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2" r:id="rId1"/>
  </p:sldMasterIdLst>
  <p:notesMasterIdLst>
    <p:notesMasterId r:id="rId51"/>
  </p:notesMasterIdLst>
  <p:sldIdLst>
    <p:sldId id="256" r:id="rId2"/>
    <p:sldId id="258" r:id="rId3"/>
    <p:sldId id="257" r:id="rId4"/>
    <p:sldId id="260" r:id="rId5"/>
    <p:sldId id="262" r:id="rId6"/>
    <p:sldId id="264" r:id="rId7"/>
    <p:sldId id="351" r:id="rId8"/>
    <p:sldId id="352" r:id="rId9"/>
    <p:sldId id="353" r:id="rId10"/>
    <p:sldId id="354" r:id="rId11"/>
    <p:sldId id="355" r:id="rId12"/>
    <p:sldId id="356" r:id="rId13"/>
    <p:sldId id="357" r:id="rId14"/>
    <p:sldId id="358" r:id="rId15"/>
    <p:sldId id="359" r:id="rId16"/>
    <p:sldId id="361" r:id="rId17"/>
    <p:sldId id="360" r:id="rId18"/>
    <p:sldId id="362" r:id="rId19"/>
    <p:sldId id="363" r:id="rId20"/>
    <p:sldId id="364" r:id="rId21"/>
    <p:sldId id="365" r:id="rId22"/>
    <p:sldId id="366" r:id="rId23"/>
    <p:sldId id="276" r:id="rId24"/>
    <p:sldId id="367" r:id="rId25"/>
    <p:sldId id="368" r:id="rId26"/>
    <p:sldId id="369" r:id="rId27"/>
    <p:sldId id="370" r:id="rId28"/>
    <p:sldId id="371" r:id="rId29"/>
    <p:sldId id="372" r:id="rId30"/>
    <p:sldId id="373" r:id="rId31"/>
    <p:sldId id="374" r:id="rId32"/>
    <p:sldId id="1079" r:id="rId33"/>
    <p:sldId id="317" r:id="rId34"/>
    <p:sldId id="267" r:id="rId35"/>
    <p:sldId id="1080" r:id="rId36"/>
    <p:sldId id="1081" r:id="rId37"/>
    <p:sldId id="1082" r:id="rId38"/>
    <p:sldId id="292" r:id="rId39"/>
    <p:sldId id="293" r:id="rId40"/>
    <p:sldId id="287" r:id="rId41"/>
    <p:sldId id="288" r:id="rId42"/>
    <p:sldId id="294" r:id="rId43"/>
    <p:sldId id="295" r:id="rId44"/>
    <p:sldId id="296" r:id="rId45"/>
    <p:sldId id="297" r:id="rId46"/>
    <p:sldId id="1744" r:id="rId47"/>
    <p:sldId id="298" r:id="rId48"/>
    <p:sldId id="300" r:id="rId49"/>
    <p:sldId id="301" r:id="rId50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2"/>
      <p:bold r:id="rId53"/>
    </p:embeddedFont>
    <p:embeddedFont>
      <p:font typeface="B Nazanin" panose="00000700000000000000" pitchFamily="2" charset="-78"/>
      <p:bold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Lato" panose="020F0502020204030203" pitchFamily="34" charset="0"/>
      <p:regular r:id="rId59"/>
    </p:embeddedFont>
    <p:embeddedFont>
      <p:font typeface="Lato Black" panose="020F0502020204030203" pitchFamily="34" charset="0"/>
      <p:bold r:id="rId60"/>
    </p:embeddedFont>
    <p:embeddedFont>
      <p:font typeface="Montserrat" panose="00000500000000000000" pitchFamily="2" charset="0"/>
      <p:regular r:id="rId61"/>
      <p:bold r:id="rId62"/>
      <p:italic r:id="rId63"/>
      <p:boldItalic r:id="rId64"/>
    </p:embeddedFont>
    <p:embeddedFont>
      <p:font typeface="Open Sans" panose="020B0606030504020204" pitchFamily="34" charset="0"/>
      <p:regular r:id="rId65"/>
      <p:bold r:id="rId66"/>
      <p:italic r:id="rId67"/>
      <p:boldItalic r:id="rId68"/>
    </p:embeddedFont>
    <p:embeddedFont>
      <p:font typeface="Open Sans Light" panose="020B0306030504020204" pitchFamily="34" charset="0"/>
      <p:regular r:id="rId69"/>
    </p:embeddedFont>
    <p:embeddedFont>
      <p:font typeface="Roboto" panose="02000000000000000000" pitchFamily="2" charset="0"/>
      <p:regular r:id="rId70"/>
      <p:bold r:id="rId71"/>
      <p:italic r:id="rId72"/>
      <p:boldItalic r:id="rId73"/>
    </p:embeddedFont>
    <p:embeddedFont>
      <p:font typeface="Roboto Condensed Light" panose="02000000000000000000" pitchFamily="2" charset="0"/>
      <p:regular r:id="rId74"/>
      <p:italic r:id="rId75"/>
    </p:embeddedFont>
    <p:embeddedFont>
      <p:font typeface="Roboto Medium" panose="02000000000000000000" pitchFamily="2" charset="0"/>
      <p:regular r:id="rId76"/>
    </p:embeddedFont>
    <p:embeddedFont>
      <p:font typeface="Titan One" panose="020B0604020202020204" charset="0"/>
      <p:regular r:id="rId7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0000"/>
    <a:srgbClr val="66150D"/>
    <a:srgbClr val="B96940"/>
    <a:srgbClr val="86C9D4"/>
    <a:srgbClr val="C27F5C"/>
    <a:srgbClr val="F0816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31489C9-C206-4B27-99A6-FCD513BF8886}">
  <a:tblStyle styleId="{E31489C9-C206-4B27-99A6-FCD513BF888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54" autoAdjust="0"/>
    <p:restoredTop sz="94764" autoAdjust="0"/>
  </p:normalViewPr>
  <p:slideViewPr>
    <p:cSldViewPr snapToGrid="0">
      <p:cViewPr varScale="1">
        <p:scale>
          <a:sx n="105" d="100"/>
          <a:sy n="105" d="100"/>
        </p:scale>
        <p:origin x="240" y="114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9" d="100"/>
        <a:sy n="7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74" Type="http://schemas.openxmlformats.org/officeDocument/2006/relationships/font" Target="fonts/font23.fntdata"/><Relationship Id="rId79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font" Target="fonts/font10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font" Target="fonts/font26.fntdata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72" Type="http://schemas.openxmlformats.org/officeDocument/2006/relationships/font" Target="fonts/font21.fntdata"/><Relationship Id="rId80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76" Type="http://schemas.openxmlformats.org/officeDocument/2006/relationships/font" Target="fonts/font25.fntdata"/><Relationship Id="rId7" Type="http://schemas.openxmlformats.org/officeDocument/2006/relationships/slide" Target="slides/slide6.xml"/><Relationship Id="rId71" Type="http://schemas.openxmlformats.org/officeDocument/2006/relationships/font" Target="fonts/font20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287753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" name="Google Shape;33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993899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011109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31214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701752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022759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1220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22906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4786533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78297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491896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674286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5940989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625187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9168303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081274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g880bcc31b3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3" name="Google Shape;1163;g880bcc31b3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8996620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5321338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0430846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LID4096" dirty="0"/>
          </a:p>
        </p:txBody>
      </p:sp>
    </p:spTree>
    <p:extLst>
      <p:ext uri="{BB962C8B-B14F-4D97-AF65-F5344CB8AC3E}">
        <p14:creationId xmlns:p14="http://schemas.microsoft.com/office/powerpoint/2010/main" val="166246924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224011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933684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71398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0235738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346881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41816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49DBBC4-8BD0-46A1-9A94-0CE4BF6B097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AB8D50F-8DBF-420F-B5E0-4E4136CA4F1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63415487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821378-8EA2-4706-9FFC-DF5E468FA698}" type="slidenum">
              <a:rPr lang="es-ES" smtClean="0"/>
              <a:t>34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611874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85c8952f75_0_5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85c8952f75_0_5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6144904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g880bcc31b3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3" name="Google Shape;543;g880bcc31b3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920457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196087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880bcc31b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880bcc31b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64677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85c8952f75_0_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85c8952f75_0_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688997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85c8952f75_1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85c8952f75_1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765740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15FEB13B-4466-428C-8BE6-A7C9B8FB2F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alphaModFix amt="1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9144000" cy="5156947"/>
          </a:xfrm>
          <a:prstGeom prst="rect">
            <a:avLst/>
          </a:prstGeom>
        </p:spPr>
      </p:pic>
      <p:sp>
        <p:nvSpPr>
          <p:cNvPr id="8" name="Freeform 5"/>
          <p:cNvSpPr>
            <a:spLocks noEditPoints="1"/>
          </p:cNvSpPr>
          <p:nvPr userDrawn="1"/>
        </p:nvSpPr>
        <p:spPr bwMode="auto">
          <a:xfrm>
            <a:off x="0" y="0"/>
            <a:ext cx="9137512" cy="5143500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63 w 3840"/>
              <a:gd name="T11" fmla="*/ 1904 h 2160"/>
              <a:gd name="T12" fmla="*/ 3640 w 3840"/>
              <a:gd name="T13" fmla="*/ 2027 h 2160"/>
              <a:gd name="T14" fmla="*/ 200 w 3840"/>
              <a:gd name="T15" fmla="*/ 2027 h 2160"/>
              <a:gd name="T16" fmla="*/ 77 w 3840"/>
              <a:gd name="T17" fmla="*/ 1904 h 2160"/>
              <a:gd name="T18" fmla="*/ 77 w 3840"/>
              <a:gd name="T19" fmla="*/ 256 h 2160"/>
              <a:gd name="T20" fmla="*/ 200 w 3840"/>
              <a:gd name="T21" fmla="*/ 133 h 2160"/>
              <a:gd name="T22" fmla="*/ 3640 w 3840"/>
              <a:gd name="T23" fmla="*/ 133 h 2160"/>
              <a:gd name="T24" fmla="*/ 3763 w 3840"/>
              <a:gd name="T25" fmla="*/ 256 h 2160"/>
              <a:gd name="T26" fmla="*/ 3763 w 3840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7" y="2027"/>
                  <a:pt x="3640" y="2027"/>
                </a:cubicBezTo>
                <a:cubicBezTo>
                  <a:pt x="200" y="2027"/>
                  <a:pt x="200" y="2027"/>
                  <a:pt x="200" y="2027"/>
                </a:cubicBezTo>
                <a:cubicBezTo>
                  <a:pt x="133" y="2027"/>
                  <a:pt x="77" y="1972"/>
                  <a:pt x="77" y="1904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77" y="188"/>
                  <a:pt x="133" y="133"/>
                  <a:pt x="200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7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F08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9756879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6" name="Google Shape;26;p4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3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Font typeface="Montserrat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7"/>
          <p:cNvSpPr txBox="1">
            <a:spLocks noGrp="1"/>
          </p:cNvSpPr>
          <p:nvPr>
            <p:ph type="title"/>
          </p:nvPr>
        </p:nvSpPr>
        <p:spPr>
          <a:xfrm>
            <a:off x="4763250" y="1608561"/>
            <a:ext cx="3497700" cy="106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" name="Google Shape;55;p7"/>
          <p:cNvSpPr txBox="1">
            <a:spLocks noGrp="1"/>
          </p:cNvSpPr>
          <p:nvPr>
            <p:ph type="body" idx="1"/>
          </p:nvPr>
        </p:nvSpPr>
        <p:spPr>
          <a:xfrm>
            <a:off x="4763248" y="2670138"/>
            <a:ext cx="3497700" cy="14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algn="ctr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9"/>
          <p:cNvSpPr txBox="1">
            <a:spLocks noGrp="1"/>
          </p:cNvSpPr>
          <p:nvPr>
            <p:ph type="title"/>
          </p:nvPr>
        </p:nvSpPr>
        <p:spPr>
          <a:xfrm>
            <a:off x="2542051" y="2487150"/>
            <a:ext cx="4059900" cy="106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9"/>
          <p:cNvSpPr txBox="1">
            <a:spLocks noGrp="1"/>
          </p:cNvSpPr>
          <p:nvPr>
            <p:ph type="body" idx="1"/>
          </p:nvPr>
        </p:nvSpPr>
        <p:spPr>
          <a:xfrm>
            <a:off x="2542049" y="3550550"/>
            <a:ext cx="4059900" cy="95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84" name="Google Shape;84;p9"/>
          <p:cNvGrpSpPr/>
          <p:nvPr/>
        </p:nvGrpSpPr>
        <p:grpSpPr>
          <a:xfrm rot="10800000" flipH="1">
            <a:off x="-601218" y="3235602"/>
            <a:ext cx="2954983" cy="2384573"/>
            <a:chOff x="-376225" y="-642751"/>
            <a:chExt cx="3577028" cy="2384573"/>
          </a:xfrm>
        </p:grpSpPr>
        <p:sp>
          <p:nvSpPr>
            <p:cNvPr id="85" name="Google Shape;85;p9"/>
            <p:cNvSpPr/>
            <p:nvPr/>
          </p:nvSpPr>
          <p:spPr>
            <a:xfrm rot="10800000" flipH="1">
              <a:off x="-376225" y="-328076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" name="Google Shape;86;p9"/>
            <p:cNvSpPr/>
            <p:nvPr/>
          </p:nvSpPr>
          <p:spPr>
            <a:xfrm rot="10800000" flipH="1">
              <a:off x="-268600" y="-642751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" name="Google Shape;87;p9"/>
          <p:cNvGrpSpPr/>
          <p:nvPr/>
        </p:nvGrpSpPr>
        <p:grpSpPr>
          <a:xfrm>
            <a:off x="6558909" y="-338000"/>
            <a:ext cx="3134150" cy="3105250"/>
            <a:chOff x="5546575" y="-338000"/>
            <a:chExt cx="4146250" cy="3105250"/>
          </a:xfrm>
        </p:grpSpPr>
        <p:sp>
          <p:nvSpPr>
            <p:cNvPr id="88" name="Google Shape;88;p9"/>
            <p:cNvSpPr/>
            <p:nvPr/>
          </p:nvSpPr>
          <p:spPr>
            <a:xfrm>
              <a:off x="5546575" y="-3380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  <p:sp>
          <p:nvSpPr>
            <p:cNvPr id="89" name="Google Shape;89;p9"/>
            <p:cNvSpPr/>
            <p:nvPr/>
          </p:nvSpPr>
          <p:spPr>
            <a:xfrm>
              <a:off x="5698975" y="-1856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0"/>
          <p:cNvSpPr txBox="1">
            <a:spLocks noGrp="1"/>
          </p:cNvSpPr>
          <p:nvPr>
            <p:ph type="title"/>
          </p:nvPr>
        </p:nvSpPr>
        <p:spPr>
          <a:xfrm>
            <a:off x="6912175" y="539500"/>
            <a:ext cx="1518600" cy="112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None/>
              <a:defRPr sz="1700"/>
            </a:lvl1pPr>
            <a:lvl2pPr lvl="1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 userDrawn="1">
  <p:cSld name="1_Table of Contents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oogle Shape;100;p13"/>
          <p:cNvGrpSpPr/>
          <p:nvPr/>
        </p:nvGrpSpPr>
        <p:grpSpPr>
          <a:xfrm rot="10800000" flipH="1">
            <a:off x="-601226" y="3235605"/>
            <a:ext cx="4058138" cy="2384573"/>
            <a:chOff x="-376225" y="-642751"/>
            <a:chExt cx="3577028" cy="2384573"/>
          </a:xfrm>
        </p:grpSpPr>
        <p:sp>
          <p:nvSpPr>
            <p:cNvPr id="101" name="Google Shape;101;p13"/>
            <p:cNvSpPr/>
            <p:nvPr/>
          </p:nvSpPr>
          <p:spPr>
            <a:xfrm rot="10800000" flipH="1">
              <a:off x="-376225" y="-328076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102;p13"/>
            <p:cNvSpPr/>
            <p:nvPr/>
          </p:nvSpPr>
          <p:spPr>
            <a:xfrm rot="10800000" flipH="1">
              <a:off x="-268600" y="-642751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103;p13"/>
          <p:cNvGrpSpPr/>
          <p:nvPr/>
        </p:nvGrpSpPr>
        <p:grpSpPr>
          <a:xfrm>
            <a:off x="5546575" y="-338000"/>
            <a:ext cx="4146250" cy="3105250"/>
            <a:chOff x="5546575" y="-338000"/>
            <a:chExt cx="4146250" cy="3105250"/>
          </a:xfrm>
        </p:grpSpPr>
        <p:sp>
          <p:nvSpPr>
            <p:cNvPr id="104" name="Google Shape;104;p13"/>
            <p:cNvSpPr/>
            <p:nvPr/>
          </p:nvSpPr>
          <p:spPr>
            <a:xfrm>
              <a:off x="5546575" y="-3380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5698975" y="-1856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</p:grpSp>
      <p:grpSp>
        <p:nvGrpSpPr>
          <p:cNvPr id="119" name="Google Shape;119;p13"/>
          <p:cNvGrpSpPr/>
          <p:nvPr/>
        </p:nvGrpSpPr>
        <p:grpSpPr>
          <a:xfrm rot="5400000">
            <a:off x="-268188" y="602925"/>
            <a:ext cx="1400683" cy="562147"/>
            <a:chOff x="7578038" y="4514975"/>
            <a:chExt cx="1400683" cy="562147"/>
          </a:xfrm>
        </p:grpSpPr>
        <p:sp>
          <p:nvSpPr>
            <p:cNvPr id="120" name="Google Shape;120;p13"/>
            <p:cNvSpPr/>
            <p:nvPr/>
          </p:nvSpPr>
          <p:spPr>
            <a:xfrm>
              <a:off x="7578038" y="4591175"/>
              <a:ext cx="1324483" cy="485947"/>
            </a:xfrm>
            <a:custGeom>
              <a:avLst/>
              <a:gdLst/>
              <a:ahLst/>
              <a:cxnLst/>
              <a:rect l="l" t="t" r="r" b="b"/>
              <a:pathLst>
                <a:path w="18801" h="6898" extrusionOk="0">
                  <a:moveTo>
                    <a:pt x="13903" y="0"/>
                  </a:moveTo>
                  <a:cubicBezTo>
                    <a:pt x="13384" y="0"/>
                    <a:pt x="12866" y="64"/>
                    <a:pt x="12360" y="190"/>
                  </a:cubicBezTo>
                  <a:cubicBezTo>
                    <a:pt x="10924" y="582"/>
                    <a:pt x="9705" y="1365"/>
                    <a:pt x="8400" y="1931"/>
                  </a:cubicBezTo>
                  <a:cubicBezTo>
                    <a:pt x="7355" y="2410"/>
                    <a:pt x="6224" y="2714"/>
                    <a:pt x="5136" y="2888"/>
                  </a:cubicBezTo>
                  <a:cubicBezTo>
                    <a:pt x="3874" y="3063"/>
                    <a:pt x="2525" y="3063"/>
                    <a:pt x="1437" y="3672"/>
                  </a:cubicBezTo>
                  <a:cubicBezTo>
                    <a:pt x="1045" y="3846"/>
                    <a:pt x="740" y="4107"/>
                    <a:pt x="566" y="4499"/>
                  </a:cubicBezTo>
                  <a:cubicBezTo>
                    <a:pt x="0" y="5500"/>
                    <a:pt x="827" y="6152"/>
                    <a:pt x="1741" y="6327"/>
                  </a:cubicBezTo>
                  <a:cubicBezTo>
                    <a:pt x="3438" y="6704"/>
                    <a:pt x="5185" y="6897"/>
                    <a:pt x="6931" y="6897"/>
                  </a:cubicBezTo>
                  <a:cubicBezTo>
                    <a:pt x="8005" y="6897"/>
                    <a:pt x="9079" y="6824"/>
                    <a:pt x="10140" y="6675"/>
                  </a:cubicBezTo>
                  <a:cubicBezTo>
                    <a:pt x="12273" y="6327"/>
                    <a:pt x="18801" y="6327"/>
                    <a:pt x="18627" y="3063"/>
                  </a:cubicBezTo>
                  <a:cubicBezTo>
                    <a:pt x="18583" y="2584"/>
                    <a:pt x="18409" y="2149"/>
                    <a:pt x="18148" y="1757"/>
                  </a:cubicBezTo>
                  <a:cubicBezTo>
                    <a:pt x="17756" y="1235"/>
                    <a:pt x="17191" y="843"/>
                    <a:pt x="16581" y="582"/>
                  </a:cubicBezTo>
                  <a:cubicBezTo>
                    <a:pt x="15723" y="194"/>
                    <a:pt x="14811" y="0"/>
                    <a:pt x="139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7654238" y="4514975"/>
              <a:ext cx="1324483" cy="485947"/>
            </a:xfrm>
            <a:custGeom>
              <a:avLst/>
              <a:gdLst/>
              <a:ahLst/>
              <a:cxnLst/>
              <a:rect l="l" t="t" r="r" b="b"/>
              <a:pathLst>
                <a:path w="18801" h="6898" extrusionOk="0">
                  <a:moveTo>
                    <a:pt x="13903" y="0"/>
                  </a:moveTo>
                  <a:cubicBezTo>
                    <a:pt x="13384" y="0"/>
                    <a:pt x="12866" y="64"/>
                    <a:pt x="12360" y="190"/>
                  </a:cubicBezTo>
                  <a:cubicBezTo>
                    <a:pt x="10924" y="582"/>
                    <a:pt x="9705" y="1365"/>
                    <a:pt x="8400" y="1931"/>
                  </a:cubicBezTo>
                  <a:cubicBezTo>
                    <a:pt x="7355" y="2410"/>
                    <a:pt x="6224" y="2714"/>
                    <a:pt x="5136" y="2888"/>
                  </a:cubicBezTo>
                  <a:cubicBezTo>
                    <a:pt x="3874" y="3063"/>
                    <a:pt x="2525" y="3063"/>
                    <a:pt x="1437" y="3672"/>
                  </a:cubicBezTo>
                  <a:cubicBezTo>
                    <a:pt x="1045" y="3846"/>
                    <a:pt x="740" y="4107"/>
                    <a:pt x="566" y="4499"/>
                  </a:cubicBezTo>
                  <a:cubicBezTo>
                    <a:pt x="0" y="5500"/>
                    <a:pt x="827" y="6152"/>
                    <a:pt x="1741" y="6327"/>
                  </a:cubicBezTo>
                  <a:cubicBezTo>
                    <a:pt x="3438" y="6704"/>
                    <a:pt x="5185" y="6897"/>
                    <a:pt x="6931" y="6897"/>
                  </a:cubicBezTo>
                  <a:cubicBezTo>
                    <a:pt x="8005" y="6897"/>
                    <a:pt x="9079" y="6824"/>
                    <a:pt x="10140" y="6675"/>
                  </a:cubicBezTo>
                  <a:cubicBezTo>
                    <a:pt x="12273" y="6327"/>
                    <a:pt x="18801" y="6327"/>
                    <a:pt x="18627" y="3063"/>
                  </a:cubicBezTo>
                  <a:cubicBezTo>
                    <a:pt x="18583" y="2584"/>
                    <a:pt x="18409" y="2149"/>
                    <a:pt x="18148" y="1757"/>
                  </a:cubicBezTo>
                  <a:cubicBezTo>
                    <a:pt x="17756" y="1235"/>
                    <a:pt x="17191" y="843"/>
                    <a:pt x="16581" y="582"/>
                  </a:cubicBezTo>
                  <a:cubicBezTo>
                    <a:pt x="15723" y="194"/>
                    <a:pt x="14811" y="0"/>
                    <a:pt x="139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122;p13"/>
          <p:cNvGrpSpPr/>
          <p:nvPr/>
        </p:nvGrpSpPr>
        <p:grpSpPr>
          <a:xfrm rot="-5400000">
            <a:off x="8240250" y="4275738"/>
            <a:ext cx="549700" cy="963225"/>
            <a:chOff x="83400" y="4012400"/>
            <a:chExt cx="549700" cy="963225"/>
          </a:xfrm>
        </p:grpSpPr>
        <p:sp>
          <p:nvSpPr>
            <p:cNvPr id="123" name="Google Shape;123;p13"/>
            <p:cNvSpPr/>
            <p:nvPr/>
          </p:nvSpPr>
          <p:spPr>
            <a:xfrm>
              <a:off x="83400" y="4124325"/>
              <a:ext cx="484675" cy="851300"/>
            </a:xfrm>
            <a:custGeom>
              <a:avLst/>
              <a:gdLst/>
              <a:ahLst/>
              <a:cxnLst/>
              <a:rect l="l" t="t" r="r" b="b"/>
              <a:pathLst>
                <a:path w="19387" h="34052" extrusionOk="0">
                  <a:moveTo>
                    <a:pt x="18974" y="30935"/>
                  </a:moveTo>
                  <a:cubicBezTo>
                    <a:pt x="17965" y="28552"/>
                    <a:pt x="16728" y="26261"/>
                    <a:pt x="16086" y="23786"/>
                  </a:cubicBezTo>
                  <a:cubicBezTo>
                    <a:pt x="15307" y="20624"/>
                    <a:pt x="15491" y="17324"/>
                    <a:pt x="15399" y="14116"/>
                  </a:cubicBezTo>
                  <a:cubicBezTo>
                    <a:pt x="15307" y="10862"/>
                    <a:pt x="14803" y="7470"/>
                    <a:pt x="12878" y="4858"/>
                  </a:cubicBezTo>
                  <a:cubicBezTo>
                    <a:pt x="10174" y="1238"/>
                    <a:pt x="3392" y="0"/>
                    <a:pt x="2200" y="5500"/>
                  </a:cubicBezTo>
                  <a:cubicBezTo>
                    <a:pt x="0" y="15353"/>
                    <a:pt x="7195" y="27315"/>
                    <a:pt x="14849" y="32814"/>
                  </a:cubicBezTo>
                  <a:cubicBezTo>
                    <a:pt x="15536" y="33410"/>
                    <a:pt x="16316" y="33777"/>
                    <a:pt x="17186" y="33914"/>
                  </a:cubicBezTo>
                  <a:cubicBezTo>
                    <a:pt x="18057" y="34052"/>
                    <a:pt x="18928" y="33593"/>
                    <a:pt x="19295" y="32768"/>
                  </a:cubicBezTo>
                  <a:cubicBezTo>
                    <a:pt x="19386" y="32127"/>
                    <a:pt x="19295" y="31485"/>
                    <a:pt x="18974" y="30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148425" y="4012400"/>
              <a:ext cx="484675" cy="851300"/>
            </a:xfrm>
            <a:custGeom>
              <a:avLst/>
              <a:gdLst/>
              <a:ahLst/>
              <a:cxnLst/>
              <a:rect l="l" t="t" r="r" b="b"/>
              <a:pathLst>
                <a:path w="19387" h="34052" extrusionOk="0">
                  <a:moveTo>
                    <a:pt x="18974" y="30935"/>
                  </a:moveTo>
                  <a:cubicBezTo>
                    <a:pt x="17965" y="28552"/>
                    <a:pt x="16728" y="26261"/>
                    <a:pt x="16086" y="23786"/>
                  </a:cubicBezTo>
                  <a:cubicBezTo>
                    <a:pt x="15307" y="20624"/>
                    <a:pt x="15491" y="17324"/>
                    <a:pt x="15399" y="14116"/>
                  </a:cubicBezTo>
                  <a:cubicBezTo>
                    <a:pt x="15307" y="10862"/>
                    <a:pt x="14803" y="7470"/>
                    <a:pt x="12878" y="4858"/>
                  </a:cubicBezTo>
                  <a:cubicBezTo>
                    <a:pt x="10174" y="1238"/>
                    <a:pt x="3392" y="0"/>
                    <a:pt x="2200" y="5500"/>
                  </a:cubicBezTo>
                  <a:cubicBezTo>
                    <a:pt x="0" y="15353"/>
                    <a:pt x="7195" y="27315"/>
                    <a:pt x="14849" y="32814"/>
                  </a:cubicBezTo>
                  <a:cubicBezTo>
                    <a:pt x="15536" y="33410"/>
                    <a:pt x="16316" y="33777"/>
                    <a:pt x="17186" y="33914"/>
                  </a:cubicBezTo>
                  <a:cubicBezTo>
                    <a:pt x="18057" y="34052"/>
                    <a:pt x="18928" y="33593"/>
                    <a:pt x="19295" y="32768"/>
                  </a:cubicBezTo>
                  <a:cubicBezTo>
                    <a:pt x="19386" y="32127"/>
                    <a:pt x="19295" y="31485"/>
                    <a:pt x="18974" y="309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34706668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3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15"/>
          <p:cNvSpPr txBox="1">
            <a:spLocks noGrp="1"/>
          </p:cNvSpPr>
          <p:nvPr>
            <p:ph type="title"/>
          </p:nvPr>
        </p:nvSpPr>
        <p:spPr>
          <a:xfrm>
            <a:off x="1350425" y="2924125"/>
            <a:ext cx="3189900" cy="4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l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l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l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l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l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l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l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l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50" name="Google Shape;150;p15"/>
          <p:cNvSpPr txBox="1">
            <a:spLocks noGrp="1"/>
          </p:cNvSpPr>
          <p:nvPr>
            <p:ph type="subTitle" idx="1"/>
          </p:nvPr>
        </p:nvSpPr>
        <p:spPr>
          <a:xfrm>
            <a:off x="1350425" y="1586549"/>
            <a:ext cx="3847500" cy="13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5"/>
          <p:cNvSpPr>
            <a:spLocks noEditPoints="1"/>
          </p:cNvSpPr>
          <p:nvPr userDrawn="1"/>
        </p:nvSpPr>
        <p:spPr bwMode="auto">
          <a:xfrm>
            <a:off x="0" y="0"/>
            <a:ext cx="9139524" cy="5143500"/>
          </a:xfrm>
          <a:custGeom>
            <a:avLst/>
            <a:gdLst>
              <a:gd name="T0" fmla="*/ 0 w 3841"/>
              <a:gd name="T1" fmla="*/ 0 h 2160"/>
              <a:gd name="T2" fmla="*/ 0 w 3841"/>
              <a:gd name="T3" fmla="*/ 2160 h 2160"/>
              <a:gd name="T4" fmla="*/ 3841 w 3841"/>
              <a:gd name="T5" fmla="*/ 2160 h 2160"/>
              <a:gd name="T6" fmla="*/ 3841 w 3841"/>
              <a:gd name="T7" fmla="*/ 0 h 2160"/>
              <a:gd name="T8" fmla="*/ 0 w 3841"/>
              <a:gd name="T9" fmla="*/ 0 h 2160"/>
              <a:gd name="T10" fmla="*/ 3763 w 3841"/>
              <a:gd name="T11" fmla="*/ 1904 h 2160"/>
              <a:gd name="T12" fmla="*/ 3640 w 3841"/>
              <a:gd name="T13" fmla="*/ 2027 h 2160"/>
              <a:gd name="T14" fmla="*/ 201 w 3841"/>
              <a:gd name="T15" fmla="*/ 2027 h 2160"/>
              <a:gd name="T16" fmla="*/ 78 w 3841"/>
              <a:gd name="T17" fmla="*/ 1904 h 2160"/>
              <a:gd name="T18" fmla="*/ 78 w 3841"/>
              <a:gd name="T19" fmla="*/ 256 h 2160"/>
              <a:gd name="T20" fmla="*/ 201 w 3841"/>
              <a:gd name="T21" fmla="*/ 133 h 2160"/>
              <a:gd name="T22" fmla="*/ 3640 w 3841"/>
              <a:gd name="T23" fmla="*/ 133 h 2160"/>
              <a:gd name="T24" fmla="*/ 3763 w 3841"/>
              <a:gd name="T25" fmla="*/ 256 h 2160"/>
              <a:gd name="T26" fmla="*/ 3763 w 3841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1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1" y="2160"/>
                  <a:pt x="3841" y="2160"/>
                  <a:pt x="3841" y="2160"/>
                </a:cubicBezTo>
                <a:cubicBezTo>
                  <a:pt x="3841" y="0"/>
                  <a:pt x="3841" y="0"/>
                  <a:pt x="3841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8" y="2027"/>
                  <a:pt x="3640" y="2027"/>
                </a:cubicBezTo>
                <a:cubicBezTo>
                  <a:pt x="201" y="2027"/>
                  <a:pt x="201" y="2027"/>
                  <a:pt x="201" y="2027"/>
                </a:cubicBezTo>
                <a:cubicBezTo>
                  <a:pt x="133" y="2027"/>
                  <a:pt x="78" y="1972"/>
                  <a:pt x="78" y="1904"/>
                </a:cubicBezTo>
                <a:cubicBezTo>
                  <a:pt x="78" y="256"/>
                  <a:pt x="78" y="256"/>
                  <a:pt x="78" y="256"/>
                </a:cubicBezTo>
                <a:cubicBezTo>
                  <a:pt x="78" y="188"/>
                  <a:pt x="133" y="133"/>
                  <a:pt x="201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8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86C9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3" name="Google Shape;149;p15"/>
          <p:cNvSpPr txBox="1">
            <a:spLocks noGrp="1"/>
          </p:cNvSpPr>
          <p:nvPr>
            <p:ph type="title"/>
          </p:nvPr>
        </p:nvSpPr>
        <p:spPr>
          <a:xfrm>
            <a:off x="1350425" y="2924125"/>
            <a:ext cx="3189900" cy="4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l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l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l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l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l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l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l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l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4" name="Google Shape;150;p15"/>
          <p:cNvSpPr txBox="1">
            <a:spLocks noGrp="1"/>
          </p:cNvSpPr>
          <p:nvPr>
            <p:ph type="subTitle" idx="1"/>
          </p:nvPr>
        </p:nvSpPr>
        <p:spPr>
          <a:xfrm>
            <a:off x="1350425" y="1586549"/>
            <a:ext cx="3847500" cy="13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2506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9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31"/>
          <p:cNvGrpSpPr/>
          <p:nvPr/>
        </p:nvGrpSpPr>
        <p:grpSpPr>
          <a:xfrm>
            <a:off x="-601226" y="-490400"/>
            <a:ext cx="4058138" cy="2384573"/>
            <a:chOff x="-376225" y="-642751"/>
            <a:chExt cx="3577028" cy="2384573"/>
          </a:xfrm>
        </p:grpSpPr>
        <p:sp>
          <p:nvSpPr>
            <p:cNvPr id="299" name="Google Shape;299;p31"/>
            <p:cNvSpPr/>
            <p:nvPr/>
          </p:nvSpPr>
          <p:spPr>
            <a:xfrm rot="10800000" flipH="1">
              <a:off x="-376225" y="-328076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300;p31"/>
            <p:cNvSpPr/>
            <p:nvPr/>
          </p:nvSpPr>
          <p:spPr>
            <a:xfrm rot="10800000" flipH="1">
              <a:off x="-268600" y="-642751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1" name="Google Shape;301;p31"/>
          <p:cNvGrpSpPr/>
          <p:nvPr/>
        </p:nvGrpSpPr>
        <p:grpSpPr>
          <a:xfrm rot="10800000" flipH="1">
            <a:off x="5546575" y="2362528"/>
            <a:ext cx="4146250" cy="3105250"/>
            <a:chOff x="5546575" y="-338000"/>
            <a:chExt cx="4146250" cy="3105250"/>
          </a:xfrm>
        </p:grpSpPr>
        <p:sp>
          <p:nvSpPr>
            <p:cNvPr id="302" name="Google Shape;302;p31"/>
            <p:cNvSpPr/>
            <p:nvPr/>
          </p:nvSpPr>
          <p:spPr>
            <a:xfrm>
              <a:off x="5546575" y="-3380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  <p:sp>
          <p:nvSpPr>
            <p:cNvPr id="303" name="Google Shape;303;p31"/>
            <p:cNvSpPr/>
            <p:nvPr/>
          </p:nvSpPr>
          <p:spPr>
            <a:xfrm>
              <a:off x="5698975" y="-185600"/>
              <a:ext cx="3993850" cy="2952850"/>
            </a:xfrm>
            <a:custGeom>
              <a:avLst/>
              <a:gdLst/>
              <a:ahLst/>
              <a:cxnLst/>
              <a:rect l="l" t="t" r="r" b="b"/>
              <a:pathLst>
                <a:path w="159754" h="118114" extrusionOk="0">
                  <a:moveTo>
                    <a:pt x="158511" y="32432"/>
                  </a:moveTo>
                  <a:cubicBezTo>
                    <a:pt x="157971" y="28084"/>
                    <a:pt x="157080" y="23656"/>
                    <a:pt x="154838" y="19902"/>
                  </a:cubicBezTo>
                  <a:cubicBezTo>
                    <a:pt x="152084" y="15285"/>
                    <a:pt x="147493" y="12071"/>
                    <a:pt x="142714" y="9560"/>
                  </a:cubicBezTo>
                  <a:cubicBezTo>
                    <a:pt x="126971" y="1351"/>
                    <a:pt x="108528" y="1"/>
                    <a:pt x="90759" y="865"/>
                  </a:cubicBezTo>
                  <a:cubicBezTo>
                    <a:pt x="73018" y="1729"/>
                    <a:pt x="55358" y="4645"/>
                    <a:pt x="37590" y="4213"/>
                  </a:cubicBezTo>
                  <a:cubicBezTo>
                    <a:pt x="29354" y="4024"/>
                    <a:pt x="22360" y="6860"/>
                    <a:pt x="13125" y="5861"/>
                  </a:cubicBezTo>
                  <a:lnTo>
                    <a:pt x="2458" y="4835"/>
                  </a:lnTo>
                  <a:cubicBezTo>
                    <a:pt x="1" y="13881"/>
                    <a:pt x="6590" y="18201"/>
                    <a:pt x="15042" y="22225"/>
                  </a:cubicBezTo>
                  <a:cubicBezTo>
                    <a:pt x="23494" y="26275"/>
                    <a:pt x="33161" y="26464"/>
                    <a:pt x="42450" y="27517"/>
                  </a:cubicBezTo>
                  <a:cubicBezTo>
                    <a:pt x="56654" y="29110"/>
                    <a:pt x="70507" y="32837"/>
                    <a:pt x="83603" y="38508"/>
                  </a:cubicBezTo>
                  <a:cubicBezTo>
                    <a:pt x="96727" y="44232"/>
                    <a:pt x="106853" y="55142"/>
                    <a:pt x="114252" y="67158"/>
                  </a:cubicBezTo>
                  <a:cubicBezTo>
                    <a:pt x="123055" y="81416"/>
                    <a:pt x="126107" y="101020"/>
                    <a:pt x="138501" y="112767"/>
                  </a:cubicBezTo>
                  <a:cubicBezTo>
                    <a:pt x="140473" y="114630"/>
                    <a:pt x="142768" y="116277"/>
                    <a:pt x="145414" y="116817"/>
                  </a:cubicBezTo>
                  <a:cubicBezTo>
                    <a:pt x="151679" y="118113"/>
                    <a:pt x="154082" y="112794"/>
                    <a:pt x="155135" y="107663"/>
                  </a:cubicBezTo>
                  <a:cubicBezTo>
                    <a:pt x="158133" y="92919"/>
                    <a:pt x="158619" y="77770"/>
                    <a:pt x="159105" y="62703"/>
                  </a:cubicBezTo>
                  <a:cubicBezTo>
                    <a:pt x="159429" y="52603"/>
                    <a:pt x="159753" y="42450"/>
                    <a:pt x="158511" y="324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 dirty="0"/>
            </a:p>
          </p:txBody>
        </p:sp>
      </p:grpSp>
      <p:grpSp>
        <p:nvGrpSpPr>
          <p:cNvPr id="304" name="Google Shape;304;p31"/>
          <p:cNvGrpSpPr/>
          <p:nvPr/>
        </p:nvGrpSpPr>
        <p:grpSpPr>
          <a:xfrm rot="5400000" flipH="1">
            <a:off x="-268188" y="3964706"/>
            <a:ext cx="1400683" cy="562147"/>
            <a:chOff x="7578038" y="4514975"/>
            <a:chExt cx="1400683" cy="562147"/>
          </a:xfrm>
        </p:grpSpPr>
        <p:sp>
          <p:nvSpPr>
            <p:cNvPr id="305" name="Google Shape;305;p31"/>
            <p:cNvSpPr/>
            <p:nvPr/>
          </p:nvSpPr>
          <p:spPr>
            <a:xfrm>
              <a:off x="7578038" y="4591175"/>
              <a:ext cx="1324483" cy="485947"/>
            </a:xfrm>
            <a:custGeom>
              <a:avLst/>
              <a:gdLst/>
              <a:ahLst/>
              <a:cxnLst/>
              <a:rect l="l" t="t" r="r" b="b"/>
              <a:pathLst>
                <a:path w="18801" h="6898" extrusionOk="0">
                  <a:moveTo>
                    <a:pt x="13903" y="0"/>
                  </a:moveTo>
                  <a:cubicBezTo>
                    <a:pt x="13384" y="0"/>
                    <a:pt x="12866" y="64"/>
                    <a:pt x="12360" y="190"/>
                  </a:cubicBezTo>
                  <a:cubicBezTo>
                    <a:pt x="10924" y="582"/>
                    <a:pt x="9705" y="1365"/>
                    <a:pt x="8400" y="1931"/>
                  </a:cubicBezTo>
                  <a:cubicBezTo>
                    <a:pt x="7355" y="2410"/>
                    <a:pt x="6224" y="2714"/>
                    <a:pt x="5136" y="2888"/>
                  </a:cubicBezTo>
                  <a:cubicBezTo>
                    <a:pt x="3874" y="3063"/>
                    <a:pt x="2525" y="3063"/>
                    <a:pt x="1437" y="3672"/>
                  </a:cubicBezTo>
                  <a:cubicBezTo>
                    <a:pt x="1045" y="3846"/>
                    <a:pt x="740" y="4107"/>
                    <a:pt x="566" y="4499"/>
                  </a:cubicBezTo>
                  <a:cubicBezTo>
                    <a:pt x="0" y="5500"/>
                    <a:pt x="827" y="6152"/>
                    <a:pt x="1741" y="6327"/>
                  </a:cubicBezTo>
                  <a:cubicBezTo>
                    <a:pt x="3438" y="6704"/>
                    <a:pt x="5185" y="6897"/>
                    <a:pt x="6931" y="6897"/>
                  </a:cubicBezTo>
                  <a:cubicBezTo>
                    <a:pt x="8005" y="6897"/>
                    <a:pt x="9079" y="6824"/>
                    <a:pt x="10140" y="6675"/>
                  </a:cubicBezTo>
                  <a:cubicBezTo>
                    <a:pt x="12273" y="6327"/>
                    <a:pt x="18801" y="6327"/>
                    <a:pt x="18627" y="3063"/>
                  </a:cubicBezTo>
                  <a:cubicBezTo>
                    <a:pt x="18583" y="2584"/>
                    <a:pt x="18409" y="2149"/>
                    <a:pt x="18148" y="1757"/>
                  </a:cubicBezTo>
                  <a:cubicBezTo>
                    <a:pt x="17756" y="1235"/>
                    <a:pt x="17191" y="843"/>
                    <a:pt x="16581" y="582"/>
                  </a:cubicBezTo>
                  <a:cubicBezTo>
                    <a:pt x="15723" y="194"/>
                    <a:pt x="14811" y="0"/>
                    <a:pt x="139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7654238" y="4514975"/>
              <a:ext cx="1324483" cy="485947"/>
            </a:xfrm>
            <a:custGeom>
              <a:avLst/>
              <a:gdLst/>
              <a:ahLst/>
              <a:cxnLst/>
              <a:rect l="l" t="t" r="r" b="b"/>
              <a:pathLst>
                <a:path w="18801" h="6898" extrusionOk="0">
                  <a:moveTo>
                    <a:pt x="13903" y="0"/>
                  </a:moveTo>
                  <a:cubicBezTo>
                    <a:pt x="13384" y="0"/>
                    <a:pt x="12866" y="64"/>
                    <a:pt x="12360" y="190"/>
                  </a:cubicBezTo>
                  <a:cubicBezTo>
                    <a:pt x="10924" y="582"/>
                    <a:pt x="9705" y="1365"/>
                    <a:pt x="8400" y="1931"/>
                  </a:cubicBezTo>
                  <a:cubicBezTo>
                    <a:pt x="7355" y="2410"/>
                    <a:pt x="6224" y="2714"/>
                    <a:pt x="5136" y="2888"/>
                  </a:cubicBezTo>
                  <a:cubicBezTo>
                    <a:pt x="3874" y="3063"/>
                    <a:pt x="2525" y="3063"/>
                    <a:pt x="1437" y="3672"/>
                  </a:cubicBezTo>
                  <a:cubicBezTo>
                    <a:pt x="1045" y="3846"/>
                    <a:pt x="740" y="4107"/>
                    <a:pt x="566" y="4499"/>
                  </a:cubicBezTo>
                  <a:cubicBezTo>
                    <a:pt x="0" y="5500"/>
                    <a:pt x="827" y="6152"/>
                    <a:pt x="1741" y="6327"/>
                  </a:cubicBezTo>
                  <a:cubicBezTo>
                    <a:pt x="3438" y="6704"/>
                    <a:pt x="5185" y="6897"/>
                    <a:pt x="6931" y="6897"/>
                  </a:cubicBezTo>
                  <a:cubicBezTo>
                    <a:pt x="8005" y="6897"/>
                    <a:pt x="9079" y="6824"/>
                    <a:pt x="10140" y="6675"/>
                  </a:cubicBezTo>
                  <a:cubicBezTo>
                    <a:pt x="12273" y="6327"/>
                    <a:pt x="18801" y="6327"/>
                    <a:pt x="18627" y="3063"/>
                  </a:cubicBezTo>
                  <a:cubicBezTo>
                    <a:pt x="18583" y="2584"/>
                    <a:pt x="18409" y="2149"/>
                    <a:pt x="18148" y="1757"/>
                  </a:cubicBezTo>
                  <a:cubicBezTo>
                    <a:pt x="17756" y="1235"/>
                    <a:pt x="17191" y="843"/>
                    <a:pt x="16581" y="582"/>
                  </a:cubicBezTo>
                  <a:cubicBezTo>
                    <a:pt x="15723" y="194"/>
                    <a:pt x="14811" y="0"/>
                    <a:pt x="139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7" name="Google Shape;307;p31"/>
          <p:cNvGrpSpPr/>
          <p:nvPr/>
        </p:nvGrpSpPr>
        <p:grpSpPr>
          <a:xfrm rot="-5400000" flipH="1">
            <a:off x="8240250" y="-109185"/>
            <a:ext cx="549700" cy="963225"/>
            <a:chOff x="83400" y="4012400"/>
            <a:chExt cx="549700" cy="963225"/>
          </a:xfrm>
        </p:grpSpPr>
        <p:sp>
          <p:nvSpPr>
            <p:cNvPr id="308" name="Google Shape;308;p31"/>
            <p:cNvSpPr/>
            <p:nvPr/>
          </p:nvSpPr>
          <p:spPr>
            <a:xfrm>
              <a:off x="83400" y="4124325"/>
              <a:ext cx="484675" cy="851300"/>
            </a:xfrm>
            <a:custGeom>
              <a:avLst/>
              <a:gdLst/>
              <a:ahLst/>
              <a:cxnLst/>
              <a:rect l="l" t="t" r="r" b="b"/>
              <a:pathLst>
                <a:path w="19387" h="34052" extrusionOk="0">
                  <a:moveTo>
                    <a:pt x="18974" y="30935"/>
                  </a:moveTo>
                  <a:cubicBezTo>
                    <a:pt x="17965" y="28552"/>
                    <a:pt x="16728" y="26261"/>
                    <a:pt x="16086" y="23786"/>
                  </a:cubicBezTo>
                  <a:cubicBezTo>
                    <a:pt x="15307" y="20624"/>
                    <a:pt x="15491" y="17324"/>
                    <a:pt x="15399" y="14116"/>
                  </a:cubicBezTo>
                  <a:cubicBezTo>
                    <a:pt x="15307" y="10862"/>
                    <a:pt x="14803" y="7470"/>
                    <a:pt x="12878" y="4858"/>
                  </a:cubicBezTo>
                  <a:cubicBezTo>
                    <a:pt x="10174" y="1238"/>
                    <a:pt x="3392" y="0"/>
                    <a:pt x="2200" y="5500"/>
                  </a:cubicBezTo>
                  <a:cubicBezTo>
                    <a:pt x="0" y="15353"/>
                    <a:pt x="7195" y="27315"/>
                    <a:pt x="14849" y="32814"/>
                  </a:cubicBezTo>
                  <a:cubicBezTo>
                    <a:pt x="15536" y="33410"/>
                    <a:pt x="16316" y="33777"/>
                    <a:pt x="17186" y="33914"/>
                  </a:cubicBezTo>
                  <a:cubicBezTo>
                    <a:pt x="18057" y="34052"/>
                    <a:pt x="18928" y="33593"/>
                    <a:pt x="19295" y="32768"/>
                  </a:cubicBezTo>
                  <a:cubicBezTo>
                    <a:pt x="19386" y="32127"/>
                    <a:pt x="19295" y="31485"/>
                    <a:pt x="18974" y="30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148425" y="4012400"/>
              <a:ext cx="484675" cy="851300"/>
            </a:xfrm>
            <a:custGeom>
              <a:avLst/>
              <a:gdLst/>
              <a:ahLst/>
              <a:cxnLst/>
              <a:rect l="l" t="t" r="r" b="b"/>
              <a:pathLst>
                <a:path w="19387" h="34052" extrusionOk="0">
                  <a:moveTo>
                    <a:pt x="18974" y="30935"/>
                  </a:moveTo>
                  <a:cubicBezTo>
                    <a:pt x="17965" y="28552"/>
                    <a:pt x="16728" y="26261"/>
                    <a:pt x="16086" y="23786"/>
                  </a:cubicBezTo>
                  <a:cubicBezTo>
                    <a:pt x="15307" y="20624"/>
                    <a:pt x="15491" y="17324"/>
                    <a:pt x="15399" y="14116"/>
                  </a:cubicBezTo>
                  <a:cubicBezTo>
                    <a:pt x="15307" y="10862"/>
                    <a:pt x="14803" y="7470"/>
                    <a:pt x="12878" y="4858"/>
                  </a:cubicBezTo>
                  <a:cubicBezTo>
                    <a:pt x="10174" y="1238"/>
                    <a:pt x="3392" y="0"/>
                    <a:pt x="2200" y="5500"/>
                  </a:cubicBezTo>
                  <a:cubicBezTo>
                    <a:pt x="0" y="15353"/>
                    <a:pt x="7195" y="27315"/>
                    <a:pt x="14849" y="32814"/>
                  </a:cubicBezTo>
                  <a:cubicBezTo>
                    <a:pt x="15536" y="33410"/>
                    <a:pt x="16316" y="33777"/>
                    <a:pt x="17186" y="33914"/>
                  </a:cubicBezTo>
                  <a:cubicBezTo>
                    <a:pt x="18057" y="34052"/>
                    <a:pt x="18928" y="33593"/>
                    <a:pt x="19295" y="32768"/>
                  </a:cubicBezTo>
                  <a:cubicBezTo>
                    <a:pt x="19386" y="32127"/>
                    <a:pt x="19295" y="31485"/>
                    <a:pt x="18974" y="309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0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" name="Google Shape;311;p32"/>
          <p:cNvGrpSpPr/>
          <p:nvPr/>
        </p:nvGrpSpPr>
        <p:grpSpPr>
          <a:xfrm>
            <a:off x="-197199" y="2012110"/>
            <a:ext cx="2852146" cy="3639617"/>
            <a:chOff x="-197201" y="3092451"/>
            <a:chExt cx="1826425" cy="2330697"/>
          </a:xfrm>
        </p:grpSpPr>
        <p:sp>
          <p:nvSpPr>
            <p:cNvPr id="312" name="Google Shape;312;p32"/>
            <p:cNvSpPr/>
            <p:nvPr/>
          </p:nvSpPr>
          <p:spPr>
            <a:xfrm rot="5400000">
              <a:off x="-449337" y="3344588"/>
              <a:ext cx="2178297" cy="1674025"/>
            </a:xfrm>
            <a:custGeom>
              <a:avLst/>
              <a:gdLst/>
              <a:ahLst/>
              <a:cxnLst/>
              <a:rect l="l" t="t" r="r" b="b"/>
              <a:pathLst>
                <a:path w="73331" h="56355" extrusionOk="0">
                  <a:moveTo>
                    <a:pt x="72546" y="4147"/>
                  </a:moveTo>
                  <a:cubicBezTo>
                    <a:pt x="67820" y="1"/>
                    <a:pt x="59494" y="1792"/>
                    <a:pt x="55262" y="5017"/>
                  </a:cubicBezTo>
                  <a:cubicBezTo>
                    <a:pt x="51048" y="8241"/>
                    <a:pt x="47738" y="12609"/>
                    <a:pt x="44787" y="17113"/>
                  </a:cubicBezTo>
                  <a:cubicBezTo>
                    <a:pt x="42535" y="20577"/>
                    <a:pt x="40419" y="24211"/>
                    <a:pt x="37484" y="27077"/>
                  </a:cubicBezTo>
                  <a:cubicBezTo>
                    <a:pt x="32656" y="31769"/>
                    <a:pt x="26138" y="33868"/>
                    <a:pt x="19894" y="35864"/>
                  </a:cubicBezTo>
                  <a:cubicBezTo>
                    <a:pt x="14707" y="37519"/>
                    <a:pt x="9026" y="38986"/>
                    <a:pt x="4675" y="42484"/>
                  </a:cubicBezTo>
                  <a:cubicBezTo>
                    <a:pt x="0" y="46220"/>
                    <a:pt x="956" y="52328"/>
                    <a:pt x="6552" y="54666"/>
                  </a:cubicBezTo>
                  <a:cubicBezTo>
                    <a:pt x="8036" y="55280"/>
                    <a:pt x="9691" y="55399"/>
                    <a:pt x="11312" y="55485"/>
                  </a:cubicBezTo>
                  <a:cubicBezTo>
                    <a:pt x="26565" y="56355"/>
                    <a:pt x="39344" y="55775"/>
                    <a:pt x="54614" y="55178"/>
                  </a:cubicBezTo>
                  <a:cubicBezTo>
                    <a:pt x="57907" y="55058"/>
                    <a:pt x="61183" y="54922"/>
                    <a:pt x="64424" y="54495"/>
                  </a:cubicBezTo>
                  <a:cubicBezTo>
                    <a:pt x="65823" y="54308"/>
                    <a:pt x="67240" y="54069"/>
                    <a:pt x="68485" y="53386"/>
                  </a:cubicBezTo>
                  <a:cubicBezTo>
                    <a:pt x="70635" y="52209"/>
                    <a:pt x="72034" y="49889"/>
                    <a:pt x="72682" y="47449"/>
                  </a:cubicBezTo>
                  <a:cubicBezTo>
                    <a:pt x="73331" y="45009"/>
                    <a:pt x="73313" y="42450"/>
                    <a:pt x="73313" y="39908"/>
                  </a:cubicBezTo>
                  <a:lnTo>
                    <a:pt x="73211" y="743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3" name="Google Shape;313;p32"/>
            <p:cNvSpPr/>
            <p:nvPr/>
          </p:nvSpPr>
          <p:spPr>
            <a:xfrm rot="5400000">
              <a:off x="-296937" y="3496988"/>
              <a:ext cx="2178297" cy="1674025"/>
            </a:xfrm>
            <a:custGeom>
              <a:avLst/>
              <a:gdLst/>
              <a:ahLst/>
              <a:cxnLst/>
              <a:rect l="l" t="t" r="r" b="b"/>
              <a:pathLst>
                <a:path w="73331" h="56355" extrusionOk="0">
                  <a:moveTo>
                    <a:pt x="72546" y="4147"/>
                  </a:moveTo>
                  <a:cubicBezTo>
                    <a:pt x="67820" y="1"/>
                    <a:pt x="59494" y="1792"/>
                    <a:pt x="55262" y="5017"/>
                  </a:cubicBezTo>
                  <a:cubicBezTo>
                    <a:pt x="51048" y="8241"/>
                    <a:pt x="47738" y="12609"/>
                    <a:pt x="44787" y="17113"/>
                  </a:cubicBezTo>
                  <a:cubicBezTo>
                    <a:pt x="42535" y="20577"/>
                    <a:pt x="40419" y="24211"/>
                    <a:pt x="37484" y="27077"/>
                  </a:cubicBezTo>
                  <a:cubicBezTo>
                    <a:pt x="32656" y="31769"/>
                    <a:pt x="26138" y="33868"/>
                    <a:pt x="19894" y="35864"/>
                  </a:cubicBezTo>
                  <a:cubicBezTo>
                    <a:pt x="14707" y="37519"/>
                    <a:pt x="9026" y="38986"/>
                    <a:pt x="4675" y="42484"/>
                  </a:cubicBezTo>
                  <a:cubicBezTo>
                    <a:pt x="0" y="46220"/>
                    <a:pt x="956" y="52328"/>
                    <a:pt x="6552" y="54666"/>
                  </a:cubicBezTo>
                  <a:cubicBezTo>
                    <a:pt x="8036" y="55280"/>
                    <a:pt x="9691" y="55399"/>
                    <a:pt x="11312" y="55485"/>
                  </a:cubicBezTo>
                  <a:cubicBezTo>
                    <a:pt x="26565" y="56355"/>
                    <a:pt x="39344" y="55775"/>
                    <a:pt x="54614" y="55178"/>
                  </a:cubicBezTo>
                  <a:cubicBezTo>
                    <a:pt x="57907" y="55058"/>
                    <a:pt x="61183" y="54922"/>
                    <a:pt x="64424" y="54495"/>
                  </a:cubicBezTo>
                  <a:cubicBezTo>
                    <a:pt x="65823" y="54308"/>
                    <a:pt x="67240" y="54069"/>
                    <a:pt x="68485" y="53386"/>
                  </a:cubicBezTo>
                  <a:cubicBezTo>
                    <a:pt x="70635" y="52209"/>
                    <a:pt x="72034" y="49889"/>
                    <a:pt x="72682" y="47449"/>
                  </a:cubicBezTo>
                  <a:cubicBezTo>
                    <a:pt x="73331" y="45009"/>
                    <a:pt x="73313" y="42450"/>
                    <a:pt x="73313" y="39908"/>
                  </a:cubicBezTo>
                  <a:lnTo>
                    <a:pt x="73211" y="7439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14" name="Google Shape;314;p32"/>
          <p:cNvGrpSpPr/>
          <p:nvPr/>
        </p:nvGrpSpPr>
        <p:grpSpPr>
          <a:xfrm>
            <a:off x="6772485" y="-455532"/>
            <a:ext cx="2852130" cy="4808938"/>
            <a:chOff x="7763562" y="-258220"/>
            <a:chExt cx="1669767" cy="2815373"/>
          </a:xfrm>
        </p:grpSpPr>
        <p:sp>
          <p:nvSpPr>
            <p:cNvPr id="315" name="Google Shape;315;p32"/>
            <p:cNvSpPr/>
            <p:nvPr/>
          </p:nvSpPr>
          <p:spPr>
            <a:xfrm rot="5400000">
              <a:off x="7190760" y="314582"/>
              <a:ext cx="2662973" cy="1517367"/>
            </a:xfrm>
            <a:custGeom>
              <a:avLst/>
              <a:gdLst/>
              <a:ahLst/>
              <a:cxnLst/>
              <a:rect l="l" t="t" r="r" b="b"/>
              <a:pathLst>
                <a:path w="77734" h="44293" extrusionOk="0">
                  <a:moveTo>
                    <a:pt x="10152" y="42365"/>
                  </a:moveTo>
                  <a:cubicBezTo>
                    <a:pt x="8924" y="41938"/>
                    <a:pt x="7781" y="41290"/>
                    <a:pt x="6774" y="40454"/>
                  </a:cubicBezTo>
                  <a:cubicBezTo>
                    <a:pt x="4335" y="38355"/>
                    <a:pt x="2628" y="35062"/>
                    <a:pt x="1997" y="31991"/>
                  </a:cubicBezTo>
                  <a:cubicBezTo>
                    <a:pt x="547" y="24928"/>
                    <a:pt x="1" y="17711"/>
                    <a:pt x="376" y="10511"/>
                  </a:cubicBezTo>
                  <a:cubicBezTo>
                    <a:pt x="410" y="9589"/>
                    <a:pt x="479" y="8651"/>
                    <a:pt x="888" y="7815"/>
                  </a:cubicBezTo>
                  <a:cubicBezTo>
                    <a:pt x="1281" y="6979"/>
                    <a:pt x="1963" y="6348"/>
                    <a:pt x="2714" y="5819"/>
                  </a:cubicBezTo>
                  <a:cubicBezTo>
                    <a:pt x="5546" y="3823"/>
                    <a:pt x="9146" y="3396"/>
                    <a:pt x="12592" y="3021"/>
                  </a:cubicBezTo>
                  <a:cubicBezTo>
                    <a:pt x="27180" y="1434"/>
                    <a:pt x="41836" y="1"/>
                    <a:pt x="56526" y="52"/>
                  </a:cubicBezTo>
                  <a:cubicBezTo>
                    <a:pt x="61030" y="69"/>
                    <a:pt x="65568" y="223"/>
                    <a:pt x="70038" y="820"/>
                  </a:cubicBezTo>
                  <a:cubicBezTo>
                    <a:pt x="71898" y="1076"/>
                    <a:pt x="73741" y="1332"/>
                    <a:pt x="75361" y="2338"/>
                  </a:cubicBezTo>
                  <a:cubicBezTo>
                    <a:pt x="76453" y="3021"/>
                    <a:pt x="77358" y="4096"/>
                    <a:pt x="77494" y="5358"/>
                  </a:cubicBezTo>
                  <a:cubicBezTo>
                    <a:pt x="77733" y="7406"/>
                    <a:pt x="76010" y="9146"/>
                    <a:pt x="74253" y="10221"/>
                  </a:cubicBezTo>
                  <a:cubicBezTo>
                    <a:pt x="71659" y="11807"/>
                    <a:pt x="68742" y="12712"/>
                    <a:pt x="65824" y="13514"/>
                  </a:cubicBezTo>
                  <a:cubicBezTo>
                    <a:pt x="53728" y="16772"/>
                    <a:pt x="40266" y="21908"/>
                    <a:pt x="32264" y="32094"/>
                  </a:cubicBezTo>
                  <a:cubicBezTo>
                    <a:pt x="30950" y="33766"/>
                    <a:pt x="29824" y="35574"/>
                    <a:pt x="28391" y="37144"/>
                  </a:cubicBezTo>
                  <a:cubicBezTo>
                    <a:pt x="24160" y="41750"/>
                    <a:pt x="17591" y="44293"/>
                    <a:pt x="11432" y="42740"/>
                  </a:cubicBezTo>
                  <a:cubicBezTo>
                    <a:pt x="10989" y="42638"/>
                    <a:pt x="10579" y="42501"/>
                    <a:pt x="10152" y="42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6" name="Google Shape;316;p32"/>
            <p:cNvSpPr/>
            <p:nvPr/>
          </p:nvSpPr>
          <p:spPr>
            <a:xfrm rot="5400000">
              <a:off x="7343160" y="466982"/>
              <a:ext cx="2662973" cy="1517367"/>
            </a:xfrm>
            <a:custGeom>
              <a:avLst/>
              <a:gdLst/>
              <a:ahLst/>
              <a:cxnLst/>
              <a:rect l="l" t="t" r="r" b="b"/>
              <a:pathLst>
                <a:path w="77734" h="44293" extrusionOk="0">
                  <a:moveTo>
                    <a:pt x="10152" y="42365"/>
                  </a:moveTo>
                  <a:cubicBezTo>
                    <a:pt x="8924" y="41938"/>
                    <a:pt x="7781" y="41290"/>
                    <a:pt x="6774" y="40454"/>
                  </a:cubicBezTo>
                  <a:cubicBezTo>
                    <a:pt x="4335" y="38355"/>
                    <a:pt x="2628" y="35062"/>
                    <a:pt x="1997" y="31991"/>
                  </a:cubicBezTo>
                  <a:cubicBezTo>
                    <a:pt x="547" y="24928"/>
                    <a:pt x="1" y="17711"/>
                    <a:pt x="376" y="10511"/>
                  </a:cubicBezTo>
                  <a:cubicBezTo>
                    <a:pt x="410" y="9589"/>
                    <a:pt x="479" y="8651"/>
                    <a:pt x="888" y="7815"/>
                  </a:cubicBezTo>
                  <a:cubicBezTo>
                    <a:pt x="1281" y="6979"/>
                    <a:pt x="1963" y="6348"/>
                    <a:pt x="2714" y="5819"/>
                  </a:cubicBezTo>
                  <a:cubicBezTo>
                    <a:pt x="5546" y="3823"/>
                    <a:pt x="9146" y="3396"/>
                    <a:pt x="12592" y="3021"/>
                  </a:cubicBezTo>
                  <a:cubicBezTo>
                    <a:pt x="27180" y="1434"/>
                    <a:pt x="41836" y="1"/>
                    <a:pt x="56526" y="52"/>
                  </a:cubicBezTo>
                  <a:cubicBezTo>
                    <a:pt x="61030" y="69"/>
                    <a:pt x="65568" y="223"/>
                    <a:pt x="70038" y="820"/>
                  </a:cubicBezTo>
                  <a:cubicBezTo>
                    <a:pt x="71898" y="1076"/>
                    <a:pt x="73741" y="1332"/>
                    <a:pt x="75361" y="2338"/>
                  </a:cubicBezTo>
                  <a:cubicBezTo>
                    <a:pt x="76453" y="3021"/>
                    <a:pt x="77358" y="4096"/>
                    <a:pt x="77494" y="5358"/>
                  </a:cubicBezTo>
                  <a:cubicBezTo>
                    <a:pt x="77733" y="7406"/>
                    <a:pt x="76010" y="9146"/>
                    <a:pt x="74253" y="10221"/>
                  </a:cubicBezTo>
                  <a:cubicBezTo>
                    <a:pt x="71659" y="11807"/>
                    <a:pt x="68742" y="12712"/>
                    <a:pt x="65824" y="13514"/>
                  </a:cubicBezTo>
                  <a:cubicBezTo>
                    <a:pt x="53728" y="16772"/>
                    <a:pt x="40266" y="21908"/>
                    <a:pt x="32264" y="32094"/>
                  </a:cubicBezTo>
                  <a:cubicBezTo>
                    <a:pt x="30950" y="33766"/>
                    <a:pt x="29824" y="35574"/>
                    <a:pt x="28391" y="37144"/>
                  </a:cubicBezTo>
                  <a:cubicBezTo>
                    <a:pt x="24160" y="41750"/>
                    <a:pt x="17591" y="44293"/>
                    <a:pt x="11432" y="42740"/>
                  </a:cubicBezTo>
                  <a:cubicBezTo>
                    <a:pt x="10989" y="42638"/>
                    <a:pt x="10579" y="42501"/>
                    <a:pt x="10152" y="4236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1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33"/>
          <p:cNvGrpSpPr/>
          <p:nvPr/>
        </p:nvGrpSpPr>
        <p:grpSpPr>
          <a:xfrm rot="5400000">
            <a:off x="5439383" y="1310306"/>
            <a:ext cx="5651090" cy="2626721"/>
            <a:chOff x="-436692" y="-634094"/>
            <a:chExt cx="5651090" cy="2626721"/>
          </a:xfrm>
        </p:grpSpPr>
        <p:sp>
          <p:nvSpPr>
            <p:cNvPr id="319" name="Google Shape;319;p33"/>
            <p:cNvSpPr/>
            <p:nvPr/>
          </p:nvSpPr>
          <p:spPr>
            <a:xfrm rot="10800000" flipH="1">
              <a:off x="-436692" y="-634094"/>
              <a:ext cx="5651090" cy="2576869"/>
            </a:xfrm>
            <a:custGeom>
              <a:avLst/>
              <a:gdLst/>
              <a:ahLst/>
              <a:cxnLst/>
              <a:rect l="l" t="t" r="r" b="b"/>
              <a:pathLst>
                <a:path w="252112" h="168975" extrusionOk="0">
                  <a:moveTo>
                    <a:pt x="246933" y="99909"/>
                  </a:moveTo>
                  <a:cubicBezTo>
                    <a:pt x="241937" y="85335"/>
                    <a:pt x="230984" y="73695"/>
                    <a:pt x="227042" y="58892"/>
                  </a:cubicBezTo>
                  <a:cubicBezTo>
                    <a:pt x="224980" y="51146"/>
                    <a:pt x="224797" y="43034"/>
                    <a:pt x="223834" y="35060"/>
                  </a:cubicBezTo>
                  <a:cubicBezTo>
                    <a:pt x="222872" y="27086"/>
                    <a:pt x="220993" y="18928"/>
                    <a:pt x="216043" y="12603"/>
                  </a:cubicBezTo>
                  <a:cubicBezTo>
                    <a:pt x="206144" y="0"/>
                    <a:pt x="185475" y="2108"/>
                    <a:pt x="173742" y="10770"/>
                  </a:cubicBezTo>
                  <a:cubicBezTo>
                    <a:pt x="165264" y="17095"/>
                    <a:pt x="158985" y="25940"/>
                    <a:pt x="151423" y="33364"/>
                  </a:cubicBezTo>
                  <a:cubicBezTo>
                    <a:pt x="135520" y="49038"/>
                    <a:pt x="114392" y="57883"/>
                    <a:pt x="93356" y="64758"/>
                  </a:cubicBezTo>
                  <a:cubicBezTo>
                    <a:pt x="75483" y="70578"/>
                    <a:pt x="56738" y="75528"/>
                    <a:pt x="39277" y="83181"/>
                  </a:cubicBezTo>
                  <a:cubicBezTo>
                    <a:pt x="24199" y="89827"/>
                    <a:pt x="5592" y="99222"/>
                    <a:pt x="2430" y="117600"/>
                  </a:cubicBezTo>
                  <a:cubicBezTo>
                    <a:pt x="1" y="131440"/>
                    <a:pt x="5317" y="146243"/>
                    <a:pt x="17783" y="153347"/>
                  </a:cubicBezTo>
                  <a:cubicBezTo>
                    <a:pt x="45143" y="168975"/>
                    <a:pt x="80478" y="165721"/>
                    <a:pt x="110680" y="164667"/>
                  </a:cubicBezTo>
                  <a:cubicBezTo>
                    <a:pt x="137032" y="163796"/>
                    <a:pt x="163384" y="163659"/>
                    <a:pt x="189691" y="164713"/>
                  </a:cubicBezTo>
                  <a:cubicBezTo>
                    <a:pt x="199407" y="165125"/>
                    <a:pt x="209260" y="165675"/>
                    <a:pt x="218747" y="163750"/>
                  </a:cubicBezTo>
                  <a:cubicBezTo>
                    <a:pt x="228280" y="161780"/>
                    <a:pt x="237675" y="157013"/>
                    <a:pt x="243174" y="148764"/>
                  </a:cubicBezTo>
                  <a:cubicBezTo>
                    <a:pt x="252111" y="135382"/>
                    <a:pt x="252020" y="117920"/>
                    <a:pt x="247849" y="102888"/>
                  </a:cubicBezTo>
                  <a:cubicBezTo>
                    <a:pt x="247620" y="101880"/>
                    <a:pt x="247253" y="100872"/>
                    <a:pt x="246933" y="999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0" name="Google Shape;320;p33"/>
            <p:cNvSpPr/>
            <p:nvPr/>
          </p:nvSpPr>
          <p:spPr>
            <a:xfrm rot="10800000" flipH="1">
              <a:off x="-386585" y="-538618"/>
              <a:ext cx="5550876" cy="2531246"/>
            </a:xfrm>
            <a:custGeom>
              <a:avLst/>
              <a:gdLst/>
              <a:ahLst/>
              <a:cxnLst/>
              <a:rect l="l" t="t" r="r" b="b"/>
              <a:pathLst>
                <a:path w="252112" h="168975" extrusionOk="0">
                  <a:moveTo>
                    <a:pt x="246933" y="99909"/>
                  </a:moveTo>
                  <a:cubicBezTo>
                    <a:pt x="241937" y="85335"/>
                    <a:pt x="230984" y="73695"/>
                    <a:pt x="227042" y="58892"/>
                  </a:cubicBezTo>
                  <a:cubicBezTo>
                    <a:pt x="224980" y="51146"/>
                    <a:pt x="224797" y="43034"/>
                    <a:pt x="223834" y="35060"/>
                  </a:cubicBezTo>
                  <a:cubicBezTo>
                    <a:pt x="222872" y="27086"/>
                    <a:pt x="220993" y="18928"/>
                    <a:pt x="216043" y="12603"/>
                  </a:cubicBezTo>
                  <a:cubicBezTo>
                    <a:pt x="206144" y="0"/>
                    <a:pt x="185475" y="2108"/>
                    <a:pt x="173742" y="10770"/>
                  </a:cubicBezTo>
                  <a:cubicBezTo>
                    <a:pt x="165264" y="17095"/>
                    <a:pt x="158985" y="25940"/>
                    <a:pt x="151423" y="33364"/>
                  </a:cubicBezTo>
                  <a:cubicBezTo>
                    <a:pt x="135520" y="49038"/>
                    <a:pt x="114392" y="57883"/>
                    <a:pt x="93356" y="64758"/>
                  </a:cubicBezTo>
                  <a:cubicBezTo>
                    <a:pt x="75483" y="70578"/>
                    <a:pt x="56738" y="75528"/>
                    <a:pt x="39277" y="83181"/>
                  </a:cubicBezTo>
                  <a:cubicBezTo>
                    <a:pt x="24199" y="89827"/>
                    <a:pt x="5592" y="99222"/>
                    <a:pt x="2430" y="117600"/>
                  </a:cubicBezTo>
                  <a:cubicBezTo>
                    <a:pt x="1" y="131440"/>
                    <a:pt x="5317" y="146243"/>
                    <a:pt x="17783" y="153347"/>
                  </a:cubicBezTo>
                  <a:cubicBezTo>
                    <a:pt x="45143" y="168975"/>
                    <a:pt x="80478" y="165721"/>
                    <a:pt x="110680" y="164667"/>
                  </a:cubicBezTo>
                  <a:cubicBezTo>
                    <a:pt x="137032" y="163796"/>
                    <a:pt x="163384" y="163659"/>
                    <a:pt x="189691" y="164713"/>
                  </a:cubicBezTo>
                  <a:cubicBezTo>
                    <a:pt x="199407" y="165125"/>
                    <a:pt x="209260" y="165675"/>
                    <a:pt x="218747" y="163750"/>
                  </a:cubicBezTo>
                  <a:cubicBezTo>
                    <a:pt x="228280" y="161780"/>
                    <a:pt x="237675" y="157013"/>
                    <a:pt x="243174" y="148764"/>
                  </a:cubicBezTo>
                  <a:cubicBezTo>
                    <a:pt x="252111" y="135382"/>
                    <a:pt x="252020" y="117920"/>
                    <a:pt x="247849" y="102888"/>
                  </a:cubicBezTo>
                  <a:cubicBezTo>
                    <a:pt x="247620" y="101880"/>
                    <a:pt x="247253" y="100872"/>
                    <a:pt x="246933" y="999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21" name="Google Shape;321;p33"/>
          <p:cNvGrpSpPr/>
          <p:nvPr/>
        </p:nvGrpSpPr>
        <p:grpSpPr>
          <a:xfrm rot="10800000" flipH="1">
            <a:off x="-208779" y="4157859"/>
            <a:ext cx="2789689" cy="1107338"/>
            <a:chOff x="-410700" y="-115637"/>
            <a:chExt cx="2789689" cy="1107338"/>
          </a:xfrm>
        </p:grpSpPr>
        <p:sp>
          <p:nvSpPr>
            <p:cNvPr id="322" name="Google Shape;322;p33"/>
            <p:cNvSpPr/>
            <p:nvPr/>
          </p:nvSpPr>
          <p:spPr>
            <a:xfrm>
              <a:off x="-410700" y="-115625"/>
              <a:ext cx="2647814" cy="1107325"/>
            </a:xfrm>
            <a:custGeom>
              <a:avLst/>
              <a:gdLst/>
              <a:ahLst/>
              <a:cxnLst/>
              <a:rect l="l" t="t" r="r" b="b"/>
              <a:pathLst>
                <a:path w="77734" h="44293" extrusionOk="0">
                  <a:moveTo>
                    <a:pt x="10152" y="42365"/>
                  </a:moveTo>
                  <a:cubicBezTo>
                    <a:pt x="8924" y="41938"/>
                    <a:pt x="7781" y="41290"/>
                    <a:pt x="6774" y="40454"/>
                  </a:cubicBezTo>
                  <a:cubicBezTo>
                    <a:pt x="4335" y="38355"/>
                    <a:pt x="2628" y="35062"/>
                    <a:pt x="1997" y="31991"/>
                  </a:cubicBezTo>
                  <a:cubicBezTo>
                    <a:pt x="547" y="24928"/>
                    <a:pt x="1" y="17711"/>
                    <a:pt x="376" y="10511"/>
                  </a:cubicBezTo>
                  <a:cubicBezTo>
                    <a:pt x="410" y="9589"/>
                    <a:pt x="479" y="8651"/>
                    <a:pt x="888" y="7815"/>
                  </a:cubicBezTo>
                  <a:cubicBezTo>
                    <a:pt x="1281" y="6979"/>
                    <a:pt x="1963" y="6348"/>
                    <a:pt x="2714" y="5819"/>
                  </a:cubicBezTo>
                  <a:cubicBezTo>
                    <a:pt x="5546" y="3823"/>
                    <a:pt x="9146" y="3396"/>
                    <a:pt x="12592" y="3021"/>
                  </a:cubicBezTo>
                  <a:cubicBezTo>
                    <a:pt x="27180" y="1434"/>
                    <a:pt x="41836" y="1"/>
                    <a:pt x="56526" y="52"/>
                  </a:cubicBezTo>
                  <a:cubicBezTo>
                    <a:pt x="61030" y="69"/>
                    <a:pt x="65568" y="223"/>
                    <a:pt x="70038" y="820"/>
                  </a:cubicBezTo>
                  <a:cubicBezTo>
                    <a:pt x="71898" y="1076"/>
                    <a:pt x="73741" y="1332"/>
                    <a:pt x="75361" y="2338"/>
                  </a:cubicBezTo>
                  <a:cubicBezTo>
                    <a:pt x="76453" y="3021"/>
                    <a:pt x="77358" y="4096"/>
                    <a:pt x="77494" y="5358"/>
                  </a:cubicBezTo>
                  <a:cubicBezTo>
                    <a:pt x="77733" y="7406"/>
                    <a:pt x="76010" y="9146"/>
                    <a:pt x="74253" y="10221"/>
                  </a:cubicBezTo>
                  <a:cubicBezTo>
                    <a:pt x="71659" y="11807"/>
                    <a:pt x="68742" y="12712"/>
                    <a:pt x="65824" y="13514"/>
                  </a:cubicBezTo>
                  <a:cubicBezTo>
                    <a:pt x="53728" y="16772"/>
                    <a:pt x="40266" y="21908"/>
                    <a:pt x="32264" y="32094"/>
                  </a:cubicBezTo>
                  <a:cubicBezTo>
                    <a:pt x="30950" y="33766"/>
                    <a:pt x="29824" y="35574"/>
                    <a:pt x="28391" y="37144"/>
                  </a:cubicBezTo>
                  <a:cubicBezTo>
                    <a:pt x="24160" y="41750"/>
                    <a:pt x="17591" y="44293"/>
                    <a:pt x="11432" y="42740"/>
                  </a:cubicBezTo>
                  <a:cubicBezTo>
                    <a:pt x="10989" y="42638"/>
                    <a:pt x="10579" y="42501"/>
                    <a:pt x="10152" y="42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3" name="Google Shape;323;p33"/>
            <p:cNvSpPr/>
            <p:nvPr/>
          </p:nvSpPr>
          <p:spPr>
            <a:xfrm>
              <a:off x="-268825" y="-115637"/>
              <a:ext cx="2647814" cy="1107325"/>
            </a:xfrm>
            <a:custGeom>
              <a:avLst/>
              <a:gdLst/>
              <a:ahLst/>
              <a:cxnLst/>
              <a:rect l="l" t="t" r="r" b="b"/>
              <a:pathLst>
                <a:path w="77734" h="44293" extrusionOk="0">
                  <a:moveTo>
                    <a:pt x="10152" y="42365"/>
                  </a:moveTo>
                  <a:cubicBezTo>
                    <a:pt x="8924" y="41938"/>
                    <a:pt x="7781" y="41290"/>
                    <a:pt x="6774" y="40454"/>
                  </a:cubicBezTo>
                  <a:cubicBezTo>
                    <a:pt x="4335" y="38355"/>
                    <a:pt x="2628" y="35062"/>
                    <a:pt x="1997" y="31991"/>
                  </a:cubicBezTo>
                  <a:cubicBezTo>
                    <a:pt x="547" y="24928"/>
                    <a:pt x="1" y="17711"/>
                    <a:pt x="376" y="10511"/>
                  </a:cubicBezTo>
                  <a:cubicBezTo>
                    <a:pt x="410" y="9589"/>
                    <a:pt x="479" y="8651"/>
                    <a:pt x="888" y="7815"/>
                  </a:cubicBezTo>
                  <a:cubicBezTo>
                    <a:pt x="1281" y="6979"/>
                    <a:pt x="1963" y="6348"/>
                    <a:pt x="2714" y="5819"/>
                  </a:cubicBezTo>
                  <a:cubicBezTo>
                    <a:pt x="5546" y="3823"/>
                    <a:pt x="9146" y="3396"/>
                    <a:pt x="12592" y="3021"/>
                  </a:cubicBezTo>
                  <a:cubicBezTo>
                    <a:pt x="27180" y="1434"/>
                    <a:pt x="41836" y="1"/>
                    <a:pt x="56526" y="52"/>
                  </a:cubicBezTo>
                  <a:cubicBezTo>
                    <a:pt x="61030" y="69"/>
                    <a:pt x="65568" y="223"/>
                    <a:pt x="70038" y="820"/>
                  </a:cubicBezTo>
                  <a:cubicBezTo>
                    <a:pt x="71898" y="1076"/>
                    <a:pt x="73741" y="1332"/>
                    <a:pt x="75361" y="2338"/>
                  </a:cubicBezTo>
                  <a:cubicBezTo>
                    <a:pt x="76453" y="3021"/>
                    <a:pt x="77358" y="4096"/>
                    <a:pt x="77494" y="5358"/>
                  </a:cubicBezTo>
                  <a:cubicBezTo>
                    <a:pt x="77733" y="7406"/>
                    <a:pt x="76010" y="9146"/>
                    <a:pt x="74253" y="10221"/>
                  </a:cubicBezTo>
                  <a:cubicBezTo>
                    <a:pt x="71659" y="11807"/>
                    <a:pt x="68742" y="12712"/>
                    <a:pt x="65824" y="13514"/>
                  </a:cubicBezTo>
                  <a:cubicBezTo>
                    <a:pt x="53728" y="16772"/>
                    <a:pt x="40266" y="21908"/>
                    <a:pt x="32264" y="32094"/>
                  </a:cubicBezTo>
                  <a:cubicBezTo>
                    <a:pt x="30950" y="33766"/>
                    <a:pt x="29824" y="35574"/>
                    <a:pt x="28391" y="37144"/>
                  </a:cubicBezTo>
                  <a:cubicBezTo>
                    <a:pt x="24160" y="41750"/>
                    <a:pt x="17591" y="44293"/>
                    <a:pt x="11432" y="42740"/>
                  </a:cubicBezTo>
                  <a:cubicBezTo>
                    <a:pt x="10989" y="42638"/>
                    <a:pt x="10579" y="42501"/>
                    <a:pt x="10152" y="4236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24" name="Google Shape;324;p33"/>
          <p:cNvGrpSpPr/>
          <p:nvPr/>
        </p:nvGrpSpPr>
        <p:grpSpPr>
          <a:xfrm rot="10800000">
            <a:off x="-122440" y="-201865"/>
            <a:ext cx="2205144" cy="2055430"/>
            <a:chOff x="7296588" y="3483020"/>
            <a:chExt cx="2205144" cy="2055430"/>
          </a:xfrm>
        </p:grpSpPr>
        <p:sp>
          <p:nvSpPr>
            <p:cNvPr id="325" name="Google Shape;325;p33"/>
            <p:cNvSpPr/>
            <p:nvPr/>
          </p:nvSpPr>
          <p:spPr>
            <a:xfrm rot="-5400000">
              <a:off x="7471370" y="3371463"/>
              <a:ext cx="1918805" cy="2141919"/>
            </a:xfrm>
            <a:custGeom>
              <a:avLst/>
              <a:gdLst/>
              <a:ahLst/>
              <a:cxnLst/>
              <a:rect l="l" t="t" r="r" b="b"/>
              <a:pathLst>
                <a:path w="51100" h="57038" extrusionOk="0">
                  <a:moveTo>
                    <a:pt x="49239" y="45640"/>
                  </a:moveTo>
                  <a:cubicBezTo>
                    <a:pt x="50297" y="47056"/>
                    <a:pt x="51099" y="48865"/>
                    <a:pt x="50621" y="50571"/>
                  </a:cubicBezTo>
                  <a:cubicBezTo>
                    <a:pt x="50383" y="51339"/>
                    <a:pt x="49956" y="52055"/>
                    <a:pt x="49393" y="52652"/>
                  </a:cubicBezTo>
                  <a:cubicBezTo>
                    <a:pt x="47465" y="54836"/>
                    <a:pt x="44616" y="56048"/>
                    <a:pt x="41749" y="56542"/>
                  </a:cubicBezTo>
                  <a:cubicBezTo>
                    <a:pt x="38866" y="57037"/>
                    <a:pt x="35931" y="56867"/>
                    <a:pt x="33014" y="56713"/>
                  </a:cubicBezTo>
                  <a:lnTo>
                    <a:pt x="495" y="54887"/>
                  </a:lnTo>
                  <a:lnTo>
                    <a:pt x="0" y="154"/>
                  </a:lnTo>
                  <a:cubicBezTo>
                    <a:pt x="4027" y="0"/>
                    <a:pt x="7848" y="2287"/>
                    <a:pt x="10476" y="5324"/>
                  </a:cubicBezTo>
                  <a:cubicBezTo>
                    <a:pt x="13103" y="8361"/>
                    <a:pt x="14724" y="12148"/>
                    <a:pt x="16174" y="15902"/>
                  </a:cubicBezTo>
                  <a:cubicBezTo>
                    <a:pt x="17625" y="19672"/>
                    <a:pt x="18989" y="23511"/>
                    <a:pt x="21190" y="26872"/>
                  </a:cubicBezTo>
                  <a:cubicBezTo>
                    <a:pt x="23016" y="29602"/>
                    <a:pt x="24978" y="32588"/>
                    <a:pt x="27623" y="34721"/>
                  </a:cubicBezTo>
                  <a:cubicBezTo>
                    <a:pt x="33918" y="39805"/>
                    <a:pt x="44172" y="38918"/>
                    <a:pt x="49239" y="456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6" name="Google Shape;326;p33"/>
            <p:cNvSpPr/>
            <p:nvPr/>
          </p:nvSpPr>
          <p:spPr>
            <a:xfrm rot="-5400000">
              <a:off x="7408145" y="3508088"/>
              <a:ext cx="1918805" cy="2141919"/>
            </a:xfrm>
            <a:custGeom>
              <a:avLst/>
              <a:gdLst/>
              <a:ahLst/>
              <a:cxnLst/>
              <a:rect l="l" t="t" r="r" b="b"/>
              <a:pathLst>
                <a:path w="51100" h="57038" extrusionOk="0">
                  <a:moveTo>
                    <a:pt x="49239" y="45640"/>
                  </a:moveTo>
                  <a:cubicBezTo>
                    <a:pt x="50297" y="47056"/>
                    <a:pt x="51099" y="48865"/>
                    <a:pt x="50621" y="50571"/>
                  </a:cubicBezTo>
                  <a:cubicBezTo>
                    <a:pt x="50383" y="51339"/>
                    <a:pt x="49956" y="52055"/>
                    <a:pt x="49393" y="52652"/>
                  </a:cubicBezTo>
                  <a:cubicBezTo>
                    <a:pt x="47465" y="54836"/>
                    <a:pt x="44616" y="56048"/>
                    <a:pt x="41749" y="56542"/>
                  </a:cubicBezTo>
                  <a:cubicBezTo>
                    <a:pt x="38866" y="57037"/>
                    <a:pt x="35931" y="56867"/>
                    <a:pt x="33014" y="56713"/>
                  </a:cubicBezTo>
                  <a:lnTo>
                    <a:pt x="495" y="54887"/>
                  </a:lnTo>
                  <a:lnTo>
                    <a:pt x="0" y="154"/>
                  </a:lnTo>
                  <a:cubicBezTo>
                    <a:pt x="4027" y="0"/>
                    <a:pt x="7848" y="2287"/>
                    <a:pt x="10476" y="5324"/>
                  </a:cubicBezTo>
                  <a:cubicBezTo>
                    <a:pt x="13103" y="8361"/>
                    <a:pt x="14724" y="12148"/>
                    <a:pt x="16174" y="15902"/>
                  </a:cubicBezTo>
                  <a:cubicBezTo>
                    <a:pt x="17625" y="19672"/>
                    <a:pt x="18989" y="23511"/>
                    <a:pt x="21190" y="26872"/>
                  </a:cubicBezTo>
                  <a:cubicBezTo>
                    <a:pt x="23016" y="29602"/>
                    <a:pt x="24978" y="32588"/>
                    <a:pt x="27623" y="34721"/>
                  </a:cubicBezTo>
                  <a:cubicBezTo>
                    <a:pt x="33918" y="39805"/>
                    <a:pt x="44172" y="38918"/>
                    <a:pt x="49239" y="456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 userDrawn="1"/>
        </p:nvGrpSpPr>
        <p:grpSpPr>
          <a:xfrm>
            <a:off x="-663408" y="-508591"/>
            <a:ext cx="7459534" cy="2284659"/>
            <a:chOff x="-376225" y="-642751"/>
            <a:chExt cx="3577028" cy="2384573"/>
          </a:xfrm>
        </p:grpSpPr>
        <p:sp>
          <p:nvSpPr>
            <p:cNvPr id="10" name="Google Shape;10;p2"/>
            <p:cNvSpPr/>
            <p:nvPr/>
          </p:nvSpPr>
          <p:spPr>
            <a:xfrm rot="10800000" flipH="1">
              <a:off x="-376225" y="-328076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11;p2"/>
            <p:cNvSpPr/>
            <p:nvPr/>
          </p:nvSpPr>
          <p:spPr>
            <a:xfrm rot="10800000" flipH="1">
              <a:off x="-268600" y="-642751"/>
              <a:ext cx="3469403" cy="2069898"/>
            </a:xfrm>
            <a:custGeom>
              <a:avLst/>
              <a:gdLst/>
              <a:ahLst/>
              <a:cxnLst/>
              <a:rect l="l" t="t" r="r" b="b"/>
              <a:pathLst>
                <a:path w="83010" h="107096" extrusionOk="0">
                  <a:moveTo>
                    <a:pt x="79310" y="80471"/>
                  </a:moveTo>
                  <a:cubicBezTo>
                    <a:pt x="80660" y="82955"/>
                    <a:pt x="81605" y="85601"/>
                    <a:pt x="82145" y="88356"/>
                  </a:cubicBezTo>
                  <a:cubicBezTo>
                    <a:pt x="83009" y="92784"/>
                    <a:pt x="82496" y="97861"/>
                    <a:pt x="79229" y="100939"/>
                  </a:cubicBezTo>
                  <a:cubicBezTo>
                    <a:pt x="77366" y="102748"/>
                    <a:pt x="74800" y="103613"/>
                    <a:pt x="72289" y="104288"/>
                  </a:cubicBezTo>
                  <a:cubicBezTo>
                    <a:pt x="62730" y="106853"/>
                    <a:pt x="53387" y="105665"/>
                    <a:pt x="43773" y="106340"/>
                  </a:cubicBezTo>
                  <a:cubicBezTo>
                    <a:pt x="32999" y="107096"/>
                    <a:pt x="21064" y="105017"/>
                    <a:pt x="10505" y="102937"/>
                  </a:cubicBezTo>
                  <a:cubicBezTo>
                    <a:pt x="9641" y="102775"/>
                    <a:pt x="8723" y="102559"/>
                    <a:pt x="8102" y="101938"/>
                  </a:cubicBezTo>
                  <a:cubicBezTo>
                    <a:pt x="7562" y="101398"/>
                    <a:pt x="7346" y="100615"/>
                    <a:pt x="7130" y="99886"/>
                  </a:cubicBezTo>
                  <a:cubicBezTo>
                    <a:pt x="3295" y="85925"/>
                    <a:pt x="1999" y="71398"/>
                    <a:pt x="1135" y="56951"/>
                  </a:cubicBezTo>
                  <a:cubicBezTo>
                    <a:pt x="487" y="46420"/>
                    <a:pt x="82" y="35888"/>
                    <a:pt x="649" y="25357"/>
                  </a:cubicBezTo>
                  <a:cubicBezTo>
                    <a:pt x="1054" y="17283"/>
                    <a:pt x="1" y="5537"/>
                    <a:pt x="8507" y="1378"/>
                  </a:cubicBezTo>
                  <a:cubicBezTo>
                    <a:pt x="10505" y="433"/>
                    <a:pt x="12909" y="1"/>
                    <a:pt x="14934" y="946"/>
                  </a:cubicBezTo>
                  <a:cubicBezTo>
                    <a:pt x="16122" y="1486"/>
                    <a:pt x="17067" y="2485"/>
                    <a:pt x="17850" y="3538"/>
                  </a:cubicBezTo>
                  <a:cubicBezTo>
                    <a:pt x="19227" y="5348"/>
                    <a:pt x="20227" y="7427"/>
                    <a:pt x="20794" y="9641"/>
                  </a:cubicBezTo>
                  <a:cubicBezTo>
                    <a:pt x="22468" y="16392"/>
                    <a:pt x="19578" y="23413"/>
                    <a:pt x="19416" y="30353"/>
                  </a:cubicBezTo>
                  <a:cubicBezTo>
                    <a:pt x="19308" y="37698"/>
                    <a:pt x="22198" y="44772"/>
                    <a:pt x="27463" y="49930"/>
                  </a:cubicBezTo>
                  <a:cubicBezTo>
                    <a:pt x="32891" y="55250"/>
                    <a:pt x="39318" y="56951"/>
                    <a:pt x="46501" y="58760"/>
                  </a:cubicBezTo>
                  <a:cubicBezTo>
                    <a:pt x="54440" y="60731"/>
                    <a:pt x="62244" y="63648"/>
                    <a:pt x="68779" y="68481"/>
                  </a:cubicBezTo>
                  <a:cubicBezTo>
                    <a:pt x="73099" y="71695"/>
                    <a:pt x="76826" y="75772"/>
                    <a:pt x="79310" y="804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" name="Google Shape;12;p2"/>
          <p:cNvGrpSpPr/>
          <p:nvPr userDrawn="1"/>
        </p:nvGrpSpPr>
        <p:grpSpPr>
          <a:xfrm>
            <a:off x="2729705" y="3526869"/>
            <a:ext cx="7247561" cy="2109789"/>
            <a:chOff x="4436525" y="2041875"/>
            <a:chExt cx="3801700" cy="1821925"/>
          </a:xfrm>
        </p:grpSpPr>
        <p:sp>
          <p:nvSpPr>
            <p:cNvPr id="13" name="Google Shape;13;p2"/>
            <p:cNvSpPr/>
            <p:nvPr/>
          </p:nvSpPr>
          <p:spPr>
            <a:xfrm>
              <a:off x="4704300" y="2041875"/>
              <a:ext cx="3503950" cy="1743325"/>
            </a:xfrm>
            <a:custGeom>
              <a:avLst/>
              <a:gdLst/>
              <a:ahLst/>
              <a:cxnLst/>
              <a:rect l="l" t="t" r="r" b="b"/>
              <a:pathLst>
                <a:path w="140158" h="69733" extrusionOk="0">
                  <a:moveTo>
                    <a:pt x="104186" y="23742"/>
                  </a:moveTo>
                  <a:cubicBezTo>
                    <a:pt x="100616" y="25847"/>
                    <a:pt x="96885" y="27659"/>
                    <a:pt x="93021" y="29231"/>
                  </a:cubicBezTo>
                  <a:cubicBezTo>
                    <a:pt x="78739" y="34986"/>
                    <a:pt x="63391" y="37384"/>
                    <a:pt x="48256" y="40342"/>
                  </a:cubicBezTo>
                  <a:cubicBezTo>
                    <a:pt x="33148" y="43273"/>
                    <a:pt x="17880" y="46897"/>
                    <a:pt x="4637" y="54757"/>
                  </a:cubicBezTo>
                  <a:cubicBezTo>
                    <a:pt x="2452" y="56063"/>
                    <a:pt x="1" y="58301"/>
                    <a:pt x="880" y="60699"/>
                  </a:cubicBezTo>
                  <a:cubicBezTo>
                    <a:pt x="1440" y="62218"/>
                    <a:pt x="3118" y="62964"/>
                    <a:pt x="4664" y="63471"/>
                  </a:cubicBezTo>
                  <a:cubicBezTo>
                    <a:pt x="10393" y="65336"/>
                    <a:pt x="16388" y="65416"/>
                    <a:pt x="22277" y="66322"/>
                  </a:cubicBezTo>
                  <a:cubicBezTo>
                    <a:pt x="29045" y="67361"/>
                    <a:pt x="35839" y="68134"/>
                    <a:pt x="42687" y="68640"/>
                  </a:cubicBezTo>
                  <a:cubicBezTo>
                    <a:pt x="55744" y="69679"/>
                    <a:pt x="68880" y="69732"/>
                    <a:pt x="81990" y="68826"/>
                  </a:cubicBezTo>
                  <a:cubicBezTo>
                    <a:pt x="95073" y="67894"/>
                    <a:pt x="108156" y="66375"/>
                    <a:pt x="120813" y="62964"/>
                  </a:cubicBezTo>
                  <a:cubicBezTo>
                    <a:pt x="125689" y="61659"/>
                    <a:pt x="130805" y="59820"/>
                    <a:pt x="133710" y="55690"/>
                  </a:cubicBezTo>
                  <a:cubicBezTo>
                    <a:pt x="136614" y="51480"/>
                    <a:pt x="136534" y="46177"/>
                    <a:pt x="137147" y="41301"/>
                  </a:cubicBezTo>
                  <a:cubicBezTo>
                    <a:pt x="137573" y="37837"/>
                    <a:pt x="139225" y="34560"/>
                    <a:pt x="139439" y="31069"/>
                  </a:cubicBezTo>
                  <a:cubicBezTo>
                    <a:pt x="140158" y="19718"/>
                    <a:pt x="132910" y="9326"/>
                    <a:pt x="127475" y="0"/>
                  </a:cubicBezTo>
                  <a:cubicBezTo>
                    <a:pt x="122492" y="10099"/>
                    <a:pt x="113992" y="17986"/>
                    <a:pt x="104186" y="23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436525" y="2249700"/>
              <a:ext cx="3801700" cy="1614100"/>
            </a:xfrm>
            <a:custGeom>
              <a:avLst/>
              <a:gdLst/>
              <a:ahLst/>
              <a:cxnLst/>
              <a:rect l="l" t="t" r="r" b="b"/>
              <a:pathLst>
                <a:path w="152068" h="64564" fill="none" extrusionOk="0">
                  <a:moveTo>
                    <a:pt x="113138" y="21904"/>
                  </a:moveTo>
                  <a:cubicBezTo>
                    <a:pt x="109195" y="23796"/>
                    <a:pt x="105118" y="25448"/>
                    <a:pt x="100961" y="26807"/>
                  </a:cubicBezTo>
                  <a:cubicBezTo>
                    <a:pt x="86413" y="31576"/>
                    <a:pt x="70825" y="33654"/>
                    <a:pt x="55557" y="35653"/>
                  </a:cubicBezTo>
                  <a:cubicBezTo>
                    <a:pt x="45565" y="36959"/>
                    <a:pt x="35413" y="37145"/>
                    <a:pt x="25500" y="39250"/>
                  </a:cubicBezTo>
                  <a:cubicBezTo>
                    <a:pt x="20597" y="40289"/>
                    <a:pt x="15775" y="41781"/>
                    <a:pt x="11325" y="44153"/>
                  </a:cubicBezTo>
                  <a:cubicBezTo>
                    <a:pt x="8713" y="45538"/>
                    <a:pt x="0" y="50255"/>
                    <a:pt x="906" y="54092"/>
                  </a:cubicBezTo>
                  <a:cubicBezTo>
                    <a:pt x="1119" y="55051"/>
                    <a:pt x="1892" y="55744"/>
                    <a:pt x="2718" y="56277"/>
                  </a:cubicBezTo>
                  <a:cubicBezTo>
                    <a:pt x="8154" y="59741"/>
                    <a:pt x="16760" y="59368"/>
                    <a:pt x="22916" y="60167"/>
                  </a:cubicBezTo>
                  <a:cubicBezTo>
                    <a:pt x="30483" y="61126"/>
                    <a:pt x="38077" y="62112"/>
                    <a:pt x="45671" y="62832"/>
                  </a:cubicBezTo>
                  <a:cubicBezTo>
                    <a:pt x="59767" y="64137"/>
                    <a:pt x="73942" y="64564"/>
                    <a:pt x="88091" y="64057"/>
                  </a:cubicBezTo>
                  <a:cubicBezTo>
                    <a:pt x="102240" y="63498"/>
                    <a:pt x="116416" y="62432"/>
                    <a:pt x="130192" y="59501"/>
                  </a:cubicBezTo>
                  <a:cubicBezTo>
                    <a:pt x="135468" y="58382"/>
                    <a:pt x="141063" y="56783"/>
                    <a:pt x="144261" y="52946"/>
                  </a:cubicBezTo>
                  <a:cubicBezTo>
                    <a:pt x="147512" y="49056"/>
                    <a:pt x="147538" y="44020"/>
                    <a:pt x="148311" y="39437"/>
                  </a:cubicBezTo>
                  <a:cubicBezTo>
                    <a:pt x="148871" y="36133"/>
                    <a:pt x="150709" y="33068"/>
                    <a:pt x="151029" y="29791"/>
                  </a:cubicBezTo>
                  <a:cubicBezTo>
                    <a:pt x="152068" y="19053"/>
                    <a:pt x="144501" y="9007"/>
                    <a:pt x="138852" y="1"/>
                  </a:cubicBezTo>
                  <a:cubicBezTo>
                    <a:pt x="133229" y="9460"/>
                    <a:pt x="123850" y="16708"/>
                    <a:pt x="113138" y="21904"/>
                  </a:cubicBezTo>
                  <a:close/>
                </a:path>
              </a:pathLst>
            </a:custGeom>
            <a:noFill/>
            <a:ln w="8650" cap="flat" cmpd="sng">
              <a:solidFill>
                <a:schemeClr val="lt2"/>
              </a:solidFill>
              <a:prstDash val="solid"/>
              <a:miter lim="266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 flipH="1">
            <a:off x="997575" y="2131350"/>
            <a:ext cx="3613200" cy="113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997564" y="3137800"/>
            <a:ext cx="3613200" cy="8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000">
                <a:solidFill>
                  <a:srgbClr val="AF522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64048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89A3EACC-CBB2-45BD-AD68-82CB89F1DF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6"/>
            <a:ext cx="7169307" cy="649288"/>
          </a:xfrm>
        </p:spPr>
        <p:txBody>
          <a:bodyPr lIns="0" tIns="0" rIns="0" bIns="0" anchorCtr="1"/>
          <a:lstStyle>
            <a:lvl1pPr algn="ctr">
              <a:lnSpc>
                <a:spcPct val="80000"/>
              </a:lnSpc>
              <a:defRPr sz="36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84664701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6678984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80997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7068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01747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4029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oogle Shape;18;p3"/>
          <p:cNvGrpSpPr/>
          <p:nvPr/>
        </p:nvGrpSpPr>
        <p:grpSpPr>
          <a:xfrm flipH="1">
            <a:off x="329948" y="-568560"/>
            <a:ext cx="9252063" cy="2619713"/>
            <a:chOff x="182150" y="370775"/>
            <a:chExt cx="4861575" cy="2177650"/>
          </a:xfrm>
        </p:grpSpPr>
        <p:sp>
          <p:nvSpPr>
            <p:cNvPr id="19" name="Google Shape;19;p3"/>
            <p:cNvSpPr/>
            <p:nvPr/>
          </p:nvSpPr>
          <p:spPr>
            <a:xfrm>
              <a:off x="182150" y="370775"/>
              <a:ext cx="4861575" cy="2077725"/>
            </a:xfrm>
            <a:custGeom>
              <a:avLst/>
              <a:gdLst/>
              <a:ahLst/>
              <a:cxnLst/>
              <a:rect l="l" t="t" r="r" b="b"/>
              <a:pathLst>
                <a:path w="194463" h="83109" extrusionOk="0">
                  <a:moveTo>
                    <a:pt x="2745" y="29124"/>
                  </a:moveTo>
                  <a:cubicBezTo>
                    <a:pt x="3278" y="24328"/>
                    <a:pt x="4531" y="19399"/>
                    <a:pt x="7781" y="15855"/>
                  </a:cubicBezTo>
                  <a:cubicBezTo>
                    <a:pt x="10339" y="13084"/>
                    <a:pt x="13883" y="11432"/>
                    <a:pt x="17400" y="10046"/>
                  </a:cubicBezTo>
                  <a:cubicBezTo>
                    <a:pt x="43220" y="1"/>
                    <a:pt x="71918" y="1866"/>
                    <a:pt x="99630" y="2399"/>
                  </a:cubicBezTo>
                  <a:cubicBezTo>
                    <a:pt x="114365" y="2692"/>
                    <a:pt x="129180" y="1732"/>
                    <a:pt x="143968" y="1999"/>
                  </a:cubicBezTo>
                  <a:cubicBezTo>
                    <a:pt x="151962" y="2159"/>
                    <a:pt x="159956" y="2452"/>
                    <a:pt x="167949" y="2932"/>
                  </a:cubicBezTo>
                  <a:cubicBezTo>
                    <a:pt x="173625" y="3251"/>
                    <a:pt x="181219" y="3358"/>
                    <a:pt x="186202" y="6342"/>
                  </a:cubicBezTo>
                  <a:cubicBezTo>
                    <a:pt x="194462" y="11325"/>
                    <a:pt x="166457" y="22569"/>
                    <a:pt x="163500" y="25261"/>
                  </a:cubicBezTo>
                  <a:cubicBezTo>
                    <a:pt x="158410" y="29897"/>
                    <a:pt x="154893" y="35679"/>
                    <a:pt x="148125" y="38051"/>
                  </a:cubicBezTo>
                  <a:cubicBezTo>
                    <a:pt x="140691" y="40662"/>
                    <a:pt x="132564" y="39383"/>
                    <a:pt x="124863" y="39836"/>
                  </a:cubicBezTo>
                  <a:cubicBezTo>
                    <a:pt x="120200" y="40102"/>
                    <a:pt x="115990" y="41888"/>
                    <a:pt x="111434" y="42341"/>
                  </a:cubicBezTo>
                  <a:cubicBezTo>
                    <a:pt x="105971" y="42873"/>
                    <a:pt x="100802" y="43326"/>
                    <a:pt x="95526" y="45138"/>
                  </a:cubicBezTo>
                  <a:cubicBezTo>
                    <a:pt x="85667" y="48469"/>
                    <a:pt x="77087" y="54118"/>
                    <a:pt x="70479" y="62138"/>
                  </a:cubicBezTo>
                  <a:cubicBezTo>
                    <a:pt x="64777" y="69066"/>
                    <a:pt x="60194" y="78099"/>
                    <a:pt x="51347" y="81536"/>
                  </a:cubicBezTo>
                  <a:cubicBezTo>
                    <a:pt x="48017" y="82815"/>
                    <a:pt x="44419" y="83109"/>
                    <a:pt x="40875" y="82895"/>
                  </a:cubicBezTo>
                  <a:cubicBezTo>
                    <a:pt x="13937" y="81323"/>
                    <a:pt x="1" y="53718"/>
                    <a:pt x="2745" y="29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182825" y="495350"/>
              <a:ext cx="4792275" cy="2053075"/>
            </a:xfrm>
            <a:custGeom>
              <a:avLst/>
              <a:gdLst/>
              <a:ahLst/>
              <a:cxnLst/>
              <a:rect l="l" t="t" r="r" b="b"/>
              <a:pathLst>
                <a:path w="191691" h="82123" fill="none" extrusionOk="0">
                  <a:moveTo>
                    <a:pt x="2718" y="28751"/>
                  </a:moveTo>
                  <a:cubicBezTo>
                    <a:pt x="3251" y="24035"/>
                    <a:pt x="4477" y="19159"/>
                    <a:pt x="7674" y="15668"/>
                  </a:cubicBezTo>
                  <a:cubicBezTo>
                    <a:pt x="10206" y="12897"/>
                    <a:pt x="13696" y="11271"/>
                    <a:pt x="17160" y="9939"/>
                  </a:cubicBezTo>
                  <a:cubicBezTo>
                    <a:pt x="42634" y="0"/>
                    <a:pt x="70905" y="1839"/>
                    <a:pt x="98244" y="2372"/>
                  </a:cubicBezTo>
                  <a:cubicBezTo>
                    <a:pt x="112766" y="2638"/>
                    <a:pt x="127394" y="1706"/>
                    <a:pt x="141969" y="1972"/>
                  </a:cubicBezTo>
                  <a:cubicBezTo>
                    <a:pt x="157104" y="2239"/>
                    <a:pt x="172239" y="3091"/>
                    <a:pt x="187321" y="4530"/>
                  </a:cubicBezTo>
                  <a:cubicBezTo>
                    <a:pt x="191691" y="4956"/>
                    <a:pt x="191264" y="9673"/>
                    <a:pt x="188386" y="11858"/>
                  </a:cubicBezTo>
                  <a:cubicBezTo>
                    <a:pt x="187107" y="12817"/>
                    <a:pt x="185589" y="13350"/>
                    <a:pt x="184097" y="13856"/>
                  </a:cubicBezTo>
                  <a:cubicBezTo>
                    <a:pt x="177222" y="16228"/>
                    <a:pt x="171333" y="18839"/>
                    <a:pt x="165977" y="23795"/>
                  </a:cubicBezTo>
                  <a:cubicBezTo>
                    <a:pt x="160568" y="28831"/>
                    <a:pt x="155319" y="34533"/>
                    <a:pt x="148604" y="37864"/>
                  </a:cubicBezTo>
                  <a:cubicBezTo>
                    <a:pt x="137120" y="43566"/>
                    <a:pt x="123717" y="42527"/>
                    <a:pt x="111273" y="43779"/>
                  </a:cubicBezTo>
                  <a:cubicBezTo>
                    <a:pt x="97418" y="45165"/>
                    <a:pt x="82682" y="47963"/>
                    <a:pt x="72770" y="57768"/>
                  </a:cubicBezTo>
                  <a:cubicBezTo>
                    <a:pt x="65149" y="65282"/>
                    <a:pt x="60620" y="76660"/>
                    <a:pt x="50654" y="80550"/>
                  </a:cubicBezTo>
                  <a:cubicBezTo>
                    <a:pt x="47377" y="81829"/>
                    <a:pt x="43806" y="82122"/>
                    <a:pt x="40289" y="81909"/>
                  </a:cubicBezTo>
                  <a:cubicBezTo>
                    <a:pt x="13723" y="80364"/>
                    <a:pt x="0" y="53079"/>
                    <a:pt x="2718" y="28751"/>
                  </a:cubicBezTo>
                  <a:close/>
                </a:path>
              </a:pathLst>
            </a:custGeom>
            <a:noFill/>
            <a:ln w="8650" cap="flat" cmpd="sng">
              <a:solidFill>
                <a:schemeClr val="lt2"/>
              </a:solidFill>
              <a:prstDash val="solid"/>
              <a:miter lim="266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4572000" y="2832375"/>
            <a:ext cx="3858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2000750"/>
            <a:ext cx="1325400" cy="113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4572000" y="3521775"/>
            <a:ext cx="3858900" cy="77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3" name="Google Shape;26;p4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3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Font typeface="Montserrat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9pPr>
          </a:lstStyle>
          <a:p>
            <a:endParaRPr dirty="0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0" y="0"/>
            <a:ext cx="9137512" cy="5143500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63 w 3840"/>
              <a:gd name="T11" fmla="*/ 1904 h 2160"/>
              <a:gd name="T12" fmla="*/ 3640 w 3840"/>
              <a:gd name="T13" fmla="*/ 2027 h 2160"/>
              <a:gd name="T14" fmla="*/ 200 w 3840"/>
              <a:gd name="T15" fmla="*/ 2027 h 2160"/>
              <a:gd name="T16" fmla="*/ 77 w 3840"/>
              <a:gd name="T17" fmla="*/ 1904 h 2160"/>
              <a:gd name="T18" fmla="*/ 77 w 3840"/>
              <a:gd name="T19" fmla="*/ 256 h 2160"/>
              <a:gd name="T20" fmla="*/ 200 w 3840"/>
              <a:gd name="T21" fmla="*/ 133 h 2160"/>
              <a:gd name="T22" fmla="*/ 3640 w 3840"/>
              <a:gd name="T23" fmla="*/ 133 h 2160"/>
              <a:gd name="T24" fmla="*/ 3763 w 3840"/>
              <a:gd name="T25" fmla="*/ 256 h 2160"/>
              <a:gd name="T26" fmla="*/ 3763 w 3840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7" y="2027"/>
                  <a:pt x="3640" y="2027"/>
                </a:cubicBezTo>
                <a:cubicBezTo>
                  <a:pt x="200" y="2027"/>
                  <a:pt x="200" y="2027"/>
                  <a:pt x="200" y="2027"/>
                </a:cubicBezTo>
                <a:cubicBezTo>
                  <a:pt x="133" y="2027"/>
                  <a:pt x="77" y="1972"/>
                  <a:pt x="77" y="1904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77" y="188"/>
                  <a:pt x="133" y="133"/>
                  <a:pt x="200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7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F08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6477528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3" name="Google Shape;26;p4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3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Font typeface="Montserrat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9pPr>
          </a:lstStyle>
          <a:p>
            <a:endParaRPr dirty="0"/>
          </a:p>
        </p:txBody>
      </p:sp>
      <p:sp>
        <p:nvSpPr>
          <p:cNvPr id="4" name="Freeform 5"/>
          <p:cNvSpPr>
            <a:spLocks noEditPoints="1"/>
          </p:cNvSpPr>
          <p:nvPr userDrawn="1"/>
        </p:nvSpPr>
        <p:spPr bwMode="auto">
          <a:xfrm>
            <a:off x="0" y="0"/>
            <a:ext cx="9137512" cy="5143500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63 w 3840"/>
              <a:gd name="T11" fmla="*/ 1904 h 2160"/>
              <a:gd name="T12" fmla="*/ 3640 w 3840"/>
              <a:gd name="T13" fmla="*/ 2027 h 2160"/>
              <a:gd name="T14" fmla="*/ 200 w 3840"/>
              <a:gd name="T15" fmla="*/ 2027 h 2160"/>
              <a:gd name="T16" fmla="*/ 77 w 3840"/>
              <a:gd name="T17" fmla="*/ 1904 h 2160"/>
              <a:gd name="T18" fmla="*/ 77 w 3840"/>
              <a:gd name="T19" fmla="*/ 256 h 2160"/>
              <a:gd name="T20" fmla="*/ 200 w 3840"/>
              <a:gd name="T21" fmla="*/ 133 h 2160"/>
              <a:gd name="T22" fmla="*/ 3640 w 3840"/>
              <a:gd name="T23" fmla="*/ 133 h 2160"/>
              <a:gd name="T24" fmla="*/ 3763 w 3840"/>
              <a:gd name="T25" fmla="*/ 256 h 2160"/>
              <a:gd name="T26" fmla="*/ 3763 w 3840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7" y="2027"/>
                  <a:pt x="3640" y="2027"/>
                </a:cubicBezTo>
                <a:cubicBezTo>
                  <a:pt x="200" y="2027"/>
                  <a:pt x="200" y="2027"/>
                  <a:pt x="200" y="2027"/>
                </a:cubicBezTo>
                <a:cubicBezTo>
                  <a:pt x="133" y="2027"/>
                  <a:pt x="77" y="1972"/>
                  <a:pt x="77" y="1904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77" y="188"/>
                  <a:pt x="133" y="133"/>
                  <a:pt x="200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7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F08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7513575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 userDrawn="1"/>
        </p:nvSpPr>
        <p:spPr bwMode="auto">
          <a:xfrm>
            <a:off x="0" y="0"/>
            <a:ext cx="9137512" cy="5143500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63 w 3840"/>
              <a:gd name="T11" fmla="*/ 1904 h 2160"/>
              <a:gd name="T12" fmla="*/ 3640 w 3840"/>
              <a:gd name="T13" fmla="*/ 2027 h 2160"/>
              <a:gd name="T14" fmla="*/ 200 w 3840"/>
              <a:gd name="T15" fmla="*/ 2027 h 2160"/>
              <a:gd name="T16" fmla="*/ 77 w 3840"/>
              <a:gd name="T17" fmla="*/ 1904 h 2160"/>
              <a:gd name="T18" fmla="*/ 77 w 3840"/>
              <a:gd name="T19" fmla="*/ 256 h 2160"/>
              <a:gd name="T20" fmla="*/ 200 w 3840"/>
              <a:gd name="T21" fmla="*/ 133 h 2160"/>
              <a:gd name="T22" fmla="*/ 3640 w 3840"/>
              <a:gd name="T23" fmla="*/ 133 h 2160"/>
              <a:gd name="T24" fmla="*/ 3763 w 3840"/>
              <a:gd name="T25" fmla="*/ 256 h 2160"/>
              <a:gd name="T26" fmla="*/ 3763 w 3840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7" y="2027"/>
                  <a:pt x="3640" y="2027"/>
                </a:cubicBezTo>
                <a:cubicBezTo>
                  <a:pt x="200" y="2027"/>
                  <a:pt x="200" y="2027"/>
                  <a:pt x="200" y="2027"/>
                </a:cubicBezTo>
                <a:cubicBezTo>
                  <a:pt x="133" y="2027"/>
                  <a:pt x="77" y="1972"/>
                  <a:pt x="77" y="1904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77" y="188"/>
                  <a:pt x="133" y="133"/>
                  <a:pt x="200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7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F08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2" name="Google Shape;25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3" name="Google Shape;26;p4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3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Font typeface="Montserrat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Font typeface="Roboto Condensed Light"/>
              <a:buChar char="■"/>
              <a:defRPr sz="11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850636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794627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5"/>
          <p:cNvSpPr>
            <a:spLocks noEditPoints="1"/>
          </p:cNvSpPr>
          <p:nvPr userDrawn="1"/>
        </p:nvSpPr>
        <p:spPr bwMode="auto">
          <a:xfrm>
            <a:off x="0" y="0"/>
            <a:ext cx="9139524" cy="5143500"/>
          </a:xfrm>
          <a:custGeom>
            <a:avLst/>
            <a:gdLst>
              <a:gd name="T0" fmla="*/ 0 w 3841"/>
              <a:gd name="T1" fmla="*/ 0 h 2160"/>
              <a:gd name="T2" fmla="*/ 0 w 3841"/>
              <a:gd name="T3" fmla="*/ 2160 h 2160"/>
              <a:gd name="T4" fmla="*/ 3841 w 3841"/>
              <a:gd name="T5" fmla="*/ 2160 h 2160"/>
              <a:gd name="T6" fmla="*/ 3841 w 3841"/>
              <a:gd name="T7" fmla="*/ 0 h 2160"/>
              <a:gd name="T8" fmla="*/ 0 w 3841"/>
              <a:gd name="T9" fmla="*/ 0 h 2160"/>
              <a:gd name="T10" fmla="*/ 3763 w 3841"/>
              <a:gd name="T11" fmla="*/ 1904 h 2160"/>
              <a:gd name="T12" fmla="*/ 3640 w 3841"/>
              <a:gd name="T13" fmla="*/ 2027 h 2160"/>
              <a:gd name="T14" fmla="*/ 201 w 3841"/>
              <a:gd name="T15" fmla="*/ 2027 h 2160"/>
              <a:gd name="T16" fmla="*/ 78 w 3841"/>
              <a:gd name="T17" fmla="*/ 1904 h 2160"/>
              <a:gd name="T18" fmla="*/ 78 w 3841"/>
              <a:gd name="T19" fmla="*/ 256 h 2160"/>
              <a:gd name="T20" fmla="*/ 201 w 3841"/>
              <a:gd name="T21" fmla="*/ 133 h 2160"/>
              <a:gd name="T22" fmla="*/ 3640 w 3841"/>
              <a:gd name="T23" fmla="*/ 133 h 2160"/>
              <a:gd name="T24" fmla="*/ 3763 w 3841"/>
              <a:gd name="T25" fmla="*/ 256 h 2160"/>
              <a:gd name="T26" fmla="*/ 3763 w 3841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1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1" y="2160"/>
                  <a:pt x="3841" y="2160"/>
                  <a:pt x="3841" y="2160"/>
                </a:cubicBezTo>
                <a:cubicBezTo>
                  <a:pt x="3841" y="0"/>
                  <a:pt x="3841" y="0"/>
                  <a:pt x="3841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8" y="2027"/>
                  <a:pt x="3640" y="2027"/>
                </a:cubicBezTo>
                <a:cubicBezTo>
                  <a:pt x="201" y="2027"/>
                  <a:pt x="201" y="2027"/>
                  <a:pt x="201" y="2027"/>
                </a:cubicBezTo>
                <a:cubicBezTo>
                  <a:pt x="133" y="2027"/>
                  <a:pt x="78" y="1972"/>
                  <a:pt x="78" y="1904"/>
                </a:cubicBezTo>
                <a:cubicBezTo>
                  <a:pt x="78" y="256"/>
                  <a:pt x="78" y="256"/>
                  <a:pt x="78" y="256"/>
                </a:cubicBezTo>
                <a:cubicBezTo>
                  <a:pt x="78" y="188"/>
                  <a:pt x="133" y="133"/>
                  <a:pt x="201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8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86C9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90374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1_Blank">
    <p:bg>
      <p:bgPr>
        <a:solidFill>
          <a:srgbClr val="FFFFFF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 userDrawn="1"/>
        </p:nvSpPr>
        <p:spPr bwMode="auto">
          <a:xfrm>
            <a:off x="0" y="0"/>
            <a:ext cx="9144000" cy="5147151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63 w 3840"/>
              <a:gd name="T11" fmla="*/ 1904 h 2160"/>
              <a:gd name="T12" fmla="*/ 3640 w 3840"/>
              <a:gd name="T13" fmla="*/ 2027 h 2160"/>
              <a:gd name="T14" fmla="*/ 200 w 3840"/>
              <a:gd name="T15" fmla="*/ 2027 h 2160"/>
              <a:gd name="T16" fmla="*/ 77 w 3840"/>
              <a:gd name="T17" fmla="*/ 1904 h 2160"/>
              <a:gd name="T18" fmla="*/ 77 w 3840"/>
              <a:gd name="T19" fmla="*/ 256 h 2160"/>
              <a:gd name="T20" fmla="*/ 200 w 3840"/>
              <a:gd name="T21" fmla="*/ 133 h 2160"/>
              <a:gd name="T22" fmla="*/ 3640 w 3840"/>
              <a:gd name="T23" fmla="*/ 133 h 2160"/>
              <a:gd name="T24" fmla="*/ 3763 w 3840"/>
              <a:gd name="T25" fmla="*/ 256 h 2160"/>
              <a:gd name="T26" fmla="*/ 3763 w 3840"/>
              <a:gd name="T27" fmla="*/ 1904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63" y="1904"/>
                </a:moveTo>
                <a:cubicBezTo>
                  <a:pt x="3763" y="1972"/>
                  <a:pt x="3707" y="2027"/>
                  <a:pt x="3640" y="2027"/>
                </a:cubicBezTo>
                <a:cubicBezTo>
                  <a:pt x="200" y="2027"/>
                  <a:pt x="200" y="2027"/>
                  <a:pt x="200" y="2027"/>
                </a:cubicBezTo>
                <a:cubicBezTo>
                  <a:pt x="133" y="2027"/>
                  <a:pt x="77" y="1972"/>
                  <a:pt x="77" y="1904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77" y="188"/>
                  <a:pt x="133" y="133"/>
                  <a:pt x="200" y="133"/>
                </a:cubicBezTo>
                <a:cubicBezTo>
                  <a:pt x="3640" y="133"/>
                  <a:pt x="3640" y="133"/>
                  <a:pt x="3640" y="133"/>
                </a:cubicBezTo>
                <a:cubicBezTo>
                  <a:pt x="3707" y="133"/>
                  <a:pt x="3763" y="188"/>
                  <a:pt x="3763" y="256"/>
                </a:cubicBezTo>
                <a:lnTo>
                  <a:pt x="3763" y="1904"/>
                </a:lnTo>
                <a:close/>
              </a:path>
            </a:pathLst>
          </a:custGeom>
          <a:solidFill>
            <a:srgbClr val="F09D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3" name="Google Shape;54;p7"/>
          <p:cNvSpPr txBox="1">
            <a:spLocks noGrp="1"/>
          </p:cNvSpPr>
          <p:nvPr>
            <p:ph type="title"/>
          </p:nvPr>
        </p:nvSpPr>
        <p:spPr>
          <a:xfrm>
            <a:off x="4763250" y="1608561"/>
            <a:ext cx="3497700" cy="106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" name="Google Shape;55;p7"/>
          <p:cNvSpPr txBox="1">
            <a:spLocks noGrp="1"/>
          </p:cNvSpPr>
          <p:nvPr>
            <p:ph type="body" idx="1"/>
          </p:nvPr>
        </p:nvSpPr>
        <p:spPr>
          <a:xfrm>
            <a:off x="4763248" y="2670138"/>
            <a:ext cx="3497700" cy="14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algn="ctr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2198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0" r:id="rId1"/>
    <p:sldLayoutId id="2147483685" r:id="rId2"/>
    <p:sldLayoutId id="2147483649" r:id="rId3"/>
    <p:sldLayoutId id="2147483686" r:id="rId4"/>
    <p:sldLayoutId id="2147483694" r:id="rId5"/>
    <p:sldLayoutId id="2147483692" r:id="rId6"/>
    <p:sldLayoutId id="2147483693" r:id="rId7"/>
    <p:sldLayoutId id="2147483688" r:id="rId8"/>
    <p:sldLayoutId id="2147483689" r:id="rId9"/>
    <p:sldLayoutId id="2147483650" r:id="rId10"/>
    <p:sldLayoutId id="2147483653" r:id="rId11"/>
    <p:sldLayoutId id="2147483655" r:id="rId12"/>
    <p:sldLayoutId id="2147483656" r:id="rId13"/>
    <p:sldLayoutId id="2147483687" r:id="rId14"/>
    <p:sldLayoutId id="2147483661" r:id="rId15"/>
    <p:sldLayoutId id="2147483691" r:id="rId16"/>
    <p:sldLayoutId id="2147483677" r:id="rId17"/>
    <p:sldLayoutId id="2147483678" r:id="rId18"/>
    <p:sldLayoutId id="2147483679" r:id="rId19"/>
    <p:sldLayoutId id="2147483695" r:id="rId20"/>
    <p:sldLayoutId id="2147483696" r:id="rId21"/>
    <p:sldLayoutId id="2147483698" r:id="rId22"/>
    <p:sldLayoutId id="2147483699" r:id="rId23"/>
    <p:sldLayoutId id="2147483700" r:id="rId24"/>
    <p:sldLayoutId id="2147483701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5" Type="http://schemas.openxmlformats.org/officeDocument/2006/relationships/slide" Target="slide15.xml"/><Relationship Id="rId4" Type="http://schemas.openxmlformats.org/officeDocument/2006/relationships/slide" Target="slide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tvDnPJCuY5doNCbnWRrlE7i75QsvaLiCSkKyDOmsSMQ/copy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5" Type="http://schemas.openxmlformats.org/officeDocument/2006/relationships/slide" Target="slide15.xml"/><Relationship Id="rId4" Type="http://schemas.openxmlformats.org/officeDocument/2006/relationships/slide" Target="slide2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 9">
            <a:extLst>
              <a:ext uri="{FF2B5EF4-FFF2-40B4-BE49-F238E27FC236}">
                <a16:creationId xmlns:a16="http://schemas.microsoft.com/office/drawing/2014/main" id="{C9437511-B7CA-4A59-9A96-6D82C3D29B4D}"/>
              </a:ext>
            </a:extLst>
          </p:cNvPr>
          <p:cNvSpPr/>
          <p:nvPr/>
        </p:nvSpPr>
        <p:spPr>
          <a:xfrm>
            <a:off x="0" y="3705225"/>
            <a:ext cx="5030925" cy="406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64" name="Google Shape;464;p38"/>
          <p:cNvSpPr txBox="1">
            <a:spLocks noGrp="1"/>
          </p:cNvSpPr>
          <p:nvPr>
            <p:ph type="ctrTitle" idx="4294967295"/>
          </p:nvPr>
        </p:nvSpPr>
        <p:spPr>
          <a:xfrm flipH="1">
            <a:off x="627663" y="2298261"/>
            <a:ext cx="4681449" cy="11334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solidFill>
                  <a:schemeClr val="tx2">
                    <a:lumMod val="75000"/>
                  </a:schemeClr>
                </a:solidFill>
                <a:cs typeface="B Nazanin" panose="00000700000000000000" pitchFamily="2" charset="-78"/>
              </a:rPr>
              <a:t>قالب پاورپوینت خانواده</a:t>
            </a:r>
            <a:endParaRPr sz="4400" dirty="0">
              <a:solidFill>
                <a:schemeClr val="tx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65" name="Google Shape;465;p38"/>
          <p:cNvSpPr txBox="1">
            <a:spLocks noGrp="1"/>
          </p:cNvSpPr>
          <p:nvPr>
            <p:ph type="subTitle" idx="4294967295"/>
          </p:nvPr>
        </p:nvSpPr>
        <p:spPr>
          <a:xfrm>
            <a:off x="1271252" y="4138860"/>
            <a:ext cx="2890782" cy="4470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اینجا جایی است که ارائه شما شروع می شود</a:t>
            </a:r>
            <a:endParaRPr sz="1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464;p38">
            <a:extLst>
              <a:ext uri="{FF2B5EF4-FFF2-40B4-BE49-F238E27FC236}">
                <a16:creationId xmlns:a16="http://schemas.microsoft.com/office/drawing/2014/main" id="{873EF2C5-7127-40BD-BC24-AA794E586F5E}"/>
              </a:ext>
            </a:extLst>
          </p:cNvPr>
          <p:cNvSpPr txBox="1">
            <a:spLocks/>
          </p:cNvSpPr>
          <p:nvPr/>
        </p:nvSpPr>
        <p:spPr>
          <a:xfrm flipH="1">
            <a:off x="865293" y="3613616"/>
            <a:ext cx="4116673" cy="5894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تم: فرزندان</a:t>
            </a:r>
            <a:endParaRPr lang="es-PE" sz="2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5C7366C5-DB0C-4480-83A5-CFD383AE08B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83439" y="-124241"/>
            <a:ext cx="2890782" cy="5143500"/>
          </a:xfrm>
          <a:prstGeom prst="rect">
            <a:avLst/>
          </a:prstGeom>
        </p:spPr>
      </p:pic>
      <p:grpSp>
        <p:nvGrpSpPr>
          <p:cNvPr id="3" name="Group 4">
            <a:extLst>
              <a:ext uri="{FF2B5EF4-FFF2-40B4-BE49-F238E27FC236}">
                <a16:creationId xmlns:a16="http://schemas.microsoft.com/office/drawing/2014/main" id="{01393A2D-A73D-5EC0-DCE7-8355E6A8F8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39725" y="417097"/>
            <a:ext cx="1620838" cy="2030412"/>
            <a:chOff x="1398" y="348"/>
            <a:chExt cx="1021" cy="1279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071D2647-1AB5-101A-C9C8-3914961C2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348"/>
              <a:ext cx="891" cy="662"/>
            </a:xfrm>
            <a:custGeom>
              <a:avLst/>
              <a:gdLst>
                <a:gd name="T0" fmla="*/ 336 w 1428"/>
                <a:gd name="T1" fmla="*/ 768 h 1061"/>
                <a:gd name="T2" fmla="*/ 252 w 1428"/>
                <a:gd name="T3" fmla="*/ 562 h 1061"/>
                <a:gd name="T4" fmla="*/ 115 w 1428"/>
                <a:gd name="T5" fmla="*/ 312 h 1061"/>
                <a:gd name="T6" fmla="*/ 97 w 1428"/>
                <a:gd name="T7" fmla="*/ 227 h 1061"/>
                <a:gd name="T8" fmla="*/ 49 w 1428"/>
                <a:gd name="T9" fmla="*/ 181 h 1061"/>
                <a:gd name="T10" fmla="*/ 38 w 1428"/>
                <a:gd name="T11" fmla="*/ 74 h 1061"/>
                <a:gd name="T12" fmla="*/ 121 w 1428"/>
                <a:gd name="T13" fmla="*/ 36 h 1061"/>
                <a:gd name="T14" fmla="*/ 172 w 1428"/>
                <a:gd name="T15" fmla="*/ 78 h 1061"/>
                <a:gd name="T16" fmla="*/ 196 w 1428"/>
                <a:gd name="T17" fmla="*/ 182 h 1061"/>
                <a:gd name="T18" fmla="*/ 249 w 1428"/>
                <a:gd name="T19" fmla="*/ 207 h 1061"/>
                <a:gd name="T20" fmla="*/ 295 w 1428"/>
                <a:gd name="T21" fmla="*/ 238 h 1061"/>
                <a:gd name="T22" fmla="*/ 303 w 1428"/>
                <a:gd name="T23" fmla="*/ 158 h 1061"/>
                <a:gd name="T24" fmla="*/ 361 w 1428"/>
                <a:gd name="T25" fmla="*/ 100 h 1061"/>
                <a:gd name="T26" fmla="*/ 358 w 1428"/>
                <a:gd name="T27" fmla="*/ 75 h 1061"/>
                <a:gd name="T28" fmla="*/ 485 w 1428"/>
                <a:gd name="T29" fmla="*/ 29 h 1061"/>
                <a:gd name="T30" fmla="*/ 659 w 1428"/>
                <a:gd name="T31" fmla="*/ 16 h 1061"/>
                <a:gd name="T32" fmla="*/ 759 w 1428"/>
                <a:gd name="T33" fmla="*/ 97 h 1061"/>
                <a:gd name="T34" fmla="*/ 810 w 1428"/>
                <a:gd name="T35" fmla="*/ 155 h 1061"/>
                <a:gd name="T36" fmla="*/ 814 w 1428"/>
                <a:gd name="T37" fmla="*/ 352 h 1061"/>
                <a:gd name="T38" fmla="*/ 843 w 1428"/>
                <a:gd name="T39" fmla="*/ 398 h 1061"/>
                <a:gd name="T40" fmla="*/ 782 w 1428"/>
                <a:gd name="T41" fmla="*/ 510 h 1061"/>
                <a:gd name="T42" fmla="*/ 777 w 1428"/>
                <a:gd name="T43" fmla="*/ 600 h 1061"/>
                <a:gd name="T44" fmla="*/ 860 w 1428"/>
                <a:gd name="T45" fmla="*/ 525 h 1061"/>
                <a:gd name="T46" fmla="*/ 931 w 1428"/>
                <a:gd name="T47" fmla="*/ 472 h 1061"/>
                <a:gd name="T48" fmla="*/ 1409 w 1428"/>
                <a:gd name="T49" fmla="*/ 548 h 1061"/>
                <a:gd name="T50" fmla="*/ 1421 w 1428"/>
                <a:gd name="T51" fmla="*/ 579 h 1061"/>
                <a:gd name="T52" fmla="*/ 1273 w 1428"/>
                <a:gd name="T53" fmla="*/ 436 h 1061"/>
                <a:gd name="T54" fmla="*/ 1079 w 1428"/>
                <a:gd name="T55" fmla="*/ 412 h 1061"/>
                <a:gd name="T56" fmla="*/ 929 w 1428"/>
                <a:gd name="T57" fmla="*/ 494 h 1061"/>
                <a:gd name="T58" fmla="*/ 841 w 1428"/>
                <a:gd name="T59" fmla="*/ 753 h 1061"/>
                <a:gd name="T60" fmla="*/ 871 w 1428"/>
                <a:gd name="T61" fmla="*/ 900 h 1061"/>
                <a:gd name="T62" fmla="*/ 890 w 1428"/>
                <a:gd name="T63" fmla="*/ 1005 h 1061"/>
                <a:gd name="T64" fmla="*/ 918 w 1428"/>
                <a:gd name="T65" fmla="*/ 1061 h 1061"/>
                <a:gd name="T66" fmla="*/ 879 w 1428"/>
                <a:gd name="T67" fmla="*/ 1041 h 1061"/>
                <a:gd name="T68" fmla="*/ 850 w 1428"/>
                <a:gd name="T69" fmla="*/ 932 h 1061"/>
                <a:gd name="T70" fmla="*/ 843 w 1428"/>
                <a:gd name="T71" fmla="*/ 851 h 1061"/>
                <a:gd name="T72" fmla="*/ 722 w 1428"/>
                <a:gd name="T73" fmla="*/ 774 h 1061"/>
                <a:gd name="T74" fmla="*/ 578 w 1428"/>
                <a:gd name="T75" fmla="*/ 790 h 1061"/>
                <a:gd name="T76" fmla="*/ 563 w 1428"/>
                <a:gd name="T77" fmla="*/ 811 h 1061"/>
                <a:gd name="T78" fmla="*/ 553 w 1428"/>
                <a:gd name="T79" fmla="*/ 798 h 1061"/>
                <a:gd name="T80" fmla="*/ 597 w 1428"/>
                <a:gd name="T81" fmla="*/ 755 h 1061"/>
                <a:gd name="T82" fmla="*/ 569 w 1428"/>
                <a:gd name="T83" fmla="*/ 668 h 1061"/>
                <a:gd name="T84" fmla="*/ 538 w 1428"/>
                <a:gd name="T85" fmla="*/ 774 h 1061"/>
                <a:gd name="T86" fmla="*/ 520 w 1428"/>
                <a:gd name="T87" fmla="*/ 810 h 1061"/>
                <a:gd name="T88" fmla="*/ 522 w 1428"/>
                <a:gd name="T89" fmla="*/ 680 h 1061"/>
                <a:gd name="T90" fmla="*/ 471 w 1428"/>
                <a:gd name="T91" fmla="*/ 694 h 1061"/>
                <a:gd name="T92" fmla="*/ 437 w 1428"/>
                <a:gd name="T93" fmla="*/ 742 h 1061"/>
                <a:gd name="T94" fmla="*/ 431 w 1428"/>
                <a:gd name="T95" fmla="*/ 824 h 1061"/>
                <a:gd name="T96" fmla="*/ 430 w 1428"/>
                <a:gd name="T97" fmla="*/ 899 h 1061"/>
                <a:gd name="T98" fmla="*/ 435 w 1428"/>
                <a:gd name="T99" fmla="*/ 934 h 1061"/>
                <a:gd name="T100" fmla="*/ 408 w 1428"/>
                <a:gd name="T101" fmla="*/ 920 h 1061"/>
                <a:gd name="T102" fmla="*/ 387 w 1428"/>
                <a:gd name="T103" fmla="*/ 914 h 1061"/>
                <a:gd name="T104" fmla="*/ 350 w 1428"/>
                <a:gd name="T105" fmla="*/ 838 h 1061"/>
                <a:gd name="T106" fmla="*/ 317 w 1428"/>
                <a:gd name="T107" fmla="*/ 787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8" h="1061">
                  <a:moveTo>
                    <a:pt x="331" y="779"/>
                  </a:moveTo>
                  <a:cubicBezTo>
                    <a:pt x="340" y="779"/>
                    <a:pt x="336" y="773"/>
                    <a:pt x="336" y="768"/>
                  </a:cubicBezTo>
                  <a:cubicBezTo>
                    <a:pt x="332" y="709"/>
                    <a:pt x="308" y="656"/>
                    <a:pt x="277" y="606"/>
                  </a:cubicBezTo>
                  <a:cubicBezTo>
                    <a:pt x="268" y="592"/>
                    <a:pt x="258" y="578"/>
                    <a:pt x="252" y="562"/>
                  </a:cubicBezTo>
                  <a:cubicBezTo>
                    <a:pt x="240" y="533"/>
                    <a:pt x="225" y="506"/>
                    <a:pt x="207" y="480"/>
                  </a:cubicBezTo>
                  <a:cubicBezTo>
                    <a:pt x="172" y="427"/>
                    <a:pt x="143" y="369"/>
                    <a:pt x="115" y="312"/>
                  </a:cubicBezTo>
                  <a:cubicBezTo>
                    <a:pt x="108" y="298"/>
                    <a:pt x="101" y="284"/>
                    <a:pt x="87" y="273"/>
                  </a:cubicBezTo>
                  <a:cubicBezTo>
                    <a:pt x="73" y="261"/>
                    <a:pt x="77" y="247"/>
                    <a:pt x="97" y="227"/>
                  </a:cubicBezTo>
                  <a:cubicBezTo>
                    <a:pt x="75" y="223"/>
                    <a:pt x="60" y="211"/>
                    <a:pt x="58" y="188"/>
                  </a:cubicBezTo>
                  <a:cubicBezTo>
                    <a:pt x="57" y="183"/>
                    <a:pt x="54" y="182"/>
                    <a:pt x="49" y="181"/>
                  </a:cubicBezTo>
                  <a:cubicBezTo>
                    <a:pt x="11" y="169"/>
                    <a:pt x="0" y="132"/>
                    <a:pt x="25" y="100"/>
                  </a:cubicBezTo>
                  <a:cubicBezTo>
                    <a:pt x="32" y="92"/>
                    <a:pt x="28" y="77"/>
                    <a:pt x="38" y="74"/>
                  </a:cubicBezTo>
                  <a:cubicBezTo>
                    <a:pt x="58" y="68"/>
                    <a:pt x="67" y="39"/>
                    <a:pt x="94" y="44"/>
                  </a:cubicBezTo>
                  <a:cubicBezTo>
                    <a:pt x="103" y="46"/>
                    <a:pt x="109" y="33"/>
                    <a:pt x="121" y="36"/>
                  </a:cubicBezTo>
                  <a:cubicBezTo>
                    <a:pt x="138" y="40"/>
                    <a:pt x="148" y="51"/>
                    <a:pt x="155" y="65"/>
                  </a:cubicBezTo>
                  <a:cubicBezTo>
                    <a:pt x="159" y="72"/>
                    <a:pt x="161" y="78"/>
                    <a:pt x="172" y="78"/>
                  </a:cubicBezTo>
                  <a:cubicBezTo>
                    <a:pt x="205" y="79"/>
                    <a:pt x="223" y="117"/>
                    <a:pt x="207" y="147"/>
                  </a:cubicBezTo>
                  <a:cubicBezTo>
                    <a:pt x="201" y="158"/>
                    <a:pt x="189" y="167"/>
                    <a:pt x="196" y="182"/>
                  </a:cubicBezTo>
                  <a:cubicBezTo>
                    <a:pt x="207" y="185"/>
                    <a:pt x="217" y="170"/>
                    <a:pt x="229" y="180"/>
                  </a:cubicBezTo>
                  <a:cubicBezTo>
                    <a:pt x="238" y="188"/>
                    <a:pt x="243" y="197"/>
                    <a:pt x="249" y="207"/>
                  </a:cubicBezTo>
                  <a:cubicBezTo>
                    <a:pt x="268" y="236"/>
                    <a:pt x="286" y="266"/>
                    <a:pt x="307" y="301"/>
                  </a:cubicBezTo>
                  <a:cubicBezTo>
                    <a:pt x="302" y="276"/>
                    <a:pt x="307" y="258"/>
                    <a:pt x="295" y="238"/>
                  </a:cubicBezTo>
                  <a:cubicBezTo>
                    <a:pt x="285" y="222"/>
                    <a:pt x="298" y="199"/>
                    <a:pt x="306" y="180"/>
                  </a:cubicBezTo>
                  <a:cubicBezTo>
                    <a:pt x="309" y="173"/>
                    <a:pt x="319" y="165"/>
                    <a:pt x="303" y="158"/>
                  </a:cubicBezTo>
                  <a:cubicBezTo>
                    <a:pt x="297" y="156"/>
                    <a:pt x="303" y="147"/>
                    <a:pt x="307" y="142"/>
                  </a:cubicBezTo>
                  <a:cubicBezTo>
                    <a:pt x="323" y="126"/>
                    <a:pt x="341" y="112"/>
                    <a:pt x="361" y="100"/>
                  </a:cubicBezTo>
                  <a:cubicBezTo>
                    <a:pt x="357" y="93"/>
                    <a:pt x="347" y="97"/>
                    <a:pt x="346" y="89"/>
                  </a:cubicBezTo>
                  <a:cubicBezTo>
                    <a:pt x="346" y="81"/>
                    <a:pt x="353" y="78"/>
                    <a:pt x="358" y="75"/>
                  </a:cubicBezTo>
                  <a:cubicBezTo>
                    <a:pt x="389" y="56"/>
                    <a:pt x="421" y="44"/>
                    <a:pt x="458" y="47"/>
                  </a:cubicBezTo>
                  <a:cubicBezTo>
                    <a:pt x="471" y="48"/>
                    <a:pt x="483" y="48"/>
                    <a:pt x="485" y="29"/>
                  </a:cubicBezTo>
                  <a:cubicBezTo>
                    <a:pt x="487" y="17"/>
                    <a:pt x="501" y="13"/>
                    <a:pt x="511" y="10"/>
                  </a:cubicBezTo>
                  <a:cubicBezTo>
                    <a:pt x="561" y="1"/>
                    <a:pt x="611" y="0"/>
                    <a:pt x="659" y="16"/>
                  </a:cubicBezTo>
                  <a:cubicBezTo>
                    <a:pt x="691" y="26"/>
                    <a:pt x="713" y="51"/>
                    <a:pt x="733" y="78"/>
                  </a:cubicBezTo>
                  <a:cubicBezTo>
                    <a:pt x="739" y="88"/>
                    <a:pt x="746" y="94"/>
                    <a:pt x="759" y="97"/>
                  </a:cubicBezTo>
                  <a:cubicBezTo>
                    <a:pt x="780" y="102"/>
                    <a:pt x="801" y="110"/>
                    <a:pt x="813" y="131"/>
                  </a:cubicBezTo>
                  <a:cubicBezTo>
                    <a:pt x="817" y="139"/>
                    <a:pt x="822" y="148"/>
                    <a:pt x="810" y="155"/>
                  </a:cubicBezTo>
                  <a:cubicBezTo>
                    <a:pt x="806" y="157"/>
                    <a:pt x="805" y="159"/>
                    <a:pt x="806" y="163"/>
                  </a:cubicBezTo>
                  <a:cubicBezTo>
                    <a:pt x="813" y="226"/>
                    <a:pt x="814" y="289"/>
                    <a:pt x="814" y="352"/>
                  </a:cubicBezTo>
                  <a:cubicBezTo>
                    <a:pt x="814" y="360"/>
                    <a:pt x="814" y="366"/>
                    <a:pt x="823" y="369"/>
                  </a:cubicBezTo>
                  <a:cubicBezTo>
                    <a:pt x="837" y="373"/>
                    <a:pt x="842" y="385"/>
                    <a:pt x="843" y="398"/>
                  </a:cubicBezTo>
                  <a:cubicBezTo>
                    <a:pt x="849" y="444"/>
                    <a:pt x="829" y="481"/>
                    <a:pt x="789" y="502"/>
                  </a:cubicBezTo>
                  <a:cubicBezTo>
                    <a:pt x="786" y="504"/>
                    <a:pt x="783" y="506"/>
                    <a:pt x="782" y="510"/>
                  </a:cubicBezTo>
                  <a:cubicBezTo>
                    <a:pt x="777" y="537"/>
                    <a:pt x="760" y="558"/>
                    <a:pt x="740" y="579"/>
                  </a:cubicBezTo>
                  <a:cubicBezTo>
                    <a:pt x="754" y="585"/>
                    <a:pt x="766" y="591"/>
                    <a:pt x="777" y="600"/>
                  </a:cubicBezTo>
                  <a:cubicBezTo>
                    <a:pt x="787" y="608"/>
                    <a:pt x="798" y="617"/>
                    <a:pt x="810" y="626"/>
                  </a:cubicBezTo>
                  <a:cubicBezTo>
                    <a:pt x="818" y="587"/>
                    <a:pt x="835" y="554"/>
                    <a:pt x="860" y="525"/>
                  </a:cubicBezTo>
                  <a:cubicBezTo>
                    <a:pt x="875" y="508"/>
                    <a:pt x="892" y="494"/>
                    <a:pt x="912" y="486"/>
                  </a:cubicBezTo>
                  <a:cubicBezTo>
                    <a:pt x="920" y="483"/>
                    <a:pt x="925" y="477"/>
                    <a:pt x="931" y="472"/>
                  </a:cubicBezTo>
                  <a:cubicBezTo>
                    <a:pt x="1012" y="398"/>
                    <a:pt x="1108" y="368"/>
                    <a:pt x="1214" y="392"/>
                  </a:cubicBezTo>
                  <a:cubicBezTo>
                    <a:pt x="1301" y="411"/>
                    <a:pt x="1366" y="468"/>
                    <a:pt x="1409" y="548"/>
                  </a:cubicBezTo>
                  <a:cubicBezTo>
                    <a:pt x="1413" y="556"/>
                    <a:pt x="1415" y="565"/>
                    <a:pt x="1424" y="568"/>
                  </a:cubicBezTo>
                  <a:cubicBezTo>
                    <a:pt x="1428" y="573"/>
                    <a:pt x="1425" y="576"/>
                    <a:pt x="1421" y="579"/>
                  </a:cubicBezTo>
                  <a:cubicBezTo>
                    <a:pt x="1404" y="579"/>
                    <a:pt x="1401" y="564"/>
                    <a:pt x="1394" y="553"/>
                  </a:cubicBezTo>
                  <a:cubicBezTo>
                    <a:pt x="1362" y="505"/>
                    <a:pt x="1324" y="464"/>
                    <a:pt x="1273" y="436"/>
                  </a:cubicBezTo>
                  <a:cubicBezTo>
                    <a:pt x="1247" y="421"/>
                    <a:pt x="1220" y="405"/>
                    <a:pt x="1189" y="404"/>
                  </a:cubicBezTo>
                  <a:cubicBezTo>
                    <a:pt x="1151" y="395"/>
                    <a:pt x="1115" y="403"/>
                    <a:pt x="1079" y="412"/>
                  </a:cubicBezTo>
                  <a:cubicBezTo>
                    <a:pt x="1027" y="425"/>
                    <a:pt x="976" y="441"/>
                    <a:pt x="941" y="486"/>
                  </a:cubicBezTo>
                  <a:cubicBezTo>
                    <a:pt x="938" y="490"/>
                    <a:pt x="934" y="493"/>
                    <a:pt x="929" y="494"/>
                  </a:cubicBezTo>
                  <a:cubicBezTo>
                    <a:pt x="885" y="511"/>
                    <a:pt x="860" y="544"/>
                    <a:pt x="843" y="586"/>
                  </a:cubicBezTo>
                  <a:cubicBezTo>
                    <a:pt x="821" y="642"/>
                    <a:pt x="826" y="698"/>
                    <a:pt x="841" y="753"/>
                  </a:cubicBezTo>
                  <a:cubicBezTo>
                    <a:pt x="844" y="768"/>
                    <a:pt x="849" y="782"/>
                    <a:pt x="854" y="796"/>
                  </a:cubicBezTo>
                  <a:cubicBezTo>
                    <a:pt x="867" y="829"/>
                    <a:pt x="874" y="864"/>
                    <a:pt x="871" y="900"/>
                  </a:cubicBezTo>
                  <a:cubicBezTo>
                    <a:pt x="871" y="906"/>
                    <a:pt x="872" y="912"/>
                    <a:pt x="874" y="919"/>
                  </a:cubicBezTo>
                  <a:cubicBezTo>
                    <a:pt x="876" y="948"/>
                    <a:pt x="877" y="977"/>
                    <a:pt x="890" y="1005"/>
                  </a:cubicBezTo>
                  <a:cubicBezTo>
                    <a:pt x="898" y="1021"/>
                    <a:pt x="912" y="1032"/>
                    <a:pt x="924" y="1045"/>
                  </a:cubicBezTo>
                  <a:cubicBezTo>
                    <a:pt x="934" y="1055"/>
                    <a:pt x="930" y="1060"/>
                    <a:pt x="918" y="1061"/>
                  </a:cubicBezTo>
                  <a:cubicBezTo>
                    <a:pt x="906" y="1061"/>
                    <a:pt x="897" y="1053"/>
                    <a:pt x="885" y="1052"/>
                  </a:cubicBezTo>
                  <a:cubicBezTo>
                    <a:pt x="882" y="1049"/>
                    <a:pt x="880" y="1045"/>
                    <a:pt x="879" y="1041"/>
                  </a:cubicBezTo>
                  <a:cubicBezTo>
                    <a:pt x="877" y="1034"/>
                    <a:pt x="874" y="1028"/>
                    <a:pt x="871" y="1021"/>
                  </a:cubicBezTo>
                  <a:cubicBezTo>
                    <a:pt x="856" y="993"/>
                    <a:pt x="849" y="964"/>
                    <a:pt x="850" y="932"/>
                  </a:cubicBezTo>
                  <a:cubicBezTo>
                    <a:pt x="851" y="913"/>
                    <a:pt x="851" y="894"/>
                    <a:pt x="850" y="875"/>
                  </a:cubicBezTo>
                  <a:cubicBezTo>
                    <a:pt x="850" y="866"/>
                    <a:pt x="850" y="858"/>
                    <a:pt x="843" y="851"/>
                  </a:cubicBezTo>
                  <a:cubicBezTo>
                    <a:pt x="833" y="838"/>
                    <a:pt x="824" y="825"/>
                    <a:pt x="813" y="813"/>
                  </a:cubicBezTo>
                  <a:cubicBezTo>
                    <a:pt x="788" y="787"/>
                    <a:pt x="757" y="777"/>
                    <a:pt x="722" y="774"/>
                  </a:cubicBezTo>
                  <a:cubicBezTo>
                    <a:pt x="700" y="772"/>
                    <a:pt x="677" y="774"/>
                    <a:pt x="655" y="770"/>
                  </a:cubicBezTo>
                  <a:cubicBezTo>
                    <a:pt x="628" y="765"/>
                    <a:pt x="602" y="775"/>
                    <a:pt x="578" y="790"/>
                  </a:cubicBezTo>
                  <a:cubicBezTo>
                    <a:pt x="574" y="793"/>
                    <a:pt x="574" y="797"/>
                    <a:pt x="574" y="802"/>
                  </a:cubicBezTo>
                  <a:cubicBezTo>
                    <a:pt x="573" y="808"/>
                    <a:pt x="570" y="812"/>
                    <a:pt x="563" y="811"/>
                  </a:cubicBezTo>
                  <a:cubicBezTo>
                    <a:pt x="559" y="810"/>
                    <a:pt x="557" y="807"/>
                    <a:pt x="555" y="804"/>
                  </a:cubicBezTo>
                  <a:cubicBezTo>
                    <a:pt x="554" y="802"/>
                    <a:pt x="553" y="800"/>
                    <a:pt x="553" y="798"/>
                  </a:cubicBezTo>
                  <a:cubicBezTo>
                    <a:pt x="550" y="783"/>
                    <a:pt x="556" y="773"/>
                    <a:pt x="570" y="768"/>
                  </a:cubicBezTo>
                  <a:cubicBezTo>
                    <a:pt x="579" y="764"/>
                    <a:pt x="587" y="757"/>
                    <a:pt x="597" y="755"/>
                  </a:cubicBezTo>
                  <a:cubicBezTo>
                    <a:pt x="613" y="752"/>
                    <a:pt x="617" y="741"/>
                    <a:pt x="616" y="727"/>
                  </a:cubicBezTo>
                  <a:cubicBezTo>
                    <a:pt x="616" y="699"/>
                    <a:pt x="593" y="671"/>
                    <a:pt x="569" y="668"/>
                  </a:cubicBezTo>
                  <a:cubicBezTo>
                    <a:pt x="549" y="666"/>
                    <a:pt x="544" y="669"/>
                    <a:pt x="543" y="689"/>
                  </a:cubicBezTo>
                  <a:cubicBezTo>
                    <a:pt x="543" y="718"/>
                    <a:pt x="538" y="746"/>
                    <a:pt x="538" y="774"/>
                  </a:cubicBezTo>
                  <a:cubicBezTo>
                    <a:pt x="538" y="785"/>
                    <a:pt x="537" y="796"/>
                    <a:pt x="534" y="806"/>
                  </a:cubicBezTo>
                  <a:cubicBezTo>
                    <a:pt x="531" y="812"/>
                    <a:pt x="526" y="813"/>
                    <a:pt x="520" y="810"/>
                  </a:cubicBezTo>
                  <a:cubicBezTo>
                    <a:pt x="510" y="797"/>
                    <a:pt x="513" y="782"/>
                    <a:pt x="515" y="767"/>
                  </a:cubicBezTo>
                  <a:cubicBezTo>
                    <a:pt x="518" y="738"/>
                    <a:pt x="519" y="709"/>
                    <a:pt x="522" y="680"/>
                  </a:cubicBezTo>
                  <a:cubicBezTo>
                    <a:pt x="524" y="664"/>
                    <a:pt x="518" y="664"/>
                    <a:pt x="506" y="670"/>
                  </a:cubicBezTo>
                  <a:cubicBezTo>
                    <a:pt x="493" y="677"/>
                    <a:pt x="482" y="685"/>
                    <a:pt x="471" y="694"/>
                  </a:cubicBezTo>
                  <a:cubicBezTo>
                    <a:pt x="463" y="687"/>
                    <a:pt x="465" y="702"/>
                    <a:pt x="459" y="700"/>
                  </a:cubicBezTo>
                  <a:cubicBezTo>
                    <a:pt x="428" y="707"/>
                    <a:pt x="425" y="712"/>
                    <a:pt x="437" y="742"/>
                  </a:cubicBezTo>
                  <a:cubicBezTo>
                    <a:pt x="443" y="758"/>
                    <a:pt x="446" y="773"/>
                    <a:pt x="437" y="789"/>
                  </a:cubicBezTo>
                  <a:cubicBezTo>
                    <a:pt x="430" y="800"/>
                    <a:pt x="432" y="812"/>
                    <a:pt x="431" y="824"/>
                  </a:cubicBezTo>
                  <a:cubicBezTo>
                    <a:pt x="431" y="849"/>
                    <a:pt x="433" y="874"/>
                    <a:pt x="429" y="900"/>
                  </a:cubicBezTo>
                  <a:cubicBezTo>
                    <a:pt x="428" y="901"/>
                    <a:pt x="433" y="900"/>
                    <a:pt x="430" y="899"/>
                  </a:cubicBezTo>
                  <a:cubicBezTo>
                    <a:pt x="431" y="894"/>
                    <a:pt x="431" y="887"/>
                    <a:pt x="440" y="891"/>
                  </a:cubicBezTo>
                  <a:cubicBezTo>
                    <a:pt x="445" y="906"/>
                    <a:pt x="449" y="921"/>
                    <a:pt x="435" y="934"/>
                  </a:cubicBezTo>
                  <a:cubicBezTo>
                    <a:pt x="427" y="937"/>
                    <a:pt x="422" y="933"/>
                    <a:pt x="418" y="928"/>
                  </a:cubicBezTo>
                  <a:cubicBezTo>
                    <a:pt x="415" y="925"/>
                    <a:pt x="413" y="921"/>
                    <a:pt x="408" y="920"/>
                  </a:cubicBezTo>
                  <a:cubicBezTo>
                    <a:pt x="406" y="920"/>
                    <a:pt x="405" y="919"/>
                    <a:pt x="403" y="919"/>
                  </a:cubicBezTo>
                  <a:cubicBezTo>
                    <a:pt x="398" y="918"/>
                    <a:pt x="391" y="919"/>
                    <a:pt x="387" y="914"/>
                  </a:cubicBezTo>
                  <a:cubicBezTo>
                    <a:pt x="380" y="906"/>
                    <a:pt x="384" y="897"/>
                    <a:pt x="385" y="888"/>
                  </a:cubicBezTo>
                  <a:cubicBezTo>
                    <a:pt x="388" y="856"/>
                    <a:pt x="381" y="846"/>
                    <a:pt x="350" y="838"/>
                  </a:cubicBezTo>
                  <a:cubicBezTo>
                    <a:pt x="346" y="837"/>
                    <a:pt x="342" y="835"/>
                    <a:pt x="340" y="832"/>
                  </a:cubicBezTo>
                  <a:cubicBezTo>
                    <a:pt x="348" y="809"/>
                    <a:pt x="332" y="798"/>
                    <a:pt x="317" y="787"/>
                  </a:cubicBezTo>
                  <a:cubicBezTo>
                    <a:pt x="318" y="778"/>
                    <a:pt x="325" y="779"/>
                    <a:pt x="331" y="779"/>
                  </a:cubicBezTo>
                  <a:close/>
                </a:path>
              </a:pathLst>
            </a:custGeom>
            <a:solidFill>
              <a:srgbClr val="52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6E5BE537-057F-F7B0-E9F7-E98E59B65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775"/>
              <a:ext cx="512" cy="852"/>
            </a:xfrm>
            <a:custGeom>
              <a:avLst/>
              <a:gdLst>
                <a:gd name="T0" fmla="*/ 211 w 820"/>
                <a:gd name="T1" fmla="*/ 367 h 1365"/>
                <a:gd name="T2" fmla="*/ 250 w 820"/>
                <a:gd name="T3" fmla="*/ 375 h 1365"/>
                <a:gd name="T4" fmla="*/ 234 w 820"/>
                <a:gd name="T5" fmla="*/ 316 h 1365"/>
                <a:gd name="T6" fmla="*/ 250 w 820"/>
                <a:gd name="T7" fmla="*/ 305 h 1365"/>
                <a:gd name="T8" fmla="*/ 318 w 820"/>
                <a:gd name="T9" fmla="*/ 327 h 1365"/>
                <a:gd name="T10" fmla="*/ 230 w 820"/>
                <a:gd name="T11" fmla="*/ 225 h 1365"/>
                <a:gd name="T12" fmla="*/ 188 w 820"/>
                <a:gd name="T13" fmla="*/ 4 h 1365"/>
                <a:gd name="T14" fmla="*/ 206 w 820"/>
                <a:gd name="T15" fmla="*/ 85 h 1365"/>
                <a:gd name="T16" fmla="*/ 249 w 820"/>
                <a:gd name="T17" fmla="*/ 201 h 1365"/>
                <a:gd name="T18" fmla="*/ 455 w 820"/>
                <a:gd name="T19" fmla="*/ 323 h 1365"/>
                <a:gd name="T20" fmla="*/ 446 w 820"/>
                <a:gd name="T21" fmla="*/ 343 h 1365"/>
                <a:gd name="T22" fmla="*/ 549 w 820"/>
                <a:gd name="T23" fmla="*/ 318 h 1365"/>
                <a:gd name="T24" fmla="*/ 539 w 820"/>
                <a:gd name="T25" fmla="*/ 378 h 1365"/>
                <a:gd name="T26" fmla="*/ 556 w 820"/>
                <a:gd name="T27" fmla="*/ 569 h 1365"/>
                <a:gd name="T28" fmla="*/ 577 w 820"/>
                <a:gd name="T29" fmla="*/ 682 h 1365"/>
                <a:gd name="T30" fmla="*/ 689 w 820"/>
                <a:gd name="T31" fmla="*/ 670 h 1365"/>
                <a:gd name="T32" fmla="*/ 756 w 820"/>
                <a:gd name="T33" fmla="*/ 730 h 1365"/>
                <a:gd name="T34" fmla="*/ 798 w 820"/>
                <a:gd name="T35" fmla="*/ 958 h 1365"/>
                <a:gd name="T36" fmla="*/ 621 w 820"/>
                <a:gd name="T37" fmla="*/ 1232 h 1365"/>
                <a:gd name="T38" fmla="*/ 582 w 820"/>
                <a:gd name="T39" fmla="*/ 1290 h 1365"/>
                <a:gd name="T40" fmla="*/ 459 w 820"/>
                <a:gd name="T41" fmla="*/ 1325 h 1365"/>
                <a:gd name="T42" fmla="*/ 474 w 820"/>
                <a:gd name="T43" fmla="*/ 1189 h 1365"/>
                <a:gd name="T44" fmla="*/ 465 w 820"/>
                <a:gd name="T45" fmla="*/ 1185 h 1365"/>
                <a:gd name="T46" fmla="*/ 429 w 820"/>
                <a:gd name="T47" fmla="*/ 1287 h 1365"/>
                <a:gd name="T48" fmla="*/ 301 w 820"/>
                <a:gd name="T49" fmla="*/ 1258 h 1365"/>
                <a:gd name="T50" fmla="*/ 350 w 820"/>
                <a:gd name="T51" fmla="*/ 1111 h 1365"/>
                <a:gd name="T52" fmla="*/ 353 w 820"/>
                <a:gd name="T53" fmla="*/ 1047 h 1365"/>
                <a:gd name="T54" fmla="*/ 305 w 820"/>
                <a:gd name="T55" fmla="*/ 777 h 1365"/>
                <a:gd name="T56" fmla="*/ 323 w 820"/>
                <a:gd name="T57" fmla="*/ 507 h 1365"/>
                <a:gd name="T58" fmla="*/ 251 w 820"/>
                <a:gd name="T59" fmla="*/ 535 h 1365"/>
                <a:gd name="T60" fmla="*/ 248 w 820"/>
                <a:gd name="T61" fmla="*/ 726 h 1365"/>
                <a:gd name="T62" fmla="*/ 72 w 820"/>
                <a:gd name="T63" fmla="*/ 883 h 1365"/>
                <a:gd name="T64" fmla="*/ 0 w 820"/>
                <a:gd name="T65" fmla="*/ 901 h 1365"/>
                <a:gd name="T66" fmla="*/ 68 w 820"/>
                <a:gd name="T67" fmla="*/ 745 h 1365"/>
                <a:gd name="T68" fmla="*/ 88 w 820"/>
                <a:gd name="T69" fmla="*/ 694 h 1365"/>
                <a:gd name="T70" fmla="*/ 67 w 820"/>
                <a:gd name="T71" fmla="*/ 706 h 1365"/>
                <a:gd name="T72" fmla="*/ 9 w 820"/>
                <a:gd name="T73" fmla="*/ 602 h 1365"/>
                <a:gd name="T74" fmla="*/ 56 w 820"/>
                <a:gd name="T75" fmla="*/ 512 h 1365"/>
                <a:gd name="T76" fmla="*/ 122 w 820"/>
                <a:gd name="T77" fmla="*/ 455 h 1365"/>
                <a:gd name="T78" fmla="*/ 187 w 820"/>
                <a:gd name="T79" fmla="*/ 390 h 1365"/>
                <a:gd name="T80" fmla="*/ 172 w 820"/>
                <a:gd name="T81" fmla="*/ 382 h 1365"/>
                <a:gd name="T82" fmla="*/ 156 w 820"/>
                <a:gd name="T83" fmla="*/ 370 h 1365"/>
                <a:gd name="T84" fmla="*/ 183 w 820"/>
                <a:gd name="T85" fmla="*/ 318 h 1365"/>
                <a:gd name="T86" fmla="*/ 207 w 820"/>
                <a:gd name="T87" fmla="*/ 359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0" h="1365">
                  <a:moveTo>
                    <a:pt x="207" y="359"/>
                  </a:moveTo>
                  <a:cubicBezTo>
                    <a:pt x="208" y="361"/>
                    <a:pt x="209" y="364"/>
                    <a:pt x="211" y="367"/>
                  </a:cubicBezTo>
                  <a:cubicBezTo>
                    <a:pt x="215" y="376"/>
                    <a:pt x="213" y="384"/>
                    <a:pt x="208" y="392"/>
                  </a:cubicBezTo>
                  <a:cubicBezTo>
                    <a:pt x="221" y="384"/>
                    <a:pt x="235" y="378"/>
                    <a:pt x="250" y="375"/>
                  </a:cubicBezTo>
                  <a:cubicBezTo>
                    <a:pt x="258" y="372"/>
                    <a:pt x="263" y="365"/>
                    <a:pt x="271" y="359"/>
                  </a:cubicBezTo>
                  <a:cubicBezTo>
                    <a:pt x="256" y="347"/>
                    <a:pt x="242" y="334"/>
                    <a:pt x="234" y="316"/>
                  </a:cubicBezTo>
                  <a:cubicBezTo>
                    <a:pt x="232" y="309"/>
                    <a:pt x="225" y="300"/>
                    <a:pt x="233" y="295"/>
                  </a:cubicBezTo>
                  <a:cubicBezTo>
                    <a:pt x="242" y="289"/>
                    <a:pt x="246" y="300"/>
                    <a:pt x="250" y="305"/>
                  </a:cubicBezTo>
                  <a:cubicBezTo>
                    <a:pt x="255" y="311"/>
                    <a:pt x="258" y="317"/>
                    <a:pt x="263" y="323"/>
                  </a:cubicBezTo>
                  <a:cubicBezTo>
                    <a:pt x="284" y="349"/>
                    <a:pt x="289" y="350"/>
                    <a:pt x="318" y="327"/>
                  </a:cubicBezTo>
                  <a:cubicBezTo>
                    <a:pt x="305" y="319"/>
                    <a:pt x="290" y="314"/>
                    <a:pt x="278" y="304"/>
                  </a:cubicBezTo>
                  <a:cubicBezTo>
                    <a:pt x="253" y="283"/>
                    <a:pt x="235" y="257"/>
                    <a:pt x="230" y="225"/>
                  </a:cubicBezTo>
                  <a:cubicBezTo>
                    <a:pt x="223" y="182"/>
                    <a:pt x="203" y="144"/>
                    <a:pt x="187" y="103"/>
                  </a:cubicBezTo>
                  <a:cubicBezTo>
                    <a:pt x="180" y="70"/>
                    <a:pt x="170" y="37"/>
                    <a:pt x="188" y="4"/>
                  </a:cubicBezTo>
                  <a:cubicBezTo>
                    <a:pt x="204" y="0"/>
                    <a:pt x="203" y="11"/>
                    <a:pt x="202" y="20"/>
                  </a:cubicBezTo>
                  <a:cubicBezTo>
                    <a:pt x="198" y="42"/>
                    <a:pt x="200" y="64"/>
                    <a:pt x="206" y="85"/>
                  </a:cubicBezTo>
                  <a:cubicBezTo>
                    <a:pt x="213" y="108"/>
                    <a:pt x="222" y="130"/>
                    <a:pt x="233" y="151"/>
                  </a:cubicBezTo>
                  <a:cubicBezTo>
                    <a:pt x="240" y="167"/>
                    <a:pt x="244" y="184"/>
                    <a:pt x="249" y="201"/>
                  </a:cubicBezTo>
                  <a:cubicBezTo>
                    <a:pt x="263" y="282"/>
                    <a:pt x="332" y="315"/>
                    <a:pt x="392" y="319"/>
                  </a:cubicBezTo>
                  <a:cubicBezTo>
                    <a:pt x="413" y="320"/>
                    <a:pt x="434" y="324"/>
                    <a:pt x="455" y="323"/>
                  </a:cubicBezTo>
                  <a:cubicBezTo>
                    <a:pt x="461" y="323"/>
                    <a:pt x="468" y="324"/>
                    <a:pt x="471" y="331"/>
                  </a:cubicBezTo>
                  <a:cubicBezTo>
                    <a:pt x="466" y="341"/>
                    <a:pt x="455" y="340"/>
                    <a:pt x="446" y="343"/>
                  </a:cubicBezTo>
                  <a:cubicBezTo>
                    <a:pt x="473" y="346"/>
                    <a:pt x="498" y="343"/>
                    <a:pt x="521" y="328"/>
                  </a:cubicBezTo>
                  <a:cubicBezTo>
                    <a:pt x="529" y="323"/>
                    <a:pt x="538" y="318"/>
                    <a:pt x="549" y="318"/>
                  </a:cubicBezTo>
                  <a:cubicBezTo>
                    <a:pt x="554" y="320"/>
                    <a:pt x="556" y="324"/>
                    <a:pt x="556" y="329"/>
                  </a:cubicBezTo>
                  <a:cubicBezTo>
                    <a:pt x="554" y="347"/>
                    <a:pt x="549" y="364"/>
                    <a:pt x="539" y="378"/>
                  </a:cubicBezTo>
                  <a:cubicBezTo>
                    <a:pt x="528" y="394"/>
                    <a:pt x="527" y="411"/>
                    <a:pt x="531" y="429"/>
                  </a:cubicBezTo>
                  <a:cubicBezTo>
                    <a:pt x="542" y="475"/>
                    <a:pt x="549" y="522"/>
                    <a:pt x="556" y="569"/>
                  </a:cubicBezTo>
                  <a:cubicBezTo>
                    <a:pt x="561" y="603"/>
                    <a:pt x="557" y="637"/>
                    <a:pt x="559" y="671"/>
                  </a:cubicBezTo>
                  <a:cubicBezTo>
                    <a:pt x="560" y="691"/>
                    <a:pt x="560" y="692"/>
                    <a:pt x="577" y="682"/>
                  </a:cubicBezTo>
                  <a:cubicBezTo>
                    <a:pt x="605" y="665"/>
                    <a:pt x="634" y="655"/>
                    <a:pt x="668" y="661"/>
                  </a:cubicBezTo>
                  <a:cubicBezTo>
                    <a:pt x="675" y="663"/>
                    <a:pt x="682" y="667"/>
                    <a:pt x="689" y="670"/>
                  </a:cubicBezTo>
                  <a:cubicBezTo>
                    <a:pt x="691" y="671"/>
                    <a:pt x="692" y="673"/>
                    <a:pt x="693" y="675"/>
                  </a:cubicBezTo>
                  <a:cubicBezTo>
                    <a:pt x="712" y="695"/>
                    <a:pt x="725" y="719"/>
                    <a:pt x="756" y="730"/>
                  </a:cubicBezTo>
                  <a:cubicBezTo>
                    <a:pt x="795" y="743"/>
                    <a:pt x="817" y="775"/>
                    <a:pt x="819" y="819"/>
                  </a:cubicBezTo>
                  <a:cubicBezTo>
                    <a:pt x="820" y="867"/>
                    <a:pt x="813" y="913"/>
                    <a:pt x="798" y="958"/>
                  </a:cubicBezTo>
                  <a:cubicBezTo>
                    <a:pt x="766" y="1053"/>
                    <a:pt x="719" y="1141"/>
                    <a:pt x="659" y="1222"/>
                  </a:cubicBezTo>
                  <a:cubicBezTo>
                    <a:pt x="648" y="1237"/>
                    <a:pt x="635" y="1234"/>
                    <a:pt x="621" y="1232"/>
                  </a:cubicBezTo>
                  <a:cubicBezTo>
                    <a:pt x="610" y="1231"/>
                    <a:pt x="603" y="1233"/>
                    <a:pt x="598" y="1244"/>
                  </a:cubicBezTo>
                  <a:cubicBezTo>
                    <a:pt x="592" y="1259"/>
                    <a:pt x="587" y="1274"/>
                    <a:pt x="582" y="1290"/>
                  </a:cubicBezTo>
                  <a:cubicBezTo>
                    <a:pt x="567" y="1343"/>
                    <a:pt x="527" y="1365"/>
                    <a:pt x="475" y="1346"/>
                  </a:cubicBezTo>
                  <a:cubicBezTo>
                    <a:pt x="465" y="1343"/>
                    <a:pt x="462" y="1333"/>
                    <a:pt x="459" y="1325"/>
                  </a:cubicBezTo>
                  <a:cubicBezTo>
                    <a:pt x="447" y="1291"/>
                    <a:pt x="451" y="1258"/>
                    <a:pt x="461" y="1224"/>
                  </a:cubicBezTo>
                  <a:cubicBezTo>
                    <a:pt x="465" y="1212"/>
                    <a:pt x="470" y="1200"/>
                    <a:pt x="474" y="1189"/>
                  </a:cubicBezTo>
                  <a:cubicBezTo>
                    <a:pt x="476" y="1185"/>
                    <a:pt x="477" y="1181"/>
                    <a:pt x="472" y="1180"/>
                  </a:cubicBezTo>
                  <a:cubicBezTo>
                    <a:pt x="468" y="1178"/>
                    <a:pt x="466" y="1181"/>
                    <a:pt x="465" y="1185"/>
                  </a:cubicBezTo>
                  <a:cubicBezTo>
                    <a:pt x="459" y="1205"/>
                    <a:pt x="451" y="1225"/>
                    <a:pt x="446" y="1246"/>
                  </a:cubicBezTo>
                  <a:cubicBezTo>
                    <a:pt x="442" y="1261"/>
                    <a:pt x="437" y="1274"/>
                    <a:pt x="429" y="1287"/>
                  </a:cubicBezTo>
                  <a:cubicBezTo>
                    <a:pt x="410" y="1317"/>
                    <a:pt x="389" y="1327"/>
                    <a:pt x="357" y="1320"/>
                  </a:cubicBezTo>
                  <a:cubicBezTo>
                    <a:pt x="326" y="1313"/>
                    <a:pt x="305" y="1291"/>
                    <a:pt x="301" y="1258"/>
                  </a:cubicBezTo>
                  <a:cubicBezTo>
                    <a:pt x="297" y="1228"/>
                    <a:pt x="300" y="1197"/>
                    <a:pt x="315" y="1169"/>
                  </a:cubicBezTo>
                  <a:cubicBezTo>
                    <a:pt x="326" y="1149"/>
                    <a:pt x="338" y="1130"/>
                    <a:pt x="350" y="1111"/>
                  </a:cubicBezTo>
                  <a:cubicBezTo>
                    <a:pt x="355" y="1103"/>
                    <a:pt x="358" y="1097"/>
                    <a:pt x="351" y="1088"/>
                  </a:cubicBezTo>
                  <a:cubicBezTo>
                    <a:pt x="341" y="1074"/>
                    <a:pt x="345" y="1062"/>
                    <a:pt x="353" y="1047"/>
                  </a:cubicBezTo>
                  <a:cubicBezTo>
                    <a:pt x="378" y="1008"/>
                    <a:pt x="403" y="969"/>
                    <a:pt x="431" y="930"/>
                  </a:cubicBezTo>
                  <a:cubicBezTo>
                    <a:pt x="351" y="908"/>
                    <a:pt x="321" y="848"/>
                    <a:pt x="305" y="777"/>
                  </a:cubicBezTo>
                  <a:cubicBezTo>
                    <a:pt x="289" y="709"/>
                    <a:pt x="298" y="641"/>
                    <a:pt x="311" y="574"/>
                  </a:cubicBezTo>
                  <a:cubicBezTo>
                    <a:pt x="315" y="552"/>
                    <a:pt x="319" y="530"/>
                    <a:pt x="323" y="507"/>
                  </a:cubicBezTo>
                  <a:cubicBezTo>
                    <a:pt x="319" y="508"/>
                    <a:pt x="317" y="508"/>
                    <a:pt x="315" y="508"/>
                  </a:cubicBezTo>
                  <a:cubicBezTo>
                    <a:pt x="294" y="517"/>
                    <a:pt x="272" y="526"/>
                    <a:pt x="251" y="535"/>
                  </a:cubicBezTo>
                  <a:cubicBezTo>
                    <a:pt x="257" y="557"/>
                    <a:pt x="272" y="573"/>
                    <a:pt x="281" y="593"/>
                  </a:cubicBezTo>
                  <a:cubicBezTo>
                    <a:pt x="303" y="641"/>
                    <a:pt x="292" y="694"/>
                    <a:pt x="248" y="726"/>
                  </a:cubicBezTo>
                  <a:cubicBezTo>
                    <a:pt x="219" y="748"/>
                    <a:pt x="193" y="768"/>
                    <a:pt x="175" y="803"/>
                  </a:cubicBezTo>
                  <a:cubicBezTo>
                    <a:pt x="155" y="844"/>
                    <a:pt x="118" y="874"/>
                    <a:pt x="72" y="883"/>
                  </a:cubicBezTo>
                  <a:cubicBezTo>
                    <a:pt x="50" y="888"/>
                    <a:pt x="29" y="891"/>
                    <a:pt x="15" y="910"/>
                  </a:cubicBezTo>
                  <a:cubicBezTo>
                    <a:pt x="6" y="912"/>
                    <a:pt x="4" y="906"/>
                    <a:pt x="0" y="901"/>
                  </a:cubicBezTo>
                  <a:cubicBezTo>
                    <a:pt x="6" y="884"/>
                    <a:pt x="21" y="874"/>
                    <a:pt x="29" y="857"/>
                  </a:cubicBezTo>
                  <a:cubicBezTo>
                    <a:pt x="46" y="821"/>
                    <a:pt x="54" y="782"/>
                    <a:pt x="68" y="745"/>
                  </a:cubicBezTo>
                  <a:cubicBezTo>
                    <a:pt x="73" y="733"/>
                    <a:pt x="74" y="719"/>
                    <a:pt x="86" y="710"/>
                  </a:cubicBezTo>
                  <a:cubicBezTo>
                    <a:pt x="91" y="707"/>
                    <a:pt x="88" y="701"/>
                    <a:pt x="88" y="694"/>
                  </a:cubicBezTo>
                  <a:cubicBezTo>
                    <a:pt x="86" y="701"/>
                    <a:pt x="92" y="707"/>
                    <a:pt x="85" y="711"/>
                  </a:cubicBezTo>
                  <a:cubicBezTo>
                    <a:pt x="78" y="714"/>
                    <a:pt x="72" y="711"/>
                    <a:pt x="67" y="706"/>
                  </a:cubicBezTo>
                  <a:cubicBezTo>
                    <a:pt x="58" y="698"/>
                    <a:pt x="51" y="687"/>
                    <a:pt x="41" y="679"/>
                  </a:cubicBezTo>
                  <a:cubicBezTo>
                    <a:pt x="22" y="657"/>
                    <a:pt x="6" y="635"/>
                    <a:pt x="9" y="602"/>
                  </a:cubicBezTo>
                  <a:cubicBezTo>
                    <a:pt x="11" y="583"/>
                    <a:pt x="17" y="570"/>
                    <a:pt x="33" y="561"/>
                  </a:cubicBezTo>
                  <a:cubicBezTo>
                    <a:pt x="50" y="552"/>
                    <a:pt x="60" y="529"/>
                    <a:pt x="56" y="512"/>
                  </a:cubicBezTo>
                  <a:cubicBezTo>
                    <a:pt x="55" y="509"/>
                    <a:pt x="57" y="506"/>
                    <a:pt x="59" y="504"/>
                  </a:cubicBezTo>
                  <a:cubicBezTo>
                    <a:pt x="82" y="490"/>
                    <a:pt x="105" y="477"/>
                    <a:pt x="122" y="455"/>
                  </a:cubicBezTo>
                  <a:cubicBezTo>
                    <a:pt x="131" y="442"/>
                    <a:pt x="150" y="438"/>
                    <a:pt x="164" y="430"/>
                  </a:cubicBezTo>
                  <a:cubicBezTo>
                    <a:pt x="180" y="421"/>
                    <a:pt x="185" y="406"/>
                    <a:pt x="187" y="390"/>
                  </a:cubicBezTo>
                  <a:cubicBezTo>
                    <a:pt x="188" y="385"/>
                    <a:pt x="188" y="379"/>
                    <a:pt x="182" y="377"/>
                  </a:cubicBezTo>
                  <a:cubicBezTo>
                    <a:pt x="177" y="375"/>
                    <a:pt x="174" y="379"/>
                    <a:pt x="172" y="382"/>
                  </a:cubicBezTo>
                  <a:cubicBezTo>
                    <a:pt x="167" y="387"/>
                    <a:pt x="163" y="396"/>
                    <a:pt x="155" y="391"/>
                  </a:cubicBezTo>
                  <a:cubicBezTo>
                    <a:pt x="148" y="386"/>
                    <a:pt x="151" y="376"/>
                    <a:pt x="156" y="370"/>
                  </a:cubicBezTo>
                  <a:cubicBezTo>
                    <a:pt x="168" y="355"/>
                    <a:pt x="166" y="337"/>
                    <a:pt x="167" y="319"/>
                  </a:cubicBezTo>
                  <a:cubicBezTo>
                    <a:pt x="172" y="308"/>
                    <a:pt x="177" y="309"/>
                    <a:pt x="183" y="318"/>
                  </a:cubicBezTo>
                  <a:cubicBezTo>
                    <a:pt x="186" y="325"/>
                    <a:pt x="187" y="333"/>
                    <a:pt x="187" y="340"/>
                  </a:cubicBezTo>
                  <a:cubicBezTo>
                    <a:pt x="188" y="353"/>
                    <a:pt x="194" y="359"/>
                    <a:pt x="207" y="359"/>
                  </a:cubicBezTo>
                  <a:close/>
                </a:path>
              </a:pathLst>
            </a:custGeom>
            <a:solidFill>
              <a:srgbClr val="4B13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E23F06C-6497-8CBD-EC62-5576DB39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778"/>
              <a:ext cx="402" cy="476"/>
            </a:xfrm>
            <a:custGeom>
              <a:avLst/>
              <a:gdLst>
                <a:gd name="T0" fmla="*/ 385 w 644"/>
                <a:gd name="T1" fmla="*/ 116 h 763"/>
                <a:gd name="T2" fmla="*/ 410 w 644"/>
                <a:gd name="T3" fmla="*/ 115 h 763"/>
                <a:gd name="T4" fmla="*/ 388 w 644"/>
                <a:gd name="T5" fmla="*/ 135 h 763"/>
                <a:gd name="T6" fmla="*/ 352 w 644"/>
                <a:gd name="T7" fmla="*/ 309 h 763"/>
                <a:gd name="T8" fmla="*/ 363 w 644"/>
                <a:gd name="T9" fmla="*/ 293 h 763"/>
                <a:gd name="T10" fmla="*/ 390 w 644"/>
                <a:gd name="T11" fmla="*/ 148 h 763"/>
                <a:gd name="T12" fmla="*/ 405 w 644"/>
                <a:gd name="T13" fmla="*/ 145 h 763"/>
                <a:gd name="T14" fmla="*/ 395 w 644"/>
                <a:gd name="T15" fmla="*/ 298 h 763"/>
                <a:gd name="T16" fmla="*/ 380 w 644"/>
                <a:gd name="T17" fmla="*/ 397 h 763"/>
                <a:gd name="T18" fmla="*/ 396 w 644"/>
                <a:gd name="T19" fmla="*/ 371 h 763"/>
                <a:gd name="T20" fmla="*/ 540 w 644"/>
                <a:gd name="T21" fmla="*/ 317 h 763"/>
                <a:gd name="T22" fmla="*/ 637 w 644"/>
                <a:gd name="T23" fmla="*/ 368 h 763"/>
                <a:gd name="T24" fmla="*/ 592 w 644"/>
                <a:gd name="T25" fmla="*/ 500 h 763"/>
                <a:gd name="T26" fmla="*/ 593 w 644"/>
                <a:gd name="T27" fmla="*/ 433 h 763"/>
                <a:gd name="T28" fmla="*/ 542 w 644"/>
                <a:gd name="T29" fmla="*/ 504 h 763"/>
                <a:gd name="T30" fmla="*/ 548 w 644"/>
                <a:gd name="T31" fmla="*/ 554 h 763"/>
                <a:gd name="T32" fmla="*/ 394 w 644"/>
                <a:gd name="T33" fmla="*/ 520 h 763"/>
                <a:gd name="T34" fmla="*/ 259 w 644"/>
                <a:gd name="T35" fmla="*/ 749 h 763"/>
                <a:gd name="T36" fmla="*/ 235 w 644"/>
                <a:gd name="T37" fmla="*/ 749 h 763"/>
                <a:gd name="T38" fmla="*/ 258 w 644"/>
                <a:gd name="T39" fmla="*/ 605 h 763"/>
                <a:gd name="T40" fmla="*/ 176 w 644"/>
                <a:gd name="T41" fmla="*/ 530 h 763"/>
                <a:gd name="T42" fmla="*/ 228 w 644"/>
                <a:gd name="T43" fmla="*/ 544 h 763"/>
                <a:gd name="T44" fmla="*/ 314 w 644"/>
                <a:gd name="T45" fmla="*/ 602 h 763"/>
                <a:gd name="T46" fmla="*/ 309 w 644"/>
                <a:gd name="T47" fmla="*/ 556 h 763"/>
                <a:gd name="T48" fmla="*/ 200 w 644"/>
                <a:gd name="T49" fmla="*/ 478 h 763"/>
                <a:gd name="T50" fmla="*/ 131 w 644"/>
                <a:gd name="T51" fmla="*/ 473 h 763"/>
                <a:gd name="T52" fmla="*/ 100 w 644"/>
                <a:gd name="T53" fmla="*/ 492 h 763"/>
                <a:gd name="T54" fmla="*/ 30 w 644"/>
                <a:gd name="T55" fmla="*/ 622 h 763"/>
                <a:gd name="T56" fmla="*/ 73 w 644"/>
                <a:gd name="T57" fmla="*/ 692 h 763"/>
                <a:gd name="T58" fmla="*/ 151 w 644"/>
                <a:gd name="T59" fmla="*/ 746 h 763"/>
                <a:gd name="T60" fmla="*/ 33 w 644"/>
                <a:gd name="T61" fmla="*/ 683 h 763"/>
                <a:gd name="T62" fmla="*/ 153 w 644"/>
                <a:gd name="T63" fmla="*/ 445 h 763"/>
                <a:gd name="T64" fmla="*/ 171 w 644"/>
                <a:gd name="T65" fmla="*/ 402 h 763"/>
                <a:gd name="T66" fmla="*/ 184 w 644"/>
                <a:gd name="T67" fmla="*/ 305 h 763"/>
                <a:gd name="T68" fmla="*/ 135 w 644"/>
                <a:gd name="T69" fmla="*/ 213 h 763"/>
                <a:gd name="T70" fmla="*/ 153 w 644"/>
                <a:gd name="T71" fmla="*/ 107 h 763"/>
                <a:gd name="T72" fmla="*/ 184 w 644"/>
                <a:gd name="T73" fmla="*/ 90 h 763"/>
                <a:gd name="T74" fmla="*/ 192 w 644"/>
                <a:gd name="T75" fmla="*/ 141 h 763"/>
                <a:gd name="T76" fmla="*/ 189 w 644"/>
                <a:gd name="T77" fmla="*/ 161 h 763"/>
                <a:gd name="T78" fmla="*/ 197 w 644"/>
                <a:gd name="T79" fmla="*/ 172 h 763"/>
                <a:gd name="T80" fmla="*/ 225 w 644"/>
                <a:gd name="T81" fmla="*/ 175 h 763"/>
                <a:gd name="T82" fmla="*/ 175 w 644"/>
                <a:gd name="T83" fmla="*/ 241 h 763"/>
                <a:gd name="T84" fmla="*/ 244 w 644"/>
                <a:gd name="T85" fmla="*/ 227 h 763"/>
                <a:gd name="T86" fmla="*/ 194 w 644"/>
                <a:gd name="T87" fmla="*/ 271 h 763"/>
                <a:gd name="T88" fmla="*/ 270 w 644"/>
                <a:gd name="T89" fmla="*/ 236 h 763"/>
                <a:gd name="T90" fmla="*/ 216 w 644"/>
                <a:gd name="T91" fmla="*/ 290 h 763"/>
                <a:gd name="T92" fmla="*/ 293 w 644"/>
                <a:gd name="T93" fmla="*/ 447 h 763"/>
                <a:gd name="T94" fmla="*/ 368 w 644"/>
                <a:gd name="T95" fmla="*/ 470 h 763"/>
                <a:gd name="T96" fmla="*/ 294 w 644"/>
                <a:gd name="T97" fmla="*/ 276 h 763"/>
                <a:gd name="T98" fmla="*/ 290 w 644"/>
                <a:gd name="T99" fmla="*/ 199 h 763"/>
                <a:gd name="T100" fmla="*/ 306 w 644"/>
                <a:gd name="T101" fmla="*/ 25 h 763"/>
                <a:gd name="T102" fmla="*/ 320 w 644"/>
                <a:gd name="T103" fmla="*/ 0 h 763"/>
                <a:gd name="T104" fmla="*/ 326 w 644"/>
                <a:gd name="T105" fmla="*/ 72 h 763"/>
                <a:gd name="T106" fmla="*/ 323 w 644"/>
                <a:gd name="T107" fmla="*/ 276 h 763"/>
                <a:gd name="T108" fmla="*/ 340 w 644"/>
                <a:gd name="T109" fmla="*/ 266 h 763"/>
                <a:gd name="T110" fmla="*/ 372 w 644"/>
                <a:gd name="T111" fmla="*/ 12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4" h="763">
                  <a:moveTo>
                    <a:pt x="372" y="120"/>
                  </a:moveTo>
                  <a:cubicBezTo>
                    <a:pt x="377" y="120"/>
                    <a:pt x="382" y="120"/>
                    <a:pt x="385" y="116"/>
                  </a:cubicBezTo>
                  <a:cubicBezTo>
                    <a:pt x="387" y="113"/>
                    <a:pt x="390" y="111"/>
                    <a:pt x="394" y="111"/>
                  </a:cubicBezTo>
                  <a:cubicBezTo>
                    <a:pt x="400" y="109"/>
                    <a:pt x="406" y="111"/>
                    <a:pt x="410" y="115"/>
                  </a:cubicBezTo>
                  <a:cubicBezTo>
                    <a:pt x="412" y="117"/>
                    <a:pt x="413" y="118"/>
                    <a:pt x="415" y="120"/>
                  </a:cubicBezTo>
                  <a:cubicBezTo>
                    <a:pt x="409" y="130"/>
                    <a:pt x="393" y="124"/>
                    <a:pt x="388" y="135"/>
                  </a:cubicBezTo>
                  <a:cubicBezTo>
                    <a:pt x="387" y="139"/>
                    <a:pt x="386" y="143"/>
                    <a:pt x="384" y="146"/>
                  </a:cubicBezTo>
                  <a:cubicBezTo>
                    <a:pt x="372" y="200"/>
                    <a:pt x="368" y="256"/>
                    <a:pt x="352" y="309"/>
                  </a:cubicBezTo>
                  <a:cubicBezTo>
                    <a:pt x="348" y="324"/>
                    <a:pt x="347" y="341"/>
                    <a:pt x="355" y="353"/>
                  </a:cubicBezTo>
                  <a:cubicBezTo>
                    <a:pt x="350" y="333"/>
                    <a:pt x="344" y="312"/>
                    <a:pt x="363" y="293"/>
                  </a:cubicBezTo>
                  <a:cubicBezTo>
                    <a:pt x="370" y="286"/>
                    <a:pt x="371" y="279"/>
                    <a:pt x="370" y="271"/>
                  </a:cubicBezTo>
                  <a:cubicBezTo>
                    <a:pt x="367" y="228"/>
                    <a:pt x="374" y="188"/>
                    <a:pt x="390" y="148"/>
                  </a:cubicBezTo>
                  <a:cubicBezTo>
                    <a:pt x="392" y="145"/>
                    <a:pt x="395" y="143"/>
                    <a:pt x="399" y="143"/>
                  </a:cubicBezTo>
                  <a:cubicBezTo>
                    <a:pt x="401" y="143"/>
                    <a:pt x="403" y="144"/>
                    <a:pt x="405" y="145"/>
                  </a:cubicBezTo>
                  <a:cubicBezTo>
                    <a:pt x="409" y="149"/>
                    <a:pt x="410" y="153"/>
                    <a:pt x="410" y="159"/>
                  </a:cubicBezTo>
                  <a:cubicBezTo>
                    <a:pt x="391" y="203"/>
                    <a:pt x="397" y="251"/>
                    <a:pt x="395" y="298"/>
                  </a:cubicBezTo>
                  <a:cubicBezTo>
                    <a:pt x="393" y="310"/>
                    <a:pt x="391" y="323"/>
                    <a:pt x="387" y="335"/>
                  </a:cubicBezTo>
                  <a:cubicBezTo>
                    <a:pt x="384" y="356"/>
                    <a:pt x="379" y="376"/>
                    <a:pt x="380" y="397"/>
                  </a:cubicBezTo>
                  <a:cubicBezTo>
                    <a:pt x="382" y="424"/>
                    <a:pt x="392" y="448"/>
                    <a:pt x="410" y="467"/>
                  </a:cubicBezTo>
                  <a:cubicBezTo>
                    <a:pt x="394" y="437"/>
                    <a:pt x="395" y="404"/>
                    <a:pt x="396" y="371"/>
                  </a:cubicBezTo>
                  <a:cubicBezTo>
                    <a:pt x="397" y="349"/>
                    <a:pt x="405" y="337"/>
                    <a:pt x="427" y="337"/>
                  </a:cubicBezTo>
                  <a:cubicBezTo>
                    <a:pt x="466" y="337"/>
                    <a:pt x="502" y="325"/>
                    <a:pt x="540" y="317"/>
                  </a:cubicBezTo>
                  <a:cubicBezTo>
                    <a:pt x="561" y="313"/>
                    <a:pt x="582" y="311"/>
                    <a:pt x="602" y="322"/>
                  </a:cubicBezTo>
                  <a:cubicBezTo>
                    <a:pt x="620" y="332"/>
                    <a:pt x="634" y="347"/>
                    <a:pt x="637" y="368"/>
                  </a:cubicBezTo>
                  <a:cubicBezTo>
                    <a:pt x="644" y="408"/>
                    <a:pt x="636" y="446"/>
                    <a:pt x="614" y="481"/>
                  </a:cubicBezTo>
                  <a:cubicBezTo>
                    <a:pt x="609" y="489"/>
                    <a:pt x="599" y="494"/>
                    <a:pt x="592" y="500"/>
                  </a:cubicBezTo>
                  <a:cubicBezTo>
                    <a:pt x="578" y="499"/>
                    <a:pt x="584" y="489"/>
                    <a:pt x="586" y="483"/>
                  </a:cubicBezTo>
                  <a:cubicBezTo>
                    <a:pt x="590" y="468"/>
                    <a:pt x="592" y="452"/>
                    <a:pt x="593" y="433"/>
                  </a:cubicBezTo>
                  <a:cubicBezTo>
                    <a:pt x="584" y="486"/>
                    <a:pt x="527" y="514"/>
                    <a:pt x="462" y="499"/>
                  </a:cubicBezTo>
                  <a:cubicBezTo>
                    <a:pt x="489" y="506"/>
                    <a:pt x="515" y="509"/>
                    <a:pt x="542" y="504"/>
                  </a:cubicBezTo>
                  <a:cubicBezTo>
                    <a:pt x="555" y="502"/>
                    <a:pt x="568" y="499"/>
                    <a:pt x="578" y="511"/>
                  </a:cubicBezTo>
                  <a:cubicBezTo>
                    <a:pt x="580" y="534"/>
                    <a:pt x="562" y="543"/>
                    <a:pt x="548" y="554"/>
                  </a:cubicBezTo>
                  <a:cubicBezTo>
                    <a:pt x="508" y="585"/>
                    <a:pt x="460" y="572"/>
                    <a:pt x="439" y="527"/>
                  </a:cubicBezTo>
                  <a:cubicBezTo>
                    <a:pt x="429" y="505"/>
                    <a:pt x="410" y="502"/>
                    <a:pt x="394" y="520"/>
                  </a:cubicBezTo>
                  <a:cubicBezTo>
                    <a:pt x="371" y="545"/>
                    <a:pt x="359" y="577"/>
                    <a:pt x="339" y="604"/>
                  </a:cubicBezTo>
                  <a:cubicBezTo>
                    <a:pt x="307" y="649"/>
                    <a:pt x="282" y="699"/>
                    <a:pt x="259" y="749"/>
                  </a:cubicBezTo>
                  <a:cubicBezTo>
                    <a:pt x="256" y="754"/>
                    <a:pt x="254" y="759"/>
                    <a:pt x="248" y="762"/>
                  </a:cubicBezTo>
                  <a:cubicBezTo>
                    <a:pt x="240" y="762"/>
                    <a:pt x="237" y="756"/>
                    <a:pt x="235" y="749"/>
                  </a:cubicBezTo>
                  <a:cubicBezTo>
                    <a:pt x="237" y="720"/>
                    <a:pt x="254" y="698"/>
                    <a:pt x="267" y="674"/>
                  </a:cubicBezTo>
                  <a:cubicBezTo>
                    <a:pt x="288" y="635"/>
                    <a:pt x="289" y="636"/>
                    <a:pt x="258" y="605"/>
                  </a:cubicBezTo>
                  <a:cubicBezTo>
                    <a:pt x="237" y="583"/>
                    <a:pt x="215" y="562"/>
                    <a:pt x="188" y="547"/>
                  </a:cubicBezTo>
                  <a:cubicBezTo>
                    <a:pt x="182" y="543"/>
                    <a:pt x="172" y="539"/>
                    <a:pt x="176" y="530"/>
                  </a:cubicBezTo>
                  <a:cubicBezTo>
                    <a:pt x="181" y="519"/>
                    <a:pt x="191" y="525"/>
                    <a:pt x="199" y="527"/>
                  </a:cubicBezTo>
                  <a:cubicBezTo>
                    <a:pt x="210" y="531"/>
                    <a:pt x="219" y="538"/>
                    <a:pt x="228" y="544"/>
                  </a:cubicBezTo>
                  <a:cubicBezTo>
                    <a:pt x="252" y="562"/>
                    <a:pt x="275" y="580"/>
                    <a:pt x="295" y="603"/>
                  </a:cubicBezTo>
                  <a:cubicBezTo>
                    <a:pt x="303" y="612"/>
                    <a:pt x="308" y="611"/>
                    <a:pt x="314" y="602"/>
                  </a:cubicBezTo>
                  <a:cubicBezTo>
                    <a:pt x="319" y="593"/>
                    <a:pt x="326" y="586"/>
                    <a:pt x="325" y="575"/>
                  </a:cubicBezTo>
                  <a:cubicBezTo>
                    <a:pt x="324" y="565"/>
                    <a:pt x="321" y="558"/>
                    <a:pt x="309" y="556"/>
                  </a:cubicBezTo>
                  <a:cubicBezTo>
                    <a:pt x="274" y="552"/>
                    <a:pt x="248" y="531"/>
                    <a:pt x="225" y="507"/>
                  </a:cubicBezTo>
                  <a:cubicBezTo>
                    <a:pt x="217" y="497"/>
                    <a:pt x="209" y="487"/>
                    <a:pt x="200" y="478"/>
                  </a:cubicBezTo>
                  <a:cubicBezTo>
                    <a:pt x="175" y="453"/>
                    <a:pt x="174" y="453"/>
                    <a:pt x="141" y="468"/>
                  </a:cubicBezTo>
                  <a:cubicBezTo>
                    <a:pt x="138" y="469"/>
                    <a:pt x="135" y="471"/>
                    <a:pt x="131" y="473"/>
                  </a:cubicBezTo>
                  <a:cubicBezTo>
                    <a:pt x="125" y="475"/>
                    <a:pt x="119" y="478"/>
                    <a:pt x="115" y="483"/>
                  </a:cubicBezTo>
                  <a:cubicBezTo>
                    <a:pt x="110" y="487"/>
                    <a:pt x="105" y="490"/>
                    <a:pt x="100" y="492"/>
                  </a:cubicBezTo>
                  <a:cubicBezTo>
                    <a:pt x="62" y="511"/>
                    <a:pt x="42" y="544"/>
                    <a:pt x="30" y="583"/>
                  </a:cubicBezTo>
                  <a:cubicBezTo>
                    <a:pt x="27" y="596"/>
                    <a:pt x="27" y="609"/>
                    <a:pt x="30" y="622"/>
                  </a:cubicBezTo>
                  <a:cubicBezTo>
                    <a:pt x="31" y="625"/>
                    <a:pt x="32" y="628"/>
                    <a:pt x="32" y="631"/>
                  </a:cubicBezTo>
                  <a:cubicBezTo>
                    <a:pt x="35" y="658"/>
                    <a:pt x="52" y="677"/>
                    <a:pt x="73" y="692"/>
                  </a:cubicBezTo>
                  <a:cubicBezTo>
                    <a:pt x="93" y="707"/>
                    <a:pt x="113" y="719"/>
                    <a:pt x="134" y="731"/>
                  </a:cubicBezTo>
                  <a:cubicBezTo>
                    <a:pt x="140" y="735"/>
                    <a:pt x="147" y="739"/>
                    <a:pt x="151" y="746"/>
                  </a:cubicBezTo>
                  <a:cubicBezTo>
                    <a:pt x="145" y="763"/>
                    <a:pt x="136" y="749"/>
                    <a:pt x="128" y="749"/>
                  </a:cubicBezTo>
                  <a:cubicBezTo>
                    <a:pt x="91" y="735"/>
                    <a:pt x="59" y="712"/>
                    <a:pt x="33" y="683"/>
                  </a:cubicBezTo>
                  <a:cubicBezTo>
                    <a:pt x="4" y="651"/>
                    <a:pt x="0" y="587"/>
                    <a:pt x="22" y="546"/>
                  </a:cubicBezTo>
                  <a:cubicBezTo>
                    <a:pt x="50" y="492"/>
                    <a:pt x="96" y="462"/>
                    <a:pt x="153" y="445"/>
                  </a:cubicBezTo>
                  <a:cubicBezTo>
                    <a:pt x="159" y="442"/>
                    <a:pt x="166" y="441"/>
                    <a:pt x="176" y="439"/>
                  </a:cubicBezTo>
                  <a:cubicBezTo>
                    <a:pt x="164" y="427"/>
                    <a:pt x="168" y="415"/>
                    <a:pt x="171" y="402"/>
                  </a:cubicBezTo>
                  <a:cubicBezTo>
                    <a:pt x="178" y="377"/>
                    <a:pt x="183" y="352"/>
                    <a:pt x="188" y="327"/>
                  </a:cubicBezTo>
                  <a:cubicBezTo>
                    <a:pt x="190" y="319"/>
                    <a:pt x="188" y="312"/>
                    <a:pt x="184" y="305"/>
                  </a:cubicBezTo>
                  <a:cubicBezTo>
                    <a:pt x="169" y="278"/>
                    <a:pt x="154" y="250"/>
                    <a:pt x="146" y="220"/>
                  </a:cubicBezTo>
                  <a:cubicBezTo>
                    <a:pt x="144" y="213"/>
                    <a:pt x="140" y="215"/>
                    <a:pt x="135" y="213"/>
                  </a:cubicBezTo>
                  <a:cubicBezTo>
                    <a:pt x="113" y="205"/>
                    <a:pt x="97" y="171"/>
                    <a:pt x="111" y="156"/>
                  </a:cubicBezTo>
                  <a:cubicBezTo>
                    <a:pt x="126" y="140"/>
                    <a:pt x="136" y="121"/>
                    <a:pt x="153" y="107"/>
                  </a:cubicBezTo>
                  <a:cubicBezTo>
                    <a:pt x="158" y="103"/>
                    <a:pt x="161" y="99"/>
                    <a:pt x="165" y="93"/>
                  </a:cubicBezTo>
                  <a:cubicBezTo>
                    <a:pt x="169" y="86"/>
                    <a:pt x="176" y="82"/>
                    <a:pt x="184" y="90"/>
                  </a:cubicBezTo>
                  <a:cubicBezTo>
                    <a:pt x="182" y="95"/>
                    <a:pt x="173" y="93"/>
                    <a:pt x="172" y="100"/>
                  </a:cubicBezTo>
                  <a:cubicBezTo>
                    <a:pt x="180" y="113"/>
                    <a:pt x="184" y="128"/>
                    <a:pt x="192" y="141"/>
                  </a:cubicBezTo>
                  <a:cubicBezTo>
                    <a:pt x="195" y="142"/>
                    <a:pt x="198" y="143"/>
                    <a:pt x="201" y="145"/>
                  </a:cubicBezTo>
                  <a:cubicBezTo>
                    <a:pt x="200" y="153"/>
                    <a:pt x="193" y="155"/>
                    <a:pt x="189" y="161"/>
                  </a:cubicBezTo>
                  <a:cubicBezTo>
                    <a:pt x="187" y="164"/>
                    <a:pt x="185" y="167"/>
                    <a:pt x="187" y="170"/>
                  </a:cubicBezTo>
                  <a:cubicBezTo>
                    <a:pt x="189" y="174"/>
                    <a:pt x="193" y="173"/>
                    <a:pt x="197" y="172"/>
                  </a:cubicBezTo>
                  <a:cubicBezTo>
                    <a:pt x="202" y="171"/>
                    <a:pt x="207" y="167"/>
                    <a:pt x="212" y="166"/>
                  </a:cubicBezTo>
                  <a:cubicBezTo>
                    <a:pt x="221" y="163"/>
                    <a:pt x="226" y="165"/>
                    <a:pt x="225" y="175"/>
                  </a:cubicBezTo>
                  <a:cubicBezTo>
                    <a:pt x="218" y="189"/>
                    <a:pt x="206" y="194"/>
                    <a:pt x="193" y="196"/>
                  </a:cubicBezTo>
                  <a:cubicBezTo>
                    <a:pt x="163" y="202"/>
                    <a:pt x="158" y="214"/>
                    <a:pt x="175" y="241"/>
                  </a:cubicBezTo>
                  <a:cubicBezTo>
                    <a:pt x="189" y="253"/>
                    <a:pt x="202" y="253"/>
                    <a:pt x="221" y="239"/>
                  </a:cubicBezTo>
                  <a:cubicBezTo>
                    <a:pt x="228" y="233"/>
                    <a:pt x="233" y="223"/>
                    <a:pt x="244" y="227"/>
                  </a:cubicBezTo>
                  <a:cubicBezTo>
                    <a:pt x="248" y="225"/>
                    <a:pt x="252" y="220"/>
                    <a:pt x="257" y="225"/>
                  </a:cubicBezTo>
                  <a:cubicBezTo>
                    <a:pt x="249" y="252"/>
                    <a:pt x="226" y="268"/>
                    <a:pt x="194" y="271"/>
                  </a:cubicBezTo>
                  <a:cubicBezTo>
                    <a:pt x="226" y="270"/>
                    <a:pt x="246" y="251"/>
                    <a:pt x="262" y="226"/>
                  </a:cubicBezTo>
                  <a:cubicBezTo>
                    <a:pt x="269" y="226"/>
                    <a:pt x="273" y="228"/>
                    <a:pt x="270" y="236"/>
                  </a:cubicBezTo>
                  <a:cubicBezTo>
                    <a:pt x="276" y="246"/>
                    <a:pt x="268" y="253"/>
                    <a:pt x="263" y="260"/>
                  </a:cubicBezTo>
                  <a:cubicBezTo>
                    <a:pt x="251" y="275"/>
                    <a:pt x="234" y="284"/>
                    <a:pt x="216" y="290"/>
                  </a:cubicBezTo>
                  <a:cubicBezTo>
                    <a:pt x="203" y="291"/>
                    <a:pt x="198" y="294"/>
                    <a:pt x="205" y="308"/>
                  </a:cubicBezTo>
                  <a:cubicBezTo>
                    <a:pt x="231" y="357"/>
                    <a:pt x="264" y="400"/>
                    <a:pt x="293" y="447"/>
                  </a:cubicBezTo>
                  <a:cubicBezTo>
                    <a:pt x="307" y="470"/>
                    <a:pt x="321" y="493"/>
                    <a:pt x="337" y="517"/>
                  </a:cubicBezTo>
                  <a:cubicBezTo>
                    <a:pt x="347" y="500"/>
                    <a:pt x="356" y="483"/>
                    <a:pt x="368" y="470"/>
                  </a:cubicBezTo>
                  <a:cubicBezTo>
                    <a:pt x="373" y="464"/>
                    <a:pt x="372" y="458"/>
                    <a:pt x="368" y="453"/>
                  </a:cubicBezTo>
                  <a:cubicBezTo>
                    <a:pt x="352" y="390"/>
                    <a:pt x="325" y="332"/>
                    <a:pt x="294" y="276"/>
                  </a:cubicBezTo>
                  <a:cubicBezTo>
                    <a:pt x="289" y="266"/>
                    <a:pt x="278" y="257"/>
                    <a:pt x="283" y="244"/>
                  </a:cubicBezTo>
                  <a:cubicBezTo>
                    <a:pt x="298" y="231"/>
                    <a:pt x="289" y="214"/>
                    <a:pt x="290" y="199"/>
                  </a:cubicBezTo>
                  <a:cubicBezTo>
                    <a:pt x="284" y="192"/>
                    <a:pt x="285" y="184"/>
                    <a:pt x="286" y="175"/>
                  </a:cubicBezTo>
                  <a:cubicBezTo>
                    <a:pt x="293" y="125"/>
                    <a:pt x="300" y="75"/>
                    <a:pt x="306" y="25"/>
                  </a:cubicBezTo>
                  <a:cubicBezTo>
                    <a:pt x="307" y="19"/>
                    <a:pt x="307" y="13"/>
                    <a:pt x="313" y="9"/>
                  </a:cubicBezTo>
                  <a:cubicBezTo>
                    <a:pt x="316" y="6"/>
                    <a:pt x="318" y="3"/>
                    <a:pt x="320" y="0"/>
                  </a:cubicBezTo>
                  <a:cubicBezTo>
                    <a:pt x="320" y="2"/>
                    <a:pt x="321" y="4"/>
                    <a:pt x="322" y="6"/>
                  </a:cubicBezTo>
                  <a:cubicBezTo>
                    <a:pt x="333" y="27"/>
                    <a:pt x="328" y="50"/>
                    <a:pt x="326" y="72"/>
                  </a:cubicBezTo>
                  <a:cubicBezTo>
                    <a:pt x="322" y="114"/>
                    <a:pt x="316" y="155"/>
                    <a:pt x="309" y="197"/>
                  </a:cubicBezTo>
                  <a:cubicBezTo>
                    <a:pt x="304" y="225"/>
                    <a:pt x="304" y="252"/>
                    <a:pt x="323" y="276"/>
                  </a:cubicBezTo>
                  <a:cubicBezTo>
                    <a:pt x="329" y="284"/>
                    <a:pt x="331" y="295"/>
                    <a:pt x="336" y="305"/>
                  </a:cubicBezTo>
                  <a:cubicBezTo>
                    <a:pt x="334" y="291"/>
                    <a:pt x="337" y="279"/>
                    <a:pt x="340" y="266"/>
                  </a:cubicBezTo>
                  <a:cubicBezTo>
                    <a:pt x="350" y="222"/>
                    <a:pt x="358" y="177"/>
                    <a:pt x="364" y="132"/>
                  </a:cubicBezTo>
                  <a:cubicBezTo>
                    <a:pt x="365" y="127"/>
                    <a:pt x="364" y="120"/>
                    <a:pt x="372" y="120"/>
                  </a:cubicBezTo>
                  <a:close/>
                </a:path>
              </a:pathLst>
            </a:custGeom>
            <a:solidFill>
              <a:srgbClr val="4B1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0D847568-03AF-ADAC-A25A-B10A4318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232"/>
              <a:ext cx="441" cy="336"/>
            </a:xfrm>
            <a:custGeom>
              <a:avLst/>
              <a:gdLst>
                <a:gd name="T0" fmla="*/ 290 w 707"/>
                <a:gd name="T1" fmla="*/ 21 h 538"/>
                <a:gd name="T2" fmla="*/ 312 w 707"/>
                <a:gd name="T3" fmla="*/ 21 h 538"/>
                <a:gd name="T4" fmla="*/ 351 w 707"/>
                <a:gd name="T5" fmla="*/ 16 h 538"/>
                <a:gd name="T6" fmla="*/ 378 w 707"/>
                <a:gd name="T7" fmla="*/ 16 h 538"/>
                <a:gd name="T8" fmla="*/ 402 w 707"/>
                <a:gd name="T9" fmla="*/ 19 h 538"/>
                <a:gd name="T10" fmla="*/ 412 w 707"/>
                <a:gd name="T11" fmla="*/ 32 h 538"/>
                <a:gd name="T12" fmla="*/ 428 w 707"/>
                <a:gd name="T13" fmla="*/ 44 h 538"/>
                <a:gd name="T14" fmla="*/ 523 w 707"/>
                <a:gd name="T15" fmla="*/ 119 h 538"/>
                <a:gd name="T16" fmla="*/ 579 w 707"/>
                <a:gd name="T17" fmla="*/ 143 h 538"/>
                <a:gd name="T18" fmla="*/ 610 w 707"/>
                <a:gd name="T19" fmla="*/ 153 h 538"/>
                <a:gd name="T20" fmla="*/ 669 w 707"/>
                <a:gd name="T21" fmla="*/ 163 h 538"/>
                <a:gd name="T22" fmla="*/ 691 w 707"/>
                <a:gd name="T23" fmla="*/ 168 h 538"/>
                <a:gd name="T24" fmla="*/ 706 w 707"/>
                <a:gd name="T25" fmla="*/ 178 h 538"/>
                <a:gd name="T26" fmla="*/ 661 w 707"/>
                <a:gd name="T27" fmla="*/ 312 h 538"/>
                <a:gd name="T28" fmla="*/ 604 w 707"/>
                <a:gd name="T29" fmla="*/ 329 h 538"/>
                <a:gd name="T30" fmla="*/ 578 w 707"/>
                <a:gd name="T31" fmla="*/ 340 h 538"/>
                <a:gd name="T32" fmla="*/ 481 w 707"/>
                <a:gd name="T33" fmla="*/ 463 h 538"/>
                <a:gd name="T34" fmla="*/ 450 w 707"/>
                <a:gd name="T35" fmla="*/ 517 h 538"/>
                <a:gd name="T36" fmla="*/ 412 w 707"/>
                <a:gd name="T37" fmla="*/ 535 h 538"/>
                <a:gd name="T38" fmla="*/ 295 w 707"/>
                <a:gd name="T39" fmla="*/ 407 h 538"/>
                <a:gd name="T40" fmla="*/ 293 w 707"/>
                <a:gd name="T41" fmla="*/ 354 h 538"/>
                <a:gd name="T42" fmla="*/ 409 w 707"/>
                <a:gd name="T43" fmla="*/ 313 h 538"/>
                <a:gd name="T44" fmla="*/ 425 w 707"/>
                <a:gd name="T45" fmla="*/ 291 h 538"/>
                <a:gd name="T46" fmla="*/ 415 w 707"/>
                <a:gd name="T47" fmla="*/ 257 h 538"/>
                <a:gd name="T48" fmla="*/ 408 w 707"/>
                <a:gd name="T49" fmla="*/ 229 h 538"/>
                <a:gd name="T50" fmla="*/ 431 w 707"/>
                <a:gd name="T51" fmla="*/ 190 h 538"/>
                <a:gd name="T52" fmla="*/ 304 w 707"/>
                <a:gd name="T53" fmla="*/ 195 h 538"/>
                <a:gd name="T54" fmla="*/ 268 w 707"/>
                <a:gd name="T55" fmla="*/ 176 h 538"/>
                <a:gd name="T56" fmla="*/ 255 w 707"/>
                <a:gd name="T57" fmla="*/ 172 h 538"/>
                <a:gd name="T58" fmla="*/ 126 w 707"/>
                <a:gd name="T59" fmla="*/ 208 h 538"/>
                <a:gd name="T60" fmla="*/ 86 w 707"/>
                <a:gd name="T61" fmla="*/ 208 h 538"/>
                <a:gd name="T62" fmla="*/ 10 w 707"/>
                <a:gd name="T63" fmla="*/ 43 h 538"/>
                <a:gd name="T64" fmla="*/ 65 w 707"/>
                <a:gd name="T65" fmla="*/ 15 h 538"/>
                <a:gd name="T66" fmla="*/ 94 w 707"/>
                <a:gd name="T67" fmla="*/ 40 h 538"/>
                <a:gd name="T68" fmla="*/ 153 w 707"/>
                <a:gd name="T69" fmla="*/ 62 h 538"/>
                <a:gd name="T70" fmla="*/ 252 w 707"/>
                <a:gd name="T71" fmla="*/ 52 h 538"/>
                <a:gd name="T72" fmla="*/ 261 w 707"/>
                <a:gd name="T73" fmla="*/ 46 h 538"/>
                <a:gd name="T74" fmla="*/ 288 w 707"/>
                <a:gd name="T75" fmla="*/ 26 h 538"/>
                <a:gd name="T76" fmla="*/ 290 w 707"/>
                <a:gd name="T77" fmla="*/ 2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7" h="538">
                  <a:moveTo>
                    <a:pt x="290" y="21"/>
                  </a:moveTo>
                  <a:cubicBezTo>
                    <a:pt x="298" y="12"/>
                    <a:pt x="305" y="28"/>
                    <a:pt x="312" y="21"/>
                  </a:cubicBezTo>
                  <a:cubicBezTo>
                    <a:pt x="325" y="14"/>
                    <a:pt x="337" y="11"/>
                    <a:pt x="351" y="16"/>
                  </a:cubicBezTo>
                  <a:cubicBezTo>
                    <a:pt x="360" y="20"/>
                    <a:pt x="369" y="19"/>
                    <a:pt x="378" y="16"/>
                  </a:cubicBezTo>
                  <a:cubicBezTo>
                    <a:pt x="386" y="15"/>
                    <a:pt x="394" y="15"/>
                    <a:pt x="402" y="19"/>
                  </a:cubicBezTo>
                  <a:cubicBezTo>
                    <a:pt x="402" y="25"/>
                    <a:pt x="405" y="30"/>
                    <a:pt x="412" y="32"/>
                  </a:cubicBezTo>
                  <a:cubicBezTo>
                    <a:pt x="420" y="31"/>
                    <a:pt x="423" y="39"/>
                    <a:pt x="428" y="44"/>
                  </a:cubicBezTo>
                  <a:cubicBezTo>
                    <a:pt x="455" y="74"/>
                    <a:pt x="487" y="100"/>
                    <a:pt x="523" y="119"/>
                  </a:cubicBezTo>
                  <a:cubicBezTo>
                    <a:pt x="541" y="129"/>
                    <a:pt x="560" y="137"/>
                    <a:pt x="579" y="143"/>
                  </a:cubicBezTo>
                  <a:cubicBezTo>
                    <a:pt x="589" y="147"/>
                    <a:pt x="600" y="150"/>
                    <a:pt x="610" y="153"/>
                  </a:cubicBezTo>
                  <a:cubicBezTo>
                    <a:pt x="629" y="159"/>
                    <a:pt x="649" y="160"/>
                    <a:pt x="669" y="163"/>
                  </a:cubicBezTo>
                  <a:cubicBezTo>
                    <a:pt x="676" y="163"/>
                    <a:pt x="684" y="162"/>
                    <a:pt x="691" y="168"/>
                  </a:cubicBezTo>
                  <a:cubicBezTo>
                    <a:pt x="698" y="168"/>
                    <a:pt x="701" y="175"/>
                    <a:pt x="706" y="178"/>
                  </a:cubicBezTo>
                  <a:cubicBezTo>
                    <a:pt x="707" y="228"/>
                    <a:pt x="696" y="273"/>
                    <a:pt x="661" y="312"/>
                  </a:cubicBezTo>
                  <a:cubicBezTo>
                    <a:pt x="645" y="329"/>
                    <a:pt x="626" y="334"/>
                    <a:pt x="604" y="329"/>
                  </a:cubicBezTo>
                  <a:cubicBezTo>
                    <a:pt x="591" y="325"/>
                    <a:pt x="584" y="328"/>
                    <a:pt x="578" y="340"/>
                  </a:cubicBezTo>
                  <a:cubicBezTo>
                    <a:pt x="553" y="387"/>
                    <a:pt x="521" y="428"/>
                    <a:pt x="481" y="463"/>
                  </a:cubicBezTo>
                  <a:cubicBezTo>
                    <a:pt x="466" y="476"/>
                    <a:pt x="460" y="499"/>
                    <a:pt x="450" y="517"/>
                  </a:cubicBezTo>
                  <a:cubicBezTo>
                    <a:pt x="441" y="534"/>
                    <a:pt x="430" y="538"/>
                    <a:pt x="412" y="535"/>
                  </a:cubicBezTo>
                  <a:cubicBezTo>
                    <a:pt x="349" y="527"/>
                    <a:pt x="303" y="464"/>
                    <a:pt x="295" y="407"/>
                  </a:cubicBezTo>
                  <a:cubicBezTo>
                    <a:pt x="293" y="390"/>
                    <a:pt x="290" y="373"/>
                    <a:pt x="293" y="354"/>
                  </a:cubicBezTo>
                  <a:cubicBezTo>
                    <a:pt x="305" y="295"/>
                    <a:pt x="362" y="274"/>
                    <a:pt x="409" y="313"/>
                  </a:cubicBezTo>
                  <a:cubicBezTo>
                    <a:pt x="417" y="308"/>
                    <a:pt x="420" y="298"/>
                    <a:pt x="425" y="291"/>
                  </a:cubicBezTo>
                  <a:cubicBezTo>
                    <a:pt x="435" y="276"/>
                    <a:pt x="437" y="265"/>
                    <a:pt x="415" y="257"/>
                  </a:cubicBezTo>
                  <a:cubicBezTo>
                    <a:pt x="402" y="253"/>
                    <a:pt x="401" y="241"/>
                    <a:pt x="408" y="229"/>
                  </a:cubicBezTo>
                  <a:cubicBezTo>
                    <a:pt x="415" y="217"/>
                    <a:pt x="422" y="205"/>
                    <a:pt x="431" y="190"/>
                  </a:cubicBezTo>
                  <a:cubicBezTo>
                    <a:pt x="386" y="193"/>
                    <a:pt x="345" y="198"/>
                    <a:pt x="304" y="195"/>
                  </a:cubicBezTo>
                  <a:cubicBezTo>
                    <a:pt x="290" y="195"/>
                    <a:pt x="269" y="203"/>
                    <a:pt x="268" y="176"/>
                  </a:cubicBezTo>
                  <a:cubicBezTo>
                    <a:pt x="267" y="170"/>
                    <a:pt x="260" y="172"/>
                    <a:pt x="255" y="172"/>
                  </a:cubicBezTo>
                  <a:cubicBezTo>
                    <a:pt x="209" y="175"/>
                    <a:pt x="164" y="176"/>
                    <a:pt x="126" y="208"/>
                  </a:cubicBezTo>
                  <a:cubicBezTo>
                    <a:pt x="114" y="218"/>
                    <a:pt x="100" y="216"/>
                    <a:pt x="86" y="208"/>
                  </a:cubicBezTo>
                  <a:cubicBezTo>
                    <a:pt x="34" y="177"/>
                    <a:pt x="0" y="104"/>
                    <a:pt x="10" y="43"/>
                  </a:cubicBezTo>
                  <a:cubicBezTo>
                    <a:pt x="15" y="10"/>
                    <a:pt x="35" y="0"/>
                    <a:pt x="65" y="15"/>
                  </a:cubicBezTo>
                  <a:cubicBezTo>
                    <a:pt x="76" y="21"/>
                    <a:pt x="87" y="30"/>
                    <a:pt x="94" y="40"/>
                  </a:cubicBezTo>
                  <a:cubicBezTo>
                    <a:pt x="108" y="63"/>
                    <a:pt x="130" y="66"/>
                    <a:pt x="153" y="62"/>
                  </a:cubicBezTo>
                  <a:cubicBezTo>
                    <a:pt x="186" y="56"/>
                    <a:pt x="219" y="48"/>
                    <a:pt x="252" y="52"/>
                  </a:cubicBezTo>
                  <a:cubicBezTo>
                    <a:pt x="258" y="52"/>
                    <a:pt x="261" y="51"/>
                    <a:pt x="261" y="46"/>
                  </a:cubicBezTo>
                  <a:cubicBezTo>
                    <a:pt x="260" y="25"/>
                    <a:pt x="271" y="21"/>
                    <a:pt x="288" y="26"/>
                  </a:cubicBezTo>
                  <a:cubicBezTo>
                    <a:pt x="288" y="26"/>
                    <a:pt x="289" y="23"/>
                    <a:pt x="290" y="21"/>
                  </a:cubicBezTo>
                  <a:close/>
                </a:path>
              </a:pathLst>
            </a:custGeom>
            <a:solidFill>
              <a:srgbClr val="581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30CB8856-670F-64D5-99EC-51E9FB23E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546"/>
              <a:ext cx="175" cy="650"/>
            </a:xfrm>
            <a:custGeom>
              <a:avLst/>
              <a:gdLst>
                <a:gd name="T0" fmla="*/ 29 w 281"/>
                <a:gd name="T1" fmla="*/ 1043 h 1043"/>
                <a:gd name="T2" fmla="*/ 26 w 281"/>
                <a:gd name="T3" fmla="*/ 1043 h 1043"/>
                <a:gd name="T4" fmla="*/ 11 w 281"/>
                <a:gd name="T5" fmla="*/ 971 h 1043"/>
                <a:gd name="T6" fmla="*/ 3 w 281"/>
                <a:gd name="T7" fmla="*/ 858 h 1043"/>
                <a:gd name="T8" fmla="*/ 24 w 281"/>
                <a:gd name="T9" fmla="*/ 768 h 1043"/>
                <a:gd name="T10" fmla="*/ 157 w 281"/>
                <a:gd name="T11" fmla="*/ 424 h 1043"/>
                <a:gd name="T12" fmla="*/ 199 w 281"/>
                <a:gd name="T13" fmla="*/ 313 h 1043"/>
                <a:gd name="T14" fmla="*/ 212 w 281"/>
                <a:gd name="T15" fmla="*/ 278 h 1043"/>
                <a:gd name="T16" fmla="*/ 223 w 281"/>
                <a:gd name="T17" fmla="*/ 244 h 1043"/>
                <a:gd name="T18" fmla="*/ 195 w 281"/>
                <a:gd name="T19" fmla="*/ 252 h 1043"/>
                <a:gd name="T20" fmla="*/ 110 w 281"/>
                <a:gd name="T21" fmla="*/ 223 h 1043"/>
                <a:gd name="T22" fmla="*/ 90 w 281"/>
                <a:gd name="T23" fmla="*/ 288 h 1043"/>
                <a:gd name="T24" fmla="*/ 77 w 281"/>
                <a:gd name="T25" fmla="*/ 317 h 1043"/>
                <a:gd name="T26" fmla="*/ 66 w 281"/>
                <a:gd name="T27" fmla="*/ 312 h 1043"/>
                <a:gd name="T28" fmla="*/ 80 w 281"/>
                <a:gd name="T29" fmla="*/ 262 h 1043"/>
                <a:gd name="T30" fmla="*/ 84 w 281"/>
                <a:gd name="T31" fmla="*/ 251 h 1043"/>
                <a:gd name="T32" fmla="*/ 103 w 281"/>
                <a:gd name="T33" fmla="*/ 192 h 1043"/>
                <a:gd name="T34" fmla="*/ 98 w 281"/>
                <a:gd name="T35" fmla="*/ 166 h 1043"/>
                <a:gd name="T36" fmla="*/ 73 w 281"/>
                <a:gd name="T37" fmla="*/ 125 h 1043"/>
                <a:gd name="T38" fmla="*/ 126 w 281"/>
                <a:gd name="T39" fmla="*/ 52 h 1043"/>
                <a:gd name="T40" fmla="*/ 137 w 281"/>
                <a:gd name="T41" fmla="*/ 42 h 1043"/>
                <a:gd name="T42" fmla="*/ 150 w 281"/>
                <a:gd name="T43" fmla="*/ 13 h 1043"/>
                <a:gd name="T44" fmla="*/ 162 w 281"/>
                <a:gd name="T45" fmla="*/ 2 h 1043"/>
                <a:gd name="T46" fmla="*/ 224 w 281"/>
                <a:gd name="T47" fmla="*/ 12 h 1043"/>
                <a:gd name="T48" fmla="*/ 266 w 281"/>
                <a:gd name="T49" fmla="*/ 52 h 1043"/>
                <a:gd name="T50" fmla="*/ 269 w 281"/>
                <a:gd name="T51" fmla="*/ 116 h 1043"/>
                <a:gd name="T52" fmla="*/ 260 w 281"/>
                <a:gd name="T53" fmla="*/ 149 h 1043"/>
                <a:gd name="T54" fmla="*/ 257 w 281"/>
                <a:gd name="T55" fmla="*/ 164 h 1043"/>
                <a:gd name="T56" fmla="*/ 237 w 281"/>
                <a:gd name="T57" fmla="*/ 256 h 1043"/>
                <a:gd name="T58" fmla="*/ 204 w 281"/>
                <a:gd name="T59" fmla="*/ 355 h 1043"/>
                <a:gd name="T60" fmla="*/ 170 w 281"/>
                <a:gd name="T61" fmla="*/ 451 h 1043"/>
                <a:gd name="T62" fmla="*/ 67 w 281"/>
                <a:gd name="T63" fmla="*/ 727 h 1043"/>
                <a:gd name="T64" fmla="*/ 26 w 281"/>
                <a:gd name="T65" fmla="*/ 822 h 1043"/>
                <a:gd name="T66" fmla="*/ 27 w 281"/>
                <a:gd name="T67" fmla="*/ 945 h 1043"/>
                <a:gd name="T68" fmla="*/ 37 w 281"/>
                <a:gd name="T69" fmla="*/ 1016 h 1043"/>
                <a:gd name="T70" fmla="*/ 29 w 281"/>
                <a:gd name="T71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1" h="1043">
                  <a:moveTo>
                    <a:pt x="29" y="1043"/>
                  </a:moveTo>
                  <a:cubicBezTo>
                    <a:pt x="28" y="1043"/>
                    <a:pt x="27" y="1043"/>
                    <a:pt x="26" y="1043"/>
                  </a:cubicBezTo>
                  <a:cubicBezTo>
                    <a:pt x="11" y="1021"/>
                    <a:pt x="17" y="995"/>
                    <a:pt x="11" y="971"/>
                  </a:cubicBezTo>
                  <a:cubicBezTo>
                    <a:pt x="3" y="934"/>
                    <a:pt x="6" y="896"/>
                    <a:pt x="3" y="858"/>
                  </a:cubicBezTo>
                  <a:cubicBezTo>
                    <a:pt x="0" y="827"/>
                    <a:pt x="9" y="795"/>
                    <a:pt x="24" y="768"/>
                  </a:cubicBezTo>
                  <a:cubicBezTo>
                    <a:pt x="82" y="659"/>
                    <a:pt x="123" y="543"/>
                    <a:pt x="157" y="424"/>
                  </a:cubicBezTo>
                  <a:cubicBezTo>
                    <a:pt x="168" y="386"/>
                    <a:pt x="185" y="350"/>
                    <a:pt x="199" y="313"/>
                  </a:cubicBezTo>
                  <a:cubicBezTo>
                    <a:pt x="206" y="302"/>
                    <a:pt x="210" y="291"/>
                    <a:pt x="212" y="278"/>
                  </a:cubicBezTo>
                  <a:cubicBezTo>
                    <a:pt x="214" y="266"/>
                    <a:pt x="223" y="257"/>
                    <a:pt x="223" y="244"/>
                  </a:cubicBezTo>
                  <a:cubicBezTo>
                    <a:pt x="213" y="249"/>
                    <a:pt x="204" y="250"/>
                    <a:pt x="195" y="252"/>
                  </a:cubicBezTo>
                  <a:cubicBezTo>
                    <a:pt x="164" y="252"/>
                    <a:pt x="135" y="244"/>
                    <a:pt x="110" y="223"/>
                  </a:cubicBezTo>
                  <a:cubicBezTo>
                    <a:pt x="101" y="245"/>
                    <a:pt x="96" y="267"/>
                    <a:pt x="90" y="288"/>
                  </a:cubicBezTo>
                  <a:cubicBezTo>
                    <a:pt x="87" y="298"/>
                    <a:pt x="85" y="309"/>
                    <a:pt x="77" y="317"/>
                  </a:cubicBezTo>
                  <a:cubicBezTo>
                    <a:pt x="72" y="319"/>
                    <a:pt x="68" y="316"/>
                    <a:pt x="66" y="312"/>
                  </a:cubicBezTo>
                  <a:cubicBezTo>
                    <a:pt x="63" y="293"/>
                    <a:pt x="67" y="276"/>
                    <a:pt x="80" y="262"/>
                  </a:cubicBezTo>
                  <a:cubicBezTo>
                    <a:pt x="82" y="258"/>
                    <a:pt x="83" y="255"/>
                    <a:pt x="84" y="251"/>
                  </a:cubicBezTo>
                  <a:cubicBezTo>
                    <a:pt x="90" y="231"/>
                    <a:pt x="96" y="212"/>
                    <a:pt x="103" y="192"/>
                  </a:cubicBezTo>
                  <a:cubicBezTo>
                    <a:pt x="107" y="182"/>
                    <a:pt x="106" y="174"/>
                    <a:pt x="98" y="166"/>
                  </a:cubicBezTo>
                  <a:cubicBezTo>
                    <a:pt x="87" y="154"/>
                    <a:pt x="76" y="141"/>
                    <a:pt x="73" y="125"/>
                  </a:cubicBezTo>
                  <a:cubicBezTo>
                    <a:pt x="64" y="87"/>
                    <a:pt x="86" y="56"/>
                    <a:pt x="126" y="52"/>
                  </a:cubicBezTo>
                  <a:cubicBezTo>
                    <a:pt x="133" y="51"/>
                    <a:pt x="135" y="49"/>
                    <a:pt x="137" y="42"/>
                  </a:cubicBezTo>
                  <a:cubicBezTo>
                    <a:pt x="139" y="32"/>
                    <a:pt x="143" y="22"/>
                    <a:pt x="150" y="13"/>
                  </a:cubicBezTo>
                  <a:cubicBezTo>
                    <a:pt x="154" y="9"/>
                    <a:pt x="158" y="2"/>
                    <a:pt x="162" y="2"/>
                  </a:cubicBezTo>
                  <a:cubicBezTo>
                    <a:pt x="183" y="4"/>
                    <a:pt x="210" y="0"/>
                    <a:pt x="224" y="12"/>
                  </a:cubicBezTo>
                  <a:cubicBezTo>
                    <a:pt x="238" y="23"/>
                    <a:pt x="255" y="34"/>
                    <a:pt x="266" y="52"/>
                  </a:cubicBezTo>
                  <a:cubicBezTo>
                    <a:pt x="281" y="76"/>
                    <a:pt x="279" y="96"/>
                    <a:pt x="269" y="116"/>
                  </a:cubicBezTo>
                  <a:cubicBezTo>
                    <a:pt x="263" y="127"/>
                    <a:pt x="260" y="137"/>
                    <a:pt x="260" y="149"/>
                  </a:cubicBezTo>
                  <a:cubicBezTo>
                    <a:pt x="260" y="154"/>
                    <a:pt x="259" y="160"/>
                    <a:pt x="257" y="164"/>
                  </a:cubicBezTo>
                  <a:cubicBezTo>
                    <a:pt x="237" y="192"/>
                    <a:pt x="247" y="226"/>
                    <a:pt x="237" y="256"/>
                  </a:cubicBezTo>
                  <a:cubicBezTo>
                    <a:pt x="226" y="289"/>
                    <a:pt x="218" y="323"/>
                    <a:pt x="204" y="355"/>
                  </a:cubicBezTo>
                  <a:cubicBezTo>
                    <a:pt x="191" y="386"/>
                    <a:pt x="179" y="418"/>
                    <a:pt x="170" y="451"/>
                  </a:cubicBezTo>
                  <a:cubicBezTo>
                    <a:pt x="143" y="545"/>
                    <a:pt x="113" y="639"/>
                    <a:pt x="67" y="727"/>
                  </a:cubicBezTo>
                  <a:cubicBezTo>
                    <a:pt x="51" y="758"/>
                    <a:pt x="35" y="788"/>
                    <a:pt x="26" y="822"/>
                  </a:cubicBezTo>
                  <a:cubicBezTo>
                    <a:pt x="15" y="863"/>
                    <a:pt x="23" y="904"/>
                    <a:pt x="27" y="945"/>
                  </a:cubicBezTo>
                  <a:cubicBezTo>
                    <a:pt x="29" y="969"/>
                    <a:pt x="34" y="992"/>
                    <a:pt x="37" y="1016"/>
                  </a:cubicBezTo>
                  <a:cubicBezTo>
                    <a:pt x="38" y="1025"/>
                    <a:pt x="41" y="1037"/>
                    <a:pt x="29" y="1043"/>
                  </a:cubicBezTo>
                  <a:close/>
                </a:path>
              </a:pathLst>
            </a:custGeom>
            <a:solidFill>
              <a:srgbClr val="451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1671E9EE-9064-7C0D-7061-D41D958B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591"/>
              <a:ext cx="337" cy="260"/>
            </a:xfrm>
            <a:custGeom>
              <a:avLst/>
              <a:gdLst>
                <a:gd name="T0" fmla="*/ 38 w 540"/>
                <a:gd name="T1" fmla="*/ 300 h 417"/>
                <a:gd name="T2" fmla="*/ 42 w 540"/>
                <a:gd name="T3" fmla="*/ 401 h 417"/>
                <a:gd name="T4" fmla="*/ 39 w 540"/>
                <a:gd name="T5" fmla="*/ 415 h 417"/>
                <a:gd name="T6" fmla="*/ 27 w 540"/>
                <a:gd name="T7" fmla="*/ 405 h 417"/>
                <a:gd name="T8" fmla="*/ 12 w 540"/>
                <a:gd name="T9" fmla="*/ 328 h 417"/>
                <a:gd name="T10" fmla="*/ 11 w 540"/>
                <a:gd name="T11" fmla="*/ 192 h 417"/>
                <a:gd name="T12" fmla="*/ 97 w 540"/>
                <a:gd name="T13" fmla="*/ 101 h 417"/>
                <a:gd name="T14" fmla="*/ 127 w 540"/>
                <a:gd name="T15" fmla="*/ 72 h 417"/>
                <a:gd name="T16" fmla="*/ 288 w 540"/>
                <a:gd name="T17" fmla="*/ 9 h 417"/>
                <a:gd name="T18" fmla="*/ 362 w 540"/>
                <a:gd name="T19" fmla="*/ 9 h 417"/>
                <a:gd name="T20" fmla="*/ 428 w 540"/>
                <a:gd name="T21" fmla="*/ 37 h 417"/>
                <a:gd name="T22" fmla="*/ 530 w 540"/>
                <a:gd name="T23" fmla="*/ 208 h 417"/>
                <a:gd name="T24" fmla="*/ 536 w 540"/>
                <a:gd name="T25" fmla="*/ 293 h 417"/>
                <a:gd name="T26" fmla="*/ 530 w 540"/>
                <a:gd name="T27" fmla="*/ 313 h 417"/>
                <a:gd name="T28" fmla="*/ 519 w 540"/>
                <a:gd name="T29" fmla="*/ 298 h 417"/>
                <a:gd name="T30" fmla="*/ 508 w 540"/>
                <a:gd name="T31" fmla="*/ 298 h 417"/>
                <a:gd name="T32" fmla="*/ 502 w 540"/>
                <a:gd name="T33" fmla="*/ 301 h 417"/>
                <a:gd name="T34" fmla="*/ 486 w 540"/>
                <a:gd name="T35" fmla="*/ 278 h 417"/>
                <a:gd name="T36" fmla="*/ 471 w 540"/>
                <a:gd name="T37" fmla="*/ 239 h 417"/>
                <a:gd name="T38" fmla="*/ 465 w 540"/>
                <a:gd name="T39" fmla="*/ 230 h 417"/>
                <a:gd name="T40" fmla="*/ 466 w 540"/>
                <a:gd name="T41" fmla="*/ 238 h 417"/>
                <a:gd name="T42" fmla="*/ 446 w 540"/>
                <a:gd name="T43" fmla="*/ 245 h 417"/>
                <a:gd name="T44" fmla="*/ 411 w 540"/>
                <a:gd name="T45" fmla="*/ 212 h 417"/>
                <a:gd name="T46" fmla="*/ 337 w 540"/>
                <a:gd name="T47" fmla="*/ 191 h 417"/>
                <a:gd name="T48" fmla="*/ 331 w 540"/>
                <a:gd name="T49" fmla="*/ 156 h 417"/>
                <a:gd name="T50" fmla="*/ 308 w 540"/>
                <a:gd name="T51" fmla="*/ 183 h 417"/>
                <a:gd name="T52" fmla="*/ 292 w 540"/>
                <a:gd name="T53" fmla="*/ 190 h 417"/>
                <a:gd name="T54" fmla="*/ 294 w 540"/>
                <a:gd name="T55" fmla="*/ 173 h 417"/>
                <a:gd name="T56" fmla="*/ 314 w 540"/>
                <a:gd name="T57" fmla="*/ 132 h 417"/>
                <a:gd name="T58" fmla="*/ 303 w 540"/>
                <a:gd name="T59" fmla="*/ 118 h 417"/>
                <a:gd name="T60" fmla="*/ 268 w 540"/>
                <a:gd name="T61" fmla="*/ 134 h 417"/>
                <a:gd name="T62" fmla="*/ 222 w 540"/>
                <a:gd name="T63" fmla="*/ 134 h 417"/>
                <a:gd name="T64" fmla="*/ 188 w 540"/>
                <a:gd name="T65" fmla="*/ 110 h 417"/>
                <a:gd name="T66" fmla="*/ 176 w 540"/>
                <a:gd name="T67" fmla="*/ 116 h 417"/>
                <a:gd name="T68" fmla="*/ 175 w 540"/>
                <a:gd name="T69" fmla="*/ 180 h 417"/>
                <a:gd name="T70" fmla="*/ 160 w 540"/>
                <a:gd name="T71" fmla="*/ 208 h 417"/>
                <a:gd name="T72" fmla="*/ 149 w 540"/>
                <a:gd name="T73" fmla="*/ 180 h 417"/>
                <a:gd name="T74" fmla="*/ 134 w 540"/>
                <a:gd name="T75" fmla="*/ 155 h 417"/>
                <a:gd name="T76" fmla="*/ 127 w 540"/>
                <a:gd name="T77" fmla="*/ 159 h 417"/>
                <a:gd name="T78" fmla="*/ 51 w 540"/>
                <a:gd name="T79" fmla="*/ 277 h 417"/>
                <a:gd name="T80" fmla="*/ 38 w 540"/>
                <a:gd name="T81" fmla="*/ 30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0" h="417">
                  <a:moveTo>
                    <a:pt x="38" y="300"/>
                  </a:moveTo>
                  <a:cubicBezTo>
                    <a:pt x="29" y="334"/>
                    <a:pt x="34" y="368"/>
                    <a:pt x="42" y="401"/>
                  </a:cubicBezTo>
                  <a:cubicBezTo>
                    <a:pt x="44" y="407"/>
                    <a:pt x="46" y="413"/>
                    <a:pt x="39" y="415"/>
                  </a:cubicBezTo>
                  <a:cubicBezTo>
                    <a:pt x="31" y="417"/>
                    <a:pt x="29" y="411"/>
                    <a:pt x="27" y="405"/>
                  </a:cubicBezTo>
                  <a:cubicBezTo>
                    <a:pt x="21" y="380"/>
                    <a:pt x="17" y="354"/>
                    <a:pt x="12" y="328"/>
                  </a:cubicBezTo>
                  <a:cubicBezTo>
                    <a:pt x="4" y="283"/>
                    <a:pt x="0" y="237"/>
                    <a:pt x="11" y="192"/>
                  </a:cubicBezTo>
                  <a:cubicBezTo>
                    <a:pt x="27" y="150"/>
                    <a:pt x="53" y="116"/>
                    <a:pt x="97" y="101"/>
                  </a:cubicBezTo>
                  <a:cubicBezTo>
                    <a:pt x="112" y="95"/>
                    <a:pt x="116" y="80"/>
                    <a:pt x="127" y="72"/>
                  </a:cubicBezTo>
                  <a:cubicBezTo>
                    <a:pt x="175" y="34"/>
                    <a:pt x="230" y="17"/>
                    <a:pt x="288" y="9"/>
                  </a:cubicBezTo>
                  <a:cubicBezTo>
                    <a:pt x="312" y="5"/>
                    <a:pt x="337" y="0"/>
                    <a:pt x="362" y="9"/>
                  </a:cubicBezTo>
                  <a:cubicBezTo>
                    <a:pt x="384" y="19"/>
                    <a:pt x="408" y="22"/>
                    <a:pt x="428" y="37"/>
                  </a:cubicBezTo>
                  <a:cubicBezTo>
                    <a:pt x="487" y="79"/>
                    <a:pt x="525" y="133"/>
                    <a:pt x="530" y="208"/>
                  </a:cubicBezTo>
                  <a:cubicBezTo>
                    <a:pt x="532" y="236"/>
                    <a:pt x="535" y="264"/>
                    <a:pt x="536" y="293"/>
                  </a:cubicBezTo>
                  <a:cubicBezTo>
                    <a:pt x="537" y="300"/>
                    <a:pt x="540" y="310"/>
                    <a:pt x="530" y="313"/>
                  </a:cubicBezTo>
                  <a:cubicBezTo>
                    <a:pt x="520" y="315"/>
                    <a:pt x="520" y="305"/>
                    <a:pt x="519" y="298"/>
                  </a:cubicBezTo>
                  <a:cubicBezTo>
                    <a:pt x="515" y="284"/>
                    <a:pt x="511" y="297"/>
                    <a:pt x="508" y="298"/>
                  </a:cubicBezTo>
                  <a:cubicBezTo>
                    <a:pt x="506" y="299"/>
                    <a:pt x="504" y="300"/>
                    <a:pt x="502" y="301"/>
                  </a:cubicBezTo>
                  <a:cubicBezTo>
                    <a:pt x="487" y="301"/>
                    <a:pt x="488" y="287"/>
                    <a:pt x="486" y="278"/>
                  </a:cubicBezTo>
                  <a:cubicBezTo>
                    <a:pt x="482" y="264"/>
                    <a:pt x="480" y="251"/>
                    <a:pt x="471" y="239"/>
                  </a:cubicBezTo>
                  <a:cubicBezTo>
                    <a:pt x="469" y="236"/>
                    <a:pt x="469" y="232"/>
                    <a:pt x="465" y="230"/>
                  </a:cubicBezTo>
                  <a:cubicBezTo>
                    <a:pt x="465" y="232"/>
                    <a:pt x="466" y="235"/>
                    <a:pt x="466" y="238"/>
                  </a:cubicBezTo>
                  <a:cubicBezTo>
                    <a:pt x="464" y="254"/>
                    <a:pt x="458" y="256"/>
                    <a:pt x="446" y="245"/>
                  </a:cubicBezTo>
                  <a:cubicBezTo>
                    <a:pt x="435" y="233"/>
                    <a:pt x="423" y="222"/>
                    <a:pt x="411" y="212"/>
                  </a:cubicBezTo>
                  <a:cubicBezTo>
                    <a:pt x="389" y="192"/>
                    <a:pt x="362" y="196"/>
                    <a:pt x="337" y="191"/>
                  </a:cubicBezTo>
                  <a:cubicBezTo>
                    <a:pt x="325" y="182"/>
                    <a:pt x="338" y="168"/>
                    <a:pt x="331" y="156"/>
                  </a:cubicBezTo>
                  <a:cubicBezTo>
                    <a:pt x="320" y="163"/>
                    <a:pt x="316" y="175"/>
                    <a:pt x="308" y="183"/>
                  </a:cubicBezTo>
                  <a:cubicBezTo>
                    <a:pt x="304" y="188"/>
                    <a:pt x="299" y="194"/>
                    <a:pt x="292" y="190"/>
                  </a:cubicBezTo>
                  <a:cubicBezTo>
                    <a:pt x="284" y="184"/>
                    <a:pt x="291" y="178"/>
                    <a:pt x="294" y="173"/>
                  </a:cubicBezTo>
                  <a:cubicBezTo>
                    <a:pt x="302" y="160"/>
                    <a:pt x="309" y="147"/>
                    <a:pt x="314" y="132"/>
                  </a:cubicBezTo>
                  <a:cubicBezTo>
                    <a:pt x="317" y="122"/>
                    <a:pt x="315" y="116"/>
                    <a:pt x="303" y="118"/>
                  </a:cubicBezTo>
                  <a:cubicBezTo>
                    <a:pt x="288" y="116"/>
                    <a:pt x="278" y="125"/>
                    <a:pt x="268" y="134"/>
                  </a:cubicBezTo>
                  <a:cubicBezTo>
                    <a:pt x="246" y="154"/>
                    <a:pt x="246" y="153"/>
                    <a:pt x="222" y="134"/>
                  </a:cubicBezTo>
                  <a:cubicBezTo>
                    <a:pt x="212" y="125"/>
                    <a:pt x="204" y="113"/>
                    <a:pt x="188" y="110"/>
                  </a:cubicBezTo>
                  <a:cubicBezTo>
                    <a:pt x="183" y="109"/>
                    <a:pt x="178" y="109"/>
                    <a:pt x="176" y="116"/>
                  </a:cubicBezTo>
                  <a:cubicBezTo>
                    <a:pt x="174" y="137"/>
                    <a:pt x="178" y="159"/>
                    <a:pt x="175" y="180"/>
                  </a:cubicBezTo>
                  <a:cubicBezTo>
                    <a:pt x="171" y="190"/>
                    <a:pt x="172" y="208"/>
                    <a:pt x="160" y="208"/>
                  </a:cubicBezTo>
                  <a:cubicBezTo>
                    <a:pt x="146" y="208"/>
                    <a:pt x="154" y="189"/>
                    <a:pt x="149" y="180"/>
                  </a:cubicBezTo>
                  <a:cubicBezTo>
                    <a:pt x="144" y="172"/>
                    <a:pt x="147" y="159"/>
                    <a:pt x="134" y="155"/>
                  </a:cubicBezTo>
                  <a:cubicBezTo>
                    <a:pt x="132" y="156"/>
                    <a:pt x="130" y="158"/>
                    <a:pt x="127" y="159"/>
                  </a:cubicBezTo>
                  <a:cubicBezTo>
                    <a:pt x="92" y="192"/>
                    <a:pt x="67" y="232"/>
                    <a:pt x="51" y="277"/>
                  </a:cubicBezTo>
                  <a:cubicBezTo>
                    <a:pt x="48" y="286"/>
                    <a:pt x="45" y="294"/>
                    <a:pt x="38" y="300"/>
                  </a:cubicBezTo>
                  <a:close/>
                </a:path>
              </a:pathLst>
            </a:custGeom>
            <a:solidFill>
              <a:srgbClr val="997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3728FC93-52B7-2B2A-0606-37D9A10F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54"/>
              <a:ext cx="307" cy="185"/>
            </a:xfrm>
            <a:custGeom>
              <a:avLst/>
              <a:gdLst>
                <a:gd name="T0" fmla="*/ 68 w 493"/>
                <a:gd name="T1" fmla="*/ 244 h 297"/>
                <a:gd name="T2" fmla="*/ 46 w 493"/>
                <a:gd name="T3" fmla="*/ 294 h 297"/>
                <a:gd name="T4" fmla="*/ 19 w 493"/>
                <a:gd name="T5" fmla="*/ 274 h 297"/>
                <a:gd name="T6" fmla="*/ 9 w 493"/>
                <a:gd name="T7" fmla="*/ 225 h 297"/>
                <a:gd name="T8" fmla="*/ 16 w 493"/>
                <a:gd name="T9" fmla="*/ 154 h 297"/>
                <a:gd name="T10" fmla="*/ 7 w 493"/>
                <a:gd name="T11" fmla="*/ 135 h 297"/>
                <a:gd name="T12" fmla="*/ 68 w 493"/>
                <a:gd name="T13" fmla="*/ 85 h 297"/>
                <a:gd name="T14" fmla="*/ 83 w 493"/>
                <a:gd name="T15" fmla="*/ 66 h 297"/>
                <a:gd name="T16" fmla="*/ 154 w 493"/>
                <a:gd name="T17" fmla="*/ 55 h 297"/>
                <a:gd name="T18" fmla="*/ 166 w 493"/>
                <a:gd name="T19" fmla="*/ 41 h 297"/>
                <a:gd name="T20" fmla="*/ 180 w 493"/>
                <a:gd name="T21" fmla="*/ 21 h 297"/>
                <a:gd name="T22" fmla="*/ 191 w 493"/>
                <a:gd name="T23" fmla="*/ 14 h 297"/>
                <a:gd name="T24" fmla="*/ 415 w 493"/>
                <a:gd name="T25" fmla="*/ 90 h 297"/>
                <a:gd name="T26" fmla="*/ 426 w 493"/>
                <a:gd name="T27" fmla="*/ 97 h 297"/>
                <a:gd name="T28" fmla="*/ 471 w 493"/>
                <a:gd name="T29" fmla="*/ 114 h 297"/>
                <a:gd name="T30" fmla="*/ 476 w 493"/>
                <a:gd name="T31" fmla="*/ 140 h 297"/>
                <a:gd name="T32" fmla="*/ 474 w 493"/>
                <a:gd name="T33" fmla="*/ 152 h 297"/>
                <a:gd name="T34" fmla="*/ 483 w 493"/>
                <a:gd name="T35" fmla="*/ 247 h 297"/>
                <a:gd name="T36" fmla="*/ 483 w 493"/>
                <a:gd name="T37" fmla="*/ 255 h 297"/>
                <a:gd name="T38" fmla="*/ 474 w 493"/>
                <a:gd name="T39" fmla="*/ 252 h 297"/>
                <a:gd name="T40" fmla="*/ 435 w 493"/>
                <a:gd name="T41" fmla="*/ 153 h 297"/>
                <a:gd name="T42" fmla="*/ 424 w 493"/>
                <a:gd name="T43" fmla="*/ 147 h 297"/>
                <a:gd name="T44" fmla="*/ 394 w 493"/>
                <a:gd name="T45" fmla="*/ 145 h 297"/>
                <a:gd name="T46" fmla="*/ 389 w 493"/>
                <a:gd name="T47" fmla="*/ 142 h 297"/>
                <a:gd name="T48" fmla="*/ 344 w 493"/>
                <a:gd name="T49" fmla="*/ 114 h 297"/>
                <a:gd name="T50" fmla="*/ 325 w 493"/>
                <a:gd name="T51" fmla="*/ 118 h 297"/>
                <a:gd name="T52" fmla="*/ 263 w 493"/>
                <a:gd name="T53" fmla="*/ 166 h 297"/>
                <a:gd name="T54" fmla="*/ 246 w 493"/>
                <a:gd name="T55" fmla="*/ 166 h 297"/>
                <a:gd name="T56" fmla="*/ 247 w 493"/>
                <a:gd name="T57" fmla="*/ 158 h 297"/>
                <a:gd name="T58" fmla="*/ 221 w 493"/>
                <a:gd name="T59" fmla="*/ 151 h 297"/>
                <a:gd name="T60" fmla="*/ 172 w 493"/>
                <a:gd name="T61" fmla="*/ 163 h 297"/>
                <a:gd name="T62" fmla="*/ 155 w 493"/>
                <a:gd name="T63" fmla="*/ 171 h 297"/>
                <a:gd name="T64" fmla="*/ 68 w 493"/>
                <a:gd name="T65" fmla="*/ 244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3" h="297">
                  <a:moveTo>
                    <a:pt x="68" y="244"/>
                  </a:moveTo>
                  <a:cubicBezTo>
                    <a:pt x="56" y="259"/>
                    <a:pt x="49" y="276"/>
                    <a:pt x="46" y="294"/>
                  </a:cubicBezTo>
                  <a:cubicBezTo>
                    <a:pt x="30" y="297"/>
                    <a:pt x="24" y="285"/>
                    <a:pt x="19" y="274"/>
                  </a:cubicBezTo>
                  <a:cubicBezTo>
                    <a:pt x="11" y="258"/>
                    <a:pt x="14" y="240"/>
                    <a:pt x="9" y="225"/>
                  </a:cubicBezTo>
                  <a:cubicBezTo>
                    <a:pt x="0" y="198"/>
                    <a:pt x="8" y="177"/>
                    <a:pt x="16" y="154"/>
                  </a:cubicBezTo>
                  <a:cubicBezTo>
                    <a:pt x="24" y="142"/>
                    <a:pt x="18" y="137"/>
                    <a:pt x="7" y="135"/>
                  </a:cubicBezTo>
                  <a:cubicBezTo>
                    <a:pt x="24" y="113"/>
                    <a:pt x="51" y="106"/>
                    <a:pt x="68" y="85"/>
                  </a:cubicBezTo>
                  <a:cubicBezTo>
                    <a:pt x="70" y="77"/>
                    <a:pt x="75" y="70"/>
                    <a:pt x="83" y="66"/>
                  </a:cubicBezTo>
                  <a:cubicBezTo>
                    <a:pt x="105" y="56"/>
                    <a:pt x="128" y="48"/>
                    <a:pt x="154" y="55"/>
                  </a:cubicBezTo>
                  <a:cubicBezTo>
                    <a:pt x="159" y="51"/>
                    <a:pt x="158" y="44"/>
                    <a:pt x="166" y="41"/>
                  </a:cubicBezTo>
                  <a:cubicBezTo>
                    <a:pt x="174" y="39"/>
                    <a:pt x="193" y="40"/>
                    <a:pt x="180" y="21"/>
                  </a:cubicBezTo>
                  <a:cubicBezTo>
                    <a:pt x="178" y="18"/>
                    <a:pt x="187" y="14"/>
                    <a:pt x="191" y="14"/>
                  </a:cubicBezTo>
                  <a:cubicBezTo>
                    <a:pt x="287" y="1"/>
                    <a:pt x="366" y="0"/>
                    <a:pt x="415" y="90"/>
                  </a:cubicBezTo>
                  <a:cubicBezTo>
                    <a:pt x="417" y="94"/>
                    <a:pt x="420" y="97"/>
                    <a:pt x="426" y="97"/>
                  </a:cubicBezTo>
                  <a:cubicBezTo>
                    <a:pt x="443" y="96"/>
                    <a:pt x="457" y="105"/>
                    <a:pt x="471" y="114"/>
                  </a:cubicBezTo>
                  <a:cubicBezTo>
                    <a:pt x="481" y="120"/>
                    <a:pt x="493" y="127"/>
                    <a:pt x="476" y="140"/>
                  </a:cubicBezTo>
                  <a:cubicBezTo>
                    <a:pt x="473" y="143"/>
                    <a:pt x="474" y="148"/>
                    <a:pt x="474" y="152"/>
                  </a:cubicBezTo>
                  <a:cubicBezTo>
                    <a:pt x="480" y="183"/>
                    <a:pt x="481" y="215"/>
                    <a:pt x="483" y="247"/>
                  </a:cubicBezTo>
                  <a:cubicBezTo>
                    <a:pt x="484" y="250"/>
                    <a:pt x="485" y="253"/>
                    <a:pt x="483" y="255"/>
                  </a:cubicBezTo>
                  <a:cubicBezTo>
                    <a:pt x="479" y="258"/>
                    <a:pt x="475" y="255"/>
                    <a:pt x="474" y="252"/>
                  </a:cubicBezTo>
                  <a:cubicBezTo>
                    <a:pt x="466" y="217"/>
                    <a:pt x="435" y="192"/>
                    <a:pt x="435" y="153"/>
                  </a:cubicBezTo>
                  <a:cubicBezTo>
                    <a:pt x="435" y="145"/>
                    <a:pt x="429" y="143"/>
                    <a:pt x="424" y="147"/>
                  </a:cubicBezTo>
                  <a:cubicBezTo>
                    <a:pt x="413" y="154"/>
                    <a:pt x="404" y="153"/>
                    <a:pt x="394" y="145"/>
                  </a:cubicBezTo>
                  <a:cubicBezTo>
                    <a:pt x="393" y="143"/>
                    <a:pt x="391" y="142"/>
                    <a:pt x="389" y="142"/>
                  </a:cubicBezTo>
                  <a:cubicBezTo>
                    <a:pt x="365" y="146"/>
                    <a:pt x="352" y="135"/>
                    <a:pt x="344" y="114"/>
                  </a:cubicBezTo>
                  <a:cubicBezTo>
                    <a:pt x="340" y="104"/>
                    <a:pt x="330" y="112"/>
                    <a:pt x="325" y="118"/>
                  </a:cubicBezTo>
                  <a:cubicBezTo>
                    <a:pt x="308" y="139"/>
                    <a:pt x="284" y="151"/>
                    <a:pt x="263" y="166"/>
                  </a:cubicBezTo>
                  <a:cubicBezTo>
                    <a:pt x="259" y="170"/>
                    <a:pt x="251" y="179"/>
                    <a:pt x="246" y="166"/>
                  </a:cubicBezTo>
                  <a:cubicBezTo>
                    <a:pt x="246" y="163"/>
                    <a:pt x="246" y="161"/>
                    <a:pt x="247" y="158"/>
                  </a:cubicBezTo>
                  <a:cubicBezTo>
                    <a:pt x="242" y="144"/>
                    <a:pt x="232" y="146"/>
                    <a:pt x="221" y="151"/>
                  </a:cubicBezTo>
                  <a:cubicBezTo>
                    <a:pt x="206" y="159"/>
                    <a:pt x="191" y="170"/>
                    <a:pt x="172" y="163"/>
                  </a:cubicBezTo>
                  <a:cubicBezTo>
                    <a:pt x="166" y="161"/>
                    <a:pt x="160" y="168"/>
                    <a:pt x="155" y="171"/>
                  </a:cubicBezTo>
                  <a:cubicBezTo>
                    <a:pt x="123" y="191"/>
                    <a:pt x="93" y="215"/>
                    <a:pt x="68" y="244"/>
                  </a:cubicBezTo>
                  <a:close/>
                </a:path>
              </a:pathLst>
            </a:custGeom>
            <a:solidFill>
              <a:srgbClr val="997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81E778FD-FDB5-98F9-843E-E632CBE57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484"/>
              <a:ext cx="190" cy="417"/>
            </a:xfrm>
            <a:custGeom>
              <a:avLst/>
              <a:gdLst>
                <a:gd name="T0" fmla="*/ 0 w 304"/>
                <a:gd name="T1" fmla="*/ 57 h 668"/>
                <a:gd name="T2" fmla="*/ 85 w 304"/>
                <a:gd name="T3" fmla="*/ 0 h 668"/>
                <a:gd name="T4" fmla="*/ 133 w 304"/>
                <a:gd name="T5" fmla="*/ 82 h 668"/>
                <a:gd name="T6" fmla="*/ 180 w 304"/>
                <a:gd name="T7" fmla="*/ 165 h 668"/>
                <a:gd name="T8" fmla="*/ 178 w 304"/>
                <a:gd name="T9" fmla="*/ 193 h 668"/>
                <a:gd name="T10" fmla="*/ 171 w 304"/>
                <a:gd name="T11" fmla="*/ 212 h 668"/>
                <a:gd name="T12" fmla="*/ 178 w 304"/>
                <a:gd name="T13" fmla="*/ 252 h 668"/>
                <a:gd name="T14" fmla="*/ 229 w 304"/>
                <a:gd name="T15" fmla="*/ 354 h 668"/>
                <a:gd name="T16" fmla="*/ 280 w 304"/>
                <a:gd name="T17" fmla="*/ 407 h 668"/>
                <a:gd name="T18" fmla="*/ 279 w 304"/>
                <a:gd name="T19" fmla="*/ 472 h 668"/>
                <a:gd name="T20" fmla="*/ 260 w 304"/>
                <a:gd name="T21" fmla="*/ 518 h 668"/>
                <a:gd name="T22" fmla="*/ 259 w 304"/>
                <a:gd name="T23" fmla="*/ 573 h 668"/>
                <a:gd name="T24" fmla="*/ 257 w 304"/>
                <a:gd name="T25" fmla="*/ 592 h 668"/>
                <a:gd name="T26" fmla="*/ 255 w 304"/>
                <a:gd name="T27" fmla="*/ 668 h 668"/>
                <a:gd name="T28" fmla="*/ 239 w 304"/>
                <a:gd name="T29" fmla="*/ 621 h 668"/>
                <a:gd name="T30" fmla="*/ 231 w 304"/>
                <a:gd name="T31" fmla="*/ 591 h 668"/>
                <a:gd name="T32" fmla="*/ 213 w 304"/>
                <a:gd name="T33" fmla="*/ 531 h 668"/>
                <a:gd name="T34" fmla="*/ 169 w 304"/>
                <a:gd name="T35" fmla="*/ 374 h 668"/>
                <a:gd name="T36" fmla="*/ 79 w 304"/>
                <a:gd name="T37" fmla="*/ 204 h 668"/>
                <a:gd name="T38" fmla="*/ 49 w 304"/>
                <a:gd name="T39" fmla="*/ 141 h 668"/>
                <a:gd name="T40" fmla="*/ 0 w 304"/>
                <a:gd name="T41" fmla="*/ 57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668">
                  <a:moveTo>
                    <a:pt x="0" y="57"/>
                  </a:moveTo>
                  <a:cubicBezTo>
                    <a:pt x="33" y="45"/>
                    <a:pt x="59" y="25"/>
                    <a:pt x="85" y="0"/>
                  </a:cubicBezTo>
                  <a:cubicBezTo>
                    <a:pt x="104" y="27"/>
                    <a:pt x="117" y="55"/>
                    <a:pt x="133" y="82"/>
                  </a:cubicBezTo>
                  <a:cubicBezTo>
                    <a:pt x="149" y="109"/>
                    <a:pt x="165" y="137"/>
                    <a:pt x="180" y="165"/>
                  </a:cubicBezTo>
                  <a:cubicBezTo>
                    <a:pt x="186" y="174"/>
                    <a:pt x="192" y="184"/>
                    <a:pt x="178" y="193"/>
                  </a:cubicBezTo>
                  <a:cubicBezTo>
                    <a:pt x="172" y="197"/>
                    <a:pt x="171" y="205"/>
                    <a:pt x="171" y="212"/>
                  </a:cubicBezTo>
                  <a:cubicBezTo>
                    <a:pt x="170" y="226"/>
                    <a:pt x="171" y="240"/>
                    <a:pt x="178" y="252"/>
                  </a:cubicBezTo>
                  <a:cubicBezTo>
                    <a:pt x="199" y="284"/>
                    <a:pt x="214" y="319"/>
                    <a:pt x="229" y="354"/>
                  </a:cubicBezTo>
                  <a:cubicBezTo>
                    <a:pt x="239" y="377"/>
                    <a:pt x="259" y="393"/>
                    <a:pt x="280" y="407"/>
                  </a:cubicBezTo>
                  <a:cubicBezTo>
                    <a:pt x="304" y="422"/>
                    <a:pt x="303" y="459"/>
                    <a:pt x="279" y="472"/>
                  </a:cubicBezTo>
                  <a:cubicBezTo>
                    <a:pt x="250" y="487"/>
                    <a:pt x="250" y="487"/>
                    <a:pt x="260" y="518"/>
                  </a:cubicBezTo>
                  <a:cubicBezTo>
                    <a:pt x="267" y="537"/>
                    <a:pt x="276" y="555"/>
                    <a:pt x="259" y="573"/>
                  </a:cubicBezTo>
                  <a:cubicBezTo>
                    <a:pt x="256" y="577"/>
                    <a:pt x="257" y="585"/>
                    <a:pt x="257" y="592"/>
                  </a:cubicBezTo>
                  <a:cubicBezTo>
                    <a:pt x="256" y="617"/>
                    <a:pt x="257" y="643"/>
                    <a:pt x="255" y="668"/>
                  </a:cubicBezTo>
                  <a:cubicBezTo>
                    <a:pt x="248" y="653"/>
                    <a:pt x="249" y="635"/>
                    <a:pt x="239" y="621"/>
                  </a:cubicBezTo>
                  <a:cubicBezTo>
                    <a:pt x="240" y="610"/>
                    <a:pt x="239" y="600"/>
                    <a:pt x="231" y="591"/>
                  </a:cubicBezTo>
                  <a:cubicBezTo>
                    <a:pt x="217" y="574"/>
                    <a:pt x="214" y="552"/>
                    <a:pt x="213" y="531"/>
                  </a:cubicBezTo>
                  <a:cubicBezTo>
                    <a:pt x="210" y="475"/>
                    <a:pt x="191" y="424"/>
                    <a:pt x="169" y="374"/>
                  </a:cubicBezTo>
                  <a:cubicBezTo>
                    <a:pt x="144" y="315"/>
                    <a:pt x="109" y="261"/>
                    <a:pt x="79" y="204"/>
                  </a:cubicBezTo>
                  <a:cubicBezTo>
                    <a:pt x="68" y="184"/>
                    <a:pt x="59" y="162"/>
                    <a:pt x="49" y="141"/>
                  </a:cubicBezTo>
                  <a:cubicBezTo>
                    <a:pt x="36" y="111"/>
                    <a:pt x="29" y="78"/>
                    <a:pt x="0" y="57"/>
                  </a:cubicBezTo>
                  <a:close/>
                </a:path>
              </a:pathLst>
            </a:custGeom>
            <a:solidFill>
              <a:srgbClr val="86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6EA3DD41-F539-FBF2-2325-CEFB06A4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441"/>
              <a:ext cx="265" cy="151"/>
            </a:xfrm>
            <a:custGeom>
              <a:avLst/>
              <a:gdLst>
                <a:gd name="T0" fmla="*/ 14 w 425"/>
                <a:gd name="T1" fmla="*/ 177 h 243"/>
                <a:gd name="T2" fmla="*/ 24 w 425"/>
                <a:gd name="T3" fmla="*/ 147 h 243"/>
                <a:gd name="T4" fmla="*/ 44 w 425"/>
                <a:gd name="T5" fmla="*/ 123 h 243"/>
                <a:gd name="T6" fmla="*/ 51 w 425"/>
                <a:gd name="T7" fmla="*/ 113 h 243"/>
                <a:gd name="T8" fmla="*/ 80 w 425"/>
                <a:gd name="T9" fmla="*/ 89 h 243"/>
                <a:gd name="T10" fmla="*/ 115 w 425"/>
                <a:gd name="T11" fmla="*/ 57 h 243"/>
                <a:gd name="T12" fmla="*/ 127 w 425"/>
                <a:gd name="T13" fmla="*/ 58 h 243"/>
                <a:gd name="T14" fmla="*/ 142 w 425"/>
                <a:gd name="T15" fmla="*/ 58 h 243"/>
                <a:gd name="T16" fmla="*/ 188 w 425"/>
                <a:gd name="T17" fmla="*/ 34 h 243"/>
                <a:gd name="T18" fmla="*/ 188 w 425"/>
                <a:gd name="T19" fmla="*/ 54 h 243"/>
                <a:gd name="T20" fmla="*/ 210 w 425"/>
                <a:gd name="T21" fmla="*/ 53 h 243"/>
                <a:gd name="T22" fmla="*/ 291 w 425"/>
                <a:gd name="T23" fmla="*/ 0 h 243"/>
                <a:gd name="T24" fmla="*/ 311 w 425"/>
                <a:gd name="T25" fmla="*/ 32 h 243"/>
                <a:gd name="T26" fmla="*/ 331 w 425"/>
                <a:gd name="T27" fmla="*/ 46 h 243"/>
                <a:gd name="T28" fmla="*/ 372 w 425"/>
                <a:gd name="T29" fmla="*/ 56 h 243"/>
                <a:gd name="T30" fmla="*/ 396 w 425"/>
                <a:gd name="T31" fmla="*/ 79 h 243"/>
                <a:gd name="T32" fmla="*/ 419 w 425"/>
                <a:gd name="T33" fmla="*/ 174 h 243"/>
                <a:gd name="T34" fmla="*/ 408 w 425"/>
                <a:gd name="T35" fmla="*/ 211 h 243"/>
                <a:gd name="T36" fmla="*/ 363 w 425"/>
                <a:gd name="T37" fmla="*/ 183 h 243"/>
                <a:gd name="T38" fmla="*/ 247 w 425"/>
                <a:gd name="T39" fmla="*/ 153 h 243"/>
                <a:gd name="T40" fmla="*/ 228 w 425"/>
                <a:gd name="T41" fmla="*/ 178 h 243"/>
                <a:gd name="T42" fmla="*/ 149 w 425"/>
                <a:gd name="T43" fmla="*/ 187 h 243"/>
                <a:gd name="T44" fmla="*/ 72 w 425"/>
                <a:gd name="T45" fmla="*/ 160 h 243"/>
                <a:gd name="T46" fmla="*/ 25 w 425"/>
                <a:gd name="T47" fmla="*/ 221 h 243"/>
                <a:gd name="T48" fmla="*/ 19 w 425"/>
                <a:gd name="T49" fmla="*/ 241 h 243"/>
                <a:gd name="T50" fmla="*/ 10 w 425"/>
                <a:gd name="T51" fmla="*/ 232 h 243"/>
                <a:gd name="T52" fmla="*/ 4 w 425"/>
                <a:gd name="T53" fmla="*/ 192 h 243"/>
                <a:gd name="T54" fmla="*/ 14 w 425"/>
                <a:gd name="T55" fmla="*/ 17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5" h="243">
                  <a:moveTo>
                    <a:pt x="14" y="177"/>
                  </a:moveTo>
                  <a:cubicBezTo>
                    <a:pt x="20" y="168"/>
                    <a:pt x="20" y="156"/>
                    <a:pt x="24" y="147"/>
                  </a:cubicBezTo>
                  <a:cubicBezTo>
                    <a:pt x="28" y="137"/>
                    <a:pt x="23" y="119"/>
                    <a:pt x="44" y="123"/>
                  </a:cubicBezTo>
                  <a:cubicBezTo>
                    <a:pt x="46" y="124"/>
                    <a:pt x="49" y="117"/>
                    <a:pt x="51" y="113"/>
                  </a:cubicBezTo>
                  <a:cubicBezTo>
                    <a:pt x="59" y="103"/>
                    <a:pt x="61" y="91"/>
                    <a:pt x="80" y="89"/>
                  </a:cubicBezTo>
                  <a:cubicBezTo>
                    <a:pt x="93" y="88"/>
                    <a:pt x="104" y="68"/>
                    <a:pt x="115" y="57"/>
                  </a:cubicBezTo>
                  <a:cubicBezTo>
                    <a:pt x="120" y="53"/>
                    <a:pt x="123" y="46"/>
                    <a:pt x="127" y="58"/>
                  </a:cubicBezTo>
                  <a:cubicBezTo>
                    <a:pt x="130" y="65"/>
                    <a:pt x="137" y="60"/>
                    <a:pt x="142" y="58"/>
                  </a:cubicBezTo>
                  <a:cubicBezTo>
                    <a:pt x="157" y="50"/>
                    <a:pt x="172" y="42"/>
                    <a:pt x="188" y="34"/>
                  </a:cubicBezTo>
                  <a:cubicBezTo>
                    <a:pt x="192" y="40"/>
                    <a:pt x="179" y="48"/>
                    <a:pt x="188" y="54"/>
                  </a:cubicBezTo>
                  <a:cubicBezTo>
                    <a:pt x="195" y="60"/>
                    <a:pt x="203" y="55"/>
                    <a:pt x="210" y="53"/>
                  </a:cubicBezTo>
                  <a:cubicBezTo>
                    <a:pt x="240" y="45"/>
                    <a:pt x="263" y="30"/>
                    <a:pt x="291" y="0"/>
                  </a:cubicBezTo>
                  <a:cubicBezTo>
                    <a:pt x="297" y="11"/>
                    <a:pt x="302" y="23"/>
                    <a:pt x="311" y="32"/>
                  </a:cubicBezTo>
                  <a:cubicBezTo>
                    <a:pt x="317" y="38"/>
                    <a:pt x="325" y="49"/>
                    <a:pt x="331" y="46"/>
                  </a:cubicBezTo>
                  <a:cubicBezTo>
                    <a:pt x="349" y="38"/>
                    <a:pt x="359" y="54"/>
                    <a:pt x="372" y="56"/>
                  </a:cubicBezTo>
                  <a:cubicBezTo>
                    <a:pt x="389" y="59"/>
                    <a:pt x="393" y="68"/>
                    <a:pt x="396" y="79"/>
                  </a:cubicBezTo>
                  <a:cubicBezTo>
                    <a:pt x="405" y="111"/>
                    <a:pt x="414" y="142"/>
                    <a:pt x="419" y="174"/>
                  </a:cubicBezTo>
                  <a:cubicBezTo>
                    <a:pt x="422" y="187"/>
                    <a:pt x="425" y="203"/>
                    <a:pt x="408" y="211"/>
                  </a:cubicBezTo>
                  <a:cubicBezTo>
                    <a:pt x="386" y="212"/>
                    <a:pt x="372" y="203"/>
                    <a:pt x="363" y="183"/>
                  </a:cubicBezTo>
                  <a:cubicBezTo>
                    <a:pt x="340" y="129"/>
                    <a:pt x="283" y="130"/>
                    <a:pt x="247" y="153"/>
                  </a:cubicBezTo>
                  <a:cubicBezTo>
                    <a:pt x="237" y="159"/>
                    <a:pt x="233" y="169"/>
                    <a:pt x="228" y="178"/>
                  </a:cubicBezTo>
                  <a:cubicBezTo>
                    <a:pt x="213" y="209"/>
                    <a:pt x="169" y="214"/>
                    <a:pt x="149" y="187"/>
                  </a:cubicBezTo>
                  <a:cubicBezTo>
                    <a:pt x="133" y="164"/>
                    <a:pt x="98" y="150"/>
                    <a:pt x="72" y="160"/>
                  </a:cubicBezTo>
                  <a:cubicBezTo>
                    <a:pt x="44" y="169"/>
                    <a:pt x="25" y="188"/>
                    <a:pt x="25" y="221"/>
                  </a:cubicBezTo>
                  <a:cubicBezTo>
                    <a:pt x="25" y="228"/>
                    <a:pt x="25" y="235"/>
                    <a:pt x="19" y="241"/>
                  </a:cubicBezTo>
                  <a:cubicBezTo>
                    <a:pt x="11" y="243"/>
                    <a:pt x="11" y="238"/>
                    <a:pt x="10" y="232"/>
                  </a:cubicBezTo>
                  <a:cubicBezTo>
                    <a:pt x="7" y="219"/>
                    <a:pt x="9" y="205"/>
                    <a:pt x="4" y="192"/>
                  </a:cubicBezTo>
                  <a:cubicBezTo>
                    <a:pt x="0" y="183"/>
                    <a:pt x="8" y="180"/>
                    <a:pt x="14" y="177"/>
                  </a:cubicBezTo>
                  <a:close/>
                </a:path>
              </a:pathLst>
            </a:custGeom>
            <a:solidFill>
              <a:srgbClr val="FB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02E2B9D7-6BEA-B7A2-A283-FE7A28358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563"/>
              <a:ext cx="254" cy="192"/>
            </a:xfrm>
            <a:custGeom>
              <a:avLst/>
              <a:gdLst>
                <a:gd name="T0" fmla="*/ 395 w 407"/>
                <a:gd name="T1" fmla="*/ 70 h 308"/>
                <a:gd name="T2" fmla="*/ 402 w 407"/>
                <a:gd name="T3" fmla="*/ 148 h 308"/>
                <a:gd name="T4" fmla="*/ 330 w 407"/>
                <a:gd name="T5" fmla="*/ 255 h 308"/>
                <a:gd name="T6" fmla="*/ 239 w 407"/>
                <a:gd name="T7" fmla="*/ 306 h 308"/>
                <a:gd name="T8" fmla="*/ 229 w 407"/>
                <a:gd name="T9" fmla="*/ 307 h 308"/>
                <a:gd name="T10" fmla="*/ 109 w 407"/>
                <a:gd name="T11" fmla="*/ 281 h 308"/>
                <a:gd name="T12" fmla="*/ 20 w 407"/>
                <a:gd name="T13" fmla="*/ 116 h 308"/>
                <a:gd name="T14" fmla="*/ 17 w 407"/>
                <a:gd name="T15" fmla="*/ 88 h 308"/>
                <a:gd name="T16" fmla="*/ 10 w 407"/>
                <a:gd name="T17" fmla="*/ 58 h 308"/>
                <a:gd name="T18" fmla="*/ 17 w 407"/>
                <a:gd name="T19" fmla="*/ 64 h 308"/>
                <a:gd name="T20" fmla="*/ 76 w 407"/>
                <a:gd name="T21" fmla="*/ 94 h 308"/>
                <a:gd name="T22" fmla="*/ 144 w 407"/>
                <a:gd name="T23" fmla="*/ 58 h 308"/>
                <a:gd name="T24" fmla="*/ 150 w 407"/>
                <a:gd name="T25" fmla="*/ 32 h 308"/>
                <a:gd name="T26" fmla="*/ 170 w 407"/>
                <a:gd name="T27" fmla="*/ 7 h 308"/>
                <a:gd name="T28" fmla="*/ 209 w 407"/>
                <a:gd name="T29" fmla="*/ 21 h 308"/>
                <a:gd name="T30" fmla="*/ 266 w 407"/>
                <a:gd name="T31" fmla="*/ 72 h 308"/>
                <a:gd name="T32" fmla="*/ 279 w 407"/>
                <a:gd name="T33" fmla="*/ 83 h 308"/>
                <a:gd name="T34" fmla="*/ 265 w 407"/>
                <a:gd name="T35" fmla="*/ 94 h 308"/>
                <a:gd name="T36" fmla="*/ 113 w 407"/>
                <a:gd name="T37" fmla="*/ 115 h 308"/>
                <a:gd name="T38" fmla="*/ 56 w 407"/>
                <a:gd name="T39" fmla="*/ 143 h 308"/>
                <a:gd name="T40" fmla="*/ 72 w 407"/>
                <a:gd name="T41" fmla="*/ 220 h 308"/>
                <a:gd name="T42" fmla="*/ 302 w 407"/>
                <a:gd name="T43" fmla="*/ 237 h 308"/>
                <a:gd name="T44" fmla="*/ 337 w 407"/>
                <a:gd name="T45" fmla="*/ 179 h 308"/>
                <a:gd name="T46" fmla="*/ 341 w 407"/>
                <a:gd name="T47" fmla="*/ 174 h 308"/>
                <a:gd name="T48" fmla="*/ 359 w 407"/>
                <a:gd name="T49" fmla="*/ 126 h 308"/>
                <a:gd name="T50" fmla="*/ 341 w 407"/>
                <a:gd name="T51" fmla="*/ 91 h 308"/>
                <a:gd name="T52" fmla="*/ 327 w 407"/>
                <a:gd name="T53" fmla="*/ 77 h 308"/>
                <a:gd name="T54" fmla="*/ 342 w 407"/>
                <a:gd name="T55" fmla="*/ 65 h 308"/>
                <a:gd name="T56" fmla="*/ 356 w 407"/>
                <a:gd name="T57" fmla="*/ 60 h 308"/>
                <a:gd name="T58" fmla="*/ 395 w 407"/>
                <a:gd name="T59" fmla="*/ 7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7" h="308">
                  <a:moveTo>
                    <a:pt x="395" y="70"/>
                  </a:moveTo>
                  <a:cubicBezTo>
                    <a:pt x="396" y="96"/>
                    <a:pt x="407" y="121"/>
                    <a:pt x="402" y="148"/>
                  </a:cubicBezTo>
                  <a:cubicBezTo>
                    <a:pt x="395" y="195"/>
                    <a:pt x="362" y="225"/>
                    <a:pt x="330" y="255"/>
                  </a:cubicBezTo>
                  <a:cubicBezTo>
                    <a:pt x="304" y="279"/>
                    <a:pt x="274" y="297"/>
                    <a:pt x="239" y="306"/>
                  </a:cubicBezTo>
                  <a:cubicBezTo>
                    <a:pt x="236" y="307"/>
                    <a:pt x="233" y="308"/>
                    <a:pt x="229" y="307"/>
                  </a:cubicBezTo>
                  <a:cubicBezTo>
                    <a:pt x="189" y="297"/>
                    <a:pt x="148" y="294"/>
                    <a:pt x="109" y="281"/>
                  </a:cubicBezTo>
                  <a:cubicBezTo>
                    <a:pt x="35" y="255"/>
                    <a:pt x="0" y="192"/>
                    <a:pt x="20" y="116"/>
                  </a:cubicBezTo>
                  <a:cubicBezTo>
                    <a:pt x="22" y="106"/>
                    <a:pt x="20" y="97"/>
                    <a:pt x="17" y="88"/>
                  </a:cubicBezTo>
                  <a:cubicBezTo>
                    <a:pt x="13" y="78"/>
                    <a:pt x="2" y="70"/>
                    <a:pt x="10" y="58"/>
                  </a:cubicBezTo>
                  <a:cubicBezTo>
                    <a:pt x="13" y="60"/>
                    <a:pt x="16" y="61"/>
                    <a:pt x="17" y="64"/>
                  </a:cubicBezTo>
                  <a:cubicBezTo>
                    <a:pt x="28" y="91"/>
                    <a:pt x="52" y="95"/>
                    <a:pt x="76" y="94"/>
                  </a:cubicBezTo>
                  <a:cubicBezTo>
                    <a:pt x="104" y="93"/>
                    <a:pt x="127" y="80"/>
                    <a:pt x="144" y="58"/>
                  </a:cubicBezTo>
                  <a:cubicBezTo>
                    <a:pt x="150" y="50"/>
                    <a:pt x="150" y="41"/>
                    <a:pt x="150" y="32"/>
                  </a:cubicBezTo>
                  <a:cubicBezTo>
                    <a:pt x="150" y="18"/>
                    <a:pt x="154" y="8"/>
                    <a:pt x="170" y="7"/>
                  </a:cubicBezTo>
                  <a:cubicBezTo>
                    <a:pt x="185" y="5"/>
                    <a:pt x="204" y="0"/>
                    <a:pt x="209" y="21"/>
                  </a:cubicBezTo>
                  <a:cubicBezTo>
                    <a:pt x="217" y="51"/>
                    <a:pt x="239" y="64"/>
                    <a:pt x="266" y="72"/>
                  </a:cubicBezTo>
                  <a:cubicBezTo>
                    <a:pt x="272" y="74"/>
                    <a:pt x="280" y="74"/>
                    <a:pt x="279" y="83"/>
                  </a:cubicBezTo>
                  <a:cubicBezTo>
                    <a:pt x="278" y="90"/>
                    <a:pt x="271" y="92"/>
                    <a:pt x="265" y="94"/>
                  </a:cubicBezTo>
                  <a:cubicBezTo>
                    <a:pt x="215" y="105"/>
                    <a:pt x="164" y="112"/>
                    <a:pt x="113" y="115"/>
                  </a:cubicBezTo>
                  <a:cubicBezTo>
                    <a:pt x="90" y="116"/>
                    <a:pt x="66" y="117"/>
                    <a:pt x="56" y="143"/>
                  </a:cubicBezTo>
                  <a:cubicBezTo>
                    <a:pt x="46" y="171"/>
                    <a:pt x="53" y="196"/>
                    <a:pt x="72" y="220"/>
                  </a:cubicBezTo>
                  <a:cubicBezTo>
                    <a:pt x="127" y="287"/>
                    <a:pt x="250" y="284"/>
                    <a:pt x="302" y="237"/>
                  </a:cubicBezTo>
                  <a:cubicBezTo>
                    <a:pt x="320" y="221"/>
                    <a:pt x="327" y="199"/>
                    <a:pt x="337" y="179"/>
                  </a:cubicBezTo>
                  <a:cubicBezTo>
                    <a:pt x="338" y="177"/>
                    <a:pt x="339" y="176"/>
                    <a:pt x="341" y="174"/>
                  </a:cubicBezTo>
                  <a:cubicBezTo>
                    <a:pt x="352" y="160"/>
                    <a:pt x="358" y="144"/>
                    <a:pt x="359" y="126"/>
                  </a:cubicBezTo>
                  <a:cubicBezTo>
                    <a:pt x="360" y="110"/>
                    <a:pt x="356" y="98"/>
                    <a:pt x="341" y="91"/>
                  </a:cubicBezTo>
                  <a:cubicBezTo>
                    <a:pt x="335" y="88"/>
                    <a:pt x="327" y="85"/>
                    <a:pt x="327" y="77"/>
                  </a:cubicBezTo>
                  <a:cubicBezTo>
                    <a:pt x="327" y="69"/>
                    <a:pt x="337" y="68"/>
                    <a:pt x="342" y="65"/>
                  </a:cubicBezTo>
                  <a:cubicBezTo>
                    <a:pt x="346" y="62"/>
                    <a:pt x="351" y="59"/>
                    <a:pt x="356" y="60"/>
                  </a:cubicBezTo>
                  <a:cubicBezTo>
                    <a:pt x="367" y="71"/>
                    <a:pt x="380" y="74"/>
                    <a:pt x="395" y="7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7393AB8-1274-ACB8-38B7-94C581B11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516"/>
              <a:ext cx="247" cy="222"/>
            </a:xfrm>
            <a:custGeom>
              <a:avLst/>
              <a:gdLst>
                <a:gd name="T0" fmla="*/ 339 w 395"/>
                <a:gd name="T1" fmla="*/ 252 h 356"/>
                <a:gd name="T2" fmla="*/ 185 w 395"/>
                <a:gd name="T3" fmla="*/ 353 h 356"/>
                <a:gd name="T4" fmla="*/ 65 w 395"/>
                <a:gd name="T5" fmla="*/ 301 h 356"/>
                <a:gd name="T6" fmla="*/ 41 w 395"/>
                <a:gd name="T7" fmla="*/ 246 h 356"/>
                <a:gd name="T8" fmla="*/ 90 w 395"/>
                <a:gd name="T9" fmla="*/ 186 h 356"/>
                <a:gd name="T10" fmla="*/ 262 w 395"/>
                <a:gd name="T11" fmla="*/ 162 h 356"/>
                <a:gd name="T12" fmla="*/ 275 w 395"/>
                <a:gd name="T13" fmla="*/ 157 h 356"/>
                <a:gd name="T14" fmla="*/ 244 w 395"/>
                <a:gd name="T15" fmla="*/ 147 h 356"/>
                <a:gd name="T16" fmla="*/ 201 w 395"/>
                <a:gd name="T17" fmla="*/ 99 h 356"/>
                <a:gd name="T18" fmla="*/ 168 w 395"/>
                <a:gd name="T19" fmla="*/ 86 h 356"/>
                <a:gd name="T20" fmla="*/ 152 w 395"/>
                <a:gd name="T21" fmla="*/ 104 h 356"/>
                <a:gd name="T22" fmla="*/ 61 w 395"/>
                <a:gd name="T23" fmla="*/ 175 h 356"/>
                <a:gd name="T24" fmla="*/ 6 w 395"/>
                <a:gd name="T25" fmla="*/ 133 h 356"/>
                <a:gd name="T26" fmla="*/ 2 w 395"/>
                <a:gd name="T27" fmla="*/ 120 h 356"/>
                <a:gd name="T28" fmla="*/ 31 w 395"/>
                <a:gd name="T29" fmla="*/ 44 h 356"/>
                <a:gd name="T30" fmla="*/ 139 w 395"/>
                <a:gd name="T31" fmla="*/ 67 h 356"/>
                <a:gd name="T32" fmla="*/ 162 w 395"/>
                <a:gd name="T33" fmla="*/ 78 h 356"/>
                <a:gd name="T34" fmla="*/ 213 w 395"/>
                <a:gd name="T35" fmla="*/ 43 h 356"/>
                <a:gd name="T36" fmla="*/ 336 w 395"/>
                <a:gd name="T37" fmla="*/ 35 h 356"/>
                <a:gd name="T38" fmla="*/ 341 w 395"/>
                <a:gd name="T39" fmla="*/ 41 h 356"/>
                <a:gd name="T40" fmla="*/ 391 w 395"/>
                <a:gd name="T41" fmla="*/ 90 h 356"/>
                <a:gd name="T42" fmla="*/ 389 w 395"/>
                <a:gd name="T43" fmla="*/ 99 h 356"/>
                <a:gd name="T44" fmla="*/ 369 w 395"/>
                <a:gd name="T45" fmla="*/ 119 h 356"/>
                <a:gd name="T46" fmla="*/ 352 w 395"/>
                <a:gd name="T47" fmla="*/ 136 h 356"/>
                <a:gd name="T48" fmla="*/ 321 w 395"/>
                <a:gd name="T49" fmla="*/ 151 h 356"/>
                <a:gd name="T50" fmla="*/ 361 w 395"/>
                <a:gd name="T51" fmla="*/ 190 h 356"/>
                <a:gd name="T52" fmla="*/ 339 w 395"/>
                <a:gd name="T53" fmla="*/ 253 h 356"/>
                <a:gd name="T54" fmla="*/ 339 w 395"/>
                <a:gd name="T55" fmla="*/ 231 h 356"/>
                <a:gd name="T56" fmla="*/ 345 w 395"/>
                <a:gd name="T57" fmla="*/ 202 h 356"/>
                <a:gd name="T58" fmla="*/ 332 w 395"/>
                <a:gd name="T59" fmla="*/ 175 h 356"/>
                <a:gd name="T60" fmla="*/ 306 w 395"/>
                <a:gd name="T61" fmla="*/ 183 h 356"/>
                <a:gd name="T62" fmla="*/ 293 w 395"/>
                <a:gd name="T63" fmla="*/ 193 h 356"/>
                <a:gd name="T64" fmla="*/ 283 w 395"/>
                <a:gd name="T65" fmla="*/ 210 h 356"/>
                <a:gd name="T66" fmla="*/ 298 w 395"/>
                <a:gd name="T67" fmla="*/ 224 h 356"/>
                <a:gd name="T68" fmla="*/ 339 w 395"/>
                <a:gd name="T69" fmla="*/ 25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356">
                  <a:moveTo>
                    <a:pt x="339" y="252"/>
                  </a:moveTo>
                  <a:cubicBezTo>
                    <a:pt x="316" y="322"/>
                    <a:pt x="263" y="356"/>
                    <a:pt x="185" y="353"/>
                  </a:cubicBezTo>
                  <a:cubicBezTo>
                    <a:pt x="138" y="351"/>
                    <a:pt x="98" y="336"/>
                    <a:pt x="65" y="301"/>
                  </a:cubicBezTo>
                  <a:cubicBezTo>
                    <a:pt x="50" y="286"/>
                    <a:pt x="43" y="267"/>
                    <a:pt x="41" y="246"/>
                  </a:cubicBezTo>
                  <a:cubicBezTo>
                    <a:pt x="39" y="213"/>
                    <a:pt x="57" y="189"/>
                    <a:pt x="90" y="186"/>
                  </a:cubicBezTo>
                  <a:cubicBezTo>
                    <a:pt x="148" y="181"/>
                    <a:pt x="206" y="176"/>
                    <a:pt x="262" y="162"/>
                  </a:cubicBezTo>
                  <a:cubicBezTo>
                    <a:pt x="266" y="161"/>
                    <a:pt x="271" y="162"/>
                    <a:pt x="275" y="157"/>
                  </a:cubicBezTo>
                  <a:cubicBezTo>
                    <a:pt x="264" y="153"/>
                    <a:pt x="254" y="150"/>
                    <a:pt x="244" y="147"/>
                  </a:cubicBezTo>
                  <a:cubicBezTo>
                    <a:pt x="221" y="139"/>
                    <a:pt x="205" y="123"/>
                    <a:pt x="201" y="99"/>
                  </a:cubicBezTo>
                  <a:cubicBezTo>
                    <a:pt x="196" y="75"/>
                    <a:pt x="179" y="87"/>
                    <a:pt x="168" y="86"/>
                  </a:cubicBezTo>
                  <a:cubicBezTo>
                    <a:pt x="156" y="85"/>
                    <a:pt x="149" y="90"/>
                    <a:pt x="152" y="104"/>
                  </a:cubicBezTo>
                  <a:cubicBezTo>
                    <a:pt x="161" y="141"/>
                    <a:pt x="103" y="180"/>
                    <a:pt x="61" y="175"/>
                  </a:cubicBezTo>
                  <a:cubicBezTo>
                    <a:pt x="23" y="170"/>
                    <a:pt x="14" y="164"/>
                    <a:pt x="6" y="133"/>
                  </a:cubicBezTo>
                  <a:cubicBezTo>
                    <a:pt x="5" y="129"/>
                    <a:pt x="3" y="124"/>
                    <a:pt x="2" y="120"/>
                  </a:cubicBezTo>
                  <a:cubicBezTo>
                    <a:pt x="0" y="90"/>
                    <a:pt x="3" y="64"/>
                    <a:pt x="31" y="44"/>
                  </a:cubicBezTo>
                  <a:cubicBezTo>
                    <a:pt x="66" y="19"/>
                    <a:pt x="118" y="29"/>
                    <a:pt x="139" y="67"/>
                  </a:cubicBezTo>
                  <a:cubicBezTo>
                    <a:pt x="145" y="78"/>
                    <a:pt x="149" y="80"/>
                    <a:pt x="162" y="78"/>
                  </a:cubicBezTo>
                  <a:cubicBezTo>
                    <a:pt x="187" y="75"/>
                    <a:pt x="201" y="67"/>
                    <a:pt x="213" y="43"/>
                  </a:cubicBezTo>
                  <a:cubicBezTo>
                    <a:pt x="234" y="3"/>
                    <a:pt x="306" y="0"/>
                    <a:pt x="336" y="35"/>
                  </a:cubicBezTo>
                  <a:cubicBezTo>
                    <a:pt x="337" y="37"/>
                    <a:pt x="340" y="39"/>
                    <a:pt x="341" y="41"/>
                  </a:cubicBezTo>
                  <a:cubicBezTo>
                    <a:pt x="352" y="63"/>
                    <a:pt x="365" y="84"/>
                    <a:pt x="391" y="90"/>
                  </a:cubicBezTo>
                  <a:cubicBezTo>
                    <a:pt x="392" y="94"/>
                    <a:pt x="395" y="97"/>
                    <a:pt x="389" y="99"/>
                  </a:cubicBezTo>
                  <a:cubicBezTo>
                    <a:pt x="375" y="98"/>
                    <a:pt x="368" y="105"/>
                    <a:pt x="369" y="119"/>
                  </a:cubicBezTo>
                  <a:cubicBezTo>
                    <a:pt x="365" y="127"/>
                    <a:pt x="361" y="134"/>
                    <a:pt x="352" y="136"/>
                  </a:cubicBezTo>
                  <a:cubicBezTo>
                    <a:pt x="343" y="142"/>
                    <a:pt x="335" y="149"/>
                    <a:pt x="321" y="151"/>
                  </a:cubicBezTo>
                  <a:cubicBezTo>
                    <a:pt x="340" y="161"/>
                    <a:pt x="360" y="167"/>
                    <a:pt x="361" y="190"/>
                  </a:cubicBezTo>
                  <a:cubicBezTo>
                    <a:pt x="362" y="214"/>
                    <a:pt x="358" y="236"/>
                    <a:pt x="339" y="253"/>
                  </a:cubicBezTo>
                  <a:cubicBezTo>
                    <a:pt x="333" y="246"/>
                    <a:pt x="337" y="238"/>
                    <a:pt x="339" y="231"/>
                  </a:cubicBezTo>
                  <a:cubicBezTo>
                    <a:pt x="341" y="221"/>
                    <a:pt x="345" y="212"/>
                    <a:pt x="345" y="202"/>
                  </a:cubicBezTo>
                  <a:cubicBezTo>
                    <a:pt x="346" y="190"/>
                    <a:pt x="343" y="181"/>
                    <a:pt x="332" y="175"/>
                  </a:cubicBezTo>
                  <a:cubicBezTo>
                    <a:pt x="321" y="170"/>
                    <a:pt x="313" y="174"/>
                    <a:pt x="306" y="183"/>
                  </a:cubicBezTo>
                  <a:cubicBezTo>
                    <a:pt x="302" y="187"/>
                    <a:pt x="297" y="190"/>
                    <a:pt x="293" y="193"/>
                  </a:cubicBezTo>
                  <a:cubicBezTo>
                    <a:pt x="287" y="197"/>
                    <a:pt x="280" y="201"/>
                    <a:pt x="283" y="210"/>
                  </a:cubicBezTo>
                  <a:cubicBezTo>
                    <a:pt x="286" y="217"/>
                    <a:pt x="290" y="223"/>
                    <a:pt x="298" y="224"/>
                  </a:cubicBezTo>
                  <a:cubicBezTo>
                    <a:pt x="318" y="225"/>
                    <a:pt x="330" y="236"/>
                    <a:pt x="339" y="252"/>
                  </a:cubicBezTo>
                  <a:close/>
                </a:path>
              </a:pathLst>
            </a:custGeom>
            <a:solidFill>
              <a:srgbClr val="411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99F97572-A69A-4E6E-7C55-B897F124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519"/>
              <a:ext cx="185" cy="352"/>
            </a:xfrm>
            <a:custGeom>
              <a:avLst/>
              <a:gdLst>
                <a:gd name="T0" fmla="*/ 43 w 297"/>
                <a:gd name="T1" fmla="*/ 0 h 564"/>
                <a:gd name="T2" fmla="*/ 78 w 297"/>
                <a:gd name="T3" fmla="*/ 35 h 564"/>
                <a:gd name="T4" fmla="*/ 191 w 297"/>
                <a:gd name="T5" fmla="*/ 261 h 564"/>
                <a:gd name="T6" fmla="*/ 262 w 297"/>
                <a:gd name="T7" fmla="*/ 477 h 564"/>
                <a:gd name="T8" fmla="*/ 286 w 297"/>
                <a:gd name="T9" fmla="*/ 540 h 564"/>
                <a:gd name="T10" fmla="*/ 282 w 297"/>
                <a:gd name="T11" fmla="*/ 564 h 564"/>
                <a:gd name="T12" fmla="*/ 273 w 297"/>
                <a:gd name="T13" fmla="*/ 556 h 564"/>
                <a:gd name="T14" fmla="*/ 240 w 297"/>
                <a:gd name="T15" fmla="*/ 498 h 564"/>
                <a:gd name="T16" fmla="*/ 176 w 297"/>
                <a:gd name="T17" fmla="*/ 320 h 564"/>
                <a:gd name="T18" fmla="*/ 109 w 297"/>
                <a:gd name="T19" fmla="*/ 200 h 564"/>
                <a:gd name="T20" fmla="*/ 0 w 297"/>
                <a:gd name="T21" fmla="*/ 8 h 564"/>
                <a:gd name="T22" fmla="*/ 43 w 297"/>
                <a:gd name="T23" fmla="*/ 0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7" h="564">
                  <a:moveTo>
                    <a:pt x="43" y="0"/>
                  </a:moveTo>
                  <a:cubicBezTo>
                    <a:pt x="63" y="4"/>
                    <a:pt x="72" y="17"/>
                    <a:pt x="78" y="35"/>
                  </a:cubicBezTo>
                  <a:cubicBezTo>
                    <a:pt x="107" y="114"/>
                    <a:pt x="152" y="186"/>
                    <a:pt x="191" y="261"/>
                  </a:cubicBezTo>
                  <a:cubicBezTo>
                    <a:pt x="226" y="328"/>
                    <a:pt x="258" y="398"/>
                    <a:pt x="262" y="477"/>
                  </a:cubicBezTo>
                  <a:cubicBezTo>
                    <a:pt x="263" y="499"/>
                    <a:pt x="267" y="523"/>
                    <a:pt x="286" y="540"/>
                  </a:cubicBezTo>
                  <a:cubicBezTo>
                    <a:pt x="297" y="549"/>
                    <a:pt x="291" y="557"/>
                    <a:pt x="282" y="564"/>
                  </a:cubicBezTo>
                  <a:cubicBezTo>
                    <a:pt x="279" y="561"/>
                    <a:pt x="276" y="557"/>
                    <a:pt x="273" y="556"/>
                  </a:cubicBezTo>
                  <a:cubicBezTo>
                    <a:pt x="240" y="548"/>
                    <a:pt x="241" y="523"/>
                    <a:pt x="240" y="498"/>
                  </a:cubicBezTo>
                  <a:cubicBezTo>
                    <a:pt x="237" y="432"/>
                    <a:pt x="212" y="374"/>
                    <a:pt x="176" y="320"/>
                  </a:cubicBezTo>
                  <a:cubicBezTo>
                    <a:pt x="150" y="282"/>
                    <a:pt x="136" y="237"/>
                    <a:pt x="109" y="200"/>
                  </a:cubicBezTo>
                  <a:cubicBezTo>
                    <a:pt x="66" y="140"/>
                    <a:pt x="37" y="73"/>
                    <a:pt x="0" y="8"/>
                  </a:cubicBezTo>
                  <a:cubicBezTo>
                    <a:pt x="15" y="6"/>
                    <a:pt x="29" y="3"/>
                    <a:pt x="43" y="0"/>
                  </a:cubicBezTo>
                  <a:close/>
                </a:path>
              </a:pathLst>
            </a:custGeom>
            <a:solidFill>
              <a:srgbClr val="6E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45446CF7-D733-C5C6-4D44-95B54C80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716"/>
              <a:ext cx="128" cy="136"/>
            </a:xfrm>
            <a:custGeom>
              <a:avLst/>
              <a:gdLst>
                <a:gd name="T0" fmla="*/ 205 w 205"/>
                <a:gd name="T1" fmla="*/ 218 h 218"/>
                <a:gd name="T2" fmla="*/ 131 w 205"/>
                <a:gd name="T3" fmla="*/ 132 h 218"/>
                <a:gd name="T4" fmla="*/ 124 w 205"/>
                <a:gd name="T5" fmla="*/ 136 h 218"/>
                <a:gd name="T6" fmla="*/ 134 w 205"/>
                <a:gd name="T7" fmla="*/ 173 h 218"/>
                <a:gd name="T8" fmla="*/ 121 w 205"/>
                <a:gd name="T9" fmla="*/ 169 h 218"/>
                <a:gd name="T10" fmla="*/ 107 w 205"/>
                <a:gd name="T11" fmla="*/ 161 h 218"/>
                <a:gd name="T12" fmla="*/ 62 w 205"/>
                <a:gd name="T13" fmla="*/ 162 h 218"/>
                <a:gd name="T14" fmla="*/ 7 w 205"/>
                <a:gd name="T15" fmla="*/ 159 h 218"/>
                <a:gd name="T16" fmla="*/ 1 w 205"/>
                <a:gd name="T17" fmla="*/ 152 h 218"/>
                <a:gd name="T18" fmla="*/ 11 w 205"/>
                <a:gd name="T19" fmla="*/ 103 h 218"/>
                <a:gd name="T20" fmla="*/ 94 w 205"/>
                <a:gd name="T21" fmla="*/ 5 h 218"/>
                <a:gd name="T22" fmla="*/ 111 w 205"/>
                <a:gd name="T23" fmla="*/ 4 h 218"/>
                <a:gd name="T24" fmla="*/ 169 w 205"/>
                <a:gd name="T25" fmla="*/ 49 h 218"/>
                <a:gd name="T26" fmla="*/ 174 w 205"/>
                <a:gd name="T27" fmla="*/ 64 h 218"/>
                <a:gd name="T28" fmla="*/ 205 w 205"/>
                <a:gd name="T2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5" h="218">
                  <a:moveTo>
                    <a:pt x="205" y="218"/>
                  </a:moveTo>
                  <a:cubicBezTo>
                    <a:pt x="180" y="189"/>
                    <a:pt x="138" y="177"/>
                    <a:pt x="131" y="132"/>
                  </a:cubicBezTo>
                  <a:cubicBezTo>
                    <a:pt x="129" y="133"/>
                    <a:pt x="127" y="135"/>
                    <a:pt x="124" y="136"/>
                  </a:cubicBezTo>
                  <a:cubicBezTo>
                    <a:pt x="128" y="149"/>
                    <a:pt x="131" y="161"/>
                    <a:pt x="134" y="173"/>
                  </a:cubicBezTo>
                  <a:cubicBezTo>
                    <a:pt x="126" y="179"/>
                    <a:pt x="125" y="171"/>
                    <a:pt x="121" y="169"/>
                  </a:cubicBezTo>
                  <a:cubicBezTo>
                    <a:pt x="116" y="166"/>
                    <a:pt x="109" y="160"/>
                    <a:pt x="107" y="161"/>
                  </a:cubicBezTo>
                  <a:cubicBezTo>
                    <a:pt x="92" y="175"/>
                    <a:pt x="76" y="157"/>
                    <a:pt x="62" y="162"/>
                  </a:cubicBezTo>
                  <a:cubicBezTo>
                    <a:pt x="42" y="171"/>
                    <a:pt x="25" y="157"/>
                    <a:pt x="7" y="159"/>
                  </a:cubicBezTo>
                  <a:cubicBezTo>
                    <a:pt x="3" y="159"/>
                    <a:pt x="0" y="157"/>
                    <a:pt x="1" y="152"/>
                  </a:cubicBezTo>
                  <a:cubicBezTo>
                    <a:pt x="4" y="136"/>
                    <a:pt x="1" y="119"/>
                    <a:pt x="11" y="103"/>
                  </a:cubicBezTo>
                  <a:cubicBezTo>
                    <a:pt x="33" y="65"/>
                    <a:pt x="59" y="31"/>
                    <a:pt x="94" y="5"/>
                  </a:cubicBezTo>
                  <a:cubicBezTo>
                    <a:pt x="101" y="0"/>
                    <a:pt x="104" y="0"/>
                    <a:pt x="111" y="4"/>
                  </a:cubicBezTo>
                  <a:cubicBezTo>
                    <a:pt x="133" y="16"/>
                    <a:pt x="150" y="33"/>
                    <a:pt x="169" y="49"/>
                  </a:cubicBezTo>
                  <a:cubicBezTo>
                    <a:pt x="175" y="53"/>
                    <a:pt x="174" y="59"/>
                    <a:pt x="174" y="64"/>
                  </a:cubicBezTo>
                  <a:cubicBezTo>
                    <a:pt x="172" y="118"/>
                    <a:pt x="184" y="169"/>
                    <a:pt x="205" y="218"/>
                  </a:cubicBezTo>
                  <a:close/>
                </a:path>
              </a:pathLst>
            </a:custGeom>
            <a:solidFill>
              <a:srgbClr val="85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24ED920D-17D5-0AE8-5836-85B9A3D83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753"/>
              <a:ext cx="61" cy="223"/>
            </a:xfrm>
            <a:custGeom>
              <a:avLst/>
              <a:gdLst>
                <a:gd name="T0" fmla="*/ 79 w 98"/>
                <a:gd name="T1" fmla="*/ 159 h 356"/>
                <a:gd name="T2" fmla="*/ 63 w 98"/>
                <a:gd name="T3" fmla="*/ 259 h 356"/>
                <a:gd name="T4" fmla="*/ 44 w 98"/>
                <a:gd name="T5" fmla="*/ 356 h 356"/>
                <a:gd name="T6" fmla="*/ 7 w 98"/>
                <a:gd name="T7" fmla="*/ 287 h 356"/>
                <a:gd name="T8" fmla="*/ 13 w 98"/>
                <a:gd name="T9" fmla="*/ 213 h 356"/>
                <a:gd name="T10" fmla="*/ 29 w 98"/>
                <a:gd name="T11" fmla="*/ 45 h 356"/>
                <a:gd name="T12" fmla="*/ 56 w 98"/>
                <a:gd name="T13" fmla="*/ 19 h 356"/>
                <a:gd name="T14" fmla="*/ 88 w 98"/>
                <a:gd name="T15" fmla="*/ 6 h 356"/>
                <a:gd name="T16" fmla="*/ 87 w 98"/>
                <a:gd name="T17" fmla="*/ 40 h 356"/>
                <a:gd name="T18" fmla="*/ 81 w 98"/>
                <a:gd name="T19" fmla="*/ 114 h 356"/>
                <a:gd name="T20" fmla="*/ 79 w 98"/>
                <a:gd name="T21" fmla="*/ 15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356">
                  <a:moveTo>
                    <a:pt x="79" y="159"/>
                  </a:moveTo>
                  <a:cubicBezTo>
                    <a:pt x="78" y="193"/>
                    <a:pt x="68" y="226"/>
                    <a:pt x="63" y="259"/>
                  </a:cubicBezTo>
                  <a:cubicBezTo>
                    <a:pt x="57" y="291"/>
                    <a:pt x="51" y="323"/>
                    <a:pt x="44" y="356"/>
                  </a:cubicBezTo>
                  <a:cubicBezTo>
                    <a:pt x="31" y="332"/>
                    <a:pt x="15" y="311"/>
                    <a:pt x="7" y="287"/>
                  </a:cubicBezTo>
                  <a:cubicBezTo>
                    <a:pt x="0" y="263"/>
                    <a:pt x="9" y="238"/>
                    <a:pt x="13" y="213"/>
                  </a:cubicBezTo>
                  <a:cubicBezTo>
                    <a:pt x="20" y="157"/>
                    <a:pt x="31" y="102"/>
                    <a:pt x="29" y="45"/>
                  </a:cubicBezTo>
                  <a:cubicBezTo>
                    <a:pt x="29" y="27"/>
                    <a:pt x="44" y="24"/>
                    <a:pt x="56" y="19"/>
                  </a:cubicBezTo>
                  <a:cubicBezTo>
                    <a:pt x="67" y="15"/>
                    <a:pt x="77" y="0"/>
                    <a:pt x="88" y="6"/>
                  </a:cubicBezTo>
                  <a:cubicBezTo>
                    <a:pt x="98" y="13"/>
                    <a:pt x="88" y="28"/>
                    <a:pt x="87" y="40"/>
                  </a:cubicBezTo>
                  <a:cubicBezTo>
                    <a:pt x="87" y="65"/>
                    <a:pt x="83" y="89"/>
                    <a:pt x="81" y="114"/>
                  </a:cubicBezTo>
                  <a:cubicBezTo>
                    <a:pt x="80" y="129"/>
                    <a:pt x="80" y="144"/>
                    <a:pt x="79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6A49DAC3-855C-D806-B108-E58783C7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597"/>
              <a:ext cx="143" cy="230"/>
            </a:xfrm>
            <a:custGeom>
              <a:avLst/>
              <a:gdLst>
                <a:gd name="T0" fmla="*/ 141 w 230"/>
                <a:gd name="T1" fmla="*/ 286 h 369"/>
                <a:gd name="T2" fmla="*/ 158 w 230"/>
                <a:gd name="T3" fmla="*/ 269 h 369"/>
                <a:gd name="T4" fmla="*/ 162 w 230"/>
                <a:gd name="T5" fmla="*/ 292 h 369"/>
                <a:gd name="T6" fmla="*/ 166 w 230"/>
                <a:gd name="T7" fmla="*/ 300 h 369"/>
                <a:gd name="T8" fmla="*/ 166 w 230"/>
                <a:gd name="T9" fmla="*/ 242 h 369"/>
                <a:gd name="T10" fmla="*/ 149 w 230"/>
                <a:gd name="T11" fmla="*/ 138 h 369"/>
                <a:gd name="T12" fmla="*/ 18 w 230"/>
                <a:gd name="T13" fmla="*/ 13 h 369"/>
                <a:gd name="T14" fmla="*/ 0 w 230"/>
                <a:gd name="T15" fmla="*/ 0 h 369"/>
                <a:gd name="T16" fmla="*/ 118 w 230"/>
                <a:gd name="T17" fmla="*/ 53 h 369"/>
                <a:gd name="T18" fmla="*/ 213 w 230"/>
                <a:gd name="T19" fmla="*/ 159 h 369"/>
                <a:gd name="T20" fmla="*/ 230 w 230"/>
                <a:gd name="T21" fmla="*/ 180 h 369"/>
                <a:gd name="T22" fmla="*/ 217 w 230"/>
                <a:gd name="T23" fmla="*/ 230 h 369"/>
                <a:gd name="T24" fmla="*/ 177 w 230"/>
                <a:gd name="T25" fmla="*/ 360 h 369"/>
                <a:gd name="T26" fmla="*/ 166 w 230"/>
                <a:gd name="T27" fmla="*/ 369 h 369"/>
                <a:gd name="T28" fmla="*/ 156 w 230"/>
                <a:gd name="T29" fmla="*/ 359 h 369"/>
                <a:gd name="T30" fmla="*/ 141 w 230"/>
                <a:gd name="T31" fmla="*/ 28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0" h="369">
                  <a:moveTo>
                    <a:pt x="141" y="286"/>
                  </a:moveTo>
                  <a:cubicBezTo>
                    <a:pt x="150" y="283"/>
                    <a:pt x="147" y="265"/>
                    <a:pt x="158" y="269"/>
                  </a:cubicBezTo>
                  <a:cubicBezTo>
                    <a:pt x="166" y="272"/>
                    <a:pt x="161" y="284"/>
                    <a:pt x="162" y="292"/>
                  </a:cubicBezTo>
                  <a:cubicBezTo>
                    <a:pt x="163" y="295"/>
                    <a:pt x="164" y="298"/>
                    <a:pt x="166" y="300"/>
                  </a:cubicBezTo>
                  <a:cubicBezTo>
                    <a:pt x="166" y="281"/>
                    <a:pt x="168" y="261"/>
                    <a:pt x="166" y="242"/>
                  </a:cubicBezTo>
                  <a:cubicBezTo>
                    <a:pt x="162" y="207"/>
                    <a:pt x="164" y="171"/>
                    <a:pt x="149" y="138"/>
                  </a:cubicBezTo>
                  <a:cubicBezTo>
                    <a:pt x="122" y="80"/>
                    <a:pt x="84" y="31"/>
                    <a:pt x="18" y="13"/>
                  </a:cubicBezTo>
                  <a:cubicBezTo>
                    <a:pt x="10" y="10"/>
                    <a:pt x="4" y="7"/>
                    <a:pt x="0" y="0"/>
                  </a:cubicBezTo>
                  <a:cubicBezTo>
                    <a:pt x="46" y="4"/>
                    <a:pt x="83" y="27"/>
                    <a:pt x="118" y="53"/>
                  </a:cubicBezTo>
                  <a:cubicBezTo>
                    <a:pt x="157" y="81"/>
                    <a:pt x="189" y="116"/>
                    <a:pt x="213" y="159"/>
                  </a:cubicBezTo>
                  <a:cubicBezTo>
                    <a:pt x="217" y="166"/>
                    <a:pt x="222" y="175"/>
                    <a:pt x="230" y="180"/>
                  </a:cubicBezTo>
                  <a:cubicBezTo>
                    <a:pt x="226" y="196"/>
                    <a:pt x="222" y="213"/>
                    <a:pt x="217" y="230"/>
                  </a:cubicBezTo>
                  <a:cubicBezTo>
                    <a:pt x="209" y="275"/>
                    <a:pt x="195" y="318"/>
                    <a:pt x="177" y="360"/>
                  </a:cubicBezTo>
                  <a:cubicBezTo>
                    <a:pt x="175" y="364"/>
                    <a:pt x="172" y="369"/>
                    <a:pt x="166" y="369"/>
                  </a:cubicBezTo>
                  <a:cubicBezTo>
                    <a:pt x="160" y="368"/>
                    <a:pt x="158" y="363"/>
                    <a:pt x="156" y="359"/>
                  </a:cubicBezTo>
                  <a:cubicBezTo>
                    <a:pt x="145" y="336"/>
                    <a:pt x="145" y="311"/>
                    <a:pt x="141" y="286"/>
                  </a:cubicBezTo>
                  <a:close/>
                </a:path>
              </a:pathLst>
            </a:custGeom>
            <a:solidFill>
              <a:srgbClr val="825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0">
              <a:extLst>
                <a:ext uri="{FF2B5EF4-FFF2-40B4-BE49-F238E27FC236}">
                  <a16:creationId xmlns:a16="http://schemas.microsoft.com/office/drawing/2014/main" id="{77B517B8-E7C4-C7C2-1FD0-8FF79E30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711"/>
              <a:ext cx="125" cy="303"/>
            </a:xfrm>
            <a:custGeom>
              <a:avLst/>
              <a:gdLst>
                <a:gd name="T0" fmla="*/ 27 w 200"/>
                <a:gd name="T1" fmla="*/ 0 h 485"/>
                <a:gd name="T2" fmla="*/ 49 w 200"/>
                <a:gd name="T3" fmla="*/ 211 h 485"/>
                <a:gd name="T4" fmla="*/ 55 w 200"/>
                <a:gd name="T5" fmla="*/ 219 h 485"/>
                <a:gd name="T6" fmla="*/ 58 w 200"/>
                <a:gd name="T7" fmla="*/ 209 h 485"/>
                <a:gd name="T8" fmla="*/ 98 w 200"/>
                <a:gd name="T9" fmla="*/ 322 h 485"/>
                <a:gd name="T10" fmla="*/ 200 w 200"/>
                <a:gd name="T11" fmla="*/ 431 h 485"/>
                <a:gd name="T12" fmla="*/ 161 w 200"/>
                <a:gd name="T13" fmla="*/ 453 h 485"/>
                <a:gd name="T14" fmla="*/ 139 w 200"/>
                <a:gd name="T15" fmla="*/ 446 h 485"/>
                <a:gd name="T16" fmla="*/ 100 w 200"/>
                <a:gd name="T17" fmla="*/ 400 h 485"/>
                <a:gd name="T18" fmla="*/ 146 w 200"/>
                <a:gd name="T19" fmla="*/ 464 h 485"/>
                <a:gd name="T20" fmla="*/ 117 w 200"/>
                <a:gd name="T21" fmla="*/ 482 h 485"/>
                <a:gd name="T22" fmla="*/ 104 w 200"/>
                <a:gd name="T23" fmla="*/ 475 h 485"/>
                <a:gd name="T24" fmla="*/ 115 w 200"/>
                <a:gd name="T25" fmla="*/ 474 h 485"/>
                <a:gd name="T26" fmla="*/ 74 w 200"/>
                <a:gd name="T27" fmla="*/ 428 h 485"/>
                <a:gd name="T28" fmla="*/ 72 w 200"/>
                <a:gd name="T29" fmla="*/ 401 h 485"/>
                <a:gd name="T30" fmla="*/ 62 w 200"/>
                <a:gd name="T31" fmla="*/ 351 h 485"/>
                <a:gd name="T32" fmla="*/ 70 w 200"/>
                <a:gd name="T33" fmla="*/ 332 h 485"/>
                <a:gd name="T34" fmla="*/ 84 w 200"/>
                <a:gd name="T35" fmla="*/ 346 h 485"/>
                <a:gd name="T36" fmla="*/ 94 w 200"/>
                <a:gd name="T37" fmla="*/ 368 h 485"/>
                <a:gd name="T38" fmla="*/ 61 w 200"/>
                <a:gd name="T39" fmla="*/ 279 h 485"/>
                <a:gd name="T40" fmla="*/ 57 w 200"/>
                <a:gd name="T41" fmla="*/ 338 h 485"/>
                <a:gd name="T42" fmla="*/ 54 w 200"/>
                <a:gd name="T43" fmla="*/ 328 h 485"/>
                <a:gd name="T44" fmla="*/ 24 w 200"/>
                <a:gd name="T45" fmla="*/ 180 h 485"/>
                <a:gd name="T46" fmla="*/ 27 w 200"/>
                <a:gd name="T47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485">
                  <a:moveTo>
                    <a:pt x="27" y="0"/>
                  </a:moveTo>
                  <a:cubicBezTo>
                    <a:pt x="24" y="71"/>
                    <a:pt x="35" y="142"/>
                    <a:pt x="49" y="211"/>
                  </a:cubicBezTo>
                  <a:cubicBezTo>
                    <a:pt x="50" y="215"/>
                    <a:pt x="48" y="221"/>
                    <a:pt x="55" y="219"/>
                  </a:cubicBezTo>
                  <a:cubicBezTo>
                    <a:pt x="57" y="218"/>
                    <a:pt x="57" y="213"/>
                    <a:pt x="58" y="209"/>
                  </a:cubicBezTo>
                  <a:cubicBezTo>
                    <a:pt x="73" y="247"/>
                    <a:pt x="91" y="282"/>
                    <a:pt x="98" y="322"/>
                  </a:cubicBezTo>
                  <a:cubicBezTo>
                    <a:pt x="108" y="377"/>
                    <a:pt x="144" y="412"/>
                    <a:pt x="200" y="431"/>
                  </a:cubicBezTo>
                  <a:cubicBezTo>
                    <a:pt x="184" y="438"/>
                    <a:pt x="172" y="445"/>
                    <a:pt x="161" y="453"/>
                  </a:cubicBezTo>
                  <a:cubicBezTo>
                    <a:pt x="152" y="460"/>
                    <a:pt x="145" y="452"/>
                    <a:pt x="139" y="446"/>
                  </a:cubicBezTo>
                  <a:cubicBezTo>
                    <a:pt x="123" y="433"/>
                    <a:pt x="112" y="416"/>
                    <a:pt x="100" y="400"/>
                  </a:cubicBezTo>
                  <a:cubicBezTo>
                    <a:pt x="103" y="429"/>
                    <a:pt x="124" y="446"/>
                    <a:pt x="146" y="464"/>
                  </a:cubicBezTo>
                  <a:cubicBezTo>
                    <a:pt x="135" y="470"/>
                    <a:pt x="126" y="476"/>
                    <a:pt x="117" y="482"/>
                  </a:cubicBezTo>
                  <a:cubicBezTo>
                    <a:pt x="113" y="479"/>
                    <a:pt x="104" y="485"/>
                    <a:pt x="104" y="475"/>
                  </a:cubicBezTo>
                  <a:cubicBezTo>
                    <a:pt x="107" y="475"/>
                    <a:pt x="110" y="474"/>
                    <a:pt x="115" y="474"/>
                  </a:cubicBezTo>
                  <a:cubicBezTo>
                    <a:pt x="100" y="458"/>
                    <a:pt x="82" y="447"/>
                    <a:pt x="74" y="428"/>
                  </a:cubicBezTo>
                  <a:cubicBezTo>
                    <a:pt x="79" y="418"/>
                    <a:pt x="75" y="409"/>
                    <a:pt x="72" y="401"/>
                  </a:cubicBezTo>
                  <a:cubicBezTo>
                    <a:pt x="65" y="385"/>
                    <a:pt x="63" y="368"/>
                    <a:pt x="62" y="351"/>
                  </a:cubicBezTo>
                  <a:cubicBezTo>
                    <a:pt x="62" y="344"/>
                    <a:pt x="59" y="334"/>
                    <a:pt x="70" y="332"/>
                  </a:cubicBezTo>
                  <a:cubicBezTo>
                    <a:pt x="79" y="331"/>
                    <a:pt x="82" y="339"/>
                    <a:pt x="84" y="346"/>
                  </a:cubicBezTo>
                  <a:cubicBezTo>
                    <a:pt x="87" y="354"/>
                    <a:pt x="92" y="361"/>
                    <a:pt x="94" y="368"/>
                  </a:cubicBezTo>
                  <a:cubicBezTo>
                    <a:pt x="87" y="337"/>
                    <a:pt x="61" y="313"/>
                    <a:pt x="61" y="279"/>
                  </a:cubicBezTo>
                  <a:cubicBezTo>
                    <a:pt x="61" y="299"/>
                    <a:pt x="70" y="319"/>
                    <a:pt x="57" y="338"/>
                  </a:cubicBezTo>
                  <a:cubicBezTo>
                    <a:pt x="56" y="335"/>
                    <a:pt x="54" y="331"/>
                    <a:pt x="54" y="328"/>
                  </a:cubicBezTo>
                  <a:cubicBezTo>
                    <a:pt x="59" y="276"/>
                    <a:pt x="39" y="229"/>
                    <a:pt x="24" y="180"/>
                  </a:cubicBezTo>
                  <a:cubicBezTo>
                    <a:pt x="7" y="120"/>
                    <a:pt x="0" y="59"/>
                    <a:pt x="27" y="0"/>
                  </a:cubicBezTo>
                  <a:close/>
                </a:path>
              </a:pathLst>
            </a:custGeom>
            <a:solidFill>
              <a:srgbClr val="836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1">
              <a:extLst>
                <a:ext uri="{FF2B5EF4-FFF2-40B4-BE49-F238E27FC236}">
                  <a16:creationId xmlns:a16="http://schemas.microsoft.com/office/drawing/2014/main" id="{F3999020-1872-630D-3DE6-FCFB0E97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923"/>
              <a:ext cx="100" cy="154"/>
            </a:xfrm>
            <a:custGeom>
              <a:avLst/>
              <a:gdLst>
                <a:gd name="T0" fmla="*/ 69 w 159"/>
                <a:gd name="T1" fmla="*/ 11 h 246"/>
                <a:gd name="T2" fmla="*/ 142 w 159"/>
                <a:gd name="T3" fmla="*/ 160 h 246"/>
                <a:gd name="T4" fmla="*/ 159 w 159"/>
                <a:gd name="T5" fmla="*/ 219 h 246"/>
                <a:gd name="T6" fmla="*/ 113 w 159"/>
                <a:gd name="T7" fmla="*/ 227 h 246"/>
                <a:gd name="T8" fmla="*/ 42 w 159"/>
                <a:gd name="T9" fmla="*/ 131 h 246"/>
                <a:gd name="T10" fmla="*/ 14 w 159"/>
                <a:gd name="T11" fmla="*/ 85 h 246"/>
                <a:gd name="T12" fmla="*/ 20 w 159"/>
                <a:gd name="T13" fmla="*/ 62 h 246"/>
                <a:gd name="T14" fmla="*/ 51 w 159"/>
                <a:gd name="T15" fmla="*/ 47 h 246"/>
                <a:gd name="T16" fmla="*/ 20 w 159"/>
                <a:gd name="T17" fmla="*/ 60 h 246"/>
                <a:gd name="T18" fmla="*/ 0 w 159"/>
                <a:gd name="T19" fmla="*/ 53 h 246"/>
                <a:gd name="T20" fmla="*/ 56 w 159"/>
                <a:gd name="T21" fmla="*/ 3 h 246"/>
                <a:gd name="T22" fmla="*/ 69 w 159"/>
                <a:gd name="T23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246">
                  <a:moveTo>
                    <a:pt x="69" y="11"/>
                  </a:moveTo>
                  <a:cubicBezTo>
                    <a:pt x="95" y="59"/>
                    <a:pt x="122" y="108"/>
                    <a:pt x="142" y="160"/>
                  </a:cubicBezTo>
                  <a:cubicBezTo>
                    <a:pt x="149" y="179"/>
                    <a:pt x="153" y="199"/>
                    <a:pt x="159" y="219"/>
                  </a:cubicBezTo>
                  <a:cubicBezTo>
                    <a:pt x="147" y="243"/>
                    <a:pt x="129" y="246"/>
                    <a:pt x="113" y="227"/>
                  </a:cubicBezTo>
                  <a:cubicBezTo>
                    <a:pt x="88" y="196"/>
                    <a:pt x="68" y="162"/>
                    <a:pt x="42" y="131"/>
                  </a:cubicBezTo>
                  <a:cubicBezTo>
                    <a:pt x="31" y="117"/>
                    <a:pt x="29" y="97"/>
                    <a:pt x="14" y="85"/>
                  </a:cubicBezTo>
                  <a:cubicBezTo>
                    <a:pt x="6" y="77"/>
                    <a:pt x="11" y="67"/>
                    <a:pt x="20" y="62"/>
                  </a:cubicBezTo>
                  <a:cubicBezTo>
                    <a:pt x="31" y="57"/>
                    <a:pt x="40" y="51"/>
                    <a:pt x="51" y="47"/>
                  </a:cubicBezTo>
                  <a:cubicBezTo>
                    <a:pt x="41" y="50"/>
                    <a:pt x="31" y="58"/>
                    <a:pt x="20" y="60"/>
                  </a:cubicBezTo>
                  <a:cubicBezTo>
                    <a:pt x="13" y="61"/>
                    <a:pt x="3" y="67"/>
                    <a:pt x="0" y="53"/>
                  </a:cubicBezTo>
                  <a:cubicBezTo>
                    <a:pt x="24" y="43"/>
                    <a:pt x="47" y="30"/>
                    <a:pt x="56" y="3"/>
                  </a:cubicBezTo>
                  <a:cubicBezTo>
                    <a:pt x="63" y="0"/>
                    <a:pt x="64" y="8"/>
                    <a:pt x="69" y="11"/>
                  </a:cubicBezTo>
                  <a:close/>
                </a:path>
              </a:pathLst>
            </a:custGeom>
            <a:solidFill>
              <a:srgbClr val="F09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FA4D8496-B71A-59B4-B00A-C9D6846CE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824"/>
              <a:ext cx="179" cy="90"/>
            </a:xfrm>
            <a:custGeom>
              <a:avLst/>
              <a:gdLst>
                <a:gd name="T0" fmla="*/ 8 w 287"/>
                <a:gd name="T1" fmla="*/ 37 h 144"/>
                <a:gd name="T2" fmla="*/ 14 w 287"/>
                <a:gd name="T3" fmla="*/ 20 h 144"/>
                <a:gd name="T4" fmla="*/ 42 w 287"/>
                <a:gd name="T5" fmla="*/ 7 h 144"/>
                <a:gd name="T6" fmla="*/ 117 w 287"/>
                <a:gd name="T7" fmla="*/ 3 h 144"/>
                <a:gd name="T8" fmla="*/ 175 w 287"/>
                <a:gd name="T9" fmla="*/ 2 h 144"/>
                <a:gd name="T10" fmla="*/ 179 w 287"/>
                <a:gd name="T11" fmla="*/ 2 h 144"/>
                <a:gd name="T12" fmla="*/ 239 w 287"/>
                <a:gd name="T13" fmla="*/ 30 h 144"/>
                <a:gd name="T14" fmla="*/ 282 w 287"/>
                <a:gd name="T15" fmla="*/ 84 h 144"/>
                <a:gd name="T16" fmla="*/ 279 w 287"/>
                <a:gd name="T17" fmla="*/ 134 h 144"/>
                <a:gd name="T18" fmla="*/ 270 w 287"/>
                <a:gd name="T19" fmla="*/ 144 h 144"/>
                <a:gd name="T20" fmla="*/ 257 w 287"/>
                <a:gd name="T21" fmla="*/ 135 h 144"/>
                <a:gd name="T22" fmla="*/ 256 w 287"/>
                <a:gd name="T23" fmla="*/ 131 h 144"/>
                <a:gd name="T24" fmla="*/ 223 w 287"/>
                <a:gd name="T25" fmla="*/ 81 h 144"/>
                <a:gd name="T26" fmla="*/ 163 w 287"/>
                <a:gd name="T27" fmla="*/ 71 h 144"/>
                <a:gd name="T28" fmla="*/ 137 w 287"/>
                <a:gd name="T29" fmla="*/ 66 h 144"/>
                <a:gd name="T30" fmla="*/ 90 w 287"/>
                <a:gd name="T31" fmla="*/ 59 h 144"/>
                <a:gd name="T32" fmla="*/ 8 w 287"/>
                <a:gd name="T33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144">
                  <a:moveTo>
                    <a:pt x="8" y="37"/>
                  </a:moveTo>
                  <a:cubicBezTo>
                    <a:pt x="3" y="29"/>
                    <a:pt x="0" y="20"/>
                    <a:pt x="14" y="20"/>
                  </a:cubicBezTo>
                  <a:cubicBezTo>
                    <a:pt x="26" y="20"/>
                    <a:pt x="31" y="8"/>
                    <a:pt x="42" y="7"/>
                  </a:cubicBezTo>
                  <a:cubicBezTo>
                    <a:pt x="67" y="3"/>
                    <a:pt x="91" y="0"/>
                    <a:pt x="117" y="3"/>
                  </a:cubicBezTo>
                  <a:cubicBezTo>
                    <a:pt x="134" y="5"/>
                    <a:pt x="157" y="16"/>
                    <a:pt x="175" y="2"/>
                  </a:cubicBezTo>
                  <a:cubicBezTo>
                    <a:pt x="176" y="1"/>
                    <a:pt x="179" y="1"/>
                    <a:pt x="179" y="2"/>
                  </a:cubicBezTo>
                  <a:cubicBezTo>
                    <a:pt x="194" y="21"/>
                    <a:pt x="223" y="10"/>
                    <a:pt x="239" y="30"/>
                  </a:cubicBezTo>
                  <a:cubicBezTo>
                    <a:pt x="253" y="48"/>
                    <a:pt x="274" y="61"/>
                    <a:pt x="282" y="84"/>
                  </a:cubicBezTo>
                  <a:cubicBezTo>
                    <a:pt x="287" y="101"/>
                    <a:pt x="283" y="118"/>
                    <a:pt x="279" y="134"/>
                  </a:cubicBezTo>
                  <a:cubicBezTo>
                    <a:pt x="278" y="139"/>
                    <a:pt x="276" y="144"/>
                    <a:pt x="270" y="144"/>
                  </a:cubicBezTo>
                  <a:cubicBezTo>
                    <a:pt x="263" y="144"/>
                    <a:pt x="259" y="141"/>
                    <a:pt x="257" y="135"/>
                  </a:cubicBezTo>
                  <a:cubicBezTo>
                    <a:pt x="256" y="133"/>
                    <a:pt x="256" y="132"/>
                    <a:pt x="256" y="131"/>
                  </a:cubicBezTo>
                  <a:cubicBezTo>
                    <a:pt x="252" y="109"/>
                    <a:pt x="247" y="90"/>
                    <a:pt x="223" y="81"/>
                  </a:cubicBezTo>
                  <a:cubicBezTo>
                    <a:pt x="203" y="73"/>
                    <a:pt x="185" y="66"/>
                    <a:pt x="163" y="71"/>
                  </a:cubicBezTo>
                  <a:cubicBezTo>
                    <a:pt x="154" y="74"/>
                    <a:pt x="146" y="70"/>
                    <a:pt x="137" y="66"/>
                  </a:cubicBezTo>
                  <a:cubicBezTo>
                    <a:pt x="123" y="59"/>
                    <a:pt x="107" y="59"/>
                    <a:pt x="90" y="59"/>
                  </a:cubicBezTo>
                  <a:cubicBezTo>
                    <a:pt x="61" y="59"/>
                    <a:pt x="32" y="59"/>
                    <a:pt x="8" y="37"/>
                  </a:cubicBezTo>
                  <a:close/>
                </a:path>
              </a:pathLst>
            </a:custGeom>
            <a:solidFill>
              <a:srgbClr val="9A7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3">
              <a:extLst>
                <a:ext uri="{FF2B5EF4-FFF2-40B4-BE49-F238E27FC236}">
                  <a16:creationId xmlns:a16="http://schemas.microsoft.com/office/drawing/2014/main" id="{3D48C241-4CBE-6BA0-87B2-C80F9DC70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847"/>
              <a:ext cx="228" cy="158"/>
            </a:xfrm>
            <a:custGeom>
              <a:avLst/>
              <a:gdLst>
                <a:gd name="T0" fmla="*/ 49 w 365"/>
                <a:gd name="T1" fmla="*/ 0 h 254"/>
                <a:gd name="T2" fmla="*/ 93 w 365"/>
                <a:gd name="T3" fmla="*/ 12 h 254"/>
                <a:gd name="T4" fmla="*/ 138 w 365"/>
                <a:gd name="T5" fmla="*/ 10 h 254"/>
                <a:gd name="T6" fmla="*/ 147 w 365"/>
                <a:gd name="T7" fmla="*/ 15 h 254"/>
                <a:gd name="T8" fmla="*/ 168 w 365"/>
                <a:gd name="T9" fmla="*/ 17 h 254"/>
                <a:gd name="T10" fmla="*/ 180 w 365"/>
                <a:gd name="T11" fmla="*/ 19 h 254"/>
                <a:gd name="T12" fmla="*/ 208 w 365"/>
                <a:gd name="T13" fmla="*/ 28 h 254"/>
                <a:gd name="T14" fmla="*/ 293 w 365"/>
                <a:gd name="T15" fmla="*/ 56 h 254"/>
                <a:gd name="T16" fmla="*/ 302 w 365"/>
                <a:gd name="T17" fmla="*/ 92 h 254"/>
                <a:gd name="T18" fmla="*/ 309 w 365"/>
                <a:gd name="T19" fmla="*/ 103 h 254"/>
                <a:gd name="T20" fmla="*/ 315 w 365"/>
                <a:gd name="T21" fmla="*/ 92 h 254"/>
                <a:gd name="T22" fmla="*/ 323 w 365"/>
                <a:gd name="T23" fmla="*/ 47 h 254"/>
                <a:gd name="T24" fmla="*/ 336 w 365"/>
                <a:gd name="T25" fmla="*/ 70 h 254"/>
                <a:gd name="T26" fmla="*/ 338 w 365"/>
                <a:gd name="T27" fmla="*/ 172 h 254"/>
                <a:gd name="T28" fmla="*/ 360 w 365"/>
                <a:gd name="T29" fmla="*/ 226 h 254"/>
                <a:gd name="T30" fmla="*/ 362 w 365"/>
                <a:gd name="T31" fmla="*/ 244 h 254"/>
                <a:gd name="T32" fmla="*/ 339 w 365"/>
                <a:gd name="T33" fmla="*/ 236 h 254"/>
                <a:gd name="T34" fmla="*/ 336 w 365"/>
                <a:gd name="T35" fmla="*/ 205 h 254"/>
                <a:gd name="T36" fmla="*/ 323 w 365"/>
                <a:gd name="T37" fmla="*/ 186 h 254"/>
                <a:gd name="T38" fmla="*/ 314 w 365"/>
                <a:gd name="T39" fmla="*/ 166 h 254"/>
                <a:gd name="T40" fmla="*/ 305 w 365"/>
                <a:gd name="T41" fmla="*/ 151 h 254"/>
                <a:gd name="T42" fmla="*/ 296 w 365"/>
                <a:gd name="T43" fmla="*/ 136 h 254"/>
                <a:gd name="T44" fmla="*/ 280 w 365"/>
                <a:gd name="T45" fmla="*/ 90 h 254"/>
                <a:gd name="T46" fmla="*/ 258 w 365"/>
                <a:gd name="T47" fmla="*/ 74 h 254"/>
                <a:gd name="T48" fmla="*/ 219 w 365"/>
                <a:gd name="T49" fmla="*/ 62 h 254"/>
                <a:gd name="T50" fmla="*/ 208 w 365"/>
                <a:gd name="T51" fmla="*/ 58 h 254"/>
                <a:gd name="T52" fmla="*/ 187 w 365"/>
                <a:gd name="T53" fmla="*/ 52 h 254"/>
                <a:gd name="T54" fmla="*/ 142 w 365"/>
                <a:gd name="T55" fmla="*/ 44 h 254"/>
                <a:gd name="T56" fmla="*/ 131 w 365"/>
                <a:gd name="T57" fmla="*/ 43 h 254"/>
                <a:gd name="T58" fmla="*/ 123 w 365"/>
                <a:gd name="T59" fmla="*/ 47 h 254"/>
                <a:gd name="T60" fmla="*/ 77 w 365"/>
                <a:gd name="T61" fmla="*/ 45 h 254"/>
                <a:gd name="T62" fmla="*/ 67 w 365"/>
                <a:gd name="T63" fmla="*/ 47 h 254"/>
                <a:gd name="T64" fmla="*/ 50 w 365"/>
                <a:gd name="T65" fmla="*/ 41 h 254"/>
                <a:gd name="T66" fmla="*/ 28 w 365"/>
                <a:gd name="T67" fmla="*/ 34 h 254"/>
                <a:gd name="T68" fmla="*/ 28 w 365"/>
                <a:gd name="T69" fmla="*/ 34 h 254"/>
                <a:gd name="T70" fmla="*/ 11 w 365"/>
                <a:gd name="T71" fmla="*/ 22 h 254"/>
                <a:gd name="T72" fmla="*/ 10 w 365"/>
                <a:gd name="T73" fmla="*/ 13 h 254"/>
                <a:gd name="T74" fmla="*/ 41 w 365"/>
                <a:gd name="T75" fmla="*/ 9 h 254"/>
                <a:gd name="T76" fmla="*/ 49 w 365"/>
                <a:gd name="T7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5" h="254">
                  <a:moveTo>
                    <a:pt x="49" y="0"/>
                  </a:moveTo>
                  <a:cubicBezTo>
                    <a:pt x="62" y="9"/>
                    <a:pt x="78" y="12"/>
                    <a:pt x="93" y="12"/>
                  </a:cubicBezTo>
                  <a:cubicBezTo>
                    <a:pt x="108" y="12"/>
                    <a:pt x="124" y="30"/>
                    <a:pt x="138" y="10"/>
                  </a:cubicBezTo>
                  <a:cubicBezTo>
                    <a:pt x="139" y="10"/>
                    <a:pt x="145" y="12"/>
                    <a:pt x="147" y="15"/>
                  </a:cubicBezTo>
                  <a:cubicBezTo>
                    <a:pt x="154" y="21"/>
                    <a:pt x="160" y="24"/>
                    <a:pt x="168" y="17"/>
                  </a:cubicBezTo>
                  <a:cubicBezTo>
                    <a:pt x="172" y="13"/>
                    <a:pt x="178" y="13"/>
                    <a:pt x="180" y="19"/>
                  </a:cubicBezTo>
                  <a:cubicBezTo>
                    <a:pt x="185" y="35"/>
                    <a:pt x="197" y="31"/>
                    <a:pt x="208" y="28"/>
                  </a:cubicBezTo>
                  <a:cubicBezTo>
                    <a:pt x="242" y="19"/>
                    <a:pt x="269" y="36"/>
                    <a:pt x="293" y="56"/>
                  </a:cubicBezTo>
                  <a:cubicBezTo>
                    <a:pt x="302" y="63"/>
                    <a:pt x="301" y="79"/>
                    <a:pt x="302" y="92"/>
                  </a:cubicBezTo>
                  <a:cubicBezTo>
                    <a:pt x="302" y="97"/>
                    <a:pt x="303" y="103"/>
                    <a:pt x="309" y="103"/>
                  </a:cubicBezTo>
                  <a:cubicBezTo>
                    <a:pt x="317" y="104"/>
                    <a:pt x="313" y="96"/>
                    <a:pt x="315" y="92"/>
                  </a:cubicBezTo>
                  <a:cubicBezTo>
                    <a:pt x="322" y="78"/>
                    <a:pt x="315" y="61"/>
                    <a:pt x="323" y="47"/>
                  </a:cubicBezTo>
                  <a:cubicBezTo>
                    <a:pt x="337" y="49"/>
                    <a:pt x="335" y="60"/>
                    <a:pt x="336" y="70"/>
                  </a:cubicBezTo>
                  <a:cubicBezTo>
                    <a:pt x="337" y="104"/>
                    <a:pt x="333" y="138"/>
                    <a:pt x="338" y="172"/>
                  </a:cubicBezTo>
                  <a:cubicBezTo>
                    <a:pt x="342" y="191"/>
                    <a:pt x="348" y="210"/>
                    <a:pt x="360" y="226"/>
                  </a:cubicBezTo>
                  <a:cubicBezTo>
                    <a:pt x="365" y="232"/>
                    <a:pt x="365" y="238"/>
                    <a:pt x="362" y="244"/>
                  </a:cubicBezTo>
                  <a:cubicBezTo>
                    <a:pt x="350" y="254"/>
                    <a:pt x="343" y="249"/>
                    <a:pt x="339" y="236"/>
                  </a:cubicBezTo>
                  <a:cubicBezTo>
                    <a:pt x="335" y="226"/>
                    <a:pt x="336" y="216"/>
                    <a:pt x="336" y="205"/>
                  </a:cubicBezTo>
                  <a:cubicBezTo>
                    <a:pt x="333" y="198"/>
                    <a:pt x="330" y="191"/>
                    <a:pt x="323" y="186"/>
                  </a:cubicBezTo>
                  <a:cubicBezTo>
                    <a:pt x="317" y="181"/>
                    <a:pt x="313" y="174"/>
                    <a:pt x="314" y="166"/>
                  </a:cubicBezTo>
                  <a:cubicBezTo>
                    <a:pt x="314" y="159"/>
                    <a:pt x="314" y="153"/>
                    <a:pt x="305" y="151"/>
                  </a:cubicBezTo>
                  <a:cubicBezTo>
                    <a:pt x="297" y="150"/>
                    <a:pt x="297" y="142"/>
                    <a:pt x="296" y="136"/>
                  </a:cubicBezTo>
                  <a:cubicBezTo>
                    <a:pt x="294" y="120"/>
                    <a:pt x="282" y="107"/>
                    <a:pt x="280" y="90"/>
                  </a:cubicBezTo>
                  <a:cubicBezTo>
                    <a:pt x="279" y="80"/>
                    <a:pt x="264" y="76"/>
                    <a:pt x="258" y="74"/>
                  </a:cubicBezTo>
                  <a:cubicBezTo>
                    <a:pt x="246" y="69"/>
                    <a:pt x="236" y="54"/>
                    <a:pt x="219" y="62"/>
                  </a:cubicBezTo>
                  <a:cubicBezTo>
                    <a:pt x="215" y="63"/>
                    <a:pt x="211" y="62"/>
                    <a:pt x="208" y="58"/>
                  </a:cubicBezTo>
                  <a:cubicBezTo>
                    <a:pt x="201" y="52"/>
                    <a:pt x="190" y="54"/>
                    <a:pt x="187" y="52"/>
                  </a:cubicBezTo>
                  <a:cubicBezTo>
                    <a:pt x="172" y="41"/>
                    <a:pt x="155" y="55"/>
                    <a:pt x="142" y="44"/>
                  </a:cubicBezTo>
                  <a:cubicBezTo>
                    <a:pt x="138" y="40"/>
                    <a:pt x="135" y="40"/>
                    <a:pt x="131" y="43"/>
                  </a:cubicBezTo>
                  <a:cubicBezTo>
                    <a:pt x="128" y="45"/>
                    <a:pt x="124" y="48"/>
                    <a:pt x="123" y="47"/>
                  </a:cubicBezTo>
                  <a:cubicBezTo>
                    <a:pt x="108" y="35"/>
                    <a:pt x="92" y="56"/>
                    <a:pt x="77" y="45"/>
                  </a:cubicBezTo>
                  <a:cubicBezTo>
                    <a:pt x="73" y="42"/>
                    <a:pt x="70" y="45"/>
                    <a:pt x="67" y="47"/>
                  </a:cubicBezTo>
                  <a:cubicBezTo>
                    <a:pt x="60" y="51"/>
                    <a:pt x="54" y="50"/>
                    <a:pt x="50" y="41"/>
                  </a:cubicBezTo>
                  <a:cubicBezTo>
                    <a:pt x="46" y="30"/>
                    <a:pt x="34" y="42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5" y="27"/>
                    <a:pt x="16" y="28"/>
                    <a:pt x="11" y="22"/>
                  </a:cubicBezTo>
                  <a:cubicBezTo>
                    <a:pt x="8" y="19"/>
                    <a:pt x="0" y="16"/>
                    <a:pt x="10" y="13"/>
                  </a:cubicBezTo>
                  <a:cubicBezTo>
                    <a:pt x="20" y="10"/>
                    <a:pt x="31" y="10"/>
                    <a:pt x="41" y="9"/>
                  </a:cubicBezTo>
                  <a:cubicBezTo>
                    <a:pt x="47" y="9"/>
                    <a:pt x="50" y="6"/>
                    <a:pt x="49" y="0"/>
                  </a:cubicBezTo>
                  <a:close/>
                </a:path>
              </a:pathLst>
            </a:custGeom>
            <a:solidFill>
              <a:srgbClr val="836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8149092F-0A8F-71D6-FF72-157E3A05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400"/>
              <a:ext cx="85" cy="100"/>
            </a:xfrm>
            <a:custGeom>
              <a:avLst/>
              <a:gdLst>
                <a:gd name="T0" fmla="*/ 137 w 137"/>
                <a:gd name="T1" fmla="*/ 39 h 161"/>
                <a:gd name="T2" fmla="*/ 132 w 137"/>
                <a:gd name="T3" fmla="*/ 57 h 161"/>
                <a:gd name="T4" fmla="*/ 124 w 137"/>
                <a:gd name="T5" fmla="*/ 122 h 161"/>
                <a:gd name="T6" fmla="*/ 114 w 137"/>
                <a:gd name="T7" fmla="*/ 144 h 161"/>
                <a:gd name="T8" fmla="*/ 91 w 137"/>
                <a:gd name="T9" fmla="*/ 153 h 161"/>
                <a:gd name="T10" fmla="*/ 66 w 137"/>
                <a:gd name="T11" fmla="*/ 144 h 161"/>
                <a:gd name="T12" fmla="*/ 42 w 137"/>
                <a:gd name="T13" fmla="*/ 132 h 161"/>
                <a:gd name="T14" fmla="*/ 9 w 137"/>
                <a:gd name="T15" fmla="*/ 117 h 161"/>
                <a:gd name="T16" fmla="*/ 13 w 137"/>
                <a:gd name="T17" fmla="*/ 92 h 161"/>
                <a:gd name="T18" fmla="*/ 26 w 137"/>
                <a:gd name="T19" fmla="*/ 71 h 161"/>
                <a:gd name="T20" fmla="*/ 55 w 137"/>
                <a:gd name="T21" fmla="*/ 45 h 161"/>
                <a:gd name="T22" fmla="*/ 61 w 137"/>
                <a:gd name="T23" fmla="*/ 49 h 161"/>
                <a:gd name="T24" fmla="*/ 113 w 137"/>
                <a:gd name="T25" fmla="*/ 49 h 161"/>
                <a:gd name="T26" fmla="*/ 118 w 137"/>
                <a:gd name="T27" fmla="*/ 41 h 161"/>
                <a:gd name="T28" fmla="*/ 107 w 137"/>
                <a:gd name="T29" fmla="*/ 40 h 161"/>
                <a:gd name="T30" fmla="*/ 95 w 137"/>
                <a:gd name="T31" fmla="*/ 46 h 161"/>
                <a:gd name="T32" fmla="*/ 72 w 137"/>
                <a:gd name="T33" fmla="*/ 45 h 161"/>
                <a:gd name="T34" fmla="*/ 75 w 137"/>
                <a:gd name="T35" fmla="*/ 22 h 161"/>
                <a:gd name="T36" fmla="*/ 116 w 137"/>
                <a:gd name="T37" fmla="*/ 5 h 161"/>
                <a:gd name="T38" fmla="*/ 137 w 137"/>
                <a:gd name="T39" fmla="*/ 3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161">
                  <a:moveTo>
                    <a:pt x="137" y="39"/>
                  </a:moveTo>
                  <a:cubicBezTo>
                    <a:pt x="137" y="47"/>
                    <a:pt x="135" y="53"/>
                    <a:pt x="132" y="57"/>
                  </a:cubicBezTo>
                  <a:cubicBezTo>
                    <a:pt x="113" y="77"/>
                    <a:pt x="115" y="99"/>
                    <a:pt x="124" y="122"/>
                  </a:cubicBezTo>
                  <a:cubicBezTo>
                    <a:pt x="130" y="134"/>
                    <a:pt x="126" y="140"/>
                    <a:pt x="114" y="144"/>
                  </a:cubicBezTo>
                  <a:cubicBezTo>
                    <a:pt x="106" y="147"/>
                    <a:pt x="98" y="150"/>
                    <a:pt x="91" y="153"/>
                  </a:cubicBezTo>
                  <a:cubicBezTo>
                    <a:pt x="79" y="159"/>
                    <a:pt x="70" y="161"/>
                    <a:pt x="66" y="144"/>
                  </a:cubicBezTo>
                  <a:cubicBezTo>
                    <a:pt x="63" y="133"/>
                    <a:pt x="53" y="131"/>
                    <a:pt x="42" y="132"/>
                  </a:cubicBezTo>
                  <a:cubicBezTo>
                    <a:pt x="28" y="133"/>
                    <a:pt x="16" y="130"/>
                    <a:pt x="9" y="117"/>
                  </a:cubicBezTo>
                  <a:cubicBezTo>
                    <a:pt x="5" y="108"/>
                    <a:pt x="0" y="99"/>
                    <a:pt x="13" y="92"/>
                  </a:cubicBezTo>
                  <a:cubicBezTo>
                    <a:pt x="20" y="87"/>
                    <a:pt x="26" y="79"/>
                    <a:pt x="26" y="71"/>
                  </a:cubicBezTo>
                  <a:cubicBezTo>
                    <a:pt x="27" y="51"/>
                    <a:pt x="46" y="54"/>
                    <a:pt x="55" y="45"/>
                  </a:cubicBezTo>
                  <a:cubicBezTo>
                    <a:pt x="57" y="42"/>
                    <a:pt x="59" y="47"/>
                    <a:pt x="61" y="49"/>
                  </a:cubicBezTo>
                  <a:cubicBezTo>
                    <a:pt x="76" y="63"/>
                    <a:pt x="97" y="64"/>
                    <a:pt x="113" y="49"/>
                  </a:cubicBezTo>
                  <a:cubicBezTo>
                    <a:pt x="116" y="47"/>
                    <a:pt x="119" y="44"/>
                    <a:pt x="118" y="41"/>
                  </a:cubicBezTo>
                  <a:cubicBezTo>
                    <a:pt x="115" y="36"/>
                    <a:pt x="110" y="38"/>
                    <a:pt x="107" y="40"/>
                  </a:cubicBezTo>
                  <a:cubicBezTo>
                    <a:pt x="103" y="43"/>
                    <a:pt x="99" y="45"/>
                    <a:pt x="95" y="46"/>
                  </a:cubicBezTo>
                  <a:cubicBezTo>
                    <a:pt x="87" y="50"/>
                    <a:pt x="78" y="54"/>
                    <a:pt x="72" y="45"/>
                  </a:cubicBezTo>
                  <a:cubicBezTo>
                    <a:pt x="67" y="38"/>
                    <a:pt x="69" y="28"/>
                    <a:pt x="75" y="22"/>
                  </a:cubicBezTo>
                  <a:cubicBezTo>
                    <a:pt x="85" y="9"/>
                    <a:pt x="99" y="0"/>
                    <a:pt x="116" y="5"/>
                  </a:cubicBezTo>
                  <a:cubicBezTo>
                    <a:pt x="133" y="10"/>
                    <a:pt x="134" y="26"/>
                    <a:pt x="137" y="39"/>
                  </a:cubicBezTo>
                  <a:close/>
                </a:path>
              </a:pathLst>
            </a:custGeom>
            <a:solidFill>
              <a:srgbClr val="F9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E8F2FA3B-E3A0-BAF5-AC2F-D4CB4EC3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758"/>
              <a:ext cx="61" cy="92"/>
            </a:xfrm>
            <a:custGeom>
              <a:avLst/>
              <a:gdLst>
                <a:gd name="T0" fmla="*/ 7 w 98"/>
                <a:gd name="T1" fmla="*/ 147 h 148"/>
                <a:gd name="T2" fmla="*/ 0 w 98"/>
                <a:gd name="T3" fmla="*/ 148 h 148"/>
                <a:gd name="T4" fmla="*/ 1 w 98"/>
                <a:gd name="T5" fmla="*/ 104 h 148"/>
                <a:gd name="T6" fmla="*/ 8 w 98"/>
                <a:gd name="T7" fmla="*/ 13 h 148"/>
                <a:gd name="T8" fmla="*/ 11 w 98"/>
                <a:gd name="T9" fmla="*/ 1 h 148"/>
                <a:gd name="T10" fmla="*/ 67 w 98"/>
                <a:gd name="T11" fmla="*/ 11 h 148"/>
                <a:gd name="T12" fmla="*/ 89 w 98"/>
                <a:gd name="T13" fmla="*/ 89 h 148"/>
                <a:gd name="T14" fmla="*/ 82 w 98"/>
                <a:gd name="T15" fmla="*/ 100 h 148"/>
                <a:gd name="T16" fmla="*/ 43 w 98"/>
                <a:gd name="T17" fmla="*/ 115 h 148"/>
                <a:gd name="T18" fmla="*/ 26 w 98"/>
                <a:gd name="T19" fmla="*/ 143 h 148"/>
                <a:gd name="T20" fmla="*/ 13 w 98"/>
                <a:gd name="T21" fmla="*/ 127 h 148"/>
                <a:gd name="T22" fmla="*/ 7 w 98"/>
                <a:gd name="T2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48">
                  <a:moveTo>
                    <a:pt x="7" y="147"/>
                  </a:moveTo>
                  <a:cubicBezTo>
                    <a:pt x="5" y="147"/>
                    <a:pt x="3" y="148"/>
                    <a:pt x="0" y="148"/>
                  </a:cubicBezTo>
                  <a:cubicBezTo>
                    <a:pt x="0" y="133"/>
                    <a:pt x="0" y="119"/>
                    <a:pt x="1" y="104"/>
                  </a:cubicBezTo>
                  <a:cubicBezTo>
                    <a:pt x="3" y="73"/>
                    <a:pt x="5" y="43"/>
                    <a:pt x="8" y="13"/>
                  </a:cubicBezTo>
                  <a:cubicBezTo>
                    <a:pt x="8" y="9"/>
                    <a:pt x="6" y="4"/>
                    <a:pt x="11" y="1"/>
                  </a:cubicBezTo>
                  <a:cubicBezTo>
                    <a:pt x="14" y="0"/>
                    <a:pt x="65" y="8"/>
                    <a:pt x="67" y="11"/>
                  </a:cubicBezTo>
                  <a:cubicBezTo>
                    <a:pt x="77" y="36"/>
                    <a:pt x="98" y="58"/>
                    <a:pt x="89" y="89"/>
                  </a:cubicBezTo>
                  <a:cubicBezTo>
                    <a:pt x="88" y="94"/>
                    <a:pt x="89" y="100"/>
                    <a:pt x="82" y="100"/>
                  </a:cubicBezTo>
                  <a:cubicBezTo>
                    <a:pt x="67" y="101"/>
                    <a:pt x="56" y="112"/>
                    <a:pt x="43" y="115"/>
                  </a:cubicBezTo>
                  <a:cubicBezTo>
                    <a:pt x="24" y="119"/>
                    <a:pt x="25" y="130"/>
                    <a:pt x="26" y="143"/>
                  </a:cubicBezTo>
                  <a:cubicBezTo>
                    <a:pt x="16" y="141"/>
                    <a:pt x="16" y="141"/>
                    <a:pt x="13" y="127"/>
                  </a:cubicBezTo>
                  <a:cubicBezTo>
                    <a:pt x="8" y="133"/>
                    <a:pt x="12" y="141"/>
                    <a:pt x="7" y="14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2AA3A0BD-CF37-0290-D28C-74FAD3B4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417"/>
              <a:ext cx="155" cy="165"/>
            </a:xfrm>
            <a:custGeom>
              <a:avLst/>
              <a:gdLst>
                <a:gd name="T0" fmla="*/ 6 w 248"/>
                <a:gd name="T1" fmla="*/ 65 h 264"/>
                <a:gd name="T2" fmla="*/ 21 w 248"/>
                <a:gd name="T3" fmla="*/ 62 h 264"/>
                <a:gd name="T4" fmla="*/ 82 w 248"/>
                <a:gd name="T5" fmla="*/ 11 h 264"/>
                <a:gd name="T6" fmla="*/ 113 w 248"/>
                <a:gd name="T7" fmla="*/ 17 h 264"/>
                <a:gd name="T8" fmla="*/ 142 w 248"/>
                <a:gd name="T9" fmla="*/ 33 h 264"/>
                <a:gd name="T10" fmla="*/ 159 w 248"/>
                <a:gd name="T11" fmla="*/ 41 h 264"/>
                <a:gd name="T12" fmla="*/ 181 w 248"/>
                <a:gd name="T13" fmla="*/ 41 h 264"/>
                <a:gd name="T14" fmla="*/ 197 w 248"/>
                <a:gd name="T15" fmla="*/ 40 h 264"/>
                <a:gd name="T16" fmla="*/ 199 w 248"/>
                <a:gd name="T17" fmla="*/ 58 h 264"/>
                <a:gd name="T18" fmla="*/ 200 w 248"/>
                <a:gd name="T19" fmla="*/ 68 h 264"/>
                <a:gd name="T20" fmla="*/ 238 w 248"/>
                <a:gd name="T21" fmla="*/ 148 h 264"/>
                <a:gd name="T22" fmla="*/ 243 w 248"/>
                <a:gd name="T23" fmla="*/ 146 h 264"/>
                <a:gd name="T24" fmla="*/ 245 w 248"/>
                <a:gd name="T25" fmla="*/ 169 h 264"/>
                <a:gd name="T26" fmla="*/ 246 w 248"/>
                <a:gd name="T27" fmla="*/ 238 h 264"/>
                <a:gd name="T28" fmla="*/ 229 w 248"/>
                <a:gd name="T29" fmla="*/ 264 h 264"/>
                <a:gd name="T30" fmla="*/ 235 w 248"/>
                <a:gd name="T31" fmla="*/ 212 h 264"/>
                <a:gd name="T32" fmla="*/ 237 w 248"/>
                <a:gd name="T33" fmla="*/ 186 h 264"/>
                <a:gd name="T34" fmla="*/ 229 w 248"/>
                <a:gd name="T35" fmla="*/ 180 h 264"/>
                <a:gd name="T36" fmla="*/ 222 w 248"/>
                <a:gd name="T37" fmla="*/ 170 h 264"/>
                <a:gd name="T38" fmla="*/ 195 w 248"/>
                <a:gd name="T39" fmla="*/ 85 h 264"/>
                <a:gd name="T40" fmla="*/ 178 w 248"/>
                <a:gd name="T41" fmla="*/ 81 h 264"/>
                <a:gd name="T42" fmla="*/ 169 w 248"/>
                <a:gd name="T43" fmla="*/ 79 h 264"/>
                <a:gd name="T44" fmla="*/ 161 w 248"/>
                <a:gd name="T45" fmla="*/ 62 h 264"/>
                <a:gd name="T46" fmla="*/ 151 w 248"/>
                <a:gd name="T47" fmla="*/ 51 h 264"/>
                <a:gd name="T48" fmla="*/ 143 w 248"/>
                <a:gd name="T49" fmla="*/ 62 h 264"/>
                <a:gd name="T50" fmla="*/ 124 w 248"/>
                <a:gd name="T51" fmla="*/ 65 h 264"/>
                <a:gd name="T52" fmla="*/ 100 w 248"/>
                <a:gd name="T53" fmla="*/ 12 h 264"/>
                <a:gd name="T54" fmla="*/ 15 w 248"/>
                <a:gd name="T55" fmla="*/ 75 h 264"/>
                <a:gd name="T56" fmla="*/ 6 w 248"/>
                <a:gd name="T57" fmla="*/ 6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264">
                  <a:moveTo>
                    <a:pt x="6" y="65"/>
                  </a:moveTo>
                  <a:cubicBezTo>
                    <a:pt x="12" y="71"/>
                    <a:pt x="17" y="65"/>
                    <a:pt x="21" y="62"/>
                  </a:cubicBezTo>
                  <a:cubicBezTo>
                    <a:pt x="40" y="43"/>
                    <a:pt x="66" y="34"/>
                    <a:pt x="82" y="11"/>
                  </a:cubicBezTo>
                  <a:cubicBezTo>
                    <a:pt x="90" y="0"/>
                    <a:pt x="107" y="4"/>
                    <a:pt x="113" y="17"/>
                  </a:cubicBezTo>
                  <a:cubicBezTo>
                    <a:pt x="118" y="31"/>
                    <a:pt x="123" y="43"/>
                    <a:pt x="142" y="33"/>
                  </a:cubicBezTo>
                  <a:cubicBezTo>
                    <a:pt x="149" y="28"/>
                    <a:pt x="155" y="35"/>
                    <a:pt x="159" y="41"/>
                  </a:cubicBezTo>
                  <a:cubicBezTo>
                    <a:pt x="167" y="49"/>
                    <a:pt x="175" y="49"/>
                    <a:pt x="181" y="41"/>
                  </a:cubicBezTo>
                  <a:cubicBezTo>
                    <a:pt x="186" y="33"/>
                    <a:pt x="191" y="31"/>
                    <a:pt x="197" y="40"/>
                  </a:cubicBezTo>
                  <a:cubicBezTo>
                    <a:pt x="200" y="45"/>
                    <a:pt x="216" y="49"/>
                    <a:pt x="199" y="58"/>
                  </a:cubicBezTo>
                  <a:cubicBezTo>
                    <a:pt x="194" y="61"/>
                    <a:pt x="198" y="65"/>
                    <a:pt x="200" y="68"/>
                  </a:cubicBezTo>
                  <a:cubicBezTo>
                    <a:pt x="214" y="94"/>
                    <a:pt x="229" y="119"/>
                    <a:pt x="238" y="148"/>
                  </a:cubicBezTo>
                  <a:cubicBezTo>
                    <a:pt x="240" y="156"/>
                    <a:pt x="241" y="148"/>
                    <a:pt x="243" y="146"/>
                  </a:cubicBezTo>
                  <a:cubicBezTo>
                    <a:pt x="248" y="153"/>
                    <a:pt x="247" y="161"/>
                    <a:pt x="245" y="169"/>
                  </a:cubicBezTo>
                  <a:cubicBezTo>
                    <a:pt x="242" y="192"/>
                    <a:pt x="241" y="215"/>
                    <a:pt x="246" y="238"/>
                  </a:cubicBezTo>
                  <a:cubicBezTo>
                    <a:pt x="248" y="250"/>
                    <a:pt x="245" y="260"/>
                    <a:pt x="229" y="264"/>
                  </a:cubicBezTo>
                  <a:cubicBezTo>
                    <a:pt x="231" y="246"/>
                    <a:pt x="233" y="229"/>
                    <a:pt x="235" y="212"/>
                  </a:cubicBezTo>
                  <a:cubicBezTo>
                    <a:pt x="236" y="203"/>
                    <a:pt x="237" y="195"/>
                    <a:pt x="237" y="186"/>
                  </a:cubicBezTo>
                  <a:cubicBezTo>
                    <a:pt x="238" y="180"/>
                    <a:pt x="237" y="180"/>
                    <a:pt x="229" y="180"/>
                  </a:cubicBezTo>
                  <a:cubicBezTo>
                    <a:pt x="222" y="180"/>
                    <a:pt x="223" y="173"/>
                    <a:pt x="222" y="170"/>
                  </a:cubicBezTo>
                  <a:cubicBezTo>
                    <a:pt x="213" y="142"/>
                    <a:pt x="212" y="111"/>
                    <a:pt x="195" y="85"/>
                  </a:cubicBezTo>
                  <a:cubicBezTo>
                    <a:pt x="190" y="78"/>
                    <a:pt x="189" y="63"/>
                    <a:pt x="178" y="81"/>
                  </a:cubicBezTo>
                  <a:cubicBezTo>
                    <a:pt x="174" y="88"/>
                    <a:pt x="170" y="82"/>
                    <a:pt x="169" y="79"/>
                  </a:cubicBezTo>
                  <a:cubicBezTo>
                    <a:pt x="165" y="74"/>
                    <a:pt x="163" y="68"/>
                    <a:pt x="161" y="62"/>
                  </a:cubicBezTo>
                  <a:cubicBezTo>
                    <a:pt x="159" y="57"/>
                    <a:pt x="157" y="52"/>
                    <a:pt x="151" y="51"/>
                  </a:cubicBezTo>
                  <a:cubicBezTo>
                    <a:pt x="144" y="51"/>
                    <a:pt x="144" y="57"/>
                    <a:pt x="143" y="62"/>
                  </a:cubicBezTo>
                  <a:cubicBezTo>
                    <a:pt x="139" y="76"/>
                    <a:pt x="132" y="73"/>
                    <a:pt x="124" y="65"/>
                  </a:cubicBezTo>
                  <a:cubicBezTo>
                    <a:pt x="109" y="51"/>
                    <a:pt x="97" y="36"/>
                    <a:pt x="100" y="12"/>
                  </a:cubicBezTo>
                  <a:cubicBezTo>
                    <a:pt x="76" y="41"/>
                    <a:pt x="49" y="63"/>
                    <a:pt x="15" y="75"/>
                  </a:cubicBezTo>
                  <a:cubicBezTo>
                    <a:pt x="1" y="80"/>
                    <a:pt x="0" y="75"/>
                    <a:pt x="6" y="65"/>
                  </a:cubicBezTo>
                  <a:close/>
                </a:path>
              </a:pathLst>
            </a:custGeom>
            <a:solidFill>
              <a:srgbClr val="836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E53F2EA4-B181-797D-58BF-661A4DE6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778"/>
              <a:ext cx="27" cy="140"/>
            </a:xfrm>
            <a:custGeom>
              <a:avLst/>
              <a:gdLst>
                <a:gd name="T0" fmla="*/ 43 w 43"/>
                <a:gd name="T1" fmla="*/ 9 h 224"/>
                <a:gd name="T2" fmla="*/ 20 w 43"/>
                <a:gd name="T3" fmla="*/ 199 h 224"/>
                <a:gd name="T4" fmla="*/ 15 w 43"/>
                <a:gd name="T5" fmla="*/ 224 h 224"/>
                <a:gd name="T6" fmla="*/ 8 w 43"/>
                <a:gd name="T7" fmla="*/ 203 h 224"/>
                <a:gd name="T8" fmla="*/ 8 w 43"/>
                <a:gd name="T9" fmla="*/ 118 h 224"/>
                <a:gd name="T10" fmla="*/ 9 w 43"/>
                <a:gd name="T11" fmla="*/ 107 h 224"/>
                <a:gd name="T12" fmla="*/ 6 w 43"/>
                <a:gd name="T13" fmla="*/ 35 h 224"/>
                <a:gd name="T14" fmla="*/ 7 w 43"/>
                <a:gd name="T15" fmla="*/ 18 h 224"/>
                <a:gd name="T16" fmla="*/ 43 w 43"/>
                <a:gd name="T17" fmla="*/ 5 h 224"/>
                <a:gd name="T18" fmla="*/ 43 w 43"/>
                <a:gd name="T19" fmla="*/ 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4">
                  <a:moveTo>
                    <a:pt x="43" y="9"/>
                  </a:moveTo>
                  <a:cubicBezTo>
                    <a:pt x="36" y="72"/>
                    <a:pt x="28" y="136"/>
                    <a:pt x="20" y="199"/>
                  </a:cubicBezTo>
                  <a:cubicBezTo>
                    <a:pt x="19" y="207"/>
                    <a:pt x="17" y="216"/>
                    <a:pt x="15" y="224"/>
                  </a:cubicBezTo>
                  <a:cubicBezTo>
                    <a:pt x="7" y="218"/>
                    <a:pt x="8" y="210"/>
                    <a:pt x="8" y="203"/>
                  </a:cubicBezTo>
                  <a:cubicBezTo>
                    <a:pt x="8" y="174"/>
                    <a:pt x="8" y="146"/>
                    <a:pt x="8" y="118"/>
                  </a:cubicBezTo>
                  <a:cubicBezTo>
                    <a:pt x="8" y="114"/>
                    <a:pt x="7" y="109"/>
                    <a:pt x="9" y="107"/>
                  </a:cubicBezTo>
                  <a:cubicBezTo>
                    <a:pt x="32" y="82"/>
                    <a:pt x="14" y="59"/>
                    <a:pt x="6" y="35"/>
                  </a:cubicBezTo>
                  <a:cubicBezTo>
                    <a:pt x="4" y="29"/>
                    <a:pt x="0" y="21"/>
                    <a:pt x="7" y="18"/>
                  </a:cubicBezTo>
                  <a:cubicBezTo>
                    <a:pt x="19" y="14"/>
                    <a:pt x="28" y="0"/>
                    <a:pt x="43" y="5"/>
                  </a:cubicBezTo>
                  <a:cubicBezTo>
                    <a:pt x="43" y="5"/>
                    <a:pt x="43" y="7"/>
                    <a:pt x="43" y="9"/>
                  </a:cubicBezTo>
                  <a:close/>
                </a:path>
              </a:pathLst>
            </a:custGeom>
            <a:solidFill>
              <a:srgbClr val="73C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F59B393B-C427-3F61-6445-F86AFA8D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439"/>
              <a:ext cx="112" cy="71"/>
            </a:xfrm>
            <a:custGeom>
              <a:avLst/>
              <a:gdLst>
                <a:gd name="T0" fmla="*/ 0 w 179"/>
                <a:gd name="T1" fmla="*/ 108 h 113"/>
                <a:gd name="T2" fmla="*/ 54 w 179"/>
                <a:gd name="T3" fmla="*/ 50 h 113"/>
                <a:gd name="T4" fmla="*/ 83 w 179"/>
                <a:gd name="T5" fmla="*/ 30 h 113"/>
                <a:gd name="T6" fmla="*/ 115 w 179"/>
                <a:gd name="T7" fmla="*/ 23 h 113"/>
                <a:gd name="T8" fmla="*/ 151 w 179"/>
                <a:gd name="T9" fmla="*/ 9 h 113"/>
                <a:gd name="T10" fmla="*/ 179 w 179"/>
                <a:gd name="T11" fmla="*/ 22 h 113"/>
                <a:gd name="T12" fmla="*/ 158 w 179"/>
                <a:gd name="T13" fmla="*/ 23 h 113"/>
                <a:gd name="T14" fmla="*/ 128 w 179"/>
                <a:gd name="T15" fmla="*/ 40 h 113"/>
                <a:gd name="T16" fmla="*/ 107 w 179"/>
                <a:gd name="T17" fmla="*/ 39 h 113"/>
                <a:gd name="T18" fmla="*/ 95 w 179"/>
                <a:gd name="T19" fmla="*/ 40 h 113"/>
                <a:gd name="T20" fmla="*/ 15 w 179"/>
                <a:gd name="T21" fmla="*/ 105 h 113"/>
                <a:gd name="T22" fmla="*/ 0 w 179"/>
                <a:gd name="T23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9" h="113">
                  <a:moveTo>
                    <a:pt x="0" y="108"/>
                  </a:moveTo>
                  <a:cubicBezTo>
                    <a:pt x="11" y="82"/>
                    <a:pt x="33" y="65"/>
                    <a:pt x="54" y="50"/>
                  </a:cubicBezTo>
                  <a:cubicBezTo>
                    <a:pt x="63" y="43"/>
                    <a:pt x="74" y="38"/>
                    <a:pt x="83" y="30"/>
                  </a:cubicBezTo>
                  <a:cubicBezTo>
                    <a:pt x="93" y="23"/>
                    <a:pt x="101" y="16"/>
                    <a:pt x="115" y="23"/>
                  </a:cubicBezTo>
                  <a:cubicBezTo>
                    <a:pt x="130" y="31"/>
                    <a:pt x="139" y="15"/>
                    <a:pt x="151" y="9"/>
                  </a:cubicBezTo>
                  <a:cubicBezTo>
                    <a:pt x="169" y="0"/>
                    <a:pt x="177" y="3"/>
                    <a:pt x="179" y="22"/>
                  </a:cubicBezTo>
                  <a:cubicBezTo>
                    <a:pt x="171" y="16"/>
                    <a:pt x="165" y="17"/>
                    <a:pt x="158" y="23"/>
                  </a:cubicBezTo>
                  <a:cubicBezTo>
                    <a:pt x="149" y="29"/>
                    <a:pt x="138" y="34"/>
                    <a:pt x="128" y="40"/>
                  </a:cubicBezTo>
                  <a:cubicBezTo>
                    <a:pt x="121" y="43"/>
                    <a:pt x="115" y="51"/>
                    <a:pt x="107" y="39"/>
                  </a:cubicBezTo>
                  <a:cubicBezTo>
                    <a:pt x="104" y="33"/>
                    <a:pt x="98" y="36"/>
                    <a:pt x="95" y="40"/>
                  </a:cubicBezTo>
                  <a:cubicBezTo>
                    <a:pt x="73" y="67"/>
                    <a:pt x="32" y="71"/>
                    <a:pt x="15" y="105"/>
                  </a:cubicBezTo>
                  <a:cubicBezTo>
                    <a:pt x="12" y="113"/>
                    <a:pt x="5" y="107"/>
                    <a:pt x="0" y="108"/>
                  </a:cubicBezTo>
                  <a:close/>
                </a:path>
              </a:pathLst>
            </a:custGeom>
            <a:solidFill>
              <a:srgbClr val="846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7AFF0A36-E338-4DFE-49C1-44CCFA3B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583"/>
              <a:ext cx="33" cy="72"/>
            </a:xfrm>
            <a:custGeom>
              <a:avLst/>
              <a:gdLst>
                <a:gd name="T0" fmla="*/ 1 w 52"/>
                <a:gd name="T1" fmla="*/ 64 h 116"/>
                <a:gd name="T2" fmla="*/ 1 w 52"/>
                <a:gd name="T3" fmla="*/ 30 h 116"/>
                <a:gd name="T4" fmla="*/ 36 w 52"/>
                <a:gd name="T5" fmla="*/ 4 h 116"/>
                <a:gd name="T6" fmla="*/ 51 w 52"/>
                <a:gd name="T7" fmla="*/ 33 h 116"/>
                <a:gd name="T8" fmla="*/ 8 w 52"/>
                <a:gd name="T9" fmla="*/ 116 h 116"/>
                <a:gd name="T10" fmla="*/ 5 w 52"/>
                <a:gd name="T11" fmla="*/ 74 h 116"/>
                <a:gd name="T12" fmla="*/ 13 w 52"/>
                <a:gd name="T13" fmla="*/ 76 h 116"/>
                <a:gd name="T14" fmla="*/ 28 w 52"/>
                <a:gd name="T15" fmla="*/ 77 h 116"/>
                <a:gd name="T16" fmla="*/ 22 w 52"/>
                <a:gd name="T17" fmla="*/ 65 h 116"/>
                <a:gd name="T18" fmla="*/ 18 w 52"/>
                <a:gd name="T19" fmla="*/ 42 h 116"/>
                <a:gd name="T20" fmla="*/ 1 w 52"/>
                <a:gd name="T21" fmla="*/ 6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16">
                  <a:moveTo>
                    <a:pt x="1" y="64"/>
                  </a:moveTo>
                  <a:cubicBezTo>
                    <a:pt x="1" y="53"/>
                    <a:pt x="0" y="41"/>
                    <a:pt x="1" y="30"/>
                  </a:cubicBezTo>
                  <a:cubicBezTo>
                    <a:pt x="3" y="11"/>
                    <a:pt x="17" y="0"/>
                    <a:pt x="36" y="4"/>
                  </a:cubicBezTo>
                  <a:cubicBezTo>
                    <a:pt x="52" y="7"/>
                    <a:pt x="52" y="21"/>
                    <a:pt x="51" y="33"/>
                  </a:cubicBezTo>
                  <a:cubicBezTo>
                    <a:pt x="48" y="65"/>
                    <a:pt x="45" y="99"/>
                    <a:pt x="8" y="116"/>
                  </a:cubicBezTo>
                  <a:cubicBezTo>
                    <a:pt x="7" y="101"/>
                    <a:pt x="6" y="88"/>
                    <a:pt x="5" y="74"/>
                  </a:cubicBezTo>
                  <a:cubicBezTo>
                    <a:pt x="8" y="73"/>
                    <a:pt x="11" y="74"/>
                    <a:pt x="13" y="76"/>
                  </a:cubicBezTo>
                  <a:cubicBezTo>
                    <a:pt x="18" y="78"/>
                    <a:pt x="23" y="84"/>
                    <a:pt x="28" y="77"/>
                  </a:cubicBezTo>
                  <a:cubicBezTo>
                    <a:pt x="31" y="71"/>
                    <a:pt x="26" y="68"/>
                    <a:pt x="22" y="65"/>
                  </a:cubicBezTo>
                  <a:cubicBezTo>
                    <a:pt x="12" y="59"/>
                    <a:pt x="16" y="51"/>
                    <a:pt x="18" y="42"/>
                  </a:cubicBezTo>
                  <a:cubicBezTo>
                    <a:pt x="11" y="49"/>
                    <a:pt x="16" y="64"/>
                    <a:pt x="1" y="64"/>
                  </a:cubicBezTo>
                  <a:close/>
                </a:path>
              </a:pathLst>
            </a:custGeom>
            <a:solidFill>
              <a:srgbClr val="F7D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2278B1C-0625-DC88-D552-31B33411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868"/>
              <a:ext cx="52" cy="73"/>
            </a:xfrm>
            <a:custGeom>
              <a:avLst/>
              <a:gdLst>
                <a:gd name="T0" fmla="*/ 75 w 83"/>
                <a:gd name="T1" fmla="*/ 83 h 117"/>
                <a:gd name="T2" fmla="*/ 29 w 83"/>
                <a:gd name="T3" fmla="*/ 111 h 117"/>
                <a:gd name="T4" fmla="*/ 2 w 83"/>
                <a:gd name="T5" fmla="*/ 101 h 117"/>
                <a:gd name="T6" fmla="*/ 9 w 83"/>
                <a:gd name="T7" fmla="*/ 93 h 117"/>
                <a:gd name="T8" fmla="*/ 54 w 83"/>
                <a:gd name="T9" fmla="*/ 31 h 117"/>
                <a:gd name="T10" fmla="*/ 48 w 83"/>
                <a:gd name="T11" fmla="*/ 22 h 117"/>
                <a:gd name="T12" fmla="*/ 43 w 83"/>
                <a:gd name="T13" fmla="*/ 25 h 117"/>
                <a:gd name="T14" fmla="*/ 11 w 83"/>
                <a:gd name="T15" fmla="*/ 33 h 117"/>
                <a:gd name="T16" fmla="*/ 32 w 83"/>
                <a:gd name="T17" fmla="*/ 1 h 117"/>
                <a:gd name="T18" fmla="*/ 75 w 83"/>
                <a:gd name="T19" fmla="*/ 61 h 117"/>
                <a:gd name="T20" fmla="*/ 75 w 83"/>
                <a:gd name="T21" fmla="*/ 8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17">
                  <a:moveTo>
                    <a:pt x="75" y="83"/>
                  </a:moveTo>
                  <a:cubicBezTo>
                    <a:pt x="62" y="95"/>
                    <a:pt x="48" y="108"/>
                    <a:pt x="29" y="111"/>
                  </a:cubicBezTo>
                  <a:cubicBezTo>
                    <a:pt x="19" y="113"/>
                    <a:pt x="6" y="117"/>
                    <a:pt x="2" y="101"/>
                  </a:cubicBezTo>
                  <a:cubicBezTo>
                    <a:pt x="0" y="94"/>
                    <a:pt x="4" y="93"/>
                    <a:pt x="9" y="93"/>
                  </a:cubicBezTo>
                  <a:cubicBezTo>
                    <a:pt x="52" y="90"/>
                    <a:pt x="67" y="70"/>
                    <a:pt x="54" y="31"/>
                  </a:cubicBezTo>
                  <a:cubicBezTo>
                    <a:pt x="54" y="27"/>
                    <a:pt x="55" y="22"/>
                    <a:pt x="48" y="22"/>
                  </a:cubicBezTo>
                  <a:cubicBezTo>
                    <a:pt x="47" y="22"/>
                    <a:pt x="45" y="24"/>
                    <a:pt x="43" y="25"/>
                  </a:cubicBezTo>
                  <a:cubicBezTo>
                    <a:pt x="33" y="34"/>
                    <a:pt x="17" y="44"/>
                    <a:pt x="11" y="33"/>
                  </a:cubicBezTo>
                  <a:cubicBezTo>
                    <a:pt x="2" y="17"/>
                    <a:pt x="20" y="8"/>
                    <a:pt x="32" y="1"/>
                  </a:cubicBezTo>
                  <a:cubicBezTo>
                    <a:pt x="66" y="0"/>
                    <a:pt x="83" y="24"/>
                    <a:pt x="75" y="61"/>
                  </a:cubicBezTo>
                  <a:cubicBezTo>
                    <a:pt x="73" y="69"/>
                    <a:pt x="70" y="75"/>
                    <a:pt x="75" y="83"/>
                  </a:cubicBezTo>
                  <a:close/>
                </a:path>
              </a:pathLst>
            </a:custGeom>
            <a:solidFill>
              <a:srgbClr val="FAE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642301F0-9074-7060-9032-A256FEBA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450"/>
              <a:ext cx="38" cy="136"/>
            </a:xfrm>
            <a:custGeom>
              <a:avLst/>
              <a:gdLst>
                <a:gd name="T0" fmla="*/ 61 w 61"/>
                <a:gd name="T1" fmla="*/ 162 h 217"/>
                <a:gd name="T2" fmla="*/ 57 w 61"/>
                <a:gd name="T3" fmla="*/ 217 h 217"/>
                <a:gd name="T4" fmla="*/ 40 w 61"/>
                <a:gd name="T5" fmla="*/ 170 h 217"/>
                <a:gd name="T6" fmla="*/ 13 w 61"/>
                <a:gd name="T7" fmla="*/ 111 h 217"/>
                <a:gd name="T8" fmla="*/ 10 w 61"/>
                <a:gd name="T9" fmla="*/ 101 h 217"/>
                <a:gd name="T10" fmla="*/ 4 w 61"/>
                <a:gd name="T11" fmla="*/ 51 h 217"/>
                <a:gd name="T12" fmla="*/ 23 w 61"/>
                <a:gd name="T13" fmla="*/ 0 h 217"/>
                <a:gd name="T14" fmla="*/ 23 w 61"/>
                <a:gd name="T15" fmla="*/ 10 h 217"/>
                <a:gd name="T16" fmla="*/ 24 w 61"/>
                <a:gd name="T17" fmla="*/ 94 h 217"/>
                <a:gd name="T18" fmla="*/ 53 w 61"/>
                <a:gd name="T19" fmla="*/ 140 h 217"/>
                <a:gd name="T20" fmla="*/ 61 w 61"/>
                <a:gd name="T21" fmla="*/ 16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17">
                  <a:moveTo>
                    <a:pt x="61" y="162"/>
                  </a:moveTo>
                  <a:cubicBezTo>
                    <a:pt x="51" y="180"/>
                    <a:pt x="60" y="199"/>
                    <a:pt x="57" y="217"/>
                  </a:cubicBezTo>
                  <a:cubicBezTo>
                    <a:pt x="51" y="202"/>
                    <a:pt x="53" y="181"/>
                    <a:pt x="40" y="170"/>
                  </a:cubicBezTo>
                  <a:cubicBezTo>
                    <a:pt x="21" y="154"/>
                    <a:pt x="33" y="126"/>
                    <a:pt x="13" y="111"/>
                  </a:cubicBezTo>
                  <a:cubicBezTo>
                    <a:pt x="10" y="110"/>
                    <a:pt x="11" y="105"/>
                    <a:pt x="10" y="101"/>
                  </a:cubicBezTo>
                  <a:cubicBezTo>
                    <a:pt x="10" y="84"/>
                    <a:pt x="8" y="68"/>
                    <a:pt x="4" y="51"/>
                  </a:cubicBezTo>
                  <a:cubicBezTo>
                    <a:pt x="0" y="33"/>
                    <a:pt x="9" y="14"/>
                    <a:pt x="23" y="0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9" y="38"/>
                    <a:pt x="24" y="66"/>
                    <a:pt x="24" y="94"/>
                  </a:cubicBezTo>
                  <a:cubicBezTo>
                    <a:pt x="23" y="115"/>
                    <a:pt x="36" y="129"/>
                    <a:pt x="53" y="140"/>
                  </a:cubicBezTo>
                  <a:cubicBezTo>
                    <a:pt x="58" y="146"/>
                    <a:pt x="39" y="162"/>
                    <a:pt x="61" y="162"/>
                  </a:cubicBezTo>
                  <a:close/>
                </a:path>
              </a:pathLst>
            </a:custGeom>
            <a:solidFill>
              <a:srgbClr val="86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DA325A27-A6E2-4DE9-9622-9CC991370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879"/>
              <a:ext cx="27" cy="99"/>
            </a:xfrm>
            <a:custGeom>
              <a:avLst/>
              <a:gdLst>
                <a:gd name="T0" fmla="*/ 0 w 43"/>
                <a:gd name="T1" fmla="*/ 68 h 158"/>
                <a:gd name="T2" fmla="*/ 0 w 43"/>
                <a:gd name="T3" fmla="*/ 0 h 158"/>
                <a:gd name="T4" fmla="*/ 42 w 43"/>
                <a:gd name="T5" fmla="*/ 115 h 158"/>
                <a:gd name="T6" fmla="*/ 22 w 43"/>
                <a:gd name="T7" fmla="*/ 74 h 158"/>
                <a:gd name="T8" fmla="*/ 14 w 43"/>
                <a:gd name="T9" fmla="*/ 66 h 158"/>
                <a:gd name="T10" fmla="*/ 9 w 43"/>
                <a:gd name="T11" fmla="*/ 76 h 158"/>
                <a:gd name="T12" fmla="*/ 22 w 43"/>
                <a:gd name="T13" fmla="*/ 132 h 158"/>
                <a:gd name="T14" fmla="*/ 17 w 43"/>
                <a:gd name="T15" fmla="*/ 158 h 158"/>
                <a:gd name="T16" fmla="*/ 0 w 43"/>
                <a:gd name="T17" fmla="*/ 6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58">
                  <a:moveTo>
                    <a:pt x="0" y="68"/>
                  </a:moveTo>
                  <a:cubicBezTo>
                    <a:pt x="0" y="45"/>
                    <a:pt x="0" y="23"/>
                    <a:pt x="0" y="0"/>
                  </a:cubicBezTo>
                  <a:cubicBezTo>
                    <a:pt x="10" y="40"/>
                    <a:pt x="43" y="71"/>
                    <a:pt x="42" y="115"/>
                  </a:cubicBezTo>
                  <a:cubicBezTo>
                    <a:pt x="33" y="102"/>
                    <a:pt x="25" y="90"/>
                    <a:pt x="22" y="74"/>
                  </a:cubicBezTo>
                  <a:cubicBezTo>
                    <a:pt x="21" y="70"/>
                    <a:pt x="19" y="65"/>
                    <a:pt x="14" y="66"/>
                  </a:cubicBezTo>
                  <a:cubicBezTo>
                    <a:pt x="8" y="67"/>
                    <a:pt x="9" y="72"/>
                    <a:pt x="9" y="76"/>
                  </a:cubicBezTo>
                  <a:cubicBezTo>
                    <a:pt x="12" y="95"/>
                    <a:pt x="12" y="114"/>
                    <a:pt x="22" y="132"/>
                  </a:cubicBezTo>
                  <a:cubicBezTo>
                    <a:pt x="26" y="140"/>
                    <a:pt x="34" y="151"/>
                    <a:pt x="17" y="158"/>
                  </a:cubicBezTo>
                  <a:cubicBezTo>
                    <a:pt x="0" y="130"/>
                    <a:pt x="1" y="99"/>
                    <a:pt x="0" y="68"/>
                  </a:cubicBezTo>
                  <a:close/>
                </a:path>
              </a:pathLst>
            </a:custGeom>
            <a:solidFill>
              <a:srgbClr val="9A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77A8CC62-1BBA-A56D-267A-515E7DE03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472"/>
              <a:ext cx="91" cy="44"/>
            </a:xfrm>
            <a:custGeom>
              <a:avLst/>
              <a:gdLst>
                <a:gd name="T0" fmla="*/ 0 w 145"/>
                <a:gd name="T1" fmla="*/ 55 h 71"/>
                <a:gd name="T2" fmla="*/ 134 w 145"/>
                <a:gd name="T3" fmla="*/ 7 h 71"/>
                <a:gd name="T4" fmla="*/ 142 w 145"/>
                <a:gd name="T5" fmla="*/ 4 h 71"/>
                <a:gd name="T6" fmla="*/ 141 w 145"/>
                <a:gd name="T7" fmla="*/ 15 h 71"/>
                <a:gd name="T8" fmla="*/ 114 w 145"/>
                <a:gd name="T9" fmla="*/ 38 h 71"/>
                <a:gd name="T10" fmla="*/ 25 w 145"/>
                <a:gd name="T11" fmla="*/ 71 h 71"/>
                <a:gd name="T12" fmla="*/ 0 w 145"/>
                <a:gd name="T13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71">
                  <a:moveTo>
                    <a:pt x="0" y="55"/>
                  </a:moveTo>
                  <a:cubicBezTo>
                    <a:pt x="54" y="60"/>
                    <a:pt x="98" y="46"/>
                    <a:pt x="134" y="7"/>
                  </a:cubicBezTo>
                  <a:cubicBezTo>
                    <a:pt x="136" y="4"/>
                    <a:pt x="138" y="0"/>
                    <a:pt x="142" y="4"/>
                  </a:cubicBezTo>
                  <a:cubicBezTo>
                    <a:pt x="145" y="7"/>
                    <a:pt x="144" y="12"/>
                    <a:pt x="141" y="15"/>
                  </a:cubicBezTo>
                  <a:cubicBezTo>
                    <a:pt x="132" y="23"/>
                    <a:pt x="123" y="31"/>
                    <a:pt x="114" y="38"/>
                  </a:cubicBezTo>
                  <a:cubicBezTo>
                    <a:pt x="87" y="58"/>
                    <a:pt x="58" y="69"/>
                    <a:pt x="25" y="71"/>
                  </a:cubicBezTo>
                  <a:cubicBezTo>
                    <a:pt x="15" y="71"/>
                    <a:pt x="3" y="71"/>
                    <a:pt x="0" y="55"/>
                  </a:cubicBezTo>
                  <a:close/>
                </a:path>
              </a:pathLst>
            </a:custGeom>
            <a:solidFill>
              <a:srgbClr val="78C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E0C8F7B1-7B7F-0262-9E84-89C2B3965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377"/>
              <a:ext cx="31" cy="41"/>
            </a:xfrm>
            <a:custGeom>
              <a:avLst/>
              <a:gdLst>
                <a:gd name="T0" fmla="*/ 19 w 49"/>
                <a:gd name="T1" fmla="*/ 66 h 66"/>
                <a:gd name="T2" fmla="*/ 0 w 49"/>
                <a:gd name="T3" fmla="*/ 21 h 66"/>
                <a:gd name="T4" fmla="*/ 8 w 49"/>
                <a:gd name="T5" fmla="*/ 3 h 66"/>
                <a:gd name="T6" fmla="*/ 28 w 49"/>
                <a:gd name="T7" fmla="*/ 7 h 66"/>
                <a:gd name="T8" fmla="*/ 44 w 49"/>
                <a:gd name="T9" fmla="*/ 26 h 66"/>
                <a:gd name="T10" fmla="*/ 42 w 49"/>
                <a:gd name="T11" fmla="*/ 39 h 66"/>
                <a:gd name="T12" fmla="*/ 19 w 49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6">
                  <a:moveTo>
                    <a:pt x="19" y="66"/>
                  </a:moveTo>
                  <a:cubicBezTo>
                    <a:pt x="7" y="51"/>
                    <a:pt x="0" y="38"/>
                    <a:pt x="0" y="21"/>
                  </a:cubicBezTo>
                  <a:cubicBezTo>
                    <a:pt x="0" y="14"/>
                    <a:pt x="1" y="7"/>
                    <a:pt x="8" y="3"/>
                  </a:cubicBezTo>
                  <a:cubicBezTo>
                    <a:pt x="15" y="0"/>
                    <a:pt x="23" y="3"/>
                    <a:pt x="28" y="7"/>
                  </a:cubicBezTo>
                  <a:cubicBezTo>
                    <a:pt x="34" y="13"/>
                    <a:pt x="39" y="20"/>
                    <a:pt x="44" y="26"/>
                  </a:cubicBezTo>
                  <a:cubicBezTo>
                    <a:pt x="49" y="32"/>
                    <a:pt x="49" y="37"/>
                    <a:pt x="42" y="39"/>
                  </a:cubicBezTo>
                  <a:cubicBezTo>
                    <a:pt x="30" y="44"/>
                    <a:pt x="25" y="54"/>
                    <a:pt x="19" y="66"/>
                  </a:cubicBezTo>
                  <a:close/>
                </a:path>
              </a:pathLst>
            </a:custGeom>
            <a:solidFill>
              <a:srgbClr val="F9E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56EC010E-23AE-433F-8B47-3F2A1837A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606"/>
              <a:ext cx="24" cy="50"/>
            </a:xfrm>
            <a:custGeom>
              <a:avLst/>
              <a:gdLst>
                <a:gd name="T0" fmla="*/ 26 w 38"/>
                <a:gd name="T1" fmla="*/ 79 h 79"/>
                <a:gd name="T2" fmla="*/ 0 w 38"/>
                <a:gd name="T3" fmla="*/ 18 h 79"/>
                <a:gd name="T4" fmla="*/ 6 w 38"/>
                <a:gd name="T5" fmla="*/ 3 h 79"/>
                <a:gd name="T6" fmla="*/ 21 w 38"/>
                <a:gd name="T7" fmla="*/ 9 h 79"/>
                <a:gd name="T8" fmla="*/ 33 w 38"/>
                <a:gd name="T9" fmla="*/ 49 h 79"/>
                <a:gd name="T10" fmla="*/ 26 w 38"/>
                <a:gd name="T1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9">
                  <a:moveTo>
                    <a:pt x="26" y="79"/>
                  </a:moveTo>
                  <a:cubicBezTo>
                    <a:pt x="10" y="60"/>
                    <a:pt x="2" y="40"/>
                    <a:pt x="0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2" y="0"/>
                    <a:pt x="16" y="5"/>
                    <a:pt x="21" y="9"/>
                  </a:cubicBezTo>
                  <a:cubicBezTo>
                    <a:pt x="33" y="20"/>
                    <a:pt x="38" y="32"/>
                    <a:pt x="33" y="49"/>
                  </a:cubicBezTo>
                  <a:cubicBezTo>
                    <a:pt x="30" y="58"/>
                    <a:pt x="29" y="68"/>
                    <a:pt x="26" y="79"/>
                  </a:cubicBezTo>
                  <a:close/>
                </a:path>
              </a:pathLst>
            </a:custGeom>
            <a:solidFill>
              <a:srgbClr val="F6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7B67884D-9141-3D0C-CF6F-392FA91B8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81"/>
              <a:ext cx="29" cy="44"/>
            </a:xfrm>
            <a:custGeom>
              <a:avLst/>
              <a:gdLst>
                <a:gd name="T0" fmla="*/ 46 w 46"/>
                <a:gd name="T1" fmla="*/ 67 h 71"/>
                <a:gd name="T2" fmla="*/ 13 w 46"/>
                <a:gd name="T3" fmla="*/ 52 h 71"/>
                <a:gd name="T4" fmla="*/ 8 w 46"/>
                <a:gd name="T5" fmla="*/ 10 h 71"/>
                <a:gd name="T6" fmla="*/ 21 w 46"/>
                <a:gd name="T7" fmla="*/ 0 h 71"/>
                <a:gd name="T8" fmla="*/ 25 w 46"/>
                <a:gd name="T9" fmla="*/ 14 h 71"/>
                <a:gd name="T10" fmla="*/ 46 w 46"/>
                <a:gd name="T11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71">
                  <a:moveTo>
                    <a:pt x="46" y="67"/>
                  </a:moveTo>
                  <a:cubicBezTo>
                    <a:pt x="29" y="71"/>
                    <a:pt x="20" y="63"/>
                    <a:pt x="13" y="52"/>
                  </a:cubicBezTo>
                  <a:cubicBezTo>
                    <a:pt x="6" y="39"/>
                    <a:pt x="0" y="25"/>
                    <a:pt x="8" y="10"/>
                  </a:cubicBezTo>
                  <a:cubicBezTo>
                    <a:pt x="10" y="4"/>
                    <a:pt x="15" y="0"/>
                    <a:pt x="21" y="0"/>
                  </a:cubicBezTo>
                  <a:cubicBezTo>
                    <a:pt x="30" y="1"/>
                    <a:pt x="25" y="9"/>
                    <a:pt x="25" y="14"/>
                  </a:cubicBezTo>
                  <a:cubicBezTo>
                    <a:pt x="24" y="34"/>
                    <a:pt x="35" y="50"/>
                    <a:pt x="46" y="67"/>
                  </a:cubicBezTo>
                  <a:close/>
                </a:path>
              </a:pathLst>
            </a:custGeom>
            <a:solidFill>
              <a:srgbClr val="F7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A7489510-5AE6-73F2-2677-C832E33EE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417"/>
              <a:ext cx="36" cy="39"/>
            </a:xfrm>
            <a:custGeom>
              <a:avLst/>
              <a:gdLst>
                <a:gd name="T0" fmla="*/ 58 w 58"/>
                <a:gd name="T1" fmla="*/ 42 h 63"/>
                <a:gd name="T2" fmla="*/ 21 w 58"/>
                <a:gd name="T3" fmla="*/ 56 h 63"/>
                <a:gd name="T4" fmla="*/ 9 w 58"/>
                <a:gd name="T5" fmla="*/ 0 h 63"/>
                <a:gd name="T6" fmla="*/ 58 w 58"/>
                <a:gd name="T7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3">
                  <a:moveTo>
                    <a:pt x="58" y="42"/>
                  </a:moveTo>
                  <a:cubicBezTo>
                    <a:pt x="50" y="60"/>
                    <a:pt x="37" y="63"/>
                    <a:pt x="21" y="56"/>
                  </a:cubicBezTo>
                  <a:cubicBezTo>
                    <a:pt x="6" y="49"/>
                    <a:pt x="0" y="18"/>
                    <a:pt x="9" y="0"/>
                  </a:cubicBezTo>
                  <a:cubicBezTo>
                    <a:pt x="24" y="31"/>
                    <a:pt x="30" y="35"/>
                    <a:pt x="58" y="42"/>
                  </a:cubicBezTo>
                  <a:close/>
                </a:path>
              </a:pathLst>
            </a:custGeom>
            <a:solidFill>
              <a:srgbClr val="F8E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F5652522-7A32-B2D4-CFBF-899684C6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94"/>
              <a:ext cx="34" cy="44"/>
            </a:xfrm>
            <a:custGeom>
              <a:avLst/>
              <a:gdLst>
                <a:gd name="T0" fmla="*/ 21 w 53"/>
                <a:gd name="T1" fmla="*/ 0 h 71"/>
                <a:gd name="T2" fmla="*/ 53 w 53"/>
                <a:gd name="T3" fmla="*/ 58 h 71"/>
                <a:gd name="T4" fmla="*/ 13 w 53"/>
                <a:gd name="T5" fmla="*/ 49 h 71"/>
                <a:gd name="T6" fmla="*/ 21 w 53"/>
                <a:gd name="T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71">
                  <a:moveTo>
                    <a:pt x="21" y="0"/>
                  </a:moveTo>
                  <a:cubicBezTo>
                    <a:pt x="23" y="24"/>
                    <a:pt x="31" y="44"/>
                    <a:pt x="53" y="58"/>
                  </a:cubicBezTo>
                  <a:cubicBezTo>
                    <a:pt x="34" y="71"/>
                    <a:pt x="22" y="62"/>
                    <a:pt x="13" y="49"/>
                  </a:cubicBezTo>
                  <a:cubicBezTo>
                    <a:pt x="0" y="31"/>
                    <a:pt x="3" y="11"/>
                    <a:pt x="21" y="0"/>
                  </a:cubicBezTo>
                  <a:close/>
                </a:path>
              </a:pathLst>
            </a:custGeom>
            <a:solidFill>
              <a:srgbClr val="F8E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8BAD3A5C-4D95-DABE-9AFB-16A670038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83"/>
              <a:ext cx="65" cy="24"/>
            </a:xfrm>
            <a:custGeom>
              <a:avLst/>
              <a:gdLst>
                <a:gd name="T0" fmla="*/ 103 w 103"/>
                <a:gd name="T1" fmla="*/ 9 h 39"/>
                <a:gd name="T2" fmla="*/ 17 w 103"/>
                <a:gd name="T3" fmla="*/ 39 h 39"/>
                <a:gd name="T4" fmla="*/ 0 w 103"/>
                <a:gd name="T5" fmla="*/ 28 h 39"/>
                <a:gd name="T6" fmla="*/ 82 w 103"/>
                <a:gd name="T7" fmla="*/ 1 h 39"/>
                <a:gd name="T8" fmla="*/ 103 w 103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39">
                  <a:moveTo>
                    <a:pt x="103" y="9"/>
                  </a:moveTo>
                  <a:cubicBezTo>
                    <a:pt x="72" y="13"/>
                    <a:pt x="40" y="14"/>
                    <a:pt x="17" y="39"/>
                  </a:cubicBezTo>
                  <a:cubicBezTo>
                    <a:pt x="17" y="30"/>
                    <a:pt x="7" y="32"/>
                    <a:pt x="0" y="28"/>
                  </a:cubicBezTo>
                  <a:cubicBezTo>
                    <a:pt x="27" y="11"/>
                    <a:pt x="53" y="1"/>
                    <a:pt x="82" y="1"/>
                  </a:cubicBezTo>
                  <a:cubicBezTo>
                    <a:pt x="90" y="0"/>
                    <a:pt x="98" y="1"/>
                    <a:pt x="103" y="9"/>
                  </a:cubicBezTo>
                  <a:close/>
                </a:path>
              </a:pathLst>
            </a:custGeom>
            <a:solidFill>
              <a:srgbClr val="846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891FD440-3DE0-C892-8065-969A303B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599"/>
              <a:ext cx="24" cy="40"/>
            </a:xfrm>
            <a:custGeom>
              <a:avLst/>
              <a:gdLst>
                <a:gd name="T0" fmla="*/ 0 w 39"/>
                <a:gd name="T1" fmla="*/ 38 h 65"/>
                <a:gd name="T2" fmla="*/ 16 w 39"/>
                <a:gd name="T3" fmla="*/ 7 h 65"/>
                <a:gd name="T4" fmla="*/ 27 w 39"/>
                <a:gd name="T5" fmla="*/ 4 h 65"/>
                <a:gd name="T6" fmla="*/ 25 w 39"/>
                <a:gd name="T7" fmla="*/ 14 h 65"/>
                <a:gd name="T8" fmla="*/ 29 w 39"/>
                <a:gd name="T9" fmla="*/ 36 h 65"/>
                <a:gd name="T10" fmla="*/ 32 w 39"/>
                <a:gd name="T11" fmla="*/ 57 h 65"/>
                <a:gd name="T12" fmla="*/ 12 w 39"/>
                <a:gd name="T13" fmla="*/ 58 h 65"/>
                <a:gd name="T14" fmla="*/ 4 w 39"/>
                <a:gd name="T15" fmla="*/ 48 h 65"/>
                <a:gd name="T16" fmla="*/ 0 w 39"/>
                <a:gd name="T1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5">
                  <a:moveTo>
                    <a:pt x="0" y="38"/>
                  </a:moveTo>
                  <a:cubicBezTo>
                    <a:pt x="10" y="30"/>
                    <a:pt x="6" y="15"/>
                    <a:pt x="16" y="7"/>
                  </a:cubicBezTo>
                  <a:cubicBezTo>
                    <a:pt x="19" y="5"/>
                    <a:pt x="22" y="0"/>
                    <a:pt x="27" y="4"/>
                  </a:cubicBezTo>
                  <a:cubicBezTo>
                    <a:pt x="32" y="8"/>
                    <a:pt x="28" y="10"/>
                    <a:pt x="25" y="14"/>
                  </a:cubicBezTo>
                  <a:cubicBezTo>
                    <a:pt x="21" y="22"/>
                    <a:pt x="8" y="31"/>
                    <a:pt x="29" y="36"/>
                  </a:cubicBezTo>
                  <a:cubicBezTo>
                    <a:pt x="39" y="39"/>
                    <a:pt x="38" y="50"/>
                    <a:pt x="32" y="57"/>
                  </a:cubicBezTo>
                  <a:cubicBezTo>
                    <a:pt x="27" y="65"/>
                    <a:pt x="19" y="65"/>
                    <a:pt x="12" y="58"/>
                  </a:cubicBezTo>
                  <a:cubicBezTo>
                    <a:pt x="10" y="55"/>
                    <a:pt x="7" y="51"/>
                    <a:pt x="4" y="48"/>
                  </a:cubicBezTo>
                  <a:cubicBezTo>
                    <a:pt x="1" y="46"/>
                    <a:pt x="0" y="42"/>
                    <a:pt x="0" y="38"/>
                  </a:cubicBezTo>
                  <a:close/>
                </a:path>
              </a:pathLst>
            </a:custGeom>
            <a:solidFill>
              <a:srgbClr val="4D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DC4D5421-BB15-5EB3-AE78-630BA57A6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586"/>
              <a:ext cx="27" cy="30"/>
            </a:xfrm>
            <a:custGeom>
              <a:avLst/>
              <a:gdLst>
                <a:gd name="T0" fmla="*/ 0 w 43"/>
                <a:gd name="T1" fmla="*/ 24 h 48"/>
                <a:gd name="T2" fmla="*/ 12 w 43"/>
                <a:gd name="T3" fmla="*/ 8 h 48"/>
                <a:gd name="T4" fmla="*/ 42 w 43"/>
                <a:gd name="T5" fmla="*/ 13 h 48"/>
                <a:gd name="T6" fmla="*/ 39 w 43"/>
                <a:gd name="T7" fmla="*/ 33 h 48"/>
                <a:gd name="T8" fmla="*/ 0 w 43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0" y="24"/>
                  </a:moveTo>
                  <a:cubicBezTo>
                    <a:pt x="4" y="19"/>
                    <a:pt x="8" y="13"/>
                    <a:pt x="12" y="8"/>
                  </a:cubicBezTo>
                  <a:cubicBezTo>
                    <a:pt x="23" y="3"/>
                    <a:pt x="34" y="0"/>
                    <a:pt x="42" y="13"/>
                  </a:cubicBezTo>
                  <a:cubicBezTo>
                    <a:pt x="43" y="20"/>
                    <a:pt x="42" y="27"/>
                    <a:pt x="39" y="33"/>
                  </a:cubicBezTo>
                  <a:cubicBezTo>
                    <a:pt x="15" y="48"/>
                    <a:pt x="10" y="47"/>
                    <a:pt x="0" y="24"/>
                  </a:cubicBezTo>
                  <a:close/>
                </a:path>
              </a:pathLst>
            </a:custGeom>
            <a:solidFill>
              <a:srgbClr val="EF8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8DB53B5D-4935-E5ED-0C07-AEE737FB2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754"/>
              <a:ext cx="31" cy="29"/>
            </a:xfrm>
            <a:custGeom>
              <a:avLst/>
              <a:gdLst>
                <a:gd name="T0" fmla="*/ 0 w 49"/>
                <a:gd name="T1" fmla="*/ 8 h 46"/>
                <a:gd name="T2" fmla="*/ 49 w 49"/>
                <a:gd name="T3" fmla="*/ 0 h 46"/>
                <a:gd name="T4" fmla="*/ 19 w 49"/>
                <a:gd name="T5" fmla="*/ 46 h 46"/>
                <a:gd name="T6" fmla="*/ 0 w 49"/>
                <a:gd name="T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6">
                  <a:moveTo>
                    <a:pt x="0" y="8"/>
                  </a:moveTo>
                  <a:cubicBezTo>
                    <a:pt x="18" y="10"/>
                    <a:pt x="32" y="5"/>
                    <a:pt x="49" y="0"/>
                  </a:cubicBezTo>
                  <a:cubicBezTo>
                    <a:pt x="39" y="16"/>
                    <a:pt x="30" y="30"/>
                    <a:pt x="19" y="46"/>
                  </a:cubicBezTo>
                  <a:cubicBezTo>
                    <a:pt x="13" y="34"/>
                    <a:pt x="7" y="22"/>
                    <a:pt x="0" y="8"/>
                  </a:cubicBezTo>
                  <a:close/>
                </a:path>
              </a:pathLst>
            </a:custGeom>
            <a:solidFill>
              <a:srgbClr val="F6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EBA9B5B1-8B70-553D-3E54-CB6787D9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918"/>
              <a:ext cx="53" cy="36"/>
            </a:xfrm>
            <a:custGeom>
              <a:avLst/>
              <a:gdLst>
                <a:gd name="T0" fmla="*/ 85 w 85"/>
                <a:gd name="T1" fmla="*/ 1 h 57"/>
                <a:gd name="T2" fmla="*/ 25 w 85"/>
                <a:gd name="T3" fmla="*/ 52 h 57"/>
                <a:gd name="T4" fmla="*/ 0 w 85"/>
                <a:gd name="T5" fmla="*/ 42 h 57"/>
                <a:gd name="T6" fmla="*/ 80 w 85"/>
                <a:gd name="T7" fmla="*/ 0 h 57"/>
                <a:gd name="T8" fmla="*/ 85 w 85"/>
                <a:gd name="T9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7">
                  <a:moveTo>
                    <a:pt x="85" y="1"/>
                  </a:moveTo>
                  <a:cubicBezTo>
                    <a:pt x="75" y="30"/>
                    <a:pt x="53" y="45"/>
                    <a:pt x="25" y="52"/>
                  </a:cubicBezTo>
                  <a:cubicBezTo>
                    <a:pt x="16" y="54"/>
                    <a:pt x="5" y="57"/>
                    <a:pt x="0" y="42"/>
                  </a:cubicBezTo>
                  <a:cubicBezTo>
                    <a:pt x="36" y="44"/>
                    <a:pt x="63" y="31"/>
                    <a:pt x="80" y="0"/>
                  </a:cubicBezTo>
                  <a:cubicBezTo>
                    <a:pt x="82" y="1"/>
                    <a:pt x="83" y="1"/>
                    <a:pt x="85" y="1"/>
                  </a:cubicBezTo>
                  <a:close/>
                </a:path>
              </a:pathLst>
            </a:custGeom>
            <a:solidFill>
              <a:srgbClr val="E39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D6DD2098-BEC6-4FF0-DE1B-0F0CD12D6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840"/>
              <a:ext cx="21" cy="26"/>
            </a:xfrm>
            <a:custGeom>
              <a:avLst/>
              <a:gdLst>
                <a:gd name="T0" fmla="*/ 20 w 33"/>
                <a:gd name="T1" fmla="*/ 41 h 41"/>
                <a:gd name="T2" fmla="*/ 0 w 33"/>
                <a:gd name="T3" fmla="*/ 0 h 41"/>
                <a:gd name="T4" fmla="*/ 33 w 33"/>
                <a:gd name="T5" fmla="*/ 30 h 41"/>
                <a:gd name="T6" fmla="*/ 20 w 33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1">
                  <a:moveTo>
                    <a:pt x="20" y="41"/>
                  </a:moveTo>
                  <a:cubicBezTo>
                    <a:pt x="1" y="33"/>
                    <a:pt x="3" y="15"/>
                    <a:pt x="0" y="0"/>
                  </a:cubicBezTo>
                  <a:cubicBezTo>
                    <a:pt x="13" y="0"/>
                    <a:pt x="33" y="18"/>
                    <a:pt x="33" y="30"/>
                  </a:cubicBezTo>
                  <a:cubicBezTo>
                    <a:pt x="33" y="40"/>
                    <a:pt x="22" y="34"/>
                    <a:pt x="20" y="41"/>
                  </a:cubicBezTo>
                  <a:close/>
                </a:path>
              </a:pathLst>
            </a:custGeom>
            <a:solidFill>
              <a:srgbClr val="F4E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8981E6E6-4290-6182-1968-AD862C833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571"/>
              <a:ext cx="23" cy="23"/>
            </a:xfrm>
            <a:custGeom>
              <a:avLst/>
              <a:gdLst>
                <a:gd name="T0" fmla="*/ 30 w 36"/>
                <a:gd name="T1" fmla="*/ 37 h 37"/>
                <a:gd name="T2" fmla="*/ 0 w 36"/>
                <a:gd name="T3" fmla="*/ 32 h 37"/>
                <a:gd name="T4" fmla="*/ 2 w 36"/>
                <a:gd name="T5" fmla="*/ 2 h 37"/>
                <a:gd name="T6" fmla="*/ 25 w 36"/>
                <a:gd name="T7" fmla="*/ 11 h 37"/>
                <a:gd name="T8" fmla="*/ 30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30" y="37"/>
                  </a:moveTo>
                  <a:cubicBezTo>
                    <a:pt x="21" y="30"/>
                    <a:pt x="10" y="33"/>
                    <a:pt x="0" y="32"/>
                  </a:cubicBezTo>
                  <a:cubicBezTo>
                    <a:pt x="1" y="22"/>
                    <a:pt x="2" y="12"/>
                    <a:pt x="2" y="2"/>
                  </a:cubicBezTo>
                  <a:cubicBezTo>
                    <a:pt x="12" y="0"/>
                    <a:pt x="17" y="10"/>
                    <a:pt x="25" y="11"/>
                  </a:cubicBezTo>
                  <a:cubicBezTo>
                    <a:pt x="36" y="18"/>
                    <a:pt x="31" y="28"/>
                    <a:pt x="30" y="37"/>
                  </a:cubicBezTo>
                  <a:close/>
                </a:path>
              </a:pathLst>
            </a:custGeom>
            <a:solidFill>
              <a:srgbClr val="F8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5F106E12-4EAB-B071-B862-3C8A05B7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745"/>
              <a:ext cx="29" cy="22"/>
            </a:xfrm>
            <a:custGeom>
              <a:avLst/>
              <a:gdLst>
                <a:gd name="T0" fmla="*/ 6 w 47"/>
                <a:gd name="T1" fmla="*/ 35 h 35"/>
                <a:gd name="T2" fmla="*/ 0 w 47"/>
                <a:gd name="T3" fmla="*/ 0 h 35"/>
                <a:gd name="T4" fmla="*/ 47 w 47"/>
                <a:gd name="T5" fmla="*/ 14 h 35"/>
                <a:gd name="T6" fmla="*/ 6 w 47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35">
                  <a:moveTo>
                    <a:pt x="6" y="35"/>
                  </a:moveTo>
                  <a:cubicBezTo>
                    <a:pt x="4" y="23"/>
                    <a:pt x="2" y="13"/>
                    <a:pt x="0" y="0"/>
                  </a:cubicBezTo>
                  <a:cubicBezTo>
                    <a:pt x="16" y="5"/>
                    <a:pt x="30" y="9"/>
                    <a:pt x="47" y="14"/>
                  </a:cubicBezTo>
                  <a:cubicBezTo>
                    <a:pt x="32" y="22"/>
                    <a:pt x="19" y="28"/>
                    <a:pt x="6" y="35"/>
                  </a:cubicBezTo>
                  <a:close/>
                </a:path>
              </a:pathLst>
            </a:custGeom>
            <a:solidFill>
              <a:srgbClr val="F9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4BA4EEAB-6ED1-C58F-F648-D696AD14D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828"/>
              <a:ext cx="15" cy="22"/>
            </a:xfrm>
            <a:custGeom>
              <a:avLst/>
              <a:gdLst>
                <a:gd name="T0" fmla="*/ 5 w 24"/>
                <a:gd name="T1" fmla="*/ 34 h 34"/>
                <a:gd name="T2" fmla="*/ 3 w 24"/>
                <a:gd name="T3" fmla="*/ 28 h 34"/>
                <a:gd name="T4" fmla="*/ 8 w 24"/>
                <a:gd name="T5" fmla="*/ 2 h 34"/>
                <a:gd name="T6" fmla="*/ 16 w 24"/>
                <a:gd name="T7" fmla="*/ 3 h 34"/>
                <a:gd name="T8" fmla="*/ 17 w 24"/>
                <a:gd name="T9" fmla="*/ 26 h 34"/>
                <a:gd name="T10" fmla="*/ 24 w 24"/>
                <a:gd name="T11" fmla="*/ 30 h 34"/>
                <a:gd name="T12" fmla="*/ 23 w 24"/>
                <a:gd name="T13" fmla="*/ 34 h 34"/>
                <a:gd name="T14" fmla="*/ 5 w 24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cubicBezTo>
                    <a:pt x="4" y="32"/>
                    <a:pt x="3" y="30"/>
                    <a:pt x="3" y="28"/>
                  </a:cubicBezTo>
                  <a:cubicBezTo>
                    <a:pt x="1" y="19"/>
                    <a:pt x="0" y="9"/>
                    <a:pt x="8" y="2"/>
                  </a:cubicBezTo>
                  <a:cubicBezTo>
                    <a:pt x="11" y="0"/>
                    <a:pt x="14" y="0"/>
                    <a:pt x="16" y="3"/>
                  </a:cubicBezTo>
                  <a:cubicBezTo>
                    <a:pt x="23" y="10"/>
                    <a:pt x="20" y="18"/>
                    <a:pt x="17" y="26"/>
                  </a:cubicBezTo>
                  <a:cubicBezTo>
                    <a:pt x="15" y="32"/>
                    <a:pt x="21" y="29"/>
                    <a:pt x="24" y="30"/>
                  </a:cubicBezTo>
                  <a:cubicBezTo>
                    <a:pt x="23" y="31"/>
                    <a:pt x="23" y="33"/>
                    <a:pt x="23" y="34"/>
                  </a:cubicBezTo>
                  <a:cubicBezTo>
                    <a:pt x="17" y="34"/>
                    <a:pt x="11" y="34"/>
                    <a:pt x="5" y="34"/>
                  </a:cubicBezTo>
                  <a:close/>
                </a:path>
              </a:pathLst>
            </a:custGeom>
            <a:solidFill>
              <a:srgbClr val="83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34E608BD-3F2F-382E-592D-B6BE2DD4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490"/>
              <a:ext cx="14" cy="11"/>
            </a:xfrm>
            <a:custGeom>
              <a:avLst/>
              <a:gdLst>
                <a:gd name="T0" fmla="*/ 23 w 23"/>
                <a:gd name="T1" fmla="*/ 16 h 19"/>
                <a:gd name="T2" fmla="*/ 0 w 23"/>
                <a:gd name="T3" fmla="*/ 16 h 19"/>
                <a:gd name="T4" fmla="*/ 11 w 23"/>
                <a:gd name="T5" fmla="*/ 1 h 19"/>
                <a:gd name="T6" fmla="*/ 23 w 23"/>
                <a:gd name="T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23" y="16"/>
                  </a:moveTo>
                  <a:cubicBezTo>
                    <a:pt x="15" y="19"/>
                    <a:pt x="8" y="17"/>
                    <a:pt x="0" y="16"/>
                  </a:cubicBezTo>
                  <a:cubicBezTo>
                    <a:pt x="0" y="8"/>
                    <a:pt x="6" y="2"/>
                    <a:pt x="11" y="1"/>
                  </a:cubicBezTo>
                  <a:cubicBezTo>
                    <a:pt x="19" y="0"/>
                    <a:pt x="21" y="9"/>
                    <a:pt x="23" y="16"/>
                  </a:cubicBezTo>
                  <a:close/>
                </a:path>
              </a:pathLst>
            </a:custGeom>
            <a:solidFill>
              <a:srgbClr val="81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9936B871-EE36-CC09-4ED1-A81768E32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466"/>
              <a:ext cx="15" cy="13"/>
            </a:xfrm>
            <a:custGeom>
              <a:avLst/>
              <a:gdLst>
                <a:gd name="T0" fmla="*/ 8 w 24"/>
                <a:gd name="T1" fmla="*/ 21 h 21"/>
                <a:gd name="T2" fmla="*/ 24 w 24"/>
                <a:gd name="T3" fmla="*/ 0 h 21"/>
                <a:gd name="T4" fmla="*/ 8 w 2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8" y="21"/>
                  </a:moveTo>
                  <a:cubicBezTo>
                    <a:pt x="0" y="3"/>
                    <a:pt x="0" y="3"/>
                    <a:pt x="24" y="0"/>
                  </a:cubicBezTo>
                  <a:cubicBezTo>
                    <a:pt x="18" y="7"/>
                    <a:pt x="14" y="13"/>
                    <a:pt x="8" y="21"/>
                  </a:cubicBezTo>
                  <a:close/>
                </a:path>
              </a:pathLst>
            </a:custGeom>
            <a:solidFill>
              <a:srgbClr val="78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0">
              <a:extLst>
                <a:ext uri="{FF2B5EF4-FFF2-40B4-BE49-F238E27FC236}">
                  <a16:creationId xmlns:a16="http://schemas.microsoft.com/office/drawing/2014/main" id="{89542597-D743-4EAA-52A3-65D8C59D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540"/>
              <a:ext cx="10" cy="13"/>
            </a:xfrm>
            <a:custGeom>
              <a:avLst/>
              <a:gdLst>
                <a:gd name="T0" fmla="*/ 12 w 17"/>
                <a:gd name="T1" fmla="*/ 21 h 21"/>
                <a:gd name="T2" fmla="*/ 2 w 17"/>
                <a:gd name="T3" fmla="*/ 1 h 21"/>
                <a:gd name="T4" fmla="*/ 8 w 17"/>
                <a:gd name="T5" fmla="*/ 1 h 21"/>
                <a:gd name="T6" fmla="*/ 12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12" y="21"/>
                  </a:moveTo>
                  <a:cubicBezTo>
                    <a:pt x="9" y="14"/>
                    <a:pt x="0" y="10"/>
                    <a:pt x="2" y="1"/>
                  </a:cubicBezTo>
                  <a:cubicBezTo>
                    <a:pt x="2" y="0"/>
                    <a:pt x="6" y="0"/>
                    <a:pt x="8" y="1"/>
                  </a:cubicBezTo>
                  <a:cubicBezTo>
                    <a:pt x="17" y="6"/>
                    <a:pt x="12" y="14"/>
                    <a:pt x="12" y="21"/>
                  </a:cubicBezTo>
                  <a:close/>
                </a:path>
              </a:pathLst>
            </a:custGeom>
            <a:solidFill>
              <a:srgbClr val="EA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1B8FE43E-05A2-D77C-512A-586F5B4C3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675"/>
              <a:ext cx="226" cy="543"/>
            </a:xfrm>
            <a:custGeom>
              <a:avLst/>
              <a:gdLst>
                <a:gd name="T0" fmla="*/ 223 w 362"/>
                <a:gd name="T1" fmla="*/ 108 h 869"/>
                <a:gd name="T2" fmla="*/ 254 w 362"/>
                <a:gd name="T3" fmla="*/ 0 h 869"/>
                <a:gd name="T4" fmla="*/ 341 w 362"/>
                <a:gd name="T5" fmla="*/ 40 h 869"/>
                <a:gd name="T6" fmla="*/ 358 w 362"/>
                <a:gd name="T7" fmla="*/ 58 h 869"/>
                <a:gd name="T8" fmla="*/ 317 w 362"/>
                <a:gd name="T9" fmla="*/ 172 h 869"/>
                <a:gd name="T10" fmla="*/ 289 w 362"/>
                <a:gd name="T11" fmla="*/ 238 h 869"/>
                <a:gd name="T12" fmla="*/ 237 w 362"/>
                <a:gd name="T13" fmla="*/ 403 h 869"/>
                <a:gd name="T14" fmla="*/ 193 w 362"/>
                <a:gd name="T15" fmla="*/ 488 h 869"/>
                <a:gd name="T16" fmla="*/ 152 w 362"/>
                <a:gd name="T17" fmla="*/ 596 h 869"/>
                <a:gd name="T18" fmla="*/ 153 w 362"/>
                <a:gd name="T19" fmla="*/ 739 h 869"/>
                <a:gd name="T20" fmla="*/ 161 w 362"/>
                <a:gd name="T21" fmla="*/ 813 h 869"/>
                <a:gd name="T22" fmla="*/ 154 w 362"/>
                <a:gd name="T23" fmla="*/ 827 h 869"/>
                <a:gd name="T24" fmla="*/ 37 w 362"/>
                <a:gd name="T25" fmla="*/ 869 h 869"/>
                <a:gd name="T26" fmla="*/ 34 w 362"/>
                <a:gd name="T27" fmla="*/ 824 h 869"/>
                <a:gd name="T28" fmla="*/ 8 w 362"/>
                <a:gd name="T29" fmla="*/ 591 h 869"/>
                <a:gd name="T30" fmla="*/ 17 w 362"/>
                <a:gd name="T31" fmla="*/ 535 h 869"/>
                <a:gd name="T32" fmla="*/ 35 w 362"/>
                <a:gd name="T33" fmla="*/ 488 h 869"/>
                <a:gd name="T34" fmla="*/ 61 w 362"/>
                <a:gd name="T35" fmla="*/ 455 h 869"/>
                <a:gd name="T36" fmla="*/ 205 w 362"/>
                <a:gd name="T37" fmla="*/ 149 h 869"/>
                <a:gd name="T38" fmla="*/ 223 w 362"/>
                <a:gd name="T39" fmla="*/ 108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869">
                  <a:moveTo>
                    <a:pt x="223" y="108"/>
                  </a:moveTo>
                  <a:cubicBezTo>
                    <a:pt x="233" y="73"/>
                    <a:pt x="243" y="38"/>
                    <a:pt x="254" y="0"/>
                  </a:cubicBezTo>
                  <a:cubicBezTo>
                    <a:pt x="277" y="32"/>
                    <a:pt x="309" y="36"/>
                    <a:pt x="341" y="40"/>
                  </a:cubicBezTo>
                  <a:cubicBezTo>
                    <a:pt x="360" y="34"/>
                    <a:pt x="362" y="45"/>
                    <a:pt x="358" y="58"/>
                  </a:cubicBezTo>
                  <a:cubicBezTo>
                    <a:pt x="347" y="97"/>
                    <a:pt x="337" y="136"/>
                    <a:pt x="317" y="172"/>
                  </a:cubicBezTo>
                  <a:cubicBezTo>
                    <a:pt x="305" y="193"/>
                    <a:pt x="299" y="217"/>
                    <a:pt x="289" y="238"/>
                  </a:cubicBezTo>
                  <a:cubicBezTo>
                    <a:pt x="263" y="291"/>
                    <a:pt x="256" y="349"/>
                    <a:pt x="237" y="403"/>
                  </a:cubicBezTo>
                  <a:cubicBezTo>
                    <a:pt x="226" y="433"/>
                    <a:pt x="207" y="459"/>
                    <a:pt x="193" y="488"/>
                  </a:cubicBezTo>
                  <a:cubicBezTo>
                    <a:pt x="177" y="523"/>
                    <a:pt x="165" y="559"/>
                    <a:pt x="152" y="596"/>
                  </a:cubicBezTo>
                  <a:cubicBezTo>
                    <a:pt x="136" y="643"/>
                    <a:pt x="145" y="691"/>
                    <a:pt x="153" y="739"/>
                  </a:cubicBezTo>
                  <a:cubicBezTo>
                    <a:pt x="157" y="764"/>
                    <a:pt x="162" y="788"/>
                    <a:pt x="161" y="813"/>
                  </a:cubicBezTo>
                  <a:cubicBezTo>
                    <a:pt x="161" y="818"/>
                    <a:pt x="165" y="827"/>
                    <a:pt x="154" y="827"/>
                  </a:cubicBezTo>
                  <a:cubicBezTo>
                    <a:pt x="110" y="820"/>
                    <a:pt x="72" y="835"/>
                    <a:pt x="37" y="869"/>
                  </a:cubicBezTo>
                  <a:cubicBezTo>
                    <a:pt x="35" y="850"/>
                    <a:pt x="33" y="837"/>
                    <a:pt x="34" y="824"/>
                  </a:cubicBezTo>
                  <a:cubicBezTo>
                    <a:pt x="40" y="744"/>
                    <a:pt x="25" y="667"/>
                    <a:pt x="8" y="591"/>
                  </a:cubicBezTo>
                  <a:cubicBezTo>
                    <a:pt x="3" y="571"/>
                    <a:pt x="0" y="552"/>
                    <a:pt x="17" y="535"/>
                  </a:cubicBezTo>
                  <a:cubicBezTo>
                    <a:pt x="29" y="523"/>
                    <a:pt x="28" y="503"/>
                    <a:pt x="35" y="488"/>
                  </a:cubicBezTo>
                  <a:cubicBezTo>
                    <a:pt x="38" y="472"/>
                    <a:pt x="53" y="467"/>
                    <a:pt x="61" y="455"/>
                  </a:cubicBezTo>
                  <a:cubicBezTo>
                    <a:pt x="124" y="360"/>
                    <a:pt x="173" y="258"/>
                    <a:pt x="205" y="149"/>
                  </a:cubicBezTo>
                  <a:cubicBezTo>
                    <a:pt x="209" y="135"/>
                    <a:pt x="211" y="119"/>
                    <a:pt x="223" y="108"/>
                  </a:cubicBezTo>
                  <a:close/>
                </a:path>
              </a:pathLst>
            </a:custGeom>
            <a:solidFill>
              <a:srgbClr val="F0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5E74D2D1-14FA-4AD0-4676-6379FE7BA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661"/>
              <a:ext cx="291" cy="340"/>
            </a:xfrm>
            <a:custGeom>
              <a:avLst/>
              <a:gdLst>
                <a:gd name="T0" fmla="*/ 30 w 467"/>
                <a:gd name="T1" fmla="*/ 337 h 545"/>
                <a:gd name="T2" fmla="*/ 4 w 467"/>
                <a:gd name="T3" fmla="*/ 273 h 545"/>
                <a:gd name="T4" fmla="*/ 12 w 467"/>
                <a:gd name="T5" fmla="*/ 260 h 545"/>
                <a:gd name="T6" fmla="*/ 16 w 467"/>
                <a:gd name="T7" fmla="*/ 203 h 545"/>
                <a:gd name="T8" fmla="*/ 45 w 467"/>
                <a:gd name="T9" fmla="*/ 171 h 545"/>
                <a:gd name="T10" fmla="*/ 77 w 467"/>
                <a:gd name="T11" fmla="*/ 193 h 545"/>
                <a:gd name="T12" fmla="*/ 113 w 467"/>
                <a:gd name="T13" fmla="*/ 142 h 545"/>
                <a:gd name="T14" fmla="*/ 128 w 467"/>
                <a:gd name="T15" fmla="*/ 21 h 545"/>
                <a:gd name="T16" fmla="*/ 129 w 467"/>
                <a:gd name="T17" fmla="*/ 2 h 545"/>
                <a:gd name="T18" fmla="*/ 147 w 467"/>
                <a:gd name="T19" fmla="*/ 16 h 545"/>
                <a:gd name="T20" fmla="*/ 198 w 467"/>
                <a:gd name="T21" fmla="*/ 62 h 545"/>
                <a:gd name="T22" fmla="*/ 206 w 467"/>
                <a:gd name="T23" fmla="*/ 67 h 545"/>
                <a:gd name="T24" fmla="*/ 204 w 467"/>
                <a:gd name="T25" fmla="*/ 99 h 545"/>
                <a:gd name="T26" fmla="*/ 193 w 467"/>
                <a:gd name="T27" fmla="*/ 119 h 545"/>
                <a:gd name="T28" fmla="*/ 276 w 467"/>
                <a:gd name="T29" fmla="*/ 121 h 545"/>
                <a:gd name="T30" fmla="*/ 257 w 467"/>
                <a:gd name="T31" fmla="*/ 108 h 545"/>
                <a:gd name="T32" fmla="*/ 235 w 467"/>
                <a:gd name="T33" fmla="*/ 100 h 545"/>
                <a:gd name="T34" fmla="*/ 223 w 467"/>
                <a:gd name="T35" fmla="*/ 89 h 545"/>
                <a:gd name="T36" fmla="*/ 242 w 467"/>
                <a:gd name="T37" fmla="*/ 79 h 545"/>
                <a:gd name="T38" fmla="*/ 324 w 467"/>
                <a:gd name="T39" fmla="*/ 100 h 545"/>
                <a:gd name="T40" fmla="*/ 397 w 467"/>
                <a:gd name="T41" fmla="*/ 186 h 545"/>
                <a:gd name="T42" fmla="*/ 394 w 467"/>
                <a:gd name="T43" fmla="*/ 217 h 545"/>
                <a:gd name="T44" fmla="*/ 378 w 467"/>
                <a:gd name="T45" fmla="*/ 202 h 545"/>
                <a:gd name="T46" fmla="*/ 353 w 467"/>
                <a:gd name="T47" fmla="*/ 191 h 545"/>
                <a:gd name="T48" fmla="*/ 335 w 467"/>
                <a:gd name="T49" fmla="*/ 217 h 545"/>
                <a:gd name="T50" fmla="*/ 386 w 467"/>
                <a:gd name="T51" fmla="*/ 253 h 545"/>
                <a:gd name="T52" fmla="*/ 409 w 467"/>
                <a:gd name="T53" fmla="*/ 223 h 545"/>
                <a:gd name="T54" fmla="*/ 421 w 467"/>
                <a:gd name="T55" fmla="*/ 213 h 545"/>
                <a:gd name="T56" fmla="*/ 429 w 467"/>
                <a:gd name="T57" fmla="*/ 225 h 545"/>
                <a:gd name="T58" fmla="*/ 461 w 467"/>
                <a:gd name="T59" fmla="*/ 303 h 545"/>
                <a:gd name="T60" fmla="*/ 462 w 467"/>
                <a:gd name="T61" fmla="*/ 325 h 545"/>
                <a:gd name="T62" fmla="*/ 379 w 467"/>
                <a:gd name="T63" fmla="*/ 481 h 545"/>
                <a:gd name="T64" fmla="*/ 348 w 467"/>
                <a:gd name="T65" fmla="*/ 502 h 545"/>
                <a:gd name="T66" fmla="*/ 225 w 467"/>
                <a:gd name="T67" fmla="*/ 522 h 545"/>
                <a:gd name="T68" fmla="*/ 270 w 467"/>
                <a:gd name="T69" fmla="*/ 513 h 545"/>
                <a:gd name="T70" fmla="*/ 187 w 467"/>
                <a:gd name="T71" fmla="*/ 507 h 545"/>
                <a:gd name="T72" fmla="*/ 46 w 467"/>
                <a:gd name="T73" fmla="*/ 382 h 545"/>
                <a:gd name="T74" fmla="*/ 62 w 467"/>
                <a:gd name="T75" fmla="*/ 378 h 545"/>
                <a:gd name="T76" fmla="*/ 90 w 467"/>
                <a:gd name="T77" fmla="*/ 344 h 545"/>
                <a:gd name="T78" fmla="*/ 95 w 467"/>
                <a:gd name="T79" fmla="*/ 325 h 545"/>
                <a:gd name="T80" fmla="*/ 122 w 467"/>
                <a:gd name="T81" fmla="*/ 341 h 545"/>
                <a:gd name="T82" fmla="*/ 173 w 467"/>
                <a:gd name="T83" fmla="*/ 437 h 545"/>
                <a:gd name="T84" fmla="*/ 261 w 467"/>
                <a:gd name="T85" fmla="*/ 482 h 545"/>
                <a:gd name="T86" fmla="*/ 338 w 467"/>
                <a:gd name="T87" fmla="*/ 401 h 545"/>
                <a:gd name="T88" fmla="*/ 327 w 467"/>
                <a:gd name="T89" fmla="*/ 259 h 545"/>
                <a:gd name="T90" fmla="*/ 296 w 467"/>
                <a:gd name="T91" fmla="*/ 251 h 545"/>
                <a:gd name="T92" fmla="*/ 129 w 467"/>
                <a:gd name="T93" fmla="*/ 325 h 545"/>
                <a:gd name="T94" fmla="*/ 97 w 467"/>
                <a:gd name="T95" fmla="*/ 324 h 545"/>
                <a:gd name="T96" fmla="*/ 77 w 467"/>
                <a:gd name="T97" fmla="*/ 321 h 545"/>
                <a:gd name="T98" fmla="*/ 38 w 467"/>
                <a:gd name="T99" fmla="*/ 332 h 545"/>
                <a:gd name="T100" fmla="*/ 30 w 467"/>
                <a:gd name="T101" fmla="*/ 337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7" h="545">
                  <a:moveTo>
                    <a:pt x="30" y="337"/>
                  </a:moveTo>
                  <a:cubicBezTo>
                    <a:pt x="16" y="317"/>
                    <a:pt x="11" y="295"/>
                    <a:pt x="4" y="273"/>
                  </a:cubicBezTo>
                  <a:cubicBezTo>
                    <a:pt x="0" y="264"/>
                    <a:pt x="19" y="270"/>
                    <a:pt x="12" y="260"/>
                  </a:cubicBezTo>
                  <a:cubicBezTo>
                    <a:pt x="9" y="240"/>
                    <a:pt x="11" y="221"/>
                    <a:pt x="16" y="203"/>
                  </a:cubicBezTo>
                  <a:cubicBezTo>
                    <a:pt x="20" y="187"/>
                    <a:pt x="29" y="176"/>
                    <a:pt x="45" y="171"/>
                  </a:cubicBezTo>
                  <a:cubicBezTo>
                    <a:pt x="63" y="167"/>
                    <a:pt x="72" y="172"/>
                    <a:pt x="77" y="193"/>
                  </a:cubicBezTo>
                  <a:cubicBezTo>
                    <a:pt x="97" y="181"/>
                    <a:pt x="106" y="161"/>
                    <a:pt x="113" y="142"/>
                  </a:cubicBezTo>
                  <a:cubicBezTo>
                    <a:pt x="128" y="103"/>
                    <a:pt x="135" y="63"/>
                    <a:pt x="128" y="21"/>
                  </a:cubicBezTo>
                  <a:cubicBezTo>
                    <a:pt x="128" y="15"/>
                    <a:pt x="125" y="8"/>
                    <a:pt x="129" y="2"/>
                  </a:cubicBezTo>
                  <a:cubicBezTo>
                    <a:pt x="141" y="0"/>
                    <a:pt x="143" y="10"/>
                    <a:pt x="147" y="16"/>
                  </a:cubicBezTo>
                  <a:cubicBezTo>
                    <a:pt x="161" y="35"/>
                    <a:pt x="174" y="55"/>
                    <a:pt x="198" y="62"/>
                  </a:cubicBezTo>
                  <a:cubicBezTo>
                    <a:pt x="201" y="63"/>
                    <a:pt x="204" y="65"/>
                    <a:pt x="206" y="67"/>
                  </a:cubicBezTo>
                  <a:cubicBezTo>
                    <a:pt x="205" y="77"/>
                    <a:pt x="188" y="86"/>
                    <a:pt x="204" y="99"/>
                  </a:cubicBezTo>
                  <a:cubicBezTo>
                    <a:pt x="210" y="104"/>
                    <a:pt x="194" y="110"/>
                    <a:pt x="193" y="119"/>
                  </a:cubicBezTo>
                  <a:cubicBezTo>
                    <a:pt x="212" y="93"/>
                    <a:pt x="237" y="94"/>
                    <a:pt x="276" y="121"/>
                  </a:cubicBezTo>
                  <a:cubicBezTo>
                    <a:pt x="271" y="115"/>
                    <a:pt x="264" y="112"/>
                    <a:pt x="257" y="108"/>
                  </a:cubicBezTo>
                  <a:cubicBezTo>
                    <a:pt x="250" y="105"/>
                    <a:pt x="242" y="103"/>
                    <a:pt x="235" y="100"/>
                  </a:cubicBezTo>
                  <a:cubicBezTo>
                    <a:pt x="229" y="97"/>
                    <a:pt x="220" y="98"/>
                    <a:pt x="223" y="89"/>
                  </a:cubicBezTo>
                  <a:cubicBezTo>
                    <a:pt x="225" y="81"/>
                    <a:pt x="234" y="75"/>
                    <a:pt x="242" y="79"/>
                  </a:cubicBezTo>
                  <a:cubicBezTo>
                    <a:pt x="268" y="91"/>
                    <a:pt x="298" y="87"/>
                    <a:pt x="324" y="100"/>
                  </a:cubicBezTo>
                  <a:cubicBezTo>
                    <a:pt x="363" y="118"/>
                    <a:pt x="387" y="146"/>
                    <a:pt x="397" y="186"/>
                  </a:cubicBezTo>
                  <a:cubicBezTo>
                    <a:pt x="399" y="197"/>
                    <a:pt x="401" y="208"/>
                    <a:pt x="394" y="217"/>
                  </a:cubicBezTo>
                  <a:cubicBezTo>
                    <a:pt x="383" y="219"/>
                    <a:pt x="383" y="208"/>
                    <a:pt x="378" y="202"/>
                  </a:cubicBezTo>
                  <a:cubicBezTo>
                    <a:pt x="372" y="194"/>
                    <a:pt x="364" y="188"/>
                    <a:pt x="353" y="191"/>
                  </a:cubicBezTo>
                  <a:cubicBezTo>
                    <a:pt x="341" y="195"/>
                    <a:pt x="335" y="204"/>
                    <a:pt x="335" y="217"/>
                  </a:cubicBezTo>
                  <a:cubicBezTo>
                    <a:pt x="334" y="247"/>
                    <a:pt x="355" y="262"/>
                    <a:pt x="386" y="253"/>
                  </a:cubicBezTo>
                  <a:cubicBezTo>
                    <a:pt x="397" y="246"/>
                    <a:pt x="403" y="234"/>
                    <a:pt x="409" y="223"/>
                  </a:cubicBezTo>
                  <a:cubicBezTo>
                    <a:pt x="412" y="219"/>
                    <a:pt x="415" y="212"/>
                    <a:pt x="421" y="213"/>
                  </a:cubicBezTo>
                  <a:cubicBezTo>
                    <a:pt x="427" y="214"/>
                    <a:pt x="428" y="220"/>
                    <a:pt x="429" y="225"/>
                  </a:cubicBezTo>
                  <a:cubicBezTo>
                    <a:pt x="433" y="254"/>
                    <a:pt x="442" y="280"/>
                    <a:pt x="461" y="303"/>
                  </a:cubicBezTo>
                  <a:cubicBezTo>
                    <a:pt x="467" y="309"/>
                    <a:pt x="466" y="318"/>
                    <a:pt x="462" y="325"/>
                  </a:cubicBezTo>
                  <a:cubicBezTo>
                    <a:pt x="439" y="379"/>
                    <a:pt x="408" y="430"/>
                    <a:pt x="379" y="481"/>
                  </a:cubicBezTo>
                  <a:cubicBezTo>
                    <a:pt x="373" y="493"/>
                    <a:pt x="361" y="499"/>
                    <a:pt x="348" y="502"/>
                  </a:cubicBezTo>
                  <a:cubicBezTo>
                    <a:pt x="309" y="534"/>
                    <a:pt x="252" y="545"/>
                    <a:pt x="225" y="522"/>
                  </a:cubicBezTo>
                  <a:cubicBezTo>
                    <a:pt x="240" y="519"/>
                    <a:pt x="256" y="522"/>
                    <a:pt x="270" y="513"/>
                  </a:cubicBezTo>
                  <a:cubicBezTo>
                    <a:pt x="241" y="511"/>
                    <a:pt x="214" y="509"/>
                    <a:pt x="187" y="507"/>
                  </a:cubicBezTo>
                  <a:cubicBezTo>
                    <a:pt x="111" y="502"/>
                    <a:pt x="57" y="454"/>
                    <a:pt x="46" y="382"/>
                  </a:cubicBezTo>
                  <a:cubicBezTo>
                    <a:pt x="49" y="374"/>
                    <a:pt x="57" y="378"/>
                    <a:pt x="62" y="378"/>
                  </a:cubicBezTo>
                  <a:cubicBezTo>
                    <a:pt x="83" y="376"/>
                    <a:pt x="92" y="365"/>
                    <a:pt x="90" y="344"/>
                  </a:cubicBezTo>
                  <a:cubicBezTo>
                    <a:pt x="90" y="337"/>
                    <a:pt x="84" y="329"/>
                    <a:pt x="95" y="325"/>
                  </a:cubicBezTo>
                  <a:cubicBezTo>
                    <a:pt x="109" y="321"/>
                    <a:pt x="117" y="329"/>
                    <a:pt x="122" y="341"/>
                  </a:cubicBezTo>
                  <a:cubicBezTo>
                    <a:pt x="137" y="374"/>
                    <a:pt x="150" y="408"/>
                    <a:pt x="173" y="437"/>
                  </a:cubicBezTo>
                  <a:cubicBezTo>
                    <a:pt x="196" y="466"/>
                    <a:pt x="224" y="487"/>
                    <a:pt x="261" y="482"/>
                  </a:cubicBezTo>
                  <a:cubicBezTo>
                    <a:pt x="306" y="476"/>
                    <a:pt x="328" y="443"/>
                    <a:pt x="338" y="401"/>
                  </a:cubicBezTo>
                  <a:cubicBezTo>
                    <a:pt x="349" y="352"/>
                    <a:pt x="344" y="305"/>
                    <a:pt x="327" y="259"/>
                  </a:cubicBezTo>
                  <a:cubicBezTo>
                    <a:pt x="319" y="237"/>
                    <a:pt x="313" y="236"/>
                    <a:pt x="296" y="251"/>
                  </a:cubicBezTo>
                  <a:cubicBezTo>
                    <a:pt x="248" y="293"/>
                    <a:pt x="191" y="314"/>
                    <a:pt x="129" y="325"/>
                  </a:cubicBezTo>
                  <a:cubicBezTo>
                    <a:pt x="118" y="327"/>
                    <a:pt x="108" y="323"/>
                    <a:pt x="97" y="324"/>
                  </a:cubicBezTo>
                  <a:cubicBezTo>
                    <a:pt x="90" y="325"/>
                    <a:pt x="84" y="325"/>
                    <a:pt x="77" y="321"/>
                  </a:cubicBezTo>
                  <a:cubicBezTo>
                    <a:pt x="53" y="309"/>
                    <a:pt x="51" y="309"/>
                    <a:pt x="38" y="332"/>
                  </a:cubicBezTo>
                  <a:cubicBezTo>
                    <a:pt x="36" y="335"/>
                    <a:pt x="34" y="338"/>
                    <a:pt x="30" y="337"/>
                  </a:cubicBezTo>
                  <a:close/>
                </a:path>
              </a:pathLst>
            </a:custGeom>
            <a:solidFill>
              <a:srgbClr val="FBD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917D39DF-EE28-2034-C10D-3F441074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084"/>
              <a:ext cx="218" cy="240"/>
            </a:xfrm>
            <a:custGeom>
              <a:avLst/>
              <a:gdLst>
                <a:gd name="T0" fmla="*/ 108 w 350"/>
                <a:gd name="T1" fmla="*/ 360 h 384"/>
                <a:gd name="T2" fmla="*/ 0 w 350"/>
                <a:gd name="T3" fmla="*/ 269 h 384"/>
                <a:gd name="T4" fmla="*/ 66 w 350"/>
                <a:gd name="T5" fmla="*/ 138 h 384"/>
                <a:gd name="T6" fmla="*/ 122 w 350"/>
                <a:gd name="T7" fmla="*/ 48 h 384"/>
                <a:gd name="T8" fmla="*/ 140 w 350"/>
                <a:gd name="T9" fmla="*/ 25 h 384"/>
                <a:gd name="T10" fmla="*/ 196 w 350"/>
                <a:gd name="T11" fmla="*/ 39 h 384"/>
                <a:gd name="T12" fmla="*/ 268 w 350"/>
                <a:gd name="T13" fmla="*/ 72 h 384"/>
                <a:gd name="T14" fmla="*/ 326 w 350"/>
                <a:gd name="T15" fmla="*/ 22 h 384"/>
                <a:gd name="T16" fmla="*/ 338 w 350"/>
                <a:gd name="T17" fmla="*/ 18 h 384"/>
                <a:gd name="T18" fmla="*/ 350 w 350"/>
                <a:gd name="T19" fmla="*/ 19 h 384"/>
                <a:gd name="T20" fmla="*/ 332 w 350"/>
                <a:gd name="T21" fmla="*/ 60 h 384"/>
                <a:gd name="T22" fmla="*/ 320 w 350"/>
                <a:gd name="T23" fmla="*/ 69 h 384"/>
                <a:gd name="T24" fmla="*/ 294 w 350"/>
                <a:gd name="T25" fmla="*/ 110 h 384"/>
                <a:gd name="T26" fmla="*/ 323 w 350"/>
                <a:gd name="T27" fmla="*/ 181 h 384"/>
                <a:gd name="T28" fmla="*/ 313 w 350"/>
                <a:gd name="T29" fmla="*/ 242 h 384"/>
                <a:gd name="T30" fmla="*/ 314 w 350"/>
                <a:gd name="T31" fmla="*/ 255 h 384"/>
                <a:gd name="T32" fmla="*/ 313 w 350"/>
                <a:gd name="T33" fmla="*/ 280 h 384"/>
                <a:gd name="T34" fmla="*/ 295 w 350"/>
                <a:gd name="T35" fmla="*/ 338 h 384"/>
                <a:gd name="T36" fmla="*/ 282 w 350"/>
                <a:gd name="T37" fmla="*/ 354 h 384"/>
                <a:gd name="T38" fmla="*/ 273 w 350"/>
                <a:gd name="T39" fmla="*/ 362 h 384"/>
                <a:gd name="T40" fmla="*/ 243 w 350"/>
                <a:gd name="T41" fmla="*/ 379 h 384"/>
                <a:gd name="T42" fmla="*/ 88 w 350"/>
                <a:gd name="T43" fmla="*/ 317 h 384"/>
                <a:gd name="T44" fmla="*/ 38 w 350"/>
                <a:gd name="T45" fmla="*/ 287 h 384"/>
                <a:gd name="T46" fmla="*/ 172 w 350"/>
                <a:gd name="T47" fmla="*/ 360 h 384"/>
                <a:gd name="T48" fmla="*/ 187 w 350"/>
                <a:gd name="T49" fmla="*/ 374 h 384"/>
                <a:gd name="T50" fmla="*/ 165 w 350"/>
                <a:gd name="T51" fmla="*/ 379 h 384"/>
                <a:gd name="T52" fmla="*/ 80 w 350"/>
                <a:gd name="T53" fmla="*/ 333 h 384"/>
                <a:gd name="T54" fmla="*/ 110 w 350"/>
                <a:gd name="T55" fmla="*/ 352 h 384"/>
                <a:gd name="T56" fmla="*/ 108 w 350"/>
                <a:gd name="T57" fmla="*/ 36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0" h="384">
                  <a:moveTo>
                    <a:pt x="108" y="360"/>
                  </a:moveTo>
                  <a:cubicBezTo>
                    <a:pt x="65" y="338"/>
                    <a:pt x="29" y="307"/>
                    <a:pt x="0" y="269"/>
                  </a:cubicBezTo>
                  <a:cubicBezTo>
                    <a:pt x="16" y="223"/>
                    <a:pt x="39" y="180"/>
                    <a:pt x="66" y="138"/>
                  </a:cubicBezTo>
                  <a:cubicBezTo>
                    <a:pt x="85" y="108"/>
                    <a:pt x="105" y="80"/>
                    <a:pt x="122" y="48"/>
                  </a:cubicBezTo>
                  <a:cubicBezTo>
                    <a:pt x="126" y="40"/>
                    <a:pt x="133" y="32"/>
                    <a:pt x="140" y="25"/>
                  </a:cubicBezTo>
                  <a:cubicBezTo>
                    <a:pt x="164" y="0"/>
                    <a:pt x="185" y="5"/>
                    <a:pt x="196" y="39"/>
                  </a:cubicBezTo>
                  <a:cubicBezTo>
                    <a:pt x="203" y="64"/>
                    <a:pt x="237" y="81"/>
                    <a:pt x="268" y="72"/>
                  </a:cubicBezTo>
                  <a:cubicBezTo>
                    <a:pt x="294" y="65"/>
                    <a:pt x="315" y="49"/>
                    <a:pt x="326" y="22"/>
                  </a:cubicBezTo>
                  <a:cubicBezTo>
                    <a:pt x="328" y="18"/>
                    <a:pt x="333" y="17"/>
                    <a:pt x="338" y="18"/>
                  </a:cubicBezTo>
                  <a:cubicBezTo>
                    <a:pt x="341" y="18"/>
                    <a:pt x="345" y="18"/>
                    <a:pt x="350" y="19"/>
                  </a:cubicBezTo>
                  <a:cubicBezTo>
                    <a:pt x="342" y="32"/>
                    <a:pt x="335" y="45"/>
                    <a:pt x="332" y="60"/>
                  </a:cubicBezTo>
                  <a:cubicBezTo>
                    <a:pt x="331" y="67"/>
                    <a:pt x="325" y="67"/>
                    <a:pt x="320" y="69"/>
                  </a:cubicBezTo>
                  <a:cubicBezTo>
                    <a:pt x="299" y="75"/>
                    <a:pt x="295" y="87"/>
                    <a:pt x="294" y="110"/>
                  </a:cubicBezTo>
                  <a:cubicBezTo>
                    <a:pt x="292" y="141"/>
                    <a:pt x="308" y="159"/>
                    <a:pt x="323" y="181"/>
                  </a:cubicBezTo>
                  <a:cubicBezTo>
                    <a:pt x="324" y="202"/>
                    <a:pt x="326" y="223"/>
                    <a:pt x="313" y="242"/>
                  </a:cubicBezTo>
                  <a:cubicBezTo>
                    <a:pt x="310" y="247"/>
                    <a:pt x="312" y="251"/>
                    <a:pt x="314" y="255"/>
                  </a:cubicBezTo>
                  <a:cubicBezTo>
                    <a:pt x="316" y="263"/>
                    <a:pt x="315" y="271"/>
                    <a:pt x="313" y="280"/>
                  </a:cubicBezTo>
                  <a:cubicBezTo>
                    <a:pt x="309" y="300"/>
                    <a:pt x="295" y="317"/>
                    <a:pt x="295" y="338"/>
                  </a:cubicBezTo>
                  <a:cubicBezTo>
                    <a:pt x="295" y="345"/>
                    <a:pt x="289" y="350"/>
                    <a:pt x="282" y="354"/>
                  </a:cubicBezTo>
                  <a:cubicBezTo>
                    <a:pt x="278" y="355"/>
                    <a:pt x="274" y="356"/>
                    <a:pt x="273" y="362"/>
                  </a:cubicBezTo>
                  <a:cubicBezTo>
                    <a:pt x="272" y="384"/>
                    <a:pt x="256" y="382"/>
                    <a:pt x="243" y="379"/>
                  </a:cubicBezTo>
                  <a:cubicBezTo>
                    <a:pt x="187" y="369"/>
                    <a:pt x="136" y="347"/>
                    <a:pt x="88" y="317"/>
                  </a:cubicBezTo>
                  <a:cubicBezTo>
                    <a:pt x="68" y="304"/>
                    <a:pt x="47" y="294"/>
                    <a:pt x="38" y="287"/>
                  </a:cubicBezTo>
                  <a:cubicBezTo>
                    <a:pt x="75" y="310"/>
                    <a:pt x="121" y="339"/>
                    <a:pt x="172" y="360"/>
                  </a:cubicBezTo>
                  <a:cubicBezTo>
                    <a:pt x="179" y="362"/>
                    <a:pt x="190" y="364"/>
                    <a:pt x="187" y="374"/>
                  </a:cubicBezTo>
                  <a:cubicBezTo>
                    <a:pt x="184" y="384"/>
                    <a:pt x="173" y="382"/>
                    <a:pt x="165" y="379"/>
                  </a:cubicBezTo>
                  <a:cubicBezTo>
                    <a:pt x="133" y="371"/>
                    <a:pt x="108" y="349"/>
                    <a:pt x="80" y="333"/>
                  </a:cubicBezTo>
                  <a:cubicBezTo>
                    <a:pt x="89" y="340"/>
                    <a:pt x="101" y="345"/>
                    <a:pt x="110" y="352"/>
                  </a:cubicBezTo>
                  <a:cubicBezTo>
                    <a:pt x="115" y="357"/>
                    <a:pt x="117" y="360"/>
                    <a:pt x="108" y="360"/>
                  </a:cubicBezTo>
                  <a:close/>
                </a:path>
              </a:pathLst>
            </a:custGeom>
            <a:solidFill>
              <a:srgbClr val="F09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7820A3F8-5E1D-BA7B-86BE-FCFC02625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203"/>
              <a:ext cx="221" cy="282"/>
            </a:xfrm>
            <a:custGeom>
              <a:avLst/>
              <a:gdLst>
                <a:gd name="T0" fmla="*/ 306 w 354"/>
                <a:gd name="T1" fmla="*/ 1 h 452"/>
                <a:gd name="T2" fmla="*/ 334 w 354"/>
                <a:gd name="T3" fmla="*/ 120 h 452"/>
                <a:gd name="T4" fmla="*/ 260 w 354"/>
                <a:gd name="T5" fmla="*/ 265 h 452"/>
                <a:gd name="T6" fmla="*/ 151 w 354"/>
                <a:gd name="T7" fmla="*/ 435 h 452"/>
                <a:gd name="T8" fmla="*/ 123 w 354"/>
                <a:gd name="T9" fmla="*/ 447 h 452"/>
                <a:gd name="T10" fmla="*/ 6 w 354"/>
                <a:gd name="T11" fmla="*/ 357 h 452"/>
                <a:gd name="T12" fmla="*/ 9 w 354"/>
                <a:gd name="T13" fmla="*/ 340 h 452"/>
                <a:gd name="T14" fmla="*/ 73 w 354"/>
                <a:gd name="T15" fmla="*/ 242 h 452"/>
                <a:gd name="T16" fmla="*/ 180 w 354"/>
                <a:gd name="T17" fmla="*/ 86 h 452"/>
                <a:gd name="T18" fmla="*/ 194 w 354"/>
                <a:gd name="T19" fmla="*/ 70 h 452"/>
                <a:gd name="T20" fmla="*/ 235 w 354"/>
                <a:gd name="T21" fmla="*/ 27 h 452"/>
                <a:gd name="T22" fmla="*/ 307 w 354"/>
                <a:gd name="T23" fmla="*/ 19 h 452"/>
                <a:gd name="T24" fmla="*/ 303 w 354"/>
                <a:gd name="T25" fmla="*/ 1 h 452"/>
                <a:gd name="T26" fmla="*/ 304 w 354"/>
                <a:gd name="T27" fmla="*/ 0 h 452"/>
                <a:gd name="T28" fmla="*/ 306 w 354"/>
                <a:gd name="T29" fmla="*/ 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4" h="452">
                  <a:moveTo>
                    <a:pt x="306" y="1"/>
                  </a:moveTo>
                  <a:cubicBezTo>
                    <a:pt x="354" y="32"/>
                    <a:pt x="342" y="77"/>
                    <a:pt x="334" y="120"/>
                  </a:cubicBezTo>
                  <a:cubicBezTo>
                    <a:pt x="323" y="175"/>
                    <a:pt x="292" y="221"/>
                    <a:pt x="260" y="265"/>
                  </a:cubicBezTo>
                  <a:cubicBezTo>
                    <a:pt x="221" y="320"/>
                    <a:pt x="185" y="377"/>
                    <a:pt x="151" y="435"/>
                  </a:cubicBezTo>
                  <a:cubicBezTo>
                    <a:pt x="144" y="446"/>
                    <a:pt x="140" y="452"/>
                    <a:pt x="123" y="447"/>
                  </a:cubicBezTo>
                  <a:cubicBezTo>
                    <a:pt x="71" y="432"/>
                    <a:pt x="37" y="397"/>
                    <a:pt x="6" y="357"/>
                  </a:cubicBezTo>
                  <a:cubicBezTo>
                    <a:pt x="0" y="350"/>
                    <a:pt x="6" y="345"/>
                    <a:pt x="9" y="340"/>
                  </a:cubicBezTo>
                  <a:cubicBezTo>
                    <a:pt x="27" y="305"/>
                    <a:pt x="52" y="275"/>
                    <a:pt x="73" y="242"/>
                  </a:cubicBezTo>
                  <a:cubicBezTo>
                    <a:pt x="108" y="190"/>
                    <a:pt x="144" y="138"/>
                    <a:pt x="180" y="86"/>
                  </a:cubicBezTo>
                  <a:cubicBezTo>
                    <a:pt x="184" y="80"/>
                    <a:pt x="189" y="75"/>
                    <a:pt x="194" y="70"/>
                  </a:cubicBezTo>
                  <a:cubicBezTo>
                    <a:pt x="200" y="48"/>
                    <a:pt x="216" y="36"/>
                    <a:pt x="235" y="27"/>
                  </a:cubicBezTo>
                  <a:cubicBezTo>
                    <a:pt x="253" y="19"/>
                    <a:pt x="282" y="16"/>
                    <a:pt x="307" y="19"/>
                  </a:cubicBezTo>
                  <a:cubicBezTo>
                    <a:pt x="306" y="12"/>
                    <a:pt x="296" y="8"/>
                    <a:pt x="303" y="1"/>
                  </a:cubicBezTo>
                  <a:cubicBezTo>
                    <a:pt x="303" y="0"/>
                    <a:pt x="304" y="0"/>
                    <a:pt x="304" y="0"/>
                  </a:cubicBezTo>
                  <a:cubicBezTo>
                    <a:pt x="305" y="0"/>
                    <a:pt x="306" y="1"/>
                    <a:pt x="306" y="1"/>
                  </a:cubicBezTo>
                  <a:close/>
                </a:path>
              </a:pathLst>
            </a:custGeom>
            <a:solidFill>
              <a:srgbClr val="EA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16E4AFCA-EE90-244F-A7AB-36C59B11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991"/>
              <a:ext cx="227" cy="255"/>
            </a:xfrm>
            <a:custGeom>
              <a:avLst/>
              <a:gdLst>
                <a:gd name="T0" fmla="*/ 332 w 363"/>
                <a:gd name="T1" fmla="*/ 44 h 409"/>
                <a:gd name="T2" fmla="*/ 318 w 363"/>
                <a:gd name="T3" fmla="*/ 112 h 409"/>
                <a:gd name="T4" fmla="*/ 348 w 363"/>
                <a:gd name="T5" fmla="*/ 305 h 409"/>
                <a:gd name="T6" fmla="*/ 354 w 363"/>
                <a:gd name="T7" fmla="*/ 321 h 409"/>
                <a:gd name="T8" fmla="*/ 360 w 363"/>
                <a:gd name="T9" fmla="*/ 356 h 409"/>
                <a:gd name="T10" fmla="*/ 337 w 363"/>
                <a:gd name="T11" fmla="*/ 389 h 409"/>
                <a:gd name="T12" fmla="*/ 252 w 363"/>
                <a:gd name="T13" fmla="*/ 396 h 409"/>
                <a:gd name="T14" fmla="*/ 216 w 363"/>
                <a:gd name="T15" fmla="*/ 400 h 409"/>
                <a:gd name="T16" fmla="*/ 162 w 363"/>
                <a:gd name="T17" fmla="*/ 364 h 409"/>
                <a:gd name="T18" fmla="*/ 189 w 363"/>
                <a:gd name="T19" fmla="*/ 138 h 409"/>
                <a:gd name="T20" fmla="*/ 193 w 363"/>
                <a:gd name="T21" fmla="*/ 102 h 409"/>
                <a:gd name="T22" fmla="*/ 181 w 363"/>
                <a:gd name="T23" fmla="*/ 125 h 409"/>
                <a:gd name="T24" fmla="*/ 74 w 363"/>
                <a:gd name="T25" fmla="*/ 168 h 409"/>
                <a:gd name="T26" fmla="*/ 34 w 363"/>
                <a:gd name="T27" fmla="*/ 155 h 409"/>
                <a:gd name="T28" fmla="*/ 14 w 363"/>
                <a:gd name="T29" fmla="*/ 136 h 409"/>
                <a:gd name="T30" fmla="*/ 3 w 363"/>
                <a:gd name="T31" fmla="*/ 113 h 409"/>
                <a:gd name="T32" fmla="*/ 20 w 363"/>
                <a:gd name="T33" fmla="*/ 102 h 409"/>
                <a:gd name="T34" fmla="*/ 41 w 363"/>
                <a:gd name="T35" fmla="*/ 106 h 409"/>
                <a:gd name="T36" fmla="*/ 41 w 363"/>
                <a:gd name="T37" fmla="*/ 86 h 409"/>
                <a:gd name="T38" fmla="*/ 68 w 363"/>
                <a:gd name="T39" fmla="*/ 60 h 409"/>
                <a:gd name="T40" fmla="*/ 156 w 363"/>
                <a:gd name="T41" fmla="*/ 12 h 409"/>
                <a:gd name="T42" fmla="*/ 178 w 363"/>
                <a:gd name="T43" fmla="*/ 0 h 409"/>
                <a:gd name="T44" fmla="*/ 323 w 363"/>
                <a:gd name="T45" fmla="*/ 38 h 409"/>
                <a:gd name="T46" fmla="*/ 332 w 363"/>
                <a:gd name="T47" fmla="*/ 4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3" h="409">
                  <a:moveTo>
                    <a:pt x="332" y="44"/>
                  </a:moveTo>
                  <a:cubicBezTo>
                    <a:pt x="327" y="67"/>
                    <a:pt x="325" y="90"/>
                    <a:pt x="318" y="112"/>
                  </a:cubicBezTo>
                  <a:cubicBezTo>
                    <a:pt x="300" y="181"/>
                    <a:pt x="315" y="244"/>
                    <a:pt x="348" y="305"/>
                  </a:cubicBezTo>
                  <a:cubicBezTo>
                    <a:pt x="350" y="310"/>
                    <a:pt x="352" y="315"/>
                    <a:pt x="354" y="321"/>
                  </a:cubicBezTo>
                  <a:cubicBezTo>
                    <a:pt x="356" y="332"/>
                    <a:pt x="358" y="344"/>
                    <a:pt x="360" y="356"/>
                  </a:cubicBezTo>
                  <a:cubicBezTo>
                    <a:pt x="363" y="377"/>
                    <a:pt x="358" y="385"/>
                    <a:pt x="337" y="389"/>
                  </a:cubicBezTo>
                  <a:cubicBezTo>
                    <a:pt x="309" y="393"/>
                    <a:pt x="280" y="396"/>
                    <a:pt x="252" y="396"/>
                  </a:cubicBezTo>
                  <a:cubicBezTo>
                    <a:pt x="240" y="396"/>
                    <a:pt x="228" y="397"/>
                    <a:pt x="216" y="400"/>
                  </a:cubicBezTo>
                  <a:cubicBezTo>
                    <a:pt x="180" y="409"/>
                    <a:pt x="166" y="399"/>
                    <a:pt x="162" y="364"/>
                  </a:cubicBezTo>
                  <a:cubicBezTo>
                    <a:pt x="158" y="287"/>
                    <a:pt x="174" y="213"/>
                    <a:pt x="189" y="138"/>
                  </a:cubicBezTo>
                  <a:cubicBezTo>
                    <a:pt x="191" y="127"/>
                    <a:pt x="197" y="116"/>
                    <a:pt x="193" y="102"/>
                  </a:cubicBezTo>
                  <a:cubicBezTo>
                    <a:pt x="183" y="108"/>
                    <a:pt x="184" y="117"/>
                    <a:pt x="181" y="125"/>
                  </a:cubicBezTo>
                  <a:cubicBezTo>
                    <a:pt x="147" y="143"/>
                    <a:pt x="111" y="158"/>
                    <a:pt x="74" y="168"/>
                  </a:cubicBezTo>
                  <a:cubicBezTo>
                    <a:pt x="57" y="173"/>
                    <a:pt x="43" y="173"/>
                    <a:pt x="34" y="155"/>
                  </a:cubicBezTo>
                  <a:cubicBezTo>
                    <a:pt x="30" y="147"/>
                    <a:pt x="20" y="143"/>
                    <a:pt x="14" y="136"/>
                  </a:cubicBezTo>
                  <a:cubicBezTo>
                    <a:pt x="7" y="130"/>
                    <a:pt x="0" y="124"/>
                    <a:pt x="3" y="113"/>
                  </a:cubicBezTo>
                  <a:cubicBezTo>
                    <a:pt x="9" y="109"/>
                    <a:pt x="15" y="106"/>
                    <a:pt x="20" y="102"/>
                  </a:cubicBezTo>
                  <a:cubicBezTo>
                    <a:pt x="27" y="102"/>
                    <a:pt x="33" y="113"/>
                    <a:pt x="41" y="106"/>
                  </a:cubicBezTo>
                  <a:cubicBezTo>
                    <a:pt x="47" y="100"/>
                    <a:pt x="41" y="92"/>
                    <a:pt x="41" y="86"/>
                  </a:cubicBezTo>
                  <a:cubicBezTo>
                    <a:pt x="45" y="72"/>
                    <a:pt x="54" y="65"/>
                    <a:pt x="68" y="60"/>
                  </a:cubicBezTo>
                  <a:cubicBezTo>
                    <a:pt x="100" y="50"/>
                    <a:pt x="130" y="35"/>
                    <a:pt x="156" y="12"/>
                  </a:cubicBezTo>
                  <a:cubicBezTo>
                    <a:pt x="162" y="6"/>
                    <a:pt x="169" y="1"/>
                    <a:pt x="178" y="0"/>
                  </a:cubicBezTo>
                  <a:cubicBezTo>
                    <a:pt x="226" y="12"/>
                    <a:pt x="273" y="32"/>
                    <a:pt x="323" y="38"/>
                  </a:cubicBezTo>
                  <a:cubicBezTo>
                    <a:pt x="326" y="39"/>
                    <a:pt x="329" y="41"/>
                    <a:pt x="332" y="44"/>
                  </a:cubicBezTo>
                  <a:close/>
                </a:path>
              </a:pathLst>
            </a:custGeom>
            <a:solidFill>
              <a:srgbClr val="F0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5A9B2CA8-D5B1-F85C-7F3C-3D59E1DC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871"/>
              <a:ext cx="224" cy="221"/>
            </a:xfrm>
            <a:custGeom>
              <a:avLst/>
              <a:gdLst>
                <a:gd name="T0" fmla="*/ 220 w 359"/>
                <a:gd name="T1" fmla="*/ 349 h 353"/>
                <a:gd name="T2" fmla="*/ 262 w 359"/>
                <a:gd name="T3" fmla="*/ 224 h 353"/>
                <a:gd name="T4" fmla="*/ 181 w 359"/>
                <a:gd name="T5" fmla="*/ 171 h 353"/>
                <a:gd name="T6" fmla="*/ 48 w 359"/>
                <a:gd name="T7" fmla="*/ 195 h 353"/>
                <a:gd name="T8" fmla="*/ 32 w 359"/>
                <a:gd name="T9" fmla="*/ 216 h 353"/>
                <a:gd name="T10" fmla="*/ 59 w 359"/>
                <a:gd name="T11" fmla="*/ 337 h 353"/>
                <a:gd name="T12" fmla="*/ 4 w 359"/>
                <a:gd name="T13" fmla="*/ 230 h 353"/>
                <a:gd name="T14" fmla="*/ 12 w 359"/>
                <a:gd name="T15" fmla="*/ 184 h 353"/>
                <a:gd name="T16" fmla="*/ 22 w 359"/>
                <a:gd name="T17" fmla="*/ 184 h 353"/>
                <a:gd name="T18" fmla="*/ 41 w 359"/>
                <a:gd name="T19" fmla="*/ 172 h 353"/>
                <a:gd name="T20" fmla="*/ 29 w 359"/>
                <a:gd name="T21" fmla="*/ 153 h 353"/>
                <a:gd name="T22" fmla="*/ 20 w 359"/>
                <a:gd name="T23" fmla="*/ 149 h 353"/>
                <a:gd name="T24" fmla="*/ 37 w 359"/>
                <a:gd name="T25" fmla="*/ 6 h 353"/>
                <a:gd name="T26" fmla="*/ 45 w 359"/>
                <a:gd name="T27" fmla="*/ 3 h 353"/>
                <a:gd name="T28" fmla="*/ 103 w 359"/>
                <a:gd name="T29" fmla="*/ 10 h 353"/>
                <a:gd name="T30" fmla="*/ 153 w 359"/>
                <a:gd name="T31" fmla="*/ 12 h 353"/>
                <a:gd name="T32" fmla="*/ 186 w 359"/>
                <a:gd name="T33" fmla="*/ 16 h 353"/>
                <a:gd name="T34" fmla="*/ 241 w 359"/>
                <a:gd name="T35" fmla="*/ 31 h 353"/>
                <a:gd name="T36" fmla="*/ 293 w 359"/>
                <a:gd name="T37" fmla="*/ 85 h 353"/>
                <a:gd name="T38" fmla="*/ 326 w 359"/>
                <a:gd name="T39" fmla="*/ 154 h 353"/>
                <a:gd name="T40" fmla="*/ 331 w 359"/>
                <a:gd name="T41" fmla="*/ 167 h 353"/>
                <a:gd name="T42" fmla="*/ 310 w 359"/>
                <a:gd name="T43" fmla="*/ 237 h 353"/>
                <a:gd name="T44" fmla="*/ 320 w 359"/>
                <a:gd name="T45" fmla="*/ 235 h 353"/>
                <a:gd name="T46" fmla="*/ 345 w 359"/>
                <a:gd name="T47" fmla="*/ 216 h 353"/>
                <a:gd name="T48" fmla="*/ 351 w 359"/>
                <a:gd name="T49" fmla="*/ 248 h 353"/>
                <a:gd name="T50" fmla="*/ 316 w 359"/>
                <a:gd name="T51" fmla="*/ 286 h 353"/>
                <a:gd name="T52" fmla="*/ 262 w 359"/>
                <a:gd name="T53" fmla="*/ 329 h 353"/>
                <a:gd name="T54" fmla="*/ 220 w 359"/>
                <a:gd name="T55" fmla="*/ 353 h 353"/>
                <a:gd name="T56" fmla="*/ 219 w 359"/>
                <a:gd name="T57" fmla="*/ 351 h 353"/>
                <a:gd name="T58" fmla="*/ 220 w 359"/>
                <a:gd name="T59" fmla="*/ 34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9" h="353">
                  <a:moveTo>
                    <a:pt x="220" y="349"/>
                  </a:moveTo>
                  <a:cubicBezTo>
                    <a:pt x="257" y="315"/>
                    <a:pt x="267" y="271"/>
                    <a:pt x="262" y="224"/>
                  </a:cubicBezTo>
                  <a:cubicBezTo>
                    <a:pt x="259" y="187"/>
                    <a:pt x="224" y="164"/>
                    <a:pt x="181" y="171"/>
                  </a:cubicBezTo>
                  <a:cubicBezTo>
                    <a:pt x="137" y="179"/>
                    <a:pt x="94" y="194"/>
                    <a:pt x="48" y="195"/>
                  </a:cubicBezTo>
                  <a:cubicBezTo>
                    <a:pt x="34" y="195"/>
                    <a:pt x="33" y="206"/>
                    <a:pt x="32" y="216"/>
                  </a:cubicBezTo>
                  <a:cubicBezTo>
                    <a:pt x="29" y="258"/>
                    <a:pt x="31" y="299"/>
                    <a:pt x="59" y="337"/>
                  </a:cubicBezTo>
                  <a:cubicBezTo>
                    <a:pt x="21" y="318"/>
                    <a:pt x="0" y="275"/>
                    <a:pt x="4" y="230"/>
                  </a:cubicBezTo>
                  <a:cubicBezTo>
                    <a:pt x="5" y="214"/>
                    <a:pt x="9" y="199"/>
                    <a:pt x="12" y="184"/>
                  </a:cubicBezTo>
                  <a:cubicBezTo>
                    <a:pt x="15" y="182"/>
                    <a:pt x="19" y="183"/>
                    <a:pt x="22" y="184"/>
                  </a:cubicBezTo>
                  <a:cubicBezTo>
                    <a:pt x="32" y="186"/>
                    <a:pt x="38" y="181"/>
                    <a:pt x="41" y="172"/>
                  </a:cubicBezTo>
                  <a:cubicBezTo>
                    <a:pt x="44" y="162"/>
                    <a:pt x="39" y="156"/>
                    <a:pt x="29" y="153"/>
                  </a:cubicBezTo>
                  <a:cubicBezTo>
                    <a:pt x="26" y="152"/>
                    <a:pt x="22" y="152"/>
                    <a:pt x="20" y="149"/>
                  </a:cubicBezTo>
                  <a:cubicBezTo>
                    <a:pt x="18" y="100"/>
                    <a:pt x="13" y="51"/>
                    <a:pt x="37" y="6"/>
                  </a:cubicBezTo>
                  <a:cubicBezTo>
                    <a:pt x="38" y="0"/>
                    <a:pt x="42" y="1"/>
                    <a:pt x="45" y="3"/>
                  </a:cubicBezTo>
                  <a:cubicBezTo>
                    <a:pt x="64" y="13"/>
                    <a:pt x="83" y="11"/>
                    <a:pt x="103" y="10"/>
                  </a:cubicBezTo>
                  <a:cubicBezTo>
                    <a:pt x="118" y="9"/>
                    <a:pt x="136" y="0"/>
                    <a:pt x="153" y="12"/>
                  </a:cubicBezTo>
                  <a:cubicBezTo>
                    <a:pt x="159" y="16"/>
                    <a:pt x="176" y="17"/>
                    <a:pt x="186" y="16"/>
                  </a:cubicBezTo>
                  <a:cubicBezTo>
                    <a:pt x="207" y="13"/>
                    <a:pt x="222" y="27"/>
                    <a:pt x="241" y="31"/>
                  </a:cubicBezTo>
                  <a:cubicBezTo>
                    <a:pt x="268" y="36"/>
                    <a:pt x="289" y="53"/>
                    <a:pt x="293" y="85"/>
                  </a:cubicBezTo>
                  <a:cubicBezTo>
                    <a:pt x="297" y="111"/>
                    <a:pt x="313" y="132"/>
                    <a:pt x="326" y="154"/>
                  </a:cubicBezTo>
                  <a:cubicBezTo>
                    <a:pt x="329" y="158"/>
                    <a:pt x="329" y="163"/>
                    <a:pt x="331" y="167"/>
                  </a:cubicBezTo>
                  <a:cubicBezTo>
                    <a:pt x="338" y="193"/>
                    <a:pt x="324" y="214"/>
                    <a:pt x="310" y="237"/>
                  </a:cubicBezTo>
                  <a:cubicBezTo>
                    <a:pt x="317" y="235"/>
                    <a:pt x="319" y="236"/>
                    <a:pt x="320" y="235"/>
                  </a:cubicBezTo>
                  <a:cubicBezTo>
                    <a:pt x="325" y="224"/>
                    <a:pt x="331" y="210"/>
                    <a:pt x="345" y="216"/>
                  </a:cubicBezTo>
                  <a:cubicBezTo>
                    <a:pt x="359" y="222"/>
                    <a:pt x="353" y="237"/>
                    <a:pt x="351" y="248"/>
                  </a:cubicBezTo>
                  <a:cubicBezTo>
                    <a:pt x="347" y="268"/>
                    <a:pt x="333" y="279"/>
                    <a:pt x="316" y="286"/>
                  </a:cubicBezTo>
                  <a:cubicBezTo>
                    <a:pt x="294" y="295"/>
                    <a:pt x="279" y="313"/>
                    <a:pt x="262" y="329"/>
                  </a:cubicBezTo>
                  <a:cubicBezTo>
                    <a:pt x="250" y="340"/>
                    <a:pt x="235" y="346"/>
                    <a:pt x="220" y="353"/>
                  </a:cubicBezTo>
                  <a:cubicBezTo>
                    <a:pt x="219" y="352"/>
                    <a:pt x="218" y="351"/>
                    <a:pt x="219" y="351"/>
                  </a:cubicBezTo>
                  <a:cubicBezTo>
                    <a:pt x="219" y="350"/>
                    <a:pt x="219" y="349"/>
                    <a:pt x="220" y="349"/>
                  </a:cubicBezTo>
                  <a:close/>
                </a:path>
              </a:pathLst>
            </a:custGeom>
            <a:solidFill>
              <a:srgbClr val="FBD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8" name="Freeform 57">
              <a:extLst>
                <a:ext uri="{FF2B5EF4-FFF2-40B4-BE49-F238E27FC236}">
                  <a16:creationId xmlns:a16="http://schemas.microsoft.com/office/drawing/2014/main" id="{FB75D8EB-5431-33D3-4AD4-C9F07AFF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231"/>
              <a:ext cx="168" cy="290"/>
            </a:xfrm>
            <a:custGeom>
              <a:avLst/>
              <a:gdLst>
                <a:gd name="T0" fmla="*/ 187 w 269"/>
                <a:gd name="T1" fmla="*/ 0 h 464"/>
                <a:gd name="T2" fmla="*/ 258 w 269"/>
                <a:gd name="T3" fmla="*/ 138 h 464"/>
                <a:gd name="T4" fmla="*/ 161 w 269"/>
                <a:gd name="T5" fmla="*/ 390 h 464"/>
                <a:gd name="T6" fmla="*/ 124 w 269"/>
                <a:gd name="T7" fmla="*/ 450 h 464"/>
                <a:gd name="T8" fmla="*/ 100 w 269"/>
                <a:gd name="T9" fmla="*/ 461 h 464"/>
                <a:gd name="T10" fmla="*/ 3 w 269"/>
                <a:gd name="T11" fmla="*/ 428 h 464"/>
                <a:gd name="T12" fmla="*/ 11 w 269"/>
                <a:gd name="T13" fmla="*/ 420 h 464"/>
                <a:gd name="T14" fmla="*/ 37 w 269"/>
                <a:gd name="T15" fmla="*/ 403 h 464"/>
                <a:gd name="T16" fmla="*/ 185 w 269"/>
                <a:gd name="T17" fmla="*/ 137 h 464"/>
                <a:gd name="T18" fmla="*/ 202 w 269"/>
                <a:gd name="T19" fmla="*/ 37 h 464"/>
                <a:gd name="T20" fmla="*/ 191 w 269"/>
                <a:gd name="T21" fmla="*/ 24 h 464"/>
                <a:gd name="T22" fmla="*/ 187 w 269"/>
                <a:gd name="T2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464">
                  <a:moveTo>
                    <a:pt x="187" y="0"/>
                  </a:moveTo>
                  <a:cubicBezTo>
                    <a:pt x="248" y="23"/>
                    <a:pt x="269" y="61"/>
                    <a:pt x="258" y="138"/>
                  </a:cubicBezTo>
                  <a:cubicBezTo>
                    <a:pt x="244" y="229"/>
                    <a:pt x="206" y="311"/>
                    <a:pt x="161" y="390"/>
                  </a:cubicBezTo>
                  <a:cubicBezTo>
                    <a:pt x="150" y="411"/>
                    <a:pt x="137" y="430"/>
                    <a:pt x="124" y="450"/>
                  </a:cubicBezTo>
                  <a:cubicBezTo>
                    <a:pt x="119" y="459"/>
                    <a:pt x="111" y="464"/>
                    <a:pt x="100" y="461"/>
                  </a:cubicBezTo>
                  <a:cubicBezTo>
                    <a:pt x="67" y="452"/>
                    <a:pt x="33" y="446"/>
                    <a:pt x="3" y="428"/>
                  </a:cubicBezTo>
                  <a:cubicBezTo>
                    <a:pt x="0" y="419"/>
                    <a:pt x="7" y="419"/>
                    <a:pt x="11" y="420"/>
                  </a:cubicBezTo>
                  <a:cubicBezTo>
                    <a:pt x="26" y="423"/>
                    <a:pt x="32" y="414"/>
                    <a:pt x="37" y="403"/>
                  </a:cubicBezTo>
                  <a:cubicBezTo>
                    <a:pt x="80" y="311"/>
                    <a:pt x="136" y="226"/>
                    <a:pt x="185" y="137"/>
                  </a:cubicBezTo>
                  <a:cubicBezTo>
                    <a:pt x="203" y="106"/>
                    <a:pt x="212" y="73"/>
                    <a:pt x="202" y="37"/>
                  </a:cubicBezTo>
                  <a:cubicBezTo>
                    <a:pt x="201" y="31"/>
                    <a:pt x="202" y="25"/>
                    <a:pt x="191" y="24"/>
                  </a:cubicBezTo>
                  <a:cubicBezTo>
                    <a:pt x="179" y="23"/>
                    <a:pt x="185" y="9"/>
                    <a:pt x="187" y="0"/>
                  </a:cubicBezTo>
                  <a:close/>
                </a:path>
              </a:pathLst>
            </a:custGeom>
            <a:solidFill>
              <a:srgbClr val="EA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9" name="Freeform 58">
              <a:extLst>
                <a:ext uri="{FF2B5EF4-FFF2-40B4-BE49-F238E27FC236}">
                  <a16:creationId xmlns:a16="http://schemas.microsoft.com/office/drawing/2014/main" id="{801AA6BC-CAF4-D0FD-E231-5880845D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657"/>
              <a:ext cx="226" cy="323"/>
            </a:xfrm>
            <a:custGeom>
              <a:avLst/>
              <a:gdLst>
                <a:gd name="T0" fmla="*/ 213 w 362"/>
                <a:gd name="T1" fmla="*/ 224 h 518"/>
                <a:gd name="T2" fmla="*/ 144 w 362"/>
                <a:gd name="T3" fmla="*/ 114 h 518"/>
                <a:gd name="T4" fmla="*/ 81 w 362"/>
                <a:gd name="T5" fmla="*/ 101 h 518"/>
                <a:gd name="T6" fmla="*/ 69 w 362"/>
                <a:gd name="T7" fmla="*/ 97 h 518"/>
                <a:gd name="T8" fmla="*/ 44 w 362"/>
                <a:gd name="T9" fmla="*/ 99 h 518"/>
                <a:gd name="T10" fmla="*/ 102 w 362"/>
                <a:gd name="T11" fmla="*/ 124 h 518"/>
                <a:gd name="T12" fmla="*/ 107 w 362"/>
                <a:gd name="T13" fmla="*/ 140 h 518"/>
                <a:gd name="T14" fmla="*/ 94 w 362"/>
                <a:gd name="T15" fmla="*/ 135 h 518"/>
                <a:gd name="T16" fmla="*/ 67 w 362"/>
                <a:gd name="T17" fmla="*/ 118 h 518"/>
                <a:gd name="T18" fmla="*/ 9 w 362"/>
                <a:gd name="T19" fmla="*/ 136 h 518"/>
                <a:gd name="T20" fmla="*/ 23 w 362"/>
                <a:gd name="T21" fmla="*/ 106 h 518"/>
                <a:gd name="T22" fmla="*/ 24 w 362"/>
                <a:gd name="T23" fmla="*/ 75 h 518"/>
                <a:gd name="T24" fmla="*/ 76 w 362"/>
                <a:gd name="T25" fmla="*/ 11 h 518"/>
                <a:gd name="T26" fmla="*/ 90 w 362"/>
                <a:gd name="T27" fmla="*/ 4 h 518"/>
                <a:gd name="T28" fmla="*/ 95 w 362"/>
                <a:gd name="T29" fmla="*/ 25 h 518"/>
                <a:gd name="T30" fmla="*/ 67 w 362"/>
                <a:gd name="T31" fmla="*/ 81 h 518"/>
                <a:gd name="T32" fmla="*/ 93 w 362"/>
                <a:gd name="T33" fmla="*/ 52 h 518"/>
                <a:gd name="T34" fmla="*/ 105 w 362"/>
                <a:gd name="T35" fmla="*/ 43 h 518"/>
                <a:gd name="T36" fmla="*/ 114 w 362"/>
                <a:gd name="T37" fmla="*/ 60 h 518"/>
                <a:gd name="T38" fmla="*/ 110 w 362"/>
                <a:gd name="T39" fmla="*/ 83 h 518"/>
                <a:gd name="T40" fmla="*/ 142 w 362"/>
                <a:gd name="T41" fmla="*/ 97 h 518"/>
                <a:gd name="T42" fmla="*/ 228 w 362"/>
                <a:gd name="T43" fmla="*/ 190 h 518"/>
                <a:gd name="T44" fmla="*/ 229 w 362"/>
                <a:gd name="T45" fmla="*/ 209 h 518"/>
                <a:gd name="T46" fmla="*/ 235 w 362"/>
                <a:gd name="T47" fmla="*/ 129 h 518"/>
                <a:gd name="T48" fmla="*/ 233 w 362"/>
                <a:gd name="T49" fmla="*/ 110 h 518"/>
                <a:gd name="T50" fmla="*/ 248 w 362"/>
                <a:gd name="T51" fmla="*/ 130 h 518"/>
                <a:gd name="T52" fmla="*/ 262 w 362"/>
                <a:gd name="T53" fmla="*/ 204 h 518"/>
                <a:gd name="T54" fmla="*/ 272 w 362"/>
                <a:gd name="T55" fmla="*/ 271 h 518"/>
                <a:gd name="T56" fmla="*/ 286 w 362"/>
                <a:gd name="T57" fmla="*/ 290 h 518"/>
                <a:gd name="T58" fmla="*/ 282 w 362"/>
                <a:gd name="T59" fmla="*/ 264 h 518"/>
                <a:gd name="T60" fmla="*/ 276 w 362"/>
                <a:gd name="T61" fmla="*/ 194 h 518"/>
                <a:gd name="T62" fmla="*/ 277 w 362"/>
                <a:gd name="T63" fmla="*/ 190 h 518"/>
                <a:gd name="T64" fmla="*/ 285 w 362"/>
                <a:gd name="T65" fmla="*/ 207 h 518"/>
                <a:gd name="T66" fmla="*/ 302 w 362"/>
                <a:gd name="T67" fmla="*/ 273 h 518"/>
                <a:gd name="T68" fmla="*/ 337 w 362"/>
                <a:gd name="T69" fmla="*/ 175 h 518"/>
                <a:gd name="T70" fmla="*/ 353 w 362"/>
                <a:gd name="T71" fmla="*/ 134 h 518"/>
                <a:gd name="T72" fmla="*/ 362 w 362"/>
                <a:gd name="T73" fmla="*/ 138 h 518"/>
                <a:gd name="T74" fmla="*/ 204 w 362"/>
                <a:gd name="T75" fmla="*/ 491 h 518"/>
                <a:gd name="T76" fmla="*/ 174 w 362"/>
                <a:gd name="T77" fmla="*/ 518 h 518"/>
                <a:gd name="T78" fmla="*/ 168 w 362"/>
                <a:gd name="T79" fmla="*/ 509 h 518"/>
                <a:gd name="T80" fmla="*/ 218 w 362"/>
                <a:gd name="T81" fmla="*/ 444 h 518"/>
                <a:gd name="T82" fmla="*/ 278 w 362"/>
                <a:gd name="T83" fmla="*/ 329 h 518"/>
                <a:gd name="T84" fmla="*/ 280 w 362"/>
                <a:gd name="T85" fmla="*/ 313 h 518"/>
                <a:gd name="T86" fmla="*/ 241 w 362"/>
                <a:gd name="T87" fmla="*/ 221 h 518"/>
                <a:gd name="T88" fmla="*/ 208 w 362"/>
                <a:gd name="T89" fmla="*/ 266 h 518"/>
                <a:gd name="T90" fmla="*/ 213 w 362"/>
                <a:gd name="T91" fmla="*/ 224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2" h="518">
                  <a:moveTo>
                    <a:pt x="213" y="224"/>
                  </a:moveTo>
                  <a:cubicBezTo>
                    <a:pt x="217" y="175"/>
                    <a:pt x="190" y="130"/>
                    <a:pt x="144" y="114"/>
                  </a:cubicBezTo>
                  <a:cubicBezTo>
                    <a:pt x="124" y="107"/>
                    <a:pt x="105" y="91"/>
                    <a:pt x="81" y="101"/>
                  </a:cubicBezTo>
                  <a:cubicBezTo>
                    <a:pt x="78" y="102"/>
                    <a:pt x="71" y="100"/>
                    <a:pt x="69" y="97"/>
                  </a:cubicBezTo>
                  <a:cubicBezTo>
                    <a:pt x="59" y="80"/>
                    <a:pt x="52" y="90"/>
                    <a:pt x="44" y="99"/>
                  </a:cubicBezTo>
                  <a:cubicBezTo>
                    <a:pt x="65" y="104"/>
                    <a:pt x="86" y="109"/>
                    <a:pt x="102" y="124"/>
                  </a:cubicBezTo>
                  <a:cubicBezTo>
                    <a:pt x="107" y="128"/>
                    <a:pt x="113" y="134"/>
                    <a:pt x="107" y="140"/>
                  </a:cubicBezTo>
                  <a:cubicBezTo>
                    <a:pt x="101" y="147"/>
                    <a:pt x="97" y="139"/>
                    <a:pt x="94" y="135"/>
                  </a:cubicBezTo>
                  <a:cubicBezTo>
                    <a:pt x="86" y="127"/>
                    <a:pt x="77" y="122"/>
                    <a:pt x="67" y="118"/>
                  </a:cubicBezTo>
                  <a:cubicBezTo>
                    <a:pt x="39" y="105"/>
                    <a:pt x="26" y="110"/>
                    <a:pt x="9" y="136"/>
                  </a:cubicBezTo>
                  <a:cubicBezTo>
                    <a:pt x="7" y="124"/>
                    <a:pt x="7" y="124"/>
                    <a:pt x="23" y="106"/>
                  </a:cubicBezTo>
                  <a:cubicBezTo>
                    <a:pt x="0" y="96"/>
                    <a:pt x="0" y="95"/>
                    <a:pt x="24" y="75"/>
                  </a:cubicBezTo>
                  <a:cubicBezTo>
                    <a:pt x="36" y="49"/>
                    <a:pt x="58" y="31"/>
                    <a:pt x="76" y="11"/>
                  </a:cubicBezTo>
                  <a:cubicBezTo>
                    <a:pt x="82" y="10"/>
                    <a:pt x="85" y="0"/>
                    <a:pt x="90" y="4"/>
                  </a:cubicBezTo>
                  <a:cubicBezTo>
                    <a:pt x="96" y="8"/>
                    <a:pt x="97" y="17"/>
                    <a:pt x="95" y="25"/>
                  </a:cubicBezTo>
                  <a:cubicBezTo>
                    <a:pt x="89" y="45"/>
                    <a:pt x="79" y="64"/>
                    <a:pt x="67" y="81"/>
                  </a:cubicBezTo>
                  <a:cubicBezTo>
                    <a:pt x="82" y="77"/>
                    <a:pt x="85" y="62"/>
                    <a:pt x="93" y="52"/>
                  </a:cubicBezTo>
                  <a:cubicBezTo>
                    <a:pt x="97" y="49"/>
                    <a:pt x="97" y="39"/>
                    <a:pt x="105" y="43"/>
                  </a:cubicBezTo>
                  <a:cubicBezTo>
                    <a:pt x="111" y="45"/>
                    <a:pt x="115" y="52"/>
                    <a:pt x="114" y="60"/>
                  </a:cubicBezTo>
                  <a:cubicBezTo>
                    <a:pt x="113" y="68"/>
                    <a:pt x="111" y="75"/>
                    <a:pt x="110" y="83"/>
                  </a:cubicBezTo>
                  <a:cubicBezTo>
                    <a:pt x="119" y="92"/>
                    <a:pt x="131" y="93"/>
                    <a:pt x="142" y="97"/>
                  </a:cubicBezTo>
                  <a:cubicBezTo>
                    <a:pt x="188" y="113"/>
                    <a:pt x="213" y="147"/>
                    <a:pt x="228" y="190"/>
                  </a:cubicBezTo>
                  <a:cubicBezTo>
                    <a:pt x="230" y="196"/>
                    <a:pt x="231" y="202"/>
                    <a:pt x="229" y="209"/>
                  </a:cubicBezTo>
                  <a:cubicBezTo>
                    <a:pt x="237" y="183"/>
                    <a:pt x="239" y="156"/>
                    <a:pt x="235" y="129"/>
                  </a:cubicBezTo>
                  <a:cubicBezTo>
                    <a:pt x="236" y="123"/>
                    <a:pt x="229" y="118"/>
                    <a:pt x="233" y="110"/>
                  </a:cubicBezTo>
                  <a:cubicBezTo>
                    <a:pt x="244" y="113"/>
                    <a:pt x="245" y="122"/>
                    <a:pt x="248" y="130"/>
                  </a:cubicBezTo>
                  <a:cubicBezTo>
                    <a:pt x="259" y="153"/>
                    <a:pt x="263" y="178"/>
                    <a:pt x="262" y="204"/>
                  </a:cubicBezTo>
                  <a:cubicBezTo>
                    <a:pt x="261" y="227"/>
                    <a:pt x="262" y="250"/>
                    <a:pt x="272" y="271"/>
                  </a:cubicBezTo>
                  <a:cubicBezTo>
                    <a:pt x="275" y="278"/>
                    <a:pt x="276" y="286"/>
                    <a:pt x="286" y="290"/>
                  </a:cubicBezTo>
                  <a:cubicBezTo>
                    <a:pt x="291" y="280"/>
                    <a:pt x="284" y="272"/>
                    <a:pt x="282" y="264"/>
                  </a:cubicBezTo>
                  <a:cubicBezTo>
                    <a:pt x="276" y="241"/>
                    <a:pt x="264" y="218"/>
                    <a:pt x="276" y="194"/>
                  </a:cubicBezTo>
                  <a:cubicBezTo>
                    <a:pt x="277" y="193"/>
                    <a:pt x="277" y="192"/>
                    <a:pt x="277" y="190"/>
                  </a:cubicBezTo>
                  <a:cubicBezTo>
                    <a:pt x="288" y="192"/>
                    <a:pt x="285" y="201"/>
                    <a:pt x="285" y="207"/>
                  </a:cubicBezTo>
                  <a:cubicBezTo>
                    <a:pt x="286" y="229"/>
                    <a:pt x="293" y="249"/>
                    <a:pt x="302" y="273"/>
                  </a:cubicBezTo>
                  <a:cubicBezTo>
                    <a:pt x="319" y="239"/>
                    <a:pt x="327" y="207"/>
                    <a:pt x="337" y="175"/>
                  </a:cubicBezTo>
                  <a:cubicBezTo>
                    <a:pt x="342" y="161"/>
                    <a:pt x="344" y="146"/>
                    <a:pt x="353" y="134"/>
                  </a:cubicBezTo>
                  <a:cubicBezTo>
                    <a:pt x="356" y="136"/>
                    <a:pt x="359" y="137"/>
                    <a:pt x="362" y="138"/>
                  </a:cubicBezTo>
                  <a:cubicBezTo>
                    <a:pt x="329" y="265"/>
                    <a:pt x="274" y="382"/>
                    <a:pt x="204" y="491"/>
                  </a:cubicBezTo>
                  <a:cubicBezTo>
                    <a:pt x="197" y="502"/>
                    <a:pt x="184" y="509"/>
                    <a:pt x="174" y="518"/>
                  </a:cubicBezTo>
                  <a:cubicBezTo>
                    <a:pt x="174" y="514"/>
                    <a:pt x="172" y="511"/>
                    <a:pt x="168" y="509"/>
                  </a:cubicBezTo>
                  <a:cubicBezTo>
                    <a:pt x="194" y="494"/>
                    <a:pt x="207" y="470"/>
                    <a:pt x="218" y="444"/>
                  </a:cubicBezTo>
                  <a:cubicBezTo>
                    <a:pt x="236" y="404"/>
                    <a:pt x="262" y="369"/>
                    <a:pt x="278" y="329"/>
                  </a:cubicBezTo>
                  <a:cubicBezTo>
                    <a:pt x="280" y="324"/>
                    <a:pt x="286" y="318"/>
                    <a:pt x="280" y="313"/>
                  </a:cubicBezTo>
                  <a:cubicBezTo>
                    <a:pt x="250" y="290"/>
                    <a:pt x="248" y="255"/>
                    <a:pt x="241" y="221"/>
                  </a:cubicBezTo>
                  <a:cubicBezTo>
                    <a:pt x="231" y="238"/>
                    <a:pt x="226" y="256"/>
                    <a:pt x="208" y="266"/>
                  </a:cubicBezTo>
                  <a:cubicBezTo>
                    <a:pt x="198" y="251"/>
                    <a:pt x="207" y="238"/>
                    <a:pt x="213" y="224"/>
                  </a:cubicBezTo>
                  <a:close/>
                </a:path>
              </a:pathLst>
            </a:custGeom>
            <a:solidFill>
              <a:srgbClr val="52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0" name="Freeform 59">
              <a:extLst>
                <a:ext uri="{FF2B5EF4-FFF2-40B4-BE49-F238E27FC236}">
                  <a16:creationId xmlns:a16="http://schemas.microsoft.com/office/drawing/2014/main" id="{68C2E79B-AA43-07CA-5B8B-8BA9B9F9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231"/>
              <a:ext cx="150" cy="272"/>
            </a:xfrm>
            <a:custGeom>
              <a:avLst/>
              <a:gdLst>
                <a:gd name="T0" fmla="*/ 206 w 240"/>
                <a:gd name="T1" fmla="*/ 0 h 436"/>
                <a:gd name="T2" fmla="*/ 206 w 240"/>
                <a:gd name="T3" fmla="*/ 20 h 436"/>
                <a:gd name="T4" fmla="*/ 217 w 240"/>
                <a:gd name="T5" fmla="*/ 14 h 436"/>
                <a:gd name="T6" fmla="*/ 227 w 240"/>
                <a:gd name="T7" fmla="*/ 33 h 436"/>
                <a:gd name="T8" fmla="*/ 194 w 240"/>
                <a:gd name="T9" fmla="*/ 167 h 436"/>
                <a:gd name="T10" fmla="*/ 61 w 240"/>
                <a:gd name="T11" fmla="*/ 406 h 436"/>
                <a:gd name="T12" fmla="*/ 26 w 240"/>
                <a:gd name="T13" fmla="*/ 424 h 436"/>
                <a:gd name="T14" fmla="*/ 22 w 240"/>
                <a:gd name="T15" fmla="*/ 428 h 436"/>
                <a:gd name="T16" fmla="*/ 11 w 240"/>
                <a:gd name="T17" fmla="*/ 397 h 436"/>
                <a:gd name="T18" fmla="*/ 145 w 240"/>
                <a:gd name="T19" fmla="*/ 192 h 436"/>
                <a:gd name="T20" fmla="*/ 202 w 240"/>
                <a:gd name="T21" fmla="*/ 8 h 436"/>
                <a:gd name="T22" fmla="*/ 206 w 240"/>
                <a:gd name="T2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436">
                  <a:moveTo>
                    <a:pt x="206" y="0"/>
                  </a:moveTo>
                  <a:cubicBezTo>
                    <a:pt x="206" y="7"/>
                    <a:pt x="206" y="14"/>
                    <a:pt x="206" y="20"/>
                  </a:cubicBezTo>
                  <a:cubicBezTo>
                    <a:pt x="215" y="24"/>
                    <a:pt x="210" y="11"/>
                    <a:pt x="217" y="14"/>
                  </a:cubicBezTo>
                  <a:cubicBezTo>
                    <a:pt x="225" y="18"/>
                    <a:pt x="226" y="25"/>
                    <a:pt x="227" y="33"/>
                  </a:cubicBezTo>
                  <a:cubicBezTo>
                    <a:pt x="240" y="84"/>
                    <a:pt x="219" y="125"/>
                    <a:pt x="194" y="167"/>
                  </a:cubicBezTo>
                  <a:cubicBezTo>
                    <a:pt x="148" y="246"/>
                    <a:pt x="100" y="323"/>
                    <a:pt x="61" y="406"/>
                  </a:cubicBezTo>
                  <a:cubicBezTo>
                    <a:pt x="54" y="422"/>
                    <a:pt x="47" y="436"/>
                    <a:pt x="26" y="424"/>
                  </a:cubicBezTo>
                  <a:cubicBezTo>
                    <a:pt x="26" y="424"/>
                    <a:pt x="23" y="426"/>
                    <a:pt x="22" y="428"/>
                  </a:cubicBezTo>
                  <a:cubicBezTo>
                    <a:pt x="4" y="422"/>
                    <a:pt x="0" y="416"/>
                    <a:pt x="11" y="397"/>
                  </a:cubicBezTo>
                  <a:cubicBezTo>
                    <a:pt x="52" y="326"/>
                    <a:pt x="98" y="259"/>
                    <a:pt x="145" y="192"/>
                  </a:cubicBezTo>
                  <a:cubicBezTo>
                    <a:pt x="183" y="136"/>
                    <a:pt x="205" y="76"/>
                    <a:pt x="202" y="8"/>
                  </a:cubicBezTo>
                  <a:cubicBezTo>
                    <a:pt x="202" y="5"/>
                    <a:pt x="201" y="1"/>
                    <a:pt x="206" y="0"/>
                  </a:cubicBezTo>
                  <a:close/>
                </a:path>
              </a:pathLst>
            </a:custGeom>
            <a:solidFill>
              <a:srgbClr val="E45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1" name="Freeform 60">
              <a:extLst>
                <a:ext uri="{FF2B5EF4-FFF2-40B4-BE49-F238E27FC236}">
                  <a16:creationId xmlns:a16="http://schemas.microsoft.com/office/drawing/2014/main" id="{411F1D03-CC72-B28B-31AF-C73CEBCD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692"/>
              <a:ext cx="157" cy="504"/>
            </a:xfrm>
            <a:custGeom>
              <a:avLst/>
              <a:gdLst>
                <a:gd name="T0" fmla="*/ 25 w 251"/>
                <a:gd name="T1" fmla="*/ 801 h 809"/>
                <a:gd name="T2" fmla="*/ 18 w 251"/>
                <a:gd name="T3" fmla="*/ 720 h 809"/>
                <a:gd name="T4" fmla="*/ 18 w 251"/>
                <a:gd name="T5" fmla="*/ 567 h 809"/>
                <a:gd name="T6" fmla="*/ 96 w 251"/>
                <a:gd name="T7" fmla="*/ 389 h 809"/>
                <a:gd name="T8" fmla="*/ 125 w 251"/>
                <a:gd name="T9" fmla="*/ 290 h 809"/>
                <a:gd name="T10" fmla="*/ 150 w 251"/>
                <a:gd name="T11" fmla="*/ 225 h 809"/>
                <a:gd name="T12" fmla="*/ 161 w 251"/>
                <a:gd name="T13" fmla="*/ 187 h 809"/>
                <a:gd name="T14" fmla="*/ 224 w 251"/>
                <a:gd name="T15" fmla="*/ 31 h 809"/>
                <a:gd name="T16" fmla="*/ 212 w 251"/>
                <a:gd name="T17" fmla="*/ 14 h 809"/>
                <a:gd name="T18" fmla="*/ 246 w 251"/>
                <a:gd name="T19" fmla="*/ 0 h 809"/>
                <a:gd name="T20" fmla="*/ 235 w 251"/>
                <a:gd name="T21" fmla="*/ 44 h 809"/>
                <a:gd name="T22" fmla="*/ 223 w 251"/>
                <a:gd name="T23" fmla="*/ 80 h 809"/>
                <a:gd name="T24" fmla="*/ 112 w 251"/>
                <a:gd name="T25" fmla="*/ 398 h 809"/>
                <a:gd name="T26" fmla="*/ 53 w 251"/>
                <a:gd name="T27" fmla="*/ 523 h 809"/>
                <a:gd name="T28" fmla="*/ 28 w 251"/>
                <a:gd name="T29" fmla="*/ 648 h 809"/>
                <a:gd name="T30" fmla="*/ 44 w 251"/>
                <a:gd name="T31" fmla="*/ 809 h 809"/>
                <a:gd name="T32" fmla="*/ 25 w 251"/>
                <a:gd name="T33" fmla="*/ 801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809">
                  <a:moveTo>
                    <a:pt x="25" y="801"/>
                  </a:moveTo>
                  <a:cubicBezTo>
                    <a:pt x="29" y="773"/>
                    <a:pt x="23" y="747"/>
                    <a:pt x="18" y="720"/>
                  </a:cubicBezTo>
                  <a:cubicBezTo>
                    <a:pt x="10" y="669"/>
                    <a:pt x="0" y="618"/>
                    <a:pt x="18" y="567"/>
                  </a:cubicBezTo>
                  <a:cubicBezTo>
                    <a:pt x="39" y="506"/>
                    <a:pt x="61" y="445"/>
                    <a:pt x="96" y="389"/>
                  </a:cubicBezTo>
                  <a:cubicBezTo>
                    <a:pt x="114" y="360"/>
                    <a:pt x="115" y="323"/>
                    <a:pt x="125" y="290"/>
                  </a:cubicBezTo>
                  <a:cubicBezTo>
                    <a:pt x="131" y="268"/>
                    <a:pt x="134" y="244"/>
                    <a:pt x="150" y="225"/>
                  </a:cubicBezTo>
                  <a:cubicBezTo>
                    <a:pt x="159" y="215"/>
                    <a:pt x="155" y="200"/>
                    <a:pt x="161" y="187"/>
                  </a:cubicBezTo>
                  <a:cubicBezTo>
                    <a:pt x="186" y="137"/>
                    <a:pt x="211" y="87"/>
                    <a:pt x="224" y="31"/>
                  </a:cubicBezTo>
                  <a:cubicBezTo>
                    <a:pt x="226" y="19"/>
                    <a:pt x="226" y="13"/>
                    <a:pt x="212" y="14"/>
                  </a:cubicBezTo>
                  <a:cubicBezTo>
                    <a:pt x="223" y="8"/>
                    <a:pt x="237" y="13"/>
                    <a:pt x="246" y="0"/>
                  </a:cubicBezTo>
                  <a:cubicBezTo>
                    <a:pt x="251" y="19"/>
                    <a:pt x="239" y="30"/>
                    <a:pt x="235" y="44"/>
                  </a:cubicBezTo>
                  <a:cubicBezTo>
                    <a:pt x="230" y="55"/>
                    <a:pt x="227" y="68"/>
                    <a:pt x="223" y="80"/>
                  </a:cubicBezTo>
                  <a:cubicBezTo>
                    <a:pt x="177" y="183"/>
                    <a:pt x="156" y="294"/>
                    <a:pt x="112" y="398"/>
                  </a:cubicBezTo>
                  <a:cubicBezTo>
                    <a:pt x="94" y="441"/>
                    <a:pt x="74" y="482"/>
                    <a:pt x="53" y="523"/>
                  </a:cubicBezTo>
                  <a:cubicBezTo>
                    <a:pt x="33" y="562"/>
                    <a:pt x="25" y="603"/>
                    <a:pt x="28" y="648"/>
                  </a:cubicBezTo>
                  <a:cubicBezTo>
                    <a:pt x="31" y="702"/>
                    <a:pt x="40" y="755"/>
                    <a:pt x="44" y="809"/>
                  </a:cubicBezTo>
                  <a:cubicBezTo>
                    <a:pt x="37" y="808"/>
                    <a:pt x="31" y="805"/>
                    <a:pt x="25" y="801"/>
                  </a:cubicBezTo>
                  <a:close/>
                </a:path>
              </a:pathLst>
            </a:custGeom>
            <a:solidFill>
              <a:srgbClr val="ED6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2" name="Freeform 61">
              <a:extLst>
                <a:ext uri="{FF2B5EF4-FFF2-40B4-BE49-F238E27FC236}">
                  <a16:creationId xmlns:a16="http://schemas.microsoft.com/office/drawing/2014/main" id="{80CEE055-C8C3-0A58-8E7E-A7C74DD0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231"/>
              <a:ext cx="139" cy="116"/>
            </a:xfrm>
            <a:custGeom>
              <a:avLst/>
              <a:gdLst>
                <a:gd name="T0" fmla="*/ 198 w 223"/>
                <a:gd name="T1" fmla="*/ 34 h 186"/>
                <a:gd name="T2" fmla="*/ 202 w 223"/>
                <a:gd name="T3" fmla="*/ 11 h 186"/>
                <a:gd name="T4" fmla="*/ 208 w 223"/>
                <a:gd name="T5" fmla="*/ 0 h 186"/>
                <a:gd name="T6" fmla="*/ 222 w 223"/>
                <a:gd name="T7" fmla="*/ 21 h 186"/>
                <a:gd name="T8" fmla="*/ 114 w 223"/>
                <a:gd name="T9" fmla="*/ 175 h 186"/>
                <a:gd name="T10" fmla="*/ 96 w 223"/>
                <a:gd name="T11" fmla="*/ 184 h 186"/>
                <a:gd name="T12" fmla="*/ 0 w 223"/>
                <a:gd name="T13" fmla="*/ 86 h 186"/>
                <a:gd name="T14" fmla="*/ 14 w 223"/>
                <a:gd name="T15" fmla="*/ 88 h 186"/>
                <a:gd name="T16" fmla="*/ 36 w 223"/>
                <a:gd name="T17" fmla="*/ 126 h 186"/>
                <a:gd name="T18" fmla="*/ 17 w 223"/>
                <a:gd name="T19" fmla="*/ 94 h 186"/>
                <a:gd name="T20" fmla="*/ 36 w 223"/>
                <a:gd name="T21" fmla="*/ 64 h 186"/>
                <a:gd name="T22" fmla="*/ 198 w 223"/>
                <a:gd name="T23" fmla="*/ 3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3" h="186">
                  <a:moveTo>
                    <a:pt x="198" y="34"/>
                  </a:moveTo>
                  <a:cubicBezTo>
                    <a:pt x="203" y="27"/>
                    <a:pt x="207" y="20"/>
                    <a:pt x="202" y="11"/>
                  </a:cubicBezTo>
                  <a:cubicBezTo>
                    <a:pt x="200" y="6"/>
                    <a:pt x="200" y="0"/>
                    <a:pt x="208" y="0"/>
                  </a:cubicBezTo>
                  <a:cubicBezTo>
                    <a:pt x="223" y="1"/>
                    <a:pt x="222" y="11"/>
                    <a:pt x="222" y="21"/>
                  </a:cubicBezTo>
                  <a:cubicBezTo>
                    <a:pt x="186" y="72"/>
                    <a:pt x="150" y="124"/>
                    <a:pt x="114" y="175"/>
                  </a:cubicBezTo>
                  <a:cubicBezTo>
                    <a:pt x="110" y="182"/>
                    <a:pt x="105" y="186"/>
                    <a:pt x="96" y="184"/>
                  </a:cubicBezTo>
                  <a:cubicBezTo>
                    <a:pt x="57" y="178"/>
                    <a:pt x="7" y="126"/>
                    <a:pt x="0" y="86"/>
                  </a:cubicBezTo>
                  <a:cubicBezTo>
                    <a:pt x="6" y="74"/>
                    <a:pt x="11" y="80"/>
                    <a:pt x="14" y="88"/>
                  </a:cubicBezTo>
                  <a:cubicBezTo>
                    <a:pt x="19" y="103"/>
                    <a:pt x="28" y="115"/>
                    <a:pt x="36" y="126"/>
                  </a:cubicBezTo>
                  <a:cubicBezTo>
                    <a:pt x="31" y="116"/>
                    <a:pt x="21" y="107"/>
                    <a:pt x="17" y="94"/>
                  </a:cubicBezTo>
                  <a:cubicBezTo>
                    <a:pt x="12" y="76"/>
                    <a:pt x="18" y="63"/>
                    <a:pt x="36" y="64"/>
                  </a:cubicBezTo>
                  <a:cubicBezTo>
                    <a:pt x="93" y="66"/>
                    <a:pt x="146" y="54"/>
                    <a:pt x="198" y="34"/>
                  </a:cubicBezTo>
                  <a:close/>
                </a:path>
              </a:pathLst>
            </a:custGeom>
            <a:solidFill>
              <a:srgbClr val="E9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3" name="Freeform 62">
              <a:extLst>
                <a:ext uri="{FF2B5EF4-FFF2-40B4-BE49-F238E27FC236}">
                  <a16:creationId xmlns:a16="http://schemas.microsoft.com/office/drawing/2014/main" id="{8739569B-3534-9AB1-50D7-E0AD8087F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197"/>
              <a:ext cx="227" cy="140"/>
            </a:xfrm>
            <a:custGeom>
              <a:avLst/>
              <a:gdLst>
                <a:gd name="T0" fmla="*/ 98 w 364"/>
                <a:gd name="T1" fmla="*/ 179 h 225"/>
                <a:gd name="T2" fmla="*/ 85 w 364"/>
                <a:gd name="T3" fmla="*/ 165 h 225"/>
                <a:gd name="T4" fmla="*/ 62 w 364"/>
                <a:gd name="T5" fmla="*/ 144 h 225"/>
                <a:gd name="T6" fmla="*/ 174 w 364"/>
                <a:gd name="T7" fmla="*/ 192 h 225"/>
                <a:gd name="T8" fmla="*/ 0 w 364"/>
                <a:gd name="T9" fmla="*/ 92 h 225"/>
                <a:gd name="T10" fmla="*/ 19 w 364"/>
                <a:gd name="T11" fmla="*/ 92 h 225"/>
                <a:gd name="T12" fmla="*/ 170 w 364"/>
                <a:gd name="T13" fmla="*/ 177 h 225"/>
                <a:gd name="T14" fmla="*/ 239 w 364"/>
                <a:gd name="T15" fmla="*/ 194 h 225"/>
                <a:gd name="T16" fmla="*/ 259 w 364"/>
                <a:gd name="T17" fmla="*/ 188 h 225"/>
                <a:gd name="T18" fmla="*/ 252 w 364"/>
                <a:gd name="T19" fmla="*/ 172 h 225"/>
                <a:gd name="T20" fmla="*/ 282 w 364"/>
                <a:gd name="T21" fmla="*/ 134 h 225"/>
                <a:gd name="T22" fmla="*/ 287 w 364"/>
                <a:gd name="T23" fmla="*/ 121 h 225"/>
                <a:gd name="T24" fmla="*/ 295 w 364"/>
                <a:gd name="T25" fmla="*/ 68 h 225"/>
                <a:gd name="T26" fmla="*/ 291 w 364"/>
                <a:gd name="T27" fmla="*/ 61 h 225"/>
                <a:gd name="T28" fmla="*/ 307 w 364"/>
                <a:gd name="T29" fmla="*/ 8 h 225"/>
                <a:gd name="T30" fmla="*/ 313 w 364"/>
                <a:gd name="T31" fmla="*/ 0 h 225"/>
                <a:gd name="T32" fmla="*/ 337 w 364"/>
                <a:gd name="T33" fmla="*/ 22 h 225"/>
                <a:gd name="T34" fmla="*/ 353 w 364"/>
                <a:gd name="T35" fmla="*/ 31 h 225"/>
                <a:gd name="T36" fmla="*/ 346 w 364"/>
                <a:gd name="T37" fmla="*/ 14 h 225"/>
                <a:gd name="T38" fmla="*/ 364 w 364"/>
                <a:gd name="T39" fmla="*/ 9 h 225"/>
                <a:gd name="T40" fmla="*/ 359 w 364"/>
                <a:gd name="T41" fmla="*/ 32 h 225"/>
                <a:gd name="T42" fmla="*/ 322 w 364"/>
                <a:gd name="T43" fmla="*/ 137 h 225"/>
                <a:gd name="T44" fmla="*/ 298 w 364"/>
                <a:gd name="T45" fmla="*/ 192 h 225"/>
                <a:gd name="T46" fmla="*/ 269 w 364"/>
                <a:gd name="T47" fmla="*/ 224 h 225"/>
                <a:gd name="T48" fmla="*/ 184 w 364"/>
                <a:gd name="T49" fmla="*/ 213 h 225"/>
                <a:gd name="T50" fmla="*/ 189 w 364"/>
                <a:gd name="T51" fmla="*/ 210 h 225"/>
                <a:gd name="T52" fmla="*/ 188 w 364"/>
                <a:gd name="T53" fmla="*/ 210 h 225"/>
                <a:gd name="T54" fmla="*/ 155 w 364"/>
                <a:gd name="T55" fmla="*/ 204 h 225"/>
                <a:gd name="T56" fmla="*/ 98 w 364"/>
                <a:gd name="T57" fmla="*/ 17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" h="225">
                  <a:moveTo>
                    <a:pt x="98" y="179"/>
                  </a:moveTo>
                  <a:cubicBezTo>
                    <a:pt x="94" y="172"/>
                    <a:pt x="94" y="172"/>
                    <a:pt x="85" y="165"/>
                  </a:cubicBezTo>
                  <a:cubicBezTo>
                    <a:pt x="77" y="160"/>
                    <a:pt x="68" y="156"/>
                    <a:pt x="62" y="144"/>
                  </a:cubicBezTo>
                  <a:cubicBezTo>
                    <a:pt x="100" y="164"/>
                    <a:pt x="131" y="192"/>
                    <a:pt x="174" y="192"/>
                  </a:cubicBezTo>
                  <a:cubicBezTo>
                    <a:pt x="114" y="163"/>
                    <a:pt x="55" y="132"/>
                    <a:pt x="0" y="92"/>
                  </a:cubicBezTo>
                  <a:cubicBezTo>
                    <a:pt x="10" y="84"/>
                    <a:pt x="15" y="89"/>
                    <a:pt x="19" y="92"/>
                  </a:cubicBezTo>
                  <a:cubicBezTo>
                    <a:pt x="65" y="128"/>
                    <a:pt x="117" y="154"/>
                    <a:pt x="170" y="177"/>
                  </a:cubicBezTo>
                  <a:cubicBezTo>
                    <a:pt x="192" y="187"/>
                    <a:pt x="217" y="185"/>
                    <a:pt x="239" y="194"/>
                  </a:cubicBezTo>
                  <a:cubicBezTo>
                    <a:pt x="246" y="197"/>
                    <a:pt x="255" y="193"/>
                    <a:pt x="259" y="188"/>
                  </a:cubicBezTo>
                  <a:cubicBezTo>
                    <a:pt x="264" y="182"/>
                    <a:pt x="253" y="179"/>
                    <a:pt x="252" y="172"/>
                  </a:cubicBezTo>
                  <a:cubicBezTo>
                    <a:pt x="279" y="167"/>
                    <a:pt x="285" y="160"/>
                    <a:pt x="282" y="134"/>
                  </a:cubicBezTo>
                  <a:cubicBezTo>
                    <a:pt x="281" y="127"/>
                    <a:pt x="284" y="126"/>
                    <a:pt x="287" y="121"/>
                  </a:cubicBezTo>
                  <a:cubicBezTo>
                    <a:pt x="299" y="105"/>
                    <a:pt x="306" y="88"/>
                    <a:pt x="295" y="68"/>
                  </a:cubicBezTo>
                  <a:cubicBezTo>
                    <a:pt x="294" y="66"/>
                    <a:pt x="292" y="63"/>
                    <a:pt x="291" y="61"/>
                  </a:cubicBezTo>
                  <a:cubicBezTo>
                    <a:pt x="314" y="49"/>
                    <a:pt x="305" y="27"/>
                    <a:pt x="307" y="8"/>
                  </a:cubicBezTo>
                  <a:cubicBezTo>
                    <a:pt x="307" y="5"/>
                    <a:pt x="311" y="3"/>
                    <a:pt x="313" y="0"/>
                  </a:cubicBezTo>
                  <a:cubicBezTo>
                    <a:pt x="325" y="2"/>
                    <a:pt x="329" y="15"/>
                    <a:pt x="337" y="22"/>
                  </a:cubicBezTo>
                  <a:cubicBezTo>
                    <a:pt x="341" y="27"/>
                    <a:pt x="345" y="38"/>
                    <a:pt x="353" y="31"/>
                  </a:cubicBezTo>
                  <a:cubicBezTo>
                    <a:pt x="359" y="25"/>
                    <a:pt x="346" y="22"/>
                    <a:pt x="346" y="14"/>
                  </a:cubicBezTo>
                  <a:cubicBezTo>
                    <a:pt x="351" y="12"/>
                    <a:pt x="357" y="11"/>
                    <a:pt x="364" y="9"/>
                  </a:cubicBezTo>
                  <a:cubicBezTo>
                    <a:pt x="362" y="17"/>
                    <a:pt x="362" y="25"/>
                    <a:pt x="359" y="32"/>
                  </a:cubicBezTo>
                  <a:cubicBezTo>
                    <a:pt x="340" y="65"/>
                    <a:pt x="333" y="102"/>
                    <a:pt x="322" y="137"/>
                  </a:cubicBezTo>
                  <a:cubicBezTo>
                    <a:pt x="315" y="156"/>
                    <a:pt x="307" y="175"/>
                    <a:pt x="298" y="192"/>
                  </a:cubicBezTo>
                  <a:cubicBezTo>
                    <a:pt x="292" y="206"/>
                    <a:pt x="283" y="217"/>
                    <a:pt x="269" y="224"/>
                  </a:cubicBezTo>
                  <a:cubicBezTo>
                    <a:pt x="240" y="225"/>
                    <a:pt x="211" y="225"/>
                    <a:pt x="184" y="213"/>
                  </a:cubicBezTo>
                  <a:cubicBezTo>
                    <a:pt x="185" y="211"/>
                    <a:pt x="187" y="210"/>
                    <a:pt x="189" y="210"/>
                  </a:cubicBezTo>
                  <a:cubicBezTo>
                    <a:pt x="189" y="209"/>
                    <a:pt x="188" y="210"/>
                    <a:pt x="188" y="210"/>
                  </a:cubicBezTo>
                  <a:cubicBezTo>
                    <a:pt x="176" y="209"/>
                    <a:pt x="167" y="202"/>
                    <a:pt x="155" y="204"/>
                  </a:cubicBezTo>
                  <a:cubicBezTo>
                    <a:pt x="135" y="199"/>
                    <a:pt x="116" y="190"/>
                    <a:pt x="98" y="179"/>
                  </a:cubicBezTo>
                  <a:close/>
                </a:path>
              </a:pathLst>
            </a:custGeom>
            <a:solidFill>
              <a:srgbClr val="EA87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4" name="Freeform 63">
              <a:extLst>
                <a:ext uri="{FF2B5EF4-FFF2-40B4-BE49-F238E27FC236}">
                  <a16:creationId xmlns:a16="http://schemas.microsoft.com/office/drawing/2014/main" id="{E5F78B6C-1A94-6E64-1D35-02CD25583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85"/>
              <a:ext cx="85" cy="108"/>
            </a:xfrm>
            <a:custGeom>
              <a:avLst/>
              <a:gdLst>
                <a:gd name="T0" fmla="*/ 133 w 135"/>
                <a:gd name="T1" fmla="*/ 80 h 173"/>
                <a:gd name="T2" fmla="*/ 108 w 135"/>
                <a:gd name="T3" fmla="*/ 147 h 173"/>
                <a:gd name="T4" fmla="*/ 59 w 135"/>
                <a:gd name="T5" fmla="*/ 169 h 173"/>
                <a:gd name="T6" fmla="*/ 13 w 135"/>
                <a:gd name="T7" fmla="*/ 130 h 173"/>
                <a:gd name="T8" fmla="*/ 41 w 135"/>
                <a:gd name="T9" fmla="*/ 2 h 173"/>
                <a:gd name="T10" fmla="*/ 61 w 135"/>
                <a:gd name="T11" fmla="*/ 15 h 173"/>
                <a:gd name="T12" fmla="*/ 129 w 135"/>
                <a:gd name="T13" fmla="*/ 72 h 173"/>
                <a:gd name="T14" fmla="*/ 133 w 135"/>
                <a:gd name="T15" fmla="*/ 8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73">
                  <a:moveTo>
                    <a:pt x="133" y="80"/>
                  </a:moveTo>
                  <a:cubicBezTo>
                    <a:pt x="129" y="104"/>
                    <a:pt x="122" y="127"/>
                    <a:pt x="108" y="147"/>
                  </a:cubicBezTo>
                  <a:cubicBezTo>
                    <a:pt x="96" y="165"/>
                    <a:pt x="80" y="173"/>
                    <a:pt x="59" y="169"/>
                  </a:cubicBezTo>
                  <a:cubicBezTo>
                    <a:pt x="37" y="164"/>
                    <a:pt x="19" y="153"/>
                    <a:pt x="13" y="130"/>
                  </a:cubicBezTo>
                  <a:cubicBezTo>
                    <a:pt x="0" y="82"/>
                    <a:pt x="15" y="41"/>
                    <a:pt x="41" y="2"/>
                  </a:cubicBezTo>
                  <a:cubicBezTo>
                    <a:pt x="52" y="0"/>
                    <a:pt x="56" y="8"/>
                    <a:pt x="61" y="15"/>
                  </a:cubicBezTo>
                  <a:cubicBezTo>
                    <a:pt x="78" y="40"/>
                    <a:pt x="95" y="66"/>
                    <a:pt x="129" y="72"/>
                  </a:cubicBezTo>
                  <a:cubicBezTo>
                    <a:pt x="132" y="73"/>
                    <a:pt x="135" y="76"/>
                    <a:pt x="133" y="80"/>
                  </a:cubicBezTo>
                  <a:close/>
                </a:path>
              </a:pathLst>
            </a:custGeom>
            <a:solidFill>
              <a:srgbClr val="EB6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5" name="Freeform 64">
              <a:extLst>
                <a:ext uri="{FF2B5EF4-FFF2-40B4-BE49-F238E27FC236}">
                  <a16:creationId xmlns:a16="http://schemas.microsoft.com/office/drawing/2014/main" id="{6E085A5C-02F4-DB67-45F8-7D9C9ADE6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997"/>
              <a:ext cx="50" cy="228"/>
            </a:xfrm>
            <a:custGeom>
              <a:avLst/>
              <a:gdLst>
                <a:gd name="T0" fmla="*/ 75 w 81"/>
                <a:gd name="T1" fmla="*/ 0 h 365"/>
                <a:gd name="T2" fmla="*/ 58 w 81"/>
                <a:gd name="T3" fmla="*/ 120 h 365"/>
                <a:gd name="T4" fmla="*/ 74 w 81"/>
                <a:gd name="T5" fmla="*/ 301 h 365"/>
                <a:gd name="T6" fmla="*/ 78 w 81"/>
                <a:gd name="T7" fmla="*/ 347 h 365"/>
                <a:gd name="T8" fmla="*/ 70 w 81"/>
                <a:gd name="T9" fmla="*/ 365 h 365"/>
                <a:gd name="T10" fmla="*/ 24 w 81"/>
                <a:gd name="T11" fmla="*/ 243 h 365"/>
                <a:gd name="T12" fmla="*/ 19 w 81"/>
                <a:gd name="T13" fmla="*/ 80 h 365"/>
                <a:gd name="T14" fmla="*/ 26 w 81"/>
                <a:gd name="T15" fmla="*/ 47 h 365"/>
                <a:gd name="T16" fmla="*/ 75 w 81"/>
                <a:gd name="T17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365">
                  <a:moveTo>
                    <a:pt x="75" y="0"/>
                  </a:moveTo>
                  <a:cubicBezTo>
                    <a:pt x="22" y="37"/>
                    <a:pt x="51" y="80"/>
                    <a:pt x="58" y="120"/>
                  </a:cubicBezTo>
                  <a:cubicBezTo>
                    <a:pt x="68" y="180"/>
                    <a:pt x="79" y="240"/>
                    <a:pt x="74" y="301"/>
                  </a:cubicBezTo>
                  <a:cubicBezTo>
                    <a:pt x="73" y="316"/>
                    <a:pt x="72" y="332"/>
                    <a:pt x="78" y="347"/>
                  </a:cubicBezTo>
                  <a:cubicBezTo>
                    <a:pt x="80" y="355"/>
                    <a:pt x="81" y="361"/>
                    <a:pt x="70" y="365"/>
                  </a:cubicBezTo>
                  <a:cubicBezTo>
                    <a:pt x="63" y="321"/>
                    <a:pt x="41" y="282"/>
                    <a:pt x="24" y="243"/>
                  </a:cubicBezTo>
                  <a:cubicBezTo>
                    <a:pt x="0" y="189"/>
                    <a:pt x="8" y="134"/>
                    <a:pt x="19" y="80"/>
                  </a:cubicBezTo>
                  <a:cubicBezTo>
                    <a:pt x="22" y="69"/>
                    <a:pt x="26" y="58"/>
                    <a:pt x="26" y="47"/>
                  </a:cubicBezTo>
                  <a:cubicBezTo>
                    <a:pt x="28" y="20"/>
                    <a:pt x="40" y="4"/>
                    <a:pt x="75" y="0"/>
                  </a:cubicBezTo>
                  <a:close/>
                </a:path>
              </a:pathLst>
            </a:custGeom>
            <a:solidFill>
              <a:srgbClr val="F9E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6" name="Freeform 65">
              <a:extLst>
                <a:ext uri="{FF2B5EF4-FFF2-40B4-BE49-F238E27FC236}">
                  <a16:creationId xmlns:a16="http://schemas.microsoft.com/office/drawing/2014/main" id="{D4CFF712-EE3B-1743-DA8E-2E65CCCD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535"/>
              <a:ext cx="71" cy="79"/>
            </a:xfrm>
            <a:custGeom>
              <a:avLst/>
              <a:gdLst>
                <a:gd name="T0" fmla="*/ 111 w 113"/>
                <a:gd name="T1" fmla="*/ 47 h 126"/>
                <a:gd name="T2" fmla="*/ 88 w 113"/>
                <a:gd name="T3" fmla="*/ 103 h 126"/>
                <a:gd name="T4" fmla="*/ 28 w 113"/>
                <a:gd name="T5" fmla="*/ 121 h 126"/>
                <a:gd name="T6" fmla="*/ 4 w 113"/>
                <a:gd name="T7" fmla="*/ 89 h 126"/>
                <a:gd name="T8" fmla="*/ 12 w 113"/>
                <a:gd name="T9" fmla="*/ 3 h 126"/>
                <a:gd name="T10" fmla="*/ 29 w 113"/>
                <a:gd name="T11" fmla="*/ 9 h 126"/>
                <a:gd name="T12" fmla="*/ 104 w 113"/>
                <a:gd name="T13" fmla="*/ 40 h 126"/>
                <a:gd name="T14" fmla="*/ 111 w 113"/>
                <a:gd name="T15" fmla="*/ 4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126">
                  <a:moveTo>
                    <a:pt x="111" y="47"/>
                  </a:moveTo>
                  <a:cubicBezTo>
                    <a:pt x="107" y="67"/>
                    <a:pt x="102" y="87"/>
                    <a:pt x="88" y="103"/>
                  </a:cubicBezTo>
                  <a:cubicBezTo>
                    <a:pt x="72" y="123"/>
                    <a:pt x="51" y="126"/>
                    <a:pt x="28" y="121"/>
                  </a:cubicBezTo>
                  <a:cubicBezTo>
                    <a:pt x="11" y="118"/>
                    <a:pt x="6" y="103"/>
                    <a:pt x="4" y="89"/>
                  </a:cubicBezTo>
                  <a:cubicBezTo>
                    <a:pt x="1" y="60"/>
                    <a:pt x="0" y="31"/>
                    <a:pt x="12" y="3"/>
                  </a:cubicBezTo>
                  <a:cubicBezTo>
                    <a:pt x="19" y="0"/>
                    <a:pt x="24" y="6"/>
                    <a:pt x="29" y="9"/>
                  </a:cubicBezTo>
                  <a:cubicBezTo>
                    <a:pt x="50" y="28"/>
                    <a:pt x="74" y="42"/>
                    <a:pt x="104" y="40"/>
                  </a:cubicBezTo>
                  <a:cubicBezTo>
                    <a:pt x="108" y="40"/>
                    <a:pt x="113" y="40"/>
                    <a:pt x="111" y="47"/>
                  </a:cubicBezTo>
                  <a:close/>
                </a:path>
              </a:pathLst>
            </a:custGeom>
            <a:solidFill>
              <a:srgbClr val="EB6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7" name="Freeform 66">
              <a:extLst>
                <a:ext uri="{FF2B5EF4-FFF2-40B4-BE49-F238E27FC236}">
                  <a16:creationId xmlns:a16="http://schemas.microsoft.com/office/drawing/2014/main" id="{A42A71DA-1CED-764A-6F08-CE0E73A5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134"/>
              <a:ext cx="66" cy="62"/>
            </a:xfrm>
            <a:custGeom>
              <a:avLst/>
              <a:gdLst>
                <a:gd name="T0" fmla="*/ 5 w 107"/>
                <a:gd name="T1" fmla="*/ 99 h 99"/>
                <a:gd name="T2" fmla="*/ 5 w 107"/>
                <a:gd name="T3" fmla="*/ 21 h 99"/>
                <a:gd name="T4" fmla="*/ 16 w 107"/>
                <a:gd name="T5" fmla="*/ 5 h 99"/>
                <a:gd name="T6" fmla="*/ 59 w 107"/>
                <a:gd name="T7" fmla="*/ 2 h 99"/>
                <a:gd name="T8" fmla="*/ 101 w 107"/>
                <a:gd name="T9" fmla="*/ 28 h 99"/>
                <a:gd name="T10" fmla="*/ 85 w 107"/>
                <a:gd name="T11" fmla="*/ 80 h 99"/>
                <a:gd name="T12" fmla="*/ 5 w 107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9">
                  <a:moveTo>
                    <a:pt x="5" y="99"/>
                  </a:moveTo>
                  <a:cubicBezTo>
                    <a:pt x="16" y="72"/>
                    <a:pt x="16" y="46"/>
                    <a:pt x="5" y="21"/>
                  </a:cubicBezTo>
                  <a:cubicBezTo>
                    <a:pt x="0" y="10"/>
                    <a:pt x="3" y="5"/>
                    <a:pt x="16" y="5"/>
                  </a:cubicBezTo>
                  <a:cubicBezTo>
                    <a:pt x="31" y="5"/>
                    <a:pt x="45" y="3"/>
                    <a:pt x="59" y="2"/>
                  </a:cubicBezTo>
                  <a:cubicBezTo>
                    <a:pt x="80" y="0"/>
                    <a:pt x="93" y="10"/>
                    <a:pt x="101" y="28"/>
                  </a:cubicBezTo>
                  <a:cubicBezTo>
                    <a:pt x="107" y="43"/>
                    <a:pt x="99" y="68"/>
                    <a:pt x="85" y="80"/>
                  </a:cubicBezTo>
                  <a:cubicBezTo>
                    <a:pt x="62" y="99"/>
                    <a:pt x="34" y="96"/>
                    <a:pt x="5" y="99"/>
                  </a:cubicBezTo>
                  <a:close/>
                </a:path>
              </a:pathLst>
            </a:custGeom>
            <a:solidFill>
              <a:srgbClr val="EC8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8" name="Freeform 67">
              <a:extLst>
                <a:ext uri="{FF2B5EF4-FFF2-40B4-BE49-F238E27FC236}">
                  <a16:creationId xmlns:a16="http://schemas.microsoft.com/office/drawing/2014/main" id="{AB66AE15-F5C8-2756-D2DD-B8E578FD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195"/>
              <a:ext cx="68" cy="73"/>
            </a:xfrm>
            <a:custGeom>
              <a:avLst/>
              <a:gdLst>
                <a:gd name="T0" fmla="*/ 9 w 109"/>
                <a:gd name="T1" fmla="*/ 102 h 117"/>
                <a:gd name="T2" fmla="*/ 17 w 109"/>
                <a:gd name="T3" fmla="*/ 52 h 117"/>
                <a:gd name="T4" fmla="*/ 63 w 109"/>
                <a:gd name="T5" fmla="*/ 14 h 117"/>
                <a:gd name="T6" fmla="*/ 86 w 109"/>
                <a:gd name="T7" fmla="*/ 10 h 117"/>
                <a:gd name="T8" fmla="*/ 109 w 109"/>
                <a:gd name="T9" fmla="*/ 0 h 117"/>
                <a:gd name="T10" fmla="*/ 87 w 109"/>
                <a:gd name="T11" fmla="*/ 117 h 117"/>
                <a:gd name="T12" fmla="*/ 83 w 109"/>
                <a:gd name="T13" fmla="*/ 113 h 117"/>
                <a:gd name="T14" fmla="*/ 76 w 109"/>
                <a:gd name="T15" fmla="*/ 101 h 117"/>
                <a:gd name="T16" fmla="*/ 15 w 109"/>
                <a:gd name="T17" fmla="*/ 88 h 117"/>
                <a:gd name="T18" fmla="*/ 10 w 109"/>
                <a:gd name="T19" fmla="*/ 97 h 117"/>
                <a:gd name="T20" fmla="*/ 11 w 109"/>
                <a:gd name="T21" fmla="*/ 101 h 117"/>
                <a:gd name="T22" fmla="*/ 9 w 109"/>
                <a:gd name="T23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117">
                  <a:moveTo>
                    <a:pt x="9" y="102"/>
                  </a:moveTo>
                  <a:cubicBezTo>
                    <a:pt x="0" y="83"/>
                    <a:pt x="14" y="68"/>
                    <a:pt x="17" y="52"/>
                  </a:cubicBezTo>
                  <a:cubicBezTo>
                    <a:pt x="21" y="25"/>
                    <a:pt x="32" y="9"/>
                    <a:pt x="63" y="14"/>
                  </a:cubicBezTo>
                  <a:cubicBezTo>
                    <a:pt x="70" y="16"/>
                    <a:pt x="78" y="13"/>
                    <a:pt x="86" y="10"/>
                  </a:cubicBezTo>
                  <a:cubicBezTo>
                    <a:pt x="93" y="8"/>
                    <a:pt x="100" y="4"/>
                    <a:pt x="109" y="0"/>
                  </a:cubicBezTo>
                  <a:cubicBezTo>
                    <a:pt x="107" y="42"/>
                    <a:pt x="108" y="81"/>
                    <a:pt x="87" y="117"/>
                  </a:cubicBezTo>
                  <a:cubicBezTo>
                    <a:pt x="85" y="117"/>
                    <a:pt x="83" y="116"/>
                    <a:pt x="83" y="113"/>
                  </a:cubicBezTo>
                  <a:cubicBezTo>
                    <a:pt x="83" y="108"/>
                    <a:pt x="81" y="103"/>
                    <a:pt x="76" y="101"/>
                  </a:cubicBezTo>
                  <a:cubicBezTo>
                    <a:pt x="56" y="96"/>
                    <a:pt x="35" y="92"/>
                    <a:pt x="15" y="88"/>
                  </a:cubicBezTo>
                  <a:cubicBezTo>
                    <a:pt x="9" y="87"/>
                    <a:pt x="10" y="93"/>
                    <a:pt x="10" y="97"/>
                  </a:cubicBezTo>
                  <a:cubicBezTo>
                    <a:pt x="11" y="99"/>
                    <a:pt x="11" y="100"/>
                    <a:pt x="11" y="101"/>
                  </a:cubicBezTo>
                  <a:cubicBezTo>
                    <a:pt x="10" y="101"/>
                    <a:pt x="10" y="102"/>
                    <a:pt x="9" y="102"/>
                  </a:cubicBezTo>
                  <a:close/>
                </a:path>
              </a:pathLst>
            </a:custGeom>
            <a:solidFill>
              <a:srgbClr val="97C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9" name="Freeform 68">
              <a:extLst>
                <a:ext uri="{FF2B5EF4-FFF2-40B4-BE49-F238E27FC236}">
                  <a16:creationId xmlns:a16="http://schemas.microsoft.com/office/drawing/2014/main" id="{031579CA-8552-A6E3-119E-46E198A4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126"/>
              <a:ext cx="51" cy="75"/>
            </a:xfrm>
            <a:custGeom>
              <a:avLst/>
              <a:gdLst>
                <a:gd name="T0" fmla="*/ 82 w 82"/>
                <a:gd name="T1" fmla="*/ 75 h 120"/>
                <a:gd name="T2" fmla="*/ 74 w 82"/>
                <a:gd name="T3" fmla="*/ 102 h 120"/>
                <a:gd name="T4" fmla="*/ 16 w 82"/>
                <a:gd name="T5" fmla="*/ 89 h 120"/>
                <a:gd name="T6" fmla="*/ 1 w 82"/>
                <a:gd name="T7" fmla="*/ 31 h 120"/>
                <a:gd name="T8" fmla="*/ 14 w 82"/>
                <a:gd name="T9" fmla="*/ 13 h 120"/>
                <a:gd name="T10" fmla="*/ 74 w 82"/>
                <a:gd name="T11" fmla="*/ 37 h 120"/>
                <a:gd name="T12" fmla="*/ 82 w 82"/>
                <a:gd name="T13" fmla="*/ 7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20">
                  <a:moveTo>
                    <a:pt x="82" y="75"/>
                  </a:moveTo>
                  <a:cubicBezTo>
                    <a:pt x="81" y="84"/>
                    <a:pt x="81" y="94"/>
                    <a:pt x="74" y="102"/>
                  </a:cubicBezTo>
                  <a:cubicBezTo>
                    <a:pt x="59" y="120"/>
                    <a:pt x="31" y="112"/>
                    <a:pt x="16" y="89"/>
                  </a:cubicBezTo>
                  <a:cubicBezTo>
                    <a:pt x="3" y="71"/>
                    <a:pt x="5" y="51"/>
                    <a:pt x="1" y="31"/>
                  </a:cubicBezTo>
                  <a:cubicBezTo>
                    <a:pt x="0" y="23"/>
                    <a:pt x="6" y="17"/>
                    <a:pt x="14" y="13"/>
                  </a:cubicBezTo>
                  <a:cubicBezTo>
                    <a:pt x="39" y="0"/>
                    <a:pt x="64" y="10"/>
                    <a:pt x="74" y="37"/>
                  </a:cubicBezTo>
                  <a:cubicBezTo>
                    <a:pt x="78" y="49"/>
                    <a:pt x="82" y="61"/>
                    <a:pt x="82" y="75"/>
                  </a:cubicBezTo>
                  <a:close/>
                </a:path>
              </a:pathLst>
            </a:custGeom>
            <a:solidFill>
              <a:srgbClr val="F7D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0" name="Freeform 69">
              <a:extLst>
                <a:ext uri="{FF2B5EF4-FFF2-40B4-BE49-F238E27FC236}">
                  <a16:creationId xmlns:a16="http://schemas.microsoft.com/office/drawing/2014/main" id="{E5B1083A-FEA2-8C93-0ACF-3F0967387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191"/>
              <a:ext cx="133" cy="70"/>
            </a:xfrm>
            <a:custGeom>
              <a:avLst/>
              <a:gdLst>
                <a:gd name="T0" fmla="*/ 0 w 213"/>
                <a:gd name="T1" fmla="*/ 43 h 113"/>
                <a:gd name="T2" fmla="*/ 58 w 213"/>
                <a:gd name="T3" fmla="*/ 70 h 113"/>
                <a:gd name="T4" fmla="*/ 79 w 213"/>
                <a:gd name="T5" fmla="*/ 69 h 113"/>
                <a:gd name="T6" fmla="*/ 177 w 213"/>
                <a:gd name="T7" fmla="*/ 61 h 113"/>
                <a:gd name="T8" fmla="*/ 193 w 213"/>
                <a:gd name="T9" fmla="*/ 38 h 113"/>
                <a:gd name="T10" fmla="*/ 192 w 213"/>
                <a:gd name="T11" fmla="*/ 0 h 113"/>
                <a:gd name="T12" fmla="*/ 211 w 213"/>
                <a:gd name="T13" fmla="*/ 66 h 113"/>
                <a:gd name="T14" fmla="*/ 206 w 213"/>
                <a:gd name="T15" fmla="*/ 78 h 113"/>
                <a:gd name="T16" fmla="*/ 64 w 213"/>
                <a:gd name="T17" fmla="*/ 104 h 113"/>
                <a:gd name="T18" fmla="*/ 0 w 213"/>
                <a:gd name="T19" fmla="*/ 4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113">
                  <a:moveTo>
                    <a:pt x="0" y="43"/>
                  </a:moveTo>
                  <a:cubicBezTo>
                    <a:pt x="10" y="75"/>
                    <a:pt x="24" y="81"/>
                    <a:pt x="58" y="70"/>
                  </a:cubicBezTo>
                  <a:cubicBezTo>
                    <a:pt x="64" y="68"/>
                    <a:pt x="72" y="69"/>
                    <a:pt x="79" y="69"/>
                  </a:cubicBezTo>
                  <a:cubicBezTo>
                    <a:pt x="112" y="69"/>
                    <a:pt x="144" y="65"/>
                    <a:pt x="177" y="61"/>
                  </a:cubicBezTo>
                  <a:cubicBezTo>
                    <a:pt x="193" y="59"/>
                    <a:pt x="195" y="52"/>
                    <a:pt x="193" y="38"/>
                  </a:cubicBezTo>
                  <a:cubicBezTo>
                    <a:pt x="191" y="26"/>
                    <a:pt x="186" y="12"/>
                    <a:pt x="192" y="0"/>
                  </a:cubicBezTo>
                  <a:cubicBezTo>
                    <a:pt x="204" y="20"/>
                    <a:pt x="207" y="44"/>
                    <a:pt x="211" y="66"/>
                  </a:cubicBezTo>
                  <a:cubicBezTo>
                    <a:pt x="212" y="71"/>
                    <a:pt x="213" y="77"/>
                    <a:pt x="206" y="78"/>
                  </a:cubicBezTo>
                  <a:cubicBezTo>
                    <a:pt x="157" y="79"/>
                    <a:pt x="113" y="101"/>
                    <a:pt x="64" y="104"/>
                  </a:cubicBezTo>
                  <a:cubicBezTo>
                    <a:pt x="1" y="109"/>
                    <a:pt x="0" y="113"/>
                    <a:pt x="0" y="43"/>
                  </a:cubicBezTo>
                  <a:close/>
                </a:path>
              </a:pathLst>
            </a:custGeom>
            <a:solidFill>
              <a:srgbClr val="ED6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1" name="Freeform 70">
              <a:extLst>
                <a:ext uri="{FF2B5EF4-FFF2-40B4-BE49-F238E27FC236}">
                  <a16:creationId xmlns:a16="http://schemas.microsoft.com/office/drawing/2014/main" id="{ADE08838-E586-40F2-391D-D6987B63D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862"/>
              <a:ext cx="192" cy="114"/>
            </a:xfrm>
            <a:custGeom>
              <a:avLst/>
              <a:gdLst>
                <a:gd name="T0" fmla="*/ 299 w 308"/>
                <a:gd name="T1" fmla="*/ 182 h 182"/>
                <a:gd name="T2" fmla="*/ 250 w 308"/>
                <a:gd name="T3" fmla="*/ 79 h 182"/>
                <a:gd name="T4" fmla="*/ 219 w 308"/>
                <a:gd name="T5" fmla="*/ 54 h 182"/>
                <a:gd name="T6" fmla="*/ 170 w 308"/>
                <a:gd name="T7" fmla="*/ 34 h 182"/>
                <a:gd name="T8" fmla="*/ 127 w 308"/>
                <a:gd name="T9" fmla="*/ 34 h 182"/>
                <a:gd name="T10" fmla="*/ 123 w 308"/>
                <a:gd name="T11" fmla="*/ 35 h 182"/>
                <a:gd name="T12" fmla="*/ 77 w 308"/>
                <a:gd name="T13" fmla="*/ 27 h 182"/>
                <a:gd name="T14" fmla="*/ 74 w 308"/>
                <a:gd name="T15" fmla="*/ 26 h 182"/>
                <a:gd name="T16" fmla="*/ 30 w 308"/>
                <a:gd name="T17" fmla="*/ 33 h 182"/>
                <a:gd name="T18" fmla="*/ 5 w 308"/>
                <a:gd name="T19" fmla="*/ 21 h 182"/>
                <a:gd name="T20" fmla="*/ 0 w 308"/>
                <a:gd name="T21" fmla="*/ 10 h 182"/>
                <a:gd name="T22" fmla="*/ 8 w 308"/>
                <a:gd name="T23" fmla="*/ 8 h 182"/>
                <a:gd name="T24" fmla="*/ 28 w 308"/>
                <a:gd name="T25" fmla="*/ 21 h 182"/>
                <a:gd name="T26" fmla="*/ 42 w 308"/>
                <a:gd name="T27" fmla="*/ 13 h 182"/>
                <a:gd name="T28" fmla="*/ 53 w 308"/>
                <a:gd name="T29" fmla="*/ 16 h 182"/>
                <a:gd name="T30" fmla="*/ 64 w 308"/>
                <a:gd name="T31" fmla="*/ 19 h 182"/>
                <a:gd name="T32" fmla="*/ 76 w 308"/>
                <a:gd name="T33" fmla="*/ 2 h 182"/>
                <a:gd name="T34" fmla="*/ 112 w 308"/>
                <a:gd name="T35" fmla="*/ 2 h 182"/>
                <a:gd name="T36" fmla="*/ 139 w 308"/>
                <a:gd name="T37" fmla="*/ 11 h 182"/>
                <a:gd name="T38" fmla="*/ 149 w 308"/>
                <a:gd name="T39" fmla="*/ 13 h 182"/>
                <a:gd name="T40" fmla="*/ 163 w 308"/>
                <a:gd name="T41" fmla="*/ 18 h 182"/>
                <a:gd name="T42" fmla="*/ 175 w 308"/>
                <a:gd name="T43" fmla="*/ 19 h 182"/>
                <a:gd name="T44" fmla="*/ 201 w 308"/>
                <a:gd name="T45" fmla="*/ 20 h 182"/>
                <a:gd name="T46" fmla="*/ 211 w 308"/>
                <a:gd name="T47" fmla="*/ 37 h 182"/>
                <a:gd name="T48" fmla="*/ 233 w 308"/>
                <a:gd name="T49" fmla="*/ 35 h 182"/>
                <a:gd name="T50" fmla="*/ 243 w 308"/>
                <a:gd name="T51" fmla="*/ 53 h 182"/>
                <a:gd name="T52" fmla="*/ 258 w 308"/>
                <a:gd name="T53" fmla="*/ 64 h 182"/>
                <a:gd name="T54" fmla="*/ 274 w 308"/>
                <a:gd name="T55" fmla="*/ 120 h 182"/>
                <a:gd name="T56" fmla="*/ 278 w 308"/>
                <a:gd name="T57" fmla="*/ 124 h 182"/>
                <a:gd name="T58" fmla="*/ 291 w 308"/>
                <a:gd name="T59" fmla="*/ 142 h 182"/>
                <a:gd name="T60" fmla="*/ 295 w 308"/>
                <a:gd name="T61" fmla="*/ 155 h 182"/>
                <a:gd name="T62" fmla="*/ 308 w 308"/>
                <a:gd name="T63" fmla="*/ 181 h 182"/>
                <a:gd name="T64" fmla="*/ 299 w 308"/>
                <a:gd name="T6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8" h="182">
                  <a:moveTo>
                    <a:pt x="299" y="182"/>
                  </a:moveTo>
                  <a:cubicBezTo>
                    <a:pt x="272" y="153"/>
                    <a:pt x="258" y="117"/>
                    <a:pt x="250" y="79"/>
                  </a:cubicBezTo>
                  <a:cubicBezTo>
                    <a:pt x="246" y="65"/>
                    <a:pt x="229" y="62"/>
                    <a:pt x="219" y="54"/>
                  </a:cubicBezTo>
                  <a:cubicBezTo>
                    <a:pt x="206" y="43"/>
                    <a:pt x="181" y="55"/>
                    <a:pt x="170" y="34"/>
                  </a:cubicBezTo>
                  <a:cubicBezTo>
                    <a:pt x="156" y="49"/>
                    <a:pt x="142" y="22"/>
                    <a:pt x="127" y="34"/>
                  </a:cubicBezTo>
                  <a:cubicBezTo>
                    <a:pt x="126" y="35"/>
                    <a:pt x="124" y="36"/>
                    <a:pt x="123" y="35"/>
                  </a:cubicBezTo>
                  <a:cubicBezTo>
                    <a:pt x="111" y="13"/>
                    <a:pt x="91" y="41"/>
                    <a:pt x="77" y="27"/>
                  </a:cubicBezTo>
                  <a:cubicBezTo>
                    <a:pt x="76" y="27"/>
                    <a:pt x="74" y="26"/>
                    <a:pt x="74" y="26"/>
                  </a:cubicBezTo>
                  <a:cubicBezTo>
                    <a:pt x="61" y="46"/>
                    <a:pt x="43" y="26"/>
                    <a:pt x="30" y="33"/>
                  </a:cubicBezTo>
                  <a:cubicBezTo>
                    <a:pt x="15" y="40"/>
                    <a:pt x="18" y="16"/>
                    <a:pt x="5" y="21"/>
                  </a:cubicBezTo>
                  <a:cubicBezTo>
                    <a:pt x="3" y="17"/>
                    <a:pt x="2" y="14"/>
                    <a:pt x="0" y="10"/>
                  </a:cubicBezTo>
                  <a:cubicBezTo>
                    <a:pt x="3" y="10"/>
                    <a:pt x="6" y="9"/>
                    <a:pt x="8" y="8"/>
                  </a:cubicBezTo>
                  <a:cubicBezTo>
                    <a:pt x="30" y="0"/>
                    <a:pt x="30" y="0"/>
                    <a:pt x="28" y="21"/>
                  </a:cubicBezTo>
                  <a:cubicBezTo>
                    <a:pt x="35" y="22"/>
                    <a:pt x="38" y="16"/>
                    <a:pt x="42" y="13"/>
                  </a:cubicBezTo>
                  <a:cubicBezTo>
                    <a:pt x="48" y="7"/>
                    <a:pt x="54" y="1"/>
                    <a:pt x="53" y="16"/>
                  </a:cubicBezTo>
                  <a:cubicBezTo>
                    <a:pt x="53" y="27"/>
                    <a:pt x="59" y="23"/>
                    <a:pt x="64" y="19"/>
                  </a:cubicBezTo>
                  <a:cubicBezTo>
                    <a:pt x="68" y="14"/>
                    <a:pt x="72" y="8"/>
                    <a:pt x="76" y="2"/>
                  </a:cubicBezTo>
                  <a:cubicBezTo>
                    <a:pt x="88" y="26"/>
                    <a:pt x="88" y="26"/>
                    <a:pt x="112" y="2"/>
                  </a:cubicBezTo>
                  <a:cubicBezTo>
                    <a:pt x="117" y="21"/>
                    <a:pt x="124" y="31"/>
                    <a:pt x="139" y="11"/>
                  </a:cubicBezTo>
                  <a:cubicBezTo>
                    <a:pt x="142" y="6"/>
                    <a:pt x="148" y="5"/>
                    <a:pt x="149" y="13"/>
                  </a:cubicBezTo>
                  <a:cubicBezTo>
                    <a:pt x="151" y="25"/>
                    <a:pt x="152" y="34"/>
                    <a:pt x="163" y="18"/>
                  </a:cubicBezTo>
                  <a:cubicBezTo>
                    <a:pt x="167" y="13"/>
                    <a:pt x="173" y="13"/>
                    <a:pt x="175" y="19"/>
                  </a:cubicBezTo>
                  <a:cubicBezTo>
                    <a:pt x="184" y="38"/>
                    <a:pt x="192" y="44"/>
                    <a:pt x="201" y="20"/>
                  </a:cubicBezTo>
                  <a:cubicBezTo>
                    <a:pt x="211" y="24"/>
                    <a:pt x="208" y="32"/>
                    <a:pt x="211" y="37"/>
                  </a:cubicBezTo>
                  <a:cubicBezTo>
                    <a:pt x="220" y="51"/>
                    <a:pt x="225" y="27"/>
                    <a:pt x="233" y="35"/>
                  </a:cubicBezTo>
                  <a:cubicBezTo>
                    <a:pt x="239" y="40"/>
                    <a:pt x="232" y="58"/>
                    <a:pt x="243" y="53"/>
                  </a:cubicBezTo>
                  <a:cubicBezTo>
                    <a:pt x="260" y="47"/>
                    <a:pt x="258" y="58"/>
                    <a:pt x="258" y="64"/>
                  </a:cubicBezTo>
                  <a:cubicBezTo>
                    <a:pt x="257" y="85"/>
                    <a:pt x="280" y="98"/>
                    <a:pt x="274" y="120"/>
                  </a:cubicBezTo>
                  <a:cubicBezTo>
                    <a:pt x="274" y="121"/>
                    <a:pt x="277" y="124"/>
                    <a:pt x="278" y="124"/>
                  </a:cubicBezTo>
                  <a:cubicBezTo>
                    <a:pt x="305" y="113"/>
                    <a:pt x="289" y="134"/>
                    <a:pt x="291" y="142"/>
                  </a:cubicBezTo>
                  <a:cubicBezTo>
                    <a:pt x="292" y="146"/>
                    <a:pt x="289" y="152"/>
                    <a:pt x="295" y="155"/>
                  </a:cubicBezTo>
                  <a:cubicBezTo>
                    <a:pt x="308" y="159"/>
                    <a:pt x="307" y="171"/>
                    <a:pt x="308" y="181"/>
                  </a:cubicBezTo>
                  <a:cubicBezTo>
                    <a:pt x="304" y="180"/>
                    <a:pt x="300" y="170"/>
                    <a:pt x="299" y="182"/>
                  </a:cubicBezTo>
                  <a:close/>
                </a:path>
              </a:pathLst>
            </a:custGeom>
            <a:solidFill>
              <a:srgbClr val="52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2" name="Freeform 71">
              <a:extLst>
                <a:ext uri="{FF2B5EF4-FFF2-40B4-BE49-F238E27FC236}">
                  <a16:creationId xmlns:a16="http://schemas.microsoft.com/office/drawing/2014/main" id="{556474C9-5879-C6F5-0359-4C12C9CB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111"/>
              <a:ext cx="52" cy="110"/>
            </a:xfrm>
            <a:custGeom>
              <a:avLst/>
              <a:gdLst>
                <a:gd name="T0" fmla="*/ 11 w 84"/>
                <a:gd name="T1" fmla="*/ 56 h 176"/>
                <a:gd name="T2" fmla="*/ 3 w 84"/>
                <a:gd name="T3" fmla="*/ 17 h 176"/>
                <a:gd name="T4" fmla="*/ 10 w 84"/>
                <a:gd name="T5" fmla="*/ 10 h 176"/>
                <a:gd name="T6" fmla="*/ 34 w 84"/>
                <a:gd name="T7" fmla="*/ 7 h 176"/>
                <a:gd name="T8" fmla="*/ 43 w 84"/>
                <a:gd name="T9" fmla="*/ 167 h 176"/>
                <a:gd name="T10" fmla="*/ 22 w 84"/>
                <a:gd name="T11" fmla="*/ 175 h 176"/>
                <a:gd name="T12" fmla="*/ 11 w 84"/>
                <a:gd name="T13" fmla="*/ 5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76">
                  <a:moveTo>
                    <a:pt x="11" y="56"/>
                  </a:moveTo>
                  <a:cubicBezTo>
                    <a:pt x="5" y="44"/>
                    <a:pt x="10" y="30"/>
                    <a:pt x="3" y="17"/>
                  </a:cubicBezTo>
                  <a:cubicBezTo>
                    <a:pt x="0" y="12"/>
                    <a:pt x="6" y="10"/>
                    <a:pt x="10" y="10"/>
                  </a:cubicBezTo>
                  <a:cubicBezTo>
                    <a:pt x="18" y="9"/>
                    <a:pt x="25" y="0"/>
                    <a:pt x="34" y="7"/>
                  </a:cubicBezTo>
                  <a:cubicBezTo>
                    <a:pt x="79" y="39"/>
                    <a:pt x="84" y="129"/>
                    <a:pt x="43" y="167"/>
                  </a:cubicBezTo>
                  <a:cubicBezTo>
                    <a:pt x="37" y="168"/>
                    <a:pt x="34" y="176"/>
                    <a:pt x="22" y="175"/>
                  </a:cubicBezTo>
                  <a:cubicBezTo>
                    <a:pt x="29" y="135"/>
                    <a:pt x="47" y="92"/>
                    <a:pt x="11" y="56"/>
                  </a:cubicBezTo>
                  <a:close/>
                </a:path>
              </a:pathLst>
            </a:custGeom>
            <a:solidFill>
              <a:srgbClr val="C4B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3" name="Freeform 72">
              <a:extLst>
                <a:ext uri="{FF2B5EF4-FFF2-40B4-BE49-F238E27FC236}">
                  <a16:creationId xmlns:a16="http://schemas.microsoft.com/office/drawing/2014/main" id="{8FA3ED3C-E268-7ACE-C18D-E93AA692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243"/>
              <a:ext cx="132" cy="78"/>
            </a:xfrm>
            <a:custGeom>
              <a:avLst/>
              <a:gdLst>
                <a:gd name="T0" fmla="*/ 211 w 211"/>
                <a:gd name="T1" fmla="*/ 14 h 124"/>
                <a:gd name="T2" fmla="*/ 172 w 211"/>
                <a:gd name="T3" fmla="*/ 34 h 124"/>
                <a:gd name="T4" fmla="*/ 66 w 211"/>
                <a:gd name="T5" fmla="*/ 54 h 124"/>
                <a:gd name="T6" fmla="*/ 59 w 211"/>
                <a:gd name="T7" fmla="*/ 50 h 124"/>
                <a:gd name="T8" fmla="*/ 34 w 211"/>
                <a:gd name="T9" fmla="*/ 56 h 124"/>
                <a:gd name="T10" fmla="*/ 36 w 211"/>
                <a:gd name="T11" fmla="*/ 76 h 124"/>
                <a:gd name="T12" fmla="*/ 57 w 211"/>
                <a:gd name="T13" fmla="*/ 124 h 124"/>
                <a:gd name="T14" fmla="*/ 26 w 211"/>
                <a:gd name="T15" fmla="*/ 76 h 124"/>
                <a:gd name="T16" fmla="*/ 13 w 211"/>
                <a:gd name="T17" fmla="*/ 66 h 124"/>
                <a:gd name="T18" fmla="*/ 0 w 211"/>
                <a:gd name="T19" fmla="*/ 29 h 124"/>
                <a:gd name="T20" fmla="*/ 166 w 211"/>
                <a:gd name="T21" fmla="*/ 8 h 124"/>
                <a:gd name="T22" fmla="*/ 211 w 211"/>
                <a:gd name="T23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124">
                  <a:moveTo>
                    <a:pt x="211" y="14"/>
                  </a:moveTo>
                  <a:cubicBezTo>
                    <a:pt x="203" y="30"/>
                    <a:pt x="186" y="28"/>
                    <a:pt x="172" y="34"/>
                  </a:cubicBezTo>
                  <a:cubicBezTo>
                    <a:pt x="138" y="47"/>
                    <a:pt x="101" y="44"/>
                    <a:pt x="66" y="54"/>
                  </a:cubicBezTo>
                  <a:cubicBezTo>
                    <a:pt x="64" y="55"/>
                    <a:pt x="61" y="52"/>
                    <a:pt x="59" y="50"/>
                  </a:cubicBezTo>
                  <a:cubicBezTo>
                    <a:pt x="49" y="43"/>
                    <a:pt x="41" y="52"/>
                    <a:pt x="34" y="56"/>
                  </a:cubicBezTo>
                  <a:cubicBezTo>
                    <a:pt x="26" y="60"/>
                    <a:pt x="33" y="69"/>
                    <a:pt x="36" y="76"/>
                  </a:cubicBezTo>
                  <a:cubicBezTo>
                    <a:pt x="42" y="92"/>
                    <a:pt x="56" y="105"/>
                    <a:pt x="57" y="124"/>
                  </a:cubicBezTo>
                  <a:cubicBezTo>
                    <a:pt x="48" y="106"/>
                    <a:pt x="30" y="96"/>
                    <a:pt x="26" y="76"/>
                  </a:cubicBezTo>
                  <a:cubicBezTo>
                    <a:pt x="25" y="71"/>
                    <a:pt x="25" y="59"/>
                    <a:pt x="13" y="66"/>
                  </a:cubicBezTo>
                  <a:cubicBezTo>
                    <a:pt x="6" y="55"/>
                    <a:pt x="4" y="43"/>
                    <a:pt x="0" y="29"/>
                  </a:cubicBezTo>
                  <a:cubicBezTo>
                    <a:pt x="58" y="38"/>
                    <a:pt x="111" y="20"/>
                    <a:pt x="166" y="8"/>
                  </a:cubicBezTo>
                  <a:cubicBezTo>
                    <a:pt x="181" y="4"/>
                    <a:pt x="198" y="0"/>
                    <a:pt x="211" y="14"/>
                  </a:cubicBezTo>
                  <a:close/>
                </a:path>
              </a:pathLst>
            </a:custGeom>
            <a:solidFill>
              <a:srgbClr val="E55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6" name="Freeform 73">
              <a:extLst>
                <a:ext uri="{FF2B5EF4-FFF2-40B4-BE49-F238E27FC236}">
                  <a16:creationId xmlns:a16="http://schemas.microsoft.com/office/drawing/2014/main" id="{A23377A3-7F54-030C-1E62-1ED368015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430"/>
              <a:ext cx="97" cy="76"/>
            </a:xfrm>
            <a:custGeom>
              <a:avLst/>
              <a:gdLst>
                <a:gd name="T0" fmla="*/ 20 w 155"/>
                <a:gd name="T1" fmla="*/ 0 h 122"/>
                <a:gd name="T2" fmla="*/ 155 w 155"/>
                <a:gd name="T3" fmla="*/ 97 h 122"/>
                <a:gd name="T4" fmla="*/ 119 w 155"/>
                <a:gd name="T5" fmla="*/ 116 h 122"/>
                <a:gd name="T6" fmla="*/ 17 w 155"/>
                <a:gd name="T7" fmla="*/ 43 h 122"/>
                <a:gd name="T8" fmla="*/ 20 w 155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22">
                  <a:moveTo>
                    <a:pt x="20" y="0"/>
                  </a:moveTo>
                  <a:cubicBezTo>
                    <a:pt x="56" y="44"/>
                    <a:pt x="94" y="85"/>
                    <a:pt x="155" y="97"/>
                  </a:cubicBezTo>
                  <a:cubicBezTo>
                    <a:pt x="145" y="118"/>
                    <a:pt x="140" y="122"/>
                    <a:pt x="119" y="116"/>
                  </a:cubicBezTo>
                  <a:cubicBezTo>
                    <a:pt x="77" y="102"/>
                    <a:pt x="42" y="81"/>
                    <a:pt x="17" y="43"/>
                  </a:cubicBezTo>
                  <a:cubicBezTo>
                    <a:pt x="8" y="28"/>
                    <a:pt x="0" y="14"/>
                    <a:pt x="20" y="0"/>
                  </a:cubicBezTo>
                  <a:close/>
                </a:path>
              </a:pathLst>
            </a:custGeom>
            <a:solidFill>
              <a:srgbClr val="E55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7" name="Freeform 74">
              <a:extLst>
                <a:ext uri="{FF2B5EF4-FFF2-40B4-BE49-F238E27FC236}">
                  <a16:creationId xmlns:a16="http://schemas.microsoft.com/office/drawing/2014/main" id="{AC806520-30C0-F536-1441-95C1B99F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061"/>
              <a:ext cx="127" cy="52"/>
            </a:xfrm>
            <a:custGeom>
              <a:avLst/>
              <a:gdLst>
                <a:gd name="T0" fmla="*/ 26 w 204"/>
                <a:gd name="T1" fmla="*/ 0 h 84"/>
                <a:gd name="T2" fmla="*/ 72 w 204"/>
                <a:gd name="T3" fmla="*/ 51 h 84"/>
                <a:gd name="T4" fmla="*/ 102 w 204"/>
                <a:gd name="T5" fmla="*/ 48 h 84"/>
                <a:gd name="T6" fmla="*/ 182 w 204"/>
                <a:gd name="T7" fmla="*/ 15 h 84"/>
                <a:gd name="T8" fmla="*/ 204 w 204"/>
                <a:gd name="T9" fmla="*/ 12 h 84"/>
                <a:gd name="T10" fmla="*/ 184 w 204"/>
                <a:gd name="T11" fmla="*/ 38 h 84"/>
                <a:gd name="T12" fmla="*/ 84 w 204"/>
                <a:gd name="T13" fmla="*/ 81 h 84"/>
                <a:gd name="T14" fmla="*/ 65 w 204"/>
                <a:gd name="T15" fmla="*/ 75 h 84"/>
                <a:gd name="T16" fmla="*/ 7 w 204"/>
                <a:gd name="T17" fmla="*/ 20 h 84"/>
                <a:gd name="T18" fmla="*/ 1 w 204"/>
                <a:gd name="T19" fmla="*/ 13 h 84"/>
                <a:gd name="T20" fmla="*/ 9 w 204"/>
                <a:gd name="T21" fmla="*/ 7 h 84"/>
                <a:gd name="T22" fmla="*/ 26 w 204"/>
                <a:gd name="T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84">
                  <a:moveTo>
                    <a:pt x="26" y="0"/>
                  </a:moveTo>
                  <a:cubicBezTo>
                    <a:pt x="35" y="23"/>
                    <a:pt x="61" y="30"/>
                    <a:pt x="72" y="51"/>
                  </a:cubicBezTo>
                  <a:cubicBezTo>
                    <a:pt x="76" y="58"/>
                    <a:pt x="92" y="51"/>
                    <a:pt x="102" y="48"/>
                  </a:cubicBezTo>
                  <a:cubicBezTo>
                    <a:pt x="129" y="38"/>
                    <a:pt x="158" y="33"/>
                    <a:pt x="182" y="15"/>
                  </a:cubicBezTo>
                  <a:cubicBezTo>
                    <a:pt x="188" y="10"/>
                    <a:pt x="197" y="12"/>
                    <a:pt x="204" y="12"/>
                  </a:cubicBezTo>
                  <a:cubicBezTo>
                    <a:pt x="204" y="25"/>
                    <a:pt x="196" y="33"/>
                    <a:pt x="184" y="38"/>
                  </a:cubicBezTo>
                  <a:cubicBezTo>
                    <a:pt x="151" y="52"/>
                    <a:pt x="117" y="66"/>
                    <a:pt x="84" y="81"/>
                  </a:cubicBezTo>
                  <a:cubicBezTo>
                    <a:pt x="75" y="84"/>
                    <a:pt x="70" y="84"/>
                    <a:pt x="65" y="75"/>
                  </a:cubicBezTo>
                  <a:cubicBezTo>
                    <a:pt x="50" y="52"/>
                    <a:pt x="32" y="33"/>
                    <a:pt x="7" y="20"/>
                  </a:cubicBezTo>
                  <a:cubicBezTo>
                    <a:pt x="4" y="18"/>
                    <a:pt x="0" y="17"/>
                    <a:pt x="1" y="13"/>
                  </a:cubicBezTo>
                  <a:cubicBezTo>
                    <a:pt x="1" y="9"/>
                    <a:pt x="5" y="8"/>
                    <a:pt x="9" y="7"/>
                  </a:cubicBezTo>
                  <a:cubicBezTo>
                    <a:pt x="15" y="5"/>
                    <a:pt x="20" y="2"/>
                    <a:pt x="26" y="0"/>
                  </a:cubicBezTo>
                  <a:close/>
                </a:path>
              </a:pathLst>
            </a:custGeom>
            <a:solidFill>
              <a:srgbClr val="ED6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8" name="Freeform 75">
              <a:extLst>
                <a:ext uri="{FF2B5EF4-FFF2-40B4-BE49-F238E27FC236}">
                  <a16:creationId xmlns:a16="http://schemas.microsoft.com/office/drawing/2014/main" id="{5FF58A6F-41AE-460F-7C33-CE29562E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191"/>
              <a:ext cx="94" cy="56"/>
            </a:xfrm>
            <a:custGeom>
              <a:avLst/>
              <a:gdLst>
                <a:gd name="T0" fmla="*/ 14 w 150"/>
                <a:gd name="T1" fmla="*/ 84 h 89"/>
                <a:gd name="T2" fmla="*/ 0 w 150"/>
                <a:gd name="T3" fmla="*/ 63 h 89"/>
                <a:gd name="T4" fmla="*/ 50 w 150"/>
                <a:gd name="T5" fmla="*/ 24 h 89"/>
                <a:gd name="T6" fmla="*/ 139 w 150"/>
                <a:gd name="T7" fmla="*/ 20 h 89"/>
                <a:gd name="T8" fmla="*/ 148 w 150"/>
                <a:gd name="T9" fmla="*/ 42 h 89"/>
                <a:gd name="T10" fmla="*/ 108 w 150"/>
                <a:gd name="T11" fmla="*/ 43 h 89"/>
                <a:gd name="T12" fmla="*/ 31 w 150"/>
                <a:gd name="T13" fmla="*/ 88 h 89"/>
                <a:gd name="T14" fmla="*/ 27 w 150"/>
                <a:gd name="T15" fmla="*/ 89 h 89"/>
                <a:gd name="T16" fmla="*/ 30 w 150"/>
                <a:gd name="T17" fmla="*/ 78 h 89"/>
                <a:gd name="T18" fmla="*/ 14 w 150"/>
                <a:gd name="T19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89">
                  <a:moveTo>
                    <a:pt x="14" y="84"/>
                  </a:moveTo>
                  <a:cubicBezTo>
                    <a:pt x="5" y="80"/>
                    <a:pt x="9" y="67"/>
                    <a:pt x="0" y="63"/>
                  </a:cubicBezTo>
                  <a:cubicBezTo>
                    <a:pt x="17" y="49"/>
                    <a:pt x="31" y="34"/>
                    <a:pt x="50" y="24"/>
                  </a:cubicBezTo>
                  <a:cubicBezTo>
                    <a:pt x="79" y="8"/>
                    <a:pt x="109" y="0"/>
                    <a:pt x="139" y="20"/>
                  </a:cubicBezTo>
                  <a:cubicBezTo>
                    <a:pt x="134" y="31"/>
                    <a:pt x="150" y="31"/>
                    <a:pt x="148" y="42"/>
                  </a:cubicBezTo>
                  <a:cubicBezTo>
                    <a:pt x="136" y="42"/>
                    <a:pt x="121" y="40"/>
                    <a:pt x="108" y="43"/>
                  </a:cubicBezTo>
                  <a:cubicBezTo>
                    <a:pt x="77" y="48"/>
                    <a:pt x="46" y="55"/>
                    <a:pt x="31" y="88"/>
                  </a:cubicBezTo>
                  <a:cubicBezTo>
                    <a:pt x="31" y="89"/>
                    <a:pt x="29" y="89"/>
                    <a:pt x="27" y="89"/>
                  </a:cubicBezTo>
                  <a:cubicBezTo>
                    <a:pt x="28" y="85"/>
                    <a:pt x="35" y="81"/>
                    <a:pt x="30" y="78"/>
                  </a:cubicBezTo>
                  <a:cubicBezTo>
                    <a:pt x="23" y="73"/>
                    <a:pt x="21" y="85"/>
                    <a:pt x="14" y="84"/>
                  </a:cubicBezTo>
                  <a:close/>
                </a:path>
              </a:pathLst>
            </a:custGeom>
            <a:solidFill>
              <a:srgbClr val="E55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9" name="Freeform 76">
              <a:extLst>
                <a:ext uri="{FF2B5EF4-FFF2-40B4-BE49-F238E27FC236}">
                  <a16:creationId xmlns:a16="http://schemas.microsoft.com/office/drawing/2014/main" id="{EA8B633C-7F92-EE71-7B20-67CBEE76A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687"/>
              <a:ext cx="59" cy="150"/>
            </a:xfrm>
            <a:custGeom>
              <a:avLst/>
              <a:gdLst>
                <a:gd name="T0" fmla="*/ 26 w 95"/>
                <a:gd name="T1" fmla="*/ 222 h 240"/>
                <a:gd name="T2" fmla="*/ 28 w 95"/>
                <a:gd name="T3" fmla="*/ 233 h 240"/>
                <a:gd name="T4" fmla="*/ 12 w 95"/>
                <a:gd name="T5" fmla="*/ 231 h 240"/>
                <a:gd name="T6" fmla="*/ 6 w 95"/>
                <a:gd name="T7" fmla="*/ 162 h 240"/>
                <a:gd name="T8" fmla="*/ 0 w 95"/>
                <a:gd name="T9" fmla="*/ 146 h 240"/>
                <a:gd name="T10" fmla="*/ 80 w 95"/>
                <a:gd name="T11" fmla="*/ 5 h 240"/>
                <a:gd name="T12" fmla="*/ 89 w 95"/>
                <a:gd name="T13" fmla="*/ 0 h 240"/>
                <a:gd name="T14" fmla="*/ 86 w 95"/>
                <a:gd name="T15" fmla="*/ 26 h 240"/>
                <a:gd name="T16" fmla="*/ 51 w 95"/>
                <a:gd name="T17" fmla="*/ 96 h 240"/>
                <a:gd name="T18" fmla="*/ 26 w 95"/>
                <a:gd name="T19" fmla="*/ 22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0">
                  <a:moveTo>
                    <a:pt x="26" y="222"/>
                  </a:moveTo>
                  <a:cubicBezTo>
                    <a:pt x="29" y="225"/>
                    <a:pt x="30" y="229"/>
                    <a:pt x="28" y="233"/>
                  </a:cubicBezTo>
                  <a:cubicBezTo>
                    <a:pt x="22" y="240"/>
                    <a:pt x="18" y="228"/>
                    <a:pt x="12" y="231"/>
                  </a:cubicBezTo>
                  <a:cubicBezTo>
                    <a:pt x="3" y="208"/>
                    <a:pt x="2" y="186"/>
                    <a:pt x="6" y="162"/>
                  </a:cubicBezTo>
                  <a:cubicBezTo>
                    <a:pt x="7" y="156"/>
                    <a:pt x="13" y="148"/>
                    <a:pt x="0" y="146"/>
                  </a:cubicBezTo>
                  <a:cubicBezTo>
                    <a:pt x="14" y="92"/>
                    <a:pt x="41" y="45"/>
                    <a:pt x="80" y="5"/>
                  </a:cubicBezTo>
                  <a:cubicBezTo>
                    <a:pt x="83" y="2"/>
                    <a:pt x="86" y="0"/>
                    <a:pt x="89" y="0"/>
                  </a:cubicBezTo>
                  <a:cubicBezTo>
                    <a:pt x="95" y="9"/>
                    <a:pt x="90" y="18"/>
                    <a:pt x="86" y="26"/>
                  </a:cubicBezTo>
                  <a:cubicBezTo>
                    <a:pt x="76" y="50"/>
                    <a:pt x="63" y="73"/>
                    <a:pt x="51" y="96"/>
                  </a:cubicBezTo>
                  <a:cubicBezTo>
                    <a:pt x="30" y="135"/>
                    <a:pt x="11" y="175"/>
                    <a:pt x="26" y="222"/>
                  </a:cubicBezTo>
                  <a:close/>
                </a:path>
              </a:pathLst>
            </a:custGeom>
            <a:solidFill>
              <a:srgbClr val="83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0" name="Freeform 77">
              <a:extLst>
                <a:ext uri="{FF2B5EF4-FFF2-40B4-BE49-F238E27FC236}">
                  <a16:creationId xmlns:a16="http://schemas.microsoft.com/office/drawing/2014/main" id="{136CAB0C-E9FA-32E0-F1CB-94397270B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146"/>
              <a:ext cx="32" cy="93"/>
            </a:xfrm>
            <a:custGeom>
              <a:avLst/>
              <a:gdLst>
                <a:gd name="T0" fmla="*/ 20 w 52"/>
                <a:gd name="T1" fmla="*/ 0 h 150"/>
                <a:gd name="T2" fmla="*/ 47 w 52"/>
                <a:gd name="T3" fmla="*/ 69 h 150"/>
                <a:gd name="T4" fmla="*/ 37 w 52"/>
                <a:gd name="T5" fmla="*/ 116 h 150"/>
                <a:gd name="T6" fmla="*/ 52 w 52"/>
                <a:gd name="T7" fmla="*/ 111 h 150"/>
                <a:gd name="T8" fmla="*/ 1 w 52"/>
                <a:gd name="T9" fmla="*/ 150 h 150"/>
                <a:gd name="T10" fmla="*/ 1 w 52"/>
                <a:gd name="T11" fmla="*/ 77 h 150"/>
                <a:gd name="T12" fmla="*/ 5 w 52"/>
                <a:gd name="T13" fmla="*/ 67 h 150"/>
                <a:gd name="T14" fmla="*/ 20 w 52"/>
                <a:gd name="T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50">
                  <a:moveTo>
                    <a:pt x="20" y="0"/>
                  </a:moveTo>
                  <a:cubicBezTo>
                    <a:pt x="48" y="16"/>
                    <a:pt x="51" y="41"/>
                    <a:pt x="47" y="69"/>
                  </a:cubicBezTo>
                  <a:cubicBezTo>
                    <a:pt x="45" y="85"/>
                    <a:pt x="40" y="100"/>
                    <a:pt x="37" y="116"/>
                  </a:cubicBezTo>
                  <a:cubicBezTo>
                    <a:pt x="43" y="118"/>
                    <a:pt x="45" y="104"/>
                    <a:pt x="52" y="111"/>
                  </a:cubicBezTo>
                  <a:cubicBezTo>
                    <a:pt x="39" y="127"/>
                    <a:pt x="21" y="137"/>
                    <a:pt x="1" y="150"/>
                  </a:cubicBezTo>
                  <a:cubicBezTo>
                    <a:pt x="4" y="124"/>
                    <a:pt x="7" y="100"/>
                    <a:pt x="1" y="77"/>
                  </a:cubicBezTo>
                  <a:cubicBezTo>
                    <a:pt x="0" y="73"/>
                    <a:pt x="2" y="70"/>
                    <a:pt x="5" y="67"/>
                  </a:cubicBezTo>
                  <a:cubicBezTo>
                    <a:pt x="25" y="48"/>
                    <a:pt x="24" y="24"/>
                    <a:pt x="20" y="0"/>
                  </a:cubicBezTo>
                  <a:close/>
                </a:path>
              </a:pathLst>
            </a:custGeom>
            <a:solidFill>
              <a:srgbClr val="D3C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1" name="Freeform 78">
              <a:extLst>
                <a:ext uri="{FF2B5EF4-FFF2-40B4-BE49-F238E27FC236}">
                  <a16:creationId xmlns:a16="http://schemas.microsoft.com/office/drawing/2014/main" id="{D1D178F3-9A3D-04E1-3291-5F6FEF5F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465"/>
              <a:ext cx="69" cy="70"/>
            </a:xfrm>
            <a:custGeom>
              <a:avLst/>
              <a:gdLst>
                <a:gd name="T0" fmla="*/ 92 w 111"/>
                <a:gd name="T1" fmla="*/ 113 h 113"/>
                <a:gd name="T2" fmla="*/ 0 w 111"/>
                <a:gd name="T3" fmla="*/ 35 h 113"/>
                <a:gd name="T4" fmla="*/ 17 w 111"/>
                <a:gd name="T5" fmla="*/ 0 h 113"/>
                <a:gd name="T6" fmla="*/ 50 w 111"/>
                <a:gd name="T7" fmla="*/ 54 h 113"/>
                <a:gd name="T8" fmla="*/ 91 w 111"/>
                <a:gd name="T9" fmla="*/ 71 h 113"/>
                <a:gd name="T10" fmla="*/ 105 w 111"/>
                <a:gd name="T11" fmla="*/ 69 h 113"/>
                <a:gd name="T12" fmla="*/ 103 w 111"/>
                <a:gd name="T13" fmla="*/ 84 h 113"/>
                <a:gd name="T14" fmla="*/ 92 w 111"/>
                <a:gd name="T1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3">
                  <a:moveTo>
                    <a:pt x="92" y="113"/>
                  </a:moveTo>
                  <a:cubicBezTo>
                    <a:pt x="44" y="107"/>
                    <a:pt x="28" y="64"/>
                    <a:pt x="0" y="35"/>
                  </a:cubicBezTo>
                  <a:cubicBezTo>
                    <a:pt x="5" y="25"/>
                    <a:pt x="10" y="14"/>
                    <a:pt x="17" y="0"/>
                  </a:cubicBezTo>
                  <a:cubicBezTo>
                    <a:pt x="28" y="21"/>
                    <a:pt x="48" y="29"/>
                    <a:pt x="50" y="54"/>
                  </a:cubicBezTo>
                  <a:cubicBezTo>
                    <a:pt x="51" y="73"/>
                    <a:pt x="70" y="79"/>
                    <a:pt x="91" y="71"/>
                  </a:cubicBezTo>
                  <a:cubicBezTo>
                    <a:pt x="96" y="70"/>
                    <a:pt x="100" y="65"/>
                    <a:pt x="105" y="69"/>
                  </a:cubicBezTo>
                  <a:cubicBezTo>
                    <a:pt x="111" y="74"/>
                    <a:pt x="105" y="79"/>
                    <a:pt x="103" y="84"/>
                  </a:cubicBezTo>
                  <a:cubicBezTo>
                    <a:pt x="100" y="94"/>
                    <a:pt x="96" y="103"/>
                    <a:pt x="92" y="113"/>
                  </a:cubicBezTo>
                  <a:close/>
                </a:path>
              </a:pathLst>
            </a:custGeom>
            <a:solidFill>
              <a:srgbClr val="E64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2" name="Freeform 79">
              <a:extLst>
                <a:ext uri="{FF2B5EF4-FFF2-40B4-BE49-F238E27FC236}">
                  <a16:creationId xmlns:a16="http://schemas.microsoft.com/office/drawing/2014/main" id="{ADE6D06A-4B63-9DD4-8F64-524102848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848"/>
              <a:ext cx="43" cy="53"/>
            </a:xfrm>
            <a:custGeom>
              <a:avLst/>
              <a:gdLst>
                <a:gd name="T0" fmla="*/ 0 w 69"/>
                <a:gd name="T1" fmla="*/ 38 h 86"/>
                <a:gd name="T2" fmla="*/ 53 w 69"/>
                <a:gd name="T3" fmla="*/ 22 h 86"/>
                <a:gd name="T4" fmla="*/ 63 w 69"/>
                <a:gd name="T5" fmla="*/ 22 h 86"/>
                <a:gd name="T6" fmla="*/ 63 w 69"/>
                <a:gd name="T7" fmla="*/ 29 h 86"/>
                <a:gd name="T8" fmla="*/ 67 w 69"/>
                <a:gd name="T9" fmla="*/ 55 h 86"/>
                <a:gd name="T10" fmla="*/ 16 w 69"/>
                <a:gd name="T11" fmla="*/ 83 h 86"/>
                <a:gd name="T12" fmla="*/ 0 w 69"/>
                <a:gd name="T13" fmla="*/ 3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6">
                  <a:moveTo>
                    <a:pt x="0" y="38"/>
                  </a:moveTo>
                  <a:cubicBezTo>
                    <a:pt x="13" y="2"/>
                    <a:pt x="21" y="0"/>
                    <a:pt x="53" y="22"/>
                  </a:cubicBezTo>
                  <a:cubicBezTo>
                    <a:pt x="57" y="24"/>
                    <a:pt x="60" y="23"/>
                    <a:pt x="63" y="22"/>
                  </a:cubicBezTo>
                  <a:cubicBezTo>
                    <a:pt x="66" y="24"/>
                    <a:pt x="67" y="27"/>
                    <a:pt x="63" y="29"/>
                  </a:cubicBezTo>
                  <a:cubicBezTo>
                    <a:pt x="61" y="38"/>
                    <a:pt x="69" y="45"/>
                    <a:pt x="67" y="55"/>
                  </a:cubicBezTo>
                  <a:cubicBezTo>
                    <a:pt x="63" y="78"/>
                    <a:pt x="49" y="86"/>
                    <a:pt x="16" y="83"/>
                  </a:cubicBezTo>
                  <a:cubicBezTo>
                    <a:pt x="11" y="68"/>
                    <a:pt x="5" y="53"/>
                    <a:pt x="0" y="38"/>
                  </a:cubicBezTo>
                  <a:close/>
                </a:path>
              </a:pathLst>
            </a:custGeom>
            <a:solidFill>
              <a:srgbClr val="EF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3" name="Freeform 80">
              <a:extLst>
                <a:ext uri="{FF2B5EF4-FFF2-40B4-BE49-F238E27FC236}">
                  <a16:creationId xmlns:a16="http://schemas.microsoft.com/office/drawing/2014/main" id="{7ED89B54-653F-C966-1FF9-98CF21623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982"/>
              <a:ext cx="101" cy="36"/>
            </a:xfrm>
            <a:custGeom>
              <a:avLst/>
              <a:gdLst>
                <a:gd name="T0" fmla="*/ 154 w 162"/>
                <a:gd name="T1" fmla="*/ 57 h 57"/>
                <a:gd name="T2" fmla="*/ 41 w 162"/>
                <a:gd name="T3" fmla="*/ 30 h 57"/>
                <a:gd name="T4" fmla="*/ 0 w 162"/>
                <a:gd name="T5" fmla="*/ 13 h 57"/>
                <a:gd name="T6" fmla="*/ 93 w 162"/>
                <a:gd name="T7" fmla="*/ 22 h 57"/>
                <a:gd name="T8" fmla="*/ 143 w 162"/>
                <a:gd name="T9" fmla="*/ 33 h 57"/>
                <a:gd name="T10" fmla="*/ 154 w 162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57">
                  <a:moveTo>
                    <a:pt x="154" y="57"/>
                  </a:moveTo>
                  <a:cubicBezTo>
                    <a:pt x="114" y="56"/>
                    <a:pt x="77" y="45"/>
                    <a:pt x="41" y="30"/>
                  </a:cubicBezTo>
                  <a:cubicBezTo>
                    <a:pt x="27" y="25"/>
                    <a:pt x="9" y="29"/>
                    <a:pt x="0" y="13"/>
                  </a:cubicBezTo>
                  <a:cubicBezTo>
                    <a:pt x="32" y="2"/>
                    <a:pt x="63" y="0"/>
                    <a:pt x="93" y="22"/>
                  </a:cubicBezTo>
                  <a:cubicBezTo>
                    <a:pt x="107" y="32"/>
                    <a:pt x="126" y="29"/>
                    <a:pt x="143" y="33"/>
                  </a:cubicBezTo>
                  <a:cubicBezTo>
                    <a:pt x="158" y="37"/>
                    <a:pt x="162" y="43"/>
                    <a:pt x="154" y="57"/>
                  </a:cubicBezTo>
                  <a:close/>
                </a:path>
              </a:pathLst>
            </a:custGeom>
            <a:solidFill>
              <a:srgbClr val="ED6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4" name="Freeform 81">
              <a:extLst>
                <a:ext uri="{FF2B5EF4-FFF2-40B4-BE49-F238E27FC236}">
                  <a16:creationId xmlns:a16="http://schemas.microsoft.com/office/drawing/2014/main" id="{04F07F84-B01B-EAEB-9F1A-F9332605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510"/>
              <a:ext cx="71" cy="56"/>
            </a:xfrm>
            <a:custGeom>
              <a:avLst/>
              <a:gdLst>
                <a:gd name="T0" fmla="*/ 99 w 114"/>
                <a:gd name="T1" fmla="*/ 87 h 90"/>
                <a:gd name="T2" fmla="*/ 0 w 114"/>
                <a:gd name="T3" fmla="*/ 43 h 90"/>
                <a:gd name="T4" fmla="*/ 6 w 114"/>
                <a:gd name="T5" fmla="*/ 19 h 90"/>
                <a:gd name="T6" fmla="*/ 24 w 114"/>
                <a:gd name="T7" fmla="*/ 1 h 90"/>
                <a:gd name="T8" fmla="*/ 39 w 114"/>
                <a:gd name="T9" fmla="*/ 23 h 90"/>
                <a:gd name="T10" fmla="*/ 61 w 114"/>
                <a:gd name="T11" fmla="*/ 61 h 90"/>
                <a:gd name="T12" fmla="*/ 91 w 114"/>
                <a:gd name="T13" fmla="*/ 57 h 90"/>
                <a:gd name="T14" fmla="*/ 114 w 114"/>
                <a:gd name="T15" fmla="*/ 54 h 90"/>
                <a:gd name="T16" fmla="*/ 99 w 114"/>
                <a:gd name="T17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90">
                  <a:moveTo>
                    <a:pt x="99" y="87"/>
                  </a:moveTo>
                  <a:cubicBezTo>
                    <a:pt x="58" y="90"/>
                    <a:pt x="28" y="69"/>
                    <a:pt x="0" y="43"/>
                  </a:cubicBezTo>
                  <a:cubicBezTo>
                    <a:pt x="2" y="35"/>
                    <a:pt x="4" y="27"/>
                    <a:pt x="6" y="19"/>
                  </a:cubicBezTo>
                  <a:cubicBezTo>
                    <a:pt x="8" y="9"/>
                    <a:pt x="12" y="0"/>
                    <a:pt x="24" y="1"/>
                  </a:cubicBezTo>
                  <a:cubicBezTo>
                    <a:pt x="35" y="3"/>
                    <a:pt x="39" y="13"/>
                    <a:pt x="39" y="23"/>
                  </a:cubicBezTo>
                  <a:cubicBezTo>
                    <a:pt x="40" y="40"/>
                    <a:pt x="44" y="54"/>
                    <a:pt x="61" y="61"/>
                  </a:cubicBezTo>
                  <a:cubicBezTo>
                    <a:pt x="72" y="65"/>
                    <a:pt x="82" y="66"/>
                    <a:pt x="91" y="57"/>
                  </a:cubicBezTo>
                  <a:cubicBezTo>
                    <a:pt x="98" y="50"/>
                    <a:pt x="105" y="51"/>
                    <a:pt x="114" y="54"/>
                  </a:cubicBezTo>
                  <a:cubicBezTo>
                    <a:pt x="109" y="65"/>
                    <a:pt x="104" y="76"/>
                    <a:pt x="99" y="87"/>
                  </a:cubicBezTo>
                  <a:close/>
                </a:path>
              </a:pathLst>
            </a:custGeom>
            <a:solidFill>
              <a:srgbClr val="E64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5" name="Freeform 82">
              <a:extLst>
                <a:ext uri="{FF2B5EF4-FFF2-40B4-BE49-F238E27FC236}">
                  <a16:creationId xmlns:a16="http://schemas.microsoft.com/office/drawing/2014/main" id="{5C057BD3-15FD-49F6-49B1-7E57D196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36"/>
              <a:ext cx="97" cy="62"/>
            </a:xfrm>
            <a:custGeom>
              <a:avLst/>
              <a:gdLst>
                <a:gd name="T0" fmla="*/ 145 w 156"/>
                <a:gd name="T1" fmla="*/ 85 h 99"/>
                <a:gd name="T2" fmla="*/ 145 w 156"/>
                <a:gd name="T3" fmla="*/ 89 h 99"/>
                <a:gd name="T4" fmla="*/ 143 w 156"/>
                <a:gd name="T5" fmla="*/ 95 h 99"/>
                <a:gd name="T6" fmla="*/ 131 w 156"/>
                <a:gd name="T7" fmla="*/ 99 h 99"/>
                <a:gd name="T8" fmla="*/ 109 w 156"/>
                <a:gd name="T9" fmla="*/ 96 h 99"/>
                <a:gd name="T10" fmla="*/ 28 w 156"/>
                <a:gd name="T11" fmla="*/ 94 h 99"/>
                <a:gd name="T12" fmla="*/ 0 w 156"/>
                <a:gd name="T13" fmla="*/ 73 h 99"/>
                <a:gd name="T14" fmla="*/ 95 w 156"/>
                <a:gd name="T15" fmla="*/ 75 h 99"/>
                <a:gd name="T16" fmla="*/ 147 w 156"/>
                <a:gd name="T17" fmla="*/ 0 h 99"/>
                <a:gd name="T18" fmla="*/ 144 w 156"/>
                <a:gd name="T19" fmla="*/ 74 h 99"/>
                <a:gd name="T20" fmla="*/ 145 w 156"/>
                <a:gd name="T21" fmla="*/ 8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99">
                  <a:moveTo>
                    <a:pt x="145" y="85"/>
                  </a:moveTo>
                  <a:cubicBezTo>
                    <a:pt x="144" y="87"/>
                    <a:pt x="144" y="88"/>
                    <a:pt x="145" y="89"/>
                  </a:cubicBezTo>
                  <a:cubicBezTo>
                    <a:pt x="144" y="91"/>
                    <a:pt x="144" y="93"/>
                    <a:pt x="143" y="95"/>
                  </a:cubicBezTo>
                  <a:cubicBezTo>
                    <a:pt x="140" y="99"/>
                    <a:pt x="135" y="98"/>
                    <a:pt x="131" y="99"/>
                  </a:cubicBezTo>
                  <a:cubicBezTo>
                    <a:pt x="125" y="91"/>
                    <a:pt x="116" y="95"/>
                    <a:pt x="109" y="96"/>
                  </a:cubicBezTo>
                  <a:cubicBezTo>
                    <a:pt x="82" y="98"/>
                    <a:pt x="55" y="99"/>
                    <a:pt x="28" y="94"/>
                  </a:cubicBezTo>
                  <a:cubicBezTo>
                    <a:pt x="16" y="92"/>
                    <a:pt x="3" y="91"/>
                    <a:pt x="0" y="73"/>
                  </a:cubicBezTo>
                  <a:cubicBezTo>
                    <a:pt x="32" y="87"/>
                    <a:pt x="63" y="86"/>
                    <a:pt x="95" y="75"/>
                  </a:cubicBezTo>
                  <a:cubicBezTo>
                    <a:pt x="132" y="63"/>
                    <a:pt x="144" y="36"/>
                    <a:pt x="147" y="0"/>
                  </a:cubicBezTo>
                  <a:cubicBezTo>
                    <a:pt x="156" y="26"/>
                    <a:pt x="154" y="50"/>
                    <a:pt x="144" y="74"/>
                  </a:cubicBezTo>
                  <a:cubicBezTo>
                    <a:pt x="143" y="78"/>
                    <a:pt x="136" y="82"/>
                    <a:pt x="145" y="85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6" name="Freeform 83">
              <a:extLst>
                <a:ext uri="{FF2B5EF4-FFF2-40B4-BE49-F238E27FC236}">
                  <a16:creationId xmlns:a16="http://schemas.microsoft.com/office/drawing/2014/main" id="{01FAED1F-A87B-CED9-CC00-90AF3D65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085"/>
              <a:ext cx="57" cy="47"/>
            </a:xfrm>
            <a:custGeom>
              <a:avLst/>
              <a:gdLst>
                <a:gd name="T0" fmla="*/ 88 w 91"/>
                <a:gd name="T1" fmla="*/ 75 h 75"/>
                <a:gd name="T2" fmla="*/ 28 w 91"/>
                <a:gd name="T3" fmla="*/ 72 h 75"/>
                <a:gd name="T4" fmla="*/ 4 w 91"/>
                <a:gd name="T5" fmla="*/ 45 h 75"/>
                <a:gd name="T6" fmla="*/ 6 w 91"/>
                <a:gd name="T7" fmla="*/ 39 h 75"/>
                <a:gd name="T8" fmla="*/ 64 w 91"/>
                <a:gd name="T9" fmla="*/ 31 h 75"/>
                <a:gd name="T10" fmla="*/ 91 w 91"/>
                <a:gd name="T11" fmla="*/ 71 h 75"/>
                <a:gd name="T12" fmla="*/ 88 w 9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75">
                  <a:moveTo>
                    <a:pt x="88" y="75"/>
                  </a:moveTo>
                  <a:cubicBezTo>
                    <a:pt x="68" y="64"/>
                    <a:pt x="48" y="72"/>
                    <a:pt x="28" y="72"/>
                  </a:cubicBezTo>
                  <a:cubicBezTo>
                    <a:pt x="10" y="73"/>
                    <a:pt x="0" y="62"/>
                    <a:pt x="4" y="45"/>
                  </a:cubicBezTo>
                  <a:cubicBezTo>
                    <a:pt x="4" y="43"/>
                    <a:pt x="5" y="41"/>
                    <a:pt x="6" y="39"/>
                  </a:cubicBezTo>
                  <a:cubicBezTo>
                    <a:pt x="23" y="2"/>
                    <a:pt x="39" y="0"/>
                    <a:pt x="64" y="31"/>
                  </a:cubicBezTo>
                  <a:cubicBezTo>
                    <a:pt x="74" y="43"/>
                    <a:pt x="82" y="57"/>
                    <a:pt x="91" y="71"/>
                  </a:cubicBezTo>
                  <a:cubicBezTo>
                    <a:pt x="90" y="72"/>
                    <a:pt x="89" y="74"/>
                    <a:pt x="88" y="75"/>
                  </a:cubicBezTo>
                  <a:close/>
                </a:path>
              </a:pathLst>
            </a:custGeom>
            <a:solidFill>
              <a:srgbClr val="EC9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7" name="Freeform 84">
              <a:extLst>
                <a:ext uri="{FF2B5EF4-FFF2-40B4-BE49-F238E27FC236}">
                  <a16:creationId xmlns:a16="http://schemas.microsoft.com/office/drawing/2014/main" id="{C9066B49-A72D-0D81-B77C-D7DF1618E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492"/>
              <a:ext cx="87" cy="43"/>
            </a:xfrm>
            <a:custGeom>
              <a:avLst/>
              <a:gdLst>
                <a:gd name="T0" fmla="*/ 140 w 140"/>
                <a:gd name="T1" fmla="*/ 58 h 68"/>
                <a:gd name="T2" fmla="*/ 128 w 140"/>
                <a:gd name="T3" fmla="*/ 68 h 68"/>
                <a:gd name="T4" fmla="*/ 14 w 140"/>
                <a:gd name="T5" fmla="*/ 33 h 68"/>
                <a:gd name="T6" fmla="*/ 7 w 140"/>
                <a:gd name="T7" fmla="*/ 11 h 68"/>
                <a:gd name="T8" fmla="*/ 26 w 140"/>
                <a:gd name="T9" fmla="*/ 15 h 68"/>
                <a:gd name="T10" fmla="*/ 140 w 140"/>
                <a:gd name="T11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68">
                  <a:moveTo>
                    <a:pt x="140" y="58"/>
                  </a:moveTo>
                  <a:cubicBezTo>
                    <a:pt x="137" y="63"/>
                    <a:pt x="135" y="68"/>
                    <a:pt x="128" y="68"/>
                  </a:cubicBezTo>
                  <a:cubicBezTo>
                    <a:pt x="86" y="68"/>
                    <a:pt x="45" y="67"/>
                    <a:pt x="14" y="33"/>
                  </a:cubicBezTo>
                  <a:cubicBezTo>
                    <a:pt x="8" y="27"/>
                    <a:pt x="0" y="21"/>
                    <a:pt x="7" y="11"/>
                  </a:cubicBezTo>
                  <a:cubicBezTo>
                    <a:pt x="15" y="0"/>
                    <a:pt x="20" y="12"/>
                    <a:pt x="26" y="15"/>
                  </a:cubicBezTo>
                  <a:cubicBezTo>
                    <a:pt x="61" y="35"/>
                    <a:pt x="101" y="44"/>
                    <a:pt x="140" y="58"/>
                  </a:cubicBezTo>
                  <a:close/>
                </a:path>
              </a:pathLst>
            </a:custGeom>
            <a:solidFill>
              <a:srgbClr val="E65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8" name="Freeform 85">
              <a:extLst>
                <a:ext uri="{FF2B5EF4-FFF2-40B4-BE49-F238E27FC236}">
                  <a16:creationId xmlns:a16="http://schemas.microsoft.com/office/drawing/2014/main" id="{8465D63E-0D4D-B337-5D53-352CA2A0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264"/>
              <a:ext cx="48" cy="56"/>
            </a:xfrm>
            <a:custGeom>
              <a:avLst/>
              <a:gdLst>
                <a:gd name="T0" fmla="*/ 50 w 77"/>
                <a:gd name="T1" fmla="*/ 75 h 90"/>
                <a:gd name="T2" fmla="*/ 0 w 77"/>
                <a:gd name="T3" fmla="*/ 90 h 90"/>
                <a:gd name="T4" fmla="*/ 34 w 77"/>
                <a:gd name="T5" fmla="*/ 0 h 90"/>
                <a:gd name="T6" fmla="*/ 72 w 77"/>
                <a:gd name="T7" fmla="*/ 14 h 90"/>
                <a:gd name="T8" fmla="*/ 50 w 77"/>
                <a:gd name="T9" fmla="*/ 7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90">
                  <a:moveTo>
                    <a:pt x="50" y="75"/>
                  </a:moveTo>
                  <a:cubicBezTo>
                    <a:pt x="36" y="86"/>
                    <a:pt x="20" y="89"/>
                    <a:pt x="0" y="90"/>
                  </a:cubicBezTo>
                  <a:cubicBezTo>
                    <a:pt x="15" y="60"/>
                    <a:pt x="25" y="31"/>
                    <a:pt x="34" y="0"/>
                  </a:cubicBezTo>
                  <a:cubicBezTo>
                    <a:pt x="45" y="11"/>
                    <a:pt x="60" y="9"/>
                    <a:pt x="72" y="14"/>
                  </a:cubicBezTo>
                  <a:cubicBezTo>
                    <a:pt x="77" y="39"/>
                    <a:pt x="64" y="57"/>
                    <a:pt x="50" y="75"/>
                  </a:cubicBezTo>
                  <a:close/>
                </a:path>
              </a:pathLst>
            </a:custGeom>
            <a:solidFill>
              <a:srgbClr val="99C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9" name="Freeform 86">
              <a:extLst>
                <a:ext uri="{FF2B5EF4-FFF2-40B4-BE49-F238E27FC236}">
                  <a16:creationId xmlns:a16="http://schemas.microsoft.com/office/drawing/2014/main" id="{4165EF62-B196-BB1A-70B0-EDC1E9D9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073"/>
              <a:ext cx="50" cy="55"/>
            </a:xfrm>
            <a:custGeom>
              <a:avLst/>
              <a:gdLst>
                <a:gd name="T0" fmla="*/ 80 w 80"/>
                <a:gd name="T1" fmla="*/ 15 h 88"/>
                <a:gd name="T2" fmla="*/ 32 w 80"/>
                <a:gd name="T3" fmla="*/ 76 h 88"/>
                <a:gd name="T4" fmla="*/ 13 w 80"/>
                <a:gd name="T5" fmla="*/ 82 h 88"/>
                <a:gd name="T6" fmla="*/ 10 w 80"/>
                <a:gd name="T7" fmla="*/ 67 h 88"/>
                <a:gd name="T8" fmla="*/ 61 w 80"/>
                <a:gd name="T9" fmla="*/ 7 h 88"/>
                <a:gd name="T10" fmla="*/ 80 w 80"/>
                <a:gd name="T11" fmla="*/ 1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88">
                  <a:moveTo>
                    <a:pt x="80" y="15"/>
                  </a:moveTo>
                  <a:cubicBezTo>
                    <a:pt x="56" y="31"/>
                    <a:pt x="41" y="52"/>
                    <a:pt x="32" y="76"/>
                  </a:cubicBezTo>
                  <a:cubicBezTo>
                    <a:pt x="27" y="88"/>
                    <a:pt x="21" y="83"/>
                    <a:pt x="13" y="82"/>
                  </a:cubicBezTo>
                  <a:cubicBezTo>
                    <a:pt x="0" y="79"/>
                    <a:pt x="9" y="72"/>
                    <a:pt x="10" y="67"/>
                  </a:cubicBezTo>
                  <a:cubicBezTo>
                    <a:pt x="18" y="40"/>
                    <a:pt x="39" y="23"/>
                    <a:pt x="61" y="7"/>
                  </a:cubicBezTo>
                  <a:cubicBezTo>
                    <a:pt x="70" y="0"/>
                    <a:pt x="72" y="15"/>
                    <a:pt x="80" y="15"/>
                  </a:cubicBezTo>
                  <a:close/>
                </a:path>
              </a:pathLst>
            </a:custGeom>
            <a:solidFill>
              <a:srgbClr val="A6C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0" name="Freeform 87">
              <a:extLst>
                <a:ext uri="{FF2B5EF4-FFF2-40B4-BE49-F238E27FC236}">
                  <a16:creationId xmlns:a16="http://schemas.microsoft.com/office/drawing/2014/main" id="{0C1F1E70-23BA-5B63-8B26-4DF97623D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265"/>
              <a:ext cx="46" cy="46"/>
            </a:xfrm>
            <a:custGeom>
              <a:avLst/>
              <a:gdLst>
                <a:gd name="T0" fmla="*/ 0 w 73"/>
                <a:gd name="T1" fmla="*/ 73 h 73"/>
                <a:gd name="T2" fmla="*/ 22 w 73"/>
                <a:gd name="T3" fmla="*/ 12 h 73"/>
                <a:gd name="T4" fmla="*/ 69 w 73"/>
                <a:gd name="T5" fmla="*/ 0 h 73"/>
                <a:gd name="T6" fmla="*/ 73 w 73"/>
                <a:gd name="T7" fmla="*/ 4 h 73"/>
                <a:gd name="T8" fmla="*/ 0 w 7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0" y="73"/>
                  </a:moveTo>
                  <a:cubicBezTo>
                    <a:pt x="7" y="53"/>
                    <a:pt x="18" y="34"/>
                    <a:pt x="22" y="12"/>
                  </a:cubicBezTo>
                  <a:cubicBezTo>
                    <a:pt x="39" y="14"/>
                    <a:pt x="56" y="16"/>
                    <a:pt x="69" y="0"/>
                  </a:cubicBezTo>
                  <a:cubicBezTo>
                    <a:pt x="70" y="2"/>
                    <a:pt x="72" y="3"/>
                    <a:pt x="73" y="4"/>
                  </a:cubicBezTo>
                  <a:cubicBezTo>
                    <a:pt x="55" y="34"/>
                    <a:pt x="31" y="58"/>
                    <a:pt x="0" y="73"/>
                  </a:cubicBezTo>
                  <a:close/>
                </a:path>
              </a:pathLst>
            </a:custGeom>
            <a:solidFill>
              <a:srgbClr val="B1D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1" name="Freeform 88">
              <a:extLst>
                <a:ext uri="{FF2B5EF4-FFF2-40B4-BE49-F238E27FC236}">
                  <a16:creationId xmlns:a16="http://schemas.microsoft.com/office/drawing/2014/main" id="{9C734E0E-9188-A395-5246-312772E70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044"/>
              <a:ext cx="22" cy="23"/>
            </a:xfrm>
            <a:custGeom>
              <a:avLst/>
              <a:gdLst>
                <a:gd name="T0" fmla="*/ 21 w 34"/>
                <a:gd name="T1" fmla="*/ 0 h 36"/>
                <a:gd name="T2" fmla="*/ 26 w 34"/>
                <a:gd name="T3" fmla="*/ 26 h 36"/>
                <a:gd name="T4" fmla="*/ 0 w 34"/>
                <a:gd name="T5" fmla="*/ 16 h 36"/>
                <a:gd name="T6" fmla="*/ 21 w 34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6">
                  <a:moveTo>
                    <a:pt x="21" y="0"/>
                  </a:moveTo>
                  <a:cubicBezTo>
                    <a:pt x="33" y="6"/>
                    <a:pt x="34" y="18"/>
                    <a:pt x="26" y="26"/>
                  </a:cubicBezTo>
                  <a:cubicBezTo>
                    <a:pt x="15" y="36"/>
                    <a:pt x="6" y="27"/>
                    <a:pt x="0" y="16"/>
                  </a:cubicBezTo>
                  <a:cubicBezTo>
                    <a:pt x="7" y="11"/>
                    <a:pt x="14" y="5"/>
                    <a:pt x="21" y="0"/>
                  </a:cubicBezTo>
                  <a:close/>
                </a:path>
              </a:pathLst>
            </a:custGeom>
            <a:solidFill>
              <a:srgbClr val="F3A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2" name="Freeform 89">
              <a:extLst>
                <a:ext uri="{FF2B5EF4-FFF2-40B4-BE49-F238E27FC236}">
                  <a16:creationId xmlns:a16="http://schemas.microsoft.com/office/drawing/2014/main" id="{F7972D07-04E8-9C0E-A09B-79A18C927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526"/>
              <a:ext cx="22" cy="21"/>
            </a:xfrm>
            <a:custGeom>
              <a:avLst/>
              <a:gdLst>
                <a:gd name="T0" fmla="*/ 0 w 35"/>
                <a:gd name="T1" fmla="*/ 0 h 33"/>
                <a:gd name="T2" fmla="*/ 35 w 35"/>
                <a:gd name="T3" fmla="*/ 22 h 33"/>
                <a:gd name="T4" fmla="*/ 0 w 3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3">
                  <a:moveTo>
                    <a:pt x="0" y="0"/>
                  </a:moveTo>
                  <a:cubicBezTo>
                    <a:pt x="13" y="8"/>
                    <a:pt x="24" y="15"/>
                    <a:pt x="35" y="22"/>
                  </a:cubicBezTo>
                  <a:cubicBezTo>
                    <a:pt x="18" y="33"/>
                    <a:pt x="8" y="28"/>
                    <a:pt x="0" y="0"/>
                  </a:cubicBezTo>
                  <a:close/>
                </a:path>
              </a:pathLst>
            </a:custGeom>
            <a:solidFill>
              <a:srgbClr val="EE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3" name="Freeform 90">
              <a:extLst>
                <a:ext uri="{FF2B5EF4-FFF2-40B4-BE49-F238E27FC236}">
                  <a16:creationId xmlns:a16="http://schemas.microsoft.com/office/drawing/2014/main" id="{504A628F-F446-F996-C4B4-7963C3A9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1255"/>
              <a:ext cx="35" cy="13"/>
            </a:xfrm>
            <a:custGeom>
              <a:avLst/>
              <a:gdLst>
                <a:gd name="T0" fmla="*/ 0 w 55"/>
                <a:gd name="T1" fmla="*/ 5 h 21"/>
                <a:gd name="T2" fmla="*/ 1 w 55"/>
                <a:gd name="T3" fmla="*/ 0 h 21"/>
                <a:gd name="T4" fmla="*/ 55 w 55"/>
                <a:gd name="T5" fmla="*/ 14 h 21"/>
                <a:gd name="T6" fmla="*/ 0 w 55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1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9" y="5"/>
                    <a:pt x="37" y="9"/>
                    <a:pt x="55" y="14"/>
                  </a:cubicBezTo>
                  <a:cubicBezTo>
                    <a:pt x="36" y="16"/>
                    <a:pt x="16" y="21"/>
                    <a:pt x="0" y="5"/>
                  </a:cubicBezTo>
                  <a:close/>
                </a:path>
              </a:pathLst>
            </a:custGeom>
            <a:solidFill>
              <a:srgbClr val="A8C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4" name="Freeform 91">
              <a:extLst>
                <a:ext uri="{FF2B5EF4-FFF2-40B4-BE49-F238E27FC236}">
                  <a16:creationId xmlns:a16="http://schemas.microsoft.com/office/drawing/2014/main" id="{6ED92A38-D755-038E-6F5E-676E1D302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985"/>
              <a:ext cx="31" cy="15"/>
            </a:xfrm>
            <a:custGeom>
              <a:avLst/>
              <a:gdLst>
                <a:gd name="T0" fmla="*/ 50 w 50"/>
                <a:gd name="T1" fmla="*/ 0 h 24"/>
                <a:gd name="T2" fmla="*/ 0 w 50"/>
                <a:gd name="T3" fmla="*/ 24 h 24"/>
                <a:gd name="T4" fmla="*/ 50 w 5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4">
                  <a:moveTo>
                    <a:pt x="50" y="0"/>
                  </a:moveTo>
                  <a:cubicBezTo>
                    <a:pt x="37" y="15"/>
                    <a:pt x="21" y="24"/>
                    <a:pt x="0" y="24"/>
                  </a:cubicBezTo>
                  <a:cubicBezTo>
                    <a:pt x="17" y="16"/>
                    <a:pt x="34" y="9"/>
                    <a:pt x="50" y="0"/>
                  </a:cubicBezTo>
                  <a:close/>
                </a:path>
              </a:pathLst>
            </a:custGeom>
            <a:solidFill>
              <a:srgbClr val="E6D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5" name="Freeform 92">
              <a:extLst>
                <a:ext uri="{FF2B5EF4-FFF2-40B4-BE49-F238E27FC236}">
                  <a16:creationId xmlns:a16="http://schemas.microsoft.com/office/drawing/2014/main" id="{05317138-0294-B061-9D17-FE03DEF2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491"/>
              <a:ext cx="17" cy="16"/>
            </a:xfrm>
            <a:custGeom>
              <a:avLst/>
              <a:gdLst>
                <a:gd name="T0" fmla="*/ 0 w 27"/>
                <a:gd name="T1" fmla="*/ 0 h 25"/>
                <a:gd name="T2" fmla="*/ 27 w 27"/>
                <a:gd name="T3" fmla="*/ 17 h 25"/>
                <a:gd name="T4" fmla="*/ 0 w 2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5">
                  <a:moveTo>
                    <a:pt x="0" y="0"/>
                  </a:moveTo>
                  <a:cubicBezTo>
                    <a:pt x="10" y="6"/>
                    <a:pt x="18" y="11"/>
                    <a:pt x="27" y="17"/>
                  </a:cubicBezTo>
                  <a:cubicBezTo>
                    <a:pt x="8" y="25"/>
                    <a:pt x="4" y="23"/>
                    <a:pt x="0" y="0"/>
                  </a:cubicBezTo>
                  <a:close/>
                </a:path>
              </a:pathLst>
            </a:custGeom>
            <a:solidFill>
              <a:srgbClr val="E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6" name="Freeform 93">
              <a:extLst>
                <a:ext uri="{FF2B5EF4-FFF2-40B4-BE49-F238E27FC236}">
                  <a16:creationId xmlns:a16="http://schemas.microsoft.com/office/drawing/2014/main" id="{329D6805-961D-3DBC-3CB3-77CF3485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070"/>
              <a:ext cx="169" cy="177"/>
            </a:xfrm>
            <a:custGeom>
              <a:avLst/>
              <a:gdLst>
                <a:gd name="T0" fmla="*/ 217 w 271"/>
                <a:gd name="T1" fmla="*/ 278 h 283"/>
                <a:gd name="T2" fmla="*/ 197 w 271"/>
                <a:gd name="T3" fmla="*/ 279 h 283"/>
                <a:gd name="T4" fmla="*/ 182 w 271"/>
                <a:gd name="T5" fmla="*/ 281 h 283"/>
                <a:gd name="T6" fmla="*/ 174 w 271"/>
                <a:gd name="T7" fmla="*/ 278 h 283"/>
                <a:gd name="T8" fmla="*/ 193 w 271"/>
                <a:gd name="T9" fmla="*/ 269 h 283"/>
                <a:gd name="T10" fmla="*/ 135 w 271"/>
                <a:gd name="T11" fmla="*/ 268 h 283"/>
                <a:gd name="T12" fmla="*/ 125 w 271"/>
                <a:gd name="T13" fmla="*/ 261 h 283"/>
                <a:gd name="T14" fmla="*/ 106 w 271"/>
                <a:gd name="T15" fmla="*/ 242 h 283"/>
                <a:gd name="T16" fmla="*/ 89 w 271"/>
                <a:gd name="T17" fmla="*/ 230 h 283"/>
                <a:gd name="T18" fmla="*/ 89 w 271"/>
                <a:gd name="T19" fmla="*/ 223 h 283"/>
                <a:gd name="T20" fmla="*/ 84 w 271"/>
                <a:gd name="T21" fmla="*/ 227 h 283"/>
                <a:gd name="T22" fmla="*/ 52 w 271"/>
                <a:gd name="T23" fmla="*/ 203 h 283"/>
                <a:gd name="T24" fmla="*/ 10 w 271"/>
                <a:gd name="T25" fmla="*/ 120 h 283"/>
                <a:gd name="T26" fmla="*/ 9 w 271"/>
                <a:gd name="T27" fmla="*/ 120 h 283"/>
                <a:gd name="T28" fmla="*/ 10 w 271"/>
                <a:gd name="T29" fmla="*/ 122 h 283"/>
                <a:gd name="T30" fmla="*/ 4 w 271"/>
                <a:gd name="T31" fmla="*/ 163 h 283"/>
                <a:gd name="T32" fmla="*/ 3 w 271"/>
                <a:gd name="T33" fmla="*/ 155 h 283"/>
                <a:gd name="T34" fmla="*/ 3 w 271"/>
                <a:gd name="T35" fmla="*/ 112 h 283"/>
                <a:gd name="T36" fmla="*/ 77 w 271"/>
                <a:gd name="T37" fmla="*/ 18 h 283"/>
                <a:gd name="T38" fmla="*/ 88 w 271"/>
                <a:gd name="T39" fmla="*/ 10 h 283"/>
                <a:gd name="T40" fmla="*/ 105 w 271"/>
                <a:gd name="T41" fmla="*/ 0 h 283"/>
                <a:gd name="T42" fmla="*/ 124 w 271"/>
                <a:gd name="T43" fmla="*/ 8 h 283"/>
                <a:gd name="T44" fmla="*/ 160 w 271"/>
                <a:gd name="T45" fmla="*/ 25 h 283"/>
                <a:gd name="T46" fmla="*/ 204 w 271"/>
                <a:gd name="T47" fmla="*/ 66 h 283"/>
                <a:gd name="T48" fmla="*/ 207 w 271"/>
                <a:gd name="T49" fmla="*/ 78 h 283"/>
                <a:gd name="T50" fmla="*/ 206 w 271"/>
                <a:gd name="T51" fmla="*/ 79 h 283"/>
                <a:gd name="T52" fmla="*/ 204 w 271"/>
                <a:gd name="T53" fmla="*/ 78 h 283"/>
                <a:gd name="T54" fmla="*/ 156 w 271"/>
                <a:gd name="T55" fmla="*/ 60 h 283"/>
                <a:gd name="T56" fmla="*/ 165 w 271"/>
                <a:gd name="T57" fmla="*/ 71 h 283"/>
                <a:gd name="T58" fmla="*/ 262 w 271"/>
                <a:gd name="T59" fmla="*/ 156 h 283"/>
                <a:gd name="T60" fmla="*/ 264 w 271"/>
                <a:gd name="T61" fmla="*/ 183 h 283"/>
                <a:gd name="T62" fmla="*/ 217 w 271"/>
                <a:gd name="T63" fmla="*/ 27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283">
                  <a:moveTo>
                    <a:pt x="217" y="278"/>
                  </a:moveTo>
                  <a:cubicBezTo>
                    <a:pt x="210" y="283"/>
                    <a:pt x="203" y="280"/>
                    <a:pt x="197" y="279"/>
                  </a:cubicBezTo>
                  <a:cubicBezTo>
                    <a:pt x="192" y="281"/>
                    <a:pt x="187" y="281"/>
                    <a:pt x="182" y="281"/>
                  </a:cubicBezTo>
                  <a:cubicBezTo>
                    <a:pt x="179" y="281"/>
                    <a:pt x="176" y="281"/>
                    <a:pt x="174" y="278"/>
                  </a:cubicBezTo>
                  <a:cubicBezTo>
                    <a:pt x="176" y="267"/>
                    <a:pt x="186" y="272"/>
                    <a:pt x="193" y="269"/>
                  </a:cubicBezTo>
                  <a:cubicBezTo>
                    <a:pt x="173" y="274"/>
                    <a:pt x="154" y="264"/>
                    <a:pt x="135" y="268"/>
                  </a:cubicBezTo>
                  <a:cubicBezTo>
                    <a:pt x="131" y="269"/>
                    <a:pt x="128" y="264"/>
                    <a:pt x="125" y="261"/>
                  </a:cubicBezTo>
                  <a:cubicBezTo>
                    <a:pt x="120" y="254"/>
                    <a:pt x="119" y="241"/>
                    <a:pt x="106" y="242"/>
                  </a:cubicBezTo>
                  <a:cubicBezTo>
                    <a:pt x="98" y="241"/>
                    <a:pt x="87" y="245"/>
                    <a:pt x="89" y="230"/>
                  </a:cubicBezTo>
                  <a:cubicBezTo>
                    <a:pt x="90" y="228"/>
                    <a:pt x="92" y="224"/>
                    <a:pt x="89" y="223"/>
                  </a:cubicBezTo>
                  <a:cubicBezTo>
                    <a:pt x="86" y="221"/>
                    <a:pt x="86" y="226"/>
                    <a:pt x="84" y="227"/>
                  </a:cubicBezTo>
                  <a:cubicBezTo>
                    <a:pt x="68" y="226"/>
                    <a:pt x="60" y="214"/>
                    <a:pt x="52" y="203"/>
                  </a:cubicBezTo>
                  <a:cubicBezTo>
                    <a:pt x="34" y="177"/>
                    <a:pt x="17" y="151"/>
                    <a:pt x="10" y="120"/>
                  </a:cubicBezTo>
                  <a:cubicBezTo>
                    <a:pt x="8" y="118"/>
                    <a:pt x="7" y="122"/>
                    <a:pt x="9" y="120"/>
                  </a:cubicBezTo>
                  <a:cubicBezTo>
                    <a:pt x="9" y="120"/>
                    <a:pt x="10" y="120"/>
                    <a:pt x="10" y="122"/>
                  </a:cubicBezTo>
                  <a:cubicBezTo>
                    <a:pt x="12" y="136"/>
                    <a:pt x="21" y="151"/>
                    <a:pt x="4" y="163"/>
                  </a:cubicBezTo>
                  <a:cubicBezTo>
                    <a:pt x="4" y="160"/>
                    <a:pt x="3" y="158"/>
                    <a:pt x="3" y="155"/>
                  </a:cubicBezTo>
                  <a:cubicBezTo>
                    <a:pt x="0" y="141"/>
                    <a:pt x="0" y="126"/>
                    <a:pt x="3" y="112"/>
                  </a:cubicBezTo>
                  <a:cubicBezTo>
                    <a:pt x="14" y="70"/>
                    <a:pt x="36" y="36"/>
                    <a:pt x="77" y="18"/>
                  </a:cubicBezTo>
                  <a:cubicBezTo>
                    <a:pt x="84" y="21"/>
                    <a:pt x="89" y="20"/>
                    <a:pt x="88" y="10"/>
                  </a:cubicBezTo>
                  <a:cubicBezTo>
                    <a:pt x="91" y="2"/>
                    <a:pt x="99" y="3"/>
                    <a:pt x="105" y="0"/>
                  </a:cubicBezTo>
                  <a:cubicBezTo>
                    <a:pt x="109" y="8"/>
                    <a:pt x="117" y="6"/>
                    <a:pt x="124" y="8"/>
                  </a:cubicBezTo>
                  <a:cubicBezTo>
                    <a:pt x="137" y="11"/>
                    <a:pt x="149" y="17"/>
                    <a:pt x="160" y="25"/>
                  </a:cubicBezTo>
                  <a:cubicBezTo>
                    <a:pt x="176" y="37"/>
                    <a:pt x="187" y="54"/>
                    <a:pt x="204" y="66"/>
                  </a:cubicBezTo>
                  <a:cubicBezTo>
                    <a:pt x="207" y="68"/>
                    <a:pt x="211" y="73"/>
                    <a:pt x="207" y="78"/>
                  </a:cubicBezTo>
                  <a:cubicBezTo>
                    <a:pt x="207" y="79"/>
                    <a:pt x="206" y="79"/>
                    <a:pt x="206" y="79"/>
                  </a:cubicBezTo>
                  <a:cubicBezTo>
                    <a:pt x="205" y="79"/>
                    <a:pt x="204" y="78"/>
                    <a:pt x="204" y="78"/>
                  </a:cubicBezTo>
                  <a:cubicBezTo>
                    <a:pt x="187" y="74"/>
                    <a:pt x="175" y="57"/>
                    <a:pt x="156" y="60"/>
                  </a:cubicBezTo>
                  <a:cubicBezTo>
                    <a:pt x="154" y="69"/>
                    <a:pt x="161" y="69"/>
                    <a:pt x="165" y="71"/>
                  </a:cubicBezTo>
                  <a:cubicBezTo>
                    <a:pt x="202" y="93"/>
                    <a:pt x="234" y="123"/>
                    <a:pt x="262" y="156"/>
                  </a:cubicBezTo>
                  <a:cubicBezTo>
                    <a:pt x="270" y="165"/>
                    <a:pt x="271" y="172"/>
                    <a:pt x="264" y="183"/>
                  </a:cubicBezTo>
                  <a:cubicBezTo>
                    <a:pt x="245" y="213"/>
                    <a:pt x="227" y="244"/>
                    <a:pt x="217" y="278"/>
                  </a:cubicBezTo>
                  <a:close/>
                </a:path>
              </a:pathLst>
            </a:custGeom>
            <a:solidFill>
              <a:srgbClr val="D2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7" name="Freeform 94">
              <a:extLst>
                <a:ext uri="{FF2B5EF4-FFF2-40B4-BE49-F238E27FC236}">
                  <a16:creationId xmlns:a16="http://schemas.microsoft.com/office/drawing/2014/main" id="{84033C2E-D71A-4FA6-F574-B063A107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976"/>
              <a:ext cx="138" cy="85"/>
            </a:xfrm>
            <a:custGeom>
              <a:avLst/>
              <a:gdLst>
                <a:gd name="T0" fmla="*/ 202 w 222"/>
                <a:gd name="T1" fmla="*/ 136 h 136"/>
                <a:gd name="T2" fmla="*/ 148 w 222"/>
                <a:gd name="T3" fmla="*/ 74 h 136"/>
                <a:gd name="T4" fmla="*/ 31 w 222"/>
                <a:gd name="T5" fmla="*/ 86 h 136"/>
                <a:gd name="T6" fmla="*/ 9 w 222"/>
                <a:gd name="T7" fmla="*/ 121 h 136"/>
                <a:gd name="T8" fmla="*/ 4 w 222"/>
                <a:gd name="T9" fmla="*/ 43 h 136"/>
                <a:gd name="T10" fmla="*/ 20 w 222"/>
                <a:gd name="T11" fmla="*/ 36 h 136"/>
                <a:gd name="T12" fmla="*/ 141 w 222"/>
                <a:gd name="T13" fmla="*/ 20 h 136"/>
                <a:gd name="T14" fmla="*/ 213 w 222"/>
                <a:gd name="T15" fmla="*/ 49 h 136"/>
                <a:gd name="T16" fmla="*/ 202 w 222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136">
                  <a:moveTo>
                    <a:pt x="202" y="136"/>
                  </a:moveTo>
                  <a:cubicBezTo>
                    <a:pt x="199" y="87"/>
                    <a:pt x="197" y="84"/>
                    <a:pt x="148" y="74"/>
                  </a:cubicBezTo>
                  <a:cubicBezTo>
                    <a:pt x="108" y="65"/>
                    <a:pt x="68" y="70"/>
                    <a:pt x="31" y="86"/>
                  </a:cubicBezTo>
                  <a:cubicBezTo>
                    <a:pt x="19" y="91"/>
                    <a:pt x="16" y="107"/>
                    <a:pt x="9" y="121"/>
                  </a:cubicBezTo>
                  <a:cubicBezTo>
                    <a:pt x="0" y="94"/>
                    <a:pt x="4" y="68"/>
                    <a:pt x="4" y="43"/>
                  </a:cubicBezTo>
                  <a:cubicBezTo>
                    <a:pt x="4" y="29"/>
                    <a:pt x="14" y="33"/>
                    <a:pt x="20" y="36"/>
                  </a:cubicBezTo>
                  <a:cubicBezTo>
                    <a:pt x="65" y="62"/>
                    <a:pt x="104" y="53"/>
                    <a:pt x="141" y="20"/>
                  </a:cubicBezTo>
                  <a:cubicBezTo>
                    <a:pt x="163" y="0"/>
                    <a:pt x="204" y="17"/>
                    <a:pt x="213" y="49"/>
                  </a:cubicBezTo>
                  <a:cubicBezTo>
                    <a:pt x="222" y="80"/>
                    <a:pt x="214" y="108"/>
                    <a:pt x="202" y="136"/>
                  </a:cubicBezTo>
                  <a:close/>
                </a:path>
              </a:pathLst>
            </a:custGeom>
            <a:solidFill>
              <a:srgbClr val="E9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8" name="Freeform 95">
              <a:extLst>
                <a:ext uri="{FF2B5EF4-FFF2-40B4-BE49-F238E27FC236}">
                  <a16:creationId xmlns:a16="http://schemas.microsoft.com/office/drawing/2014/main" id="{13E59EA7-CE64-CE17-2934-2500E702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025"/>
              <a:ext cx="88" cy="60"/>
            </a:xfrm>
            <a:custGeom>
              <a:avLst/>
              <a:gdLst>
                <a:gd name="T0" fmla="*/ 70 w 140"/>
                <a:gd name="T1" fmla="*/ 2 h 97"/>
                <a:gd name="T2" fmla="*/ 105 w 140"/>
                <a:gd name="T3" fmla="*/ 5 h 97"/>
                <a:gd name="T4" fmla="*/ 139 w 140"/>
                <a:gd name="T5" fmla="*/ 18 h 97"/>
                <a:gd name="T6" fmla="*/ 120 w 140"/>
                <a:gd name="T7" fmla="*/ 72 h 97"/>
                <a:gd name="T8" fmla="*/ 19 w 140"/>
                <a:gd name="T9" fmla="*/ 86 h 97"/>
                <a:gd name="T10" fmla="*/ 3 w 140"/>
                <a:gd name="T11" fmla="*/ 58 h 97"/>
                <a:gd name="T12" fmla="*/ 9 w 140"/>
                <a:gd name="T13" fmla="*/ 25 h 97"/>
                <a:gd name="T14" fmla="*/ 19 w 140"/>
                <a:gd name="T15" fmla="*/ 11 h 97"/>
                <a:gd name="T16" fmla="*/ 70 w 140"/>
                <a:gd name="T1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97">
                  <a:moveTo>
                    <a:pt x="70" y="2"/>
                  </a:moveTo>
                  <a:cubicBezTo>
                    <a:pt x="83" y="1"/>
                    <a:pt x="94" y="3"/>
                    <a:pt x="105" y="5"/>
                  </a:cubicBezTo>
                  <a:cubicBezTo>
                    <a:pt x="118" y="7"/>
                    <a:pt x="139" y="6"/>
                    <a:pt x="139" y="18"/>
                  </a:cubicBezTo>
                  <a:cubicBezTo>
                    <a:pt x="140" y="36"/>
                    <a:pt x="140" y="58"/>
                    <a:pt x="120" y="72"/>
                  </a:cubicBezTo>
                  <a:cubicBezTo>
                    <a:pt x="89" y="94"/>
                    <a:pt x="55" y="97"/>
                    <a:pt x="19" y="86"/>
                  </a:cubicBezTo>
                  <a:cubicBezTo>
                    <a:pt x="6" y="82"/>
                    <a:pt x="0" y="73"/>
                    <a:pt x="3" y="58"/>
                  </a:cubicBezTo>
                  <a:cubicBezTo>
                    <a:pt x="5" y="47"/>
                    <a:pt x="8" y="36"/>
                    <a:pt x="9" y="25"/>
                  </a:cubicBezTo>
                  <a:cubicBezTo>
                    <a:pt x="9" y="17"/>
                    <a:pt x="13" y="14"/>
                    <a:pt x="19" y="11"/>
                  </a:cubicBezTo>
                  <a:cubicBezTo>
                    <a:pt x="36" y="5"/>
                    <a:pt x="53" y="0"/>
                    <a:pt x="70" y="2"/>
                  </a:cubicBezTo>
                  <a:close/>
                </a:path>
              </a:pathLst>
            </a:custGeom>
            <a:solidFill>
              <a:srgbClr val="F29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9" name="Freeform 96">
              <a:extLst>
                <a:ext uri="{FF2B5EF4-FFF2-40B4-BE49-F238E27FC236}">
                  <a16:creationId xmlns:a16="http://schemas.microsoft.com/office/drawing/2014/main" id="{4D5DF463-D129-41D2-3887-E252D1F1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987"/>
              <a:ext cx="91" cy="130"/>
            </a:xfrm>
            <a:custGeom>
              <a:avLst/>
              <a:gdLst>
                <a:gd name="T0" fmla="*/ 18 w 146"/>
                <a:gd name="T1" fmla="*/ 0 h 207"/>
                <a:gd name="T2" fmla="*/ 146 w 146"/>
                <a:gd name="T3" fmla="*/ 200 h 207"/>
                <a:gd name="T4" fmla="*/ 104 w 146"/>
                <a:gd name="T5" fmla="*/ 192 h 207"/>
                <a:gd name="T6" fmla="*/ 4 w 146"/>
                <a:gd name="T7" fmla="*/ 92 h 207"/>
                <a:gd name="T8" fmla="*/ 2 w 146"/>
                <a:gd name="T9" fmla="*/ 76 h 207"/>
                <a:gd name="T10" fmla="*/ 18 w 146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207">
                  <a:moveTo>
                    <a:pt x="18" y="0"/>
                  </a:moveTo>
                  <a:cubicBezTo>
                    <a:pt x="61" y="67"/>
                    <a:pt x="103" y="133"/>
                    <a:pt x="146" y="200"/>
                  </a:cubicBezTo>
                  <a:cubicBezTo>
                    <a:pt x="129" y="207"/>
                    <a:pt x="116" y="199"/>
                    <a:pt x="104" y="192"/>
                  </a:cubicBezTo>
                  <a:cubicBezTo>
                    <a:pt x="62" y="167"/>
                    <a:pt x="32" y="131"/>
                    <a:pt x="4" y="92"/>
                  </a:cubicBezTo>
                  <a:cubicBezTo>
                    <a:pt x="1" y="87"/>
                    <a:pt x="0" y="82"/>
                    <a:pt x="2" y="76"/>
                  </a:cubicBezTo>
                  <a:cubicBezTo>
                    <a:pt x="10" y="52"/>
                    <a:pt x="14" y="26"/>
                    <a:pt x="18" y="0"/>
                  </a:cubicBezTo>
                  <a:close/>
                </a:path>
              </a:pathLst>
            </a:custGeom>
            <a:solidFill>
              <a:srgbClr val="7AC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0" name="Freeform 97">
              <a:extLst>
                <a:ext uri="{FF2B5EF4-FFF2-40B4-BE49-F238E27FC236}">
                  <a16:creationId xmlns:a16="http://schemas.microsoft.com/office/drawing/2014/main" id="{8D970073-A51D-5626-BDF1-9B152B53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942"/>
              <a:ext cx="123" cy="168"/>
            </a:xfrm>
            <a:custGeom>
              <a:avLst/>
              <a:gdLst>
                <a:gd name="T0" fmla="*/ 25 w 197"/>
                <a:gd name="T1" fmla="*/ 22 h 268"/>
                <a:gd name="T2" fmla="*/ 80 w 197"/>
                <a:gd name="T3" fmla="*/ 8 h 268"/>
                <a:gd name="T4" fmla="*/ 91 w 197"/>
                <a:gd name="T5" fmla="*/ 7 h 268"/>
                <a:gd name="T6" fmla="*/ 84 w 197"/>
                <a:gd name="T7" fmla="*/ 18 h 268"/>
                <a:gd name="T8" fmla="*/ 54 w 197"/>
                <a:gd name="T9" fmla="*/ 33 h 268"/>
                <a:gd name="T10" fmla="*/ 53 w 197"/>
                <a:gd name="T11" fmla="*/ 62 h 268"/>
                <a:gd name="T12" fmla="*/ 62 w 197"/>
                <a:gd name="T13" fmla="*/ 79 h 268"/>
                <a:gd name="T14" fmla="*/ 66 w 197"/>
                <a:gd name="T15" fmla="*/ 87 h 268"/>
                <a:gd name="T16" fmla="*/ 118 w 197"/>
                <a:gd name="T17" fmla="*/ 147 h 268"/>
                <a:gd name="T18" fmla="*/ 120 w 197"/>
                <a:gd name="T19" fmla="*/ 166 h 268"/>
                <a:gd name="T20" fmla="*/ 149 w 197"/>
                <a:gd name="T21" fmla="*/ 202 h 268"/>
                <a:gd name="T22" fmla="*/ 162 w 197"/>
                <a:gd name="T23" fmla="*/ 203 h 268"/>
                <a:gd name="T24" fmla="*/ 184 w 197"/>
                <a:gd name="T25" fmla="*/ 188 h 268"/>
                <a:gd name="T26" fmla="*/ 187 w 197"/>
                <a:gd name="T27" fmla="*/ 206 h 268"/>
                <a:gd name="T28" fmla="*/ 150 w 197"/>
                <a:gd name="T29" fmla="*/ 268 h 268"/>
                <a:gd name="T30" fmla="*/ 0 w 197"/>
                <a:gd name="T31" fmla="*/ 24 h 268"/>
                <a:gd name="T32" fmla="*/ 25 w 197"/>
                <a:gd name="T33" fmla="*/ 2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7" h="268">
                  <a:moveTo>
                    <a:pt x="25" y="22"/>
                  </a:moveTo>
                  <a:cubicBezTo>
                    <a:pt x="47" y="32"/>
                    <a:pt x="62" y="15"/>
                    <a:pt x="80" y="8"/>
                  </a:cubicBezTo>
                  <a:cubicBezTo>
                    <a:pt x="84" y="7"/>
                    <a:pt x="88" y="0"/>
                    <a:pt x="91" y="7"/>
                  </a:cubicBezTo>
                  <a:cubicBezTo>
                    <a:pt x="94" y="13"/>
                    <a:pt x="89" y="16"/>
                    <a:pt x="84" y="18"/>
                  </a:cubicBezTo>
                  <a:cubicBezTo>
                    <a:pt x="73" y="21"/>
                    <a:pt x="64" y="27"/>
                    <a:pt x="54" y="33"/>
                  </a:cubicBezTo>
                  <a:cubicBezTo>
                    <a:pt x="37" y="43"/>
                    <a:pt x="36" y="51"/>
                    <a:pt x="53" y="62"/>
                  </a:cubicBezTo>
                  <a:cubicBezTo>
                    <a:pt x="60" y="66"/>
                    <a:pt x="70" y="67"/>
                    <a:pt x="62" y="79"/>
                  </a:cubicBezTo>
                  <a:cubicBezTo>
                    <a:pt x="61" y="80"/>
                    <a:pt x="64" y="85"/>
                    <a:pt x="66" y="87"/>
                  </a:cubicBezTo>
                  <a:cubicBezTo>
                    <a:pt x="85" y="106"/>
                    <a:pt x="89" y="137"/>
                    <a:pt x="118" y="147"/>
                  </a:cubicBezTo>
                  <a:cubicBezTo>
                    <a:pt x="124" y="149"/>
                    <a:pt x="116" y="159"/>
                    <a:pt x="120" y="166"/>
                  </a:cubicBezTo>
                  <a:cubicBezTo>
                    <a:pt x="128" y="179"/>
                    <a:pt x="143" y="186"/>
                    <a:pt x="149" y="202"/>
                  </a:cubicBezTo>
                  <a:cubicBezTo>
                    <a:pt x="150" y="207"/>
                    <a:pt x="157" y="206"/>
                    <a:pt x="162" y="203"/>
                  </a:cubicBezTo>
                  <a:cubicBezTo>
                    <a:pt x="169" y="198"/>
                    <a:pt x="177" y="193"/>
                    <a:pt x="184" y="188"/>
                  </a:cubicBezTo>
                  <a:cubicBezTo>
                    <a:pt x="189" y="193"/>
                    <a:pt x="197" y="197"/>
                    <a:pt x="187" y="206"/>
                  </a:cubicBezTo>
                  <a:cubicBezTo>
                    <a:pt x="169" y="222"/>
                    <a:pt x="160" y="243"/>
                    <a:pt x="150" y="268"/>
                  </a:cubicBezTo>
                  <a:cubicBezTo>
                    <a:pt x="102" y="184"/>
                    <a:pt x="43" y="110"/>
                    <a:pt x="0" y="24"/>
                  </a:cubicBezTo>
                  <a:cubicBezTo>
                    <a:pt x="9" y="24"/>
                    <a:pt x="17" y="23"/>
                    <a:pt x="25" y="22"/>
                  </a:cubicBezTo>
                  <a:close/>
                </a:path>
              </a:pathLst>
            </a:custGeom>
            <a:solidFill>
              <a:srgbClr val="EB8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1" name="Freeform 98">
              <a:extLst>
                <a:ext uri="{FF2B5EF4-FFF2-40B4-BE49-F238E27FC236}">
                  <a16:creationId xmlns:a16="http://schemas.microsoft.com/office/drawing/2014/main" id="{AE202C91-2050-82A7-3FA5-2A7A6F30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055"/>
              <a:ext cx="130" cy="111"/>
            </a:xfrm>
            <a:custGeom>
              <a:avLst/>
              <a:gdLst>
                <a:gd name="T0" fmla="*/ 99 w 209"/>
                <a:gd name="T1" fmla="*/ 102 h 177"/>
                <a:gd name="T2" fmla="*/ 72 w 209"/>
                <a:gd name="T3" fmla="*/ 74 h 177"/>
                <a:gd name="T4" fmla="*/ 26 w 209"/>
                <a:gd name="T5" fmla="*/ 39 h 177"/>
                <a:gd name="T6" fmla="*/ 10 w 209"/>
                <a:gd name="T7" fmla="*/ 36 h 177"/>
                <a:gd name="T8" fmla="*/ 0 w 209"/>
                <a:gd name="T9" fmla="*/ 24 h 177"/>
                <a:gd name="T10" fmla="*/ 1 w 209"/>
                <a:gd name="T11" fmla="*/ 23 h 177"/>
                <a:gd name="T12" fmla="*/ 78 w 209"/>
                <a:gd name="T13" fmla="*/ 33 h 177"/>
                <a:gd name="T14" fmla="*/ 146 w 209"/>
                <a:gd name="T15" fmla="*/ 94 h 177"/>
                <a:gd name="T16" fmla="*/ 182 w 209"/>
                <a:gd name="T17" fmla="*/ 108 h 177"/>
                <a:gd name="T18" fmla="*/ 200 w 209"/>
                <a:gd name="T19" fmla="*/ 112 h 177"/>
                <a:gd name="T20" fmla="*/ 200 w 209"/>
                <a:gd name="T21" fmla="*/ 146 h 177"/>
                <a:gd name="T22" fmla="*/ 199 w 209"/>
                <a:gd name="T23" fmla="*/ 148 h 177"/>
                <a:gd name="T24" fmla="*/ 178 w 209"/>
                <a:gd name="T25" fmla="*/ 174 h 177"/>
                <a:gd name="T26" fmla="*/ 156 w 209"/>
                <a:gd name="T27" fmla="*/ 153 h 177"/>
                <a:gd name="T28" fmla="*/ 99 w 209"/>
                <a:gd name="T29" fmla="*/ 10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177">
                  <a:moveTo>
                    <a:pt x="99" y="102"/>
                  </a:moveTo>
                  <a:cubicBezTo>
                    <a:pt x="100" y="84"/>
                    <a:pt x="79" y="86"/>
                    <a:pt x="72" y="74"/>
                  </a:cubicBezTo>
                  <a:cubicBezTo>
                    <a:pt x="62" y="58"/>
                    <a:pt x="46" y="46"/>
                    <a:pt x="26" y="39"/>
                  </a:cubicBezTo>
                  <a:cubicBezTo>
                    <a:pt x="21" y="38"/>
                    <a:pt x="16" y="36"/>
                    <a:pt x="10" y="36"/>
                  </a:cubicBezTo>
                  <a:cubicBezTo>
                    <a:pt x="1" y="38"/>
                    <a:pt x="2" y="29"/>
                    <a:pt x="0" y="24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43" y="0"/>
                    <a:pt x="46" y="1"/>
                    <a:pt x="78" y="33"/>
                  </a:cubicBezTo>
                  <a:cubicBezTo>
                    <a:pt x="100" y="55"/>
                    <a:pt x="118" y="80"/>
                    <a:pt x="146" y="94"/>
                  </a:cubicBezTo>
                  <a:cubicBezTo>
                    <a:pt x="157" y="100"/>
                    <a:pt x="169" y="106"/>
                    <a:pt x="182" y="108"/>
                  </a:cubicBezTo>
                  <a:cubicBezTo>
                    <a:pt x="188" y="108"/>
                    <a:pt x="200" y="104"/>
                    <a:pt x="200" y="112"/>
                  </a:cubicBezTo>
                  <a:cubicBezTo>
                    <a:pt x="201" y="123"/>
                    <a:pt x="209" y="135"/>
                    <a:pt x="200" y="146"/>
                  </a:cubicBezTo>
                  <a:cubicBezTo>
                    <a:pt x="200" y="146"/>
                    <a:pt x="199" y="147"/>
                    <a:pt x="199" y="148"/>
                  </a:cubicBezTo>
                  <a:cubicBezTo>
                    <a:pt x="192" y="157"/>
                    <a:pt x="187" y="171"/>
                    <a:pt x="178" y="174"/>
                  </a:cubicBezTo>
                  <a:cubicBezTo>
                    <a:pt x="167" y="177"/>
                    <a:pt x="164" y="160"/>
                    <a:pt x="156" y="153"/>
                  </a:cubicBezTo>
                  <a:cubicBezTo>
                    <a:pt x="136" y="137"/>
                    <a:pt x="118" y="119"/>
                    <a:pt x="99" y="102"/>
                  </a:cubicBezTo>
                  <a:close/>
                </a:path>
              </a:pathLst>
            </a:custGeom>
            <a:solidFill>
              <a:srgbClr val="C5B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2" name="Freeform 99">
              <a:extLst>
                <a:ext uri="{FF2B5EF4-FFF2-40B4-BE49-F238E27FC236}">
                  <a16:creationId xmlns:a16="http://schemas.microsoft.com/office/drawing/2014/main" id="{469509A1-8847-DE3B-4C13-2645C9DF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143"/>
              <a:ext cx="126" cy="110"/>
            </a:xfrm>
            <a:custGeom>
              <a:avLst/>
              <a:gdLst>
                <a:gd name="T0" fmla="*/ 124 w 203"/>
                <a:gd name="T1" fmla="*/ 141 h 176"/>
                <a:gd name="T2" fmla="*/ 189 w 203"/>
                <a:gd name="T3" fmla="*/ 150 h 176"/>
                <a:gd name="T4" fmla="*/ 203 w 203"/>
                <a:gd name="T5" fmla="*/ 153 h 176"/>
                <a:gd name="T6" fmla="*/ 175 w 203"/>
                <a:gd name="T7" fmla="*/ 161 h 176"/>
                <a:gd name="T8" fmla="*/ 193 w 203"/>
                <a:gd name="T9" fmla="*/ 163 h 176"/>
                <a:gd name="T10" fmla="*/ 151 w 203"/>
                <a:gd name="T11" fmla="*/ 160 h 176"/>
                <a:gd name="T12" fmla="*/ 145 w 203"/>
                <a:gd name="T13" fmla="*/ 160 h 176"/>
                <a:gd name="T14" fmla="*/ 123 w 203"/>
                <a:gd name="T15" fmla="*/ 164 h 176"/>
                <a:gd name="T16" fmla="*/ 39 w 203"/>
                <a:gd name="T17" fmla="*/ 109 h 176"/>
                <a:gd name="T18" fmla="*/ 0 w 203"/>
                <a:gd name="T19" fmla="*/ 47 h 176"/>
                <a:gd name="T20" fmla="*/ 5 w 203"/>
                <a:gd name="T21" fmla="*/ 0 h 176"/>
                <a:gd name="T22" fmla="*/ 17 w 203"/>
                <a:gd name="T23" fmla="*/ 21 h 176"/>
                <a:gd name="T24" fmla="*/ 75 w 203"/>
                <a:gd name="T25" fmla="*/ 108 h 176"/>
                <a:gd name="T26" fmla="*/ 81 w 203"/>
                <a:gd name="T27" fmla="*/ 107 h 176"/>
                <a:gd name="T28" fmla="*/ 90 w 203"/>
                <a:gd name="T29" fmla="*/ 115 h 176"/>
                <a:gd name="T30" fmla="*/ 102 w 203"/>
                <a:gd name="T31" fmla="*/ 120 h 176"/>
                <a:gd name="T32" fmla="*/ 124 w 203"/>
                <a:gd name="T33" fmla="*/ 14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76">
                  <a:moveTo>
                    <a:pt x="124" y="141"/>
                  </a:moveTo>
                  <a:cubicBezTo>
                    <a:pt x="146" y="143"/>
                    <a:pt x="167" y="151"/>
                    <a:pt x="189" y="150"/>
                  </a:cubicBezTo>
                  <a:cubicBezTo>
                    <a:pt x="194" y="149"/>
                    <a:pt x="199" y="146"/>
                    <a:pt x="203" y="153"/>
                  </a:cubicBezTo>
                  <a:cubicBezTo>
                    <a:pt x="195" y="160"/>
                    <a:pt x="184" y="157"/>
                    <a:pt x="175" y="161"/>
                  </a:cubicBezTo>
                  <a:cubicBezTo>
                    <a:pt x="181" y="162"/>
                    <a:pt x="187" y="163"/>
                    <a:pt x="193" y="163"/>
                  </a:cubicBezTo>
                  <a:cubicBezTo>
                    <a:pt x="179" y="165"/>
                    <a:pt x="164" y="175"/>
                    <a:pt x="151" y="160"/>
                  </a:cubicBezTo>
                  <a:cubicBezTo>
                    <a:pt x="149" y="157"/>
                    <a:pt x="146" y="158"/>
                    <a:pt x="145" y="160"/>
                  </a:cubicBezTo>
                  <a:cubicBezTo>
                    <a:pt x="140" y="176"/>
                    <a:pt x="131" y="165"/>
                    <a:pt x="123" y="164"/>
                  </a:cubicBezTo>
                  <a:cubicBezTo>
                    <a:pt x="96" y="145"/>
                    <a:pt x="65" y="131"/>
                    <a:pt x="39" y="109"/>
                  </a:cubicBezTo>
                  <a:cubicBezTo>
                    <a:pt x="19" y="93"/>
                    <a:pt x="1" y="75"/>
                    <a:pt x="0" y="47"/>
                  </a:cubicBezTo>
                  <a:cubicBezTo>
                    <a:pt x="8" y="32"/>
                    <a:pt x="1" y="16"/>
                    <a:pt x="5" y="0"/>
                  </a:cubicBezTo>
                  <a:cubicBezTo>
                    <a:pt x="12" y="5"/>
                    <a:pt x="13" y="14"/>
                    <a:pt x="17" y="21"/>
                  </a:cubicBezTo>
                  <a:cubicBezTo>
                    <a:pt x="31" y="53"/>
                    <a:pt x="48" y="84"/>
                    <a:pt x="75" y="108"/>
                  </a:cubicBezTo>
                  <a:cubicBezTo>
                    <a:pt x="77" y="109"/>
                    <a:pt x="79" y="109"/>
                    <a:pt x="81" y="107"/>
                  </a:cubicBezTo>
                  <a:cubicBezTo>
                    <a:pt x="87" y="106"/>
                    <a:pt x="90" y="109"/>
                    <a:pt x="90" y="115"/>
                  </a:cubicBezTo>
                  <a:cubicBezTo>
                    <a:pt x="90" y="127"/>
                    <a:pt x="97" y="121"/>
                    <a:pt x="102" y="120"/>
                  </a:cubicBezTo>
                  <a:cubicBezTo>
                    <a:pt x="110" y="127"/>
                    <a:pt x="117" y="133"/>
                    <a:pt x="124" y="141"/>
                  </a:cubicBezTo>
                  <a:close/>
                </a:path>
              </a:pathLst>
            </a:custGeom>
            <a:solidFill>
              <a:srgbClr val="C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3" name="Freeform 100">
              <a:extLst>
                <a:ext uri="{FF2B5EF4-FFF2-40B4-BE49-F238E27FC236}">
                  <a16:creationId xmlns:a16="http://schemas.microsoft.com/office/drawing/2014/main" id="{3791172E-6A02-FD3A-521F-CBC84846A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887"/>
              <a:ext cx="58" cy="46"/>
            </a:xfrm>
            <a:custGeom>
              <a:avLst/>
              <a:gdLst>
                <a:gd name="T0" fmla="*/ 72 w 93"/>
                <a:gd name="T1" fmla="*/ 0 h 74"/>
                <a:gd name="T2" fmla="*/ 58 w 93"/>
                <a:gd name="T3" fmla="*/ 65 h 74"/>
                <a:gd name="T4" fmla="*/ 20 w 93"/>
                <a:gd name="T5" fmla="*/ 70 h 74"/>
                <a:gd name="T6" fmla="*/ 16 w 93"/>
                <a:gd name="T7" fmla="*/ 17 h 74"/>
                <a:gd name="T8" fmla="*/ 24 w 93"/>
                <a:gd name="T9" fmla="*/ 14 h 74"/>
                <a:gd name="T10" fmla="*/ 72 w 93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74">
                  <a:moveTo>
                    <a:pt x="72" y="0"/>
                  </a:moveTo>
                  <a:cubicBezTo>
                    <a:pt x="93" y="16"/>
                    <a:pt x="85" y="45"/>
                    <a:pt x="58" y="65"/>
                  </a:cubicBezTo>
                  <a:cubicBezTo>
                    <a:pt x="44" y="74"/>
                    <a:pt x="32" y="66"/>
                    <a:pt x="20" y="70"/>
                  </a:cubicBezTo>
                  <a:cubicBezTo>
                    <a:pt x="0" y="53"/>
                    <a:pt x="9" y="35"/>
                    <a:pt x="16" y="17"/>
                  </a:cubicBezTo>
                  <a:cubicBezTo>
                    <a:pt x="18" y="12"/>
                    <a:pt x="20" y="12"/>
                    <a:pt x="24" y="14"/>
                  </a:cubicBezTo>
                  <a:cubicBezTo>
                    <a:pt x="44" y="23"/>
                    <a:pt x="58" y="12"/>
                    <a:pt x="72" y="0"/>
                  </a:cubicBezTo>
                  <a:close/>
                </a:path>
              </a:pathLst>
            </a:custGeom>
            <a:solidFill>
              <a:srgbClr val="F9D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4" name="Freeform 101">
              <a:extLst>
                <a:ext uri="{FF2B5EF4-FFF2-40B4-BE49-F238E27FC236}">
                  <a16:creationId xmlns:a16="http://schemas.microsoft.com/office/drawing/2014/main" id="{9F14749D-7178-B6BC-C78D-D02F216AD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864"/>
              <a:ext cx="35" cy="145"/>
            </a:xfrm>
            <a:custGeom>
              <a:avLst/>
              <a:gdLst>
                <a:gd name="T0" fmla="*/ 50 w 57"/>
                <a:gd name="T1" fmla="*/ 8 h 232"/>
                <a:gd name="T2" fmla="*/ 52 w 57"/>
                <a:gd name="T3" fmla="*/ 25 h 232"/>
                <a:gd name="T4" fmla="*/ 33 w 57"/>
                <a:gd name="T5" fmla="*/ 144 h 232"/>
                <a:gd name="T6" fmla="*/ 21 w 57"/>
                <a:gd name="T7" fmla="*/ 160 h 232"/>
                <a:gd name="T8" fmla="*/ 12 w 57"/>
                <a:gd name="T9" fmla="*/ 172 h 232"/>
                <a:gd name="T10" fmla="*/ 19 w 57"/>
                <a:gd name="T11" fmla="*/ 218 h 232"/>
                <a:gd name="T12" fmla="*/ 18 w 57"/>
                <a:gd name="T13" fmla="*/ 232 h 232"/>
                <a:gd name="T14" fmla="*/ 4 w 57"/>
                <a:gd name="T15" fmla="*/ 183 h 232"/>
                <a:gd name="T16" fmla="*/ 38 w 57"/>
                <a:gd name="T17" fmla="*/ 2 h 232"/>
                <a:gd name="T18" fmla="*/ 50 w 57"/>
                <a:gd name="T19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32">
                  <a:moveTo>
                    <a:pt x="50" y="8"/>
                  </a:moveTo>
                  <a:cubicBezTo>
                    <a:pt x="47" y="14"/>
                    <a:pt x="57" y="17"/>
                    <a:pt x="52" y="25"/>
                  </a:cubicBezTo>
                  <a:cubicBezTo>
                    <a:pt x="28" y="62"/>
                    <a:pt x="32" y="103"/>
                    <a:pt x="33" y="144"/>
                  </a:cubicBezTo>
                  <a:cubicBezTo>
                    <a:pt x="33" y="152"/>
                    <a:pt x="38" y="163"/>
                    <a:pt x="21" y="160"/>
                  </a:cubicBezTo>
                  <a:cubicBezTo>
                    <a:pt x="16" y="158"/>
                    <a:pt x="12" y="165"/>
                    <a:pt x="12" y="172"/>
                  </a:cubicBezTo>
                  <a:cubicBezTo>
                    <a:pt x="11" y="188"/>
                    <a:pt x="7" y="204"/>
                    <a:pt x="19" y="218"/>
                  </a:cubicBezTo>
                  <a:cubicBezTo>
                    <a:pt x="22" y="221"/>
                    <a:pt x="21" y="226"/>
                    <a:pt x="18" y="232"/>
                  </a:cubicBezTo>
                  <a:cubicBezTo>
                    <a:pt x="8" y="216"/>
                    <a:pt x="0" y="201"/>
                    <a:pt x="4" y="183"/>
                  </a:cubicBezTo>
                  <a:cubicBezTo>
                    <a:pt x="15" y="123"/>
                    <a:pt x="26" y="63"/>
                    <a:pt x="38" y="2"/>
                  </a:cubicBezTo>
                  <a:cubicBezTo>
                    <a:pt x="44" y="0"/>
                    <a:pt x="48" y="1"/>
                    <a:pt x="50" y="8"/>
                  </a:cubicBezTo>
                  <a:close/>
                </a:path>
              </a:pathLst>
            </a:custGeom>
            <a:solidFill>
              <a:srgbClr val="F8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5" name="Freeform 102">
              <a:extLst>
                <a:ext uri="{FF2B5EF4-FFF2-40B4-BE49-F238E27FC236}">
                  <a16:creationId xmlns:a16="http://schemas.microsoft.com/office/drawing/2014/main" id="{16D5E0C9-2B65-3CE4-638C-5CB11E4CC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071"/>
              <a:ext cx="38" cy="59"/>
            </a:xfrm>
            <a:custGeom>
              <a:avLst/>
              <a:gdLst>
                <a:gd name="T0" fmla="*/ 0 w 61"/>
                <a:gd name="T1" fmla="*/ 95 h 95"/>
                <a:gd name="T2" fmla="*/ 35 w 61"/>
                <a:gd name="T3" fmla="*/ 11 h 95"/>
                <a:gd name="T4" fmla="*/ 52 w 61"/>
                <a:gd name="T5" fmla="*/ 9 h 95"/>
                <a:gd name="T6" fmla="*/ 53 w 61"/>
                <a:gd name="T7" fmla="*/ 24 h 95"/>
                <a:gd name="T8" fmla="*/ 0 w 61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95">
                  <a:moveTo>
                    <a:pt x="0" y="95"/>
                  </a:moveTo>
                  <a:cubicBezTo>
                    <a:pt x="6" y="65"/>
                    <a:pt x="16" y="36"/>
                    <a:pt x="35" y="11"/>
                  </a:cubicBezTo>
                  <a:cubicBezTo>
                    <a:pt x="40" y="5"/>
                    <a:pt x="45" y="0"/>
                    <a:pt x="52" y="9"/>
                  </a:cubicBezTo>
                  <a:cubicBezTo>
                    <a:pt x="56" y="14"/>
                    <a:pt x="61" y="18"/>
                    <a:pt x="53" y="24"/>
                  </a:cubicBezTo>
                  <a:cubicBezTo>
                    <a:pt x="28" y="42"/>
                    <a:pt x="14" y="69"/>
                    <a:pt x="0" y="95"/>
                  </a:cubicBezTo>
                  <a:close/>
                </a:path>
              </a:pathLst>
            </a:custGeom>
            <a:solidFill>
              <a:srgbClr val="B5D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6" name="Freeform 103">
              <a:extLst>
                <a:ext uri="{FF2B5EF4-FFF2-40B4-BE49-F238E27FC236}">
                  <a16:creationId xmlns:a16="http://schemas.microsoft.com/office/drawing/2014/main" id="{11310343-6C0D-2C98-615F-7483E6EE0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962"/>
              <a:ext cx="25" cy="33"/>
            </a:xfrm>
            <a:custGeom>
              <a:avLst/>
              <a:gdLst>
                <a:gd name="T0" fmla="*/ 8 w 40"/>
                <a:gd name="T1" fmla="*/ 4 h 53"/>
                <a:gd name="T2" fmla="*/ 34 w 40"/>
                <a:gd name="T3" fmla="*/ 13 h 53"/>
                <a:gd name="T4" fmla="*/ 28 w 40"/>
                <a:gd name="T5" fmla="*/ 42 h 53"/>
                <a:gd name="T6" fmla="*/ 0 w 40"/>
                <a:gd name="T7" fmla="*/ 39 h 53"/>
                <a:gd name="T8" fmla="*/ 8 w 40"/>
                <a:gd name="T9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8" y="4"/>
                  </a:moveTo>
                  <a:cubicBezTo>
                    <a:pt x="19" y="0"/>
                    <a:pt x="29" y="0"/>
                    <a:pt x="34" y="13"/>
                  </a:cubicBezTo>
                  <a:cubicBezTo>
                    <a:pt x="40" y="24"/>
                    <a:pt x="35" y="34"/>
                    <a:pt x="28" y="42"/>
                  </a:cubicBezTo>
                  <a:cubicBezTo>
                    <a:pt x="17" y="53"/>
                    <a:pt x="8" y="45"/>
                    <a:pt x="0" y="39"/>
                  </a:cubicBezTo>
                  <a:cubicBezTo>
                    <a:pt x="2" y="27"/>
                    <a:pt x="5" y="16"/>
                    <a:pt x="8" y="4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7" name="Freeform 104">
              <a:extLst>
                <a:ext uri="{FF2B5EF4-FFF2-40B4-BE49-F238E27FC236}">
                  <a16:creationId xmlns:a16="http://schemas.microsoft.com/office/drawing/2014/main" id="{360C626E-3563-870F-28B9-7E204B4A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987"/>
              <a:ext cx="57" cy="18"/>
            </a:xfrm>
            <a:custGeom>
              <a:avLst/>
              <a:gdLst>
                <a:gd name="T0" fmla="*/ 90 w 90"/>
                <a:gd name="T1" fmla="*/ 0 h 28"/>
                <a:gd name="T2" fmla="*/ 0 w 90"/>
                <a:gd name="T3" fmla="*/ 16 h 28"/>
                <a:gd name="T4" fmla="*/ 90 w 90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28">
                  <a:moveTo>
                    <a:pt x="90" y="0"/>
                  </a:moveTo>
                  <a:cubicBezTo>
                    <a:pt x="63" y="25"/>
                    <a:pt x="33" y="28"/>
                    <a:pt x="0" y="16"/>
                  </a:cubicBezTo>
                  <a:cubicBezTo>
                    <a:pt x="31" y="16"/>
                    <a:pt x="60" y="5"/>
                    <a:pt x="90" y="0"/>
                  </a:cubicBezTo>
                  <a:close/>
                </a:path>
              </a:pathLst>
            </a:custGeom>
            <a:solidFill>
              <a:srgbClr val="F8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8" name="Freeform 105">
              <a:extLst>
                <a:ext uri="{FF2B5EF4-FFF2-40B4-BE49-F238E27FC236}">
                  <a16:creationId xmlns:a16="http://schemas.microsoft.com/office/drawing/2014/main" id="{F5EC880A-54C7-00A1-670B-947388E8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873"/>
              <a:ext cx="27" cy="32"/>
            </a:xfrm>
            <a:custGeom>
              <a:avLst/>
              <a:gdLst>
                <a:gd name="T0" fmla="*/ 10 w 43"/>
                <a:gd name="T1" fmla="*/ 0 h 51"/>
                <a:gd name="T2" fmla="*/ 43 w 43"/>
                <a:gd name="T3" fmla="*/ 38 h 51"/>
                <a:gd name="T4" fmla="*/ 17 w 43"/>
                <a:gd name="T5" fmla="*/ 45 h 51"/>
                <a:gd name="T6" fmla="*/ 10 w 43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10" y="0"/>
                  </a:moveTo>
                  <a:cubicBezTo>
                    <a:pt x="17" y="16"/>
                    <a:pt x="22" y="33"/>
                    <a:pt x="43" y="38"/>
                  </a:cubicBezTo>
                  <a:cubicBezTo>
                    <a:pt x="35" y="50"/>
                    <a:pt x="27" y="51"/>
                    <a:pt x="17" y="45"/>
                  </a:cubicBezTo>
                  <a:cubicBezTo>
                    <a:pt x="3" y="37"/>
                    <a:pt x="0" y="17"/>
                    <a:pt x="10" y="0"/>
                  </a:cubicBezTo>
                  <a:close/>
                </a:path>
              </a:pathLst>
            </a:custGeom>
            <a:solidFill>
              <a:srgbClr val="F5E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9" name="Freeform 106">
              <a:extLst>
                <a:ext uri="{FF2B5EF4-FFF2-40B4-BE49-F238E27FC236}">
                  <a16:creationId xmlns:a16="http://schemas.microsoft.com/office/drawing/2014/main" id="{584E5EA5-5C5D-8E0B-E016-A753DA23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03"/>
              <a:ext cx="58" cy="28"/>
            </a:xfrm>
            <a:custGeom>
              <a:avLst/>
              <a:gdLst>
                <a:gd name="T0" fmla="*/ 92 w 92"/>
                <a:gd name="T1" fmla="*/ 0 h 45"/>
                <a:gd name="T2" fmla="*/ 0 w 92"/>
                <a:gd name="T3" fmla="*/ 19 h 45"/>
                <a:gd name="T4" fmla="*/ 92 w 92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5">
                  <a:moveTo>
                    <a:pt x="92" y="0"/>
                  </a:moveTo>
                  <a:cubicBezTo>
                    <a:pt x="68" y="38"/>
                    <a:pt x="30" y="45"/>
                    <a:pt x="0" y="19"/>
                  </a:cubicBezTo>
                  <a:cubicBezTo>
                    <a:pt x="35" y="35"/>
                    <a:pt x="65" y="26"/>
                    <a:pt x="92" y="0"/>
                  </a:cubicBezTo>
                  <a:close/>
                </a:path>
              </a:pathLst>
            </a:custGeom>
            <a:solidFill>
              <a:srgbClr val="D17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0" name="Freeform 107">
              <a:extLst>
                <a:ext uri="{FF2B5EF4-FFF2-40B4-BE49-F238E27FC236}">
                  <a16:creationId xmlns:a16="http://schemas.microsoft.com/office/drawing/2014/main" id="{0CBCA393-0FC4-B8CE-7DC6-3A879136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101"/>
              <a:ext cx="45" cy="16"/>
            </a:xfrm>
            <a:custGeom>
              <a:avLst/>
              <a:gdLst>
                <a:gd name="T0" fmla="*/ 73 w 73"/>
                <a:gd name="T1" fmla="*/ 8 h 26"/>
                <a:gd name="T2" fmla="*/ 0 w 73"/>
                <a:gd name="T3" fmla="*/ 0 h 26"/>
                <a:gd name="T4" fmla="*/ 73 w 73"/>
                <a:gd name="T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26">
                  <a:moveTo>
                    <a:pt x="73" y="8"/>
                  </a:moveTo>
                  <a:cubicBezTo>
                    <a:pt x="45" y="26"/>
                    <a:pt x="24" y="24"/>
                    <a:pt x="0" y="0"/>
                  </a:cubicBezTo>
                  <a:cubicBezTo>
                    <a:pt x="25" y="5"/>
                    <a:pt x="48" y="9"/>
                    <a:pt x="73" y="8"/>
                  </a:cubicBezTo>
                  <a:close/>
                </a:path>
              </a:pathLst>
            </a:custGeom>
            <a:solidFill>
              <a:srgbClr val="F0D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1" name="Freeform 108">
              <a:extLst>
                <a:ext uri="{FF2B5EF4-FFF2-40B4-BE49-F238E27FC236}">
                  <a16:creationId xmlns:a16="http://schemas.microsoft.com/office/drawing/2014/main" id="{E97045E4-ABAF-DA7F-A463-D69E08230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859"/>
              <a:ext cx="22" cy="32"/>
            </a:xfrm>
            <a:custGeom>
              <a:avLst/>
              <a:gdLst>
                <a:gd name="T0" fmla="*/ 7 w 35"/>
                <a:gd name="T1" fmla="*/ 0 h 52"/>
                <a:gd name="T2" fmla="*/ 30 w 35"/>
                <a:gd name="T3" fmla="*/ 34 h 52"/>
                <a:gd name="T4" fmla="*/ 30 w 35"/>
                <a:gd name="T5" fmla="*/ 49 h 52"/>
                <a:gd name="T6" fmla="*/ 17 w 35"/>
                <a:gd name="T7" fmla="*/ 46 h 52"/>
                <a:gd name="T8" fmla="*/ 7 w 3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2">
                  <a:moveTo>
                    <a:pt x="7" y="0"/>
                  </a:moveTo>
                  <a:cubicBezTo>
                    <a:pt x="15" y="15"/>
                    <a:pt x="22" y="25"/>
                    <a:pt x="30" y="34"/>
                  </a:cubicBezTo>
                  <a:cubicBezTo>
                    <a:pt x="34" y="38"/>
                    <a:pt x="35" y="45"/>
                    <a:pt x="30" y="49"/>
                  </a:cubicBezTo>
                  <a:cubicBezTo>
                    <a:pt x="26" y="52"/>
                    <a:pt x="20" y="49"/>
                    <a:pt x="17" y="46"/>
                  </a:cubicBezTo>
                  <a:cubicBezTo>
                    <a:pt x="5" y="34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F4E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2" name="Freeform 109">
              <a:extLst>
                <a:ext uri="{FF2B5EF4-FFF2-40B4-BE49-F238E27FC236}">
                  <a16:creationId xmlns:a16="http://schemas.microsoft.com/office/drawing/2014/main" id="{3930C02E-4B38-486D-91E7-EE2B9B0D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036"/>
              <a:ext cx="13" cy="41"/>
            </a:xfrm>
            <a:custGeom>
              <a:avLst/>
              <a:gdLst>
                <a:gd name="T0" fmla="*/ 21 w 21"/>
                <a:gd name="T1" fmla="*/ 0 h 65"/>
                <a:gd name="T2" fmla="*/ 19 w 21"/>
                <a:gd name="T3" fmla="*/ 65 h 65"/>
                <a:gd name="T4" fmla="*/ 21 w 21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5">
                  <a:moveTo>
                    <a:pt x="21" y="0"/>
                  </a:moveTo>
                  <a:cubicBezTo>
                    <a:pt x="20" y="23"/>
                    <a:pt x="8" y="42"/>
                    <a:pt x="19" y="65"/>
                  </a:cubicBezTo>
                  <a:cubicBezTo>
                    <a:pt x="0" y="44"/>
                    <a:pt x="0" y="32"/>
                    <a:pt x="21" y="0"/>
                  </a:cubicBezTo>
                  <a:close/>
                </a:path>
              </a:pathLst>
            </a:custGeom>
            <a:solidFill>
              <a:srgbClr val="EAD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3" name="Freeform 110">
              <a:extLst>
                <a:ext uri="{FF2B5EF4-FFF2-40B4-BE49-F238E27FC236}">
                  <a16:creationId xmlns:a16="http://schemas.microsoft.com/office/drawing/2014/main" id="{F13F42BD-C438-B106-F719-573913AC1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848"/>
              <a:ext cx="15" cy="26"/>
            </a:xfrm>
            <a:custGeom>
              <a:avLst/>
              <a:gdLst>
                <a:gd name="T0" fmla="*/ 7 w 24"/>
                <a:gd name="T1" fmla="*/ 0 h 42"/>
                <a:gd name="T2" fmla="*/ 22 w 24"/>
                <a:gd name="T3" fmla="*/ 33 h 42"/>
                <a:gd name="T4" fmla="*/ 22 w 24"/>
                <a:gd name="T5" fmla="*/ 41 h 42"/>
                <a:gd name="T6" fmla="*/ 16 w 24"/>
                <a:gd name="T7" fmla="*/ 40 h 42"/>
                <a:gd name="T8" fmla="*/ 7 w 2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7" y="0"/>
                  </a:moveTo>
                  <a:cubicBezTo>
                    <a:pt x="12" y="13"/>
                    <a:pt x="15" y="24"/>
                    <a:pt x="22" y="33"/>
                  </a:cubicBezTo>
                  <a:cubicBezTo>
                    <a:pt x="24" y="36"/>
                    <a:pt x="24" y="39"/>
                    <a:pt x="22" y="41"/>
                  </a:cubicBezTo>
                  <a:cubicBezTo>
                    <a:pt x="20" y="42"/>
                    <a:pt x="18" y="41"/>
                    <a:pt x="16" y="40"/>
                  </a:cubicBezTo>
                  <a:cubicBezTo>
                    <a:pt x="6" y="35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EE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4" name="Freeform 111">
              <a:extLst>
                <a:ext uri="{FF2B5EF4-FFF2-40B4-BE49-F238E27FC236}">
                  <a16:creationId xmlns:a16="http://schemas.microsoft.com/office/drawing/2014/main" id="{85442D35-C2C5-9663-6BEA-D9FC1D80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855"/>
              <a:ext cx="17" cy="14"/>
            </a:xfrm>
            <a:custGeom>
              <a:avLst/>
              <a:gdLst>
                <a:gd name="T0" fmla="*/ 12 w 28"/>
                <a:gd name="T1" fmla="*/ 23 h 23"/>
                <a:gd name="T2" fmla="*/ 0 w 28"/>
                <a:gd name="T3" fmla="*/ 17 h 23"/>
                <a:gd name="T4" fmla="*/ 4 w 28"/>
                <a:gd name="T5" fmla="*/ 10 h 23"/>
                <a:gd name="T6" fmla="*/ 21 w 28"/>
                <a:gd name="T7" fmla="*/ 22 h 23"/>
                <a:gd name="T8" fmla="*/ 12 w 2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12" y="23"/>
                  </a:moveTo>
                  <a:cubicBezTo>
                    <a:pt x="9" y="18"/>
                    <a:pt x="5" y="17"/>
                    <a:pt x="0" y="17"/>
                  </a:cubicBezTo>
                  <a:cubicBezTo>
                    <a:pt x="1" y="15"/>
                    <a:pt x="3" y="13"/>
                    <a:pt x="4" y="10"/>
                  </a:cubicBezTo>
                  <a:cubicBezTo>
                    <a:pt x="11" y="13"/>
                    <a:pt x="28" y="0"/>
                    <a:pt x="21" y="22"/>
                  </a:cubicBezTo>
                  <a:cubicBezTo>
                    <a:pt x="18" y="22"/>
                    <a:pt x="15" y="22"/>
                    <a:pt x="12" y="23"/>
                  </a:cubicBezTo>
                  <a:close/>
                </a:path>
              </a:pathLst>
            </a:custGeom>
            <a:solidFill>
              <a:srgbClr val="52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5" name="Freeform 112">
              <a:extLst>
                <a:ext uri="{FF2B5EF4-FFF2-40B4-BE49-F238E27FC236}">
                  <a16:creationId xmlns:a16="http://schemas.microsoft.com/office/drawing/2014/main" id="{F75B8F2C-F7D3-8CBD-87E1-977B20FEE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077"/>
              <a:ext cx="13" cy="11"/>
            </a:xfrm>
            <a:custGeom>
              <a:avLst/>
              <a:gdLst>
                <a:gd name="T0" fmla="*/ 12 w 21"/>
                <a:gd name="T1" fmla="*/ 0 h 18"/>
                <a:gd name="T2" fmla="*/ 20 w 21"/>
                <a:gd name="T3" fmla="*/ 4 h 18"/>
                <a:gd name="T4" fmla="*/ 7 w 21"/>
                <a:gd name="T5" fmla="*/ 15 h 18"/>
                <a:gd name="T6" fmla="*/ 1 w 21"/>
                <a:gd name="T7" fmla="*/ 8 h 18"/>
                <a:gd name="T8" fmla="*/ 12 w 2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2" y="0"/>
                  </a:moveTo>
                  <a:cubicBezTo>
                    <a:pt x="16" y="1"/>
                    <a:pt x="21" y="0"/>
                    <a:pt x="20" y="4"/>
                  </a:cubicBezTo>
                  <a:cubicBezTo>
                    <a:pt x="19" y="11"/>
                    <a:pt x="12" y="13"/>
                    <a:pt x="7" y="15"/>
                  </a:cubicBezTo>
                  <a:cubicBezTo>
                    <a:pt x="0" y="18"/>
                    <a:pt x="2" y="11"/>
                    <a:pt x="1" y="8"/>
                  </a:cubicBezTo>
                  <a:cubicBezTo>
                    <a:pt x="5" y="5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693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6" name="Freeform 113">
              <a:extLst>
                <a:ext uri="{FF2B5EF4-FFF2-40B4-BE49-F238E27FC236}">
                  <a16:creationId xmlns:a16="http://schemas.microsoft.com/office/drawing/2014/main" id="{F966F10D-5C73-E0E8-CE8D-25ECF8D3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971"/>
              <a:ext cx="10" cy="18"/>
            </a:xfrm>
            <a:custGeom>
              <a:avLst/>
              <a:gdLst>
                <a:gd name="T0" fmla="*/ 5 w 16"/>
                <a:gd name="T1" fmla="*/ 0 h 30"/>
                <a:gd name="T2" fmla="*/ 4 w 16"/>
                <a:gd name="T3" fmla="*/ 30 h 30"/>
                <a:gd name="T4" fmla="*/ 5 w 16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0">
                  <a:moveTo>
                    <a:pt x="5" y="0"/>
                  </a:moveTo>
                  <a:cubicBezTo>
                    <a:pt x="16" y="10"/>
                    <a:pt x="5" y="20"/>
                    <a:pt x="4" y="30"/>
                  </a:cubicBezTo>
                  <a:cubicBezTo>
                    <a:pt x="0" y="20"/>
                    <a:pt x="2" y="10"/>
                    <a:pt x="5" y="0"/>
                  </a:cubicBezTo>
                  <a:close/>
                </a:path>
              </a:pathLst>
            </a:custGeom>
            <a:solidFill>
              <a:srgbClr val="EFD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7" name="Freeform 114">
              <a:extLst>
                <a:ext uri="{FF2B5EF4-FFF2-40B4-BE49-F238E27FC236}">
                  <a16:creationId xmlns:a16="http://schemas.microsoft.com/office/drawing/2014/main" id="{656AB94D-BC72-85B9-E2BC-5785110E3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1140"/>
              <a:ext cx="4" cy="27"/>
            </a:xfrm>
            <a:custGeom>
              <a:avLst/>
              <a:gdLst>
                <a:gd name="T0" fmla="*/ 7 w 7"/>
                <a:gd name="T1" fmla="*/ 0 h 43"/>
                <a:gd name="T2" fmla="*/ 7 w 7"/>
                <a:gd name="T3" fmla="*/ 43 h 43"/>
                <a:gd name="T4" fmla="*/ 7 w 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3">
                  <a:moveTo>
                    <a:pt x="7" y="0"/>
                  </a:moveTo>
                  <a:cubicBezTo>
                    <a:pt x="7" y="14"/>
                    <a:pt x="7" y="29"/>
                    <a:pt x="7" y="43"/>
                  </a:cubicBezTo>
                  <a:cubicBezTo>
                    <a:pt x="3" y="29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C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8" name="Freeform 115">
              <a:extLst>
                <a:ext uri="{FF2B5EF4-FFF2-40B4-BE49-F238E27FC236}">
                  <a16:creationId xmlns:a16="http://schemas.microsoft.com/office/drawing/2014/main" id="{7E3C8A70-427A-8E7B-8D74-D00715CB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53"/>
              <a:ext cx="245" cy="166"/>
            </a:xfrm>
            <a:custGeom>
              <a:avLst/>
              <a:gdLst>
                <a:gd name="T0" fmla="*/ 359 w 391"/>
                <a:gd name="T1" fmla="*/ 264 h 266"/>
                <a:gd name="T2" fmla="*/ 160 w 391"/>
                <a:gd name="T3" fmla="*/ 191 h 266"/>
                <a:gd name="T4" fmla="*/ 190 w 391"/>
                <a:gd name="T5" fmla="*/ 125 h 266"/>
                <a:gd name="T6" fmla="*/ 190 w 391"/>
                <a:gd name="T7" fmla="*/ 107 h 266"/>
                <a:gd name="T8" fmla="*/ 177 w 391"/>
                <a:gd name="T9" fmla="*/ 118 h 266"/>
                <a:gd name="T10" fmla="*/ 21 w 391"/>
                <a:gd name="T11" fmla="*/ 137 h 266"/>
                <a:gd name="T12" fmla="*/ 11 w 391"/>
                <a:gd name="T13" fmla="*/ 135 h 266"/>
                <a:gd name="T14" fmla="*/ 2 w 391"/>
                <a:gd name="T15" fmla="*/ 21 h 266"/>
                <a:gd name="T16" fmla="*/ 10 w 391"/>
                <a:gd name="T17" fmla="*/ 7 h 266"/>
                <a:gd name="T18" fmla="*/ 125 w 391"/>
                <a:gd name="T19" fmla="*/ 3 h 266"/>
                <a:gd name="T20" fmla="*/ 151 w 391"/>
                <a:gd name="T21" fmla="*/ 46 h 266"/>
                <a:gd name="T22" fmla="*/ 341 w 391"/>
                <a:gd name="T23" fmla="*/ 168 h 266"/>
                <a:gd name="T24" fmla="*/ 372 w 391"/>
                <a:gd name="T25" fmla="*/ 172 h 266"/>
                <a:gd name="T26" fmla="*/ 391 w 391"/>
                <a:gd name="T27" fmla="*/ 189 h 266"/>
                <a:gd name="T28" fmla="*/ 365 w 391"/>
                <a:gd name="T29" fmla="*/ 264 h 266"/>
                <a:gd name="T30" fmla="*/ 359 w 391"/>
                <a:gd name="T31" fmla="*/ 26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1" h="266">
                  <a:moveTo>
                    <a:pt x="359" y="264"/>
                  </a:moveTo>
                  <a:cubicBezTo>
                    <a:pt x="310" y="195"/>
                    <a:pt x="240" y="181"/>
                    <a:pt x="160" y="191"/>
                  </a:cubicBezTo>
                  <a:cubicBezTo>
                    <a:pt x="170" y="168"/>
                    <a:pt x="180" y="147"/>
                    <a:pt x="190" y="125"/>
                  </a:cubicBezTo>
                  <a:cubicBezTo>
                    <a:pt x="192" y="120"/>
                    <a:pt x="198" y="111"/>
                    <a:pt x="190" y="107"/>
                  </a:cubicBezTo>
                  <a:cubicBezTo>
                    <a:pt x="182" y="103"/>
                    <a:pt x="182" y="115"/>
                    <a:pt x="177" y="118"/>
                  </a:cubicBezTo>
                  <a:cubicBezTo>
                    <a:pt x="125" y="126"/>
                    <a:pt x="73" y="130"/>
                    <a:pt x="21" y="137"/>
                  </a:cubicBezTo>
                  <a:cubicBezTo>
                    <a:pt x="17" y="138"/>
                    <a:pt x="14" y="137"/>
                    <a:pt x="11" y="135"/>
                  </a:cubicBezTo>
                  <a:cubicBezTo>
                    <a:pt x="2" y="97"/>
                    <a:pt x="1" y="59"/>
                    <a:pt x="2" y="21"/>
                  </a:cubicBezTo>
                  <a:cubicBezTo>
                    <a:pt x="2" y="15"/>
                    <a:pt x="0" y="6"/>
                    <a:pt x="10" y="7"/>
                  </a:cubicBezTo>
                  <a:cubicBezTo>
                    <a:pt x="48" y="10"/>
                    <a:pt x="87" y="0"/>
                    <a:pt x="125" y="3"/>
                  </a:cubicBezTo>
                  <a:cubicBezTo>
                    <a:pt x="129" y="21"/>
                    <a:pt x="139" y="35"/>
                    <a:pt x="151" y="46"/>
                  </a:cubicBezTo>
                  <a:cubicBezTo>
                    <a:pt x="206" y="100"/>
                    <a:pt x="265" y="147"/>
                    <a:pt x="341" y="168"/>
                  </a:cubicBezTo>
                  <a:cubicBezTo>
                    <a:pt x="351" y="171"/>
                    <a:pt x="362" y="172"/>
                    <a:pt x="372" y="172"/>
                  </a:cubicBezTo>
                  <a:cubicBezTo>
                    <a:pt x="383" y="173"/>
                    <a:pt x="391" y="177"/>
                    <a:pt x="391" y="189"/>
                  </a:cubicBezTo>
                  <a:cubicBezTo>
                    <a:pt x="391" y="217"/>
                    <a:pt x="380" y="241"/>
                    <a:pt x="365" y="264"/>
                  </a:cubicBezTo>
                  <a:cubicBezTo>
                    <a:pt x="364" y="266"/>
                    <a:pt x="361" y="265"/>
                    <a:pt x="359" y="264"/>
                  </a:cubicBezTo>
                  <a:close/>
                </a:path>
              </a:pathLst>
            </a:custGeom>
            <a:solidFill>
              <a:srgbClr val="1B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9" name="Freeform 116">
              <a:extLst>
                <a:ext uri="{FF2B5EF4-FFF2-40B4-BE49-F238E27FC236}">
                  <a16:creationId xmlns:a16="http://schemas.microsoft.com/office/drawing/2014/main" id="{C10C4EC9-7124-FE0C-1BBD-9D73B61E5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422"/>
              <a:ext cx="89" cy="139"/>
            </a:xfrm>
            <a:custGeom>
              <a:avLst/>
              <a:gdLst>
                <a:gd name="T0" fmla="*/ 123 w 142"/>
                <a:gd name="T1" fmla="*/ 220 h 223"/>
                <a:gd name="T2" fmla="*/ 36 w 142"/>
                <a:gd name="T3" fmla="*/ 167 h 223"/>
                <a:gd name="T4" fmla="*/ 11 w 142"/>
                <a:gd name="T5" fmla="*/ 42 h 223"/>
                <a:gd name="T6" fmla="*/ 59 w 142"/>
                <a:gd name="T7" fmla="*/ 1 h 223"/>
                <a:gd name="T8" fmla="*/ 105 w 142"/>
                <a:gd name="T9" fmla="*/ 39 h 223"/>
                <a:gd name="T10" fmla="*/ 113 w 142"/>
                <a:gd name="T11" fmla="*/ 107 h 223"/>
                <a:gd name="T12" fmla="*/ 132 w 142"/>
                <a:gd name="T13" fmla="*/ 167 h 223"/>
                <a:gd name="T14" fmla="*/ 139 w 142"/>
                <a:gd name="T15" fmla="*/ 207 h 223"/>
                <a:gd name="T16" fmla="*/ 123 w 142"/>
                <a:gd name="T17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223">
                  <a:moveTo>
                    <a:pt x="123" y="220"/>
                  </a:moveTo>
                  <a:cubicBezTo>
                    <a:pt x="82" y="220"/>
                    <a:pt x="56" y="196"/>
                    <a:pt x="36" y="167"/>
                  </a:cubicBezTo>
                  <a:cubicBezTo>
                    <a:pt x="10" y="130"/>
                    <a:pt x="0" y="87"/>
                    <a:pt x="11" y="42"/>
                  </a:cubicBezTo>
                  <a:cubicBezTo>
                    <a:pt x="16" y="19"/>
                    <a:pt x="38" y="1"/>
                    <a:pt x="59" y="1"/>
                  </a:cubicBezTo>
                  <a:cubicBezTo>
                    <a:pt x="78" y="0"/>
                    <a:pt x="98" y="17"/>
                    <a:pt x="105" y="39"/>
                  </a:cubicBezTo>
                  <a:cubicBezTo>
                    <a:pt x="112" y="61"/>
                    <a:pt x="112" y="84"/>
                    <a:pt x="113" y="107"/>
                  </a:cubicBezTo>
                  <a:cubicBezTo>
                    <a:pt x="114" y="128"/>
                    <a:pt x="119" y="149"/>
                    <a:pt x="132" y="167"/>
                  </a:cubicBezTo>
                  <a:cubicBezTo>
                    <a:pt x="141" y="179"/>
                    <a:pt x="142" y="193"/>
                    <a:pt x="139" y="207"/>
                  </a:cubicBezTo>
                  <a:cubicBezTo>
                    <a:pt x="136" y="216"/>
                    <a:pt x="132" y="223"/>
                    <a:pt x="123" y="220"/>
                  </a:cubicBezTo>
                  <a:close/>
                </a:path>
              </a:pathLst>
            </a:custGeom>
            <a:solidFill>
              <a:srgbClr val="5A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0" name="Freeform 117">
              <a:extLst>
                <a:ext uri="{FF2B5EF4-FFF2-40B4-BE49-F238E27FC236}">
                  <a16:creationId xmlns:a16="http://schemas.microsoft.com/office/drawing/2014/main" id="{44C0FC4A-7E72-F5EF-5EF3-C38050DC7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379"/>
              <a:ext cx="98" cy="86"/>
            </a:xfrm>
            <a:custGeom>
              <a:avLst/>
              <a:gdLst>
                <a:gd name="T0" fmla="*/ 104 w 157"/>
                <a:gd name="T1" fmla="*/ 138 h 138"/>
                <a:gd name="T2" fmla="*/ 13 w 157"/>
                <a:gd name="T3" fmla="*/ 66 h 138"/>
                <a:gd name="T4" fmla="*/ 6 w 157"/>
                <a:gd name="T5" fmla="*/ 40 h 138"/>
                <a:gd name="T6" fmla="*/ 68 w 157"/>
                <a:gd name="T7" fmla="*/ 5 h 138"/>
                <a:gd name="T8" fmla="*/ 146 w 157"/>
                <a:gd name="T9" fmla="*/ 37 h 138"/>
                <a:gd name="T10" fmla="*/ 151 w 157"/>
                <a:gd name="T11" fmla="*/ 55 h 138"/>
                <a:gd name="T12" fmla="*/ 104 w 157"/>
                <a:gd name="T1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38">
                  <a:moveTo>
                    <a:pt x="104" y="138"/>
                  </a:moveTo>
                  <a:cubicBezTo>
                    <a:pt x="71" y="115"/>
                    <a:pt x="41" y="92"/>
                    <a:pt x="13" y="66"/>
                  </a:cubicBezTo>
                  <a:cubicBezTo>
                    <a:pt x="4" y="58"/>
                    <a:pt x="0" y="53"/>
                    <a:pt x="6" y="40"/>
                  </a:cubicBezTo>
                  <a:cubicBezTo>
                    <a:pt x="23" y="0"/>
                    <a:pt x="22" y="0"/>
                    <a:pt x="68" y="5"/>
                  </a:cubicBezTo>
                  <a:cubicBezTo>
                    <a:pt x="97" y="9"/>
                    <a:pt x="123" y="18"/>
                    <a:pt x="146" y="37"/>
                  </a:cubicBezTo>
                  <a:cubicBezTo>
                    <a:pt x="153" y="42"/>
                    <a:pt x="157" y="46"/>
                    <a:pt x="151" y="55"/>
                  </a:cubicBezTo>
                  <a:cubicBezTo>
                    <a:pt x="135" y="83"/>
                    <a:pt x="119" y="111"/>
                    <a:pt x="104" y="138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1" name="Freeform 118">
              <a:extLst>
                <a:ext uri="{FF2B5EF4-FFF2-40B4-BE49-F238E27FC236}">
                  <a16:creationId xmlns:a16="http://schemas.microsoft.com/office/drawing/2014/main" id="{CEF39EE7-8EEA-B5E1-12B2-BBD712F4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255"/>
              <a:ext cx="195" cy="172"/>
            </a:xfrm>
            <a:custGeom>
              <a:avLst/>
              <a:gdLst>
                <a:gd name="T0" fmla="*/ 239 w 311"/>
                <a:gd name="T1" fmla="*/ 261 h 276"/>
                <a:gd name="T2" fmla="*/ 266 w 311"/>
                <a:gd name="T3" fmla="*/ 191 h 276"/>
                <a:gd name="T4" fmla="*/ 253 w 311"/>
                <a:gd name="T5" fmla="*/ 175 h 276"/>
                <a:gd name="T6" fmla="*/ 119 w 311"/>
                <a:gd name="T7" fmla="*/ 124 h 276"/>
                <a:gd name="T8" fmla="*/ 38 w 311"/>
                <a:gd name="T9" fmla="*/ 59 h 276"/>
                <a:gd name="T10" fmla="*/ 5 w 311"/>
                <a:gd name="T11" fmla="*/ 0 h 276"/>
                <a:gd name="T12" fmla="*/ 218 w 311"/>
                <a:gd name="T13" fmla="*/ 139 h 276"/>
                <a:gd name="T14" fmla="*/ 296 w 311"/>
                <a:gd name="T15" fmla="*/ 147 h 276"/>
                <a:gd name="T16" fmla="*/ 303 w 311"/>
                <a:gd name="T17" fmla="*/ 158 h 276"/>
                <a:gd name="T18" fmla="*/ 297 w 311"/>
                <a:gd name="T19" fmla="*/ 191 h 276"/>
                <a:gd name="T20" fmla="*/ 258 w 311"/>
                <a:gd name="T21" fmla="*/ 265 h 276"/>
                <a:gd name="T22" fmla="*/ 239 w 311"/>
                <a:gd name="T23" fmla="*/ 26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276">
                  <a:moveTo>
                    <a:pt x="239" y="261"/>
                  </a:moveTo>
                  <a:cubicBezTo>
                    <a:pt x="252" y="240"/>
                    <a:pt x="263" y="217"/>
                    <a:pt x="266" y="191"/>
                  </a:cubicBezTo>
                  <a:cubicBezTo>
                    <a:pt x="267" y="182"/>
                    <a:pt x="265" y="175"/>
                    <a:pt x="253" y="175"/>
                  </a:cubicBezTo>
                  <a:cubicBezTo>
                    <a:pt x="202" y="175"/>
                    <a:pt x="161" y="149"/>
                    <a:pt x="119" y="124"/>
                  </a:cubicBezTo>
                  <a:cubicBezTo>
                    <a:pt x="89" y="106"/>
                    <a:pt x="63" y="82"/>
                    <a:pt x="38" y="59"/>
                  </a:cubicBezTo>
                  <a:cubicBezTo>
                    <a:pt x="21" y="44"/>
                    <a:pt x="0" y="29"/>
                    <a:pt x="5" y="0"/>
                  </a:cubicBezTo>
                  <a:cubicBezTo>
                    <a:pt x="59" y="73"/>
                    <a:pt x="132" y="116"/>
                    <a:pt x="218" y="139"/>
                  </a:cubicBezTo>
                  <a:cubicBezTo>
                    <a:pt x="243" y="146"/>
                    <a:pt x="269" y="152"/>
                    <a:pt x="296" y="147"/>
                  </a:cubicBezTo>
                  <a:cubicBezTo>
                    <a:pt x="302" y="146"/>
                    <a:pt x="311" y="145"/>
                    <a:pt x="303" y="158"/>
                  </a:cubicBezTo>
                  <a:cubicBezTo>
                    <a:pt x="298" y="167"/>
                    <a:pt x="299" y="180"/>
                    <a:pt x="297" y="191"/>
                  </a:cubicBezTo>
                  <a:cubicBezTo>
                    <a:pt x="292" y="220"/>
                    <a:pt x="276" y="243"/>
                    <a:pt x="258" y="265"/>
                  </a:cubicBezTo>
                  <a:cubicBezTo>
                    <a:pt x="248" y="276"/>
                    <a:pt x="243" y="273"/>
                    <a:pt x="239" y="261"/>
                  </a:cubicBezTo>
                  <a:close/>
                </a:path>
              </a:pathLst>
            </a:custGeom>
            <a:solidFill>
              <a:srgbClr val="0F7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2" name="Freeform 119">
              <a:extLst>
                <a:ext uri="{FF2B5EF4-FFF2-40B4-BE49-F238E27FC236}">
                  <a16:creationId xmlns:a16="http://schemas.microsoft.com/office/drawing/2014/main" id="{EA20767A-7BE7-5277-3E9A-0E47E57A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270"/>
              <a:ext cx="66" cy="67"/>
            </a:xfrm>
            <a:custGeom>
              <a:avLst/>
              <a:gdLst>
                <a:gd name="T0" fmla="*/ 45 w 105"/>
                <a:gd name="T1" fmla="*/ 100 h 107"/>
                <a:gd name="T2" fmla="*/ 25 w 105"/>
                <a:gd name="T3" fmla="*/ 88 h 107"/>
                <a:gd name="T4" fmla="*/ 3 w 105"/>
                <a:gd name="T5" fmla="*/ 24 h 107"/>
                <a:gd name="T6" fmla="*/ 12 w 105"/>
                <a:gd name="T7" fmla="*/ 12 h 107"/>
                <a:gd name="T8" fmla="*/ 86 w 105"/>
                <a:gd name="T9" fmla="*/ 2 h 107"/>
                <a:gd name="T10" fmla="*/ 99 w 105"/>
                <a:gd name="T11" fmla="*/ 14 h 107"/>
                <a:gd name="T12" fmla="*/ 103 w 105"/>
                <a:gd name="T13" fmla="*/ 84 h 107"/>
                <a:gd name="T14" fmla="*/ 94 w 105"/>
                <a:gd name="T15" fmla="*/ 96 h 107"/>
                <a:gd name="T16" fmla="*/ 45 w 105"/>
                <a:gd name="T17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07">
                  <a:moveTo>
                    <a:pt x="45" y="100"/>
                  </a:moveTo>
                  <a:cubicBezTo>
                    <a:pt x="34" y="107"/>
                    <a:pt x="29" y="98"/>
                    <a:pt x="25" y="88"/>
                  </a:cubicBezTo>
                  <a:cubicBezTo>
                    <a:pt x="14" y="68"/>
                    <a:pt x="10" y="46"/>
                    <a:pt x="3" y="24"/>
                  </a:cubicBezTo>
                  <a:cubicBezTo>
                    <a:pt x="0" y="15"/>
                    <a:pt x="6" y="13"/>
                    <a:pt x="12" y="12"/>
                  </a:cubicBezTo>
                  <a:cubicBezTo>
                    <a:pt x="36" y="6"/>
                    <a:pt x="61" y="5"/>
                    <a:pt x="86" y="2"/>
                  </a:cubicBezTo>
                  <a:cubicBezTo>
                    <a:pt x="96" y="0"/>
                    <a:pt x="100" y="3"/>
                    <a:pt x="99" y="14"/>
                  </a:cubicBezTo>
                  <a:cubicBezTo>
                    <a:pt x="99" y="37"/>
                    <a:pt x="98" y="61"/>
                    <a:pt x="103" y="84"/>
                  </a:cubicBezTo>
                  <a:cubicBezTo>
                    <a:pt x="105" y="92"/>
                    <a:pt x="103" y="95"/>
                    <a:pt x="94" y="96"/>
                  </a:cubicBezTo>
                  <a:cubicBezTo>
                    <a:pt x="78" y="96"/>
                    <a:pt x="63" y="99"/>
                    <a:pt x="45" y="100"/>
                  </a:cubicBezTo>
                  <a:close/>
                </a:path>
              </a:pathLst>
            </a:custGeom>
            <a:solidFill>
              <a:srgbClr val="FAD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3" name="Freeform 120">
              <a:extLst>
                <a:ext uri="{FF2B5EF4-FFF2-40B4-BE49-F238E27FC236}">
                  <a16:creationId xmlns:a16="http://schemas.microsoft.com/office/drawing/2014/main" id="{B9CE93F1-1780-D68D-3C43-4BB04DCA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419"/>
              <a:ext cx="75" cy="95"/>
            </a:xfrm>
            <a:custGeom>
              <a:avLst/>
              <a:gdLst>
                <a:gd name="T0" fmla="*/ 120 w 120"/>
                <a:gd name="T1" fmla="*/ 81 h 153"/>
                <a:gd name="T2" fmla="*/ 59 w 120"/>
                <a:gd name="T3" fmla="*/ 153 h 153"/>
                <a:gd name="T4" fmla="*/ 22 w 120"/>
                <a:gd name="T5" fmla="*/ 65 h 153"/>
                <a:gd name="T6" fmla="*/ 6 w 120"/>
                <a:gd name="T7" fmla="*/ 31 h 153"/>
                <a:gd name="T8" fmla="*/ 5 w 120"/>
                <a:gd name="T9" fmla="*/ 15 h 153"/>
                <a:gd name="T10" fmla="*/ 34 w 120"/>
                <a:gd name="T11" fmla="*/ 13 h 153"/>
                <a:gd name="T12" fmla="*/ 120 w 120"/>
                <a:gd name="T13" fmla="*/ 8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3">
                  <a:moveTo>
                    <a:pt x="120" y="81"/>
                  </a:moveTo>
                  <a:cubicBezTo>
                    <a:pt x="100" y="105"/>
                    <a:pt x="82" y="131"/>
                    <a:pt x="59" y="153"/>
                  </a:cubicBezTo>
                  <a:cubicBezTo>
                    <a:pt x="46" y="124"/>
                    <a:pt x="25" y="98"/>
                    <a:pt x="22" y="65"/>
                  </a:cubicBezTo>
                  <a:cubicBezTo>
                    <a:pt x="21" y="52"/>
                    <a:pt x="15" y="40"/>
                    <a:pt x="6" y="31"/>
                  </a:cubicBezTo>
                  <a:cubicBezTo>
                    <a:pt x="0" y="25"/>
                    <a:pt x="1" y="22"/>
                    <a:pt x="5" y="15"/>
                  </a:cubicBezTo>
                  <a:cubicBezTo>
                    <a:pt x="14" y="0"/>
                    <a:pt x="22" y="1"/>
                    <a:pt x="34" y="13"/>
                  </a:cubicBezTo>
                  <a:cubicBezTo>
                    <a:pt x="59" y="39"/>
                    <a:pt x="88" y="62"/>
                    <a:pt x="12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4" name="Freeform 121">
              <a:extLst>
                <a:ext uri="{FF2B5EF4-FFF2-40B4-BE49-F238E27FC236}">
                  <a16:creationId xmlns:a16="http://schemas.microsoft.com/office/drawing/2014/main" id="{A3A410B8-A9D7-8E6F-3F5D-81B06579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244"/>
              <a:ext cx="76" cy="112"/>
            </a:xfrm>
            <a:custGeom>
              <a:avLst/>
              <a:gdLst>
                <a:gd name="T0" fmla="*/ 59 w 122"/>
                <a:gd name="T1" fmla="*/ 57 h 180"/>
                <a:gd name="T2" fmla="*/ 105 w 122"/>
                <a:gd name="T3" fmla="*/ 145 h 180"/>
                <a:gd name="T4" fmla="*/ 111 w 122"/>
                <a:gd name="T5" fmla="*/ 159 h 180"/>
                <a:gd name="T6" fmla="*/ 82 w 122"/>
                <a:gd name="T7" fmla="*/ 170 h 180"/>
                <a:gd name="T8" fmla="*/ 2 w 122"/>
                <a:gd name="T9" fmla="*/ 25 h 180"/>
                <a:gd name="T10" fmla="*/ 7 w 122"/>
                <a:gd name="T11" fmla="*/ 5 h 180"/>
                <a:gd name="T12" fmla="*/ 26 w 122"/>
                <a:gd name="T13" fmla="*/ 10 h 180"/>
                <a:gd name="T14" fmla="*/ 59 w 122"/>
                <a:gd name="T1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80">
                  <a:moveTo>
                    <a:pt x="59" y="57"/>
                  </a:moveTo>
                  <a:cubicBezTo>
                    <a:pt x="62" y="92"/>
                    <a:pt x="79" y="120"/>
                    <a:pt x="105" y="145"/>
                  </a:cubicBezTo>
                  <a:cubicBezTo>
                    <a:pt x="108" y="148"/>
                    <a:pt x="122" y="151"/>
                    <a:pt x="111" y="159"/>
                  </a:cubicBezTo>
                  <a:cubicBezTo>
                    <a:pt x="103" y="164"/>
                    <a:pt x="96" y="180"/>
                    <a:pt x="82" y="170"/>
                  </a:cubicBezTo>
                  <a:cubicBezTo>
                    <a:pt x="34" y="133"/>
                    <a:pt x="10" y="83"/>
                    <a:pt x="2" y="25"/>
                  </a:cubicBezTo>
                  <a:cubicBezTo>
                    <a:pt x="1" y="18"/>
                    <a:pt x="0" y="9"/>
                    <a:pt x="7" y="5"/>
                  </a:cubicBezTo>
                  <a:cubicBezTo>
                    <a:pt x="13" y="0"/>
                    <a:pt x="21" y="6"/>
                    <a:pt x="26" y="10"/>
                  </a:cubicBezTo>
                  <a:cubicBezTo>
                    <a:pt x="41" y="23"/>
                    <a:pt x="60" y="32"/>
                    <a:pt x="59" y="57"/>
                  </a:cubicBezTo>
                  <a:close/>
                </a:path>
              </a:pathLst>
            </a:custGeom>
            <a:solidFill>
              <a:srgbClr val="5A8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5" name="Freeform 122">
              <a:extLst>
                <a:ext uri="{FF2B5EF4-FFF2-40B4-BE49-F238E27FC236}">
                  <a16:creationId xmlns:a16="http://schemas.microsoft.com/office/drawing/2014/main" id="{9DE6198F-E064-E64D-FE58-787DD9508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276"/>
              <a:ext cx="52" cy="64"/>
            </a:xfrm>
            <a:custGeom>
              <a:avLst/>
              <a:gdLst>
                <a:gd name="T0" fmla="*/ 0 w 84"/>
                <a:gd name="T1" fmla="*/ 3 h 102"/>
                <a:gd name="T2" fmla="*/ 26 w 84"/>
                <a:gd name="T3" fmla="*/ 7 h 102"/>
                <a:gd name="T4" fmla="*/ 60 w 84"/>
                <a:gd name="T5" fmla="*/ 36 h 102"/>
                <a:gd name="T6" fmla="*/ 75 w 84"/>
                <a:gd name="T7" fmla="*/ 82 h 102"/>
                <a:gd name="T8" fmla="*/ 78 w 84"/>
                <a:gd name="T9" fmla="*/ 94 h 102"/>
                <a:gd name="T10" fmla="*/ 58 w 84"/>
                <a:gd name="T11" fmla="*/ 96 h 102"/>
                <a:gd name="T12" fmla="*/ 0 w 84"/>
                <a:gd name="T13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02">
                  <a:moveTo>
                    <a:pt x="0" y="3"/>
                  </a:moveTo>
                  <a:cubicBezTo>
                    <a:pt x="11" y="5"/>
                    <a:pt x="20" y="8"/>
                    <a:pt x="26" y="7"/>
                  </a:cubicBezTo>
                  <a:cubicBezTo>
                    <a:pt x="52" y="0"/>
                    <a:pt x="56" y="17"/>
                    <a:pt x="60" y="36"/>
                  </a:cubicBezTo>
                  <a:cubicBezTo>
                    <a:pt x="63" y="51"/>
                    <a:pt x="68" y="67"/>
                    <a:pt x="75" y="82"/>
                  </a:cubicBezTo>
                  <a:cubicBezTo>
                    <a:pt x="77" y="85"/>
                    <a:pt x="84" y="90"/>
                    <a:pt x="78" y="94"/>
                  </a:cubicBezTo>
                  <a:cubicBezTo>
                    <a:pt x="72" y="97"/>
                    <a:pt x="65" y="102"/>
                    <a:pt x="58" y="96"/>
                  </a:cubicBezTo>
                  <a:cubicBezTo>
                    <a:pt x="29" y="73"/>
                    <a:pt x="8" y="44"/>
                    <a:pt x="0" y="3"/>
                  </a:cubicBezTo>
                  <a:close/>
                </a:path>
              </a:pathLst>
            </a:custGeom>
            <a:solidFill>
              <a:srgbClr val="FD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6" name="Freeform 123">
              <a:extLst>
                <a:ext uri="{FF2B5EF4-FFF2-40B4-BE49-F238E27FC236}">
                  <a16:creationId xmlns:a16="http://schemas.microsoft.com/office/drawing/2014/main" id="{C6B759F5-6A13-1296-7AFD-34E45120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320"/>
              <a:ext cx="105" cy="26"/>
            </a:xfrm>
            <a:custGeom>
              <a:avLst/>
              <a:gdLst>
                <a:gd name="T0" fmla="*/ 2 w 168"/>
                <a:gd name="T1" fmla="*/ 28 h 42"/>
                <a:gd name="T2" fmla="*/ 118 w 168"/>
                <a:gd name="T3" fmla="*/ 11 h 42"/>
                <a:gd name="T4" fmla="*/ 168 w 168"/>
                <a:gd name="T5" fmla="*/ 11 h 42"/>
                <a:gd name="T6" fmla="*/ 138 w 168"/>
                <a:gd name="T7" fmla="*/ 35 h 42"/>
                <a:gd name="T8" fmla="*/ 16 w 168"/>
                <a:gd name="T9" fmla="*/ 41 h 42"/>
                <a:gd name="T10" fmla="*/ 2 w 168"/>
                <a:gd name="T1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2">
                  <a:moveTo>
                    <a:pt x="2" y="28"/>
                  </a:moveTo>
                  <a:cubicBezTo>
                    <a:pt x="40" y="17"/>
                    <a:pt x="79" y="14"/>
                    <a:pt x="118" y="11"/>
                  </a:cubicBezTo>
                  <a:cubicBezTo>
                    <a:pt x="134" y="10"/>
                    <a:pt x="151" y="0"/>
                    <a:pt x="168" y="11"/>
                  </a:cubicBezTo>
                  <a:cubicBezTo>
                    <a:pt x="165" y="27"/>
                    <a:pt x="154" y="35"/>
                    <a:pt x="138" y="35"/>
                  </a:cubicBezTo>
                  <a:cubicBezTo>
                    <a:pt x="97" y="36"/>
                    <a:pt x="57" y="42"/>
                    <a:pt x="16" y="41"/>
                  </a:cubicBezTo>
                  <a:cubicBezTo>
                    <a:pt x="7" y="40"/>
                    <a:pt x="0" y="39"/>
                    <a:pt x="2" y="28"/>
                  </a:cubicBezTo>
                  <a:close/>
                </a:path>
              </a:pathLst>
            </a:custGeom>
            <a:solidFill>
              <a:srgbClr val="107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7" name="Freeform 124">
              <a:extLst>
                <a:ext uri="{FF2B5EF4-FFF2-40B4-BE49-F238E27FC236}">
                  <a16:creationId xmlns:a16="http://schemas.microsoft.com/office/drawing/2014/main" id="{3923C990-5FDC-2627-A4FF-2AEAF51F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251"/>
              <a:ext cx="67" cy="104"/>
            </a:xfrm>
            <a:custGeom>
              <a:avLst/>
              <a:gdLst>
                <a:gd name="T0" fmla="*/ 23 w 107"/>
                <a:gd name="T1" fmla="*/ 0 h 167"/>
                <a:gd name="T2" fmla="*/ 107 w 107"/>
                <a:gd name="T3" fmla="*/ 167 h 167"/>
                <a:gd name="T4" fmla="*/ 23 w 107"/>
                <a:gd name="T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167">
                  <a:moveTo>
                    <a:pt x="23" y="0"/>
                  </a:moveTo>
                  <a:cubicBezTo>
                    <a:pt x="28" y="69"/>
                    <a:pt x="51" y="125"/>
                    <a:pt x="107" y="167"/>
                  </a:cubicBezTo>
                  <a:cubicBezTo>
                    <a:pt x="50" y="164"/>
                    <a:pt x="0" y="61"/>
                    <a:pt x="23" y="0"/>
                  </a:cubicBezTo>
                  <a:close/>
                </a:path>
              </a:pathLst>
            </a:custGeom>
            <a:solidFill>
              <a:srgbClr val="5C9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8" name="Freeform 125">
              <a:extLst>
                <a:ext uri="{FF2B5EF4-FFF2-40B4-BE49-F238E27FC236}">
                  <a16:creationId xmlns:a16="http://schemas.microsoft.com/office/drawing/2014/main" id="{88E39585-49F4-0584-0C37-5A3EE0B5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42"/>
              <a:ext cx="33" cy="94"/>
            </a:xfrm>
            <a:custGeom>
              <a:avLst/>
              <a:gdLst>
                <a:gd name="T0" fmla="*/ 40 w 52"/>
                <a:gd name="T1" fmla="*/ 151 h 151"/>
                <a:gd name="T2" fmla="*/ 0 w 52"/>
                <a:gd name="T3" fmla="*/ 0 h 151"/>
                <a:gd name="T4" fmla="*/ 13 w 52"/>
                <a:gd name="T5" fmla="*/ 25 h 151"/>
                <a:gd name="T6" fmla="*/ 41 w 52"/>
                <a:gd name="T7" fmla="*/ 100 h 151"/>
                <a:gd name="T8" fmla="*/ 40 w 52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51">
                  <a:moveTo>
                    <a:pt x="40" y="151"/>
                  </a:moveTo>
                  <a:cubicBezTo>
                    <a:pt x="0" y="107"/>
                    <a:pt x="11" y="51"/>
                    <a:pt x="0" y="0"/>
                  </a:cubicBezTo>
                  <a:cubicBezTo>
                    <a:pt x="9" y="7"/>
                    <a:pt x="11" y="16"/>
                    <a:pt x="13" y="25"/>
                  </a:cubicBezTo>
                  <a:cubicBezTo>
                    <a:pt x="18" y="52"/>
                    <a:pt x="26" y="77"/>
                    <a:pt x="41" y="100"/>
                  </a:cubicBezTo>
                  <a:cubicBezTo>
                    <a:pt x="52" y="116"/>
                    <a:pt x="46" y="134"/>
                    <a:pt x="40" y="151"/>
                  </a:cubicBezTo>
                  <a:close/>
                </a:path>
              </a:pathLst>
            </a:custGeom>
            <a:solidFill>
              <a:srgbClr val="5B9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9" name="Freeform 126">
              <a:extLst>
                <a:ext uri="{FF2B5EF4-FFF2-40B4-BE49-F238E27FC236}">
                  <a16:creationId xmlns:a16="http://schemas.microsoft.com/office/drawing/2014/main" id="{72982EE8-998A-B6DA-64A9-B570AD51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1416"/>
              <a:ext cx="17" cy="16"/>
            </a:xfrm>
            <a:custGeom>
              <a:avLst/>
              <a:gdLst>
                <a:gd name="T0" fmla="*/ 11 w 27"/>
                <a:gd name="T1" fmla="*/ 0 h 26"/>
                <a:gd name="T2" fmla="*/ 27 w 27"/>
                <a:gd name="T3" fmla="*/ 22 h 26"/>
                <a:gd name="T4" fmla="*/ 0 w 27"/>
                <a:gd name="T5" fmla="*/ 18 h 26"/>
                <a:gd name="T6" fmla="*/ 11 w 27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0"/>
                  </a:moveTo>
                  <a:cubicBezTo>
                    <a:pt x="20" y="5"/>
                    <a:pt x="24" y="13"/>
                    <a:pt x="27" y="22"/>
                  </a:cubicBezTo>
                  <a:cubicBezTo>
                    <a:pt x="17" y="26"/>
                    <a:pt x="9" y="21"/>
                    <a:pt x="0" y="18"/>
                  </a:cubicBezTo>
                  <a:cubicBezTo>
                    <a:pt x="4" y="12"/>
                    <a:pt x="7" y="6"/>
                    <a:pt x="11" y="0"/>
                  </a:cubicBezTo>
                  <a:close/>
                </a:path>
              </a:pathLst>
            </a:custGeom>
            <a:solidFill>
              <a:srgbClr val="198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0" name="Freeform 127">
              <a:extLst>
                <a:ext uri="{FF2B5EF4-FFF2-40B4-BE49-F238E27FC236}">
                  <a16:creationId xmlns:a16="http://schemas.microsoft.com/office/drawing/2014/main" id="{8EE3DC6B-4C1E-13C4-B052-31CA5A1B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320"/>
              <a:ext cx="22" cy="10"/>
            </a:xfrm>
            <a:custGeom>
              <a:avLst/>
              <a:gdLst>
                <a:gd name="T0" fmla="*/ 0 w 36"/>
                <a:gd name="T1" fmla="*/ 7 h 16"/>
                <a:gd name="T2" fmla="*/ 34 w 36"/>
                <a:gd name="T3" fmla="*/ 12 h 16"/>
                <a:gd name="T4" fmla="*/ 29 w 36"/>
                <a:gd name="T5" fmla="*/ 16 h 16"/>
                <a:gd name="T6" fmla="*/ 0 w 36"/>
                <a:gd name="T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6">
                  <a:moveTo>
                    <a:pt x="0" y="7"/>
                  </a:moveTo>
                  <a:cubicBezTo>
                    <a:pt x="13" y="0"/>
                    <a:pt x="23" y="7"/>
                    <a:pt x="34" y="12"/>
                  </a:cubicBezTo>
                  <a:cubicBezTo>
                    <a:pt x="36" y="13"/>
                    <a:pt x="31" y="15"/>
                    <a:pt x="29" y="16"/>
                  </a:cubicBezTo>
                  <a:cubicBezTo>
                    <a:pt x="18" y="16"/>
                    <a:pt x="9" y="11"/>
                    <a:pt x="0" y="7"/>
                  </a:cubicBezTo>
                  <a:close/>
                </a:path>
              </a:pathLst>
            </a:custGeom>
            <a:solidFill>
              <a:srgbClr val="F09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1" name="Freeform 128">
              <a:extLst>
                <a:ext uri="{FF2B5EF4-FFF2-40B4-BE49-F238E27FC236}">
                  <a16:creationId xmlns:a16="http://schemas.microsoft.com/office/drawing/2014/main" id="{C59024FD-E0E9-57DC-26AC-89C0F65DC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382"/>
              <a:ext cx="12" cy="11"/>
            </a:xfrm>
            <a:custGeom>
              <a:avLst/>
              <a:gdLst>
                <a:gd name="T0" fmla="*/ 0 w 19"/>
                <a:gd name="T1" fmla="*/ 7 h 18"/>
                <a:gd name="T2" fmla="*/ 18 w 19"/>
                <a:gd name="T3" fmla="*/ 3 h 18"/>
                <a:gd name="T4" fmla="*/ 15 w 19"/>
                <a:gd name="T5" fmla="*/ 14 h 18"/>
                <a:gd name="T6" fmla="*/ 0 w 19"/>
                <a:gd name="T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0" y="7"/>
                  </a:moveTo>
                  <a:cubicBezTo>
                    <a:pt x="6" y="2"/>
                    <a:pt x="12" y="0"/>
                    <a:pt x="18" y="3"/>
                  </a:cubicBezTo>
                  <a:cubicBezTo>
                    <a:pt x="19" y="4"/>
                    <a:pt x="17" y="13"/>
                    <a:pt x="15" y="14"/>
                  </a:cubicBezTo>
                  <a:cubicBezTo>
                    <a:pt x="8" y="18"/>
                    <a:pt x="5" y="11"/>
                    <a:pt x="0" y="7"/>
                  </a:cubicBezTo>
                  <a:close/>
                </a:path>
              </a:pathLst>
            </a:custGeom>
            <a:solidFill>
              <a:srgbClr val="118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2" name="Freeform 129">
              <a:extLst>
                <a:ext uri="{FF2B5EF4-FFF2-40B4-BE49-F238E27FC236}">
                  <a16:creationId xmlns:a16="http://schemas.microsoft.com/office/drawing/2014/main" id="{D6B6531C-3AEB-1BC9-DEAA-C47EB7DBA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581"/>
              <a:ext cx="111" cy="96"/>
            </a:xfrm>
            <a:custGeom>
              <a:avLst/>
              <a:gdLst>
                <a:gd name="T0" fmla="*/ 77 w 177"/>
                <a:gd name="T1" fmla="*/ 94 h 155"/>
                <a:gd name="T2" fmla="*/ 81 w 177"/>
                <a:gd name="T3" fmla="*/ 85 h 155"/>
                <a:gd name="T4" fmla="*/ 101 w 177"/>
                <a:gd name="T5" fmla="*/ 51 h 155"/>
                <a:gd name="T6" fmla="*/ 112 w 177"/>
                <a:gd name="T7" fmla="*/ 58 h 155"/>
                <a:gd name="T8" fmla="*/ 108 w 177"/>
                <a:gd name="T9" fmla="*/ 118 h 155"/>
                <a:gd name="T10" fmla="*/ 124 w 177"/>
                <a:gd name="T11" fmla="*/ 70 h 155"/>
                <a:gd name="T12" fmla="*/ 144 w 177"/>
                <a:gd name="T13" fmla="*/ 48 h 155"/>
                <a:gd name="T14" fmla="*/ 175 w 177"/>
                <a:gd name="T15" fmla="*/ 87 h 155"/>
                <a:gd name="T16" fmla="*/ 158 w 177"/>
                <a:gd name="T17" fmla="*/ 125 h 155"/>
                <a:gd name="T18" fmla="*/ 123 w 177"/>
                <a:gd name="T19" fmla="*/ 153 h 155"/>
                <a:gd name="T20" fmla="*/ 55 w 177"/>
                <a:gd name="T21" fmla="*/ 131 h 155"/>
                <a:gd name="T22" fmla="*/ 8 w 177"/>
                <a:gd name="T23" fmla="*/ 70 h 155"/>
                <a:gd name="T24" fmla="*/ 32 w 177"/>
                <a:gd name="T25" fmla="*/ 10 h 155"/>
                <a:gd name="T26" fmla="*/ 86 w 177"/>
                <a:gd name="T27" fmla="*/ 22 h 155"/>
                <a:gd name="T28" fmla="*/ 93 w 177"/>
                <a:gd name="T29" fmla="*/ 43 h 155"/>
                <a:gd name="T30" fmla="*/ 73 w 177"/>
                <a:gd name="T31" fmla="*/ 55 h 155"/>
                <a:gd name="T32" fmla="*/ 60 w 177"/>
                <a:gd name="T33" fmla="*/ 56 h 155"/>
                <a:gd name="T34" fmla="*/ 47 w 177"/>
                <a:gd name="T35" fmla="*/ 63 h 155"/>
                <a:gd name="T36" fmla="*/ 59 w 177"/>
                <a:gd name="T37" fmla="*/ 67 h 155"/>
                <a:gd name="T38" fmla="*/ 77 w 177"/>
                <a:gd name="T39" fmla="*/ 9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7" h="155">
                  <a:moveTo>
                    <a:pt x="77" y="94"/>
                  </a:moveTo>
                  <a:cubicBezTo>
                    <a:pt x="78" y="90"/>
                    <a:pt x="82" y="86"/>
                    <a:pt x="81" y="85"/>
                  </a:cubicBezTo>
                  <a:cubicBezTo>
                    <a:pt x="70" y="63"/>
                    <a:pt x="94" y="61"/>
                    <a:pt x="101" y="51"/>
                  </a:cubicBezTo>
                  <a:cubicBezTo>
                    <a:pt x="108" y="43"/>
                    <a:pt x="110" y="51"/>
                    <a:pt x="112" y="58"/>
                  </a:cubicBezTo>
                  <a:cubicBezTo>
                    <a:pt x="119" y="79"/>
                    <a:pt x="115" y="99"/>
                    <a:pt x="108" y="118"/>
                  </a:cubicBezTo>
                  <a:cubicBezTo>
                    <a:pt x="125" y="106"/>
                    <a:pt x="130" y="88"/>
                    <a:pt x="124" y="70"/>
                  </a:cubicBezTo>
                  <a:cubicBezTo>
                    <a:pt x="116" y="48"/>
                    <a:pt x="136" y="53"/>
                    <a:pt x="144" y="48"/>
                  </a:cubicBezTo>
                  <a:cubicBezTo>
                    <a:pt x="151" y="44"/>
                    <a:pt x="177" y="78"/>
                    <a:pt x="175" y="87"/>
                  </a:cubicBezTo>
                  <a:cubicBezTo>
                    <a:pt x="172" y="101"/>
                    <a:pt x="169" y="116"/>
                    <a:pt x="158" y="125"/>
                  </a:cubicBezTo>
                  <a:cubicBezTo>
                    <a:pt x="147" y="135"/>
                    <a:pt x="145" y="155"/>
                    <a:pt x="123" y="153"/>
                  </a:cubicBezTo>
                  <a:cubicBezTo>
                    <a:pt x="98" y="151"/>
                    <a:pt x="75" y="148"/>
                    <a:pt x="55" y="131"/>
                  </a:cubicBezTo>
                  <a:cubicBezTo>
                    <a:pt x="35" y="114"/>
                    <a:pt x="17" y="95"/>
                    <a:pt x="8" y="70"/>
                  </a:cubicBezTo>
                  <a:cubicBezTo>
                    <a:pt x="0" y="47"/>
                    <a:pt x="10" y="22"/>
                    <a:pt x="32" y="10"/>
                  </a:cubicBezTo>
                  <a:cubicBezTo>
                    <a:pt x="49" y="0"/>
                    <a:pt x="71" y="5"/>
                    <a:pt x="86" y="22"/>
                  </a:cubicBezTo>
                  <a:cubicBezTo>
                    <a:pt x="91" y="28"/>
                    <a:pt x="96" y="34"/>
                    <a:pt x="93" y="43"/>
                  </a:cubicBezTo>
                  <a:cubicBezTo>
                    <a:pt x="90" y="53"/>
                    <a:pt x="81" y="54"/>
                    <a:pt x="73" y="55"/>
                  </a:cubicBezTo>
                  <a:cubicBezTo>
                    <a:pt x="68" y="56"/>
                    <a:pt x="64" y="55"/>
                    <a:pt x="60" y="56"/>
                  </a:cubicBezTo>
                  <a:cubicBezTo>
                    <a:pt x="54" y="56"/>
                    <a:pt x="47" y="55"/>
                    <a:pt x="47" y="63"/>
                  </a:cubicBezTo>
                  <a:cubicBezTo>
                    <a:pt x="47" y="70"/>
                    <a:pt x="54" y="68"/>
                    <a:pt x="59" y="67"/>
                  </a:cubicBezTo>
                  <a:cubicBezTo>
                    <a:pt x="79" y="67"/>
                    <a:pt x="64" y="87"/>
                    <a:pt x="77" y="94"/>
                  </a:cubicBezTo>
                  <a:close/>
                </a:path>
              </a:pathLst>
            </a:custGeom>
            <a:solidFill>
              <a:srgbClr val="FAD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3" name="Freeform 130">
              <a:extLst>
                <a:ext uri="{FF2B5EF4-FFF2-40B4-BE49-F238E27FC236}">
                  <a16:creationId xmlns:a16="http://schemas.microsoft.com/office/drawing/2014/main" id="{68901B1B-86E5-0017-0838-E66BE8B8B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554"/>
              <a:ext cx="33" cy="56"/>
            </a:xfrm>
            <a:custGeom>
              <a:avLst/>
              <a:gdLst>
                <a:gd name="T0" fmla="*/ 53 w 53"/>
                <a:gd name="T1" fmla="*/ 31 h 90"/>
                <a:gd name="T2" fmla="*/ 36 w 53"/>
                <a:gd name="T3" fmla="*/ 82 h 90"/>
                <a:gd name="T4" fmla="*/ 11 w 53"/>
                <a:gd name="T5" fmla="*/ 83 h 90"/>
                <a:gd name="T6" fmla="*/ 14 w 53"/>
                <a:gd name="T7" fmla="*/ 66 h 90"/>
                <a:gd name="T8" fmla="*/ 22 w 53"/>
                <a:gd name="T9" fmla="*/ 21 h 90"/>
                <a:gd name="T10" fmla="*/ 34 w 53"/>
                <a:gd name="T11" fmla="*/ 1 h 90"/>
                <a:gd name="T12" fmla="*/ 52 w 53"/>
                <a:gd name="T13" fmla="*/ 18 h 90"/>
                <a:gd name="T14" fmla="*/ 53 w 53"/>
                <a:gd name="T15" fmla="*/ 3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90">
                  <a:moveTo>
                    <a:pt x="53" y="31"/>
                  </a:moveTo>
                  <a:cubicBezTo>
                    <a:pt x="52" y="53"/>
                    <a:pt x="49" y="69"/>
                    <a:pt x="36" y="82"/>
                  </a:cubicBezTo>
                  <a:cubicBezTo>
                    <a:pt x="28" y="90"/>
                    <a:pt x="20" y="89"/>
                    <a:pt x="11" y="83"/>
                  </a:cubicBezTo>
                  <a:cubicBezTo>
                    <a:pt x="0" y="76"/>
                    <a:pt x="11" y="71"/>
                    <a:pt x="14" y="66"/>
                  </a:cubicBezTo>
                  <a:cubicBezTo>
                    <a:pt x="21" y="52"/>
                    <a:pt x="23" y="37"/>
                    <a:pt x="22" y="21"/>
                  </a:cubicBezTo>
                  <a:cubicBezTo>
                    <a:pt x="22" y="11"/>
                    <a:pt x="22" y="2"/>
                    <a:pt x="34" y="1"/>
                  </a:cubicBezTo>
                  <a:cubicBezTo>
                    <a:pt x="45" y="0"/>
                    <a:pt x="50" y="8"/>
                    <a:pt x="52" y="18"/>
                  </a:cubicBezTo>
                  <a:cubicBezTo>
                    <a:pt x="52" y="24"/>
                    <a:pt x="53" y="30"/>
                    <a:pt x="53" y="31"/>
                  </a:cubicBezTo>
                  <a:close/>
                </a:path>
              </a:pathLst>
            </a:custGeom>
            <a:solidFill>
              <a:srgbClr val="F9E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4" name="Freeform 131">
              <a:extLst>
                <a:ext uri="{FF2B5EF4-FFF2-40B4-BE49-F238E27FC236}">
                  <a16:creationId xmlns:a16="http://schemas.microsoft.com/office/drawing/2014/main" id="{C0A53A23-6D7E-6B86-D043-6156DD72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662"/>
              <a:ext cx="81" cy="38"/>
            </a:xfrm>
            <a:custGeom>
              <a:avLst/>
              <a:gdLst>
                <a:gd name="T0" fmla="*/ 130 w 130"/>
                <a:gd name="T1" fmla="*/ 25 h 62"/>
                <a:gd name="T2" fmla="*/ 4 w 130"/>
                <a:gd name="T3" fmla="*/ 16 h 62"/>
                <a:gd name="T4" fmla="*/ 4 w 130"/>
                <a:gd name="T5" fmla="*/ 4 h 62"/>
                <a:gd name="T6" fmla="*/ 14 w 130"/>
                <a:gd name="T7" fmla="*/ 8 h 62"/>
                <a:gd name="T8" fmla="*/ 130 w 130"/>
                <a:gd name="T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62">
                  <a:moveTo>
                    <a:pt x="130" y="25"/>
                  </a:moveTo>
                  <a:cubicBezTo>
                    <a:pt x="100" y="62"/>
                    <a:pt x="23" y="54"/>
                    <a:pt x="4" y="16"/>
                  </a:cubicBezTo>
                  <a:cubicBezTo>
                    <a:pt x="2" y="12"/>
                    <a:pt x="0" y="7"/>
                    <a:pt x="4" y="4"/>
                  </a:cubicBezTo>
                  <a:cubicBezTo>
                    <a:pt x="9" y="0"/>
                    <a:pt x="12" y="5"/>
                    <a:pt x="14" y="8"/>
                  </a:cubicBezTo>
                  <a:cubicBezTo>
                    <a:pt x="48" y="35"/>
                    <a:pt x="86" y="39"/>
                    <a:pt x="130" y="25"/>
                  </a:cubicBezTo>
                  <a:close/>
                </a:path>
              </a:pathLst>
            </a:custGeom>
            <a:solidFill>
              <a:srgbClr val="EB7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5" name="Freeform 132">
              <a:extLst>
                <a:ext uri="{FF2B5EF4-FFF2-40B4-BE49-F238E27FC236}">
                  <a16:creationId xmlns:a16="http://schemas.microsoft.com/office/drawing/2014/main" id="{C40127DF-15F8-FF79-D83A-B7FD07DE2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549"/>
              <a:ext cx="34" cy="47"/>
            </a:xfrm>
            <a:custGeom>
              <a:avLst/>
              <a:gdLst>
                <a:gd name="T0" fmla="*/ 38 w 54"/>
                <a:gd name="T1" fmla="*/ 75 h 75"/>
                <a:gd name="T2" fmla="*/ 10 w 54"/>
                <a:gd name="T3" fmla="*/ 51 h 75"/>
                <a:gd name="T4" fmla="*/ 8 w 54"/>
                <a:gd name="T5" fmla="*/ 33 h 75"/>
                <a:gd name="T6" fmla="*/ 37 w 54"/>
                <a:gd name="T7" fmla="*/ 5 h 75"/>
                <a:gd name="T8" fmla="*/ 48 w 54"/>
                <a:gd name="T9" fmla="*/ 42 h 75"/>
                <a:gd name="T10" fmla="*/ 38 w 54"/>
                <a:gd name="T1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75">
                  <a:moveTo>
                    <a:pt x="38" y="75"/>
                  </a:moveTo>
                  <a:cubicBezTo>
                    <a:pt x="28" y="66"/>
                    <a:pt x="21" y="56"/>
                    <a:pt x="10" y="51"/>
                  </a:cubicBezTo>
                  <a:cubicBezTo>
                    <a:pt x="0" y="47"/>
                    <a:pt x="5" y="39"/>
                    <a:pt x="8" y="33"/>
                  </a:cubicBezTo>
                  <a:cubicBezTo>
                    <a:pt x="15" y="21"/>
                    <a:pt x="18" y="0"/>
                    <a:pt x="37" y="5"/>
                  </a:cubicBezTo>
                  <a:cubicBezTo>
                    <a:pt x="54" y="10"/>
                    <a:pt x="48" y="29"/>
                    <a:pt x="48" y="42"/>
                  </a:cubicBezTo>
                  <a:cubicBezTo>
                    <a:pt x="48" y="53"/>
                    <a:pt x="44" y="64"/>
                    <a:pt x="38" y="75"/>
                  </a:cubicBezTo>
                  <a:close/>
                </a:path>
              </a:pathLst>
            </a:custGeom>
            <a:solidFill>
              <a:srgbClr val="F9D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6" name="Freeform 133">
              <a:extLst>
                <a:ext uri="{FF2B5EF4-FFF2-40B4-BE49-F238E27FC236}">
                  <a16:creationId xmlns:a16="http://schemas.microsoft.com/office/drawing/2014/main" id="{3F5AD97A-AC8C-26A1-CF09-D47B1E98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69"/>
              <a:ext cx="19" cy="39"/>
            </a:xfrm>
            <a:custGeom>
              <a:avLst/>
              <a:gdLst>
                <a:gd name="T0" fmla="*/ 31 w 31"/>
                <a:gd name="T1" fmla="*/ 21 h 62"/>
                <a:gd name="T2" fmla="*/ 22 w 31"/>
                <a:gd name="T3" fmla="*/ 55 h 62"/>
                <a:gd name="T4" fmla="*/ 7 w 31"/>
                <a:gd name="T5" fmla="*/ 60 h 62"/>
                <a:gd name="T6" fmla="*/ 8 w 31"/>
                <a:gd name="T7" fmla="*/ 48 h 62"/>
                <a:gd name="T8" fmla="*/ 17 w 31"/>
                <a:gd name="T9" fmla="*/ 15 h 62"/>
                <a:gd name="T10" fmla="*/ 21 w 31"/>
                <a:gd name="T11" fmla="*/ 1 h 62"/>
                <a:gd name="T12" fmla="*/ 31 w 31"/>
                <a:gd name="T13" fmla="*/ 17 h 62"/>
                <a:gd name="T14" fmla="*/ 31 w 31"/>
                <a:gd name="T15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2">
                  <a:moveTo>
                    <a:pt x="31" y="21"/>
                  </a:moveTo>
                  <a:cubicBezTo>
                    <a:pt x="30" y="33"/>
                    <a:pt x="28" y="45"/>
                    <a:pt x="22" y="55"/>
                  </a:cubicBezTo>
                  <a:cubicBezTo>
                    <a:pt x="18" y="61"/>
                    <a:pt x="12" y="62"/>
                    <a:pt x="7" y="60"/>
                  </a:cubicBezTo>
                  <a:cubicBezTo>
                    <a:pt x="0" y="56"/>
                    <a:pt x="7" y="51"/>
                    <a:pt x="8" y="48"/>
                  </a:cubicBezTo>
                  <a:cubicBezTo>
                    <a:pt x="13" y="37"/>
                    <a:pt x="15" y="26"/>
                    <a:pt x="17" y="15"/>
                  </a:cubicBezTo>
                  <a:cubicBezTo>
                    <a:pt x="17" y="10"/>
                    <a:pt x="13" y="1"/>
                    <a:pt x="21" y="1"/>
                  </a:cubicBezTo>
                  <a:cubicBezTo>
                    <a:pt x="30" y="0"/>
                    <a:pt x="30" y="10"/>
                    <a:pt x="31" y="17"/>
                  </a:cubicBezTo>
                  <a:cubicBezTo>
                    <a:pt x="31" y="18"/>
                    <a:pt x="31" y="19"/>
                    <a:pt x="31" y="21"/>
                  </a:cubicBezTo>
                  <a:close/>
                </a:path>
              </a:pathLst>
            </a:custGeom>
            <a:solidFill>
              <a:srgbClr val="F8E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7" name="Freeform 134">
              <a:extLst>
                <a:ext uri="{FF2B5EF4-FFF2-40B4-BE49-F238E27FC236}">
                  <a16:creationId xmlns:a16="http://schemas.microsoft.com/office/drawing/2014/main" id="{9DF4E83C-AE64-1479-0FFC-7A5FEF380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587"/>
              <a:ext cx="18" cy="36"/>
            </a:xfrm>
            <a:custGeom>
              <a:avLst/>
              <a:gdLst>
                <a:gd name="T0" fmla="*/ 0 w 30"/>
                <a:gd name="T1" fmla="*/ 42 h 57"/>
                <a:gd name="T2" fmla="*/ 22 w 30"/>
                <a:gd name="T3" fmla="*/ 0 h 57"/>
                <a:gd name="T4" fmla="*/ 20 w 30"/>
                <a:gd name="T5" fmla="*/ 49 h 57"/>
                <a:gd name="T6" fmla="*/ 0 w 30"/>
                <a:gd name="T7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7">
                  <a:moveTo>
                    <a:pt x="0" y="42"/>
                  </a:moveTo>
                  <a:cubicBezTo>
                    <a:pt x="17" y="32"/>
                    <a:pt x="20" y="17"/>
                    <a:pt x="22" y="0"/>
                  </a:cubicBezTo>
                  <a:cubicBezTo>
                    <a:pt x="30" y="10"/>
                    <a:pt x="29" y="41"/>
                    <a:pt x="20" y="49"/>
                  </a:cubicBezTo>
                  <a:cubicBezTo>
                    <a:pt x="11" y="57"/>
                    <a:pt x="7" y="47"/>
                    <a:pt x="0" y="42"/>
                  </a:cubicBezTo>
                  <a:close/>
                </a:path>
              </a:pathLst>
            </a:custGeom>
            <a:solidFill>
              <a:srgbClr val="EBD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8" name="Freeform 135">
              <a:extLst>
                <a:ext uri="{FF2B5EF4-FFF2-40B4-BE49-F238E27FC236}">
                  <a16:creationId xmlns:a16="http://schemas.microsoft.com/office/drawing/2014/main" id="{75219DD1-4F75-186A-E320-74E5E4BC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719"/>
              <a:ext cx="8" cy="23"/>
            </a:xfrm>
            <a:custGeom>
              <a:avLst/>
              <a:gdLst>
                <a:gd name="T0" fmla="*/ 0 w 12"/>
                <a:gd name="T1" fmla="*/ 36 h 36"/>
                <a:gd name="T2" fmla="*/ 12 w 12"/>
                <a:gd name="T3" fmla="*/ 0 h 36"/>
                <a:gd name="T4" fmla="*/ 0 w 1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6">
                  <a:moveTo>
                    <a:pt x="0" y="36"/>
                  </a:moveTo>
                  <a:cubicBezTo>
                    <a:pt x="0" y="22"/>
                    <a:pt x="3" y="10"/>
                    <a:pt x="12" y="0"/>
                  </a:cubicBezTo>
                  <a:cubicBezTo>
                    <a:pt x="12" y="13"/>
                    <a:pt x="8" y="25"/>
                    <a:pt x="0" y="36"/>
                  </a:cubicBezTo>
                  <a:close/>
                </a:path>
              </a:pathLst>
            </a:custGeom>
            <a:solidFill>
              <a:srgbClr val="F0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9" name="Freeform 136">
              <a:extLst>
                <a:ext uri="{FF2B5EF4-FFF2-40B4-BE49-F238E27FC236}">
                  <a16:creationId xmlns:a16="http://schemas.microsoft.com/office/drawing/2014/main" id="{BA60D5CC-8C6A-063F-3E54-1CCECEE9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659"/>
              <a:ext cx="84" cy="167"/>
            </a:xfrm>
            <a:custGeom>
              <a:avLst/>
              <a:gdLst>
                <a:gd name="T0" fmla="*/ 14 w 134"/>
                <a:gd name="T1" fmla="*/ 268 h 268"/>
                <a:gd name="T2" fmla="*/ 6 w 134"/>
                <a:gd name="T3" fmla="*/ 213 h 268"/>
                <a:gd name="T4" fmla="*/ 55 w 134"/>
                <a:gd name="T5" fmla="*/ 101 h 268"/>
                <a:gd name="T6" fmla="*/ 77 w 134"/>
                <a:gd name="T7" fmla="*/ 46 h 268"/>
                <a:gd name="T8" fmla="*/ 81 w 134"/>
                <a:gd name="T9" fmla="*/ 42 h 268"/>
                <a:gd name="T10" fmla="*/ 94 w 134"/>
                <a:gd name="T11" fmla="*/ 56 h 268"/>
                <a:gd name="T12" fmla="*/ 92 w 134"/>
                <a:gd name="T13" fmla="*/ 161 h 268"/>
                <a:gd name="T14" fmla="*/ 120 w 134"/>
                <a:gd name="T15" fmla="*/ 76 h 268"/>
                <a:gd name="T16" fmla="*/ 120 w 134"/>
                <a:gd name="T17" fmla="*/ 18 h 268"/>
                <a:gd name="T18" fmla="*/ 126 w 134"/>
                <a:gd name="T19" fmla="*/ 0 h 268"/>
                <a:gd name="T20" fmla="*/ 128 w 134"/>
                <a:gd name="T21" fmla="*/ 7 h 268"/>
                <a:gd name="T22" fmla="*/ 120 w 134"/>
                <a:gd name="T23" fmla="*/ 132 h 268"/>
                <a:gd name="T24" fmla="*/ 61 w 134"/>
                <a:gd name="T25" fmla="*/ 212 h 268"/>
                <a:gd name="T26" fmla="*/ 61 w 134"/>
                <a:gd name="T27" fmla="*/ 206 h 268"/>
                <a:gd name="T28" fmla="*/ 65 w 134"/>
                <a:gd name="T29" fmla="*/ 183 h 268"/>
                <a:gd name="T30" fmla="*/ 33 w 134"/>
                <a:gd name="T31" fmla="*/ 185 h 268"/>
                <a:gd name="T32" fmla="*/ 16 w 134"/>
                <a:gd name="T33" fmla="*/ 210 h 268"/>
                <a:gd name="T34" fmla="*/ 14 w 134"/>
                <a:gd name="T3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4" h="268">
                  <a:moveTo>
                    <a:pt x="14" y="268"/>
                  </a:moveTo>
                  <a:cubicBezTo>
                    <a:pt x="0" y="251"/>
                    <a:pt x="4" y="232"/>
                    <a:pt x="6" y="213"/>
                  </a:cubicBezTo>
                  <a:cubicBezTo>
                    <a:pt x="12" y="171"/>
                    <a:pt x="36" y="137"/>
                    <a:pt x="55" y="101"/>
                  </a:cubicBezTo>
                  <a:cubicBezTo>
                    <a:pt x="64" y="83"/>
                    <a:pt x="73" y="65"/>
                    <a:pt x="77" y="46"/>
                  </a:cubicBezTo>
                  <a:cubicBezTo>
                    <a:pt x="79" y="45"/>
                    <a:pt x="80" y="43"/>
                    <a:pt x="81" y="42"/>
                  </a:cubicBezTo>
                  <a:cubicBezTo>
                    <a:pt x="91" y="41"/>
                    <a:pt x="92" y="49"/>
                    <a:pt x="94" y="56"/>
                  </a:cubicBezTo>
                  <a:cubicBezTo>
                    <a:pt x="106" y="92"/>
                    <a:pt x="100" y="128"/>
                    <a:pt x="92" y="161"/>
                  </a:cubicBezTo>
                  <a:cubicBezTo>
                    <a:pt x="103" y="136"/>
                    <a:pt x="114" y="106"/>
                    <a:pt x="120" y="76"/>
                  </a:cubicBezTo>
                  <a:cubicBezTo>
                    <a:pt x="120" y="57"/>
                    <a:pt x="119" y="37"/>
                    <a:pt x="120" y="18"/>
                  </a:cubicBezTo>
                  <a:cubicBezTo>
                    <a:pt x="120" y="12"/>
                    <a:pt x="116" y="4"/>
                    <a:pt x="126" y="0"/>
                  </a:cubicBezTo>
                  <a:cubicBezTo>
                    <a:pt x="132" y="1"/>
                    <a:pt x="131" y="4"/>
                    <a:pt x="128" y="7"/>
                  </a:cubicBezTo>
                  <a:cubicBezTo>
                    <a:pt x="134" y="49"/>
                    <a:pt x="134" y="91"/>
                    <a:pt x="120" y="132"/>
                  </a:cubicBezTo>
                  <a:cubicBezTo>
                    <a:pt x="109" y="165"/>
                    <a:pt x="96" y="196"/>
                    <a:pt x="61" y="212"/>
                  </a:cubicBezTo>
                  <a:cubicBezTo>
                    <a:pt x="61" y="210"/>
                    <a:pt x="61" y="208"/>
                    <a:pt x="61" y="206"/>
                  </a:cubicBezTo>
                  <a:cubicBezTo>
                    <a:pt x="63" y="198"/>
                    <a:pt x="76" y="190"/>
                    <a:pt x="65" y="183"/>
                  </a:cubicBezTo>
                  <a:cubicBezTo>
                    <a:pt x="56" y="176"/>
                    <a:pt x="43" y="177"/>
                    <a:pt x="33" y="185"/>
                  </a:cubicBezTo>
                  <a:cubicBezTo>
                    <a:pt x="24" y="191"/>
                    <a:pt x="18" y="199"/>
                    <a:pt x="16" y="210"/>
                  </a:cubicBezTo>
                  <a:cubicBezTo>
                    <a:pt x="13" y="230"/>
                    <a:pt x="14" y="249"/>
                    <a:pt x="14" y="268"/>
                  </a:cubicBezTo>
                  <a:close/>
                </a:path>
              </a:pathLst>
            </a:custGeom>
            <a:solidFill>
              <a:srgbClr val="4D1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0" name="Freeform 137">
              <a:extLst>
                <a:ext uri="{FF2B5EF4-FFF2-40B4-BE49-F238E27FC236}">
                  <a16:creationId xmlns:a16="http://schemas.microsoft.com/office/drawing/2014/main" id="{E488346A-0C56-B96C-9A4A-094C9858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703"/>
              <a:ext cx="89" cy="93"/>
            </a:xfrm>
            <a:custGeom>
              <a:avLst/>
              <a:gdLst>
                <a:gd name="T0" fmla="*/ 130 w 144"/>
                <a:gd name="T1" fmla="*/ 55 h 150"/>
                <a:gd name="T2" fmla="*/ 123 w 144"/>
                <a:gd name="T3" fmla="*/ 150 h 150"/>
                <a:gd name="T4" fmla="*/ 19 w 144"/>
                <a:gd name="T5" fmla="*/ 23 h 150"/>
                <a:gd name="T6" fmla="*/ 5 w 144"/>
                <a:gd name="T7" fmla="*/ 9 h 150"/>
                <a:gd name="T8" fmla="*/ 128 w 144"/>
                <a:gd name="T9" fmla="*/ 72 h 150"/>
                <a:gd name="T10" fmla="*/ 130 w 144"/>
                <a:gd name="T11" fmla="*/ 5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50">
                  <a:moveTo>
                    <a:pt x="130" y="55"/>
                  </a:moveTo>
                  <a:cubicBezTo>
                    <a:pt x="144" y="87"/>
                    <a:pt x="137" y="117"/>
                    <a:pt x="123" y="150"/>
                  </a:cubicBezTo>
                  <a:cubicBezTo>
                    <a:pt x="114" y="83"/>
                    <a:pt x="83" y="40"/>
                    <a:pt x="19" y="23"/>
                  </a:cubicBezTo>
                  <a:cubicBezTo>
                    <a:pt x="14" y="22"/>
                    <a:pt x="0" y="23"/>
                    <a:pt x="5" y="9"/>
                  </a:cubicBezTo>
                  <a:cubicBezTo>
                    <a:pt x="60" y="0"/>
                    <a:pt x="95" y="32"/>
                    <a:pt x="128" y="72"/>
                  </a:cubicBezTo>
                  <a:cubicBezTo>
                    <a:pt x="129" y="65"/>
                    <a:pt x="129" y="60"/>
                    <a:pt x="130" y="55"/>
                  </a:cubicBezTo>
                  <a:close/>
                </a:path>
              </a:pathLst>
            </a:custGeom>
            <a:solidFill>
              <a:srgbClr val="8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1" name="Freeform 138">
              <a:extLst>
                <a:ext uri="{FF2B5EF4-FFF2-40B4-BE49-F238E27FC236}">
                  <a16:creationId xmlns:a16="http://schemas.microsoft.com/office/drawing/2014/main" id="{1291D402-4A9C-9EB4-34E6-FA569908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655"/>
              <a:ext cx="75" cy="49"/>
            </a:xfrm>
            <a:custGeom>
              <a:avLst/>
              <a:gdLst>
                <a:gd name="T0" fmla="*/ 121 w 121"/>
                <a:gd name="T1" fmla="*/ 14 h 78"/>
                <a:gd name="T2" fmla="*/ 69 w 121"/>
                <a:gd name="T3" fmla="*/ 78 h 78"/>
                <a:gd name="T4" fmla="*/ 61 w 121"/>
                <a:gd name="T5" fmla="*/ 77 h 78"/>
                <a:gd name="T6" fmla="*/ 11 w 121"/>
                <a:gd name="T7" fmla="*/ 26 h 78"/>
                <a:gd name="T8" fmla="*/ 6 w 121"/>
                <a:gd name="T9" fmla="*/ 5 h 78"/>
                <a:gd name="T10" fmla="*/ 26 w 121"/>
                <a:gd name="T11" fmla="*/ 11 h 78"/>
                <a:gd name="T12" fmla="*/ 40 w 121"/>
                <a:gd name="T13" fmla="*/ 24 h 78"/>
                <a:gd name="T14" fmla="*/ 88 w 121"/>
                <a:gd name="T15" fmla="*/ 24 h 78"/>
                <a:gd name="T16" fmla="*/ 121 w 121"/>
                <a:gd name="T17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78">
                  <a:moveTo>
                    <a:pt x="121" y="14"/>
                  </a:moveTo>
                  <a:cubicBezTo>
                    <a:pt x="110" y="40"/>
                    <a:pt x="88" y="58"/>
                    <a:pt x="69" y="78"/>
                  </a:cubicBezTo>
                  <a:cubicBezTo>
                    <a:pt x="67" y="77"/>
                    <a:pt x="64" y="77"/>
                    <a:pt x="61" y="77"/>
                  </a:cubicBezTo>
                  <a:cubicBezTo>
                    <a:pt x="41" y="63"/>
                    <a:pt x="23" y="47"/>
                    <a:pt x="11" y="26"/>
                  </a:cubicBezTo>
                  <a:cubicBezTo>
                    <a:pt x="7" y="20"/>
                    <a:pt x="0" y="14"/>
                    <a:pt x="6" y="5"/>
                  </a:cubicBezTo>
                  <a:cubicBezTo>
                    <a:pt x="15" y="0"/>
                    <a:pt x="21" y="5"/>
                    <a:pt x="26" y="11"/>
                  </a:cubicBezTo>
                  <a:cubicBezTo>
                    <a:pt x="31" y="15"/>
                    <a:pt x="35" y="20"/>
                    <a:pt x="40" y="24"/>
                  </a:cubicBezTo>
                  <a:cubicBezTo>
                    <a:pt x="63" y="45"/>
                    <a:pt x="63" y="44"/>
                    <a:pt x="88" y="24"/>
                  </a:cubicBezTo>
                  <a:cubicBezTo>
                    <a:pt x="97" y="17"/>
                    <a:pt x="105" y="1"/>
                    <a:pt x="121" y="14"/>
                  </a:cubicBezTo>
                  <a:close/>
                </a:path>
              </a:pathLst>
            </a:custGeom>
            <a:solidFill>
              <a:srgbClr val="83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2" name="Freeform 139">
              <a:extLst>
                <a:ext uri="{FF2B5EF4-FFF2-40B4-BE49-F238E27FC236}">
                  <a16:creationId xmlns:a16="http://schemas.microsoft.com/office/drawing/2014/main" id="{3E16D96E-DAAB-7D85-1A4E-B46A9511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38"/>
              <a:ext cx="33" cy="108"/>
            </a:xfrm>
            <a:custGeom>
              <a:avLst/>
              <a:gdLst>
                <a:gd name="T0" fmla="*/ 28 w 53"/>
                <a:gd name="T1" fmla="*/ 64 h 174"/>
                <a:gd name="T2" fmla="*/ 46 w 53"/>
                <a:gd name="T3" fmla="*/ 144 h 174"/>
                <a:gd name="T4" fmla="*/ 40 w 53"/>
                <a:gd name="T5" fmla="*/ 174 h 174"/>
                <a:gd name="T6" fmla="*/ 8 w 53"/>
                <a:gd name="T7" fmla="*/ 105 h 174"/>
                <a:gd name="T8" fmla="*/ 0 w 53"/>
                <a:gd name="T9" fmla="*/ 0 h 174"/>
                <a:gd name="T10" fmla="*/ 16 w 53"/>
                <a:gd name="T11" fmla="*/ 37 h 174"/>
                <a:gd name="T12" fmla="*/ 28 w 53"/>
                <a:gd name="T13" fmla="*/ 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74">
                  <a:moveTo>
                    <a:pt x="28" y="64"/>
                  </a:moveTo>
                  <a:cubicBezTo>
                    <a:pt x="28" y="92"/>
                    <a:pt x="32" y="119"/>
                    <a:pt x="46" y="144"/>
                  </a:cubicBezTo>
                  <a:cubicBezTo>
                    <a:pt x="53" y="156"/>
                    <a:pt x="45" y="163"/>
                    <a:pt x="40" y="174"/>
                  </a:cubicBezTo>
                  <a:cubicBezTo>
                    <a:pt x="16" y="156"/>
                    <a:pt x="10" y="130"/>
                    <a:pt x="8" y="105"/>
                  </a:cubicBezTo>
                  <a:cubicBezTo>
                    <a:pt x="5" y="70"/>
                    <a:pt x="10" y="34"/>
                    <a:pt x="0" y="0"/>
                  </a:cubicBezTo>
                  <a:cubicBezTo>
                    <a:pt x="12" y="9"/>
                    <a:pt x="13" y="24"/>
                    <a:pt x="16" y="37"/>
                  </a:cubicBezTo>
                  <a:cubicBezTo>
                    <a:pt x="19" y="46"/>
                    <a:pt x="15" y="59"/>
                    <a:pt x="28" y="64"/>
                  </a:cubicBezTo>
                  <a:close/>
                </a:path>
              </a:pathLst>
            </a:custGeom>
            <a:solidFill>
              <a:srgbClr val="846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3" name="Freeform 140">
              <a:extLst>
                <a:ext uri="{FF2B5EF4-FFF2-40B4-BE49-F238E27FC236}">
                  <a16:creationId xmlns:a16="http://schemas.microsoft.com/office/drawing/2014/main" id="{F7757B33-BA1C-D583-C5BD-3DA20F67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677"/>
              <a:ext cx="24" cy="95"/>
            </a:xfrm>
            <a:custGeom>
              <a:avLst/>
              <a:gdLst>
                <a:gd name="T0" fmla="*/ 39 w 39"/>
                <a:gd name="T1" fmla="*/ 47 h 153"/>
                <a:gd name="T2" fmla="*/ 1 w 39"/>
                <a:gd name="T3" fmla="*/ 153 h 153"/>
                <a:gd name="T4" fmla="*/ 13 w 39"/>
                <a:gd name="T5" fmla="*/ 56 h 153"/>
                <a:gd name="T6" fmla="*/ 0 w 39"/>
                <a:gd name="T7" fmla="*/ 13 h 153"/>
                <a:gd name="T8" fmla="*/ 14 w 39"/>
                <a:gd name="T9" fmla="*/ 15 h 153"/>
                <a:gd name="T10" fmla="*/ 26 w 39"/>
                <a:gd name="T11" fmla="*/ 69 h 153"/>
                <a:gd name="T12" fmla="*/ 39 w 39"/>
                <a:gd name="T13" fmla="*/ 4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53">
                  <a:moveTo>
                    <a:pt x="39" y="47"/>
                  </a:moveTo>
                  <a:cubicBezTo>
                    <a:pt x="39" y="86"/>
                    <a:pt x="26" y="125"/>
                    <a:pt x="1" y="153"/>
                  </a:cubicBezTo>
                  <a:cubicBezTo>
                    <a:pt x="9" y="119"/>
                    <a:pt x="15" y="88"/>
                    <a:pt x="13" y="56"/>
                  </a:cubicBezTo>
                  <a:cubicBezTo>
                    <a:pt x="12" y="41"/>
                    <a:pt x="11" y="25"/>
                    <a:pt x="0" y="13"/>
                  </a:cubicBezTo>
                  <a:cubicBezTo>
                    <a:pt x="7" y="0"/>
                    <a:pt x="11" y="8"/>
                    <a:pt x="14" y="15"/>
                  </a:cubicBezTo>
                  <a:cubicBezTo>
                    <a:pt x="21" y="32"/>
                    <a:pt x="28" y="49"/>
                    <a:pt x="26" y="69"/>
                  </a:cubicBezTo>
                  <a:cubicBezTo>
                    <a:pt x="37" y="64"/>
                    <a:pt x="31" y="52"/>
                    <a:pt x="39" y="47"/>
                  </a:cubicBezTo>
                  <a:close/>
                </a:path>
              </a:pathLst>
            </a:custGeom>
            <a:solidFill>
              <a:srgbClr val="846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4" name="Freeform 141">
              <a:extLst>
                <a:ext uri="{FF2B5EF4-FFF2-40B4-BE49-F238E27FC236}">
                  <a16:creationId xmlns:a16="http://schemas.microsoft.com/office/drawing/2014/main" id="{C0889163-EBB8-22A5-F4DC-9E5AA0EC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653"/>
              <a:ext cx="42" cy="50"/>
            </a:xfrm>
            <a:custGeom>
              <a:avLst/>
              <a:gdLst>
                <a:gd name="T0" fmla="*/ 11 w 67"/>
                <a:gd name="T1" fmla="*/ 8 h 80"/>
                <a:gd name="T2" fmla="*/ 57 w 67"/>
                <a:gd name="T3" fmla="*/ 69 h 80"/>
                <a:gd name="T4" fmla="*/ 66 w 67"/>
                <a:gd name="T5" fmla="*/ 80 h 80"/>
                <a:gd name="T6" fmla="*/ 27 w 67"/>
                <a:gd name="T7" fmla="*/ 52 h 80"/>
                <a:gd name="T8" fmla="*/ 2 w 67"/>
                <a:gd name="T9" fmla="*/ 16 h 80"/>
                <a:gd name="T10" fmla="*/ 0 w 67"/>
                <a:gd name="T11" fmla="*/ 9 h 80"/>
                <a:gd name="T12" fmla="*/ 11 w 67"/>
                <a:gd name="T13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0">
                  <a:moveTo>
                    <a:pt x="11" y="8"/>
                  </a:moveTo>
                  <a:cubicBezTo>
                    <a:pt x="18" y="34"/>
                    <a:pt x="38" y="52"/>
                    <a:pt x="57" y="69"/>
                  </a:cubicBezTo>
                  <a:cubicBezTo>
                    <a:pt x="61" y="72"/>
                    <a:pt x="67" y="73"/>
                    <a:pt x="66" y="80"/>
                  </a:cubicBezTo>
                  <a:cubicBezTo>
                    <a:pt x="46" y="80"/>
                    <a:pt x="37" y="64"/>
                    <a:pt x="27" y="52"/>
                  </a:cubicBezTo>
                  <a:cubicBezTo>
                    <a:pt x="18" y="41"/>
                    <a:pt x="10" y="28"/>
                    <a:pt x="2" y="16"/>
                  </a:cubicBezTo>
                  <a:cubicBezTo>
                    <a:pt x="1" y="14"/>
                    <a:pt x="1" y="12"/>
                    <a:pt x="0" y="9"/>
                  </a:cubicBezTo>
                  <a:cubicBezTo>
                    <a:pt x="2" y="0"/>
                    <a:pt x="7" y="4"/>
                    <a:pt x="11" y="8"/>
                  </a:cubicBezTo>
                  <a:close/>
                </a:path>
              </a:pathLst>
            </a:custGeom>
            <a:solidFill>
              <a:srgbClr val="50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5" name="Freeform 142">
              <a:extLst>
                <a:ext uri="{FF2B5EF4-FFF2-40B4-BE49-F238E27FC236}">
                  <a16:creationId xmlns:a16="http://schemas.microsoft.com/office/drawing/2014/main" id="{EDBA3C45-B126-D56D-4002-7764AD7F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508"/>
              <a:ext cx="50" cy="33"/>
            </a:xfrm>
            <a:custGeom>
              <a:avLst/>
              <a:gdLst>
                <a:gd name="T0" fmla="*/ 2 w 81"/>
                <a:gd name="T1" fmla="*/ 52 h 52"/>
                <a:gd name="T2" fmla="*/ 26 w 81"/>
                <a:gd name="T3" fmla="*/ 16 h 52"/>
                <a:gd name="T4" fmla="*/ 74 w 81"/>
                <a:gd name="T5" fmla="*/ 9 h 52"/>
                <a:gd name="T6" fmla="*/ 80 w 81"/>
                <a:gd name="T7" fmla="*/ 19 h 52"/>
                <a:gd name="T8" fmla="*/ 68 w 81"/>
                <a:gd name="T9" fmla="*/ 24 h 52"/>
                <a:gd name="T10" fmla="*/ 2 w 81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52">
                  <a:moveTo>
                    <a:pt x="2" y="52"/>
                  </a:moveTo>
                  <a:cubicBezTo>
                    <a:pt x="0" y="33"/>
                    <a:pt x="12" y="24"/>
                    <a:pt x="26" y="16"/>
                  </a:cubicBezTo>
                  <a:cubicBezTo>
                    <a:pt x="41" y="7"/>
                    <a:pt x="56" y="0"/>
                    <a:pt x="74" y="9"/>
                  </a:cubicBezTo>
                  <a:cubicBezTo>
                    <a:pt x="78" y="11"/>
                    <a:pt x="81" y="14"/>
                    <a:pt x="80" y="19"/>
                  </a:cubicBezTo>
                  <a:cubicBezTo>
                    <a:pt x="78" y="25"/>
                    <a:pt x="73" y="25"/>
                    <a:pt x="68" y="24"/>
                  </a:cubicBezTo>
                  <a:cubicBezTo>
                    <a:pt x="40" y="18"/>
                    <a:pt x="19" y="28"/>
                    <a:pt x="2" y="52"/>
                  </a:cubicBezTo>
                  <a:close/>
                </a:path>
              </a:pathLst>
            </a:custGeom>
            <a:solidFill>
              <a:srgbClr val="52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6" name="Freeform 143">
              <a:extLst>
                <a:ext uri="{FF2B5EF4-FFF2-40B4-BE49-F238E27FC236}">
                  <a16:creationId xmlns:a16="http://schemas.microsoft.com/office/drawing/2014/main" id="{BF3112B8-4838-CD60-EB60-08EE133C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486"/>
              <a:ext cx="50" cy="29"/>
            </a:xfrm>
            <a:custGeom>
              <a:avLst/>
              <a:gdLst>
                <a:gd name="T0" fmla="*/ 0 w 79"/>
                <a:gd name="T1" fmla="*/ 18 h 45"/>
                <a:gd name="T2" fmla="*/ 26 w 79"/>
                <a:gd name="T3" fmla="*/ 1 h 45"/>
                <a:gd name="T4" fmla="*/ 77 w 79"/>
                <a:gd name="T5" fmla="*/ 28 h 45"/>
                <a:gd name="T6" fmla="*/ 74 w 79"/>
                <a:gd name="T7" fmla="*/ 41 h 45"/>
                <a:gd name="T8" fmla="*/ 63 w 79"/>
                <a:gd name="T9" fmla="*/ 39 h 45"/>
                <a:gd name="T10" fmla="*/ 0 w 79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45">
                  <a:moveTo>
                    <a:pt x="0" y="18"/>
                  </a:moveTo>
                  <a:cubicBezTo>
                    <a:pt x="4" y="4"/>
                    <a:pt x="15" y="2"/>
                    <a:pt x="26" y="1"/>
                  </a:cubicBezTo>
                  <a:cubicBezTo>
                    <a:pt x="49" y="0"/>
                    <a:pt x="71" y="12"/>
                    <a:pt x="77" y="28"/>
                  </a:cubicBezTo>
                  <a:cubicBezTo>
                    <a:pt x="78" y="33"/>
                    <a:pt x="79" y="38"/>
                    <a:pt x="74" y="41"/>
                  </a:cubicBezTo>
                  <a:cubicBezTo>
                    <a:pt x="69" y="45"/>
                    <a:pt x="66" y="42"/>
                    <a:pt x="63" y="39"/>
                  </a:cubicBezTo>
                  <a:cubicBezTo>
                    <a:pt x="37" y="10"/>
                    <a:pt x="34" y="9"/>
                    <a:pt x="0" y="18"/>
                  </a:cubicBezTo>
                  <a:close/>
                </a:path>
              </a:pathLst>
            </a:custGeom>
            <a:solidFill>
              <a:srgbClr val="51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7" name="Freeform 144">
              <a:extLst>
                <a:ext uri="{FF2B5EF4-FFF2-40B4-BE49-F238E27FC236}">
                  <a16:creationId xmlns:a16="http://schemas.microsoft.com/office/drawing/2014/main" id="{CBBC6FD0-65F3-7699-D64C-1CCB8E23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586"/>
              <a:ext cx="27" cy="15"/>
            </a:xfrm>
            <a:custGeom>
              <a:avLst/>
              <a:gdLst>
                <a:gd name="T0" fmla="*/ 0 w 42"/>
                <a:gd name="T1" fmla="*/ 18 h 24"/>
                <a:gd name="T2" fmla="*/ 24 w 42"/>
                <a:gd name="T3" fmla="*/ 1 h 24"/>
                <a:gd name="T4" fmla="*/ 40 w 42"/>
                <a:gd name="T5" fmla="*/ 14 h 24"/>
                <a:gd name="T6" fmla="*/ 25 w 42"/>
                <a:gd name="T7" fmla="*/ 14 h 24"/>
                <a:gd name="T8" fmla="*/ 0 w 42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0" y="18"/>
                  </a:moveTo>
                  <a:cubicBezTo>
                    <a:pt x="3" y="1"/>
                    <a:pt x="13" y="0"/>
                    <a:pt x="24" y="1"/>
                  </a:cubicBezTo>
                  <a:cubicBezTo>
                    <a:pt x="32" y="1"/>
                    <a:pt x="42" y="5"/>
                    <a:pt x="40" y="14"/>
                  </a:cubicBezTo>
                  <a:cubicBezTo>
                    <a:pt x="37" y="24"/>
                    <a:pt x="29" y="16"/>
                    <a:pt x="25" y="14"/>
                  </a:cubicBezTo>
                  <a:cubicBezTo>
                    <a:pt x="17" y="10"/>
                    <a:pt x="10" y="16"/>
                    <a:pt x="0" y="18"/>
                  </a:cubicBezTo>
                  <a:close/>
                </a:path>
              </a:pathLst>
            </a:custGeom>
            <a:solidFill>
              <a:srgbClr val="5C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8" name="Freeform 145">
              <a:extLst>
                <a:ext uri="{FF2B5EF4-FFF2-40B4-BE49-F238E27FC236}">
                  <a16:creationId xmlns:a16="http://schemas.microsoft.com/office/drawing/2014/main" id="{3CA58EED-B11E-0258-EAB7-26EF589E5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523"/>
              <a:ext cx="95" cy="86"/>
            </a:xfrm>
            <a:custGeom>
              <a:avLst/>
              <a:gdLst>
                <a:gd name="T0" fmla="*/ 84 w 152"/>
                <a:gd name="T1" fmla="*/ 137 h 137"/>
                <a:gd name="T2" fmla="*/ 26 w 152"/>
                <a:gd name="T3" fmla="*/ 119 h 137"/>
                <a:gd name="T4" fmla="*/ 4 w 152"/>
                <a:gd name="T5" fmla="*/ 59 h 137"/>
                <a:gd name="T6" fmla="*/ 52 w 152"/>
                <a:gd name="T7" fmla="*/ 11 h 137"/>
                <a:gd name="T8" fmla="*/ 150 w 152"/>
                <a:gd name="T9" fmla="*/ 86 h 137"/>
                <a:gd name="T10" fmla="*/ 84 w 152"/>
                <a:gd name="T1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7">
                  <a:moveTo>
                    <a:pt x="84" y="137"/>
                  </a:moveTo>
                  <a:cubicBezTo>
                    <a:pt x="65" y="136"/>
                    <a:pt x="44" y="130"/>
                    <a:pt x="26" y="119"/>
                  </a:cubicBezTo>
                  <a:cubicBezTo>
                    <a:pt x="3" y="105"/>
                    <a:pt x="0" y="83"/>
                    <a:pt x="4" y="59"/>
                  </a:cubicBezTo>
                  <a:cubicBezTo>
                    <a:pt x="8" y="33"/>
                    <a:pt x="25" y="17"/>
                    <a:pt x="52" y="11"/>
                  </a:cubicBezTo>
                  <a:cubicBezTo>
                    <a:pt x="99" y="0"/>
                    <a:pt x="147" y="37"/>
                    <a:pt x="150" y="86"/>
                  </a:cubicBezTo>
                  <a:cubicBezTo>
                    <a:pt x="152" y="115"/>
                    <a:pt x="125" y="136"/>
                    <a:pt x="84" y="137"/>
                  </a:cubicBezTo>
                  <a:close/>
                </a:path>
              </a:pathLst>
            </a:custGeom>
            <a:solidFill>
              <a:srgbClr val="FB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9" name="Freeform 146">
              <a:extLst>
                <a:ext uri="{FF2B5EF4-FFF2-40B4-BE49-F238E27FC236}">
                  <a16:creationId xmlns:a16="http://schemas.microsoft.com/office/drawing/2014/main" id="{E0156163-52BC-FAF5-8437-51E024E1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662"/>
              <a:ext cx="122" cy="52"/>
            </a:xfrm>
            <a:custGeom>
              <a:avLst/>
              <a:gdLst>
                <a:gd name="T0" fmla="*/ 69 w 196"/>
                <a:gd name="T1" fmla="*/ 84 h 84"/>
                <a:gd name="T2" fmla="*/ 52 w 196"/>
                <a:gd name="T3" fmla="*/ 84 h 84"/>
                <a:gd name="T4" fmla="*/ 17 w 196"/>
                <a:gd name="T5" fmla="*/ 28 h 84"/>
                <a:gd name="T6" fmla="*/ 31 w 196"/>
                <a:gd name="T7" fmla="*/ 20 h 84"/>
                <a:gd name="T8" fmla="*/ 163 w 196"/>
                <a:gd name="T9" fmla="*/ 5 h 84"/>
                <a:gd name="T10" fmla="*/ 188 w 196"/>
                <a:gd name="T11" fmla="*/ 13 h 84"/>
                <a:gd name="T12" fmla="*/ 176 w 196"/>
                <a:gd name="T13" fmla="*/ 60 h 84"/>
                <a:gd name="T14" fmla="*/ 101 w 196"/>
                <a:gd name="T15" fmla="*/ 83 h 84"/>
                <a:gd name="T16" fmla="*/ 69 w 196"/>
                <a:gd name="T17" fmla="*/ 83 h 84"/>
                <a:gd name="T18" fmla="*/ 69 w 196"/>
                <a:gd name="T1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84">
                  <a:moveTo>
                    <a:pt x="69" y="84"/>
                  </a:moveTo>
                  <a:cubicBezTo>
                    <a:pt x="63" y="84"/>
                    <a:pt x="57" y="84"/>
                    <a:pt x="52" y="84"/>
                  </a:cubicBezTo>
                  <a:cubicBezTo>
                    <a:pt x="13" y="83"/>
                    <a:pt x="0" y="63"/>
                    <a:pt x="17" y="28"/>
                  </a:cubicBezTo>
                  <a:cubicBezTo>
                    <a:pt x="20" y="21"/>
                    <a:pt x="25" y="21"/>
                    <a:pt x="31" y="20"/>
                  </a:cubicBezTo>
                  <a:cubicBezTo>
                    <a:pt x="74" y="6"/>
                    <a:pt x="118" y="0"/>
                    <a:pt x="163" y="5"/>
                  </a:cubicBezTo>
                  <a:cubicBezTo>
                    <a:pt x="172" y="6"/>
                    <a:pt x="185" y="1"/>
                    <a:pt x="188" y="13"/>
                  </a:cubicBezTo>
                  <a:cubicBezTo>
                    <a:pt x="192" y="30"/>
                    <a:pt x="196" y="49"/>
                    <a:pt x="176" y="60"/>
                  </a:cubicBezTo>
                  <a:cubicBezTo>
                    <a:pt x="152" y="73"/>
                    <a:pt x="127" y="81"/>
                    <a:pt x="101" y="83"/>
                  </a:cubicBezTo>
                  <a:cubicBezTo>
                    <a:pt x="90" y="84"/>
                    <a:pt x="79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lose/>
                </a:path>
              </a:pathLst>
            </a:custGeom>
            <a:solidFill>
              <a:srgbClr val="F29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0" name="Freeform 147">
              <a:extLst>
                <a:ext uri="{FF2B5EF4-FFF2-40B4-BE49-F238E27FC236}">
                  <a16:creationId xmlns:a16="http://schemas.microsoft.com/office/drawing/2014/main" id="{A65C0A99-2183-861A-435A-938D69DC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539"/>
              <a:ext cx="90" cy="79"/>
            </a:xfrm>
            <a:custGeom>
              <a:avLst/>
              <a:gdLst>
                <a:gd name="T0" fmla="*/ 20 w 144"/>
                <a:gd name="T1" fmla="*/ 114 h 127"/>
                <a:gd name="T2" fmla="*/ 16 w 144"/>
                <a:gd name="T3" fmla="*/ 30 h 127"/>
                <a:gd name="T4" fmla="*/ 77 w 144"/>
                <a:gd name="T5" fmla="*/ 4 h 127"/>
                <a:gd name="T6" fmla="*/ 139 w 144"/>
                <a:gd name="T7" fmla="*/ 62 h 127"/>
                <a:gd name="T8" fmla="*/ 80 w 144"/>
                <a:gd name="T9" fmla="*/ 127 h 127"/>
                <a:gd name="T10" fmla="*/ 55 w 144"/>
                <a:gd name="T11" fmla="*/ 126 h 127"/>
                <a:gd name="T12" fmla="*/ 30 w 144"/>
                <a:gd name="T13" fmla="*/ 113 h 127"/>
                <a:gd name="T14" fmla="*/ 20 w 144"/>
                <a:gd name="T15" fmla="*/ 1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27">
                  <a:moveTo>
                    <a:pt x="20" y="114"/>
                  </a:moveTo>
                  <a:cubicBezTo>
                    <a:pt x="0" y="87"/>
                    <a:pt x="3" y="58"/>
                    <a:pt x="16" y="30"/>
                  </a:cubicBezTo>
                  <a:cubicBezTo>
                    <a:pt x="26" y="10"/>
                    <a:pt x="54" y="0"/>
                    <a:pt x="77" y="4"/>
                  </a:cubicBezTo>
                  <a:cubicBezTo>
                    <a:pt x="112" y="11"/>
                    <a:pt x="132" y="30"/>
                    <a:pt x="139" y="62"/>
                  </a:cubicBezTo>
                  <a:cubicBezTo>
                    <a:pt x="144" y="91"/>
                    <a:pt x="113" y="126"/>
                    <a:pt x="80" y="127"/>
                  </a:cubicBezTo>
                  <a:cubicBezTo>
                    <a:pt x="72" y="127"/>
                    <a:pt x="63" y="126"/>
                    <a:pt x="55" y="126"/>
                  </a:cubicBezTo>
                  <a:cubicBezTo>
                    <a:pt x="53" y="110"/>
                    <a:pt x="46" y="104"/>
                    <a:pt x="30" y="113"/>
                  </a:cubicBezTo>
                  <a:cubicBezTo>
                    <a:pt x="27" y="115"/>
                    <a:pt x="24" y="115"/>
                    <a:pt x="20" y="114"/>
                  </a:cubicBezTo>
                  <a:close/>
                </a:path>
              </a:pathLst>
            </a:custGeom>
            <a:solidFill>
              <a:srgbClr val="FA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1" name="Freeform 148">
              <a:extLst>
                <a:ext uri="{FF2B5EF4-FFF2-40B4-BE49-F238E27FC236}">
                  <a16:creationId xmlns:a16="http://schemas.microsoft.com/office/drawing/2014/main" id="{3943860C-E811-1FA0-770D-4226EDDA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634"/>
              <a:ext cx="144" cy="70"/>
            </a:xfrm>
            <a:custGeom>
              <a:avLst/>
              <a:gdLst>
                <a:gd name="T0" fmla="*/ 40 w 230"/>
                <a:gd name="T1" fmla="*/ 112 h 112"/>
                <a:gd name="T2" fmla="*/ 19 w 230"/>
                <a:gd name="T3" fmla="*/ 18 h 112"/>
                <a:gd name="T4" fmla="*/ 61 w 230"/>
                <a:gd name="T5" fmla="*/ 13 h 112"/>
                <a:gd name="T6" fmla="*/ 80 w 230"/>
                <a:gd name="T7" fmla="*/ 26 h 112"/>
                <a:gd name="T8" fmla="*/ 91 w 230"/>
                <a:gd name="T9" fmla="*/ 47 h 112"/>
                <a:gd name="T10" fmla="*/ 117 w 230"/>
                <a:gd name="T11" fmla="*/ 34 h 112"/>
                <a:gd name="T12" fmla="*/ 213 w 230"/>
                <a:gd name="T13" fmla="*/ 20 h 112"/>
                <a:gd name="T14" fmla="*/ 224 w 230"/>
                <a:gd name="T15" fmla="*/ 19 h 112"/>
                <a:gd name="T16" fmla="*/ 228 w 230"/>
                <a:gd name="T17" fmla="*/ 35 h 112"/>
                <a:gd name="T18" fmla="*/ 217 w 230"/>
                <a:gd name="T19" fmla="*/ 38 h 112"/>
                <a:gd name="T20" fmla="*/ 95 w 230"/>
                <a:gd name="T21" fmla="*/ 54 h 112"/>
                <a:gd name="T22" fmla="*/ 40 w 230"/>
                <a:gd name="T2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0" h="112">
                  <a:moveTo>
                    <a:pt x="40" y="112"/>
                  </a:moveTo>
                  <a:cubicBezTo>
                    <a:pt x="8" y="84"/>
                    <a:pt x="0" y="48"/>
                    <a:pt x="19" y="18"/>
                  </a:cubicBezTo>
                  <a:cubicBezTo>
                    <a:pt x="28" y="3"/>
                    <a:pt x="48" y="0"/>
                    <a:pt x="61" y="13"/>
                  </a:cubicBezTo>
                  <a:cubicBezTo>
                    <a:pt x="67" y="19"/>
                    <a:pt x="73" y="23"/>
                    <a:pt x="80" y="26"/>
                  </a:cubicBezTo>
                  <a:cubicBezTo>
                    <a:pt x="91" y="29"/>
                    <a:pt x="84" y="40"/>
                    <a:pt x="91" y="47"/>
                  </a:cubicBezTo>
                  <a:cubicBezTo>
                    <a:pt x="95" y="33"/>
                    <a:pt x="105" y="34"/>
                    <a:pt x="117" y="34"/>
                  </a:cubicBezTo>
                  <a:cubicBezTo>
                    <a:pt x="150" y="35"/>
                    <a:pt x="182" y="34"/>
                    <a:pt x="213" y="20"/>
                  </a:cubicBezTo>
                  <a:cubicBezTo>
                    <a:pt x="217" y="18"/>
                    <a:pt x="221" y="14"/>
                    <a:pt x="224" y="19"/>
                  </a:cubicBezTo>
                  <a:cubicBezTo>
                    <a:pt x="228" y="23"/>
                    <a:pt x="230" y="29"/>
                    <a:pt x="228" y="35"/>
                  </a:cubicBezTo>
                  <a:cubicBezTo>
                    <a:pt x="226" y="40"/>
                    <a:pt x="220" y="38"/>
                    <a:pt x="217" y="38"/>
                  </a:cubicBezTo>
                  <a:cubicBezTo>
                    <a:pt x="175" y="37"/>
                    <a:pt x="135" y="42"/>
                    <a:pt x="95" y="54"/>
                  </a:cubicBezTo>
                  <a:cubicBezTo>
                    <a:pt x="65" y="64"/>
                    <a:pt x="53" y="71"/>
                    <a:pt x="40" y="112"/>
                  </a:cubicBezTo>
                  <a:close/>
                </a:path>
              </a:pathLst>
            </a:custGeom>
            <a:solidFill>
              <a:srgbClr val="E9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2" name="Freeform 149">
              <a:extLst>
                <a:ext uri="{FF2B5EF4-FFF2-40B4-BE49-F238E27FC236}">
                  <a16:creationId xmlns:a16="http://schemas.microsoft.com/office/drawing/2014/main" id="{C6251990-7939-0139-6DB2-982329A84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617"/>
              <a:ext cx="49" cy="57"/>
            </a:xfrm>
            <a:custGeom>
              <a:avLst/>
              <a:gdLst>
                <a:gd name="T0" fmla="*/ 64 w 78"/>
                <a:gd name="T1" fmla="*/ 91 h 92"/>
                <a:gd name="T2" fmla="*/ 8 w 78"/>
                <a:gd name="T3" fmla="*/ 66 h 92"/>
                <a:gd name="T4" fmla="*/ 9 w 78"/>
                <a:gd name="T5" fmla="*/ 31 h 92"/>
                <a:gd name="T6" fmla="*/ 35 w 78"/>
                <a:gd name="T7" fmla="*/ 7 h 92"/>
                <a:gd name="T8" fmla="*/ 54 w 78"/>
                <a:gd name="T9" fmla="*/ 6 h 92"/>
                <a:gd name="T10" fmla="*/ 75 w 78"/>
                <a:gd name="T11" fmla="*/ 28 h 92"/>
                <a:gd name="T12" fmla="*/ 71 w 78"/>
                <a:gd name="T13" fmla="*/ 65 h 92"/>
                <a:gd name="T14" fmla="*/ 64 w 78"/>
                <a:gd name="T15" fmla="*/ 92 h 92"/>
                <a:gd name="T16" fmla="*/ 64 w 78"/>
                <a:gd name="T17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92">
                  <a:moveTo>
                    <a:pt x="64" y="91"/>
                  </a:moveTo>
                  <a:cubicBezTo>
                    <a:pt x="48" y="77"/>
                    <a:pt x="32" y="66"/>
                    <a:pt x="8" y="66"/>
                  </a:cubicBezTo>
                  <a:cubicBezTo>
                    <a:pt x="0" y="65"/>
                    <a:pt x="1" y="38"/>
                    <a:pt x="9" y="31"/>
                  </a:cubicBezTo>
                  <a:cubicBezTo>
                    <a:pt x="18" y="24"/>
                    <a:pt x="30" y="20"/>
                    <a:pt x="35" y="7"/>
                  </a:cubicBezTo>
                  <a:cubicBezTo>
                    <a:pt x="38" y="0"/>
                    <a:pt x="48" y="5"/>
                    <a:pt x="54" y="6"/>
                  </a:cubicBezTo>
                  <a:cubicBezTo>
                    <a:pt x="65" y="9"/>
                    <a:pt x="73" y="16"/>
                    <a:pt x="75" y="28"/>
                  </a:cubicBezTo>
                  <a:cubicBezTo>
                    <a:pt x="78" y="41"/>
                    <a:pt x="74" y="53"/>
                    <a:pt x="71" y="65"/>
                  </a:cubicBezTo>
                  <a:cubicBezTo>
                    <a:pt x="69" y="74"/>
                    <a:pt x="64" y="82"/>
                    <a:pt x="64" y="92"/>
                  </a:cubicBezTo>
                  <a:cubicBezTo>
                    <a:pt x="64" y="92"/>
                    <a:pt x="64" y="91"/>
                    <a:pt x="64" y="91"/>
                  </a:cubicBezTo>
                  <a:close/>
                </a:path>
              </a:pathLst>
            </a:custGeom>
            <a:solidFill>
              <a:srgbClr val="E85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3" name="Freeform 150">
              <a:extLst>
                <a:ext uri="{FF2B5EF4-FFF2-40B4-BE49-F238E27FC236}">
                  <a16:creationId xmlns:a16="http://schemas.microsoft.com/office/drawing/2014/main" id="{33412753-85CD-11AB-3552-39AA31E7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665"/>
              <a:ext cx="152" cy="68"/>
            </a:xfrm>
            <a:custGeom>
              <a:avLst/>
              <a:gdLst>
                <a:gd name="T0" fmla="*/ 25 w 244"/>
                <a:gd name="T1" fmla="*/ 23 h 110"/>
                <a:gd name="T2" fmla="*/ 86 w 244"/>
                <a:gd name="T3" fmla="*/ 89 h 110"/>
                <a:gd name="T4" fmla="*/ 191 w 244"/>
                <a:gd name="T5" fmla="*/ 69 h 110"/>
                <a:gd name="T6" fmla="*/ 221 w 244"/>
                <a:gd name="T7" fmla="*/ 24 h 110"/>
                <a:gd name="T8" fmla="*/ 222 w 244"/>
                <a:gd name="T9" fmla="*/ 2 h 110"/>
                <a:gd name="T10" fmla="*/ 229 w 244"/>
                <a:gd name="T11" fmla="*/ 4 h 110"/>
                <a:gd name="T12" fmla="*/ 238 w 244"/>
                <a:gd name="T13" fmla="*/ 32 h 110"/>
                <a:gd name="T14" fmla="*/ 182 w 244"/>
                <a:gd name="T15" fmla="*/ 88 h 110"/>
                <a:gd name="T16" fmla="*/ 35 w 244"/>
                <a:gd name="T17" fmla="*/ 90 h 110"/>
                <a:gd name="T18" fmla="*/ 17 w 244"/>
                <a:gd name="T19" fmla="*/ 35 h 110"/>
                <a:gd name="T20" fmla="*/ 25 w 244"/>
                <a:gd name="T21" fmla="*/ 2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4" h="110">
                  <a:moveTo>
                    <a:pt x="25" y="23"/>
                  </a:moveTo>
                  <a:cubicBezTo>
                    <a:pt x="21" y="85"/>
                    <a:pt x="25" y="89"/>
                    <a:pt x="86" y="89"/>
                  </a:cubicBezTo>
                  <a:cubicBezTo>
                    <a:pt x="122" y="88"/>
                    <a:pt x="158" y="86"/>
                    <a:pt x="191" y="69"/>
                  </a:cubicBezTo>
                  <a:cubicBezTo>
                    <a:pt x="215" y="58"/>
                    <a:pt x="225" y="43"/>
                    <a:pt x="221" y="24"/>
                  </a:cubicBezTo>
                  <a:cubicBezTo>
                    <a:pt x="220" y="16"/>
                    <a:pt x="216" y="9"/>
                    <a:pt x="222" y="2"/>
                  </a:cubicBezTo>
                  <a:cubicBezTo>
                    <a:pt x="224" y="0"/>
                    <a:pt x="228" y="2"/>
                    <a:pt x="229" y="4"/>
                  </a:cubicBezTo>
                  <a:cubicBezTo>
                    <a:pt x="232" y="14"/>
                    <a:pt x="244" y="19"/>
                    <a:pt x="238" y="32"/>
                  </a:cubicBezTo>
                  <a:cubicBezTo>
                    <a:pt x="225" y="58"/>
                    <a:pt x="207" y="77"/>
                    <a:pt x="182" y="88"/>
                  </a:cubicBezTo>
                  <a:cubicBezTo>
                    <a:pt x="134" y="110"/>
                    <a:pt x="84" y="110"/>
                    <a:pt x="35" y="90"/>
                  </a:cubicBezTo>
                  <a:cubicBezTo>
                    <a:pt x="3" y="78"/>
                    <a:pt x="0" y="64"/>
                    <a:pt x="17" y="35"/>
                  </a:cubicBezTo>
                  <a:cubicBezTo>
                    <a:pt x="20" y="31"/>
                    <a:pt x="23" y="27"/>
                    <a:pt x="25" y="23"/>
                  </a:cubicBezTo>
                  <a:close/>
                </a:path>
              </a:pathLst>
            </a:custGeom>
            <a:solidFill>
              <a:srgbClr val="FA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4" name="Freeform 151">
              <a:extLst>
                <a:ext uri="{FF2B5EF4-FFF2-40B4-BE49-F238E27FC236}">
                  <a16:creationId xmlns:a16="http://schemas.microsoft.com/office/drawing/2014/main" id="{E77D4333-7E75-7FFD-17F2-AC54457C9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620"/>
              <a:ext cx="120" cy="41"/>
            </a:xfrm>
            <a:custGeom>
              <a:avLst/>
              <a:gdLst>
                <a:gd name="T0" fmla="*/ 0 w 191"/>
                <a:gd name="T1" fmla="*/ 27 h 66"/>
                <a:gd name="T2" fmla="*/ 96 w 191"/>
                <a:gd name="T3" fmla="*/ 18 h 66"/>
                <a:gd name="T4" fmla="*/ 191 w 191"/>
                <a:gd name="T5" fmla="*/ 0 h 66"/>
                <a:gd name="T6" fmla="*/ 0 w 191"/>
                <a:gd name="T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6">
                  <a:moveTo>
                    <a:pt x="0" y="27"/>
                  </a:moveTo>
                  <a:cubicBezTo>
                    <a:pt x="33" y="25"/>
                    <a:pt x="65" y="24"/>
                    <a:pt x="96" y="18"/>
                  </a:cubicBezTo>
                  <a:cubicBezTo>
                    <a:pt x="126" y="12"/>
                    <a:pt x="157" y="6"/>
                    <a:pt x="191" y="0"/>
                  </a:cubicBezTo>
                  <a:cubicBezTo>
                    <a:pt x="139" y="52"/>
                    <a:pt x="39" y="66"/>
                    <a:pt x="0" y="27"/>
                  </a:cubicBezTo>
                  <a:close/>
                </a:path>
              </a:pathLst>
            </a:custGeom>
            <a:solidFill>
              <a:srgbClr val="FD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5" name="Freeform 152">
              <a:extLst>
                <a:ext uri="{FF2B5EF4-FFF2-40B4-BE49-F238E27FC236}">
                  <a16:creationId xmlns:a16="http://schemas.microsoft.com/office/drawing/2014/main" id="{2F5418D6-1A7C-ECB0-1CEB-31BA81FB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601"/>
              <a:ext cx="28" cy="18"/>
            </a:xfrm>
            <a:custGeom>
              <a:avLst/>
              <a:gdLst>
                <a:gd name="T0" fmla="*/ 0 w 45"/>
                <a:gd name="T1" fmla="*/ 15 h 29"/>
                <a:gd name="T2" fmla="*/ 13 w 45"/>
                <a:gd name="T3" fmla="*/ 7 h 29"/>
                <a:gd name="T4" fmla="*/ 36 w 45"/>
                <a:gd name="T5" fmla="*/ 7 h 29"/>
                <a:gd name="T6" fmla="*/ 35 w 45"/>
                <a:gd name="T7" fmla="*/ 27 h 29"/>
                <a:gd name="T8" fmla="*/ 0 w 4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0" y="15"/>
                  </a:moveTo>
                  <a:cubicBezTo>
                    <a:pt x="4" y="12"/>
                    <a:pt x="9" y="10"/>
                    <a:pt x="13" y="7"/>
                  </a:cubicBezTo>
                  <a:cubicBezTo>
                    <a:pt x="21" y="1"/>
                    <a:pt x="28" y="0"/>
                    <a:pt x="36" y="7"/>
                  </a:cubicBezTo>
                  <a:cubicBezTo>
                    <a:pt x="45" y="14"/>
                    <a:pt x="38" y="20"/>
                    <a:pt x="35" y="27"/>
                  </a:cubicBezTo>
                  <a:cubicBezTo>
                    <a:pt x="21" y="29"/>
                    <a:pt x="9" y="26"/>
                    <a:pt x="0" y="15"/>
                  </a:cubicBezTo>
                  <a:close/>
                </a:path>
              </a:pathLst>
            </a:custGeom>
            <a:solidFill>
              <a:srgbClr val="E683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6" name="Freeform 153">
              <a:extLst>
                <a:ext uri="{FF2B5EF4-FFF2-40B4-BE49-F238E27FC236}">
                  <a16:creationId xmlns:a16="http://schemas.microsoft.com/office/drawing/2014/main" id="{EBD754CC-C89A-31F4-A95F-AFCFD686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444"/>
              <a:ext cx="19" cy="21"/>
            </a:xfrm>
            <a:custGeom>
              <a:avLst/>
              <a:gdLst>
                <a:gd name="T0" fmla="*/ 27 w 31"/>
                <a:gd name="T1" fmla="*/ 34 h 34"/>
                <a:gd name="T2" fmla="*/ 0 w 31"/>
                <a:gd name="T3" fmla="*/ 0 h 34"/>
                <a:gd name="T4" fmla="*/ 27 w 31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4">
                  <a:moveTo>
                    <a:pt x="27" y="34"/>
                  </a:moveTo>
                  <a:cubicBezTo>
                    <a:pt x="20" y="22"/>
                    <a:pt x="14" y="10"/>
                    <a:pt x="0" y="0"/>
                  </a:cubicBezTo>
                  <a:cubicBezTo>
                    <a:pt x="23" y="3"/>
                    <a:pt x="31" y="13"/>
                    <a:pt x="27" y="34"/>
                  </a:cubicBezTo>
                  <a:close/>
                </a:path>
              </a:pathLst>
            </a:custGeom>
            <a:solidFill>
              <a:srgbClr val="58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7" name="Freeform 154">
              <a:extLst>
                <a:ext uri="{FF2B5EF4-FFF2-40B4-BE49-F238E27FC236}">
                  <a16:creationId xmlns:a16="http://schemas.microsoft.com/office/drawing/2014/main" id="{CA5B5308-1EDC-48CA-14C1-ACE11428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783"/>
              <a:ext cx="15" cy="16"/>
            </a:xfrm>
            <a:custGeom>
              <a:avLst/>
              <a:gdLst>
                <a:gd name="T0" fmla="*/ 7 w 25"/>
                <a:gd name="T1" fmla="*/ 0 h 26"/>
                <a:gd name="T2" fmla="*/ 12 w 25"/>
                <a:gd name="T3" fmla="*/ 14 h 26"/>
                <a:gd name="T4" fmla="*/ 19 w 25"/>
                <a:gd name="T5" fmla="*/ 1 h 26"/>
                <a:gd name="T6" fmla="*/ 22 w 25"/>
                <a:gd name="T7" fmla="*/ 14 h 26"/>
                <a:gd name="T8" fmla="*/ 11 w 25"/>
                <a:gd name="T9" fmla="*/ 24 h 26"/>
                <a:gd name="T10" fmla="*/ 7 w 2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12" y="5"/>
                    <a:pt x="7" y="11"/>
                    <a:pt x="12" y="14"/>
                  </a:cubicBezTo>
                  <a:cubicBezTo>
                    <a:pt x="19" y="12"/>
                    <a:pt x="6" y="0"/>
                    <a:pt x="19" y="1"/>
                  </a:cubicBezTo>
                  <a:cubicBezTo>
                    <a:pt x="25" y="2"/>
                    <a:pt x="22" y="9"/>
                    <a:pt x="22" y="14"/>
                  </a:cubicBezTo>
                  <a:cubicBezTo>
                    <a:pt x="21" y="20"/>
                    <a:pt x="17" y="26"/>
                    <a:pt x="11" y="24"/>
                  </a:cubicBezTo>
                  <a:cubicBezTo>
                    <a:pt x="0" y="19"/>
                    <a:pt x="3" y="10"/>
                    <a:pt x="7" y="0"/>
                  </a:cubicBezTo>
                  <a:close/>
                </a:path>
              </a:pathLst>
            </a:custGeom>
            <a:solidFill>
              <a:srgbClr val="5F2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8" name="Freeform 155">
              <a:extLst>
                <a:ext uri="{FF2B5EF4-FFF2-40B4-BE49-F238E27FC236}">
                  <a16:creationId xmlns:a16="http://schemas.microsoft.com/office/drawing/2014/main" id="{EB76A10A-F9DD-9FDF-DAF5-C859807D7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031"/>
              <a:ext cx="15" cy="26"/>
            </a:xfrm>
            <a:custGeom>
              <a:avLst/>
              <a:gdLst>
                <a:gd name="T0" fmla="*/ 23 w 24"/>
                <a:gd name="T1" fmla="*/ 21 h 42"/>
                <a:gd name="T2" fmla="*/ 13 w 24"/>
                <a:gd name="T3" fmla="*/ 41 h 42"/>
                <a:gd name="T4" fmla="*/ 1 w 24"/>
                <a:gd name="T5" fmla="*/ 18 h 42"/>
                <a:gd name="T6" fmla="*/ 12 w 24"/>
                <a:gd name="T7" fmla="*/ 1 h 42"/>
                <a:gd name="T8" fmla="*/ 23 w 24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3" y="21"/>
                  </a:moveTo>
                  <a:cubicBezTo>
                    <a:pt x="23" y="31"/>
                    <a:pt x="23" y="42"/>
                    <a:pt x="13" y="41"/>
                  </a:cubicBezTo>
                  <a:cubicBezTo>
                    <a:pt x="0" y="41"/>
                    <a:pt x="2" y="28"/>
                    <a:pt x="1" y="18"/>
                  </a:cubicBezTo>
                  <a:cubicBezTo>
                    <a:pt x="1" y="10"/>
                    <a:pt x="1" y="0"/>
                    <a:pt x="12" y="1"/>
                  </a:cubicBezTo>
                  <a:cubicBezTo>
                    <a:pt x="24" y="2"/>
                    <a:pt x="22" y="14"/>
                    <a:pt x="23" y="21"/>
                  </a:cubicBezTo>
                  <a:close/>
                </a:path>
              </a:pathLst>
            </a:custGeom>
            <a:solidFill>
              <a:srgbClr val="5D1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9" name="Freeform 156">
              <a:extLst>
                <a:ext uri="{FF2B5EF4-FFF2-40B4-BE49-F238E27FC236}">
                  <a16:creationId xmlns:a16="http://schemas.microsoft.com/office/drawing/2014/main" id="{A41F51A8-CE24-1BFE-9890-52AAAFC9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098"/>
              <a:ext cx="17" cy="30"/>
            </a:xfrm>
            <a:custGeom>
              <a:avLst/>
              <a:gdLst>
                <a:gd name="T0" fmla="*/ 3 w 27"/>
                <a:gd name="T1" fmla="*/ 21 h 49"/>
                <a:gd name="T2" fmla="*/ 10 w 27"/>
                <a:gd name="T3" fmla="*/ 1 h 49"/>
                <a:gd name="T4" fmla="*/ 26 w 27"/>
                <a:gd name="T5" fmla="*/ 30 h 49"/>
                <a:gd name="T6" fmla="*/ 17 w 27"/>
                <a:gd name="T7" fmla="*/ 48 h 49"/>
                <a:gd name="T8" fmla="*/ 3 w 27"/>
                <a:gd name="T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9">
                  <a:moveTo>
                    <a:pt x="3" y="21"/>
                  </a:moveTo>
                  <a:cubicBezTo>
                    <a:pt x="5" y="14"/>
                    <a:pt x="0" y="0"/>
                    <a:pt x="10" y="1"/>
                  </a:cubicBezTo>
                  <a:cubicBezTo>
                    <a:pt x="24" y="2"/>
                    <a:pt x="25" y="18"/>
                    <a:pt x="26" y="30"/>
                  </a:cubicBezTo>
                  <a:cubicBezTo>
                    <a:pt x="27" y="37"/>
                    <a:pt x="27" y="49"/>
                    <a:pt x="17" y="48"/>
                  </a:cubicBezTo>
                  <a:cubicBezTo>
                    <a:pt x="2" y="47"/>
                    <a:pt x="4" y="32"/>
                    <a:pt x="3" y="21"/>
                  </a:cubicBezTo>
                  <a:close/>
                </a:path>
              </a:pathLst>
            </a:custGeom>
            <a:solidFill>
              <a:srgbClr val="50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0" name="Freeform 157">
              <a:extLst>
                <a:ext uri="{FF2B5EF4-FFF2-40B4-BE49-F238E27FC236}">
                  <a16:creationId xmlns:a16="http://schemas.microsoft.com/office/drawing/2014/main" id="{79E089E6-FFB8-545E-0123-59640CB4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170"/>
              <a:ext cx="16" cy="21"/>
            </a:xfrm>
            <a:custGeom>
              <a:avLst/>
              <a:gdLst>
                <a:gd name="T0" fmla="*/ 25 w 26"/>
                <a:gd name="T1" fmla="*/ 21 h 34"/>
                <a:gd name="T2" fmla="*/ 16 w 26"/>
                <a:gd name="T3" fmla="*/ 34 h 34"/>
                <a:gd name="T4" fmla="*/ 1 w 26"/>
                <a:gd name="T5" fmla="*/ 14 h 34"/>
                <a:gd name="T6" fmla="*/ 10 w 26"/>
                <a:gd name="T7" fmla="*/ 1 h 34"/>
                <a:gd name="T8" fmla="*/ 25 w 26"/>
                <a:gd name="T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4">
                  <a:moveTo>
                    <a:pt x="25" y="21"/>
                  </a:moveTo>
                  <a:cubicBezTo>
                    <a:pt x="26" y="27"/>
                    <a:pt x="24" y="34"/>
                    <a:pt x="16" y="34"/>
                  </a:cubicBezTo>
                  <a:cubicBezTo>
                    <a:pt x="4" y="33"/>
                    <a:pt x="2" y="23"/>
                    <a:pt x="1" y="14"/>
                  </a:cubicBezTo>
                  <a:cubicBezTo>
                    <a:pt x="0" y="8"/>
                    <a:pt x="1" y="0"/>
                    <a:pt x="10" y="1"/>
                  </a:cubicBezTo>
                  <a:cubicBezTo>
                    <a:pt x="20" y="2"/>
                    <a:pt x="25" y="10"/>
                    <a:pt x="25" y="21"/>
                  </a:cubicBezTo>
                  <a:close/>
                </a:path>
              </a:pathLst>
            </a:custGeom>
            <a:solidFill>
              <a:srgbClr val="5D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1" name="Freeform 158">
              <a:extLst>
                <a:ext uri="{FF2B5EF4-FFF2-40B4-BE49-F238E27FC236}">
                  <a16:creationId xmlns:a16="http://schemas.microsoft.com/office/drawing/2014/main" id="{A359D7CC-54C7-3183-884A-7C7871DAA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077"/>
              <a:ext cx="16" cy="18"/>
            </a:xfrm>
            <a:custGeom>
              <a:avLst/>
              <a:gdLst>
                <a:gd name="T0" fmla="*/ 26 w 26"/>
                <a:gd name="T1" fmla="*/ 15 h 30"/>
                <a:gd name="T2" fmla="*/ 12 w 26"/>
                <a:gd name="T3" fmla="*/ 29 h 30"/>
                <a:gd name="T4" fmla="*/ 0 w 26"/>
                <a:gd name="T5" fmla="*/ 14 h 30"/>
                <a:gd name="T6" fmla="*/ 12 w 26"/>
                <a:gd name="T7" fmla="*/ 1 h 30"/>
                <a:gd name="T8" fmla="*/ 26 w 26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cubicBezTo>
                    <a:pt x="25" y="25"/>
                    <a:pt x="20" y="30"/>
                    <a:pt x="12" y="29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1" y="7"/>
                    <a:pt x="3" y="0"/>
                    <a:pt x="12" y="1"/>
                  </a:cubicBezTo>
                  <a:cubicBezTo>
                    <a:pt x="21" y="2"/>
                    <a:pt x="25" y="8"/>
                    <a:pt x="26" y="15"/>
                  </a:cubicBezTo>
                  <a:close/>
                </a:path>
              </a:pathLst>
            </a:custGeom>
            <a:solidFill>
              <a:srgbClr val="F4A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2" name="Freeform 159">
              <a:extLst>
                <a:ext uri="{FF2B5EF4-FFF2-40B4-BE49-F238E27FC236}">
                  <a16:creationId xmlns:a16="http://schemas.microsoft.com/office/drawing/2014/main" id="{65F16E1A-48FF-15D1-9826-7065BB04A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22"/>
              <a:ext cx="15" cy="18"/>
            </a:xfrm>
            <a:custGeom>
              <a:avLst/>
              <a:gdLst>
                <a:gd name="T0" fmla="*/ 12 w 25"/>
                <a:gd name="T1" fmla="*/ 30 h 30"/>
                <a:gd name="T2" fmla="*/ 0 w 25"/>
                <a:gd name="T3" fmla="*/ 13 h 30"/>
                <a:gd name="T4" fmla="*/ 12 w 25"/>
                <a:gd name="T5" fmla="*/ 1 h 30"/>
                <a:gd name="T6" fmla="*/ 25 w 25"/>
                <a:gd name="T7" fmla="*/ 18 h 30"/>
                <a:gd name="T8" fmla="*/ 12 w 2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0">
                  <a:moveTo>
                    <a:pt x="12" y="30"/>
                  </a:moveTo>
                  <a:cubicBezTo>
                    <a:pt x="2" y="28"/>
                    <a:pt x="0" y="21"/>
                    <a:pt x="0" y="13"/>
                  </a:cubicBezTo>
                  <a:cubicBezTo>
                    <a:pt x="0" y="5"/>
                    <a:pt x="4" y="0"/>
                    <a:pt x="12" y="1"/>
                  </a:cubicBezTo>
                  <a:cubicBezTo>
                    <a:pt x="20" y="3"/>
                    <a:pt x="25" y="9"/>
                    <a:pt x="25" y="18"/>
                  </a:cubicBezTo>
                  <a:cubicBezTo>
                    <a:pt x="24" y="26"/>
                    <a:pt x="20" y="29"/>
                    <a:pt x="12" y="30"/>
                  </a:cubicBezTo>
                  <a:close/>
                </a:path>
              </a:pathLst>
            </a:custGeom>
            <a:solidFill>
              <a:srgbClr val="F4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3" name="Freeform 160">
              <a:extLst>
                <a:ext uri="{FF2B5EF4-FFF2-40B4-BE49-F238E27FC236}">
                  <a16:creationId xmlns:a16="http://schemas.microsoft.com/office/drawing/2014/main" id="{F01EE0D7-F9BC-655F-61D8-5B652A7D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951"/>
              <a:ext cx="16" cy="16"/>
            </a:xfrm>
            <a:custGeom>
              <a:avLst/>
              <a:gdLst>
                <a:gd name="T0" fmla="*/ 25 w 25"/>
                <a:gd name="T1" fmla="*/ 13 h 25"/>
                <a:gd name="T2" fmla="*/ 11 w 25"/>
                <a:gd name="T3" fmla="*/ 25 h 25"/>
                <a:gd name="T4" fmla="*/ 0 w 25"/>
                <a:gd name="T5" fmla="*/ 13 h 25"/>
                <a:gd name="T6" fmla="*/ 13 w 25"/>
                <a:gd name="T7" fmla="*/ 0 h 25"/>
                <a:gd name="T8" fmla="*/ 25 w 25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cubicBezTo>
                    <a:pt x="24" y="21"/>
                    <a:pt x="20" y="25"/>
                    <a:pt x="11" y="25"/>
                  </a:cubicBezTo>
                  <a:cubicBezTo>
                    <a:pt x="4" y="25"/>
                    <a:pt x="0" y="20"/>
                    <a:pt x="0" y="13"/>
                  </a:cubicBezTo>
                  <a:cubicBezTo>
                    <a:pt x="0" y="4"/>
                    <a:pt x="5" y="0"/>
                    <a:pt x="13" y="0"/>
                  </a:cubicBezTo>
                  <a:cubicBezTo>
                    <a:pt x="21" y="0"/>
                    <a:pt x="24" y="5"/>
                    <a:pt x="25" y="13"/>
                  </a:cubicBezTo>
                  <a:close/>
                </a:path>
              </a:pathLst>
            </a:custGeom>
            <a:solidFill>
              <a:srgbClr val="F4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4" name="Freeform 161">
              <a:extLst>
                <a:ext uri="{FF2B5EF4-FFF2-40B4-BE49-F238E27FC236}">
                  <a16:creationId xmlns:a16="http://schemas.microsoft.com/office/drawing/2014/main" id="{14053A18-EE5B-0BC4-C53C-F26C2B51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800"/>
              <a:ext cx="161" cy="180"/>
            </a:xfrm>
            <a:custGeom>
              <a:avLst/>
              <a:gdLst>
                <a:gd name="T0" fmla="*/ 0 w 259"/>
                <a:gd name="T1" fmla="*/ 105 h 288"/>
                <a:gd name="T2" fmla="*/ 0 w 259"/>
                <a:gd name="T3" fmla="*/ 98 h 288"/>
                <a:gd name="T4" fmla="*/ 211 w 259"/>
                <a:gd name="T5" fmla="*/ 14 h 288"/>
                <a:gd name="T6" fmla="*/ 235 w 259"/>
                <a:gd name="T7" fmla="*/ 22 h 288"/>
                <a:gd name="T8" fmla="*/ 255 w 259"/>
                <a:gd name="T9" fmla="*/ 145 h 288"/>
                <a:gd name="T10" fmla="*/ 245 w 259"/>
                <a:gd name="T11" fmla="*/ 199 h 288"/>
                <a:gd name="T12" fmla="*/ 88 w 259"/>
                <a:gd name="T13" fmla="*/ 233 h 288"/>
                <a:gd name="T14" fmla="*/ 26 w 259"/>
                <a:gd name="T15" fmla="*/ 123 h 288"/>
                <a:gd name="T16" fmla="*/ 0 w 259"/>
                <a:gd name="T17" fmla="*/ 10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288">
                  <a:moveTo>
                    <a:pt x="0" y="105"/>
                  </a:moveTo>
                  <a:cubicBezTo>
                    <a:pt x="0" y="102"/>
                    <a:pt x="0" y="100"/>
                    <a:pt x="0" y="98"/>
                  </a:cubicBezTo>
                  <a:cubicBezTo>
                    <a:pt x="81" y="96"/>
                    <a:pt x="151" y="68"/>
                    <a:pt x="211" y="14"/>
                  </a:cubicBezTo>
                  <a:cubicBezTo>
                    <a:pt x="226" y="0"/>
                    <a:pt x="231" y="13"/>
                    <a:pt x="235" y="22"/>
                  </a:cubicBezTo>
                  <a:cubicBezTo>
                    <a:pt x="253" y="61"/>
                    <a:pt x="259" y="103"/>
                    <a:pt x="255" y="145"/>
                  </a:cubicBezTo>
                  <a:cubicBezTo>
                    <a:pt x="254" y="163"/>
                    <a:pt x="251" y="181"/>
                    <a:pt x="245" y="199"/>
                  </a:cubicBezTo>
                  <a:cubicBezTo>
                    <a:pt x="219" y="271"/>
                    <a:pt x="142" y="288"/>
                    <a:pt x="88" y="233"/>
                  </a:cubicBezTo>
                  <a:cubicBezTo>
                    <a:pt x="58" y="201"/>
                    <a:pt x="41" y="162"/>
                    <a:pt x="26" y="123"/>
                  </a:cubicBezTo>
                  <a:cubicBezTo>
                    <a:pt x="20" y="109"/>
                    <a:pt x="14" y="102"/>
                    <a:pt x="0" y="105"/>
                  </a:cubicBezTo>
                  <a:close/>
                </a:path>
              </a:pathLst>
            </a:custGeom>
            <a:solidFill>
              <a:srgbClr val="421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5" name="Freeform 162">
              <a:extLst>
                <a:ext uri="{FF2B5EF4-FFF2-40B4-BE49-F238E27FC236}">
                  <a16:creationId xmlns:a16="http://schemas.microsoft.com/office/drawing/2014/main" id="{BA7BEAAC-ED3E-E5E0-A403-E04CE852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774"/>
              <a:ext cx="43" cy="56"/>
            </a:xfrm>
            <a:custGeom>
              <a:avLst/>
              <a:gdLst>
                <a:gd name="T0" fmla="*/ 65 w 68"/>
                <a:gd name="T1" fmla="*/ 36 h 89"/>
                <a:gd name="T2" fmla="*/ 60 w 68"/>
                <a:gd name="T3" fmla="*/ 78 h 89"/>
                <a:gd name="T4" fmla="*/ 0 w 68"/>
                <a:gd name="T5" fmla="*/ 38 h 89"/>
                <a:gd name="T6" fmla="*/ 25 w 68"/>
                <a:gd name="T7" fmla="*/ 3 h 89"/>
                <a:gd name="T8" fmla="*/ 59 w 68"/>
                <a:gd name="T9" fmla="*/ 25 h 89"/>
                <a:gd name="T10" fmla="*/ 65 w 68"/>
                <a:gd name="T11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9">
                  <a:moveTo>
                    <a:pt x="65" y="36"/>
                  </a:moveTo>
                  <a:cubicBezTo>
                    <a:pt x="68" y="51"/>
                    <a:pt x="59" y="64"/>
                    <a:pt x="60" y="78"/>
                  </a:cubicBezTo>
                  <a:cubicBezTo>
                    <a:pt x="26" y="89"/>
                    <a:pt x="1" y="72"/>
                    <a:pt x="0" y="38"/>
                  </a:cubicBezTo>
                  <a:cubicBezTo>
                    <a:pt x="0" y="20"/>
                    <a:pt x="7" y="7"/>
                    <a:pt x="25" y="3"/>
                  </a:cubicBezTo>
                  <a:cubicBezTo>
                    <a:pt x="42" y="0"/>
                    <a:pt x="53" y="10"/>
                    <a:pt x="59" y="25"/>
                  </a:cubicBezTo>
                  <a:cubicBezTo>
                    <a:pt x="61" y="29"/>
                    <a:pt x="63" y="33"/>
                    <a:pt x="65" y="36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6" name="Freeform 163">
              <a:extLst>
                <a:ext uri="{FF2B5EF4-FFF2-40B4-BE49-F238E27FC236}">
                  <a16:creationId xmlns:a16="http://schemas.microsoft.com/office/drawing/2014/main" id="{96C9A8F2-FCA4-6020-8F99-C829D5C5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762"/>
              <a:ext cx="69" cy="41"/>
            </a:xfrm>
            <a:custGeom>
              <a:avLst/>
              <a:gdLst>
                <a:gd name="T0" fmla="*/ 109 w 110"/>
                <a:gd name="T1" fmla="*/ 37 h 65"/>
                <a:gd name="T2" fmla="*/ 94 w 110"/>
                <a:gd name="T3" fmla="*/ 45 h 65"/>
                <a:gd name="T4" fmla="*/ 14 w 110"/>
                <a:gd name="T5" fmla="*/ 56 h 65"/>
                <a:gd name="T6" fmla="*/ 4 w 110"/>
                <a:gd name="T7" fmla="*/ 60 h 65"/>
                <a:gd name="T8" fmla="*/ 3 w 110"/>
                <a:gd name="T9" fmla="*/ 44 h 65"/>
                <a:gd name="T10" fmla="*/ 69 w 110"/>
                <a:gd name="T11" fmla="*/ 5 h 65"/>
                <a:gd name="T12" fmla="*/ 100 w 110"/>
                <a:gd name="T13" fmla="*/ 19 h 65"/>
                <a:gd name="T14" fmla="*/ 109 w 110"/>
                <a:gd name="T1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65">
                  <a:moveTo>
                    <a:pt x="109" y="37"/>
                  </a:moveTo>
                  <a:cubicBezTo>
                    <a:pt x="108" y="46"/>
                    <a:pt x="104" y="50"/>
                    <a:pt x="94" y="45"/>
                  </a:cubicBezTo>
                  <a:cubicBezTo>
                    <a:pt x="54" y="22"/>
                    <a:pt x="45" y="23"/>
                    <a:pt x="14" y="56"/>
                  </a:cubicBezTo>
                  <a:cubicBezTo>
                    <a:pt x="11" y="58"/>
                    <a:pt x="9" y="65"/>
                    <a:pt x="4" y="60"/>
                  </a:cubicBezTo>
                  <a:cubicBezTo>
                    <a:pt x="0" y="55"/>
                    <a:pt x="1" y="49"/>
                    <a:pt x="3" y="44"/>
                  </a:cubicBezTo>
                  <a:cubicBezTo>
                    <a:pt x="10" y="19"/>
                    <a:pt x="42" y="0"/>
                    <a:pt x="69" y="5"/>
                  </a:cubicBezTo>
                  <a:cubicBezTo>
                    <a:pt x="80" y="7"/>
                    <a:pt x="91" y="11"/>
                    <a:pt x="100" y="19"/>
                  </a:cubicBezTo>
                  <a:cubicBezTo>
                    <a:pt x="105" y="23"/>
                    <a:pt x="110" y="28"/>
                    <a:pt x="109" y="37"/>
                  </a:cubicBezTo>
                  <a:close/>
                </a:path>
              </a:pathLst>
            </a:custGeom>
            <a:solidFill>
              <a:srgbClr val="561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7" name="Freeform 164">
              <a:extLst>
                <a:ext uri="{FF2B5EF4-FFF2-40B4-BE49-F238E27FC236}">
                  <a16:creationId xmlns:a16="http://schemas.microsoft.com/office/drawing/2014/main" id="{612C60A7-A491-01EC-3A90-DD82FFE8E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815"/>
              <a:ext cx="47" cy="26"/>
            </a:xfrm>
            <a:custGeom>
              <a:avLst/>
              <a:gdLst>
                <a:gd name="T0" fmla="*/ 59 w 75"/>
                <a:gd name="T1" fmla="*/ 31 h 42"/>
                <a:gd name="T2" fmla="*/ 13 w 75"/>
                <a:gd name="T3" fmla="*/ 39 h 42"/>
                <a:gd name="T4" fmla="*/ 3 w 75"/>
                <a:gd name="T5" fmla="*/ 40 h 42"/>
                <a:gd name="T6" fmla="*/ 1 w 75"/>
                <a:gd name="T7" fmla="*/ 30 h 42"/>
                <a:gd name="T8" fmla="*/ 31 w 75"/>
                <a:gd name="T9" fmla="*/ 4 h 42"/>
                <a:gd name="T10" fmla="*/ 68 w 75"/>
                <a:gd name="T11" fmla="*/ 12 h 42"/>
                <a:gd name="T12" fmla="*/ 73 w 75"/>
                <a:gd name="T13" fmla="*/ 27 h 42"/>
                <a:gd name="T14" fmla="*/ 59 w 75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42">
                  <a:moveTo>
                    <a:pt x="59" y="31"/>
                  </a:moveTo>
                  <a:cubicBezTo>
                    <a:pt x="43" y="25"/>
                    <a:pt x="27" y="26"/>
                    <a:pt x="13" y="39"/>
                  </a:cubicBezTo>
                  <a:cubicBezTo>
                    <a:pt x="11" y="41"/>
                    <a:pt x="7" y="42"/>
                    <a:pt x="3" y="40"/>
                  </a:cubicBezTo>
                  <a:cubicBezTo>
                    <a:pt x="0" y="37"/>
                    <a:pt x="0" y="34"/>
                    <a:pt x="1" y="30"/>
                  </a:cubicBezTo>
                  <a:cubicBezTo>
                    <a:pt x="6" y="16"/>
                    <a:pt x="17" y="8"/>
                    <a:pt x="31" y="4"/>
                  </a:cubicBezTo>
                  <a:cubicBezTo>
                    <a:pt x="45" y="0"/>
                    <a:pt x="58" y="2"/>
                    <a:pt x="68" y="12"/>
                  </a:cubicBezTo>
                  <a:cubicBezTo>
                    <a:pt x="73" y="16"/>
                    <a:pt x="75" y="21"/>
                    <a:pt x="73" y="27"/>
                  </a:cubicBezTo>
                  <a:cubicBezTo>
                    <a:pt x="71" y="34"/>
                    <a:pt x="65" y="31"/>
                    <a:pt x="59" y="31"/>
                  </a:cubicBezTo>
                  <a:close/>
                </a:path>
              </a:pathLst>
            </a:custGeom>
            <a:solidFill>
              <a:srgbClr val="57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8" name="Freeform 165">
              <a:extLst>
                <a:ext uri="{FF2B5EF4-FFF2-40B4-BE49-F238E27FC236}">
                  <a16:creationId xmlns:a16="http://schemas.microsoft.com/office/drawing/2014/main" id="{F9EED295-E98A-CC91-AFA3-5AF5D803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827"/>
              <a:ext cx="12" cy="17"/>
            </a:xfrm>
            <a:custGeom>
              <a:avLst/>
              <a:gdLst>
                <a:gd name="T0" fmla="*/ 19 w 19"/>
                <a:gd name="T1" fmla="*/ 0 h 27"/>
                <a:gd name="T2" fmla="*/ 9 w 19"/>
                <a:gd name="T3" fmla="*/ 26 h 27"/>
                <a:gd name="T4" fmla="*/ 2 w 19"/>
                <a:gd name="T5" fmla="*/ 20 h 27"/>
                <a:gd name="T6" fmla="*/ 19 w 19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9" y="0"/>
                  </a:moveTo>
                  <a:cubicBezTo>
                    <a:pt x="10" y="11"/>
                    <a:pt x="16" y="20"/>
                    <a:pt x="9" y="26"/>
                  </a:cubicBezTo>
                  <a:cubicBezTo>
                    <a:pt x="7" y="27"/>
                    <a:pt x="3" y="23"/>
                    <a:pt x="2" y="20"/>
                  </a:cubicBezTo>
                  <a:cubicBezTo>
                    <a:pt x="0" y="11"/>
                    <a:pt x="3" y="5"/>
                    <a:pt x="19" y="0"/>
                  </a:cubicBezTo>
                  <a:close/>
                </a:path>
              </a:pathLst>
            </a:custGeom>
            <a:solidFill>
              <a:srgbClr val="623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9" name="Freeform 166">
              <a:extLst>
                <a:ext uri="{FF2B5EF4-FFF2-40B4-BE49-F238E27FC236}">
                  <a16:creationId xmlns:a16="http://schemas.microsoft.com/office/drawing/2014/main" id="{A5C7468D-4D7A-EC8E-6CA4-B4E907DD2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027"/>
              <a:ext cx="37" cy="26"/>
            </a:xfrm>
            <a:custGeom>
              <a:avLst/>
              <a:gdLst>
                <a:gd name="T0" fmla="*/ 30 w 60"/>
                <a:gd name="T1" fmla="*/ 32 h 42"/>
                <a:gd name="T2" fmla="*/ 23 w 60"/>
                <a:gd name="T3" fmla="*/ 31 h 42"/>
                <a:gd name="T4" fmla="*/ 2 w 60"/>
                <a:gd name="T5" fmla="*/ 29 h 42"/>
                <a:gd name="T6" fmla="*/ 5 w 60"/>
                <a:gd name="T7" fmla="*/ 21 h 42"/>
                <a:gd name="T8" fmla="*/ 36 w 60"/>
                <a:gd name="T9" fmla="*/ 11 h 42"/>
                <a:gd name="T10" fmla="*/ 42 w 60"/>
                <a:gd name="T11" fmla="*/ 14 h 42"/>
                <a:gd name="T12" fmla="*/ 58 w 60"/>
                <a:gd name="T13" fmla="*/ 25 h 42"/>
                <a:gd name="T14" fmla="*/ 39 w 60"/>
                <a:gd name="T15" fmla="*/ 30 h 42"/>
                <a:gd name="T16" fmla="*/ 30 w 60"/>
                <a:gd name="T17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2">
                  <a:moveTo>
                    <a:pt x="30" y="32"/>
                  </a:moveTo>
                  <a:cubicBezTo>
                    <a:pt x="28" y="32"/>
                    <a:pt x="25" y="32"/>
                    <a:pt x="23" y="31"/>
                  </a:cubicBezTo>
                  <a:cubicBezTo>
                    <a:pt x="16" y="24"/>
                    <a:pt x="7" y="42"/>
                    <a:pt x="2" y="29"/>
                  </a:cubicBezTo>
                  <a:cubicBezTo>
                    <a:pt x="0" y="25"/>
                    <a:pt x="2" y="21"/>
                    <a:pt x="5" y="21"/>
                  </a:cubicBezTo>
                  <a:cubicBezTo>
                    <a:pt x="17" y="20"/>
                    <a:pt x="22" y="0"/>
                    <a:pt x="36" y="11"/>
                  </a:cubicBezTo>
                  <a:cubicBezTo>
                    <a:pt x="38" y="12"/>
                    <a:pt x="40" y="13"/>
                    <a:pt x="42" y="14"/>
                  </a:cubicBezTo>
                  <a:cubicBezTo>
                    <a:pt x="48" y="17"/>
                    <a:pt x="60" y="14"/>
                    <a:pt x="58" y="25"/>
                  </a:cubicBezTo>
                  <a:cubicBezTo>
                    <a:pt x="56" y="36"/>
                    <a:pt x="47" y="31"/>
                    <a:pt x="39" y="30"/>
                  </a:cubicBezTo>
                  <a:cubicBezTo>
                    <a:pt x="37" y="29"/>
                    <a:pt x="34" y="31"/>
                    <a:pt x="30" y="32"/>
                  </a:cubicBezTo>
                  <a:close/>
                </a:path>
              </a:pathLst>
            </a:custGeom>
            <a:solidFill>
              <a:srgbClr val="F49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0" name="Freeform 167">
              <a:extLst>
                <a:ext uri="{FF2B5EF4-FFF2-40B4-BE49-F238E27FC236}">
                  <a16:creationId xmlns:a16="http://schemas.microsoft.com/office/drawing/2014/main" id="{3A2E556A-48ED-74AF-D32F-A302082C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163"/>
              <a:ext cx="19" cy="21"/>
            </a:xfrm>
            <a:custGeom>
              <a:avLst/>
              <a:gdLst>
                <a:gd name="T0" fmla="*/ 29 w 30"/>
                <a:gd name="T1" fmla="*/ 17 h 34"/>
                <a:gd name="T2" fmla="*/ 12 w 30"/>
                <a:gd name="T3" fmla="*/ 34 h 34"/>
                <a:gd name="T4" fmla="*/ 2 w 30"/>
                <a:gd name="T5" fmla="*/ 21 h 34"/>
                <a:gd name="T6" fmla="*/ 17 w 30"/>
                <a:gd name="T7" fmla="*/ 0 h 34"/>
                <a:gd name="T8" fmla="*/ 29 w 30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4">
                  <a:moveTo>
                    <a:pt x="29" y="17"/>
                  </a:moveTo>
                  <a:cubicBezTo>
                    <a:pt x="30" y="29"/>
                    <a:pt x="21" y="33"/>
                    <a:pt x="12" y="34"/>
                  </a:cubicBezTo>
                  <a:cubicBezTo>
                    <a:pt x="4" y="34"/>
                    <a:pt x="0" y="29"/>
                    <a:pt x="2" y="21"/>
                  </a:cubicBezTo>
                  <a:cubicBezTo>
                    <a:pt x="4" y="12"/>
                    <a:pt x="4" y="0"/>
                    <a:pt x="17" y="0"/>
                  </a:cubicBezTo>
                  <a:cubicBezTo>
                    <a:pt x="27" y="0"/>
                    <a:pt x="30" y="8"/>
                    <a:pt x="29" y="17"/>
                  </a:cubicBezTo>
                  <a:close/>
                </a:path>
              </a:pathLst>
            </a:custGeom>
            <a:solidFill>
              <a:srgbClr val="F4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1" name="Freeform 168">
              <a:extLst>
                <a:ext uri="{FF2B5EF4-FFF2-40B4-BE49-F238E27FC236}">
                  <a16:creationId xmlns:a16="http://schemas.microsoft.com/office/drawing/2014/main" id="{02E5A7F7-2DDC-0C7C-CB1A-5E75F15D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074"/>
              <a:ext cx="20" cy="18"/>
            </a:xfrm>
            <a:custGeom>
              <a:avLst/>
              <a:gdLst>
                <a:gd name="T0" fmla="*/ 15 w 32"/>
                <a:gd name="T1" fmla="*/ 0 h 29"/>
                <a:gd name="T2" fmla="*/ 30 w 32"/>
                <a:gd name="T3" fmla="*/ 14 h 29"/>
                <a:gd name="T4" fmla="*/ 17 w 32"/>
                <a:gd name="T5" fmla="*/ 29 h 29"/>
                <a:gd name="T6" fmla="*/ 1 w 32"/>
                <a:gd name="T7" fmla="*/ 16 h 29"/>
                <a:gd name="T8" fmla="*/ 1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15" y="0"/>
                  </a:moveTo>
                  <a:cubicBezTo>
                    <a:pt x="24" y="1"/>
                    <a:pt x="29" y="6"/>
                    <a:pt x="30" y="14"/>
                  </a:cubicBezTo>
                  <a:cubicBezTo>
                    <a:pt x="32" y="24"/>
                    <a:pt x="26" y="29"/>
                    <a:pt x="17" y="29"/>
                  </a:cubicBezTo>
                  <a:cubicBezTo>
                    <a:pt x="7" y="29"/>
                    <a:pt x="2" y="26"/>
                    <a:pt x="1" y="16"/>
                  </a:cubicBezTo>
                  <a:cubicBezTo>
                    <a:pt x="0" y="6"/>
                    <a:pt x="6" y="2"/>
                    <a:pt x="15" y="0"/>
                  </a:cubicBezTo>
                  <a:close/>
                </a:path>
              </a:pathLst>
            </a:custGeom>
            <a:solidFill>
              <a:srgbClr val="F4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2" name="Freeform 169">
              <a:extLst>
                <a:ext uri="{FF2B5EF4-FFF2-40B4-BE49-F238E27FC236}">
                  <a16:creationId xmlns:a16="http://schemas.microsoft.com/office/drawing/2014/main" id="{0D2351D6-C3D4-DA73-EA81-D93B72848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130"/>
              <a:ext cx="17" cy="16"/>
            </a:xfrm>
            <a:custGeom>
              <a:avLst/>
              <a:gdLst>
                <a:gd name="T0" fmla="*/ 14 w 27"/>
                <a:gd name="T1" fmla="*/ 0 h 26"/>
                <a:gd name="T2" fmla="*/ 26 w 27"/>
                <a:gd name="T3" fmla="*/ 14 h 26"/>
                <a:gd name="T4" fmla="*/ 11 w 27"/>
                <a:gd name="T5" fmla="*/ 26 h 26"/>
                <a:gd name="T6" fmla="*/ 1 w 27"/>
                <a:gd name="T7" fmla="*/ 13 h 26"/>
                <a:gd name="T8" fmla="*/ 14 w 2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14" y="0"/>
                  </a:moveTo>
                  <a:cubicBezTo>
                    <a:pt x="23" y="1"/>
                    <a:pt x="27" y="6"/>
                    <a:pt x="26" y="14"/>
                  </a:cubicBezTo>
                  <a:cubicBezTo>
                    <a:pt x="25" y="23"/>
                    <a:pt x="19" y="26"/>
                    <a:pt x="11" y="26"/>
                  </a:cubicBezTo>
                  <a:cubicBezTo>
                    <a:pt x="2" y="25"/>
                    <a:pt x="0" y="20"/>
                    <a:pt x="1" y="13"/>
                  </a:cubicBezTo>
                  <a:cubicBezTo>
                    <a:pt x="1" y="4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F4A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3" name="Freeform 170">
              <a:extLst>
                <a:ext uri="{FF2B5EF4-FFF2-40B4-BE49-F238E27FC236}">
                  <a16:creationId xmlns:a16="http://schemas.microsoft.com/office/drawing/2014/main" id="{949D122B-BA20-DE15-5D5E-E21FF913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117"/>
              <a:ext cx="13" cy="13"/>
            </a:xfrm>
            <a:custGeom>
              <a:avLst/>
              <a:gdLst>
                <a:gd name="T0" fmla="*/ 15 w 22"/>
                <a:gd name="T1" fmla="*/ 21 h 22"/>
                <a:gd name="T2" fmla="*/ 0 w 22"/>
                <a:gd name="T3" fmla="*/ 10 h 22"/>
                <a:gd name="T4" fmla="*/ 10 w 22"/>
                <a:gd name="T5" fmla="*/ 0 h 22"/>
                <a:gd name="T6" fmla="*/ 21 w 22"/>
                <a:gd name="T7" fmla="*/ 15 h 22"/>
                <a:gd name="T8" fmla="*/ 15 w 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5" y="21"/>
                  </a:moveTo>
                  <a:cubicBezTo>
                    <a:pt x="7" y="21"/>
                    <a:pt x="1" y="19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9" y="0"/>
                    <a:pt x="21" y="7"/>
                    <a:pt x="21" y="15"/>
                  </a:cubicBezTo>
                  <a:cubicBezTo>
                    <a:pt x="22" y="20"/>
                    <a:pt x="20" y="22"/>
                    <a:pt x="15" y="21"/>
                  </a:cubicBezTo>
                  <a:close/>
                </a:path>
              </a:pathLst>
            </a:custGeom>
            <a:solidFill>
              <a:srgbClr val="F4A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4" name="Freeform 171">
              <a:extLst>
                <a:ext uri="{FF2B5EF4-FFF2-40B4-BE49-F238E27FC236}">
                  <a16:creationId xmlns:a16="http://schemas.microsoft.com/office/drawing/2014/main" id="{D7C7BF73-271C-4BB1-CD5E-8D7BFA34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127"/>
              <a:ext cx="14" cy="13"/>
            </a:xfrm>
            <a:custGeom>
              <a:avLst/>
              <a:gdLst>
                <a:gd name="T0" fmla="*/ 22 w 22"/>
                <a:gd name="T1" fmla="*/ 10 h 22"/>
                <a:gd name="T2" fmla="*/ 13 w 22"/>
                <a:gd name="T3" fmla="*/ 21 h 22"/>
                <a:gd name="T4" fmla="*/ 1 w 22"/>
                <a:gd name="T5" fmla="*/ 9 h 22"/>
                <a:gd name="T6" fmla="*/ 11 w 22"/>
                <a:gd name="T7" fmla="*/ 1 h 22"/>
                <a:gd name="T8" fmla="*/ 22 w 22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10"/>
                  </a:moveTo>
                  <a:cubicBezTo>
                    <a:pt x="22" y="16"/>
                    <a:pt x="19" y="21"/>
                    <a:pt x="13" y="21"/>
                  </a:cubicBezTo>
                  <a:cubicBezTo>
                    <a:pt x="5" y="22"/>
                    <a:pt x="2" y="16"/>
                    <a:pt x="1" y="9"/>
                  </a:cubicBezTo>
                  <a:cubicBezTo>
                    <a:pt x="0" y="1"/>
                    <a:pt x="7" y="2"/>
                    <a:pt x="11" y="1"/>
                  </a:cubicBezTo>
                  <a:cubicBezTo>
                    <a:pt x="17" y="0"/>
                    <a:pt x="22" y="2"/>
                    <a:pt x="22" y="10"/>
                  </a:cubicBezTo>
                  <a:close/>
                </a:path>
              </a:pathLst>
            </a:custGeom>
            <a:solidFill>
              <a:srgbClr val="F4A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5" name="Freeform 172">
              <a:extLst>
                <a:ext uri="{FF2B5EF4-FFF2-40B4-BE49-F238E27FC236}">
                  <a16:creationId xmlns:a16="http://schemas.microsoft.com/office/drawing/2014/main" id="{D6A67591-A0C6-65FF-7D9D-F0F2E612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956"/>
              <a:ext cx="35" cy="43"/>
            </a:xfrm>
            <a:custGeom>
              <a:avLst/>
              <a:gdLst>
                <a:gd name="T0" fmla="*/ 0 w 56"/>
                <a:gd name="T1" fmla="*/ 37 h 69"/>
                <a:gd name="T2" fmla="*/ 30 w 56"/>
                <a:gd name="T3" fmla="*/ 2 h 69"/>
                <a:gd name="T4" fmla="*/ 55 w 56"/>
                <a:gd name="T5" fmla="*/ 34 h 69"/>
                <a:gd name="T6" fmla="*/ 26 w 56"/>
                <a:gd name="T7" fmla="*/ 69 h 69"/>
                <a:gd name="T8" fmla="*/ 0 w 56"/>
                <a:gd name="T9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9">
                  <a:moveTo>
                    <a:pt x="0" y="37"/>
                  </a:moveTo>
                  <a:cubicBezTo>
                    <a:pt x="0" y="16"/>
                    <a:pt x="13" y="0"/>
                    <a:pt x="30" y="2"/>
                  </a:cubicBezTo>
                  <a:cubicBezTo>
                    <a:pt x="48" y="4"/>
                    <a:pt x="54" y="18"/>
                    <a:pt x="55" y="34"/>
                  </a:cubicBezTo>
                  <a:cubicBezTo>
                    <a:pt x="56" y="53"/>
                    <a:pt x="43" y="69"/>
                    <a:pt x="26" y="69"/>
                  </a:cubicBezTo>
                  <a:cubicBezTo>
                    <a:pt x="12" y="69"/>
                    <a:pt x="0" y="55"/>
                    <a:pt x="0" y="37"/>
                  </a:cubicBezTo>
                  <a:close/>
                </a:path>
              </a:pathLst>
            </a:custGeom>
            <a:solidFill>
              <a:srgbClr val="F0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6" name="Freeform 173">
              <a:extLst>
                <a:ext uri="{FF2B5EF4-FFF2-40B4-BE49-F238E27FC236}">
                  <a16:creationId xmlns:a16="http://schemas.microsoft.com/office/drawing/2014/main" id="{D0688407-B189-E028-6943-8A40E42C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903"/>
              <a:ext cx="41" cy="25"/>
            </a:xfrm>
            <a:custGeom>
              <a:avLst/>
              <a:gdLst>
                <a:gd name="T0" fmla="*/ 0 w 65"/>
                <a:gd name="T1" fmla="*/ 22 h 41"/>
                <a:gd name="T2" fmla="*/ 63 w 65"/>
                <a:gd name="T3" fmla="*/ 27 h 41"/>
                <a:gd name="T4" fmla="*/ 61 w 65"/>
                <a:gd name="T5" fmla="*/ 38 h 41"/>
                <a:gd name="T6" fmla="*/ 52 w 65"/>
                <a:gd name="T7" fmla="*/ 37 h 41"/>
                <a:gd name="T8" fmla="*/ 44 w 65"/>
                <a:gd name="T9" fmla="*/ 29 h 41"/>
                <a:gd name="T10" fmla="*/ 0 w 65"/>
                <a:gd name="T11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41">
                  <a:moveTo>
                    <a:pt x="0" y="22"/>
                  </a:moveTo>
                  <a:cubicBezTo>
                    <a:pt x="15" y="0"/>
                    <a:pt x="53" y="4"/>
                    <a:pt x="63" y="27"/>
                  </a:cubicBezTo>
                  <a:cubicBezTo>
                    <a:pt x="65" y="31"/>
                    <a:pt x="65" y="35"/>
                    <a:pt x="61" y="38"/>
                  </a:cubicBezTo>
                  <a:cubicBezTo>
                    <a:pt x="58" y="41"/>
                    <a:pt x="55" y="39"/>
                    <a:pt x="52" y="37"/>
                  </a:cubicBezTo>
                  <a:cubicBezTo>
                    <a:pt x="49" y="35"/>
                    <a:pt x="47" y="32"/>
                    <a:pt x="44" y="29"/>
                  </a:cubicBezTo>
                  <a:cubicBezTo>
                    <a:pt x="32" y="16"/>
                    <a:pt x="18" y="12"/>
                    <a:pt x="0" y="22"/>
                  </a:cubicBezTo>
                  <a:close/>
                </a:path>
              </a:pathLst>
            </a:custGeom>
            <a:solidFill>
              <a:srgbClr val="532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7" name="Freeform 174">
              <a:extLst>
                <a:ext uri="{FF2B5EF4-FFF2-40B4-BE49-F238E27FC236}">
                  <a16:creationId xmlns:a16="http://schemas.microsoft.com/office/drawing/2014/main" id="{83EDF73C-F4F7-E9FE-78B9-024A5B6C8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901"/>
              <a:ext cx="37" cy="19"/>
            </a:xfrm>
            <a:custGeom>
              <a:avLst/>
              <a:gdLst>
                <a:gd name="T0" fmla="*/ 0 w 60"/>
                <a:gd name="T1" fmla="*/ 28 h 30"/>
                <a:gd name="T2" fmla="*/ 25 w 60"/>
                <a:gd name="T3" fmla="*/ 2 h 30"/>
                <a:gd name="T4" fmla="*/ 55 w 60"/>
                <a:gd name="T5" fmla="*/ 15 h 30"/>
                <a:gd name="T6" fmla="*/ 56 w 60"/>
                <a:gd name="T7" fmla="*/ 27 h 30"/>
                <a:gd name="T8" fmla="*/ 47 w 60"/>
                <a:gd name="T9" fmla="*/ 27 h 30"/>
                <a:gd name="T10" fmla="*/ 0 w 60"/>
                <a:gd name="T11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0">
                  <a:moveTo>
                    <a:pt x="0" y="28"/>
                  </a:moveTo>
                  <a:cubicBezTo>
                    <a:pt x="2" y="13"/>
                    <a:pt x="11" y="4"/>
                    <a:pt x="25" y="2"/>
                  </a:cubicBezTo>
                  <a:cubicBezTo>
                    <a:pt x="38" y="0"/>
                    <a:pt x="48" y="5"/>
                    <a:pt x="55" y="15"/>
                  </a:cubicBezTo>
                  <a:cubicBezTo>
                    <a:pt x="57" y="19"/>
                    <a:pt x="60" y="22"/>
                    <a:pt x="56" y="27"/>
                  </a:cubicBezTo>
                  <a:cubicBezTo>
                    <a:pt x="53" y="30"/>
                    <a:pt x="49" y="30"/>
                    <a:pt x="47" y="27"/>
                  </a:cubicBezTo>
                  <a:cubicBezTo>
                    <a:pt x="31" y="5"/>
                    <a:pt x="16" y="15"/>
                    <a:pt x="0" y="28"/>
                  </a:cubicBezTo>
                  <a:close/>
                </a:path>
              </a:pathLst>
            </a:custGeom>
            <a:solidFill>
              <a:srgbClr val="562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8" name="Freeform 175">
              <a:extLst>
                <a:ext uri="{FF2B5EF4-FFF2-40B4-BE49-F238E27FC236}">
                  <a16:creationId xmlns:a16="http://schemas.microsoft.com/office/drawing/2014/main" id="{E47BE6CE-58D7-298D-A70E-4EF1D2A6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941"/>
              <a:ext cx="32" cy="27"/>
            </a:xfrm>
            <a:custGeom>
              <a:avLst/>
              <a:gdLst>
                <a:gd name="T0" fmla="*/ 1 w 50"/>
                <a:gd name="T1" fmla="*/ 44 h 44"/>
                <a:gd name="T2" fmla="*/ 45 w 50"/>
                <a:gd name="T3" fmla="*/ 9 h 44"/>
                <a:gd name="T4" fmla="*/ 50 w 50"/>
                <a:gd name="T5" fmla="*/ 15 h 44"/>
                <a:gd name="T6" fmla="*/ 43 w 50"/>
                <a:gd name="T7" fmla="*/ 21 h 44"/>
                <a:gd name="T8" fmla="*/ 1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1" y="44"/>
                  </a:moveTo>
                  <a:cubicBezTo>
                    <a:pt x="0" y="19"/>
                    <a:pt x="26" y="0"/>
                    <a:pt x="45" y="9"/>
                  </a:cubicBezTo>
                  <a:cubicBezTo>
                    <a:pt x="47" y="10"/>
                    <a:pt x="50" y="13"/>
                    <a:pt x="50" y="15"/>
                  </a:cubicBezTo>
                  <a:cubicBezTo>
                    <a:pt x="50" y="19"/>
                    <a:pt x="46" y="22"/>
                    <a:pt x="43" y="21"/>
                  </a:cubicBezTo>
                  <a:cubicBezTo>
                    <a:pt x="23" y="16"/>
                    <a:pt x="12" y="27"/>
                    <a:pt x="1" y="44"/>
                  </a:cubicBezTo>
                  <a:close/>
                </a:path>
              </a:pathLst>
            </a:custGeom>
            <a:solidFill>
              <a:srgbClr val="562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9" name="Freeform 176">
              <a:extLst>
                <a:ext uri="{FF2B5EF4-FFF2-40B4-BE49-F238E27FC236}">
                  <a16:creationId xmlns:a16="http://schemas.microsoft.com/office/drawing/2014/main" id="{F748EF36-6A26-B862-1449-78A9E0E2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009"/>
              <a:ext cx="20" cy="32"/>
            </a:xfrm>
            <a:custGeom>
              <a:avLst/>
              <a:gdLst>
                <a:gd name="T0" fmla="*/ 32 w 32"/>
                <a:gd name="T1" fmla="*/ 0 h 52"/>
                <a:gd name="T2" fmla="*/ 21 w 32"/>
                <a:gd name="T3" fmla="*/ 40 h 52"/>
                <a:gd name="T4" fmla="*/ 8 w 32"/>
                <a:gd name="T5" fmla="*/ 50 h 52"/>
                <a:gd name="T6" fmla="*/ 3 w 32"/>
                <a:gd name="T7" fmla="*/ 36 h 52"/>
                <a:gd name="T8" fmla="*/ 32 w 32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2">
                  <a:moveTo>
                    <a:pt x="32" y="0"/>
                  </a:moveTo>
                  <a:cubicBezTo>
                    <a:pt x="25" y="16"/>
                    <a:pt x="15" y="26"/>
                    <a:pt x="21" y="40"/>
                  </a:cubicBezTo>
                  <a:cubicBezTo>
                    <a:pt x="23" y="45"/>
                    <a:pt x="15" y="52"/>
                    <a:pt x="8" y="50"/>
                  </a:cubicBezTo>
                  <a:cubicBezTo>
                    <a:pt x="0" y="48"/>
                    <a:pt x="2" y="41"/>
                    <a:pt x="3" y="36"/>
                  </a:cubicBezTo>
                  <a:cubicBezTo>
                    <a:pt x="8" y="22"/>
                    <a:pt x="15" y="11"/>
                    <a:pt x="32" y="0"/>
                  </a:cubicBezTo>
                  <a:close/>
                </a:path>
              </a:pathLst>
            </a:custGeom>
            <a:solidFill>
              <a:srgbClr val="572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0" name="Freeform 177">
              <a:extLst>
                <a:ext uri="{FF2B5EF4-FFF2-40B4-BE49-F238E27FC236}">
                  <a16:creationId xmlns:a16="http://schemas.microsoft.com/office/drawing/2014/main" id="{0B6DBD67-81D8-FD51-3272-CC411401B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945"/>
              <a:ext cx="18" cy="17"/>
            </a:xfrm>
            <a:custGeom>
              <a:avLst/>
              <a:gdLst>
                <a:gd name="T0" fmla="*/ 27 w 28"/>
                <a:gd name="T1" fmla="*/ 18 h 28"/>
                <a:gd name="T2" fmla="*/ 23 w 28"/>
                <a:gd name="T3" fmla="*/ 26 h 28"/>
                <a:gd name="T4" fmla="*/ 2 w 28"/>
                <a:gd name="T5" fmla="*/ 5 h 28"/>
                <a:gd name="T6" fmla="*/ 7 w 28"/>
                <a:gd name="T7" fmla="*/ 0 h 28"/>
                <a:gd name="T8" fmla="*/ 27 w 28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8"/>
                  </a:moveTo>
                  <a:cubicBezTo>
                    <a:pt x="28" y="23"/>
                    <a:pt x="25" y="28"/>
                    <a:pt x="23" y="26"/>
                  </a:cubicBezTo>
                  <a:cubicBezTo>
                    <a:pt x="15" y="20"/>
                    <a:pt x="8" y="12"/>
                    <a:pt x="2" y="5"/>
                  </a:cubicBezTo>
                  <a:cubicBezTo>
                    <a:pt x="0" y="2"/>
                    <a:pt x="5" y="0"/>
                    <a:pt x="7" y="0"/>
                  </a:cubicBezTo>
                  <a:cubicBezTo>
                    <a:pt x="18" y="2"/>
                    <a:pt x="24" y="10"/>
                    <a:pt x="27" y="18"/>
                  </a:cubicBezTo>
                  <a:close/>
                </a:path>
              </a:pathLst>
            </a:custGeom>
            <a:solidFill>
              <a:srgbClr val="4B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1" name="Freeform 178">
              <a:extLst>
                <a:ext uri="{FF2B5EF4-FFF2-40B4-BE49-F238E27FC236}">
                  <a16:creationId xmlns:a16="http://schemas.microsoft.com/office/drawing/2014/main" id="{FE97D93E-C46F-8DD8-3C49-5A507162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962"/>
              <a:ext cx="14" cy="12"/>
            </a:xfrm>
            <a:custGeom>
              <a:avLst/>
              <a:gdLst>
                <a:gd name="T0" fmla="*/ 22 w 22"/>
                <a:gd name="T1" fmla="*/ 15 h 19"/>
                <a:gd name="T2" fmla="*/ 0 w 22"/>
                <a:gd name="T3" fmla="*/ 17 h 19"/>
                <a:gd name="T4" fmla="*/ 22 w 22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22" y="15"/>
                  </a:moveTo>
                  <a:cubicBezTo>
                    <a:pt x="14" y="19"/>
                    <a:pt x="7" y="9"/>
                    <a:pt x="0" y="17"/>
                  </a:cubicBezTo>
                  <a:cubicBezTo>
                    <a:pt x="9" y="0"/>
                    <a:pt x="12" y="0"/>
                    <a:pt x="22" y="15"/>
                  </a:cubicBezTo>
                  <a:close/>
                </a:path>
              </a:pathLst>
            </a:custGeom>
            <a:solidFill>
              <a:srgbClr val="50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2" name="Freeform 179">
              <a:extLst>
                <a:ext uri="{FF2B5EF4-FFF2-40B4-BE49-F238E27FC236}">
                  <a16:creationId xmlns:a16="http://schemas.microsoft.com/office/drawing/2014/main" id="{760FFB98-4016-FCCF-443E-24BEB69EC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669"/>
              <a:ext cx="44" cy="47"/>
            </a:xfrm>
            <a:custGeom>
              <a:avLst/>
              <a:gdLst>
                <a:gd name="T0" fmla="*/ 71 w 71"/>
                <a:gd name="T1" fmla="*/ 0 h 75"/>
                <a:gd name="T2" fmla="*/ 0 w 71"/>
                <a:gd name="T3" fmla="*/ 74 h 75"/>
                <a:gd name="T4" fmla="*/ 71 w 71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75">
                  <a:moveTo>
                    <a:pt x="71" y="0"/>
                  </a:moveTo>
                  <a:cubicBezTo>
                    <a:pt x="62" y="41"/>
                    <a:pt x="30" y="75"/>
                    <a:pt x="0" y="74"/>
                  </a:cubicBezTo>
                  <a:cubicBezTo>
                    <a:pt x="29" y="52"/>
                    <a:pt x="50" y="26"/>
                    <a:pt x="71" y="0"/>
                  </a:cubicBezTo>
                  <a:close/>
                </a:path>
              </a:pathLst>
            </a:custGeom>
            <a:solidFill>
              <a:srgbClr val="DF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3" name="Freeform 180">
              <a:extLst>
                <a:ext uri="{FF2B5EF4-FFF2-40B4-BE49-F238E27FC236}">
                  <a16:creationId xmlns:a16="http://schemas.microsoft.com/office/drawing/2014/main" id="{E9CA1000-DC65-14F9-9FE6-538DAB7B9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694"/>
              <a:ext cx="15" cy="21"/>
            </a:xfrm>
            <a:custGeom>
              <a:avLst/>
              <a:gdLst>
                <a:gd name="T0" fmla="*/ 22 w 23"/>
                <a:gd name="T1" fmla="*/ 0 h 34"/>
                <a:gd name="T2" fmla="*/ 0 w 23"/>
                <a:gd name="T3" fmla="*/ 34 h 34"/>
                <a:gd name="T4" fmla="*/ 22 w 2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4">
                  <a:moveTo>
                    <a:pt x="22" y="0"/>
                  </a:moveTo>
                  <a:cubicBezTo>
                    <a:pt x="23" y="15"/>
                    <a:pt x="19" y="27"/>
                    <a:pt x="0" y="34"/>
                  </a:cubicBezTo>
                  <a:cubicBezTo>
                    <a:pt x="9" y="20"/>
                    <a:pt x="15" y="10"/>
                    <a:pt x="22" y="0"/>
                  </a:cubicBezTo>
                  <a:close/>
                </a:path>
              </a:pathLst>
            </a:custGeom>
            <a:solidFill>
              <a:srgbClr val="DB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4" name="Freeform 181">
              <a:extLst>
                <a:ext uri="{FF2B5EF4-FFF2-40B4-BE49-F238E27FC236}">
                  <a16:creationId xmlns:a16="http://schemas.microsoft.com/office/drawing/2014/main" id="{FFD298C0-A4F0-A57D-A7B9-03BD1D3E0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291"/>
              <a:ext cx="14" cy="10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6 h 16"/>
                <a:gd name="T4" fmla="*/ 23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16" y="11"/>
                    <a:pt x="10" y="15"/>
                    <a:pt x="0" y="16"/>
                  </a:cubicBezTo>
                  <a:cubicBezTo>
                    <a:pt x="3" y="5"/>
                    <a:pt x="9" y="2"/>
                    <a:pt x="23" y="0"/>
                  </a:cubicBezTo>
                  <a:close/>
                </a:path>
              </a:pathLst>
            </a:custGeom>
            <a:solidFill>
              <a:srgbClr val="6B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5" name="Freeform 182">
              <a:extLst>
                <a:ext uri="{FF2B5EF4-FFF2-40B4-BE49-F238E27FC236}">
                  <a16:creationId xmlns:a16="http://schemas.microsoft.com/office/drawing/2014/main" id="{8F81C78C-37A7-DB7B-CE29-45482B913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286"/>
              <a:ext cx="10" cy="13"/>
            </a:xfrm>
            <a:custGeom>
              <a:avLst/>
              <a:gdLst>
                <a:gd name="T0" fmla="*/ 12 w 15"/>
                <a:gd name="T1" fmla="*/ 20 h 20"/>
                <a:gd name="T2" fmla="*/ 1 w 15"/>
                <a:gd name="T3" fmla="*/ 0 h 20"/>
                <a:gd name="T4" fmla="*/ 12 w 15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0">
                  <a:moveTo>
                    <a:pt x="12" y="20"/>
                  </a:moveTo>
                  <a:cubicBezTo>
                    <a:pt x="2" y="14"/>
                    <a:pt x="0" y="9"/>
                    <a:pt x="1" y="0"/>
                  </a:cubicBezTo>
                  <a:cubicBezTo>
                    <a:pt x="12" y="3"/>
                    <a:pt x="15" y="8"/>
                    <a:pt x="12" y="20"/>
                  </a:cubicBezTo>
                  <a:close/>
                </a:path>
              </a:pathLst>
            </a:custGeom>
            <a:solidFill>
              <a:srgbClr val="641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6" name="Freeform 183">
              <a:extLst>
                <a:ext uri="{FF2B5EF4-FFF2-40B4-BE49-F238E27FC236}">
                  <a16:creationId xmlns:a16="http://schemas.microsoft.com/office/drawing/2014/main" id="{83FBB39B-BE5D-86B9-2AF1-AE068F0A0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132"/>
              <a:ext cx="10" cy="17"/>
            </a:xfrm>
            <a:custGeom>
              <a:avLst/>
              <a:gdLst>
                <a:gd name="T0" fmla="*/ 9 w 17"/>
                <a:gd name="T1" fmla="*/ 0 h 28"/>
                <a:gd name="T2" fmla="*/ 8 w 17"/>
                <a:gd name="T3" fmla="*/ 28 h 28"/>
                <a:gd name="T4" fmla="*/ 9 w 1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8">
                  <a:moveTo>
                    <a:pt x="9" y="0"/>
                  </a:moveTo>
                  <a:cubicBezTo>
                    <a:pt x="14" y="11"/>
                    <a:pt x="17" y="19"/>
                    <a:pt x="8" y="28"/>
                  </a:cubicBezTo>
                  <a:cubicBezTo>
                    <a:pt x="1" y="19"/>
                    <a:pt x="0" y="10"/>
                    <a:pt x="9" y="0"/>
                  </a:cubicBezTo>
                  <a:close/>
                </a:path>
              </a:pathLst>
            </a:custGeom>
            <a:solidFill>
              <a:srgbClr val="7A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7" name="Freeform 184">
              <a:extLst>
                <a:ext uri="{FF2B5EF4-FFF2-40B4-BE49-F238E27FC236}">
                  <a16:creationId xmlns:a16="http://schemas.microsoft.com/office/drawing/2014/main" id="{7125E888-047A-FA7C-1AF6-99806F0F1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217"/>
              <a:ext cx="14" cy="14"/>
            </a:xfrm>
            <a:custGeom>
              <a:avLst/>
              <a:gdLst>
                <a:gd name="T0" fmla="*/ 22 w 22"/>
                <a:gd name="T1" fmla="*/ 22 h 22"/>
                <a:gd name="T2" fmla="*/ 0 w 22"/>
                <a:gd name="T3" fmla="*/ 1 h 22"/>
                <a:gd name="T4" fmla="*/ 22 w 2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cubicBezTo>
                    <a:pt x="12" y="18"/>
                    <a:pt x="1" y="15"/>
                    <a:pt x="0" y="1"/>
                  </a:cubicBezTo>
                  <a:cubicBezTo>
                    <a:pt x="15" y="0"/>
                    <a:pt x="19" y="10"/>
                    <a:pt x="22" y="22"/>
                  </a:cubicBezTo>
                  <a:close/>
                </a:path>
              </a:pathLst>
            </a:custGeom>
            <a:solidFill>
              <a:srgbClr val="774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8" name="Freeform 185">
              <a:extLst>
                <a:ext uri="{FF2B5EF4-FFF2-40B4-BE49-F238E27FC236}">
                  <a16:creationId xmlns:a16="http://schemas.microsoft.com/office/drawing/2014/main" id="{A412B124-CAB8-C968-CDED-5DD3F794A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109"/>
              <a:ext cx="10" cy="18"/>
            </a:xfrm>
            <a:custGeom>
              <a:avLst/>
              <a:gdLst>
                <a:gd name="T0" fmla="*/ 17 w 17"/>
                <a:gd name="T1" fmla="*/ 0 h 28"/>
                <a:gd name="T2" fmla="*/ 3 w 17"/>
                <a:gd name="T3" fmla="*/ 28 h 28"/>
                <a:gd name="T4" fmla="*/ 17 w 1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5" y="13"/>
                    <a:pt x="12" y="20"/>
                    <a:pt x="3" y="28"/>
                  </a:cubicBezTo>
                  <a:cubicBezTo>
                    <a:pt x="0" y="14"/>
                    <a:pt x="4" y="7"/>
                    <a:pt x="17" y="0"/>
                  </a:cubicBezTo>
                  <a:close/>
                </a:path>
              </a:pathLst>
            </a:custGeom>
            <a:solidFill>
              <a:srgbClr val="5E2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9" name="Freeform 186">
              <a:extLst>
                <a:ext uri="{FF2B5EF4-FFF2-40B4-BE49-F238E27FC236}">
                  <a16:creationId xmlns:a16="http://schemas.microsoft.com/office/drawing/2014/main" id="{1A5DF0EB-4AA4-9B1A-EEF1-83B072A2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203"/>
              <a:ext cx="14" cy="11"/>
            </a:xfrm>
            <a:custGeom>
              <a:avLst/>
              <a:gdLst>
                <a:gd name="T0" fmla="*/ 12 w 22"/>
                <a:gd name="T1" fmla="*/ 18 h 18"/>
                <a:gd name="T2" fmla="*/ 3 w 22"/>
                <a:gd name="T3" fmla="*/ 10 h 18"/>
                <a:gd name="T4" fmla="*/ 0 w 22"/>
                <a:gd name="T5" fmla="*/ 2 h 18"/>
                <a:gd name="T6" fmla="*/ 18 w 22"/>
                <a:gd name="T7" fmla="*/ 10 h 18"/>
                <a:gd name="T8" fmla="*/ 12 w 2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2" y="18"/>
                  </a:moveTo>
                  <a:cubicBezTo>
                    <a:pt x="9" y="15"/>
                    <a:pt x="6" y="12"/>
                    <a:pt x="3" y="10"/>
                  </a:cubicBezTo>
                  <a:cubicBezTo>
                    <a:pt x="2" y="7"/>
                    <a:pt x="1" y="5"/>
                    <a:pt x="0" y="2"/>
                  </a:cubicBezTo>
                  <a:cubicBezTo>
                    <a:pt x="8" y="0"/>
                    <a:pt x="14" y="4"/>
                    <a:pt x="18" y="10"/>
                  </a:cubicBezTo>
                  <a:cubicBezTo>
                    <a:pt x="22" y="15"/>
                    <a:pt x="18" y="18"/>
                    <a:pt x="12" y="18"/>
                  </a:cubicBezTo>
                  <a:close/>
                </a:path>
              </a:pathLst>
            </a:custGeom>
            <a:solidFill>
              <a:srgbClr val="5A2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0" name="Freeform 187">
              <a:extLst>
                <a:ext uri="{FF2B5EF4-FFF2-40B4-BE49-F238E27FC236}">
                  <a16:creationId xmlns:a16="http://schemas.microsoft.com/office/drawing/2014/main" id="{E53556D2-85B9-6E5B-B0E9-96704E024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155"/>
              <a:ext cx="9" cy="11"/>
            </a:xfrm>
            <a:custGeom>
              <a:avLst/>
              <a:gdLst>
                <a:gd name="T0" fmla="*/ 1 w 13"/>
                <a:gd name="T1" fmla="*/ 0 h 18"/>
                <a:gd name="T2" fmla="*/ 10 w 13"/>
                <a:gd name="T3" fmla="*/ 18 h 18"/>
                <a:gd name="T4" fmla="*/ 1 w 13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9" y="4"/>
                    <a:pt x="13" y="9"/>
                    <a:pt x="10" y="18"/>
                  </a:cubicBezTo>
                  <a:cubicBezTo>
                    <a:pt x="0" y="14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6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1" name="Freeform 188">
              <a:extLst>
                <a:ext uri="{FF2B5EF4-FFF2-40B4-BE49-F238E27FC236}">
                  <a16:creationId xmlns:a16="http://schemas.microsoft.com/office/drawing/2014/main" id="{50B16D92-575D-A7F0-75AC-5B3B2519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095"/>
              <a:ext cx="7" cy="10"/>
            </a:xfrm>
            <a:custGeom>
              <a:avLst/>
              <a:gdLst>
                <a:gd name="T0" fmla="*/ 11 w 11"/>
                <a:gd name="T1" fmla="*/ 0 h 16"/>
                <a:gd name="T2" fmla="*/ 0 w 11"/>
                <a:gd name="T3" fmla="*/ 16 h 16"/>
                <a:gd name="T4" fmla="*/ 11 w 1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8"/>
                    <a:pt x="6" y="12"/>
                    <a:pt x="0" y="16"/>
                  </a:cubicBezTo>
                  <a:cubicBezTo>
                    <a:pt x="0" y="5"/>
                    <a:pt x="0" y="5"/>
                    <a:pt x="11" y="0"/>
                  </a:cubicBezTo>
                  <a:close/>
                </a:path>
              </a:pathLst>
            </a:custGeom>
            <a:solidFill>
              <a:srgbClr val="6B3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2" name="Freeform 189">
              <a:extLst>
                <a:ext uri="{FF2B5EF4-FFF2-40B4-BE49-F238E27FC236}">
                  <a16:creationId xmlns:a16="http://schemas.microsoft.com/office/drawing/2014/main" id="{5FB2B7EB-2B7A-2375-69EF-57634BCE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97"/>
              <a:ext cx="38" cy="73"/>
            </a:xfrm>
            <a:custGeom>
              <a:avLst/>
              <a:gdLst>
                <a:gd name="T0" fmla="*/ 57 w 62"/>
                <a:gd name="T1" fmla="*/ 0 h 117"/>
                <a:gd name="T2" fmla="*/ 53 w 62"/>
                <a:gd name="T3" fmla="*/ 99 h 117"/>
                <a:gd name="T4" fmla="*/ 39 w 62"/>
                <a:gd name="T5" fmla="*/ 107 h 117"/>
                <a:gd name="T6" fmla="*/ 0 w 62"/>
                <a:gd name="T7" fmla="*/ 117 h 117"/>
                <a:gd name="T8" fmla="*/ 57 w 62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17">
                  <a:moveTo>
                    <a:pt x="57" y="0"/>
                  </a:moveTo>
                  <a:cubicBezTo>
                    <a:pt x="62" y="34"/>
                    <a:pt x="61" y="66"/>
                    <a:pt x="53" y="99"/>
                  </a:cubicBezTo>
                  <a:cubicBezTo>
                    <a:pt x="50" y="107"/>
                    <a:pt x="47" y="108"/>
                    <a:pt x="39" y="107"/>
                  </a:cubicBezTo>
                  <a:cubicBezTo>
                    <a:pt x="27" y="106"/>
                    <a:pt x="15" y="106"/>
                    <a:pt x="0" y="117"/>
                  </a:cubicBezTo>
                  <a:cubicBezTo>
                    <a:pt x="17" y="72"/>
                    <a:pt x="45" y="40"/>
                    <a:pt x="57" y="0"/>
                  </a:cubicBezTo>
                  <a:close/>
                </a:path>
              </a:pathLst>
            </a:custGeom>
            <a:solidFill>
              <a:srgbClr val="F9E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3" name="Freeform 190">
              <a:extLst>
                <a:ext uri="{FF2B5EF4-FFF2-40B4-BE49-F238E27FC236}">
                  <a16:creationId xmlns:a16="http://schemas.microsoft.com/office/drawing/2014/main" id="{EB7F502A-C5ED-D3B3-2A10-8ED860E2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549"/>
              <a:ext cx="49" cy="32"/>
            </a:xfrm>
            <a:custGeom>
              <a:avLst/>
              <a:gdLst>
                <a:gd name="T0" fmla="*/ 5 w 79"/>
                <a:gd name="T1" fmla="*/ 47 h 51"/>
                <a:gd name="T2" fmla="*/ 21 w 79"/>
                <a:gd name="T3" fmla="*/ 8 h 51"/>
                <a:gd name="T4" fmla="*/ 53 w 79"/>
                <a:gd name="T5" fmla="*/ 10 h 51"/>
                <a:gd name="T6" fmla="*/ 78 w 79"/>
                <a:gd name="T7" fmla="*/ 42 h 51"/>
                <a:gd name="T8" fmla="*/ 72 w 79"/>
                <a:gd name="T9" fmla="*/ 50 h 51"/>
                <a:gd name="T10" fmla="*/ 65 w 79"/>
                <a:gd name="T11" fmla="*/ 48 h 51"/>
                <a:gd name="T12" fmla="*/ 60 w 79"/>
                <a:gd name="T13" fmla="*/ 41 h 51"/>
                <a:gd name="T14" fmla="*/ 5 w 79"/>
                <a:gd name="T15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51">
                  <a:moveTo>
                    <a:pt x="5" y="47"/>
                  </a:moveTo>
                  <a:cubicBezTo>
                    <a:pt x="0" y="27"/>
                    <a:pt x="10" y="17"/>
                    <a:pt x="21" y="8"/>
                  </a:cubicBezTo>
                  <a:cubicBezTo>
                    <a:pt x="32" y="0"/>
                    <a:pt x="43" y="3"/>
                    <a:pt x="53" y="10"/>
                  </a:cubicBezTo>
                  <a:cubicBezTo>
                    <a:pt x="65" y="17"/>
                    <a:pt x="75" y="27"/>
                    <a:pt x="78" y="42"/>
                  </a:cubicBezTo>
                  <a:cubicBezTo>
                    <a:pt x="79" y="46"/>
                    <a:pt x="76" y="49"/>
                    <a:pt x="72" y="50"/>
                  </a:cubicBezTo>
                  <a:cubicBezTo>
                    <a:pt x="70" y="51"/>
                    <a:pt x="67" y="50"/>
                    <a:pt x="65" y="48"/>
                  </a:cubicBezTo>
                  <a:cubicBezTo>
                    <a:pt x="63" y="46"/>
                    <a:pt x="62" y="43"/>
                    <a:pt x="60" y="41"/>
                  </a:cubicBezTo>
                  <a:cubicBezTo>
                    <a:pt x="42" y="12"/>
                    <a:pt x="25" y="13"/>
                    <a:pt x="5" y="47"/>
                  </a:cubicBezTo>
                  <a:close/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4" name="Freeform 191">
              <a:extLst>
                <a:ext uri="{FF2B5EF4-FFF2-40B4-BE49-F238E27FC236}">
                  <a16:creationId xmlns:a16="http://schemas.microsoft.com/office/drawing/2014/main" id="{D91B50A4-B771-26A0-F712-E71B64623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562"/>
              <a:ext cx="51" cy="32"/>
            </a:xfrm>
            <a:custGeom>
              <a:avLst/>
              <a:gdLst>
                <a:gd name="T0" fmla="*/ 10 w 82"/>
                <a:gd name="T1" fmla="*/ 52 h 52"/>
                <a:gd name="T2" fmla="*/ 15 w 82"/>
                <a:gd name="T3" fmla="*/ 12 h 52"/>
                <a:gd name="T4" fmla="*/ 52 w 82"/>
                <a:gd name="T5" fmla="*/ 5 h 52"/>
                <a:gd name="T6" fmla="*/ 79 w 82"/>
                <a:gd name="T7" fmla="*/ 30 h 52"/>
                <a:gd name="T8" fmla="*/ 69 w 82"/>
                <a:gd name="T9" fmla="*/ 38 h 52"/>
                <a:gd name="T10" fmla="*/ 63 w 82"/>
                <a:gd name="T11" fmla="*/ 33 h 52"/>
                <a:gd name="T12" fmla="*/ 10 w 82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52">
                  <a:moveTo>
                    <a:pt x="10" y="52"/>
                  </a:moveTo>
                  <a:cubicBezTo>
                    <a:pt x="0" y="34"/>
                    <a:pt x="7" y="23"/>
                    <a:pt x="15" y="12"/>
                  </a:cubicBezTo>
                  <a:cubicBezTo>
                    <a:pt x="25" y="0"/>
                    <a:pt x="39" y="1"/>
                    <a:pt x="52" y="5"/>
                  </a:cubicBezTo>
                  <a:cubicBezTo>
                    <a:pt x="65" y="9"/>
                    <a:pt x="75" y="17"/>
                    <a:pt x="79" y="30"/>
                  </a:cubicBezTo>
                  <a:cubicBezTo>
                    <a:pt x="82" y="37"/>
                    <a:pt x="76" y="41"/>
                    <a:pt x="69" y="38"/>
                  </a:cubicBezTo>
                  <a:cubicBezTo>
                    <a:pt x="67" y="37"/>
                    <a:pt x="65" y="35"/>
                    <a:pt x="63" y="33"/>
                  </a:cubicBezTo>
                  <a:cubicBezTo>
                    <a:pt x="37" y="9"/>
                    <a:pt x="21" y="14"/>
                    <a:pt x="10" y="52"/>
                  </a:cubicBezTo>
                  <a:close/>
                </a:path>
              </a:pathLst>
            </a:custGeom>
            <a:solidFill>
              <a:srgbClr val="52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5" name="Freeform 192">
              <a:extLst>
                <a:ext uri="{FF2B5EF4-FFF2-40B4-BE49-F238E27FC236}">
                  <a16:creationId xmlns:a16="http://schemas.microsoft.com/office/drawing/2014/main" id="{3373FD4A-40DE-8812-F5A1-18C74BA5F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103"/>
              <a:ext cx="10" cy="20"/>
            </a:xfrm>
            <a:custGeom>
              <a:avLst/>
              <a:gdLst>
                <a:gd name="T0" fmla="*/ 4 w 16"/>
                <a:gd name="T1" fmla="*/ 0 h 33"/>
                <a:gd name="T2" fmla="*/ 9 w 16"/>
                <a:gd name="T3" fmla="*/ 33 h 33"/>
                <a:gd name="T4" fmla="*/ 4 w 1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3">
                  <a:moveTo>
                    <a:pt x="4" y="0"/>
                  </a:moveTo>
                  <a:cubicBezTo>
                    <a:pt x="11" y="14"/>
                    <a:pt x="16" y="21"/>
                    <a:pt x="9" y="33"/>
                  </a:cubicBezTo>
                  <a:cubicBezTo>
                    <a:pt x="3" y="24"/>
                    <a:pt x="0" y="16"/>
                    <a:pt x="4" y="0"/>
                  </a:cubicBezTo>
                  <a:close/>
                </a:path>
              </a:pathLst>
            </a:custGeom>
            <a:solidFill>
              <a:srgbClr val="C26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6" name="Freeform 193">
              <a:extLst>
                <a:ext uri="{FF2B5EF4-FFF2-40B4-BE49-F238E27FC236}">
                  <a16:creationId xmlns:a16="http://schemas.microsoft.com/office/drawing/2014/main" id="{9BB2178E-1501-A736-ED69-B27DE7D4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871"/>
              <a:ext cx="95" cy="74"/>
            </a:xfrm>
            <a:custGeom>
              <a:avLst/>
              <a:gdLst>
                <a:gd name="T0" fmla="*/ 150 w 151"/>
                <a:gd name="T1" fmla="*/ 21 h 119"/>
                <a:gd name="T2" fmla="*/ 36 w 151"/>
                <a:gd name="T3" fmla="*/ 104 h 119"/>
                <a:gd name="T4" fmla="*/ 6 w 151"/>
                <a:gd name="T5" fmla="*/ 46 h 119"/>
                <a:gd name="T6" fmla="*/ 18 w 151"/>
                <a:gd name="T7" fmla="*/ 39 h 119"/>
                <a:gd name="T8" fmla="*/ 128 w 151"/>
                <a:gd name="T9" fmla="*/ 3 h 119"/>
                <a:gd name="T10" fmla="*/ 150 w 151"/>
                <a:gd name="T11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19">
                  <a:moveTo>
                    <a:pt x="150" y="21"/>
                  </a:moveTo>
                  <a:cubicBezTo>
                    <a:pt x="149" y="77"/>
                    <a:pt x="90" y="119"/>
                    <a:pt x="36" y="104"/>
                  </a:cubicBezTo>
                  <a:cubicBezTo>
                    <a:pt x="23" y="100"/>
                    <a:pt x="0" y="60"/>
                    <a:pt x="6" y="46"/>
                  </a:cubicBezTo>
                  <a:cubicBezTo>
                    <a:pt x="7" y="43"/>
                    <a:pt x="13" y="41"/>
                    <a:pt x="18" y="39"/>
                  </a:cubicBezTo>
                  <a:cubicBezTo>
                    <a:pt x="53" y="22"/>
                    <a:pt x="90" y="10"/>
                    <a:pt x="128" y="3"/>
                  </a:cubicBezTo>
                  <a:cubicBezTo>
                    <a:pt x="151" y="0"/>
                    <a:pt x="151" y="0"/>
                    <a:pt x="150" y="21"/>
                  </a:cubicBezTo>
                  <a:close/>
                </a:path>
              </a:pathLst>
            </a:custGeom>
            <a:solidFill>
              <a:srgbClr val="F29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7" name="Freeform 194">
              <a:extLst>
                <a:ext uri="{FF2B5EF4-FFF2-40B4-BE49-F238E27FC236}">
                  <a16:creationId xmlns:a16="http://schemas.microsoft.com/office/drawing/2014/main" id="{122EADA2-35B6-77F1-9B0F-66DA3137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808"/>
              <a:ext cx="136" cy="100"/>
            </a:xfrm>
            <a:custGeom>
              <a:avLst/>
              <a:gdLst>
                <a:gd name="T0" fmla="*/ 214 w 219"/>
                <a:gd name="T1" fmla="*/ 96 h 160"/>
                <a:gd name="T2" fmla="*/ 152 w 219"/>
                <a:gd name="T3" fmla="*/ 99 h 160"/>
                <a:gd name="T4" fmla="*/ 40 w 219"/>
                <a:gd name="T5" fmla="*/ 140 h 160"/>
                <a:gd name="T6" fmla="*/ 29 w 219"/>
                <a:gd name="T7" fmla="*/ 160 h 160"/>
                <a:gd name="T8" fmla="*/ 0 w 219"/>
                <a:gd name="T9" fmla="*/ 97 h 160"/>
                <a:gd name="T10" fmla="*/ 14 w 219"/>
                <a:gd name="T11" fmla="*/ 97 h 160"/>
                <a:gd name="T12" fmla="*/ 152 w 219"/>
                <a:gd name="T13" fmla="*/ 56 h 160"/>
                <a:gd name="T14" fmla="*/ 176 w 219"/>
                <a:gd name="T15" fmla="*/ 20 h 160"/>
                <a:gd name="T16" fmla="*/ 205 w 219"/>
                <a:gd name="T17" fmla="*/ 27 h 160"/>
                <a:gd name="T18" fmla="*/ 216 w 219"/>
                <a:gd name="T19" fmla="*/ 96 h 160"/>
                <a:gd name="T20" fmla="*/ 215 w 219"/>
                <a:gd name="T21" fmla="*/ 99 h 160"/>
                <a:gd name="T22" fmla="*/ 214 w 219"/>
                <a:gd name="T23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9" h="160">
                  <a:moveTo>
                    <a:pt x="214" y="96"/>
                  </a:moveTo>
                  <a:cubicBezTo>
                    <a:pt x="193" y="88"/>
                    <a:pt x="172" y="95"/>
                    <a:pt x="152" y="99"/>
                  </a:cubicBezTo>
                  <a:cubicBezTo>
                    <a:pt x="113" y="109"/>
                    <a:pt x="77" y="124"/>
                    <a:pt x="40" y="140"/>
                  </a:cubicBezTo>
                  <a:cubicBezTo>
                    <a:pt x="30" y="144"/>
                    <a:pt x="36" y="153"/>
                    <a:pt x="29" y="160"/>
                  </a:cubicBezTo>
                  <a:cubicBezTo>
                    <a:pt x="19" y="138"/>
                    <a:pt x="10" y="117"/>
                    <a:pt x="0" y="97"/>
                  </a:cubicBezTo>
                  <a:cubicBezTo>
                    <a:pt x="6" y="91"/>
                    <a:pt x="10" y="94"/>
                    <a:pt x="14" y="97"/>
                  </a:cubicBezTo>
                  <a:cubicBezTo>
                    <a:pt x="65" y="134"/>
                    <a:pt x="131" y="115"/>
                    <a:pt x="152" y="56"/>
                  </a:cubicBezTo>
                  <a:cubicBezTo>
                    <a:pt x="157" y="41"/>
                    <a:pt x="165" y="30"/>
                    <a:pt x="176" y="20"/>
                  </a:cubicBezTo>
                  <a:cubicBezTo>
                    <a:pt x="198" y="1"/>
                    <a:pt x="198" y="0"/>
                    <a:pt x="205" y="27"/>
                  </a:cubicBezTo>
                  <a:cubicBezTo>
                    <a:pt x="212" y="50"/>
                    <a:pt x="219" y="72"/>
                    <a:pt x="216" y="96"/>
                  </a:cubicBezTo>
                  <a:cubicBezTo>
                    <a:pt x="216" y="97"/>
                    <a:pt x="216" y="98"/>
                    <a:pt x="215" y="99"/>
                  </a:cubicBezTo>
                  <a:cubicBezTo>
                    <a:pt x="215" y="98"/>
                    <a:pt x="215" y="97"/>
                    <a:pt x="214" y="96"/>
                  </a:cubicBezTo>
                  <a:close/>
                </a:path>
              </a:pathLst>
            </a:custGeom>
            <a:solidFill>
              <a:srgbClr val="E8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8" name="Freeform 195">
              <a:extLst>
                <a:ext uri="{FF2B5EF4-FFF2-40B4-BE49-F238E27FC236}">
                  <a16:creationId xmlns:a16="http://schemas.microsoft.com/office/drawing/2014/main" id="{DA28B711-218D-8C0B-9351-9A189CF3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868"/>
              <a:ext cx="99" cy="106"/>
            </a:xfrm>
            <a:custGeom>
              <a:avLst/>
              <a:gdLst>
                <a:gd name="T0" fmla="*/ 152 w 158"/>
                <a:gd name="T1" fmla="*/ 0 h 170"/>
                <a:gd name="T2" fmla="*/ 153 w 158"/>
                <a:gd name="T3" fmla="*/ 1 h 170"/>
                <a:gd name="T4" fmla="*/ 154 w 158"/>
                <a:gd name="T5" fmla="*/ 0 h 170"/>
                <a:gd name="T6" fmla="*/ 148 w 158"/>
                <a:gd name="T7" fmla="*/ 80 h 170"/>
                <a:gd name="T8" fmla="*/ 0 w 158"/>
                <a:gd name="T9" fmla="*/ 111 h 170"/>
                <a:gd name="T10" fmla="*/ 80 w 158"/>
                <a:gd name="T11" fmla="*/ 112 h 170"/>
                <a:gd name="T12" fmla="*/ 142 w 158"/>
                <a:gd name="T13" fmla="*/ 26 h 170"/>
                <a:gd name="T14" fmla="*/ 152 w 158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70">
                  <a:moveTo>
                    <a:pt x="152" y="0"/>
                  </a:move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0"/>
                    <a:pt x="154" y="0"/>
                  </a:cubicBezTo>
                  <a:cubicBezTo>
                    <a:pt x="158" y="27"/>
                    <a:pt x="156" y="54"/>
                    <a:pt x="148" y="80"/>
                  </a:cubicBezTo>
                  <a:cubicBezTo>
                    <a:pt x="125" y="154"/>
                    <a:pt x="57" y="170"/>
                    <a:pt x="0" y="111"/>
                  </a:cubicBezTo>
                  <a:cubicBezTo>
                    <a:pt x="29" y="122"/>
                    <a:pt x="55" y="122"/>
                    <a:pt x="80" y="112"/>
                  </a:cubicBezTo>
                  <a:cubicBezTo>
                    <a:pt x="116" y="99"/>
                    <a:pt x="142" y="65"/>
                    <a:pt x="142" y="26"/>
                  </a:cubicBezTo>
                  <a:cubicBezTo>
                    <a:pt x="142" y="15"/>
                    <a:pt x="148" y="8"/>
                    <a:pt x="152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9" name="Freeform 196">
              <a:extLst>
                <a:ext uri="{FF2B5EF4-FFF2-40B4-BE49-F238E27FC236}">
                  <a16:creationId xmlns:a16="http://schemas.microsoft.com/office/drawing/2014/main" id="{167719F2-6A27-5D4E-08A4-CC7E3CE4E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36"/>
              <a:ext cx="78" cy="51"/>
            </a:xfrm>
            <a:custGeom>
              <a:avLst/>
              <a:gdLst>
                <a:gd name="T0" fmla="*/ 0 w 125"/>
                <a:gd name="T1" fmla="*/ 46 h 82"/>
                <a:gd name="T2" fmla="*/ 125 w 125"/>
                <a:gd name="T3" fmla="*/ 0 h 82"/>
                <a:gd name="T4" fmla="*/ 0 w 125"/>
                <a:gd name="T5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82">
                  <a:moveTo>
                    <a:pt x="0" y="46"/>
                  </a:moveTo>
                  <a:cubicBezTo>
                    <a:pt x="46" y="38"/>
                    <a:pt x="87" y="23"/>
                    <a:pt x="125" y="0"/>
                  </a:cubicBezTo>
                  <a:cubicBezTo>
                    <a:pt x="118" y="55"/>
                    <a:pt x="48" y="82"/>
                    <a:pt x="0" y="46"/>
                  </a:cubicBezTo>
                  <a:close/>
                </a:path>
              </a:pathLst>
            </a:custGeom>
            <a:solidFill>
              <a:srgbClr val="FC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0" name="Freeform 197">
              <a:extLst>
                <a:ext uri="{FF2B5EF4-FFF2-40B4-BE49-F238E27FC236}">
                  <a16:creationId xmlns:a16="http://schemas.microsoft.com/office/drawing/2014/main" id="{15388585-9745-81C8-DFC9-CD12F08C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901"/>
              <a:ext cx="12" cy="30"/>
            </a:xfrm>
            <a:custGeom>
              <a:avLst/>
              <a:gdLst>
                <a:gd name="T0" fmla="*/ 8 w 20"/>
                <a:gd name="T1" fmla="*/ 0 h 49"/>
                <a:gd name="T2" fmla="*/ 20 w 20"/>
                <a:gd name="T3" fmla="*/ 49 h 49"/>
                <a:gd name="T4" fmla="*/ 2 w 20"/>
                <a:gd name="T5" fmla="*/ 1 h 49"/>
                <a:gd name="T6" fmla="*/ 8 w 20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9">
                  <a:moveTo>
                    <a:pt x="8" y="0"/>
                  </a:moveTo>
                  <a:cubicBezTo>
                    <a:pt x="11" y="15"/>
                    <a:pt x="15" y="30"/>
                    <a:pt x="20" y="49"/>
                  </a:cubicBezTo>
                  <a:cubicBezTo>
                    <a:pt x="0" y="35"/>
                    <a:pt x="0" y="18"/>
                    <a:pt x="2" y="1"/>
                  </a:cubicBezTo>
                  <a:cubicBezTo>
                    <a:pt x="4" y="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D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Elipse 265"/>
          <p:cNvSpPr/>
          <p:nvPr/>
        </p:nvSpPr>
        <p:spPr>
          <a:xfrm>
            <a:off x="5002311" y="4227828"/>
            <a:ext cx="3740727" cy="24938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" name="Google Shape;804;p53"/>
          <p:cNvSpPr txBox="1">
            <a:spLocks/>
          </p:cNvSpPr>
          <p:nvPr/>
        </p:nvSpPr>
        <p:spPr>
          <a:xfrm>
            <a:off x="1246011" y="2128411"/>
            <a:ext cx="3858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درباره ما</a:t>
            </a:r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" name="Google Shape;805;p53"/>
          <p:cNvSpPr txBox="1">
            <a:spLocks/>
          </p:cNvSpPr>
          <p:nvPr/>
        </p:nvSpPr>
        <p:spPr>
          <a:xfrm>
            <a:off x="2428761" y="1296786"/>
            <a:ext cx="1493400" cy="113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en" sz="32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7" name="Google Shape;806;p53"/>
          <p:cNvSpPr txBox="1">
            <a:spLocks/>
          </p:cNvSpPr>
          <p:nvPr/>
        </p:nvSpPr>
        <p:spPr>
          <a:xfrm>
            <a:off x="1348611" y="2817803"/>
            <a:ext cx="3653700" cy="76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Montserra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9025146-E237-1924-D8B8-89F370E8D9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26139" y="1577975"/>
            <a:ext cx="2046288" cy="2779713"/>
            <a:chOff x="3733" y="994"/>
            <a:chExt cx="1289" cy="175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9B90A845-78DD-0255-0214-3A79D1D5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859"/>
              <a:ext cx="276" cy="832"/>
            </a:xfrm>
            <a:custGeom>
              <a:avLst/>
              <a:gdLst>
                <a:gd name="T0" fmla="*/ 20 w 92"/>
                <a:gd name="T1" fmla="*/ 271 h 278"/>
                <a:gd name="T2" fmla="*/ 16 w 92"/>
                <a:gd name="T3" fmla="*/ 263 h 278"/>
                <a:gd name="T4" fmla="*/ 6 w 92"/>
                <a:gd name="T5" fmla="*/ 81 h 278"/>
                <a:gd name="T6" fmla="*/ 2 w 92"/>
                <a:gd name="T7" fmla="*/ 37 h 278"/>
                <a:gd name="T8" fmla="*/ 2 w 92"/>
                <a:gd name="T9" fmla="*/ 23 h 278"/>
                <a:gd name="T10" fmla="*/ 5 w 92"/>
                <a:gd name="T11" fmla="*/ 6 h 278"/>
                <a:gd name="T12" fmla="*/ 7 w 92"/>
                <a:gd name="T13" fmla="*/ 2 h 278"/>
                <a:gd name="T14" fmla="*/ 12 w 92"/>
                <a:gd name="T15" fmla="*/ 2 h 278"/>
                <a:gd name="T16" fmla="*/ 64 w 92"/>
                <a:gd name="T17" fmla="*/ 3 h 278"/>
                <a:gd name="T18" fmla="*/ 77 w 92"/>
                <a:gd name="T19" fmla="*/ 1 h 278"/>
                <a:gd name="T20" fmla="*/ 85 w 92"/>
                <a:gd name="T21" fmla="*/ 2 h 278"/>
                <a:gd name="T22" fmla="*/ 91 w 92"/>
                <a:gd name="T23" fmla="*/ 45 h 278"/>
                <a:gd name="T24" fmla="*/ 88 w 92"/>
                <a:gd name="T25" fmla="*/ 156 h 278"/>
                <a:gd name="T26" fmla="*/ 85 w 92"/>
                <a:gd name="T27" fmla="*/ 262 h 278"/>
                <a:gd name="T28" fmla="*/ 79 w 92"/>
                <a:gd name="T29" fmla="*/ 270 h 278"/>
                <a:gd name="T30" fmla="*/ 72 w 92"/>
                <a:gd name="T31" fmla="*/ 272 h 278"/>
                <a:gd name="T32" fmla="*/ 63 w 92"/>
                <a:gd name="T33" fmla="*/ 274 h 278"/>
                <a:gd name="T34" fmla="*/ 61 w 92"/>
                <a:gd name="T35" fmla="*/ 272 h 278"/>
                <a:gd name="T36" fmla="*/ 57 w 92"/>
                <a:gd name="T37" fmla="*/ 266 h 278"/>
                <a:gd name="T38" fmla="*/ 56 w 92"/>
                <a:gd name="T39" fmla="*/ 171 h 278"/>
                <a:gd name="T40" fmla="*/ 50 w 92"/>
                <a:gd name="T41" fmla="*/ 74 h 278"/>
                <a:gd name="T42" fmla="*/ 48 w 92"/>
                <a:gd name="T43" fmla="*/ 52 h 278"/>
                <a:gd name="T44" fmla="*/ 44 w 92"/>
                <a:gd name="T45" fmla="*/ 49 h 278"/>
                <a:gd name="T46" fmla="*/ 43 w 92"/>
                <a:gd name="T47" fmla="*/ 52 h 278"/>
                <a:gd name="T48" fmla="*/ 39 w 92"/>
                <a:gd name="T49" fmla="*/ 159 h 278"/>
                <a:gd name="T50" fmla="*/ 43 w 92"/>
                <a:gd name="T51" fmla="*/ 266 h 278"/>
                <a:gd name="T52" fmla="*/ 41 w 92"/>
                <a:gd name="T53" fmla="*/ 278 h 278"/>
                <a:gd name="T54" fmla="*/ 26 w 92"/>
                <a:gd name="T55" fmla="*/ 273 h 278"/>
                <a:gd name="T56" fmla="*/ 20 w 92"/>
                <a:gd name="T57" fmla="*/ 2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" h="278">
                  <a:moveTo>
                    <a:pt x="20" y="271"/>
                  </a:moveTo>
                  <a:cubicBezTo>
                    <a:pt x="17" y="270"/>
                    <a:pt x="16" y="267"/>
                    <a:pt x="16" y="263"/>
                  </a:cubicBezTo>
                  <a:cubicBezTo>
                    <a:pt x="14" y="203"/>
                    <a:pt x="10" y="142"/>
                    <a:pt x="6" y="81"/>
                  </a:cubicBezTo>
                  <a:cubicBezTo>
                    <a:pt x="5" y="66"/>
                    <a:pt x="4" y="52"/>
                    <a:pt x="2" y="37"/>
                  </a:cubicBezTo>
                  <a:cubicBezTo>
                    <a:pt x="0" y="32"/>
                    <a:pt x="2" y="28"/>
                    <a:pt x="2" y="23"/>
                  </a:cubicBezTo>
                  <a:cubicBezTo>
                    <a:pt x="2" y="17"/>
                    <a:pt x="4" y="12"/>
                    <a:pt x="5" y="6"/>
                  </a:cubicBezTo>
                  <a:cubicBezTo>
                    <a:pt x="5" y="4"/>
                    <a:pt x="5" y="3"/>
                    <a:pt x="7" y="2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29" y="6"/>
                    <a:pt x="47" y="5"/>
                    <a:pt x="64" y="3"/>
                  </a:cubicBezTo>
                  <a:cubicBezTo>
                    <a:pt x="69" y="2"/>
                    <a:pt x="73" y="2"/>
                    <a:pt x="77" y="1"/>
                  </a:cubicBezTo>
                  <a:cubicBezTo>
                    <a:pt x="80" y="0"/>
                    <a:pt x="83" y="0"/>
                    <a:pt x="85" y="2"/>
                  </a:cubicBezTo>
                  <a:cubicBezTo>
                    <a:pt x="88" y="16"/>
                    <a:pt x="92" y="30"/>
                    <a:pt x="91" y="45"/>
                  </a:cubicBezTo>
                  <a:cubicBezTo>
                    <a:pt x="90" y="82"/>
                    <a:pt x="89" y="119"/>
                    <a:pt x="88" y="156"/>
                  </a:cubicBezTo>
                  <a:cubicBezTo>
                    <a:pt x="87" y="191"/>
                    <a:pt x="86" y="227"/>
                    <a:pt x="85" y="262"/>
                  </a:cubicBezTo>
                  <a:cubicBezTo>
                    <a:pt x="85" y="267"/>
                    <a:pt x="84" y="269"/>
                    <a:pt x="79" y="270"/>
                  </a:cubicBezTo>
                  <a:cubicBezTo>
                    <a:pt x="77" y="272"/>
                    <a:pt x="75" y="272"/>
                    <a:pt x="72" y="272"/>
                  </a:cubicBezTo>
                  <a:cubicBezTo>
                    <a:pt x="69" y="272"/>
                    <a:pt x="66" y="273"/>
                    <a:pt x="63" y="274"/>
                  </a:cubicBezTo>
                  <a:cubicBezTo>
                    <a:pt x="63" y="273"/>
                    <a:pt x="63" y="272"/>
                    <a:pt x="61" y="272"/>
                  </a:cubicBezTo>
                  <a:cubicBezTo>
                    <a:pt x="57" y="272"/>
                    <a:pt x="57" y="270"/>
                    <a:pt x="57" y="266"/>
                  </a:cubicBezTo>
                  <a:cubicBezTo>
                    <a:pt x="57" y="235"/>
                    <a:pt x="58" y="203"/>
                    <a:pt x="56" y="171"/>
                  </a:cubicBezTo>
                  <a:cubicBezTo>
                    <a:pt x="54" y="139"/>
                    <a:pt x="52" y="106"/>
                    <a:pt x="50" y="74"/>
                  </a:cubicBezTo>
                  <a:cubicBezTo>
                    <a:pt x="49" y="66"/>
                    <a:pt x="49" y="59"/>
                    <a:pt x="48" y="52"/>
                  </a:cubicBezTo>
                  <a:cubicBezTo>
                    <a:pt x="48" y="49"/>
                    <a:pt x="46" y="49"/>
                    <a:pt x="44" y="49"/>
                  </a:cubicBezTo>
                  <a:cubicBezTo>
                    <a:pt x="42" y="48"/>
                    <a:pt x="43" y="50"/>
                    <a:pt x="43" y="52"/>
                  </a:cubicBezTo>
                  <a:cubicBezTo>
                    <a:pt x="41" y="88"/>
                    <a:pt x="37" y="123"/>
                    <a:pt x="39" y="159"/>
                  </a:cubicBezTo>
                  <a:cubicBezTo>
                    <a:pt x="40" y="195"/>
                    <a:pt x="41" y="230"/>
                    <a:pt x="43" y="266"/>
                  </a:cubicBezTo>
                  <a:cubicBezTo>
                    <a:pt x="43" y="270"/>
                    <a:pt x="40" y="274"/>
                    <a:pt x="41" y="278"/>
                  </a:cubicBezTo>
                  <a:cubicBezTo>
                    <a:pt x="37" y="273"/>
                    <a:pt x="31" y="273"/>
                    <a:pt x="26" y="273"/>
                  </a:cubicBezTo>
                  <a:cubicBezTo>
                    <a:pt x="24" y="272"/>
                    <a:pt x="22" y="273"/>
                    <a:pt x="20" y="271"/>
                  </a:cubicBezTo>
                  <a:close/>
                </a:path>
              </a:pathLst>
            </a:custGeom>
            <a:solidFill>
              <a:srgbClr val="53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C4C29529-8DC5-5588-8449-91C2058A9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287"/>
              <a:ext cx="294" cy="596"/>
            </a:xfrm>
            <a:custGeom>
              <a:avLst/>
              <a:gdLst>
                <a:gd name="T0" fmla="*/ 89 w 98"/>
                <a:gd name="T1" fmla="*/ 193 h 199"/>
                <a:gd name="T2" fmla="*/ 72 w 98"/>
                <a:gd name="T3" fmla="*/ 195 h 199"/>
                <a:gd name="T4" fmla="*/ 12 w 98"/>
                <a:gd name="T5" fmla="*/ 194 h 199"/>
                <a:gd name="T6" fmla="*/ 7 w 98"/>
                <a:gd name="T7" fmla="*/ 187 h 199"/>
                <a:gd name="T8" fmla="*/ 11 w 98"/>
                <a:gd name="T9" fmla="*/ 120 h 199"/>
                <a:gd name="T10" fmla="*/ 12 w 98"/>
                <a:gd name="T11" fmla="*/ 108 h 199"/>
                <a:gd name="T12" fmla="*/ 6 w 98"/>
                <a:gd name="T13" fmla="*/ 98 h 199"/>
                <a:gd name="T14" fmla="*/ 2 w 98"/>
                <a:gd name="T15" fmla="*/ 97 h 199"/>
                <a:gd name="T16" fmla="*/ 1 w 98"/>
                <a:gd name="T17" fmla="*/ 94 h 199"/>
                <a:gd name="T18" fmla="*/ 2 w 98"/>
                <a:gd name="T19" fmla="*/ 39 h 199"/>
                <a:gd name="T20" fmla="*/ 12 w 98"/>
                <a:gd name="T21" fmla="*/ 23 h 199"/>
                <a:gd name="T22" fmla="*/ 27 w 98"/>
                <a:gd name="T23" fmla="*/ 9 h 199"/>
                <a:gd name="T24" fmla="*/ 31 w 98"/>
                <a:gd name="T25" fmla="*/ 12 h 199"/>
                <a:gd name="T26" fmla="*/ 32 w 98"/>
                <a:gd name="T27" fmla="*/ 17 h 199"/>
                <a:gd name="T28" fmla="*/ 53 w 98"/>
                <a:gd name="T29" fmla="*/ 6 h 199"/>
                <a:gd name="T30" fmla="*/ 58 w 98"/>
                <a:gd name="T31" fmla="*/ 2 h 199"/>
                <a:gd name="T32" fmla="*/ 80 w 98"/>
                <a:gd name="T33" fmla="*/ 17 h 199"/>
                <a:gd name="T34" fmla="*/ 85 w 98"/>
                <a:gd name="T35" fmla="*/ 24 h 199"/>
                <a:gd name="T36" fmla="*/ 98 w 98"/>
                <a:gd name="T37" fmla="*/ 79 h 199"/>
                <a:gd name="T38" fmla="*/ 96 w 98"/>
                <a:gd name="T39" fmla="*/ 83 h 199"/>
                <a:gd name="T40" fmla="*/ 90 w 98"/>
                <a:gd name="T41" fmla="*/ 87 h 199"/>
                <a:gd name="T42" fmla="*/ 85 w 98"/>
                <a:gd name="T43" fmla="*/ 94 h 199"/>
                <a:gd name="T44" fmla="*/ 87 w 98"/>
                <a:gd name="T45" fmla="*/ 127 h 199"/>
                <a:gd name="T46" fmla="*/ 90 w 98"/>
                <a:gd name="T47" fmla="*/ 164 h 199"/>
                <a:gd name="T48" fmla="*/ 91 w 98"/>
                <a:gd name="T49" fmla="*/ 187 h 199"/>
                <a:gd name="T50" fmla="*/ 89 w 98"/>
                <a:gd name="T51" fmla="*/ 19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" h="199">
                  <a:moveTo>
                    <a:pt x="89" y="193"/>
                  </a:moveTo>
                  <a:cubicBezTo>
                    <a:pt x="83" y="191"/>
                    <a:pt x="77" y="194"/>
                    <a:pt x="72" y="195"/>
                  </a:cubicBezTo>
                  <a:cubicBezTo>
                    <a:pt x="52" y="198"/>
                    <a:pt x="32" y="199"/>
                    <a:pt x="12" y="194"/>
                  </a:cubicBezTo>
                  <a:cubicBezTo>
                    <a:pt x="8" y="193"/>
                    <a:pt x="7" y="191"/>
                    <a:pt x="7" y="187"/>
                  </a:cubicBezTo>
                  <a:cubicBezTo>
                    <a:pt x="9" y="164"/>
                    <a:pt x="11" y="142"/>
                    <a:pt x="11" y="120"/>
                  </a:cubicBezTo>
                  <a:cubicBezTo>
                    <a:pt x="11" y="116"/>
                    <a:pt x="12" y="112"/>
                    <a:pt x="12" y="108"/>
                  </a:cubicBezTo>
                  <a:cubicBezTo>
                    <a:pt x="12" y="103"/>
                    <a:pt x="11" y="99"/>
                    <a:pt x="6" y="98"/>
                  </a:cubicBezTo>
                  <a:cubicBezTo>
                    <a:pt x="5" y="98"/>
                    <a:pt x="3" y="98"/>
                    <a:pt x="2" y="97"/>
                  </a:cubicBezTo>
                  <a:cubicBezTo>
                    <a:pt x="2" y="96"/>
                    <a:pt x="1" y="95"/>
                    <a:pt x="1" y="94"/>
                  </a:cubicBezTo>
                  <a:cubicBezTo>
                    <a:pt x="1" y="76"/>
                    <a:pt x="0" y="57"/>
                    <a:pt x="2" y="39"/>
                  </a:cubicBezTo>
                  <a:cubicBezTo>
                    <a:pt x="2" y="32"/>
                    <a:pt x="7" y="28"/>
                    <a:pt x="12" y="23"/>
                  </a:cubicBezTo>
                  <a:cubicBezTo>
                    <a:pt x="16" y="18"/>
                    <a:pt x="22" y="14"/>
                    <a:pt x="27" y="9"/>
                  </a:cubicBezTo>
                  <a:cubicBezTo>
                    <a:pt x="30" y="8"/>
                    <a:pt x="30" y="10"/>
                    <a:pt x="31" y="12"/>
                  </a:cubicBezTo>
                  <a:cubicBezTo>
                    <a:pt x="32" y="14"/>
                    <a:pt x="31" y="16"/>
                    <a:pt x="32" y="17"/>
                  </a:cubicBezTo>
                  <a:cubicBezTo>
                    <a:pt x="39" y="19"/>
                    <a:pt x="49" y="13"/>
                    <a:pt x="53" y="6"/>
                  </a:cubicBezTo>
                  <a:cubicBezTo>
                    <a:pt x="54" y="4"/>
                    <a:pt x="54" y="0"/>
                    <a:pt x="58" y="2"/>
                  </a:cubicBezTo>
                  <a:cubicBezTo>
                    <a:pt x="66" y="6"/>
                    <a:pt x="73" y="11"/>
                    <a:pt x="80" y="17"/>
                  </a:cubicBezTo>
                  <a:cubicBezTo>
                    <a:pt x="82" y="19"/>
                    <a:pt x="84" y="21"/>
                    <a:pt x="85" y="24"/>
                  </a:cubicBezTo>
                  <a:cubicBezTo>
                    <a:pt x="90" y="42"/>
                    <a:pt x="94" y="61"/>
                    <a:pt x="98" y="79"/>
                  </a:cubicBezTo>
                  <a:cubicBezTo>
                    <a:pt x="98" y="81"/>
                    <a:pt x="98" y="82"/>
                    <a:pt x="96" y="83"/>
                  </a:cubicBezTo>
                  <a:cubicBezTo>
                    <a:pt x="94" y="85"/>
                    <a:pt x="93" y="86"/>
                    <a:pt x="90" y="87"/>
                  </a:cubicBezTo>
                  <a:cubicBezTo>
                    <a:pt x="86" y="87"/>
                    <a:pt x="84" y="90"/>
                    <a:pt x="85" y="94"/>
                  </a:cubicBezTo>
                  <a:cubicBezTo>
                    <a:pt x="86" y="105"/>
                    <a:pt x="86" y="116"/>
                    <a:pt x="87" y="127"/>
                  </a:cubicBezTo>
                  <a:cubicBezTo>
                    <a:pt x="88" y="139"/>
                    <a:pt x="89" y="152"/>
                    <a:pt x="90" y="164"/>
                  </a:cubicBezTo>
                  <a:cubicBezTo>
                    <a:pt x="90" y="172"/>
                    <a:pt x="91" y="180"/>
                    <a:pt x="91" y="187"/>
                  </a:cubicBezTo>
                  <a:cubicBezTo>
                    <a:pt x="91" y="190"/>
                    <a:pt x="92" y="192"/>
                    <a:pt x="89" y="193"/>
                  </a:cubicBezTo>
                  <a:close/>
                </a:path>
              </a:pathLst>
            </a:custGeom>
            <a:solidFill>
              <a:srgbClr val="F39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1A12DA0D-F8D4-D9D0-E212-A421C6D0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35"/>
              <a:ext cx="288" cy="814"/>
            </a:xfrm>
            <a:custGeom>
              <a:avLst/>
              <a:gdLst>
                <a:gd name="T0" fmla="*/ 50 w 96"/>
                <a:gd name="T1" fmla="*/ 268 h 272"/>
                <a:gd name="T2" fmla="*/ 51 w 96"/>
                <a:gd name="T3" fmla="*/ 238 h 272"/>
                <a:gd name="T4" fmla="*/ 56 w 96"/>
                <a:gd name="T5" fmla="*/ 167 h 272"/>
                <a:gd name="T6" fmla="*/ 65 w 96"/>
                <a:gd name="T7" fmla="*/ 74 h 272"/>
                <a:gd name="T8" fmla="*/ 67 w 96"/>
                <a:gd name="T9" fmla="*/ 57 h 272"/>
                <a:gd name="T10" fmla="*/ 66 w 96"/>
                <a:gd name="T11" fmla="*/ 52 h 272"/>
                <a:gd name="T12" fmla="*/ 59 w 96"/>
                <a:gd name="T13" fmla="*/ 56 h 272"/>
                <a:gd name="T14" fmla="*/ 54 w 96"/>
                <a:gd name="T15" fmla="*/ 76 h 272"/>
                <a:gd name="T16" fmla="*/ 20 w 96"/>
                <a:gd name="T17" fmla="*/ 246 h 272"/>
                <a:gd name="T18" fmla="*/ 17 w 96"/>
                <a:gd name="T19" fmla="*/ 259 h 272"/>
                <a:gd name="T20" fmla="*/ 14 w 96"/>
                <a:gd name="T21" fmla="*/ 264 h 272"/>
                <a:gd name="T22" fmla="*/ 6 w 96"/>
                <a:gd name="T23" fmla="*/ 267 h 272"/>
                <a:gd name="T24" fmla="*/ 0 w 96"/>
                <a:gd name="T25" fmla="*/ 259 h 272"/>
                <a:gd name="T26" fmla="*/ 2 w 96"/>
                <a:gd name="T27" fmla="*/ 237 h 272"/>
                <a:gd name="T28" fmla="*/ 5 w 96"/>
                <a:gd name="T29" fmla="*/ 194 h 272"/>
                <a:gd name="T30" fmla="*/ 7 w 96"/>
                <a:gd name="T31" fmla="*/ 162 h 272"/>
                <a:gd name="T32" fmla="*/ 12 w 96"/>
                <a:gd name="T33" fmla="*/ 107 h 272"/>
                <a:gd name="T34" fmla="*/ 21 w 96"/>
                <a:gd name="T35" fmla="*/ 48 h 272"/>
                <a:gd name="T36" fmla="*/ 27 w 96"/>
                <a:gd name="T37" fmla="*/ 15 h 272"/>
                <a:gd name="T38" fmla="*/ 29 w 96"/>
                <a:gd name="T39" fmla="*/ 11 h 272"/>
                <a:gd name="T40" fmla="*/ 33 w 96"/>
                <a:gd name="T41" fmla="*/ 10 h 272"/>
                <a:gd name="T42" fmla="*/ 81 w 96"/>
                <a:gd name="T43" fmla="*/ 2 h 272"/>
                <a:gd name="T44" fmla="*/ 88 w 96"/>
                <a:gd name="T45" fmla="*/ 1 h 272"/>
                <a:gd name="T46" fmla="*/ 92 w 96"/>
                <a:gd name="T47" fmla="*/ 13 h 272"/>
                <a:gd name="T48" fmla="*/ 94 w 96"/>
                <a:gd name="T49" fmla="*/ 63 h 272"/>
                <a:gd name="T50" fmla="*/ 82 w 96"/>
                <a:gd name="T51" fmla="*/ 151 h 272"/>
                <a:gd name="T52" fmla="*/ 73 w 96"/>
                <a:gd name="T53" fmla="*/ 213 h 272"/>
                <a:gd name="T54" fmla="*/ 66 w 96"/>
                <a:gd name="T55" fmla="*/ 262 h 272"/>
                <a:gd name="T56" fmla="*/ 62 w 96"/>
                <a:gd name="T57" fmla="*/ 271 h 272"/>
                <a:gd name="T58" fmla="*/ 50 w 96"/>
                <a:gd name="T59" fmla="*/ 2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6" h="272">
                  <a:moveTo>
                    <a:pt x="50" y="268"/>
                  </a:moveTo>
                  <a:cubicBezTo>
                    <a:pt x="49" y="258"/>
                    <a:pt x="50" y="248"/>
                    <a:pt x="51" y="238"/>
                  </a:cubicBezTo>
                  <a:cubicBezTo>
                    <a:pt x="52" y="215"/>
                    <a:pt x="54" y="191"/>
                    <a:pt x="56" y="167"/>
                  </a:cubicBezTo>
                  <a:cubicBezTo>
                    <a:pt x="59" y="136"/>
                    <a:pt x="62" y="105"/>
                    <a:pt x="65" y="74"/>
                  </a:cubicBezTo>
                  <a:cubicBezTo>
                    <a:pt x="66" y="68"/>
                    <a:pt x="67" y="63"/>
                    <a:pt x="67" y="57"/>
                  </a:cubicBezTo>
                  <a:cubicBezTo>
                    <a:pt x="67" y="55"/>
                    <a:pt x="69" y="52"/>
                    <a:pt x="66" y="52"/>
                  </a:cubicBezTo>
                  <a:cubicBezTo>
                    <a:pt x="63" y="52"/>
                    <a:pt x="60" y="52"/>
                    <a:pt x="59" y="56"/>
                  </a:cubicBezTo>
                  <a:cubicBezTo>
                    <a:pt x="58" y="63"/>
                    <a:pt x="56" y="69"/>
                    <a:pt x="54" y="76"/>
                  </a:cubicBezTo>
                  <a:cubicBezTo>
                    <a:pt x="43" y="133"/>
                    <a:pt x="32" y="190"/>
                    <a:pt x="20" y="246"/>
                  </a:cubicBezTo>
                  <a:cubicBezTo>
                    <a:pt x="19" y="251"/>
                    <a:pt x="18" y="255"/>
                    <a:pt x="17" y="259"/>
                  </a:cubicBezTo>
                  <a:cubicBezTo>
                    <a:pt x="17" y="262"/>
                    <a:pt x="16" y="263"/>
                    <a:pt x="14" y="264"/>
                  </a:cubicBezTo>
                  <a:cubicBezTo>
                    <a:pt x="12" y="266"/>
                    <a:pt x="9" y="267"/>
                    <a:pt x="6" y="267"/>
                  </a:cubicBezTo>
                  <a:cubicBezTo>
                    <a:pt x="1" y="266"/>
                    <a:pt x="0" y="264"/>
                    <a:pt x="0" y="259"/>
                  </a:cubicBezTo>
                  <a:cubicBezTo>
                    <a:pt x="1" y="252"/>
                    <a:pt x="1" y="244"/>
                    <a:pt x="2" y="237"/>
                  </a:cubicBezTo>
                  <a:cubicBezTo>
                    <a:pt x="3" y="223"/>
                    <a:pt x="4" y="208"/>
                    <a:pt x="5" y="194"/>
                  </a:cubicBezTo>
                  <a:cubicBezTo>
                    <a:pt x="5" y="183"/>
                    <a:pt x="6" y="173"/>
                    <a:pt x="7" y="162"/>
                  </a:cubicBezTo>
                  <a:cubicBezTo>
                    <a:pt x="8" y="144"/>
                    <a:pt x="10" y="126"/>
                    <a:pt x="12" y="107"/>
                  </a:cubicBezTo>
                  <a:cubicBezTo>
                    <a:pt x="14" y="88"/>
                    <a:pt x="17" y="68"/>
                    <a:pt x="21" y="48"/>
                  </a:cubicBezTo>
                  <a:cubicBezTo>
                    <a:pt x="22" y="37"/>
                    <a:pt x="25" y="26"/>
                    <a:pt x="27" y="15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30" y="10"/>
                    <a:pt x="32" y="10"/>
                    <a:pt x="33" y="10"/>
                  </a:cubicBezTo>
                  <a:cubicBezTo>
                    <a:pt x="50" y="12"/>
                    <a:pt x="66" y="8"/>
                    <a:pt x="81" y="2"/>
                  </a:cubicBezTo>
                  <a:cubicBezTo>
                    <a:pt x="84" y="1"/>
                    <a:pt x="86" y="0"/>
                    <a:pt x="88" y="1"/>
                  </a:cubicBezTo>
                  <a:cubicBezTo>
                    <a:pt x="91" y="5"/>
                    <a:pt x="92" y="9"/>
                    <a:pt x="92" y="13"/>
                  </a:cubicBezTo>
                  <a:cubicBezTo>
                    <a:pt x="96" y="30"/>
                    <a:pt x="96" y="46"/>
                    <a:pt x="94" y="63"/>
                  </a:cubicBezTo>
                  <a:cubicBezTo>
                    <a:pt x="90" y="93"/>
                    <a:pt x="86" y="122"/>
                    <a:pt x="82" y="151"/>
                  </a:cubicBezTo>
                  <a:cubicBezTo>
                    <a:pt x="79" y="172"/>
                    <a:pt x="76" y="192"/>
                    <a:pt x="73" y="213"/>
                  </a:cubicBezTo>
                  <a:cubicBezTo>
                    <a:pt x="71" y="229"/>
                    <a:pt x="68" y="245"/>
                    <a:pt x="66" y="262"/>
                  </a:cubicBezTo>
                  <a:cubicBezTo>
                    <a:pt x="66" y="265"/>
                    <a:pt x="66" y="269"/>
                    <a:pt x="62" y="271"/>
                  </a:cubicBezTo>
                  <a:cubicBezTo>
                    <a:pt x="58" y="272"/>
                    <a:pt x="53" y="272"/>
                    <a:pt x="50" y="268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3409BD62-7074-5D8E-0F88-885F2260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344"/>
              <a:ext cx="300" cy="527"/>
            </a:xfrm>
            <a:custGeom>
              <a:avLst/>
              <a:gdLst>
                <a:gd name="T0" fmla="*/ 91 w 100"/>
                <a:gd name="T1" fmla="*/ 166 h 176"/>
                <a:gd name="T2" fmla="*/ 62 w 100"/>
                <a:gd name="T3" fmla="*/ 174 h 176"/>
                <a:gd name="T4" fmla="*/ 33 w 100"/>
                <a:gd name="T5" fmla="*/ 175 h 176"/>
                <a:gd name="T6" fmla="*/ 29 w 100"/>
                <a:gd name="T7" fmla="*/ 175 h 176"/>
                <a:gd name="T8" fmla="*/ 27 w 100"/>
                <a:gd name="T9" fmla="*/ 174 h 176"/>
                <a:gd name="T10" fmla="*/ 27 w 100"/>
                <a:gd name="T11" fmla="*/ 167 h 176"/>
                <a:gd name="T12" fmla="*/ 29 w 100"/>
                <a:gd name="T13" fmla="*/ 159 h 176"/>
                <a:gd name="T14" fmla="*/ 34 w 100"/>
                <a:gd name="T15" fmla="*/ 159 h 176"/>
                <a:gd name="T16" fmla="*/ 38 w 100"/>
                <a:gd name="T17" fmla="*/ 158 h 176"/>
                <a:gd name="T18" fmla="*/ 42 w 100"/>
                <a:gd name="T19" fmla="*/ 155 h 176"/>
                <a:gd name="T20" fmla="*/ 45 w 100"/>
                <a:gd name="T21" fmla="*/ 151 h 176"/>
                <a:gd name="T22" fmla="*/ 46 w 100"/>
                <a:gd name="T23" fmla="*/ 144 h 176"/>
                <a:gd name="T24" fmla="*/ 38 w 100"/>
                <a:gd name="T25" fmla="*/ 138 h 176"/>
                <a:gd name="T26" fmla="*/ 33 w 100"/>
                <a:gd name="T27" fmla="*/ 137 h 176"/>
                <a:gd name="T28" fmla="*/ 35 w 100"/>
                <a:gd name="T29" fmla="*/ 123 h 176"/>
                <a:gd name="T30" fmla="*/ 34 w 100"/>
                <a:gd name="T31" fmla="*/ 103 h 176"/>
                <a:gd name="T32" fmla="*/ 19 w 100"/>
                <a:gd name="T33" fmla="*/ 55 h 176"/>
                <a:gd name="T34" fmla="*/ 12 w 100"/>
                <a:gd name="T35" fmla="*/ 45 h 176"/>
                <a:gd name="T36" fmla="*/ 2 w 100"/>
                <a:gd name="T37" fmla="*/ 39 h 176"/>
                <a:gd name="T38" fmla="*/ 2 w 100"/>
                <a:gd name="T39" fmla="*/ 34 h 176"/>
                <a:gd name="T40" fmla="*/ 9 w 100"/>
                <a:gd name="T41" fmla="*/ 14 h 176"/>
                <a:gd name="T42" fmla="*/ 14 w 100"/>
                <a:gd name="T43" fmla="*/ 10 h 176"/>
                <a:gd name="T44" fmla="*/ 64 w 100"/>
                <a:gd name="T45" fmla="*/ 7 h 176"/>
                <a:gd name="T46" fmla="*/ 76 w 100"/>
                <a:gd name="T47" fmla="*/ 2 h 176"/>
                <a:gd name="T48" fmla="*/ 84 w 100"/>
                <a:gd name="T49" fmla="*/ 4 h 176"/>
                <a:gd name="T50" fmla="*/ 91 w 100"/>
                <a:gd name="T51" fmla="*/ 12 h 176"/>
                <a:gd name="T52" fmla="*/ 96 w 100"/>
                <a:gd name="T53" fmla="*/ 25 h 176"/>
                <a:gd name="T54" fmla="*/ 91 w 100"/>
                <a:gd name="T55" fmla="*/ 32 h 176"/>
                <a:gd name="T56" fmla="*/ 89 w 100"/>
                <a:gd name="T57" fmla="*/ 40 h 176"/>
                <a:gd name="T58" fmla="*/ 94 w 100"/>
                <a:gd name="T59" fmla="*/ 60 h 176"/>
                <a:gd name="T60" fmla="*/ 90 w 100"/>
                <a:gd name="T61" fmla="*/ 96 h 176"/>
                <a:gd name="T62" fmla="*/ 91 w 100"/>
                <a:gd name="T63" fmla="*/ 121 h 176"/>
                <a:gd name="T64" fmla="*/ 91 w 100"/>
                <a:gd name="T65" fmla="*/ 127 h 176"/>
                <a:gd name="T66" fmla="*/ 88 w 100"/>
                <a:gd name="T67" fmla="*/ 132 h 176"/>
                <a:gd name="T68" fmla="*/ 82 w 100"/>
                <a:gd name="T69" fmla="*/ 139 h 176"/>
                <a:gd name="T70" fmla="*/ 85 w 100"/>
                <a:gd name="T71" fmla="*/ 144 h 176"/>
                <a:gd name="T72" fmla="*/ 85 w 100"/>
                <a:gd name="T73" fmla="*/ 146 h 176"/>
                <a:gd name="T74" fmla="*/ 91 w 100"/>
                <a:gd name="T75" fmla="*/ 153 h 176"/>
                <a:gd name="T76" fmla="*/ 98 w 100"/>
                <a:gd name="T77" fmla="*/ 156 h 176"/>
                <a:gd name="T78" fmla="*/ 98 w 100"/>
                <a:gd name="T79" fmla="*/ 162 h 176"/>
                <a:gd name="T80" fmla="*/ 94 w 100"/>
                <a:gd name="T81" fmla="*/ 165 h 176"/>
                <a:gd name="T82" fmla="*/ 91 w 100"/>
                <a:gd name="T83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" h="176">
                  <a:moveTo>
                    <a:pt x="91" y="166"/>
                  </a:moveTo>
                  <a:cubicBezTo>
                    <a:pt x="81" y="169"/>
                    <a:pt x="72" y="172"/>
                    <a:pt x="62" y="174"/>
                  </a:cubicBezTo>
                  <a:cubicBezTo>
                    <a:pt x="52" y="176"/>
                    <a:pt x="43" y="176"/>
                    <a:pt x="33" y="175"/>
                  </a:cubicBezTo>
                  <a:cubicBezTo>
                    <a:pt x="32" y="176"/>
                    <a:pt x="30" y="175"/>
                    <a:pt x="29" y="175"/>
                  </a:cubicBezTo>
                  <a:cubicBezTo>
                    <a:pt x="29" y="175"/>
                    <a:pt x="28" y="175"/>
                    <a:pt x="27" y="174"/>
                  </a:cubicBezTo>
                  <a:cubicBezTo>
                    <a:pt x="25" y="172"/>
                    <a:pt x="26" y="170"/>
                    <a:pt x="27" y="167"/>
                  </a:cubicBezTo>
                  <a:cubicBezTo>
                    <a:pt x="27" y="165"/>
                    <a:pt x="28" y="162"/>
                    <a:pt x="29" y="159"/>
                  </a:cubicBezTo>
                  <a:cubicBezTo>
                    <a:pt x="30" y="156"/>
                    <a:pt x="32" y="159"/>
                    <a:pt x="34" y="159"/>
                  </a:cubicBezTo>
                  <a:cubicBezTo>
                    <a:pt x="36" y="160"/>
                    <a:pt x="38" y="161"/>
                    <a:pt x="38" y="158"/>
                  </a:cubicBezTo>
                  <a:cubicBezTo>
                    <a:pt x="37" y="154"/>
                    <a:pt x="42" y="158"/>
                    <a:pt x="42" y="155"/>
                  </a:cubicBezTo>
                  <a:cubicBezTo>
                    <a:pt x="41" y="152"/>
                    <a:pt x="42" y="152"/>
                    <a:pt x="45" y="151"/>
                  </a:cubicBezTo>
                  <a:cubicBezTo>
                    <a:pt x="45" y="149"/>
                    <a:pt x="42" y="147"/>
                    <a:pt x="46" y="144"/>
                  </a:cubicBezTo>
                  <a:cubicBezTo>
                    <a:pt x="48" y="143"/>
                    <a:pt x="42" y="137"/>
                    <a:pt x="38" y="138"/>
                  </a:cubicBezTo>
                  <a:cubicBezTo>
                    <a:pt x="37" y="138"/>
                    <a:pt x="35" y="140"/>
                    <a:pt x="33" y="137"/>
                  </a:cubicBezTo>
                  <a:cubicBezTo>
                    <a:pt x="32" y="132"/>
                    <a:pt x="34" y="127"/>
                    <a:pt x="35" y="123"/>
                  </a:cubicBezTo>
                  <a:cubicBezTo>
                    <a:pt x="37" y="116"/>
                    <a:pt x="36" y="109"/>
                    <a:pt x="34" y="103"/>
                  </a:cubicBezTo>
                  <a:cubicBezTo>
                    <a:pt x="29" y="87"/>
                    <a:pt x="24" y="71"/>
                    <a:pt x="19" y="55"/>
                  </a:cubicBezTo>
                  <a:cubicBezTo>
                    <a:pt x="20" y="49"/>
                    <a:pt x="17" y="46"/>
                    <a:pt x="12" y="45"/>
                  </a:cubicBezTo>
                  <a:cubicBezTo>
                    <a:pt x="8" y="43"/>
                    <a:pt x="4" y="43"/>
                    <a:pt x="2" y="39"/>
                  </a:cubicBezTo>
                  <a:cubicBezTo>
                    <a:pt x="0" y="37"/>
                    <a:pt x="2" y="36"/>
                    <a:pt x="2" y="34"/>
                  </a:cubicBezTo>
                  <a:cubicBezTo>
                    <a:pt x="4" y="27"/>
                    <a:pt x="9" y="22"/>
                    <a:pt x="9" y="14"/>
                  </a:cubicBezTo>
                  <a:cubicBezTo>
                    <a:pt x="10" y="12"/>
                    <a:pt x="11" y="10"/>
                    <a:pt x="14" y="10"/>
                  </a:cubicBezTo>
                  <a:cubicBezTo>
                    <a:pt x="31" y="12"/>
                    <a:pt x="48" y="13"/>
                    <a:pt x="64" y="7"/>
                  </a:cubicBezTo>
                  <a:cubicBezTo>
                    <a:pt x="68" y="5"/>
                    <a:pt x="72" y="4"/>
                    <a:pt x="76" y="2"/>
                  </a:cubicBezTo>
                  <a:cubicBezTo>
                    <a:pt x="79" y="0"/>
                    <a:pt x="82" y="1"/>
                    <a:pt x="84" y="4"/>
                  </a:cubicBezTo>
                  <a:cubicBezTo>
                    <a:pt x="88" y="6"/>
                    <a:pt x="90" y="8"/>
                    <a:pt x="91" y="12"/>
                  </a:cubicBezTo>
                  <a:cubicBezTo>
                    <a:pt x="92" y="16"/>
                    <a:pt x="96" y="20"/>
                    <a:pt x="96" y="25"/>
                  </a:cubicBezTo>
                  <a:cubicBezTo>
                    <a:pt x="95" y="28"/>
                    <a:pt x="93" y="30"/>
                    <a:pt x="91" y="32"/>
                  </a:cubicBezTo>
                  <a:cubicBezTo>
                    <a:pt x="88" y="35"/>
                    <a:pt x="88" y="37"/>
                    <a:pt x="89" y="40"/>
                  </a:cubicBezTo>
                  <a:cubicBezTo>
                    <a:pt x="91" y="47"/>
                    <a:pt x="95" y="53"/>
                    <a:pt x="94" y="60"/>
                  </a:cubicBezTo>
                  <a:cubicBezTo>
                    <a:pt x="92" y="72"/>
                    <a:pt x="88" y="83"/>
                    <a:pt x="90" y="96"/>
                  </a:cubicBezTo>
                  <a:cubicBezTo>
                    <a:pt x="91" y="104"/>
                    <a:pt x="90" y="113"/>
                    <a:pt x="91" y="121"/>
                  </a:cubicBezTo>
                  <a:cubicBezTo>
                    <a:pt x="92" y="123"/>
                    <a:pt x="91" y="125"/>
                    <a:pt x="91" y="127"/>
                  </a:cubicBezTo>
                  <a:cubicBezTo>
                    <a:pt x="91" y="130"/>
                    <a:pt x="90" y="131"/>
                    <a:pt x="88" y="132"/>
                  </a:cubicBezTo>
                  <a:cubicBezTo>
                    <a:pt x="85" y="134"/>
                    <a:pt x="83" y="136"/>
                    <a:pt x="82" y="139"/>
                  </a:cubicBezTo>
                  <a:cubicBezTo>
                    <a:pt x="86" y="139"/>
                    <a:pt x="87" y="140"/>
                    <a:pt x="85" y="144"/>
                  </a:cubicBezTo>
                  <a:cubicBezTo>
                    <a:pt x="85" y="144"/>
                    <a:pt x="84" y="146"/>
                    <a:pt x="85" y="146"/>
                  </a:cubicBezTo>
                  <a:cubicBezTo>
                    <a:pt x="90" y="146"/>
                    <a:pt x="88" y="151"/>
                    <a:pt x="91" y="153"/>
                  </a:cubicBezTo>
                  <a:cubicBezTo>
                    <a:pt x="94" y="156"/>
                    <a:pt x="95" y="157"/>
                    <a:pt x="98" y="156"/>
                  </a:cubicBezTo>
                  <a:cubicBezTo>
                    <a:pt x="98" y="158"/>
                    <a:pt x="100" y="160"/>
                    <a:pt x="98" y="162"/>
                  </a:cubicBezTo>
                  <a:cubicBezTo>
                    <a:pt x="97" y="163"/>
                    <a:pt x="95" y="164"/>
                    <a:pt x="94" y="165"/>
                  </a:cubicBezTo>
                  <a:cubicBezTo>
                    <a:pt x="93" y="165"/>
                    <a:pt x="92" y="166"/>
                    <a:pt x="91" y="166"/>
                  </a:cubicBezTo>
                  <a:close/>
                </a:path>
              </a:pathLst>
            </a:custGeom>
            <a:solidFill>
              <a:srgbClr val="53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0ECA9289-C595-A767-5410-BB4654DD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793"/>
              <a:ext cx="233" cy="566"/>
            </a:xfrm>
            <a:custGeom>
              <a:avLst/>
              <a:gdLst>
                <a:gd name="T0" fmla="*/ 7 w 78"/>
                <a:gd name="T1" fmla="*/ 187 h 189"/>
                <a:gd name="T2" fmla="*/ 4 w 78"/>
                <a:gd name="T3" fmla="*/ 186 h 189"/>
                <a:gd name="T4" fmla="*/ 1 w 78"/>
                <a:gd name="T5" fmla="*/ 181 h 189"/>
                <a:gd name="T6" fmla="*/ 20 w 78"/>
                <a:gd name="T7" fmla="*/ 72 h 189"/>
                <a:gd name="T8" fmla="*/ 14 w 78"/>
                <a:gd name="T9" fmla="*/ 50 h 189"/>
                <a:gd name="T10" fmla="*/ 12 w 78"/>
                <a:gd name="T11" fmla="*/ 49 h 189"/>
                <a:gd name="T12" fmla="*/ 8 w 78"/>
                <a:gd name="T13" fmla="*/ 44 h 189"/>
                <a:gd name="T14" fmla="*/ 8 w 78"/>
                <a:gd name="T15" fmla="*/ 40 h 189"/>
                <a:gd name="T16" fmla="*/ 9 w 78"/>
                <a:gd name="T17" fmla="*/ 35 h 189"/>
                <a:gd name="T18" fmla="*/ 15 w 78"/>
                <a:gd name="T19" fmla="*/ 22 h 189"/>
                <a:gd name="T20" fmla="*/ 22 w 78"/>
                <a:gd name="T21" fmla="*/ 13 h 189"/>
                <a:gd name="T22" fmla="*/ 30 w 78"/>
                <a:gd name="T23" fmla="*/ 3 h 189"/>
                <a:gd name="T24" fmla="*/ 34 w 78"/>
                <a:gd name="T25" fmla="*/ 1 h 189"/>
                <a:gd name="T26" fmla="*/ 37 w 78"/>
                <a:gd name="T27" fmla="*/ 6 h 189"/>
                <a:gd name="T28" fmla="*/ 50 w 78"/>
                <a:gd name="T29" fmla="*/ 4 h 189"/>
                <a:gd name="T30" fmla="*/ 51 w 78"/>
                <a:gd name="T31" fmla="*/ 2 h 189"/>
                <a:gd name="T32" fmla="*/ 55 w 78"/>
                <a:gd name="T33" fmla="*/ 3 h 189"/>
                <a:gd name="T34" fmla="*/ 64 w 78"/>
                <a:gd name="T35" fmla="*/ 12 h 189"/>
                <a:gd name="T36" fmla="*/ 76 w 78"/>
                <a:gd name="T37" fmla="*/ 34 h 189"/>
                <a:gd name="T38" fmla="*/ 75 w 78"/>
                <a:gd name="T39" fmla="*/ 44 h 189"/>
                <a:gd name="T40" fmla="*/ 70 w 78"/>
                <a:gd name="T41" fmla="*/ 68 h 189"/>
                <a:gd name="T42" fmla="*/ 69 w 78"/>
                <a:gd name="T43" fmla="*/ 76 h 189"/>
                <a:gd name="T44" fmla="*/ 71 w 78"/>
                <a:gd name="T45" fmla="*/ 160 h 189"/>
                <a:gd name="T46" fmla="*/ 71 w 78"/>
                <a:gd name="T47" fmla="*/ 166 h 189"/>
                <a:gd name="T48" fmla="*/ 65 w 78"/>
                <a:gd name="T49" fmla="*/ 177 h 189"/>
                <a:gd name="T50" fmla="*/ 46 w 78"/>
                <a:gd name="T51" fmla="*/ 185 h 189"/>
                <a:gd name="T52" fmla="*/ 26 w 78"/>
                <a:gd name="T53" fmla="*/ 188 h 189"/>
                <a:gd name="T54" fmla="*/ 7 w 78"/>
                <a:gd name="T55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189">
                  <a:moveTo>
                    <a:pt x="7" y="187"/>
                  </a:moveTo>
                  <a:cubicBezTo>
                    <a:pt x="6" y="186"/>
                    <a:pt x="5" y="186"/>
                    <a:pt x="4" y="186"/>
                  </a:cubicBezTo>
                  <a:cubicBezTo>
                    <a:pt x="1" y="186"/>
                    <a:pt x="0" y="184"/>
                    <a:pt x="1" y="181"/>
                  </a:cubicBezTo>
                  <a:cubicBezTo>
                    <a:pt x="11" y="146"/>
                    <a:pt x="15" y="108"/>
                    <a:pt x="20" y="72"/>
                  </a:cubicBezTo>
                  <a:cubicBezTo>
                    <a:pt x="20" y="64"/>
                    <a:pt x="21" y="56"/>
                    <a:pt x="14" y="50"/>
                  </a:cubicBezTo>
                  <a:cubicBezTo>
                    <a:pt x="13" y="49"/>
                    <a:pt x="13" y="49"/>
                    <a:pt x="12" y="49"/>
                  </a:cubicBezTo>
                  <a:cubicBezTo>
                    <a:pt x="10" y="47"/>
                    <a:pt x="10" y="45"/>
                    <a:pt x="8" y="44"/>
                  </a:cubicBezTo>
                  <a:cubicBezTo>
                    <a:pt x="6" y="43"/>
                    <a:pt x="6" y="41"/>
                    <a:pt x="8" y="40"/>
                  </a:cubicBezTo>
                  <a:cubicBezTo>
                    <a:pt x="11" y="39"/>
                    <a:pt x="8" y="37"/>
                    <a:pt x="9" y="35"/>
                  </a:cubicBezTo>
                  <a:cubicBezTo>
                    <a:pt x="13" y="32"/>
                    <a:pt x="13" y="26"/>
                    <a:pt x="15" y="22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4" y="9"/>
                    <a:pt x="28" y="7"/>
                    <a:pt x="30" y="3"/>
                  </a:cubicBezTo>
                  <a:cubicBezTo>
                    <a:pt x="30" y="2"/>
                    <a:pt x="32" y="0"/>
                    <a:pt x="34" y="1"/>
                  </a:cubicBezTo>
                  <a:cubicBezTo>
                    <a:pt x="35" y="2"/>
                    <a:pt x="36" y="5"/>
                    <a:pt x="37" y="6"/>
                  </a:cubicBezTo>
                  <a:cubicBezTo>
                    <a:pt x="43" y="11"/>
                    <a:pt x="48" y="10"/>
                    <a:pt x="50" y="4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3" y="1"/>
                    <a:pt x="54" y="2"/>
                    <a:pt x="55" y="3"/>
                  </a:cubicBezTo>
                  <a:cubicBezTo>
                    <a:pt x="58" y="6"/>
                    <a:pt x="62" y="8"/>
                    <a:pt x="64" y="12"/>
                  </a:cubicBezTo>
                  <a:cubicBezTo>
                    <a:pt x="71" y="17"/>
                    <a:pt x="74" y="26"/>
                    <a:pt x="76" y="34"/>
                  </a:cubicBezTo>
                  <a:cubicBezTo>
                    <a:pt x="75" y="37"/>
                    <a:pt x="78" y="40"/>
                    <a:pt x="75" y="44"/>
                  </a:cubicBezTo>
                  <a:cubicBezTo>
                    <a:pt x="69" y="51"/>
                    <a:pt x="69" y="59"/>
                    <a:pt x="70" y="68"/>
                  </a:cubicBezTo>
                  <a:cubicBezTo>
                    <a:pt x="71" y="71"/>
                    <a:pt x="71" y="74"/>
                    <a:pt x="69" y="76"/>
                  </a:cubicBezTo>
                  <a:cubicBezTo>
                    <a:pt x="70" y="104"/>
                    <a:pt x="71" y="132"/>
                    <a:pt x="71" y="160"/>
                  </a:cubicBezTo>
                  <a:cubicBezTo>
                    <a:pt x="71" y="162"/>
                    <a:pt x="71" y="164"/>
                    <a:pt x="71" y="166"/>
                  </a:cubicBezTo>
                  <a:cubicBezTo>
                    <a:pt x="72" y="172"/>
                    <a:pt x="70" y="176"/>
                    <a:pt x="65" y="177"/>
                  </a:cubicBezTo>
                  <a:cubicBezTo>
                    <a:pt x="60" y="182"/>
                    <a:pt x="53" y="183"/>
                    <a:pt x="46" y="185"/>
                  </a:cubicBezTo>
                  <a:cubicBezTo>
                    <a:pt x="39" y="186"/>
                    <a:pt x="32" y="187"/>
                    <a:pt x="26" y="188"/>
                  </a:cubicBezTo>
                  <a:cubicBezTo>
                    <a:pt x="19" y="188"/>
                    <a:pt x="13" y="189"/>
                    <a:pt x="7" y="187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B70C35C3-9ECF-3AEC-ABFB-6DAFF194E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491"/>
              <a:ext cx="272" cy="419"/>
            </a:xfrm>
            <a:custGeom>
              <a:avLst/>
              <a:gdLst>
                <a:gd name="T0" fmla="*/ 82 w 91"/>
                <a:gd name="T1" fmla="*/ 135 h 140"/>
                <a:gd name="T2" fmla="*/ 78 w 91"/>
                <a:gd name="T3" fmla="*/ 126 h 140"/>
                <a:gd name="T4" fmla="*/ 69 w 91"/>
                <a:gd name="T5" fmla="*/ 113 h 140"/>
                <a:gd name="T6" fmla="*/ 73 w 91"/>
                <a:gd name="T7" fmla="*/ 96 h 140"/>
                <a:gd name="T8" fmla="*/ 75 w 91"/>
                <a:gd name="T9" fmla="*/ 78 h 140"/>
                <a:gd name="T10" fmla="*/ 75 w 91"/>
                <a:gd name="T11" fmla="*/ 66 h 140"/>
                <a:gd name="T12" fmla="*/ 77 w 91"/>
                <a:gd name="T13" fmla="*/ 62 h 140"/>
                <a:gd name="T14" fmla="*/ 80 w 91"/>
                <a:gd name="T15" fmla="*/ 54 h 140"/>
                <a:gd name="T16" fmla="*/ 74 w 91"/>
                <a:gd name="T17" fmla="*/ 46 h 140"/>
                <a:gd name="T18" fmla="*/ 68 w 91"/>
                <a:gd name="T19" fmla="*/ 32 h 140"/>
                <a:gd name="T20" fmla="*/ 63 w 91"/>
                <a:gd name="T21" fmla="*/ 24 h 140"/>
                <a:gd name="T22" fmla="*/ 34 w 91"/>
                <a:gd name="T23" fmla="*/ 22 h 140"/>
                <a:gd name="T24" fmla="*/ 20 w 91"/>
                <a:gd name="T25" fmla="*/ 50 h 140"/>
                <a:gd name="T26" fmla="*/ 18 w 91"/>
                <a:gd name="T27" fmla="*/ 54 h 140"/>
                <a:gd name="T28" fmla="*/ 18 w 91"/>
                <a:gd name="T29" fmla="*/ 71 h 140"/>
                <a:gd name="T30" fmla="*/ 20 w 91"/>
                <a:gd name="T31" fmla="*/ 73 h 140"/>
                <a:gd name="T32" fmla="*/ 19 w 91"/>
                <a:gd name="T33" fmla="*/ 92 h 140"/>
                <a:gd name="T34" fmla="*/ 15 w 91"/>
                <a:gd name="T35" fmla="*/ 118 h 140"/>
                <a:gd name="T36" fmla="*/ 16 w 91"/>
                <a:gd name="T37" fmla="*/ 119 h 140"/>
                <a:gd name="T38" fmla="*/ 21 w 91"/>
                <a:gd name="T39" fmla="*/ 121 h 140"/>
                <a:gd name="T40" fmla="*/ 22 w 91"/>
                <a:gd name="T41" fmla="*/ 123 h 140"/>
                <a:gd name="T42" fmla="*/ 19 w 91"/>
                <a:gd name="T43" fmla="*/ 135 h 140"/>
                <a:gd name="T44" fmla="*/ 15 w 91"/>
                <a:gd name="T45" fmla="*/ 136 h 140"/>
                <a:gd name="T46" fmla="*/ 8 w 91"/>
                <a:gd name="T47" fmla="*/ 139 h 140"/>
                <a:gd name="T48" fmla="*/ 0 w 91"/>
                <a:gd name="T49" fmla="*/ 131 h 140"/>
                <a:gd name="T50" fmla="*/ 3 w 91"/>
                <a:gd name="T51" fmla="*/ 48 h 140"/>
                <a:gd name="T52" fmla="*/ 22 w 91"/>
                <a:gd name="T53" fmla="*/ 6 h 140"/>
                <a:gd name="T54" fmla="*/ 40 w 91"/>
                <a:gd name="T55" fmla="*/ 2 h 140"/>
                <a:gd name="T56" fmla="*/ 45 w 91"/>
                <a:gd name="T57" fmla="*/ 4 h 140"/>
                <a:gd name="T58" fmla="*/ 49 w 91"/>
                <a:gd name="T59" fmla="*/ 3 h 140"/>
                <a:gd name="T60" fmla="*/ 77 w 91"/>
                <a:gd name="T61" fmla="*/ 15 h 140"/>
                <a:gd name="T62" fmla="*/ 87 w 91"/>
                <a:gd name="T63" fmla="*/ 50 h 140"/>
                <a:gd name="T64" fmla="*/ 89 w 91"/>
                <a:gd name="T65" fmla="*/ 107 h 140"/>
                <a:gd name="T66" fmla="*/ 85 w 91"/>
                <a:gd name="T67" fmla="*/ 105 h 140"/>
                <a:gd name="T68" fmla="*/ 82 w 91"/>
                <a:gd name="T69" fmla="*/ 1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140">
                  <a:moveTo>
                    <a:pt x="82" y="135"/>
                  </a:moveTo>
                  <a:cubicBezTo>
                    <a:pt x="80" y="132"/>
                    <a:pt x="78" y="129"/>
                    <a:pt x="78" y="126"/>
                  </a:cubicBezTo>
                  <a:cubicBezTo>
                    <a:pt x="77" y="120"/>
                    <a:pt x="72" y="117"/>
                    <a:pt x="69" y="113"/>
                  </a:cubicBezTo>
                  <a:cubicBezTo>
                    <a:pt x="73" y="108"/>
                    <a:pt x="72" y="102"/>
                    <a:pt x="73" y="96"/>
                  </a:cubicBezTo>
                  <a:cubicBezTo>
                    <a:pt x="73" y="90"/>
                    <a:pt x="72" y="84"/>
                    <a:pt x="75" y="78"/>
                  </a:cubicBezTo>
                  <a:cubicBezTo>
                    <a:pt x="77" y="75"/>
                    <a:pt x="76" y="70"/>
                    <a:pt x="75" y="66"/>
                  </a:cubicBezTo>
                  <a:cubicBezTo>
                    <a:pt x="75" y="65"/>
                    <a:pt x="76" y="64"/>
                    <a:pt x="77" y="62"/>
                  </a:cubicBezTo>
                  <a:cubicBezTo>
                    <a:pt x="79" y="60"/>
                    <a:pt x="80" y="57"/>
                    <a:pt x="80" y="54"/>
                  </a:cubicBezTo>
                  <a:cubicBezTo>
                    <a:pt x="81" y="50"/>
                    <a:pt x="79" y="47"/>
                    <a:pt x="74" y="46"/>
                  </a:cubicBezTo>
                  <a:cubicBezTo>
                    <a:pt x="72" y="42"/>
                    <a:pt x="71" y="37"/>
                    <a:pt x="68" y="32"/>
                  </a:cubicBezTo>
                  <a:cubicBezTo>
                    <a:pt x="67" y="30"/>
                    <a:pt x="65" y="27"/>
                    <a:pt x="63" y="24"/>
                  </a:cubicBezTo>
                  <a:cubicBezTo>
                    <a:pt x="55" y="14"/>
                    <a:pt x="43" y="14"/>
                    <a:pt x="34" y="22"/>
                  </a:cubicBezTo>
                  <a:cubicBezTo>
                    <a:pt x="26" y="30"/>
                    <a:pt x="22" y="39"/>
                    <a:pt x="20" y="50"/>
                  </a:cubicBezTo>
                  <a:cubicBezTo>
                    <a:pt x="19" y="51"/>
                    <a:pt x="19" y="53"/>
                    <a:pt x="18" y="54"/>
                  </a:cubicBezTo>
                  <a:cubicBezTo>
                    <a:pt x="12" y="61"/>
                    <a:pt x="13" y="65"/>
                    <a:pt x="18" y="71"/>
                  </a:cubicBezTo>
                  <a:cubicBezTo>
                    <a:pt x="19" y="72"/>
                    <a:pt x="19" y="73"/>
                    <a:pt x="20" y="73"/>
                  </a:cubicBezTo>
                  <a:cubicBezTo>
                    <a:pt x="21" y="80"/>
                    <a:pt x="20" y="86"/>
                    <a:pt x="19" y="92"/>
                  </a:cubicBezTo>
                  <a:cubicBezTo>
                    <a:pt x="17" y="100"/>
                    <a:pt x="18" y="110"/>
                    <a:pt x="15" y="118"/>
                  </a:cubicBezTo>
                  <a:cubicBezTo>
                    <a:pt x="15" y="119"/>
                    <a:pt x="16" y="119"/>
                    <a:pt x="16" y="119"/>
                  </a:cubicBezTo>
                  <a:cubicBezTo>
                    <a:pt x="20" y="116"/>
                    <a:pt x="20" y="116"/>
                    <a:pt x="21" y="121"/>
                  </a:cubicBezTo>
                  <a:cubicBezTo>
                    <a:pt x="21" y="121"/>
                    <a:pt x="22" y="122"/>
                    <a:pt x="22" y="123"/>
                  </a:cubicBezTo>
                  <a:cubicBezTo>
                    <a:pt x="22" y="127"/>
                    <a:pt x="19" y="131"/>
                    <a:pt x="19" y="135"/>
                  </a:cubicBezTo>
                  <a:cubicBezTo>
                    <a:pt x="18" y="137"/>
                    <a:pt x="16" y="136"/>
                    <a:pt x="15" y="136"/>
                  </a:cubicBezTo>
                  <a:cubicBezTo>
                    <a:pt x="13" y="138"/>
                    <a:pt x="11" y="139"/>
                    <a:pt x="8" y="139"/>
                  </a:cubicBezTo>
                  <a:cubicBezTo>
                    <a:pt x="3" y="140"/>
                    <a:pt x="0" y="137"/>
                    <a:pt x="0" y="131"/>
                  </a:cubicBezTo>
                  <a:cubicBezTo>
                    <a:pt x="3" y="104"/>
                    <a:pt x="2" y="76"/>
                    <a:pt x="3" y="48"/>
                  </a:cubicBezTo>
                  <a:cubicBezTo>
                    <a:pt x="3" y="32"/>
                    <a:pt x="9" y="17"/>
                    <a:pt x="22" y="6"/>
                  </a:cubicBezTo>
                  <a:cubicBezTo>
                    <a:pt x="27" y="1"/>
                    <a:pt x="34" y="1"/>
                    <a:pt x="40" y="2"/>
                  </a:cubicBezTo>
                  <a:cubicBezTo>
                    <a:pt x="42" y="2"/>
                    <a:pt x="44" y="3"/>
                    <a:pt x="45" y="4"/>
                  </a:cubicBezTo>
                  <a:cubicBezTo>
                    <a:pt x="46" y="3"/>
                    <a:pt x="48" y="3"/>
                    <a:pt x="49" y="3"/>
                  </a:cubicBezTo>
                  <a:cubicBezTo>
                    <a:pt x="62" y="0"/>
                    <a:pt x="71" y="3"/>
                    <a:pt x="77" y="15"/>
                  </a:cubicBezTo>
                  <a:cubicBezTo>
                    <a:pt x="83" y="26"/>
                    <a:pt x="86" y="38"/>
                    <a:pt x="87" y="50"/>
                  </a:cubicBezTo>
                  <a:cubicBezTo>
                    <a:pt x="90" y="69"/>
                    <a:pt x="91" y="88"/>
                    <a:pt x="89" y="107"/>
                  </a:cubicBezTo>
                  <a:cubicBezTo>
                    <a:pt x="87" y="108"/>
                    <a:pt x="87" y="105"/>
                    <a:pt x="85" y="105"/>
                  </a:cubicBezTo>
                  <a:cubicBezTo>
                    <a:pt x="84" y="115"/>
                    <a:pt x="83" y="125"/>
                    <a:pt x="82" y="135"/>
                  </a:cubicBezTo>
                  <a:close/>
                </a:path>
              </a:pathLst>
            </a:custGeom>
            <a:solidFill>
              <a:srgbClr val="CB6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60339CB6-CBD7-4361-6A3B-3844B6B97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994"/>
              <a:ext cx="276" cy="392"/>
            </a:xfrm>
            <a:custGeom>
              <a:avLst/>
              <a:gdLst>
                <a:gd name="T0" fmla="*/ 82 w 92"/>
                <a:gd name="T1" fmla="*/ 121 h 131"/>
                <a:gd name="T2" fmla="*/ 75 w 92"/>
                <a:gd name="T3" fmla="*/ 119 h 131"/>
                <a:gd name="T4" fmla="*/ 70 w 92"/>
                <a:gd name="T5" fmla="*/ 116 h 131"/>
                <a:gd name="T6" fmla="*/ 70 w 92"/>
                <a:gd name="T7" fmla="*/ 108 h 131"/>
                <a:gd name="T8" fmla="*/ 74 w 92"/>
                <a:gd name="T9" fmla="*/ 97 h 131"/>
                <a:gd name="T10" fmla="*/ 78 w 92"/>
                <a:gd name="T11" fmla="*/ 78 h 131"/>
                <a:gd name="T12" fmla="*/ 79 w 92"/>
                <a:gd name="T13" fmla="*/ 76 h 131"/>
                <a:gd name="T14" fmla="*/ 86 w 92"/>
                <a:gd name="T15" fmla="*/ 62 h 131"/>
                <a:gd name="T16" fmla="*/ 80 w 92"/>
                <a:gd name="T17" fmla="*/ 53 h 131"/>
                <a:gd name="T18" fmla="*/ 53 w 92"/>
                <a:gd name="T19" fmla="*/ 22 h 131"/>
                <a:gd name="T20" fmla="*/ 49 w 92"/>
                <a:gd name="T21" fmla="*/ 24 h 131"/>
                <a:gd name="T22" fmla="*/ 26 w 92"/>
                <a:gd name="T23" fmla="*/ 56 h 131"/>
                <a:gd name="T24" fmla="*/ 22 w 92"/>
                <a:gd name="T25" fmla="*/ 59 h 131"/>
                <a:gd name="T26" fmla="*/ 15 w 92"/>
                <a:gd name="T27" fmla="*/ 67 h 131"/>
                <a:gd name="T28" fmla="*/ 20 w 92"/>
                <a:gd name="T29" fmla="*/ 80 h 131"/>
                <a:gd name="T30" fmla="*/ 20 w 92"/>
                <a:gd name="T31" fmla="*/ 97 h 131"/>
                <a:gd name="T32" fmla="*/ 25 w 92"/>
                <a:gd name="T33" fmla="*/ 109 h 131"/>
                <a:gd name="T34" fmla="*/ 27 w 92"/>
                <a:gd name="T35" fmla="*/ 116 h 131"/>
                <a:gd name="T36" fmla="*/ 24 w 92"/>
                <a:gd name="T37" fmla="*/ 119 h 131"/>
                <a:gd name="T38" fmla="*/ 12 w 92"/>
                <a:gd name="T39" fmla="*/ 128 h 131"/>
                <a:gd name="T40" fmla="*/ 7 w 92"/>
                <a:gd name="T41" fmla="*/ 131 h 131"/>
                <a:gd name="T42" fmla="*/ 6 w 92"/>
                <a:gd name="T43" fmla="*/ 124 h 131"/>
                <a:gd name="T44" fmla="*/ 5 w 92"/>
                <a:gd name="T45" fmla="*/ 115 h 131"/>
                <a:gd name="T46" fmla="*/ 3 w 92"/>
                <a:gd name="T47" fmla="*/ 73 h 131"/>
                <a:gd name="T48" fmla="*/ 10 w 92"/>
                <a:gd name="T49" fmla="*/ 33 h 131"/>
                <a:gd name="T50" fmla="*/ 24 w 92"/>
                <a:gd name="T51" fmla="*/ 17 h 131"/>
                <a:gd name="T52" fmla="*/ 45 w 92"/>
                <a:gd name="T53" fmla="*/ 5 h 131"/>
                <a:gd name="T54" fmla="*/ 70 w 92"/>
                <a:gd name="T55" fmla="*/ 10 h 131"/>
                <a:gd name="T56" fmla="*/ 90 w 92"/>
                <a:gd name="T57" fmla="*/ 50 h 131"/>
                <a:gd name="T58" fmla="*/ 88 w 92"/>
                <a:gd name="T59" fmla="*/ 97 h 131"/>
                <a:gd name="T60" fmla="*/ 84 w 92"/>
                <a:gd name="T61" fmla="*/ 98 h 131"/>
                <a:gd name="T62" fmla="*/ 82 w 92"/>
                <a:gd name="T63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31">
                  <a:moveTo>
                    <a:pt x="82" y="121"/>
                  </a:moveTo>
                  <a:cubicBezTo>
                    <a:pt x="80" y="121"/>
                    <a:pt x="78" y="119"/>
                    <a:pt x="75" y="119"/>
                  </a:cubicBezTo>
                  <a:cubicBezTo>
                    <a:pt x="73" y="119"/>
                    <a:pt x="70" y="119"/>
                    <a:pt x="70" y="116"/>
                  </a:cubicBezTo>
                  <a:cubicBezTo>
                    <a:pt x="70" y="113"/>
                    <a:pt x="70" y="110"/>
                    <a:pt x="70" y="108"/>
                  </a:cubicBezTo>
                  <a:cubicBezTo>
                    <a:pt x="70" y="104"/>
                    <a:pt x="71" y="100"/>
                    <a:pt x="74" y="97"/>
                  </a:cubicBezTo>
                  <a:cubicBezTo>
                    <a:pt x="77" y="91"/>
                    <a:pt x="77" y="84"/>
                    <a:pt x="78" y="78"/>
                  </a:cubicBezTo>
                  <a:cubicBezTo>
                    <a:pt x="78" y="77"/>
                    <a:pt x="78" y="77"/>
                    <a:pt x="79" y="76"/>
                  </a:cubicBezTo>
                  <a:cubicBezTo>
                    <a:pt x="86" y="74"/>
                    <a:pt x="86" y="68"/>
                    <a:pt x="86" y="62"/>
                  </a:cubicBezTo>
                  <a:cubicBezTo>
                    <a:pt x="87" y="57"/>
                    <a:pt x="84" y="55"/>
                    <a:pt x="80" y="53"/>
                  </a:cubicBezTo>
                  <a:cubicBezTo>
                    <a:pt x="77" y="37"/>
                    <a:pt x="64" y="30"/>
                    <a:pt x="53" y="22"/>
                  </a:cubicBezTo>
                  <a:cubicBezTo>
                    <a:pt x="50" y="20"/>
                    <a:pt x="50" y="22"/>
                    <a:pt x="49" y="24"/>
                  </a:cubicBezTo>
                  <a:cubicBezTo>
                    <a:pt x="43" y="36"/>
                    <a:pt x="35" y="47"/>
                    <a:pt x="26" y="56"/>
                  </a:cubicBezTo>
                  <a:cubicBezTo>
                    <a:pt x="24" y="57"/>
                    <a:pt x="23" y="58"/>
                    <a:pt x="22" y="59"/>
                  </a:cubicBezTo>
                  <a:cubicBezTo>
                    <a:pt x="15" y="59"/>
                    <a:pt x="14" y="60"/>
                    <a:pt x="15" y="67"/>
                  </a:cubicBezTo>
                  <a:cubicBezTo>
                    <a:pt x="15" y="72"/>
                    <a:pt x="18" y="76"/>
                    <a:pt x="20" y="80"/>
                  </a:cubicBezTo>
                  <a:cubicBezTo>
                    <a:pt x="20" y="86"/>
                    <a:pt x="20" y="92"/>
                    <a:pt x="20" y="97"/>
                  </a:cubicBezTo>
                  <a:cubicBezTo>
                    <a:pt x="21" y="101"/>
                    <a:pt x="22" y="106"/>
                    <a:pt x="25" y="109"/>
                  </a:cubicBezTo>
                  <a:cubicBezTo>
                    <a:pt x="26" y="111"/>
                    <a:pt x="27" y="113"/>
                    <a:pt x="27" y="116"/>
                  </a:cubicBezTo>
                  <a:cubicBezTo>
                    <a:pt x="27" y="117"/>
                    <a:pt x="26" y="118"/>
                    <a:pt x="24" y="119"/>
                  </a:cubicBezTo>
                  <a:cubicBezTo>
                    <a:pt x="19" y="120"/>
                    <a:pt x="15" y="123"/>
                    <a:pt x="12" y="128"/>
                  </a:cubicBezTo>
                  <a:cubicBezTo>
                    <a:pt x="9" y="128"/>
                    <a:pt x="9" y="131"/>
                    <a:pt x="7" y="131"/>
                  </a:cubicBezTo>
                  <a:cubicBezTo>
                    <a:pt x="6" y="129"/>
                    <a:pt x="6" y="126"/>
                    <a:pt x="6" y="124"/>
                  </a:cubicBezTo>
                  <a:cubicBezTo>
                    <a:pt x="5" y="121"/>
                    <a:pt x="6" y="118"/>
                    <a:pt x="5" y="115"/>
                  </a:cubicBezTo>
                  <a:cubicBezTo>
                    <a:pt x="3" y="101"/>
                    <a:pt x="6" y="87"/>
                    <a:pt x="3" y="73"/>
                  </a:cubicBezTo>
                  <a:cubicBezTo>
                    <a:pt x="0" y="60"/>
                    <a:pt x="3" y="46"/>
                    <a:pt x="10" y="33"/>
                  </a:cubicBezTo>
                  <a:cubicBezTo>
                    <a:pt x="13" y="27"/>
                    <a:pt x="17" y="20"/>
                    <a:pt x="24" y="17"/>
                  </a:cubicBezTo>
                  <a:cubicBezTo>
                    <a:pt x="32" y="14"/>
                    <a:pt x="39" y="11"/>
                    <a:pt x="45" y="5"/>
                  </a:cubicBezTo>
                  <a:cubicBezTo>
                    <a:pt x="51" y="0"/>
                    <a:pt x="62" y="3"/>
                    <a:pt x="70" y="10"/>
                  </a:cubicBezTo>
                  <a:cubicBezTo>
                    <a:pt x="82" y="21"/>
                    <a:pt x="88" y="34"/>
                    <a:pt x="90" y="50"/>
                  </a:cubicBezTo>
                  <a:cubicBezTo>
                    <a:pt x="92" y="66"/>
                    <a:pt x="91" y="82"/>
                    <a:pt x="88" y="97"/>
                  </a:cubicBezTo>
                  <a:cubicBezTo>
                    <a:pt x="88" y="100"/>
                    <a:pt x="87" y="102"/>
                    <a:pt x="84" y="98"/>
                  </a:cubicBezTo>
                  <a:cubicBezTo>
                    <a:pt x="83" y="106"/>
                    <a:pt x="83" y="114"/>
                    <a:pt x="82" y="121"/>
                  </a:cubicBezTo>
                  <a:close/>
                </a:path>
              </a:pathLst>
            </a:custGeom>
            <a:solidFill>
              <a:srgbClr val="CC6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363C1471-DB30-C75A-D9EA-46520884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461"/>
              <a:ext cx="207" cy="371"/>
            </a:xfrm>
            <a:custGeom>
              <a:avLst/>
              <a:gdLst>
                <a:gd name="T0" fmla="*/ 54 w 69"/>
                <a:gd name="T1" fmla="*/ 99 h 124"/>
                <a:gd name="T2" fmla="*/ 69 w 69"/>
                <a:gd name="T3" fmla="*/ 107 h 124"/>
                <a:gd name="T4" fmla="*/ 65 w 69"/>
                <a:gd name="T5" fmla="*/ 107 h 124"/>
                <a:gd name="T6" fmla="*/ 68 w 69"/>
                <a:gd name="T7" fmla="*/ 114 h 124"/>
                <a:gd name="T8" fmla="*/ 62 w 69"/>
                <a:gd name="T9" fmla="*/ 114 h 124"/>
                <a:gd name="T10" fmla="*/ 64 w 69"/>
                <a:gd name="T11" fmla="*/ 119 h 124"/>
                <a:gd name="T12" fmla="*/ 59 w 69"/>
                <a:gd name="T13" fmla="*/ 118 h 124"/>
                <a:gd name="T14" fmla="*/ 59 w 69"/>
                <a:gd name="T15" fmla="*/ 123 h 124"/>
                <a:gd name="T16" fmla="*/ 53 w 69"/>
                <a:gd name="T17" fmla="*/ 122 h 124"/>
                <a:gd name="T18" fmla="*/ 49 w 69"/>
                <a:gd name="T19" fmla="*/ 120 h 124"/>
                <a:gd name="T20" fmla="*/ 37 w 69"/>
                <a:gd name="T21" fmla="*/ 108 h 124"/>
                <a:gd name="T22" fmla="*/ 3 w 69"/>
                <a:gd name="T23" fmla="*/ 76 h 124"/>
                <a:gd name="T24" fmla="*/ 1 w 69"/>
                <a:gd name="T25" fmla="*/ 67 h 124"/>
                <a:gd name="T26" fmla="*/ 13 w 69"/>
                <a:gd name="T27" fmla="*/ 28 h 124"/>
                <a:gd name="T28" fmla="*/ 22 w 69"/>
                <a:gd name="T29" fmla="*/ 0 h 124"/>
                <a:gd name="T30" fmla="*/ 34 w 69"/>
                <a:gd name="T31" fmla="*/ 5 h 124"/>
                <a:gd name="T32" fmla="*/ 40 w 69"/>
                <a:gd name="T33" fmla="*/ 15 h 124"/>
                <a:gd name="T34" fmla="*/ 31 w 69"/>
                <a:gd name="T35" fmla="*/ 38 h 124"/>
                <a:gd name="T36" fmla="*/ 22 w 69"/>
                <a:gd name="T37" fmla="*/ 61 h 124"/>
                <a:gd name="T38" fmla="*/ 24 w 69"/>
                <a:gd name="T39" fmla="*/ 70 h 124"/>
                <a:gd name="T40" fmla="*/ 47 w 69"/>
                <a:gd name="T41" fmla="*/ 96 h 124"/>
                <a:gd name="T42" fmla="*/ 54 w 69"/>
                <a:gd name="T43" fmla="*/ 9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124">
                  <a:moveTo>
                    <a:pt x="54" y="99"/>
                  </a:moveTo>
                  <a:cubicBezTo>
                    <a:pt x="62" y="95"/>
                    <a:pt x="65" y="97"/>
                    <a:pt x="69" y="107"/>
                  </a:cubicBezTo>
                  <a:cubicBezTo>
                    <a:pt x="68" y="109"/>
                    <a:pt x="66" y="106"/>
                    <a:pt x="65" y="107"/>
                  </a:cubicBezTo>
                  <a:cubicBezTo>
                    <a:pt x="65" y="110"/>
                    <a:pt x="68" y="112"/>
                    <a:pt x="68" y="114"/>
                  </a:cubicBezTo>
                  <a:cubicBezTo>
                    <a:pt x="66" y="115"/>
                    <a:pt x="64" y="113"/>
                    <a:pt x="62" y="114"/>
                  </a:cubicBezTo>
                  <a:cubicBezTo>
                    <a:pt x="62" y="116"/>
                    <a:pt x="64" y="117"/>
                    <a:pt x="64" y="119"/>
                  </a:cubicBezTo>
                  <a:cubicBezTo>
                    <a:pt x="62" y="120"/>
                    <a:pt x="61" y="118"/>
                    <a:pt x="59" y="118"/>
                  </a:cubicBezTo>
                  <a:cubicBezTo>
                    <a:pt x="58" y="120"/>
                    <a:pt x="61" y="122"/>
                    <a:pt x="59" y="123"/>
                  </a:cubicBezTo>
                  <a:cubicBezTo>
                    <a:pt x="57" y="124"/>
                    <a:pt x="55" y="122"/>
                    <a:pt x="53" y="122"/>
                  </a:cubicBezTo>
                  <a:cubicBezTo>
                    <a:pt x="52" y="121"/>
                    <a:pt x="51" y="119"/>
                    <a:pt x="49" y="120"/>
                  </a:cubicBezTo>
                  <a:cubicBezTo>
                    <a:pt x="47" y="114"/>
                    <a:pt x="41" y="112"/>
                    <a:pt x="37" y="108"/>
                  </a:cubicBezTo>
                  <a:cubicBezTo>
                    <a:pt x="26" y="98"/>
                    <a:pt x="13" y="88"/>
                    <a:pt x="3" y="76"/>
                  </a:cubicBezTo>
                  <a:cubicBezTo>
                    <a:pt x="1" y="73"/>
                    <a:pt x="0" y="71"/>
                    <a:pt x="1" y="67"/>
                  </a:cubicBezTo>
                  <a:cubicBezTo>
                    <a:pt x="4" y="54"/>
                    <a:pt x="9" y="41"/>
                    <a:pt x="13" y="28"/>
                  </a:cubicBezTo>
                  <a:cubicBezTo>
                    <a:pt x="17" y="19"/>
                    <a:pt x="19" y="9"/>
                    <a:pt x="22" y="0"/>
                  </a:cubicBezTo>
                  <a:cubicBezTo>
                    <a:pt x="26" y="2"/>
                    <a:pt x="30" y="4"/>
                    <a:pt x="34" y="5"/>
                  </a:cubicBezTo>
                  <a:cubicBezTo>
                    <a:pt x="39" y="6"/>
                    <a:pt x="42" y="9"/>
                    <a:pt x="40" y="15"/>
                  </a:cubicBezTo>
                  <a:cubicBezTo>
                    <a:pt x="38" y="23"/>
                    <a:pt x="34" y="30"/>
                    <a:pt x="31" y="38"/>
                  </a:cubicBezTo>
                  <a:cubicBezTo>
                    <a:pt x="29" y="46"/>
                    <a:pt x="25" y="53"/>
                    <a:pt x="22" y="61"/>
                  </a:cubicBezTo>
                  <a:cubicBezTo>
                    <a:pt x="21" y="64"/>
                    <a:pt x="22" y="67"/>
                    <a:pt x="24" y="70"/>
                  </a:cubicBezTo>
                  <a:cubicBezTo>
                    <a:pt x="31" y="79"/>
                    <a:pt x="40" y="87"/>
                    <a:pt x="47" y="96"/>
                  </a:cubicBezTo>
                  <a:cubicBezTo>
                    <a:pt x="49" y="98"/>
                    <a:pt x="51" y="99"/>
                    <a:pt x="54" y="99"/>
                  </a:cubicBezTo>
                  <a:close/>
                </a:path>
              </a:pathLst>
            </a:custGeom>
            <a:solidFill>
              <a:srgbClr val="FBC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8220DFB6-90C2-A41C-ABFC-581C53440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419"/>
              <a:ext cx="168" cy="404"/>
            </a:xfrm>
            <a:custGeom>
              <a:avLst/>
              <a:gdLst>
                <a:gd name="T0" fmla="*/ 14 w 56"/>
                <a:gd name="T1" fmla="*/ 34 h 135"/>
                <a:gd name="T2" fmla="*/ 8 w 56"/>
                <a:gd name="T3" fmla="*/ 15 h 135"/>
                <a:gd name="T4" fmla="*/ 10 w 56"/>
                <a:gd name="T5" fmla="*/ 7 h 135"/>
                <a:gd name="T6" fmla="*/ 17 w 56"/>
                <a:gd name="T7" fmla="*/ 0 h 135"/>
                <a:gd name="T8" fmla="*/ 45 w 56"/>
                <a:gd name="T9" fmla="*/ 52 h 135"/>
                <a:gd name="T10" fmla="*/ 53 w 56"/>
                <a:gd name="T11" fmla="*/ 69 h 135"/>
                <a:gd name="T12" fmla="*/ 48 w 56"/>
                <a:gd name="T13" fmla="*/ 84 h 135"/>
                <a:gd name="T14" fmla="*/ 22 w 56"/>
                <a:gd name="T15" fmla="*/ 123 h 135"/>
                <a:gd name="T16" fmla="*/ 19 w 56"/>
                <a:gd name="T17" fmla="*/ 131 h 135"/>
                <a:gd name="T18" fmla="*/ 16 w 56"/>
                <a:gd name="T19" fmla="*/ 133 h 135"/>
                <a:gd name="T20" fmla="*/ 11 w 56"/>
                <a:gd name="T21" fmla="*/ 134 h 135"/>
                <a:gd name="T22" fmla="*/ 12 w 56"/>
                <a:gd name="T23" fmla="*/ 130 h 135"/>
                <a:gd name="T24" fmla="*/ 9 w 56"/>
                <a:gd name="T25" fmla="*/ 123 h 135"/>
                <a:gd name="T26" fmla="*/ 4 w 56"/>
                <a:gd name="T27" fmla="*/ 123 h 135"/>
                <a:gd name="T28" fmla="*/ 6 w 56"/>
                <a:gd name="T29" fmla="*/ 115 h 135"/>
                <a:gd name="T30" fmla="*/ 1 w 56"/>
                <a:gd name="T31" fmla="*/ 116 h 135"/>
                <a:gd name="T32" fmla="*/ 3 w 56"/>
                <a:gd name="T33" fmla="*/ 110 h 135"/>
                <a:gd name="T34" fmla="*/ 11 w 56"/>
                <a:gd name="T35" fmla="*/ 104 h 135"/>
                <a:gd name="T36" fmla="*/ 18 w 56"/>
                <a:gd name="T37" fmla="*/ 103 h 135"/>
                <a:gd name="T38" fmla="*/ 33 w 56"/>
                <a:gd name="T39" fmla="*/ 73 h 135"/>
                <a:gd name="T40" fmla="*/ 33 w 56"/>
                <a:gd name="T41" fmla="*/ 66 h 135"/>
                <a:gd name="T42" fmla="*/ 19 w 56"/>
                <a:gd name="T43" fmla="*/ 44 h 135"/>
                <a:gd name="T44" fmla="*/ 14 w 56"/>
                <a:gd name="T45" fmla="*/ 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135">
                  <a:moveTo>
                    <a:pt x="14" y="34"/>
                  </a:moveTo>
                  <a:cubicBezTo>
                    <a:pt x="14" y="27"/>
                    <a:pt x="11" y="21"/>
                    <a:pt x="8" y="15"/>
                  </a:cubicBezTo>
                  <a:cubicBezTo>
                    <a:pt x="7" y="11"/>
                    <a:pt x="8" y="9"/>
                    <a:pt x="10" y="7"/>
                  </a:cubicBezTo>
                  <a:cubicBezTo>
                    <a:pt x="13" y="5"/>
                    <a:pt x="15" y="3"/>
                    <a:pt x="17" y="0"/>
                  </a:cubicBezTo>
                  <a:cubicBezTo>
                    <a:pt x="26" y="18"/>
                    <a:pt x="36" y="35"/>
                    <a:pt x="45" y="52"/>
                  </a:cubicBezTo>
                  <a:cubicBezTo>
                    <a:pt x="48" y="57"/>
                    <a:pt x="50" y="63"/>
                    <a:pt x="53" y="69"/>
                  </a:cubicBezTo>
                  <a:cubicBezTo>
                    <a:pt x="56" y="75"/>
                    <a:pt x="51" y="80"/>
                    <a:pt x="48" y="84"/>
                  </a:cubicBezTo>
                  <a:cubicBezTo>
                    <a:pt x="40" y="98"/>
                    <a:pt x="31" y="111"/>
                    <a:pt x="22" y="123"/>
                  </a:cubicBezTo>
                  <a:cubicBezTo>
                    <a:pt x="21" y="126"/>
                    <a:pt x="19" y="128"/>
                    <a:pt x="19" y="131"/>
                  </a:cubicBezTo>
                  <a:cubicBezTo>
                    <a:pt x="18" y="132"/>
                    <a:pt x="17" y="132"/>
                    <a:pt x="16" y="133"/>
                  </a:cubicBezTo>
                  <a:cubicBezTo>
                    <a:pt x="15" y="134"/>
                    <a:pt x="13" y="135"/>
                    <a:pt x="11" y="134"/>
                  </a:cubicBezTo>
                  <a:cubicBezTo>
                    <a:pt x="10" y="132"/>
                    <a:pt x="13" y="131"/>
                    <a:pt x="12" y="130"/>
                  </a:cubicBezTo>
                  <a:cubicBezTo>
                    <a:pt x="7" y="130"/>
                    <a:pt x="7" y="130"/>
                    <a:pt x="9" y="123"/>
                  </a:cubicBezTo>
                  <a:cubicBezTo>
                    <a:pt x="7" y="122"/>
                    <a:pt x="5" y="125"/>
                    <a:pt x="4" y="123"/>
                  </a:cubicBezTo>
                  <a:cubicBezTo>
                    <a:pt x="2" y="120"/>
                    <a:pt x="5" y="118"/>
                    <a:pt x="6" y="115"/>
                  </a:cubicBezTo>
                  <a:cubicBezTo>
                    <a:pt x="4" y="114"/>
                    <a:pt x="2" y="118"/>
                    <a:pt x="1" y="116"/>
                  </a:cubicBezTo>
                  <a:cubicBezTo>
                    <a:pt x="0" y="114"/>
                    <a:pt x="2" y="112"/>
                    <a:pt x="3" y="110"/>
                  </a:cubicBezTo>
                  <a:cubicBezTo>
                    <a:pt x="5" y="107"/>
                    <a:pt x="9" y="106"/>
                    <a:pt x="11" y="104"/>
                  </a:cubicBezTo>
                  <a:cubicBezTo>
                    <a:pt x="14" y="106"/>
                    <a:pt x="16" y="106"/>
                    <a:pt x="18" y="103"/>
                  </a:cubicBezTo>
                  <a:cubicBezTo>
                    <a:pt x="23" y="93"/>
                    <a:pt x="28" y="83"/>
                    <a:pt x="33" y="73"/>
                  </a:cubicBezTo>
                  <a:cubicBezTo>
                    <a:pt x="34" y="71"/>
                    <a:pt x="34" y="69"/>
                    <a:pt x="33" y="66"/>
                  </a:cubicBezTo>
                  <a:cubicBezTo>
                    <a:pt x="28" y="59"/>
                    <a:pt x="23" y="51"/>
                    <a:pt x="19" y="44"/>
                  </a:cubicBezTo>
                  <a:cubicBezTo>
                    <a:pt x="17" y="41"/>
                    <a:pt x="15" y="38"/>
                    <a:pt x="14" y="34"/>
                  </a:cubicBezTo>
                  <a:close/>
                </a:path>
              </a:pathLst>
            </a:custGeom>
            <a:solidFill>
              <a:srgbClr val="FAC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5C1B50D-7FBF-3538-E6D3-2C4D84BF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1536"/>
              <a:ext cx="72" cy="458"/>
            </a:xfrm>
            <a:custGeom>
              <a:avLst/>
              <a:gdLst>
                <a:gd name="T0" fmla="*/ 6 w 24"/>
                <a:gd name="T1" fmla="*/ 110 h 153"/>
                <a:gd name="T2" fmla="*/ 6 w 24"/>
                <a:gd name="T3" fmla="*/ 94 h 153"/>
                <a:gd name="T4" fmla="*/ 4 w 24"/>
                <a:gd name="T5" fmla="*/ 59 h 153"/>
                <a:gd name="T6" fmla="*/ 0 w 24"/>
                <a:gd name="T7" fmla="*/ 10 h 153"/>
                <a:gd name="T8" fmla="*/ 7 w 24"/>
                <a:gd name="T9" fmla="*/ 2 h 153"/>
                <a:gd name="T10" fmla="*/ 13 w 24"/>
                <a:gd name="T11" fmla="*/ 0 h 153"/>
                <a:gd name="T12" fmla="*/ 19 w 24"/>
                <a:gd name="T13" fmla="*/ 32 h 153"/>
                <a:gd name="T14" fmla="*/ 24 w 24"/>
                <a:gd name="T15" fmla="*/ 63 h 153"/>
                <a:gd name="T16" fmla="*/ 23 w 24"/>
                <a:gd name="T17" fmla="*/ 85 h 153"/>
                <a:gd name="T18" fmla="*/ 20 w 24"/>
                <a:gd name="T19" fmla="*/ 116 h 153"/>
                <a:gd name="T20" fmla="*/ 14 w 24"/>
                <a:gd name="T21" fmla="*/ 146 h 153"/>
                <a:gd name="T22" fmla="*/ 13 w 24"/>
                <a:gd name="T23" fmla="*/ 153 h 153"/>
                <a:gd name="T24" fmla="*/ 6 w 24"/>
                <a:gd name="T25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53">
                  <a:moveTo>
                    <a:pt x="6" y="110"/>
                  </a:moveTo>
                  <a:cubicBezTo>
                    <a:pt x="8" y="105"/>
                    <a:pt x="7" y="99"/>
                    <a:pt x="6" y="94"/>
                  </a:cubicBezTo>
                  <a:cubicBezTo>
                    <a:pt x="6" y="82"/>
                    <a:pt x="4" y="71"/>
                    <a:pt x="4" y="59"/>
                  </a:cubicBezTo>
                  <a:cubicBezTo>
                    <a:pt x="3" y="43"/>
                    <a:pt x="2" y="27"/>
                    <a:pt x="0" y="10"/>
                  </a:cubicBezTo>
                  <a:cubicBezTo>
                    <a:pt x="0" y="5"/>
                    <a:pt x="2" y="2"/>
                    <a:pt x="7" y="2"/>
                  </a:cubicBezTo>
                  <a:cubicBezTo>
                    <a:pt x="9" y="2"/>
                    <a:pt x="11" y="0"/>
                    <a:pt x="13" y="0"/>
                  </a:cubicBezTo>
                  <a:cubicBezTo>
                    <a:pt x="13" y="11"/>
                    <a:pt x="17" y="22"/>
                    <a:pt x="19" y="32"/>
                  </a:cubicBezTo>
                  <a:cubicBezTo>
                    <a:pt x="20" y="43"/>
                    <a:pt x="23" y="53"/>
                    <a:pt x="24" y="63"/>
                  </a:cubicBezTo>
                  <a:cubicBezTo>
                    <a:pt x="24" y="70"/>
                    <a:pt x="24" y="78"/>
                    <a:pt x="23" y="85"/>
                  </a:cubicBezTo>
                  <a:cubicBezTo>
                    <a:pt x="22" y="96"/>
                    <a:pt x="21" y="106"/>
                    <a:pt x="20" y="116"/>
                  </a:cubicBezTo>
                  <a:cubicBezTo>
                    <a:pt x="20" y="126"/>
                    <a:pt x="17" y="136"/>
                    <a:pt x="14" y="146"/>
                  </a:cubicBezTo>
                  <a:cubicBezTo>
                    <a:pt x="14" y="148"/>
                    <a:pt x="14" y="151"/>
                    <a:pt x="13" y="153"/>
                  </a:cubicBezTo>
                  <a:cubicBezTo>
                    <a:pt x="12" y="139"/>
                    <a:pt x="8" y="125"/>
                    <a:pt x="6" y="110"/>
                  </a:cubicBezTo>
                  <a:close/>
                </a:path>
              </a:pathLst>
            </a:custGeom>
            <a:solidFill>
              <a:srgbClr val="FBC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09CA22A5-6634-48D9-17E1-BF53D7FD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994"/>
              <a:ext cx="222" cy="195"/>
            </a:xfrm>
            <a:custGeom>
              <a:avLst/>
              <a:gdLst>
                <a:gd name="T0" fmla="*/ 3 w 74"/>
                <a:gd name="T1" fmla="*/ 41 h 65"/>
                <a:gd name="T2" fmla="*/ 4 w 74"/>
                <a:gd name="T3" fmla="*/ 24 h 65"/>
                <a:gd name="T4" fmla="*/ 12 w 74"/>
                <a:gd name="T5" fmla="*/ 8 h 65"/>
                <a:gd name="T6" fmla="*/ 38 w 74"/>
                <a:gd name="T7" fmla="*/ 1 h 65"/>
                <a:gd name="T8" fmla="*/ 48 w 74"/>
                <a:gd name="T9" fmla="*/ 3 h 65"/>
                <a:gd name="T10" fmla="*/ 52 w 74"/>
                <a:gd name="T11" fmla="*/ 2 h 65"/>
                <a:gd name="T12" fmla="*/ 55 w 74"/>
                <a:gd name="T13" fmla="*/ 2 h 65"/>
                <a:gd name="T14" fmla="*/ 70 w 74"/>
                <a:gd name="T15" fmla="*/ 22 h 65"/>
                <a:gd name="T16" fmla="*/ 69 w 74"/>
                <a:gd name="T17" fmla="*/ 48 h 65"/>
                <a:gd name="T18" fmla="*/ 67 w 74"/>
                <a:gd name="T19" fmla="*/ 56 h 65"/>
                <a:gd name="T20" fmla="*/ 63 w 74"/>
                <a:gd name="T21" fmla="*/ 65 h 65"/>
                <a:gd name="T22" fmla="*/ 60 w 74"/>
                <a:gd name="T23" fmla="*/ 61 h 65"/>
                <a:gd name="T24" fmla="*/ 60 w 74"/>
                <a:gd name="T25" fmla="*/ 51 h 65"/>
                <a:gd name="T26" fmla="*/ 56 w 74"/>
                <a:gd name="T27" fmla="*/ 43 h 65"/>
                <a:gd name="T28" fmla="*/ 45 w 74"/>
                <a:gd name="T29" fmla="*/ 35 h 65"/>
                <a:gd name="T30" fmla="*/ 41 w 74"/>
                <a:gd name="T31" fmla="*/ 34 h 65"/>
                <a:gd name="T32" fmla="*/ 33 w 74"/>
                <a:gd name="T33" fmla="*/ 31 h 65"/>
                <a:gd name="T34" fmla="*/ 28 w 74"/>
                <a:gd name="T35" fmla="*/ 31 h 65"/>
                <a:gd name="T36" fmla="*/ 20 w 74"/>
                <a:gd name="T37" fmla="*/ 30 h 65"/>
                <a:gd name="T38" fmla="*/ 11 w 74"/>
                <a:gd name="T39" fmla="*/ 35 h 65"/>
                <a:gd name="T40" fmla="*/ 8 w 74"/>
                <a:gd name="T41" fmla="*/ 48 h 65"/>
                <a:gd name="T42" fmla="*/ 7 w 74"/>
                <a:gd name="T43" fmla="*/ 53 h 65"/>
                <a:gd name="T44" fmla="*/ 6 w 74"/>
                <a:gd name="T45" fmla="*/ 53 h 65"/>
                <a:gd name="T46" fmla="*/ 6 w 74"/>
                <a:gd name="T47" fmla="*/ 51 h 65"/>
                <a:gd name="T48" fmla="*/ 6 w 74"/>
                <a:gd name="T49" fmla="*/ 53 h 65"/>
                <a:gd name="T50" fmla="*/ 3 w 74"/>
                <a:gd name="T51" fmla="*/ 53 h 65"/>
                <a:gd name="T52" fmla="*/ 3 w 74"/>
                <a:gd name="T53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65">
                  <a:moveTo>
                    <a:pt x="3" y="41"/>
                  </a:moveTo>
                  <a:cubicBezTo>
                    <a:pt x="0" y="35"/>
                    <a:pt x="4" y="29"/>
                    <a:pt x="4" y="24"/>
                  </a:cubicBezTo>
                  <a:cubicBezTo>
                    <a:pt x="4" y="16"/>
                    <a:pt x="7" y="12"/>
                    <a:pt x="12" y="8"/>
                  </a:cubicBezTo>
                  <a:cubicBezTo>
                    <a:pt x="20" y="3"/>
                    <a:pt x="29" y="0"/>
                    <a:pt x="38" y="1"/>
                  </a:cubicBezTo>
                  <a:cubicBezTo>
                    <a:pt x="41" y="1"/>
                    <a:pt x="45" y="2"/>
                    <a:pt x="48" y="3"/>
                  </a:cubicBezTo>
                  <a:cubicBezTo>
                    <a:pt x="49" y="3"/>
                    <a:pt x="51" y="4"/>
                    <a:pt x="52" y="2"/>
                  </a:cubicBezTo>
                  <a:cubicBezTo>
                    <a:pt x="52" y="0"/>
                    <a:pt x="54" y="1"/>
                    <a:pt x="55" y="2"/>
                  </a:cubicBezTo>
                  <a:cubicBezTo>
                    <a:pt x="59" y="9"/>
                    <a:pt x="66" y="14"/>
                    <a:pt x="70" y="22"/>
                  </a:cubicBezTo>
                  <a:cubicBezTo>
                    <a:pt x="74" y="31"/>
                    <a:pt x="72" y="40"/>
                    <a:pt x="69" y="48"/>
                  </a:cubicBezTo>
                  <a:cubicBezTo>
                    <a:pt x="68" y="51"/>
                    <a:pt x="68" y="53"/>
                    <a:pt x="67" y="56"/>
                  </a:cubicBezTo>
                  <a:cubicBezTo>
                    <a:pt x="66" y="59"/>
                    <a:pt x="66" y="63"/>
                    <a:pt x="63" y="65"/>
                  </a:cubicBezTo>
                  <a:cubicBezTo>
                    <a:pt x="61" y="64"/>
                    <a:pt x="60" y="63"/>
                    <a:pt x="60" y="61"/>
                  </a:cubicBezTo>
                  <a:cubicBezTo>
                    <a:pt x="60" y="57"/>
                    <a:pt x="60" y="54"/>
                    <a:pt x="60" y="51"/>
                  </a:cubicBezTo>
                  <a:cubicBezTo>
                    <a:pt x="61" y="47"/>
                    <a:pt x="59" y="45"/>
                    <a:pt x="56" y="43"/>
                  </a:cubicBezTo>
                  <a:cubicBezTo>
                    <a:pt x="52" y="40"/>
                    <a:pt x="47" y="39"/>
                    <a:pt x="45" y="35"/>
                  </a:cubicBezTo>
                  <a:cubicBezTo>
                    <a:pt x="44" y="33"/>
                    <a:pt x="42" y="33"/>
                    <a:pt x="41" y="34"/>
                  </a:cubicBezTo>
                  <a:cubicBezTo>
                    <a:pt x="38" y="35"/>
                    <a:pt x="35" y="35"/>
                    <a:pt x="33" y="31"/>
                  </a:cubicBezTo>
                  <a:cubicBezTo>
                    <a:pt x="32" y="29"/>
                    <a:pt x="30" y="30"/>
                    <a:pt x="28" y="31"/>
                  </a:cubicBezTo>
                  <a:cubicBezTo>
                    <a:pt x="25" y="32"/>
                    <a:pt x="22" y="33"/>
                    <a:pt x="20" y="30"/>
                  </a:cubicBezTo>
                  <a:cubicBezTo>
                    <a:pt x="18" y="28"/>
                    <a:pt x="12" y="31"/>
                    <a:pt x="11" y="35"/>
                  </a:cubicBezTo>
                  <a:cubicBezTo>
                    <a:pt x="10" y="39"/>
                    <a:pt x="9" y="43"/>
                    <a:pt x="8" y="48"/>
                  </a:cubicBezTo>
                  <a:cubicBezTo>
                    <a:pt x="8" y="49"/>
                    <a:pt x="9" y="51"/>
                    <a:pt x="7" y="53"/>
                  </a:cubicBezTo>
                  <a:cubicBezTo>
                    <a:pt x="7" y="53"/>
                    <a:pt x="6" y="53"/>
                    <a:pt x="6" y="53"/>
                  </a:cubicBezTo>
                  <a:cubicBezTo>
                    <a:pt x="5" y="52"/>
                    <a:pt x="6" y="51"/>
                    <a:pt x="6" y="51"/>
                  </a:cubicBezTo>
                  <a:cubicBezTo>
                    <a:pt x="5" y="51"/>
                    <a:pt x="6" y="52"/>
                    <a:pt x="6" y="53"/>
                  </a:cubicBezTo>
                  <a:cubicBezTo>
                    <a:pt x="5" y="54"/>
                    <a:pt x="5" y="54"/>
                    <a:pt x="3" y="53"/>
                  </a:cubicBezTo>
                  <a:cubicBezTo>
                    <a:pt x="2" y="49"/>
                    <a:pt x="1" y="46"/>
                    <a:pt x="3" y="41"/>
                  </a:cubicBezTo>
                  <a:close/>
                </a:path>
              </a:pathLst>
            </a:custGeom>
            <a:solidFill>
              <a:srgbClr val="906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470D0436-AF72-AD17-DD17-65207937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934"/>
              <a:ext cx="174" cy="371"/>
            </a:xfrm>
            <a:custGeom>
              <a:avLst/>
              <a:gdLst>
                <a:gd name="T0" fmla="*/ 47 w 58"/>
                <a:gd name="T1" fmla="*/ 2 h 124"/>
                <a:gd name="T2" fmla="*/ 49 w 58"/>
                <a:gd name="T3" fmla="*/ 1 h 124"/>
                <a:gd name="T4" fmla="*/ 55 w 58"/>
                <a:gd name="T5" fmla="*/ 25 h 124"/>
                <a:gd name="T6" fmla="*/ 55 w 58"/>
                <a:gd name="T7" fmla="*/ 21 h 124"/>
                <a:gd name="T8" fmla="*/ 39 w 58"/>
                <a:gd name="T9" fmla="*/ 67 h 124"/>
                <a:gd name="T10" fmla="*/ 30 w 58"/>
                <a:gd name="T11" fmla="*/ 92 h 124"/>
                <a:gd name="T12" fmla="*/ 28 w 58"/>
                <a:gd name="T13" fmla="*/ 111 h 124"/>
                <a:gd name="T14" fmla="*/ 22 w 58"/>
                <a:gd name="T15" fmla="*/ 122 h 124"/>
                <a:gd name="T16" fmla="*/ 18 w 58"/>
                <a:gd name="T17" fmla="*/ 122 h 124"/>
                <a:gd name="T18" fmla="*/ 14 w 58"/>
                <a:gd name="T19" fmla="*/ 124 h 124"/>
                <a:gd name="T20" fmla="*/ 10 w 58"/>
                <a:gd name="T21" fmla="*/ 113 h 124"/>
                <a:gd name="T22" fmla="*/ 4 w 58"/>
                <a:gd name="T23" fmla="*/ 108 h 124"/>
                <a:gd name="T24" fmla="*/ 0 w 58"/>
                <a:gd name="T25" fmla="*/ 108 h 124"/>
                <a:gd name="T26" fmla="*/ 11 w 58"/>
                <a:gd name="T27" fmla="*/ 91 h 124"/>
                <a:gd name="T28" fmla="*/ 23 w 58"/>
                <a:gd name="T29" fmla="*/ 64 h 124"/>
                <a:gd name="T30" fmla="*/ 33 w 58"/>
                <a:gd name="T31" fmla="*/ 38 h 124"/>
                <a:gd name="T32" fmla="*/ 43 w 58"/>
                <a:gd name="T33" fmla="*/ 10 h 124"/>
                <a:gd name="T34" fmla="*/ 47 w 58"/>
                <a:gd name="T35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24">
                  <a:moveTo>
                    <a:pt x="47" y="2"/>
                  </a:moveTo>
                  <a:cubicBezTo>
                    <a:pt x="48" y="2"/>
                    <a:pt x="48" y="0"/>
                    <a:pt x="49" y="1"/>
                  </a:cubicBezTo>
                  <a:cubicBezTo>
                    <a:pt x="56" y="8"/>
                    <a:pt x="58" y="16"/>
                    <a:pt x="55" y="25"/>
                  </a:cubicBezTo>
                  <a:cubicBezTo>
                    <a:pt x="55" y="24"/>
                    <a:pt x="55" y="23"/>
                    <a:pt x="55" y="21"/>
                  </a:cubicBezTo>
                  <a:cubicBezTo>
                    <a:pt x="49" y="37"/>
                    <a:pt x="45" y="52"/>
                    <a:pt x="39" y="67"/>
                  </a:cubicBezTo>
                  <a:cubicBezTo>
                    <a:pt x="36" y="75"/>
                    <a:pt x="33" y="84"/>
                    <a:pt x="30" y="92"/>
                  </a:cubicBezTo>
                  <a:cubicBezTo>
                    <a:pt x="28" y="99"/>
                    <a:pt x="28" y="105"/>
                    <a:pt x="28" y="111"/>
                  </a:cubicBezTo>
                  <a:cubicBezTo>
                    <a:pt x="29" y="117"/>
                    <a:pt x="24" y="118"/>
                    <a:pt x="22" y="122"/>
                  </a:cubicBezTo>
                  <a:cubicBezTo>
                    <a:pt x="21" y="123"/>
                    <a:pt x="19" y="123"/>
                    <a:pt x="18" y="122"/>
                  </a:cubicBezTo>
                  <a:cubicBezTo>
                    <a:pt x="16" y="120"/>
                    <a:pt x="15" y="121"/>
                    <a:pt x="14" y="124"/>
                  </a:cubicBezTo>
                  <a:cubicBezTo>
                    <a:pt x="11" y="120"/>
                    <a:pt x="11" y="117"/>
                    <a:pt x="10" y="113"/>
                  </a:cubicBezTo>
                  <a:cubicBezTo>
                    <a:pt x="10" y="107"/>
                    <a:pt x="10" y="107"/>
                    <a:pt x="4" y="108"/>
                  </a:cubicBezTo>
                  <a:cubicBezTo>
                    <a:pt x="3" y="108"/>
                    <a:pt x="2" y="109"/>
                    <a:pt x="0" y="108"/>
                  </a:cubicBezTo>
                  <a:cubicBezTo>
                    <a:pt x="3" y="102"/>
                    <a:pt x="7" y="97"/>
                    <a:pt x="11" y="91"/>
                  </a:cubicBezTo>
                  <a:cubicBezTo>
                    <a:pt x="16" y="83"/>
                    <a:pt x="19" y="73"/>
                    <a:pt x="23" y="64"/>
                  </a:cubicBezTo>
                  <a:cubicBezTo>
                    <a:pt x="26" y="55"/>
                    <a:pt x="30" y="47"/>
                    <a:pt x="33" y="38"/>
                  </a:cubicBezTo>
                  <a:cubicBezTo>
                    <a:pt x="37" y="29"/>
                    <a:pt x="41" y="20"/>
                    <a:pt x="43" y="10"/>
                  </a:cubicBezTo>
                  <a:cubicBezTo>
                    <a:pt x="44" y="7"/>
                    <a:pt x="44" y="4"/>
                    <a:pt x="47" y="2"/>
                  </a:cubicBezTo>
                  <a:close/>
                </a:path>
              </a:pathLst>
            </a:custGeom>
            <a:solidFill>
              <a:srgbClr val="FAC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33FC8917-DFFE-87EE-3AA7-87195E9E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925"/>
              <a:ext cx="111" cy="371"/>
            </a:xfrm>
            <a:custGeom>
              <a:avLst/>
              <a:gdLst>
                <a:gd name="T0" fmla="*/ 1 w 37"/>
                <a:gd name="T1" fmla="*/ 32 h 124"/>
                <a:gd name="T2" fmla="*/ 0 w 37"/>
                <a:gd name="T3" fmla="*/ 13 h 124"/>
                <a:gd name="T4" fmla="*/ 7 w 37"/>
                <a:gd name="T5" fmla="*/ 0 h 124"/>
                <a:gd name="T6" fmla="*/ 32 w 37"/>
                <a:gd name="T7" fmla="*/ 94 h 124"/>
                <a:gd name="T8" fmla="*/ 37 w 37"/>
                <a:gd name="T9" fmla="*/ 109 h 124"/>
                <a:gd name="T10" fmla="*/ 33 w 37"/>
                <a:gd name="T11" fmla="*/ 116 h 124"/>
                <a:gd name="T12" fmla="*/ 30 w 37"/>
                <a:gd name="T13" fmla="*/ 120 h 124"/>
                <a:gd name="T14" fmla="*/ 28 w 37"/>
                <a:gd name="T15" fmla="*/ 123 h 124"/>
                <a:gd name="T16" fmla="*/ 20 w 37"/>
                <a:gd name="T17" fmla="*/ 121 h 124"/>
                <a:gd name="T18" fmla="*/ 16 w 37"/>
                <a:gd name="T19" fmla="*/ 108 h 124"/>
                <a:gd name="T20" fmla="*/ 12 w 37"/>
                <a:gd name="T21" fmla="*/ 80 h 124"/>
                <a:gd name="T22" fmla="*/ 3 w 37"/>
                <a:gd name="T23" fmla="*/ 35 h 124"/>
                <a:gd name="T24" fmla="*/ 1 w 37"/>
                <a:gd name="T25" fmla="*/ 3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24">
                  <a:moveTo>
                    <a:pt x="1" y="32"/>
                  </a:moveTo>
                  <a:cubicBezTo>
                    <a:pt x="1" y="26"/>
                    <a:pt x="1" y="20"/>
                    <a:pt x="0" y="13"/>
                  </a:cubicBezTo>
                  <a:cubicBezTo>
                    <a:pt x="0" y="7"/>
                    <a:pt x="3" y="3"/>
                    <a:pt x="7" y="0"/>
                  </a:cubicBezTo>
                  <a:cubicBezTo>
                    <a:pt x="16" y="31"/>
                    <a:pt x="25" y="63"/>
                    <a:pt x="32" y="94"/>
                  </a:cubicBezTo>
                  <a:cubicBezTo>
                    <a:pt x="33" y="100"/>
                    <a:pt x="36" y="104"/>
                    <a:pt x="37" y="109"/>
                  </a:cubicBezTo>
                  <a:cubicBezTo>
                    <a:pt x="37" y="114"/>
                    <a:pt x="37" y="114"/>
                    <a:pt x="33" y="116"/>
                  </a:cubicBezTo>
                  <a:cubicBezTo>
                    <a:pt x="32" y="117"/>
                    <a:pt x="31" y="119"/>
                    <a:pt x="30" y="120"/>
                  </a:cubicBezTo>
                  <a:cubicBezTo>
                    <a:pt x="30" y="121"/>
                    <a:pt x="29" y="124"/>
                    <a:pt x="28" y="123"/>
                  </a:cubicBezTo>
                  <a:cubicBezTo>
                    <a:pt x="25" y="122"/>
                    <a:pt x="22" y="124"/>
                    <a:pt x="20" y="121"/>
                  </a:cubicBezTo>
                  <a:cubicBezTo>
                    <a:pt x="16" y="118"/>
                    <a:pt x="14" y="113"/>
                    <a:pt x="16" y="108"/>
                  </a:cubicBezTo>
                  <a:cubicBezTo>
                    <a:pt x="17" y="98"/>
                    <a:pt x="14" y="89"/>
                    <a:pt x="12" y="80"/>
                  </a:cubicBezTo>
                  <a:cubicBezTo>
                    <a:pt x="9" y="65"/>
                    <a:pt x="6" y="50"/>
                    <a:pt x="3" y="35"/>
                  </a:cubicBezTo>
                  <a:cubicBezTo>
                    <a:pt x="3" y="34"/>
                    <a:pt x="3" y="33"/>
                    <a:pt x="1" y="32"/>
                  </a:cubicBezTo>
                  <a:close/>
                </a:path>
              </a:pathLst>
            </a:custGeom>
            <a:solidFill>
              <a:srgbClr val="FAC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681D904E-97E0-7375-0622-C6CE54807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829"/>
              <a:ext cx="120" cy="814"/>
            </a:xfrm>
            <a:custGeom>
              <a:avLst/>
              <a:gdLst>
                <a:gd name="T0" fmla="*/ 26 w 40"/>
                <a:gd name="T1" fmla="*/ 2 h 272"/>
                <a:gd name="T2" fmla="*/ 30 w 40"/>
                <a:gd name="T3" fmla="*/ 0 h 272"/>
                <a:gd name="T4" fmla="*/ 38 w 40"/>
                <a:gd name="T5" fmla="*/ 52 h 272"/>
                <a:gd name="T6" fmla="*/ 19 w 40"/>
                <a:gd name="T7" fmla="*/ 187 h 272"/>
                <a:gd name="T8" fmla="*/ 6 w 40"/>
                <a:gd name="T9" fmla="*/ 263 h 272"/>
                <a:gd name="T10" fmla="*/ 4 w 40"/>
                <a:gd name="T11" fmla="*/ 270 h 272"/>
                <a:gd name="T12" fmla="*/ 1 w 40"/>
                <a:gd name="T13" fmla="*/ 267 h 272"/>
                <a:gd name="T14" fmla="*/ 3 w 40"/>
                <a:gd name="T15" fmla="*/ 252 h 272"/>
                <a:gd name="T16" fmla="*/ 11 w 40"/>
                <a:gd name="T17" fmla="*/ 193 h 272"/>
                <a:gd name="T18" fmla="*/ 23 w 40"/>
                <a:gd name="T19" fmla="*/ 109 h 272"/>
                <a:gd name="T20" fmla="*/ 31 w 40"/>
                <a:gd name="T21" fmla="*/ 38 h 272"/>
                <a:gd name="T22" fmla="*/ 26 w 40"/>
                <a:gd name="T23" fmla="*/ 10 h 272"/>
                <a:gd name="T24" fmla="*/ 26 w 40"/>
                <a:gd name="T25" fmla="*/ 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272">
                  <a:moveTo>
                    <a:pt x="26" y="2"/>
                  </a:moveTo>
                  <a:cubicBezTo>
                    <a:pt x="27" y="1"/>
                    <a:pt x="29" y="1"/>
                    <a:pt x="30" y="0"/>
                  </a:cubicBezTo>
                  <a:cubicBezTo>
                    <a:pt x="38" y="16"/>
                    <a:pt x="40" y="33"/>
                    <a:pt x="38" y="52"/>
                  </a:cubicBezTo>
                  <a:cubicBezTo>
                    <a:pt x="33" y="97"/>
                    <a:pt x="26" y="142"/>
                    <a:pt x="19" y="187"/>
                  </a:cubicBezTo>
                  <a:cubicBezTo>
                    <a:pt x="15" y="213"/>
                    <a:pt x="10" y="238"/>
                    <a:pt x="6" y="263"/>
                  </a:cubicBezTo>
                  <a:cubicBezTo>
                    <a:pt x="5" y="266"/>
                    <a:pt x="5" y="268"/>
                    <a:pt x="4" y="270"/>
                  </a:cubicBezTo>
                  <a:cubicBezTo>
                    <a:pt x="0" y="272"/>
                    <a:pt x="1" y="268"/>
                    <a:pt x="1" y="267"/>
                  </a:cubicBezTo>
                  <a:cubicBezTo>
                    <a:pt x="1" y="262"/>
                    <a:pt x="2" y="257"/>
                    <a:pt x="3" y="252"/>
                  </a:cubicBezTo>
                  <a:cubicBezTo>
                    <a:pt x="6" y="232"/>
                    <a:pt x="8" y="212"/>
                    <a:pt x="11" y="193"/>
                  </a:cubicBezTo>
                  <a:cubicBezTo>
                    <a:pt x="15" y="165"/>
                    <a:pt x="19" y="137"/>
                    <a:pt x="23" y="109"/>
                  </a:cubicBezTo>
                  <a:cubicBezTo>
                    <a:pt x="27" y="85"/>
                    <a:pt x="31" y="62"/>
                    <a:pt x="31" y="38"/>
                  </a:cubicBezTo>
                  <a:cubicBezTo>
                    <a:pt x="31" y="28"/>
                    <a:pt x="29" y="19"/>
                    <a:pt x="26" y="10"/>
                  </a:cubicBezTo>
                  <a:cubicBezTo>
                    <a:pt x="26" y="7"/>
                    <a:pt x="24" y="5"/>
                    <a:pt x="26" y="2"/>
                  </a:cubicBezTo>
                  <a:close/>
                </a:path>
              </a:pathLst>
            </a:custGeom>
            <a:solidFill>
              <a:srgbClr val="EE7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773C2F91-2A48-77EC-FE3F-18657311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398"/>
              <a:ext cx="71" cy="251"/>
            </a:xfrm>
            <a:custGeom>
              <a:avLst/>
              <a:gdLst>
                <a:gd name="T0" fmla="*/ 24 w 24"/>
                <a:gd name="T1" fmla="*/ 1 h 84"/>
                <a:gd name="T2" fmla="*/ 20 w 24"/>
                <a:gd name="T3" fmla="*/ 49 h 84"/>
                <a:gd name="T4" fmla="*/ 17 w 24"/>
                <a:gd name="T5" fmla="*/ 83 h 84"/>
                <a:gd name="T6" fmla="*/ 11 w 24"/>
                <a:gd name="T7" fmla="*/ 81 h 84"/>
                <a:gd name="T8" fmla="*/ 0 w 24"/>
                <a:gd name="T9" fmla="*/ 68 h 84"/>
                <a:gd name="T10" fmla="*/ 3 w 24"/>
                <a:gd name="T11" fmla="*/ 44 h 84"/>
                <a:gd name="T12" fmla="*/ 6 w 24"/>
                <a:gd name="T13" fmla="*/ 4 h 84"/>
                <a:gd name="T14" fmla="*/ 7 w 24"/>
                <a:gd name="T15" fmla="*/ 1 h 84"/>
                <a:gd name="T16" fmla="*/ 24 w 24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4">
                  <a:moveTo>
                    <a:pt x="24" y="1"/>
                  </a:moveTo>
                  <a:cubicBezTo>
                    <a:pt x="24" y="17"/>
                    <a:pt x="22" y="33"/>
                    <a:pt x="20" y="49"/>
                  </a:cubicBezTo>
                  <a:cubicBezTo>
                    <a:pt x="19" y="60"/>
                    <a:pt x="19" y="72"/>
                    <a:pt x="17" y="83"/>
                  </a:cubicBezTo>
                  <a:cubicBezTo>
                    <a:pt x="14" y="84"/>
                    <a:pt x="12" y="82"/>
                    <a:pt x="11" y="81"/>
                  </a:cubicBezTo>
                  <a:cubicBezTo>
                    <a:pt x="6" y="77"/>
                    <a:pt x="3" y="73"/>
                    <a:pt x="0" y="68"/>
                  </a:cubicBezTo>
                  <a:cubicBezTo>
                    <a:pt x="1" y="60"/>
                    <a:pt x="2" y="52"/>
                    <a:pt x="3" y="44"/>
                  </a:cubicBezTo>
                  <a:cubicBezTo>
                    <a:pt x="4" y="31"/>
                    <a:pt x="5" y="18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13" y="0"/>
                    <a:pt x="18" y="0"/>
                    <a:pt x="24" y="1"/>
                  </a:cubicBezTo>
                  <a:close/>
                </a:path>
              </a:pathLst>
            </a:custGeom>
            <a:solidFill>
              <a:srgbClr val="FBC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BBEE8652-52EA-DA69-4BE1-5EA9E3C5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407"/>
              <a:ext cx="84" cy="212"/>
            </a:xfrm>
            <a:custGeom>
              <a:avLst/>
              <a:gdLst>
                <a:gd name="T0" fmla="*/ 0 w 28"/>
                <a:gd name="T1" fmla="*/ 70 h 71"/>
                <a:gd name="T2" fmla="*/ 7 w 28"/>
                <a:gd name="T3" fmla="*/ 30 h 71"/>
                <a:gd name="T4" fmla="*/ 11 w 28"/>
                <a:gd name="T5" fmla="*/ 6 h 71"/>
                <a:gd name="T6" fmla="*/ 13 w 28"/>
                <a:gd name="T7" fmla="*/ 0 h 71"/>
                <a:gd name="T8" fmla="*/ 28 w 28"/>
                <a:gd name="T9" fmla="*/ 2 h 71"/>
                <a:gd name="T10" fmla="*/ 23 w 28"/>
                <a:gd name="T11" fmla="*/ 34 h 71"/>
                <a:gd name="T12" fmla="*/ 19 w 28"/>
                <a:gd name="T13" fmla="*/ 61 h 71"/>
                <a:gd name="T14" fmla="*/ 4 w 28"/>
                <a:gd name="T15" fmla="*/ 71 h 71"/>
                <a:gd name="T16" fmla="*/ 0 w 28"/>
                <a:gd name="T17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71">
                  <a:moveTo>
                    <a:pt x="0" y="70"/>
                  </a:moveTo>
                  <a:cubicBezTo>
                    <a:pt x="3" y="57"/>
                    <a:pt x="5" y="43"/>
                    <a:pt x="7" y="30"/>
                  </a:cubicBezTo>
                  <a:cubicBezTo>
                    <a:pt x="8" y="22"/>
                    <a:pt x="9" y="14"/>
                    <a:pt x="11" y="6"/>
                  </a:cubicBezTo>
                  <a:cubicBezTo>
                    <a:pt x="11" y="4"/>
                    <a:pt x="12" y="2"/>
                    <a:pt x="13" y="0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28" y="12"/>
                    <a:pt x="24" y="23"/>
                    <a:pt x="23" y="34"/>
                  </a:cubicBezTo>
                  <a:cubicBezTo>
                    <a:pt x="22" y="43"/>
                    <a:pt x="20" y="52"/>
                    <a:pt x="19" y="61"/>
                  </a:cubicBezTo>
                  <a:cubicBezTo>
                    <a:pt x="15" y="66"/>
                    <a:pt x="9" y="69"/>
                    <a:pt x="4" y="71"/>
                  </a:cubicBezTo>
                  <a:cubicBezTo>
                    <a:pt x="3" y="71"/>
                    <a:pt x="1" y="71"/>
                    <a:pt x="0" y="70"/>
                  </a:cubicBezTo>
                  <a:close/>
                </a:path>
              </a:pathLst>
            </a:custGeom>
            <a:solidFill>
              <a:srgbClr val="FAC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49DC3B25-45B1-70B3-72AB-19A14E37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141"/>
              <a:ext cx="189" cy="164"/>
            </a:xfrm>
            <a:custGeom>
              <a:avLst/>
              <a:gdLst>
                <a:gd name="T0" fmla="*/ 59 w 63"/>
                <a:gd name="T1" fmla="*/ 12 h 55"/>
                <a:gd name="T2" fmla="*/ 61 w 63"/>
                <a:gd name="T3" fmla="*/ 16 h 55"/>
                <a:gd name="T4" fmla="*/ 57 w 63"/>
                <a:gd name="T5" fmla="*/ 29 h 55"/>
                <a:gd name="T6" fmla="*/ 53 w 63"/>
                <a:gd name="T7" fmla="*/ 37 h 55"/>
                <a:gd name="T8" fmla="*/ 26 w 63"/>
                <a:gd name="T9" fmla="*/ 51 h 55"/>
                <a:gd name="T10" fmla="*/ 4 w 63"/>
                <a:gd name="T11" fmla="*/ 27 h 55"/>
                <a:gd name="T12" fmla="*/ 3 w 63"/>
                <a:gd name="T13" fmla="*/ 16 h 55"/>
                <a:gd name="T14" fmla="*/ 3 w 63"/>
                <a:gd name="T15" fmla="*/ 5 h 55"/>
                <a:gd name="T16" fmla="*/ 4 w 63"/>
                <a:gd name="T17" fmla="*/ 0 h 55"/>
                <a:gd name="T18" fmla="*/ 6 w 63"/>
                <a:gd name="T19" fmla="*/ 4 h 55"/>
                <a:gd name="T20" fmla="*/ 9 w 63"/>
                <a:gd name="T21" fmla="*/ 16 h 55"/>
                <a:gd name="T22" fmla="*/ 17 w 63"/>
                <a:gd name="T23" fmla="*/ 23 h 55"/>
                <a:gd name="T24" fmla="*/ 41 w 63"/>
                <a:gd name="T25" fmla="*/ 28 h 55"/>
                <a:gd name="T26" fmla="*/ 50 w 63"/>
                <a:gd name="T27" fmla="*/ 26 h 55"/>
                <a:gd name="T28" fmla="*/ 56 w 63"/>
                <a:gd name="T29" fmla="*/ 16 h 55"/>
                <a:gd name="T30" fmla="*/ 59 w 63"/>
                <a:gd name="T3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55">
                  <a:moveTo>
                    <a:pt x="59" y="12"/>
                  </a:moveTo>
                  <a:cubicBezTo>
                    <a:pt x="61" y="13"/>
                    <a:pt x="61" y="15"/>
                    <a:pt x="61" y="16"/>
                  </a:cubicBezTo>
                  <a:cubicBezTo>
                    <a:pt x="63" y="22"/>
                    <a:pt x="60" y="25"/>
                    <a:pt x="57" y="29"/>
                  </a:cubicBezTo>
                  <a:cubicBezTo>
                    <a:pt x="56" y="31"/>
                    <a:pt x="54" y="34"/>
                    <a:pt x="53" y="37"/>
                  </a:cubicBezTo>
                  <a:cubicBezTo>
                    <a:pt x="48" y="49"/>
                    <a:pt x="34" y="55"/>
                    <a:pt x="26" y="51"/>
                  </a:cubicBezTo>
                  <a:cubicBezTo>
                    <a:pt x="12" y="48"/>
                    <a:pt x="7" y="39"/>
                    <a:pt x="4" y="27"/>
                  </a:cubicBezTo>
                  <a:cubicBezTo>
                    <a:pt x="3" y="23"/>
                    <a:pt x="3" y="20"/>
                    <a:pt x="3" y="16"/>
                  </a:cubicBezTo>
                  <a:cubicBezTo>
                    <a:pt x="1" y="12"/>
                    <a:pt x="0" y="9"/>
                    <a:pt x="3" y="5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8" y="7"/>
                    <a:pt x="8" y="12"/>
                    <a:pt x="9" y="16"/>
                  </a:cubicBezTo>
                  <a:cubicBezTo>
                    <a:pt x="10" y="23"/>
                    <a:pt x="10" y="24"/>
                    <a:pt x="17" y="23"/>
                  </a:cubicBezTo>
                  <a:cubicBezTo>
                    <a:pt x="26" y="23"/>
                    <a:pt x="34" y="25"/>
                    <a:pt x="41" y="28"/>
                  </a:cubicBezTo>
                  <a:cubicBezTo>
                    <a:pt x="45" y="30"/>
                    <a:pt x="48" y="29"/>
                    <a:pt x="50" y="26"/>
                  </a:cubicBezTo>
                  <a:cubicBezTo>
                    <a:pt x="52" y="23"/>
                    <a:pt x="54" y="19"/>
                    <a:pt x="56" y="16"/>
                  </a:cubicBezTo>
                  <a:cubicBezTo>
                    <a:pt x="57" y="14"/>
                    <a:pt x="57" y="12"/>
                    <a:pt x="59" y="12"/>
                  </a:cubicBezTo>
                  <a:close/>
                </a:path>
              </a:pathLst>
            </a:custGeom>
            <a:solidFill>
              <a:srgbClr val="7C5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63737BC0-CC7D-D403-691F-BFD7BD960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65"/>
              <a:ext cx="96" cy="754"/>
            </a:xfrm>
            <a:custGeom>
              <a:avLst/>
              <a:gdLst>
                <a:gd name="T0" fmla="*/ 28 w 32"/>
                <a:gd name="T1" fmla="*/ 0 h 252"/>
                <a:gd name="T2" fmla="*/ 30 w 32"/>
                <a:gd name="T3" fmla="*/ 0 h 252"/>
                <a:gd name="T4" fmla="*/ 28 w 32"/>
                <a:gd name="T5" fmla="*/ 17 h 252"/>
                <a:gd name="T6" fmla="*/ 16 w 32"/>
                <a:gd name="T7" fmla="*/ 96 h 252"/>
                <a:gd name="T8" fmla="*/ 11 w 32"/>
                <a:gd name="T9" fmla="*/ 153 h 252"/>
                <a:gd name="T10" fmla="*/ 8 w 32"/>
                <a:gd name="T11" fmla="*/ 199 h 252"/>
                <a:gd name="T12" fmla="*/ 5 w 32"/>
                <a:gd name="T13" fmla="*/ 243 h 252"/>
                <a:gd name="T14" fmla="*/ 3 w 32"/>
                <a:gd name="T15" fmla="*/ 252 h 252"/>
                <a:gd name="T16" fmla="*/ 1 w 32"/>
                <a:gd name="T17" fmla="*/ 249 h 252"/>
                <a:gd name="T18" fmla="*/ 6 w 32"/>
                <a:gd name="T19" fmla="*/ 143 h 252"/>
                <a:gd name="T20" fmla="*/ 15 w 32"/>
                <a:gd name="T21" fmla="*/ 65 h 252"/>
                <a:gd name="T22" fmla="*/ 26 w 32"/>
                <a:gd name="T23" fmla="*/ 5 h 252"/>
                <a:gd name="T24" fmla="*/ 28 w 32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52">
                  <a:moveTo>
                    <a:pt x="28" y="0"/>
                  </a:moveTo>
                  <a:cubicBezTo>
                    <a:pt x="29" y="0"/>
                    <a:pt x="29" y="0"/>
                    <a:pt x="30" y="0"/>
                  </a:cubicBezTo>
                  <a:cubicBezTo>
                    <a:pt x="32" y="6"/>
                    <a:pt x="29" y="12"/>
                    <a:pt x="28" y="17"/>
                  </a:cubicBezTo>
                  <a:cubicBezTo>
                    <a:pt x="23" y="44"/>
                    <a:pt x="19" y="70"/>
                    <a:pt x="16" y="96"/>
                  </a:cubicBezTo>
                  <a:cubicBezTo>
                    <a:pt x="14" y="115"/>
                    <a:pt x="12" y="134"/>
                    <a:pt x="11" y="153"/>
                  </a:cubicBezTo>
                  <a:cubicBezTo>
                    <a:pt x="10" y="168"/>
                    <a:pt x="9" y="183"/>
                    <a:pt x="8" y="199"/>
                  </a:cubicBezTo>
                  <a:cubicBezTo>
                    <a:pt x="7" y="214"/>
                    <a:pt x="6" y="228"/>
                    <a:pt x="5" y="243"/>
                  </a:cubicBezTo>
                  <a:cubicBezTo>
                    <a:pt x="5" y="246"/>
                    <a:pt x="5" y="250"/>
                    <a:pt x="3" y="252"/>
                  </a:cubicBezTo>
                  <a:cubicBezTo>
                    <a:pt x="1" y="252"/>
                    <a:pt x="2" y="250"/>
                    <a:pt x="1" y="249"/>
                  </a:cubicBezTo>
                  <a:cubicBezTo>
                    <a:pt x="0" y="214"/>
                    <a:pt x="3" y="178"/>
                    <a:pt x="6" y="143"/>
                  </a:cubicBezTo>
                  <a:cubicBezTo>
                    <a:pt x="8" y="117"/>
                    <a:pt x="11" y="91"/>
                    <a:pt x="15" y="65"/>
                  </a:cubicBezTo>
                  <a:cubicBezTo>
                    <a:pt x="17" y="45"/>
                    <a:pt x="20" y="25"/>
                    <a:pt x="26" y="5"/>
                  </a:cubicBezTo>
                  <a:cubicBezTo>
                    <a:pt x="27" y="3"/>
                    <a:pt x="27" y="1"/>
                    <a:pt x="28" y="0"/>
                  </a:cubicBezTo>
                  <a:close/>
                </a:path>
              </a:pathLst>
            </a:custGeom>
            <a:solidFill>
              <a:srgbClr val="EC7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D2C5CCD7-6A71-64C8-E9AF-CE787FAFB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835"/>
              <a:ext cx="141" cy="841"/>
            </a:xfrm>
            <a:custGeom>
              <a:avLst/>
              <a:gdLst>
                <a:gd name="T0" fmla="*/ 41 w 47"/>
                <a:gd name="T1" fmla="*/ 0 h 281"/>
                <a:gd name="T2" fmla="*/ 47 w 47"/>
                <a:gd name="T3" fmla="*/ 38 h 281"/>
                <a:gd name="T4" fmla="*/ 43 w 47"/>
                <a:gd name="T5" fmla="*/ 86 h 281"/>
                <a:gd name="T6" fmla="*/ 29 w 47"/>
                <a:gd name="T7" fmla="*/ 182 h 281"/>
                <a:gd name="T8" fmla="*/ 17 w 47"/>
                <a:gd name="T9" fmla="*/ 263 h 281"/>
                <a:gd name="T10" fmla="*/ 19 w 47"/>
                <a:gd name="T11" fmla="*/ 268 h 281"/>
                <a:gd name="T12" fmla="*/ 17 w 47"/>
                <a:gd name="T13" fmla="*/ 279 h 281"/>
                <a:gd name="T14" fmla="*/ 1 w 47"/>
                <a:gd name="T15" fmla="*/ 278 h 281"/>
                <a:gd name="T16" fmla="*/ 0 w 47"/>
                <a:gd name="T17" fmla="*/ 268 h 281"/>
                <a:gd name="T18" fmla="*/ 3 w 47"/>
                <a:gd name="T19" fmla="*/ 269 h 281"/>
                <a:gd name="T20" fmla="*/ 15 w 47"/>
                <a:gd name="T21" fmla="*/ 261 h 281"/>
                <a:gd name="T22" fmla="*/ 22 w 47"/>
                <a:gd name="T23" fmla="*/ 210 h 281"/>
                <a:gd name="T24" fmla="*/ 34 w 47"/>
                <a:gd name="T25" fmla="*/ 126 h 281"/>
                <a:gd name="T26" fmla="*/ 43 w 47"/>
                <a:gd name="T27" fmla="*/ 55 h 281"/>
                <a:gd name="T28" fmla="*/ 38 w 47"/>
                <a:gd name="T29" fmla="*/ 2 h 281"/>
                <a:gd name="T30" fmla="*/ 41 w 47"/>
                <a:gd name="T31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81">
                  <a:moveTo>
                    <a:pt x="41" y="0"/>
                  </a:moveTo>
                  <a:cubicBezTo>
                    <a:pt x="45" y="13"/>
                    <a:pt x="47" y="25"/>
                    <a:pt x="47" y="38"/>
                  </a:cubicBezTo>
                  <a:cubicBezTo>
                    <a:pt x="47" y="55"/>
                    <a:pt x="45" y="70"/>
                    <a:pt x="43" y="86"/>
                  </a:cubicBezTo>
                  <a:cubicBezTo>
                    <a:pt x="38" y="118"/>
                    <a:pt x="33" y="150"/>
                    <a:pt x="29" y="182"/>
                  </a:cubicBezTo>
                  <a:cubicBezTo>
                    <a:pt x="25" y="209"/>
                    <a:pt x="21" y="236"/>
                    <a:pt x="17" y="263"/>
                  </a:cubicBezTo>
                  <a:cubicBezTo>
                    <a:pt x="17" y="264"/>
                    <a:pt x="15" y="267"/>
                    <a:pt x="19" y="268"/>
                  </a:cubicBezTo>
                  <a:cubicBezTo>
                    <a:pt x="16" y="271"/>
                    <a:pt x="17" y="275"/>
                    <a:pt x="17" y="279"/>
                  </a:cubicBezTo>
                  <a:cubicBezTo>
                    <a:pt x="12" y="281"/>
                    <a:pt x="7" y="279"/>
                    <a:pt x="1" y="278"/>
                  </a:cubicBezTo>
                  <a:cubicBezTo>
                    <a:pt x="3" y="274"/>
                    <a:pt x="0" y="271"/>
                    <a:pt x="0" y="268"/>
                  </a:cubicBezTo>
                  <a:cubicBezTo>
                    <a:pt x="1" y="268"/>
                    <a:pt x="2" y="269"/>
                    <a:pt x="3" y="269"/>
                  </a:cubicBezTo>
                  <a:cubicBezTo>
                    <a:pt x="12" y="272"/>
                    <a:pt x="14" y="270"/>
                    <a:pt x="15" y="261"/>
                  </a:cubicBezTo>
                  <a:cubicBezTo>
                    <a:pt x="17" y="244"/>
                    <a:pt x="20" y="227"/>
                    <a:pt x="22" y="210"/>
                  </a:cubicBezTo>
                  <a:cubicBezTo>
                    <a:pt x="26" y="182"/>
                    <a:pt x="30" y="154"/>
                    <a:pt x="34" y="126"/>
                  </a:cubicBezTo>
                  <a:cubicBezTo>
                    <a:pt x="37" y="102"/>
                    <a:pt x="40" y="79"/>
                    <a:pt x="43" y="55"/>
                  </a:cubicBezTo>
                  <a:cubicBezTo>
                    <a:pt x="46" y="37"/>
                    <a:pt x="43" y="19"/>
                    <a:pt x="38" y="2"/>
                  </a:cubicBezTo>
                  <a:cubicBezTo>
                    <a:pt x="38" y="0"/>
                    <a:pt x="40" y="0"/>
                    <a:pt x="41" y="0"/>
                  </a:cubicBezTo>
                  <a:close/>
                </a:path>
              </a:pathLst>
            </a:custGeom>
            <a:solidFill>
              <a:srgbClr val="FEE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4AED4EDB-21B0-543A-EE3C-59855AD2C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865"/>
              <a:ext cx="99" cy="799"/>
            </a:xfrm>
            <a:custGeom>
              <a:avLst/>
              <a:gdLst>
                <a:gd name="T0" fmla="*/ 0 w 33"/>
                <a:gd name="T1" fmla="*/ 249 h 267"/>
                <a:gd name="T2" fmla="*/ 2 w 33"/>
                <a:gd name="T3" fmla="*/ 252 h 267"/>
                <a:gd name="T4" fmla="*/ 4 w 33"/>
                <a:gd name="T5" fmla="*/ 215 h 267"/>
                <a:gd name="T6" fmla="*/ 16 w 33"/>
                <a:gd name="T7" fmla="*/ 77 h 267"/>
                <a:gd name="T8" fmla="*/ 28 w 33"/>
                <a:gd name="T9" fmla="*/ 8 h 267"/>
                <a:gd name="T10" fmla="*/ 29 w 33"/>
                <a:gd name="T11" fmla="*/ 0 h 267"/>
                <a:gd name="T12" fmla="*/ 33 w 33"/>
                <a:gd name="T13" fmla="*/ 1 h 267"/>
                <a:gd name="T14" fmla="*/ 20 w 33"/>
                <a:gd name="T15" fmla="*/ 71 h 267"/>
                <a:gd name="T16" fmla="*/ 8 w 33"/>
                <a:gd name="T17" fmla="*/ 199 h 267"/>
                <a:gd name="T18" fmla="*/ 4 w 33"/>
                <a:gd name="T19" fmla="*/ 251 h 267"/>
                <a:gd name="T20" fmla="*/ 8 w 33"/>
                <a:gd name="T21" fmla="*/ 255 h 267"/>
                <a:gd name="T22" fmla="*/ 17 w 33"/>
                <a:gd name="T23" fmla="*/ 254 h 267"/>
                <a:gd name="T24" fmla="*/ 15 w 33"/>
                <a:gd name="T25" fmla="*/ 265 h 267"/>
                <a:gd name="T26" fmla="*/ 2 w 33"/>
                <a:gd name="T27" fmla="*/ 263 h 267"/>
                <a:gd name="T28" fmla="*/ 1 w 33"/>
                <a:gd name="T29" fmla="*/ 254 h 267"/>
                <a:gd name="T30" fmla="*/ 0 w 33"/>
                <a:gd name="T31" fmla="*/ 24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67">
                  <a:moveTo>
                    <a:pt x="0" y="249"/>
                  </a:moveTo>
                  <a:cubicBezTo>
                    <a:pt x="1" y="250"/>
                    <a:pt x="1" y="251"/>
                    <a:pt x="2" y="252"/>
                  </a:cubicBezTo>
                  <a:cubicBezTo>
                    <a:pt x="4" y="240"/>
                    <a:pt x="3" y="227"/>
                    <a:pt x="4" y="215"/>
                  </a:cubicBezTo>
                  <a:cubicBezTo>
                    <a:pt x="7" y="169"/>
                    <a:pt x="10" y="123"/>
                    <a:pt x="16" y="77"/>
                  </a:cubicBezTo>
                  <a:cubicBezTo>
                    <a:pt x="19" y="54"/>
                    <a:pt x="23" y="31"/>
                    <a:pt x="28" y="8"/>
                  </a:cubicBezTo>
                  <a:cubicBezTo>
                    <a:pt x="28" y="5"/>
                    <a:pt x="28" y="3"/>
                    <a:pt x="29" y="0"/>
                  </a:cubicBezTo>
                  <a:cubicBezTo>
                    <a:pt x="30" y="0"/>
                    <a:pt x="31" y="0"/>
                    <a:pt x="33" y="1"/>
                  </a:cubicBezTo>
                  <a:cubicBezTo>
                    <a:pt x="27" y="24"/>
                    <a:pt x="23" y="48"/>
                    <a:pt x="20" y="71"/>
                  </a:cubicBezTo>
                  <a:cubicBezTo>
                    <a:pt x="14" y="114"/>
                    <a:pt x="11" y="156"/>
                    <a:pt x="8" y="199"/>
                  </a:cubicBezTo>
                  <a:cubicBezTo>
                    <a:pt x="7" y="216"/>
                    <a:pt x="6" y="234"/>
                    <a:pt x="4" y="251"/>
                  </a:cubicBezTo>
                  <a:cubicBezTo>
                    <a:pt x="4" y="254"/>
                    <a:pt x="5" y="255"/>
                    <a:pt x="8" y="255"/>
                  </a:cubicBezTo>
                  <a:cubicBezTo>
                    <a:pt x="11" y="256"/>
                    <a:pt x="14" y="255"/>
                    <a:pt x="17" y="254"/>
                  </a:cubicBezTo>
                  <a:cubicBezTo>
                    <a:pt x="14" y="258"/>
                    <a:pt x="14" y="261"/>
                    <a:pt x="15" y="265"/>
                  </a:cubicBezTo>
                  <a:cubicBezTo>
                    <a:pt x="10" y="267"/>
                    <a:pt x="6" y="267"/>
                    <a:pt x="2" y="263"/>
                  </a:cubicBezTo>
                  <a:cubicBezTo>
                    <a:pt x="3" y="260"/>
                    <a:pt x="4" y="256"/>
                    <a:pt x="1" y="254"/>
                  </a:cubicBezTo>
                  <a:cubicBezTo>
                    <a:pt x="0" y="252"/>
                    <a:pt x="0" y="251"/>
                    <a:pt x="0" y="249"/>
                  </a:cubicBezTo>
                  <a:close/>
                </a:path>
              </a:pathLst>
            </a:custGeom>
            <a:solidFill>
              <a:srgbClr val="FF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01E24248-D36E-C80C-0761-A2C87D11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78"/>
              <a:ext cx="33" cy="392"/>
            </a:xfrm>
            <a:custGeom>
              <a:avLst/>
              <a:gdLst>
                <a:gd name="T0" fmla="*/ 0 w 11"/>
                <a:gd name="T1" fmla="*/ 0 h 131"/>
                <a:gd name="T2" fmla="*/ 9 w 11"/>
                <a:gd name="T3" fmla="*/ 1 h 131"/>
                <a:gd name="T4" fmla="*/ 11 w 11"/>
                <a:gd name="T5" fmla="*/ 4 h 131"/>
                <a:gd name="T6" fmla="*/ 10 w 11"/>
                <a:gd name="T7" fmla="*/ 47 h 131"/>
                <a:gd name="T8" fmla="*/ 8 w 11"/>
                <a:gd name="T9" fmla="*/ 68 h 131"/>
                <a:gd name="T10" fmla="*/ 6 w 11"/>
                <a:gd name="T11" fmla="*/ 91 h 131"/>
                <a:gd name="T12" fmla="*/ 10 w 11"/>
                <a:gd name="T13" fmla="*/ 97 h 131"/>
                <a:gd name="T14" fmla="*/ 5 w 11"/>
                <a:gd name="T15" fmla="*/ 131 h 131"/>
                <a:gd name="T16" fmla="*/ 1 w 11"/>
                <a:gd name="T17" fmla="*/ 119 h 131"/>
                <a:gd name="T18" fmla="*/ 3 w 11"/>
                <a:gd name="T19" fmla="*/ 72 h 131"/>
                <a:gd name="T20" fmla="*/ 3 w 11"/>
                <a:gd name="T21" fmla="*/ 56 h 131"/>
                <a:gd name="T22" fmla="*/ 3 w 11"/>
                <a:gd name="T23" fmla="*/ 6 h 131"/>
                <a:gd name="T24" fmla="*/ 0 w 11"/>
                <a:gd name="T2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31">
                  <a:moveTo>
                    <a:pt x="0" y="0"/>
                  </a:moveTo>
                  <a:cubicBezTo>
                    <a:pt x="3" y="0"/>
                    <a:pt x="6" y="0"/>
                    <a:pt x="9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8"/>
                    <a:pt x="11" y="33"/>
                    <a:pt x="10" y="47"/>
                  </a:cubicBezTo>
                  <a:cubicBezTo>
                    <a:pt x="9" y="54"/>
                    <a:pt x="9" y="61"/>
                    <a:pt x="8" y="68"/>
                  </a:cubicBezTo>
                  <a:cubicBezTo>
                    <a:pt x="7" y="76"/>
                    <a:pt x="8" y="83"/>
                    <a:pt x="6" y="91"/>
                  </a:cubicBezTo>
                  <a:cubicBezTo>
                    <a:pt x="5" y="95"/>
                    <a:pt x="9" y="94"/>
                    <a:pt x="10" y="97"/>
                  </a:cubicBezTo>
                  <a:cubicBezTo>
                    <a:pt x="7" y="108"/>
                    <a:pt x="6" y="120"/>
                    <a:pt x="5" y="131"/>
                  </a:cubicBezTo>
                  <a:cubicBezTo>
                    <a:pt x="2" y="128"/>
                    <a:pt x="1" y="123"/>
                    <a:pt x="1" y="119"/>
                  </a:cubicBezTo>
                  <a:cubicBezTo>
                    <a:pt x="1" y="103"/>
                    <a:pt x="2" y="88"/>
                    <a:pt x="3" y="72"/>
                  </a:cubicBezTo>
                  <a:cubicBezTo>
                    <a:pt x="3" y="67"/>
                    <a:pt x="3" y="61"/>
                    <a:pt x="3" y="56"/>
                  </a:cubicBezTo>
                  <a:cubicBezTo>
                    <a:pt x="3" y="39"/>
                    <a:pt x="3" y="23"/>
                    <a:pt x="3" y="6"/>
                  </a:cubicBezTo>
                  <a:cubicBezTo>
                    <a:pt x="3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9C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64D9AF07-A97D-1916-DC06-C083432A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667"/>
              <a:ext cx="129" cy="75"/>
            </a:xfrm>
            <a:custGeom>
              <a:avLst/>
              <a:gdLst>
                <a:gd name="T0" fmla="*/ 21 w 43"/>
                <a:gd name="T1" fmla="*/ 1 h 25"/>
                <a:gd name="T2" fmla="*/ 38 w 43"/>
                <a:gd name="T3" fmla="*/ 2 h 25"/>
                <a:gd name="T4" fmla="*/ 42 w 43"/>
                <a:gd name="T5" fmla="*/ 8 h 25"/>
                <a:gd name="T6" fmla="*/ 42 w 43"/>
                <a:gd name="T7" fmla="*/ 14 h 25"/>
                <a:gd name="T8" fmla="*/ 32 w 43"/>
                <a:gd name="T9" fmla="*/ 25 h 25"/>
                <a:gd name="T10" fmla="*/ 0 w 43"/>
                <a:gd name="T11" fmla="*/ 25 h 25"/>
                <a:gd name="T12" fmla="*/ 21 w 43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5">
                  <a:moveTo>
                    <a:pt x="21" y="1"/>
                  </a:moveTo>
                  <a:cubicBezTo>
                    <a:pt x="27" y="0"/>
                    <a:pt x="32" y="2"/>
                    <a:pt x="38" y="2"/>
                  </a:cubicBezTo>
                  <a:cubicBezTo>
                    <a:pt x="43" y="2"/>
                    <a:pt x="39" y="7"/>
                    <a:pt x="42" y="8"/>
                  </a:cubicBezTo>
                  <a:cubicBezTo>
                    <a:pt x="42" y="10"/>
                    <a:pt x="42" y="12"/>
                    <a:pt x="42" y="14"/>
                  </a:cubicBezTo>
                  <a:cubicBezTo>
                    <a:pt x="42" y="24"/>
                    <a:pt x="42" y="24"/>
                    <a:pt x="32" y="25"/>
                  </a:cubicBezTo>
                  <a:cubicBezTo>
                    <a:pt x="22" y="25"/>
                    <a:pt x="11" y="25"/>
                    <a:pt x="0" y="25"/>
                  </a:cubicBezTo>
                  <a:cubicBezTo>
                    <a:pt x="6" y="16"/>
                    <a:pt x="14" y="9"/>
                    <a:pt x="21" y="1"/>
                  </a:cubicBezTo>
                  <a:close/>
                </a:path>
              </a:pathLst>
            </a:custGeom>
            <a:solidFill>
              <a:srgbClr val="30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2056C8DD-EC63-1886-7B71-E0F9B63D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52"/>
              <a:ext cx="108" cy="87"/>
            </a:xfrm>
            <a:custGeom>
              <a:avLst/>
              <a:gdLst>
                <a:gd name="T0" fmla="*/ 21 w 36"/>
                <a:gd name="T1" fmla="*/ 0 h 29"/>
                <a:gd name="T2" fmla="*/ 34 w 36"/>
                <a:gd name="T3" fmla="*/ 2 h 29"/>
                <a:gd name="T4" fmla="*/ 36 w 36"/>
                <a:gd name="T5" fmla="*/ 24 h 29"/>
                <a:gd name="T6" fmla="*/ 32 w 36"/>
                <a:gd name="T7" fmla="*/ 29 h 29"/>
                <a:gd name="T8" fmla="*/ 3 w 36"/>
                <a:gd name="T9" fmla="*/ 29 h 29"/>
                <a:gd name="T10" fmla="*/ 1 w 36"/>
                <a:gd name="T11" fmla="*/ 27 h 29"/>
                <a:gd name="T12" fmla="*/ 21 w 3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9">
                  <a:moveTo>
                    <a:pt x="21" y="0"/>
                  </a:moveTo>
                  <a:cubicBezTo>
                    <a:pt x="25" y="2"/>
                    <a:pt x="29" y="2"/>
                    <a:pt x="34" y="2"/>
                  </a:cubicBezTo>
                  <a:cubicBezTo>
                    <a:pt x="34" y="9"/>
                    <a:pt x="35" y="17"/>
                    <a:pt x="36" y="24"/>
                  </a:cubicBezTo>
                  <a:cubicBezTo>
                    <a:pt x="36" y="27"/>
                    <a:pt x="35" y="29"/>
                    <a:pt x="32" y="29"/>
                  </a:cubicBezTo>
                  <a:cubicBezTo>
                    <a:pt x="22" y="29"/>
                    <a:pt x="13" y="29"/>
                    <a:pt x="3" y="29"/>
                  </a:cubicBezTo>
                  <a:cubicBezTo>
                    <a:pt x="2" y="29"/>
                    <a:pt x="0" y="29"/>
                    <a:pt x="1" y="27"/>
                  </a:cubicBezTo>
                  <a:cubicBezTo>
                    <a:pt x="7" y="18"/>
                    <a:pt x="13" y="8"/>
                    <a:pt x="21" y="0"/>
                  </a:cubicBezTo>
                  <a:close/>
                </a:path>
              </a:pathLst>
            </a:custGeom>
            <a:solidFill>
              <a:srgbClr val="31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31AC6EDB-A4EF-C09A-977B-6FE2EF36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664"/>
              <a:ext cx="114" cy="81"/>
            </a:xfrm>
            <a:custGeom>
              <a:avLst/>
              <a:gdLst>
                <a:gd name="T0" fmla="*/ 4 w 38"/>
                <a:gd name="T1" fmla="*/ 1 h 27"/>
                <a:gd name="T2" fmla="*/ 20 w 38"/>
                <a:gd name="T3" fmla="*/ 2 h 27"/>
                <a:gd name="T4" fmla="*/ 35 w 38"/>
                <a:gd name="T5" fmla="*/ 21 h 27"/>
                <a:gd name="T6" fmla="*/ 37 w 38"/>
                <a:gd name="T7" fmla="*/ 25 h 27"/>
                <a:gd name="T8" fmla="*/ 34 w 38"/>
                <a:gd name="T9" fmla="*/ 26 h 27"/>
                <a:gd name="T10" fmla="*/ 4 w 38"/>
                <a:gd name="T11" fmla="*/ 26 h 27"/>
                <a:gd name="T12" fmla="*/ 1 w 38"/>
                <a:gd name="T13" fmla="*/ 22 h 27"/>
                <a:gd name="T14" fmla="*/ 4 w 38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7">
                  <a:moveTo>
                    <a:pt x="4" y="1"/>
                  </a:moveTo>
                  <a:cubicBezTo>
                    <a:pt x="10" y="0"/>
                    <a:pt x="15" y="2"/>
                    <a:pt x="20" y="2"/>
                  </a:cubicBezTo>
                  <a:cubicBezTo>
                    <a:pt x="25" y="8"/>
                    <a:pt x="30" y="15"/>
                    <a:pt x="35" y="21"/>
                  </a:cubicBezTo>
                  <a:cubicBezTo>
                    <a:pt x="36" y="22"/>
                    <a:pt x="38" y="23"/>
                    <a:pt x="37" y="25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24" y="26"/>
                    <a:pt x="14" y="26"/>
                    <a:pt x="4" y="26"/>
                  </a:cubicBezTo>
                  <a:cubicBezTo>
                    <a:pt x="1" y="26"/>
                    <a:pt x="0" y="25"/>
                    <a:pt x="1" y="22"/>
                  </a:cubicBezTo>
                  <a:cubicBezTo>
                    <a:pt x="2" y="15"/>
                    <a:pt x="3" y="8"/>
                    <a:pt x="4" y="1"/>
                  </a:cubicBezTo>
                  <a:close/>
                </a:path>
              </a:pathLst>
            </a:custGeom>
            <a:solidFill>
              <a:srgbClr val="32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D0992DFC-8806-67D5-341D-007177CA8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589"/>
              <a:ext cx="84" cy="147"/>
            </a:xfrm>
            <a:custGeom>
              <a:avLst/>
              <a:gdLst>
                <a:gd name="T0" fmla="*/ 8 w 28"/>
                <a:gd name="T1" fmla="*/ 9 h 49"/>
                <a:gd name="T2" fmla="*/ 27 w 28"/>
                <a:gd name="T3" fmla="*/ 0 h 49"/>
                <a:gd name="T4" fmla="*/ 21 w 28"/>
                <a:gd name="T5" fmla="*/ 25 h 49"/>
                <a:gd name="T6" fmla="*/ 0 w 28"/>
                <a:gd name="T7" fmla="*/ 49 h 49"/>
                <a:gd name="T8" fmla="*/ 8 w 28"/>
                <a:gd name="T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9">
                  <a:moveTo>
                    <a:pt x="8" y="9"/>
                  </a:moveTo>
                  <a:cubicBezTo>
                    <a:pt x="16" y="9"/>
                    <a:pt x="21" y="4"/>
                    <a:pt x="27" y="0"/>
                  </a:cubicBezTo>
                  <a:cubicBezTo>
                    <a:pt x="28" y="9"/>
                    <a:pt x="26" y="18"/>
                    <a:pt x="21" y="25"/>
                  </a:cubicBezTo>
                  <a:cubicBezTo>
                    <a:pt x="14" y="34"/>
                    <a:pt x="9" y="42"/>
                    <a:pt x="0" y="49"/>
                  </a:cubicBezTo>
                  <a:cubicBezTo>
                    <a:pt x="1" y="35"/>
                    <a:pt x="5" y="22"/>
                    <a:pt x="8" y="9"/>
                  </a:cubicBezTo>
                  <a:close/>
                </a:path>
              </a:pathLst>
            </a:custGeom>
            <a:solidFill>
              <a:srgbClr val="33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A446DD71-F0C1-66EA-1F1E-B0959C88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667"/>
              <a:ext cx="87" cy="78"/>
            </a:xfrm>
            <a:custGeom>
              <a:avLst/>
              <a:gdLst>
                <a:gd name="T0" fmla="*/ 5 w 29"/>
                <a:gd name="T1" fmla="*/ 4 h 26"/>
                <a:gd name="T2" fmla="*/ 10 w 29"/>
                <a:gd name="T3" fmla="*/ 1 h 26"/>
                <a:gd name="T4" fmla="*/ 21 w 29"/>
                <a:gd name="T5" fmla="*/ 0 h 26"/>
                <a:gd name="T6" fmla="*/ 28 w 29"/>
                <a:gd name="T7" fmla="*/ 21 h 26"/>
                <a:gd name="T8" fmla="*/ 25 w 29"/>
                <a:gd name="T9" fmla="*/ 26 h 26"/>
                <a:gd name="T10" fmla="*/ 4 w 29"/>
                <a:gd name="T11" fmla="*/ 25 h 26"/>
                <a:gd name="T12" fmla="*/ 1 w 29"/>
                <a:gd name="T13" fmla="*/ 21 h 26"/>
                <a:gd name="T14" fmla="*/ 5 w 29"/>
                <a:gd name="T15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6">
                  <a:moveTo>
                    <a:pt x="5" y="4"/>
                  </a:moveTo>
                  <a:cubicBezTo>
                    <a:pt x="6" y="2"/>
                    <a:pt x="7" y="1"/>
                    <a:pt x="10" y="1"/>
                  </a:cubicBezTo>
                  <a:cubicBezTo>
                    <a:pt x="14" y="1"/>
                    <a:pt x="18" y="0"/>
                    <a:pt x="21" y="0"/>
                  </a:cubicBezTo>
                  <a:cubicBezTo>
                    <a:pt x="24" y="7"/>
                    <a:pt x="26" y="14"/>
                    <a:pt x="28" y="21"/>
                  </a:cubicBezTo>
                  <a:cubicBezTo>
                    <a:pt x="29" y="25"/>
                    <a:pt x="29" y="26"/>
                    <a:pt x="25" y="26"/>
                  </a:cubicBezTo>
                  <a:cubicBezTo>
                    <a:pt x="18" y="26"/>
                    <a:pt x="11" y="26"/>
                    <a:pt x="4" y="25"/>
                  </a:cubicBezTo>
                  <a:cubicBezTo>
                    <a:pt x="1" y="25"/>
                    <a:pt x="0" y="24"/>
                    <a:pt x="1" y="21"/>
                  </a:cubicBezTo>
                  <a:cubicBezTo>
                    <a:pt x="2" y="16"/>
                    <a:pt x="3" y="10"/>
                    <a:pt x="5" y="4"/>
                  </a:cubicBezTo>
                  <a:close/>
                </a:path>
              </a:pathLst>
            </a:custGeom>
            <a:solidFill>
              <a:srgbClr val="313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9CB8B3EB-5875-385D-549E-000CCEB9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488"/>
              <a:ext cx="150" cy="497"/>
            </a:xfrm>
            <a:custGeom>
              <a:avLst/>
              <a:gdLst>
                <a:gd name="T0" fmla="*/ 23 w 50"/>
                <a:gd name="T1" fmla="*/ 151 h 166"/>
                <a:gd name="T2" fmla="*/ 19 w 50"/>
                <a:gd name="T3" fmla="*/ 159 h 166"/>
                <a:gd name="T4" fmla="*/ 18 w 50"/>
                <a:gd name="T5" fmla="*/ 155 h 166"/>
                <a:gd name="T6" fmla="*/ 15 w 50"/>
                <a:gd name="T7" fmla="*/ 158 h 166"/>
                <a:gd name="T8" fmla="*/ 8 w 50"/>
                <a:gd name="T9" fmla="*/ 166 h 166"/>
                <a:gd name="T10" fmla="*/ 12 w 50"/>
                <a:gd name="T11" fmla="*/ 141 h 166"/>
                <a:gd name="T12" fmla="*/ 2 w 50"/>
                <a:gd name="T13" fmla="*/ 152 h 166"/>
                <a:gd name="T14" fmla="*/ 2 w 50"/>
                <a:gd name="T15" fmla="*/ 144 h 166"/>
                <a:gd name="T16" fmla="*/ 7 w 50"/>
                <a:gd name="T17" fmla="*/ 69 h 166"/>
                <a:gd name="T18" fmla="*/ 10 w 50"/>
                <a:gd name="T19" fmla="*/ 30 h 166"/>
                <a:gd name="T20" fmla="*/ 29 w 50"/>
                <a:gd name="T21" fmla="*/ 4 h 166"/>
                <a:gd name="T22" fmla="*/ 50 w 50"/>
                <a:gd name="T23" fmla="*/ 5 h 166"/>
                <a:gd name="T24" fmla="*/ 45 w 50"/>
                <a:gd name="T25" fmla="*/ 4 h 166"/>
                <a:gd name="T26" fmla="*/ 20 w 50"/>
                <a:gd name="T27" fmla="*/ 16 h 166"/>
                <a:gd name="T28" fmla="*/ 13 w 50"/>
                <a:gd name="T29" fmla="*/ 27 h 166"/>
                <a:gd name="T30" fmla="*/ 8 w 50"/>
                <a:gd name="T31" fmla="*/ 62 h 166"/>
                <a:gd name="T32" fmla="*/ 8 w 50"/>
                <a:gd name="T33" fmla="*/ 99 h 166"/>
                <a:gd name="T34" fmla="*/ 6 w 50"/>
                <a:gd name="T35" fmla="*/ 133 h 166"/>
                <a:gd name="T36" fmla="*/ 14 w 50"/>
                <a:gd name="T37" fmla="*/ 138 h 166"/>
                <a:gd name="T38" fmla="*/ 20 w 50"/>
                <a:gd name="T39" fmla="*/ 137 h 166"/>
                <a:gd name="T40" fmla="*/ 18 w 50"/>
                <a:gd name="T41" fmla="*/ 144 h 166"/>
                <a:gd name="T42" fmla="*/ 23 w 50"/>
                <a:gd name="T43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166">
                  <a:moveTo>
                    <a:pt x="23" y="151"/>
                  </a:moveTo>
                  <a:cubicBezTo>
                    <a:pt x="22" y="154"/>
                    <a:pt x="21" y="157"/>
                    <a:pt x="19" y="159"/>
                  </a:cubicBezTo>
                  <a:cubicBezTo>
                    <a:pt x="18" y="158"/>
                    <a:pt x="20" y="156"/>
                    <a:pt x="18" y="155"/>
                  </a:cubicBezTo>
                  <a:cubicBezTo>
                    <a:pt x="17" y="155"/>
                    <a:pt x="16" y="157"/>
                    <a:pt x="15" y="158"/>
                  </a:cubicBezTo>
                  <a:cubicBezTo>
                    <a:pt x="13" y="161"/>
                    <a:pt x="11" y="163"/>
                    <a:pt x="8" y="166"/>
                  </a:cubicBezTo>
                  <a:cubicBezTo>
                    <a:pt x="11" y="157"/>
                    <a:pt x="11" y="150"/>
                    <a:pt x="12" y="141"/>
                  </a:cubicBezTo>
                  <a:cubicBezTo>
                    <a:pt x="8" y="145"/>
                    <a:pt x="5" y="148"/>
                    <a:pt x="2" y="152"/>
                  </a:cubicBezTo>
                  <a:cubicBezTo>
                    <a:pt x="0" y="149"/>
                    <a:pt x="2" y="146"/>
                    <a:pt x="2" y="144"/>
                  </a:cubicBezTo>
                  <a:cubicBezTo>
                    <a:pt x="6" y="119"/>
                    <a:pt x="8" y="94"/>
                    <a:pt x="7" y="69"/>
                  </a:cubicBezTo>
                  <a:cubicBezTo>
                    <a:pt x="7" y="56"/>
                    <a:pt x="6" y="43"/>
                    <a:pt x="10" y="30"/>
                  </a:cubicBezTo>
                  <a:cubicBezTo>
                    <a:pt x="14" y="19"/>
                    <a:pt x="19" y="10"/>
                    <a:pt x="29" y="4"/>
                  </a:cubicBezTo>
                  <a:cubicBezTo>
                    <a:pt x="36" y="0"/>
                    <a:pt x="43" y="0"/>
                    <a:pt x="50" y="5"/>
                  </a:cubicBezTo>
                  <a:cubicBezTo>
                    <a:pt x="48" y="5"/>
                    <a:pt x="47" y="4"/>
                    <a:pt x="45" y="4"/>
                  </a:cubicBezTo>
                  <a:cubicBezTo>
                    <a:pt x="34" y="2"/>
                    <a:pt x="26" y="6"/>
                    <a:pt x="20" y="16"/>
                  </a:cubicBezTo>
                  <a:cubicBezTo>
                    <a:pt x="18" y="20"/>
                    <a:pt x="14" y="23"/>
                    <a:pt x="13" y="27"/>
                  </a:cubicBezTo>
                  <a:cubicBezTo>
                    <a:pt x="10" y="39"/>
                    <a:pt x="8" y="50"/>
                    <a:pt x="8" y="62"/>
                  </a:cubicBezTo>
                  <a:cubicBezTo>
                    <a:pt x="9" y="74"/>
                    <a:pt x="8" y="86"/>
                    <a:pt x="8" y="99"/>
                  </a:cubicBezTo>
                  <a:cubicBezTo>
                    <a:pt x="8" y="110"/>
                    <a:pt x="5" y="121"/>
                    <a:pt x="6" y="133"/>
                  </a:cubicBezTo>
                  <a:cubicBezTo>
                    <a:pt x="6" y="137"/>
                    <a:pt x="10" y="140"/>
                    <a:pt x="14" y="138"/>
                  </a:cubicBezTo>
                  <a:cubicBezTo>
                    <a:pt x="16" y="138"/>
                    <a:pt x="18" y="137"/>
                    <a:pt x="20" y="137"/>
                  </a:cubicBezTo>
                  <a:cubicBezTo>
                    <a:pt x="24" y="141"/>
                    <a:pt x="24" y="142"/>
                    <a:pt x="18" y="144"/>
                  </a:cubicBezTo>
                  <a:cubicBezTo>
                    <a:pt x="22" y="145"/>
                    <a:pt x="23" y="147"/>
                    <a:pt x="23" y="151"/>
                  </a:cubicBezTo>
                  <a:close/>
                </a:path>
              </a:pathLst>
            </a:custGeom>
            <a:solidFill>
              <a:srgbClr val="C57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AAEC889A-253E-1774-0FD2-171D0E9E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601"/>
              <a:ext cx="71" cy="135"/>
            </a:xfrm>
            <a:custGeom>
              <a:avLst/>
              <a:gdLst>
                <a:gd name="T0" fmla="*/ 5 w 24"/>
                <a:gd name="T1" fmla="*/ 0 h 45"/>
                <a:gd name="T2" fmla="*/ 9 w 24"/>
                <a:gd name="T3" fmla="*/ 5 h 45"/>
                <a:gd name="T4" fmla="*/ 22 w 24"/>
                <a:gd name="T5" fmla="*/ 15 h 45"/>
                <a:gd name="T6" fmla="*/ 24 w 24"/>
                <a:gd name="T7" fmla="*/ 41 h 45"/>
                <a:gd name="T8" fmla="*/ 23 w 24"/>
                <a:gd name="T9" fmla="*/ 44 h 45"/>
                <a:gd name="T10" fmla="*/ 19 w 24"/>
                <a:gd name="T11" fmla="*/ 42 h 45"/>
                <a:gd name="T12" fmla="*/ 5 w 24"/>
                <a:gd name="T13" fmla="*/ 4 h 45"/>
                <a:gd name="T14" fmla="*/ 5 w 24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5">
                  <a:moveTo>
                    <a:pt x="5" y="0"/>
                  </a:moveTo>
                  <a:cubicBezTo>
                    <a:pt x="8" y="0"/>
                    <a:pt x="8" y="3"/>
                    <a:pt x="9" y="5"/>
                  </a:cubicBezTo>
                  <a:cubicBezTo>
                    <a:pt x="13" y="9"/>
                    <a:pt x="16" y="13"/>
                    <a:pt x="22" y="15"/>
                  </a:cubicBezTo>
                  <a:cubicBezTo>
                    <a:pt x="23" y="23"/>
                    <a:pt x="24" y="32"/>
                    <a:pt x="24" y="41"/>
                  </a:cubicBezTo>
                  <a:cubicBezTo>
                    <a:pt x="24" y="42"/>
                    <a:pt x="24" y="44"/>
                    <a:pt x="23" y="44"/>
                  </a:cubicBezTo>
                  <a:cubicBezTo>
                    <a:pt x="21" y="45"/>
                    <a:pt x="20" y="43"/>
                    <a:pt x="19" y="42"/>
                  </a:cubicBezTo>
                  <a:cubicBezTo>
                    <a:pt x="9" y="31"/>
                    <a:pt x="0" y="20"/>
                    <a:pt x="5" y="4"/>
                  </a:cubicBezTo>
                  <a:cubicBezTo>
                    <a:pt x="5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313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B2E031AC-0509-AA1D-0301-BCC2125D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323"/>
              <a:ext cx="59" cy="84"/>
            </a:xfrm>
            <a:custGeom>
              <a:avLst/>
              <a:gdLst>
                <a:gd name="T0" fmla="*/ 17 w 20"/>
                <a:gd name="T1" fmla="*/ 26 h 28"/>
                <a:gd name="T2" fmla="*/ 0 w 20"/>
                <a:gd name="T3" fmla="*/ 26 h 28"/>
                <a:gd name="T4" fmla="*/ 1 w 20"/>
                <a:gd name="T5" fmla="*/ 8 h 28"/>
                <a:gd name="T6" fmla="*/ 20 w 20"/>
                <a:gd name="T7" fmla="*/ 0 h 28"/>
                <a:gd name="T8" fmla="*/ 17 w 20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8">
                  <a:moveTo>
                    <a:pt x="17" y="26"/>
                  </a:moveTo>
                  <a:cubicBezTo>
                    <a:pt x="11" y="28"/>
                    <a:pt x="6" y="27"/>
                    <a:pt x="0" y="26"/>
                  </a:cubicBezTo>
                  <a:cubicBezTo>
                    <a:pt x="1" y="20"/>
                    <a:pt x="1" y="14"/>
                    <a:pt x="1" y="8"/>
                  </a:cubicBezTo>
                  <a:cubicBezTo>
                    <a:pt x="8" y="5"/>
                    <a:pt x="14" y="3"/>
                    <a:pt x="20" y="0"/>
                  </a:cubicBezTo>
                  <a:cubicBezTo>
                    <a:pt x="19" y="9"/>
                    <a:pt x="19" y="18"/>
                    <a:pt x="17" y="26"/>
                  </a:cubicBezTo>
                  <a:close/>
                </a:path>
              </a:pathLst>
            </a:custGeom>
            <a:solidFill>
              <a:srgbClr val="56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31F47FE0-52CA-6378-595B-E42780CD7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350"/>
              <a:ext cx="69" cy="66"/>
            </a:xfrm>
            <a:custGeom>
              <a:avLst/>
              <a:gdLst>
                <a:gd name="T0" fmla="*/ 18 w 23"/>
                <a:gd name="T1" fmla="*/ 21 h 22"/>
                <a:gd name="T2" fmla="*/ 3 w 23"/>
                <a:gd name="T3" fmla="*/ 19 h 22"/>
                <a:gd name="T4" fmla="*/ 3 w 23"/>
                <a:gd name="T5" fmla="*/ 8 h 22"/>
                <a:gd name="T6" fmla="*/ 4 w 23"/>
                <a:gd name="T7" fmla="*/ 1 h 22"/>
                <a:gd name="T8" fmla="*/ 23 w 23"/>
                <a:gd name="T9" fmla="*/ 2 h 22"/>
                <a:gd name="T10" fmla="*/ 18 w 23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18" y="21"/>
                  </a:moveTo>
                  <a:cubicBezTo>
                    <a:pt x="13" y="22"/>
                    <a:pt x="8" y="22"/>
                    <a:pt x="3" y="19"/>
                  </a:cubicBezTo>
                  <a:cubicBezTo>
                    <a:pt x="0" y="16"/>
                    <a:pt x="3" y="12"/>
                    <a:pt x="3" y="8"/>
                  </a:cubicBezTo>
                  <a:cubicBezTo>
                    <a:pt x="3" y="6"/>
                    <a:pt x="3" y="3"/>
                    <a:pt x="4" y="1"/>
                  </a:cubicBezTo>
                  <a:cubicBezTo>
                    <a:pt x="10" y="1"/>
                    <a:pt x="16" y="0"/>
                    <a:pt x="23" y="2"/>
                  </a:cubicBezTo>
                  <a:cubicBezTo>
                    <a:pt x="21" y="8"/>
                    <a:pt x="21" y="14"/>
                    <a:pt x="18" y="21"/>
                  </a:cubicBezTo>
                  <a:close/>
                </a:path>
              </a:pathLst>
            </a:custGeom>
            <a:solidFill>
              <a:srgbClr val="565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E7F45195-F264-2D54-B765-79C20626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263"/>
              <a:ext cx="84" cy="81"/>
            </a:xfrm>
            <a:custGeom>
              <a:avLst/>
              <a:gdLst>
                <a:gd name="T0" fmla="*/ 28 w 28"/>
                <a:gd name="T1" fmla="*/ 10 h 27"/>
                <a:gd name="T2" fmla="*/ 24 w 28"/>
                <a:gd name="T3" fmla="*/ 13 h 27"/>
                <a:gd name="T4" fmla="*/ 1 w 28"/>
                <a:gd name="T5" fmla="*/ 27 h 27"/>
                <a:gd name="T6" fmla="*/ 1 w 28"/>
                <a:gd name="T7" fmla="*/ 20 h 27"/>
                <a:gd name="T8" fmla="*/ 4 w 28"/>
                <a:gd name="T9" fmla="*/ 16 h 27"/>
                <a:gd name="T10" fmla="*/ 14 w 28"/>
                <a:gd name="T11" fmla="*/ 12 h 27"/>
                <a:gd name="T12" fmla="*/ 21 w 28"/>
                <a:gd name="T13" fmla="*/ 4 h 27"/>
                <a:gd name="T14" fmla="*/ 25 w 28"/>
                <a:gd name="T15" fmla="*/ 1 h 27"/>
                <a:gd name="T16" fmla="*/ 28 w 28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7">
                  <a:moveTo>
                    <a:pt x="28" y="10"/>
                  </a:moveTo>
                  <a:cubicBezTo>
                    <a:pt x="26" y="10"/>
                    <a:pt x="25" y="11"/>
                    <a:pt x="24" y="13"/>
                  </a:cubicBezTo>
                  <a:cubicBezTo>
                    <a:pt x="20" y="23"/>
                    <a:pt x="12" y="27"/>
                    <a:pt x="1" y="27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0" y="17"/>
                    <a:pt x="3" y="17"/>
                    <a:pt x="4" y="16"/>
                  </a:cubicBezTo>
                  <a:cubicBezTo>
                    <a:pt x="8" y="15"/>
                    <a:pt x="11" y="14"/>
                    <a:pt x="14" y="12"/>
                  </a:cubicBezTo>
                  <a:cubicBezTo>
                    <a:pt x="17" y="10"/>
                    <a:pt x="20" y="7"/>
                    <a:pt x="21" y="4"/>
                  </a:cubicBezTo>
                  <a:cubicBezTo>
                    <a:pt x="22" y="3"/>
                    <a:pt x="22" y="0"/>
                    <a:pt x="25" y="1"/>
                  </a:cubicBezTo>
                  <a:cubicBezTo>
                    <a:pt x="25" y="5"/>
                    <a:pt x="25" y="8"/>
                    <a:pt x="28" y="10"/>
                  </a:cubicBezTo>
                  <a:close/>
                </a:path>
              </a:pathLst>
            </a:custGeom>
            <a:solidFill>
              <a:srgbClr val="FAC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09539BEF-77A6-19F9-E064-8A893F4E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251"/>
              <a:ext cx="84" cy="93"/>
            </a:xfrm>
            <a:custGeom>
              <a:avLst/>
              <a:gdLst>
                <a:gd name="T0" fmla="*/ 28 w 28"/>
                <a:gd name="T1" fmla="*/ 5 h 31"/>
                <a:gd name="T2" fmla="*/ 16 w 28"/>
                <a:gd name="T3" fmla="*/ 18 h 31"/>
                <a:gd name="T4" fmla="*/ 13 w 28"/>
                <a:gd name="T5" fmla="*/ 20 h 31"/>
                <a:gd name="T6" fmla="*/ 4 w 28"/>
                <a:gd name="T7" fmla="*/ 31 h 31"/>
                <a:gd name="T8" fmla="*/ 3 w 28"/>
                <a:gd name="T9" fmla="*/ 26 h 31"/>
                <a:gd name="T10" fmla="*/ 0 w 28"/>
                <a:gd name="T11" fmla="*/ 21 h 31"/>
                <a:gd name="T12" fmla="*/ 1 w 28"/>
                <a:gd name="T13" fmla="*/ 14 h 31"/>
                <a:gd name="T14" fmla="*/ 28 w 28"/>
                <a:gd name="T15" fmla="*/ 0 h 31"/>
                <a:gd name="T16" fmla="*/ 28 w 28"/>
                <a:gd name="T17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1">
                  <a:moveTo>
                    <a:pt x="28" y="5"/>
                  </a:moveTo>
                  <a:cubicBezTo>
                    <a:pt x="25" y="10"/>
                    <a:pt x="22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4" y="23"/>
                    <a:pt x="4" y="23"/>
                    <a:pt x="4" y="31"/>
                  </a:cubicBezTo>
                  <a:cubicBezTo>
                    <a:pt x="2" y="30"/>
                    <a:pt x="3" y="28"/>
                    <a:pt x="3" y="26"/>
                  </a:cubicBezTo>
                  <a:cubicBezTo>
                    <a:pt x="3" y="24"/>
                    <a:pt x="2" y="21"/>
                    <a:pt x="0" y="21"/>
                  </a:cubicBezTo>
                  <a:cubicBezTo>
                    <a:pt x="2" y="19"/>
                    <a:pt x="2" y="17"/>
                    <a:pt x="1" y="14"/>
                  </a:cubicBezTo>
                  <a:cubicBezTo>
                    <a:pt x="13" y="15"/>
                    <a:pt x="21" y="9"/>
                    <a:pt x="28" y="0"/>
                  </a:cubicBezTo>
                  <a:cubicBezTo>
                    <a:pt x="28" y="2"/>
                    <a:pt x="28" y="4"/>
                    <a:pt x="28" y="5"/>
                  </a:cubicBezTo>
                  <a:close/>
                </a:path>
              </a:pathLst>
            </a:custGeom>
            <a:solidFill>
              <a:srgbClr val="EEA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1120EF37-510B-764F-E8AC-F9747BE0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162"/>
              <a:ext cx="45" cy="66"/>
            </a:xfrm>
            <a:custGeom>
              <a:avLst/>
              <a:gdLst>
                <a:gd name="T0" fmla="*/ 0 w 15"/>
                <a:gd name="T1" fmla="*/ 22 h 22"/>
                <a:gd name="T2" fmla="*/ 4 w 15"/>
                <a:gd name="T3" fmla="*/ 9 h 22"/>
                <a:gd name="T4" fmla="*/ 9 w 15"/>
                <a:gd name="T5" fmla="*/ 0 h 22"/>
                <a:gd name="T6" fmla="*/ 15 w 15"/>
                <a:gd name="T7" fmla="*/ 6 h 22"/>
                <a:gd name="T8" fmla="*/ 13 w 15"/>
                <a:gd name="T9" fmla="*/ 14 h 22"/>
                <a:gd name="T10" fmla="*/ 0 w 15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2" y="17"/>
                    <a:pt x="4" y="14"/>
                    <a:pt x="4" y="9"/>
                  </a:cubicBezTo>
                  <a:cubicBezTo>
                    <a:pt x="6" y="6"/>
                    <a:pt x="6" y="2"/>
                    <a:pt x="9" y="0"/>
                  </a:cubicBezTo>
                  <a:cubicBezTo>
                    <a:pt x="14" y="0"/>
                    <a:pt x="15" y="1"/>
                    <a:pt x="15" y="6"/>
                  </a:cubicBezTo>
                  <a:cubicBezTo>
                    <a:pt x="14" y="9"/>
                    <a:pt x="13" y="11"/>
                    <a:pt x="13" y="14"/>
                  </a:cubicBezTo>
                  <a:cubicBezTo>
                    <a:pt x="11" y="20"/>
                    <a:pt x="6" y="21"/>
                    <a:pt x="0" y="22"/>
                  </a:cubicBezTo>
                  <a:close/>
                </a:path>
              </a:pathLst>
            </a:custGeom>
            <a:solidFill>
              <a:srgbClr val="EE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7FF644E9-047A-1DCC-2C0B-A26E13DE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117"/>
              <a:ext cx="24" cy="72"/>
            </a:xfrm>
            <a:custGeom>
              <a:avLst/>
              <a:gdLst>
                <a:gd name="T0" fmla="*/ 8 w 8"/>
                <a:gd name="T1" fmla="*/ 13 h 24"/>
                <a:gd name="T2" fmla="*/ 8 w 8"/>
                <a:gd name="T3" fmla="*/ 24 h 24"/>
                <a:gd name="T4" fmla="*/ 2 w 8"/>
                <a:gd name="T5" fmla="*/ 20 h 24"/>
                <a:gd name="T6" fmla="*/ 2 w 8"/>
                <a:gd name="T7" fmla="*/ 3 h 24"/>
                <a:gd name="T8" fmla="*/ 7 w 8"/>
                <a:gd name="T9" fmla="*/ 0 h 24"/>
                <a:gd name="T10" fmla="*/ 8 w 8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4">
                  <a:moveTo>
                    <a:pt x="8" y="13"/>
                  </a:moveTo>
                  <a:cubicBezTo>
                    <a:pt x="8" y="17"/>
                    <a:pt x="8" y="20"/>
                    <a:pt x="8" y="24"/>
                  </a:cubicBezTo>
                  <a:cubicBezTo>
                    <a:pt x="5" y="24"/>
                    <a:pt x="3" y="23"/>
                    <a:pt x="2" y="20"/>
                  </a:cubicBezTo>
                  <a:cubicBezTo>
                    <a:pt x="0" y="14"/>
                    <a:pt x="0" y="9"/>
                    <a:pt x="2" y="3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5"/>
                    <a:pt x="8" y="9"/>
                    <a:pt x="8" y="13"/>
                  </a:cubicBezTo>
                  <a:close/>
                </a:path>
              </a:pathLst>
            </a:custGeom>
            <a:solidFill>
              <a:srgbClr val="EDAA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F9781ED3-2FBB-7B6B-FBC2-CF564D3B9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889"/>
              <a:ext cx="84" cy="102"/>
            </a:xfrm>
            <a:custGeom>
              <a:avLst/>
              <a:gdLst>
                <a:gd name="T0" fmla="*/ 16 w 28"/>
                <a:gd name="T1" fmla="*/ 11 h 34"/>
                <a:gd name="T2" fmla="*/ 11 w 28"/>
                <a:gd name="T3" fmla="*/ 20 h 34"/>
                <a:gd name="T4" fmla="*/ 19 w 28"/>
                <a:gd name="T5" fmla="*/ 25 h 34"/>
                <a:gd name="T6" fmla="*/ 24 w 28"/>
                <a:gd name="T7" fmla="*/ 29 h 34"/>
                <a:gd name="T8" fmla="*/ 18 w 28"/>
                <a:gd name="T9" fmla="*/ 33 h 34"/>
                <a:gd name="T10" fmla="*/ 3 w 28"/>
                <a:gd name="T11" fmla="*/ 13 h 34"/>
                <a:gd name="T12" fmla="*/ 25 w 28"/>
                <a:gd name="T13" fmla="*/ 6 h 34"/>
                <a:gd name="T14" fmla="*/ 26 w 28"/>
                <a:gd name="T15" fmla="*/ 13 h 34"/>
                <a:gd name="T16" fmla="*/ 19 w 28"/>
                <a:gd name="T17" fmla="*/ 20 h 34"/>
                <a:gd name="T18" fmla="*/ 15 w 28"/>
                <a:gd name="T19" fmla="*/ 21 h 34"/>
                <a:gd name="T20" fmla="*/ 14 w 28"/>
                <a:gd name="T21" fmla="*/ 15 h 34"/>
                <a:gd name="T22" fmla="*/ 16 w 28"/>
                <a:gd name="T2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4">
                  <a:moveTo>
                    <a:pt x="16" y="11"/>
                  </a:moveTo>
                  <a:cubicBezTo>
                    <a:pt x="11" y="12"/>
                    <a:pt x="10" y="16"/>
                    <a:pt x="11" y="20"/>
                  </a:cubicBezTo>
                  <a:cubicBezTo>
                    <a:pt x="12" y="24"/>
                    <a:pt x="15" y="25"/>
                    <a:pt x="19" y="25"/>
                  </a:cubicBezTo>
                  <a:cubicBezTo>
                    <a:pt x="22" y="25"/>
                    <a:pt x="25" y="24"/>
                    <a:pt x="24" y="29"/>
                  </a:cubicBezTo>
                  <a:cubicBezTo>
                    <a:pt x="24" y="33"/>
                    <a:pt x="21" y="34"/>
                    <a:pt x="18" y="33"/>
                  </a:cubicBezTo>
                  <a:cubicBezTo>
                    <a:pt x="6" y="32"/>
                    <a:pt x="0" y="24"/>
                    <a:pt x="3" y="13"/>
                  </a:cubicBezTo>
                  <a:cubicBezTo>
                    <a:pt x="6" y="4"/>
                    <a:pt x="18" y="0"/>
                    <a:pt x="25" y="6"/>
                  </a:cubicBezTo>
                  <a:cubicBezTo>
                    <a:pt x="27" y="8"/>
                    <a:pt x="28" y="10"/>
                    <a:pt x="26" y="13"/>
                  </a:cubicBezTo>
                  <a:cubicBezTo>
                    <a:pt x="24" y="16"/>
                    <a:pt x="21" y="18"/>
                    <a:pt x="19" y="20"/>
                  </a:cubicBezTo>
                  <a:cubicBezTo>
                    <a:pt x="18" y="22"/>
                    <a:pt x="16" y="23"/>
                    <a:pt x="15" y="21"/>
                  </a:cubicBezTo>
                  <a:cubicBezTo>
                    <a:pt x="13" y="19"/>
                    <a:pt x="12" y="18"/>
                    <a:pt x="14" y="15"/>
                  </a:cubicBezTo>
                  <a:cubicBezTo>
                    <a:pt x="15" y="14"/>
                    <a:pt x="16" y="13"/>
                    <a:pt x="16" y="11"/>
                  </a:cubicBezTo>
                  <a:close/>
                </a:path>
              </a:pathLst>
            </a:custGeom>
            <a:solidFill>
              <a:srgbClr val="53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530814AA-AE4E-2D70-05ED-A00870BD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311"/>
              <a:ext cx="189" cy="75"/>
            </a:xfrm>
            <a:custGeom>
              <a:avLst/>
              <a:gdLst>
                <a:gd name="T0" fmla="*/ 58 w 63"/>
                <a:gd name="T1" fmla="*/ 10 h 25"/>
                <a:gd name="T2" fmla="*/ 63 w 63"/>
                <a:gd name="T3" fmla="*/ 13 h 25"/>
                <a:gd name="T4" fmla="*/ 35 w 63"/>
                <a:gd name="T5" fmla="*/ 23 h 25"/>
                <a:gd name="T6" fmla="*/ 0 w 63"/>
                <a:gd name="T7" fmla="*/ 22 h 25"/>
                <a:gd name="T8" fmla="*/ 10 w 63"/>
                <a:gd name="T9" fmla="*/ 12 h 25"/>
                <a:gd name="T10" fmla="*/ 14 w 63"/>
                <a:gd name="T11" fmla="*/ 10 h 25"/>
                <a:gd name="T12" fmla="*/ 30 w 63"/>
                <a:gd name="T13" fmla="*/ 1 h 25"/>
                <a:gd name="T14" fmla="*/ 44 w 63"/>
                <a:gd name="T15" fmla="*/ 0 h 25"/>
                <a:gd name="T16" fmla="*/ 47 w 63"/>
                <a:gd name="T17" fmla="*/ 2 h 25"/>
                <a:gd name="T18" fmla="*/ 58 w 63"/>
                <a:gd name="T1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25">
                  <a:moveTo>
                    <a:pt x="58" y="10"/>
                  </a:moveTo>
                  <a:cubicBezTo>
                    <a:pt x="60" y="11"/>
                    <a:pt x="61" y="12"/>
                    <a:pt x="63" y="13"/>
                  </a:cubicBezTo>
                  <a:cubicBezTo>
                    <a:pt x="55" y="19"/>
                    <a:pt x="45" y="22"/>
                    <a:pt x="35" y="23"/>
                  </a:cubicBezTo>
                  <a:cubicBezTo>
                    <a:pt x="23" y="25"/>
                    <a:pt x="11" y="25"/>
                    <a:pt x="0" y="22"/>
                  </a:cubicBezTo>
                  <a:cubicBezTo>
                    <a:pt x="1" y="16"/>
                    <a:pt x="4" y="13"/>
                    <a:pt x="10" y="12"/>
                  </a:cubicBezTo>
                  <a:cubicBezTo>
                    <a:pt x="11" y="12"/>
                    <a:pt x="13" y="11"/>
                    <a:pt x="14" y="10"/>
                  </a:cubicBezTo>
                  <a:cubicBezTo>
                    <a:pt x="19" y="7"/>
                    <a:pt x="25" y="4"/>
                    <a:pt x="30" y="1"/>
                  </a:cubicBezTo>
                  <a:cubicBezTo>
                    <a:pt x="34" y="0"/>
                    <a:pt x="39" y="1"/>
                    <a:pt x="44" y="0"/>
                  </a:cubicBezTo>
                  <a:cubicBezTo>
                    <a:pt x="45" y="0"/>
                    <a:pt x="46" y="1"/>
                    <a:pt x="47" y="2"/>
                  </a:cubicBezTo>
                  <a:cubicBezTo>
                    <a:pt x="49" y="7"/>
                    <a:pt x="55" y="7"/>
                    <a:pt x="58" y="10"/>
                  </a:cubicBezTo>
                  <a:close/>
                </a:path>
              </a:pathLst>
            </a:custGeom>
            <a:solidFill>
              <a:srgbClr val="FA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D2C3BEE2-C84F-175A-D79A-7FB4307CC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706"/>
              <a:ext cx="93" cy="153"/>
            </a:xfrm>
            <a:custGeom>
              <a:avLst/>
              <a:gdLst>
                <a:gd name="T0" fmla="*/ 11 w 31"/>
                <a:gd name="T1" fmla="*/ 51 h 51"/>
                <a:gd name="T2" fmla="*/ 8 w 31"/>
                <a:gd name="T3" fmla="*/ 46 h 51"/>
                <a:gd name="T4" fmla="*/ 8 w 31"/>
                <a:gd name="T5" fmla="*/ 46 h 51"/>
                <a:gd name="T6" fmla="*/ 3 w 31"/>
                <a:gd name="T7" fmla="*/ 49 h 51"/>
                <a:gd name="T8" fmla="*/ 3 w 31"/>
                <a:gd name="T9" fmla="*/ 43 h 51"/>
                <a:gd name="T10" fmla="*/ 8 w 31"/>
                <a:gd name="T11" fmla="*/ 1 h 51"/>
                <a:gd name="T12" fmla="*/ 13 w 31"/>
                <a:gd name="T13" fmla="*/ 1 h 51"/>
                <a:gd name="T14" fmla="*/ 28 w 31"/>
                <a:gd name="T15" fmla="*/ 15 h 51"/>
                <a:gd name="T16" fmla="*/ 29 w 31"/>
                <a:gd name="T17" fmla="*/ 30 h 51"/>
                <a:gd name="T18" fmla="*/ 11 w 31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11" y="51"/>
                  </a:moveTo>
                  <a:cubicBezTo>
                    <a:pt x="6" y="51"/>
                    <a:pt x="11" y="47"/>
                    <a:pt x="8" y="46"/>
                  </a:cubicBezTo>
                  <a:cubicBezTo>
                    <a:pt x="8" y="45"/>
                    <a:pt x="8" y="45"/>
                    <a:pt x="8" y="46"/>
                  </a:cubicBezTo>
                  <a:cubicBezTo>
                    <a:pt x="6" y="47"/>
                    <a:pt x="5" y="51"/>
                    <a:pt x="3" y="49"/>
                  </a:cubicBezTo>
                  <a:cubicBezTo>
                    <a:pt x="0" y="48"/>
                    <a:pt x="3" y="45"/>
                    <a:pt x="3" y="43"/>
                  </a:cubicBezTo>
                  <a:cubicBezTo>
                    <a:pt x="5" y="29"/>
                    <a:pt x="7" y="15"/>
                    <a:pt x="8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7" y="6"/>
                    <a:pt x="23" y="9"/>
                    <a:pt x="28" y="15"/>
                  </a:cubicBezTo>
                  <a:cubicBezTo>
                    <a:pt x="28" y="20"/>
                    <a:pt x="31" y="25"/>
                    <a:pt x="29" y="30"/>
                  </a:cubicBezTo>
                  <a:cubicBezTo>
                    <a:pt x="23" y="37"/>
                    <a:pt x="17" y="44"/>
                    <a:pt x="11" y="51"/>
                  </a:cubicBezTo>
                  <a:close/>
                </a:path>
              </a:pathLst>
            </a:custGeom>
            <a:solidFill>
              <a:srgbClr val="B86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FECF8858-D198-B635-7DA6-C59044EF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688"/>
              <a:ext cx="69" cy="141"/>
            </a:xfrm>
            <a:custGeom>
              <a:avLst/>
              <a:gdLst>
                <a:gd name="T0" fmla="*/ 20 w 23"/>
                <a:gd name="T1" fmla="*/ 0 h 47"/>
                <a:gd name="T2" fmla="*/ 20 w 23"/>
                <a:gd name="T3" fmla="*/ 15 h 47"/>
                <a:gd name="T4" fmla="*/ 19 w 23"/>
                <a:gd name="T5" fmla="*/ 19 h 47"/>
                <a:gd name="T6" fmla="*/ 18 w 23"/>
                <a:gd name="T7" fmla="*/ 41 h 47"/>
                <a:gd name="T8" fmla="*/ 14 w 23"/>
                <a:gd name="T9" fmla="*/ 47 h 47"/>
                <a:gd name="T10" fmla="*/ 3 w 23"/>
                <a:gd name="T11" fmla="*/ 37 h 47"/>
                <a:gd name="T12" fmla="*/ 1 w 23"/>
                <a:gd name="T13" fmla="*/ 23 h 47"/>
                <a:gd name="T14" fmla="*/ 4 w 23"/>
                <a:gd name="T15" fmla="*/ 20 h 47"/>
                <a:gd name="T16" fmla="*/ 16 w 23"/>
                <a:gd name="T17" fmla="*/ 3 h 47"/>
                <a:gd name="T18" fmla="*/ 18 w 23"/>
                <a:gd name="T19" fmla="*/ 0 h 47"/>
                <a:gd name="T20" fmla="*/ 20 w 2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7">
                  <a:moveTo>
                    <a:pt x="20" y="0"/>
                  </a:moveTo>
                  <a:cubicBezTo>
                    <a:pt x="23" y="4"/>
                    <a:pt x="23" y="11"/>
                    <a:pt x="20" y="15"/>
                  </a:cubicBezTo>
                  <a:cubicBezTo>
                    <a:pt x="19" y="16"/>
                    <a:pt x="19" y="17"/>
                    <a:pt x="19" y="19"/>
                  </a:cubicBezTo>
                  <a:cubicBezTo>
                    <a:pt x="19" y="26"/>
                    <a:pt x="20" y="34"/>
                    <a:pt x="18" y="41"/>
                  </a:cubicBezTo>
                  <a:cubicBezTo>
                    <a:pt x="18" y="44"/>
                    <a:pt x="18" y="47"/>
                    <a:pt x="14" y="47"/>
                  </a:cubicBezTo>
                  <a:cubicBezTo>
                    <a:pt x="10" y="44"/>
                    <a:pt x="7" y="40"/>
                    <a:pt x="3" y="37"/>
                  </a:cubicBezTo>
                  <a:cubicBezTo>
                    <a:pt x="0" y="33"/>
                    <a:pt x="1" y="28"/>
                    <a:pt x="1" y="23"/>
                  </a:cubicBezTo>
                  <a:cubicBezTo>
                    <a:pt x="2" y="22"/>
                    <a:pt x="2" y="21"/>
                    <a:pt x="4" y="20"/>
                  </a:cubicBezTo>
                  <a:cubicBezTo>
                    <a:pt x="11" y="16"/>
                    <a:pt x="14" y="10"/>
                    <a:pt x="16" y="3"/>
                  </a:cubicBezTo>
                  <a:cubicBezTo>
                    <a:pt x="17" y="2"/>
                    <a:pt x="17" y="1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lose/>
                </a:path>
              </a:pathLst>
            </a:custGeom>
            <a:solidFill>
              <a:srgbClr val="B96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55CF9DD0-60F1-940C-C66B-45CD4BE3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1745"/>
              <a:ext cx="59" cy="81"/>
            </a:xfrm>
            <a:custGeom>
              <a:avLst/>
              <a:gdLst>
                <a:gd name="T0" fmla="*/ 19 w 20"/>
                <a:gd name="T1" fmla="*/ 3 h 27"/>
                <a:gd name="T2" fmla="*/ 20 w 20"/>
                <a:gd name="T3" fmla="*/ 18 h 27"/>
                <a:gd name="T4" fmla="*/ 11 w 20"/>
                <a:gd name="T5" fmla="*/ 27 h 27"/>
                <a:gd name="T6" fmla="*/ 2 w 20"/>
                <a:gd name="T7" fmla="*/ 17 h 27"/>
                <a:gd name="T8" fmla="*/ 0 w 20"/>
                <a:gd name="T9" fmla="*/ 1 h 27"/>
                <a:gd name="T10" fmla="*/ 1 w 20"/>
                <a:gd name="T11" fmla="*/ 0 h 27"/>
                <a:gd name="T12" fmla="*/ 19 w 20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7">
                  <a:moveTo>
                    <a:pt x="19" y="3"/>
                  </a:moveTo>
                  <a:cubicBezTo>
                    <a:pt x="20" y="8"/>
                    <a:pt x="20" y="13"/>
                    <a:pt x="20" y="18"/>
                  </a:cubicBezTo>
                  <a:cubicBezTo>
                    <a:pt x="19" y="24"/>
                    <a:pt x="16" y="27"/>
                    <a:pt x="11" y="27"/>
                  </a:cubicBezTo>
                  <a:cubicBezTo>
                    <a:pt x="7" y="27"/>
                    <a:pt x="2" y="22"/>
                    <a:pt x="2" y="17"/>
                  </a:cubicBezTo>
                  <a:cubicBezTo>
                    <a:pt x="1" y="11"/>
                    <a:pt x="0" y="6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7" y="2"/>
                    <a:pt x="14" y="1"/>
                    <a:pt x="19" y="3"/>
                  </a:cubicBezTo>
                  <a:close/>
                </a:path>
              </a:pathLst>
            </a:custGeom>
            <a:solidFill>
              <a:srgbClr val="F3A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BDF9EB56-A05E-17D7-CE90-E8A6B31A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527"/>
              <a:ext cx="185" cy="230"/>
            </a:xfrm>
            <a:custGeom>
              <a:avLst/>
              <a:gdLst>
                <a:gd name="T0" fmla="*/ 42 w 62"/>
                <a:gd name="T1" fmla="*/ 76 h 77"/>
                <a:gd name="T2" fmla="*/ 23 w 62"/>
                <a:gd name="T3" fmla="*/ 74 h 77"/>
                <a:gd name="T4" fmla="*/ 9 w 62"/>
                <a:gd name="T5" fmla="*/ 62 h 77"/>
                <a:gd name="T6" fmla="*/ 2 w 62"/>
                <a:gd name="T7" fmla="*/ 43 h 77"/>
                <a:gd name="T8" fmla="*/ 4 w 62"/>
                <a:gd name="T9" fmla="*/ 37 h 77"/>
                <a:gd name="T10" fmla="*/ 18 w 62"/>
                <a:gd name="T11" fmla="*/ 10 h 77"/>
                <a:gd name="T12" fmla="*/ 50 w 62"/>
                <a:gd name="T13" fmla="*/ 12 h 77"/>
                <a:gd name="T14" fmla="*/ 59 w 62"/>
                <a:gd name="T15" fmla="*/ 33 h 77"/>
                <a:gd name="T16" fmla="*/ 58 w 62"/>
                <a:gd name="T17" fmla="*/ 54 h 77"/>
                <a:gd name="T18" fmla="*/ 42 w 62"/>
                <a:gd name="T1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7">
                  <a:moveTo>
                    <a:pt x="42" y="76"/>
                  </a:moveTo>
                  <a:cubicBezTo>
                    <a:pt x="36" y="77"/>
                    <a:pt x="29" y="76"/>
                    <a:pt x="23" y="74"/>
                  </a:cubicBezTo>
                  <a:cubicBezTo>
                    <a:pt x="17" y="71"/>
                    <a:pt x="12" y="68"/>
                    <a:pt x="9" y="62"/>
                  </a:cubicBezTo>
                  <a:cubicBezTo>
                    <a:pt x="4" y="59"/>
                    <a:pt x="0" y="48"/>
                    <a:pt x="2" y="43"/>
                  </a:cubicBezTo>
                  <a:cubicBezTo>
                    <a:pt x="3" y="41"/>
                    <a:pt x="3" y="39"/>
                    <a:pt x="4" y="37"/>
                  </a:cubicBezTo>
                  <a:cubicBezTo>
                    <a:pt x="5" y="27"/>
                    <a:pt x="10" y="17"/>
                    <a:pt x="18" y="10"/>
                  </a:cubicBezTo>
                  <a:cubicBezTo>
                    <a:pt x="28" y="0"/>
                    <a:pt x="41" y="1"/>
                    <a:pt x="50" y="12"/>
                  </a:cubicBezTo>
                  <a:cubicBezTo>
                    <a:pt x="54" y="18"/>
                    <a:pt x="58" y="25"/>
                    <a:pt x="59" y="33"/>
                  </a:cubicBezTo>
                  <a:cubicBezTo>
                    <a:pt x="62" y="40"/>
                    <a:pt x="62" y="47"/>
                    <a:pt x="58" y="54"/>
                  </a:cubicBezTo>
                  <a:cubicBezTo>
                    <a:pt x="56" y="64"/>
                    <a:pt x="52" y="72"/>
                    <a:pt x="42" y="76"/>
                  </a:cubicBezTo>
                  <a:close/>
                </a:path>
              </a:pathLst>
            </a:custGeom>
            <a:solidFill>
              <a:srgbClr val="FBC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DF24BDA1-443B-92C0-A506-1CB1DB47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626"/>
              <a:ext cx="27" cy="62"/>
            </a:xfrm>
            <a:custGeom>
              <a:avLst/>
              <a:gdLst>
                <a:gd name="T0" fmla="*/ 0 w 9"/>
                <a:gd name="T1" fmla="*/ 21 h 21"/>
                <a:gd name="T2" fmla="*/ 1 w 9"/>
                <a:gd name="T3" fmla="*/ 0 h 21"/>
                <a:gd name="T4" fmla="*/ 9 w 9"/>
                <a:gd name="T5" fmla="*/ 8 h 21"/>
                <a:gd name="T6" fmla="*/ 2 w 9"/>
                <a:gd name="T7" fmla="*/ 21 h 21"/>
                <a:gd name="T8" fmla="*/ 0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2" y="14"/>
                    <a:pt x="1" y="7"/>
                    <a:pt x="1" y="0"/>
                  </a:cubicBezTo>
                  <a:cubicBezTo>
                    <a:pt x="8" y="1"/>
                    <a:pt x="9" y="2"/>
                    <a:pt x="9" y="8"/>
                  </a:cubicBezTo>
                  <a:cubicBezTo>
                    <a:pt x="8" y="13"/>
                    <a:pt x="6" y="18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F1A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7309A221-62ED-2593-9835-2ED5B44D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638"/>
              <a:ext cx="36" cy="74"/>
            </a:xfrm>
            <a:custGeom>
              <a:avLst/>
              <a:gdLst>
                <a:gd name="T0" fmla="*/ 7 w 12"/>
                <a:gd name="T1" fmla="*/ 0 h 25"/>
                <a:gd name="T2" fmla="*/ 10 w 12"/>
                <a:gd name="T3" fmla="*/ 22 h 25"/>
                <a:gd name="T4" fmla="*/ 12 w 12"/>
                <a:gd name="T5" fmla="*/ 25 h 25"/>
                <a:gd name="T6" fmla="*/ 7 w 12"/>
                <a:gd name="T7" fmla="*/ 24 h 25"/>
                <a:gd name="T8" fmla="*/ 0 w 12"/>
                <a:gd name="T9" fmla="*/ 11 h 25"/>
                <a:gd name="T10" fmla="*/ 4 w 12"/>
                <a:gd name="T11" fmla="*/ 5 h 25"/>
                <a:gd name="T12" fmla="*/ 7 w 1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6" y="8"/>
                    <a:pt x="6" y="15"/>
                    <a:pt x="10" y="22"/>
                  </a:cubicBezTo>
                  <a:cubicBezTo>
                    <a:pt x="11" y="23"/>
                    <a:pt x="11" y="24"/>
                    <a:pt x="12" y="25"/>
                  </a:cubicBezTo>
                  <a:cubicBezTo>
                    <a:pt x="10" y="25"/>
                    <a:pt x="9" y="24"/>
                    <a:pt x="7" y="24"/>
                  </a:cubicBezTo>
                  <a:cubicBezTo>
                    <a:pt x="2" y="21"/>
                    <a:pt x="0" y="17"/>
                    <a:pt x="0" y="11"/>
                  </a:cubicBezTo>
                  <a:cubicBezTo>
                    <a:pt x="1" y="8"/>
                    <a:pt x="1" y="6"/>
                    <a:pt x="4" y="5"/>
                  </a:cubicBezTo>
                  <a:cubicBezTo>
                    <a:pt x="7" y="4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1A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F63C5F21-DAB7-EF80-4437-399ACEA1F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048"/>
              <a:ext cx="198" cy="248"/>
            </a:xfrm>
            <a:custGeom>
              <a:avLst/>
              <a:gdLst>
                <a:gd name="T0" fmla="*/ 3 w 66"/>
                <a:gd name="T1" fmla="*/ 40 h 83"/>
                <a:gd name="T2" fmla="*/ 30 w 66"/>
                <a:gd name="T3" fmla="*/ 3 h 83"/>
                <a:gd name="T4" fmla="*/ 33 w 66"/>
                <a:gd name="T5" fmla="*/ 2 h 83"/>
                <a:gd name="T6" fmla="*/ 57 w 66"/>
                <a:gd name="T7" fmla="*/ 22 h 83"/>
                <a:gd name="T8" fmla="*/ 62 w 66"/>
                <a:gd name="T9" fmla="*/ 35 h 83"/>
                <a:gd name="T10" fmla="*/ 60 w 66"/>
                <a:gd name="T11" fmla="*/ 59 h 83"/>
                <a:gd name="T12" fmla="*/ 59 w 66"/>
                <a:gd name="T13" fmla="*/ 60 h 83"/>
                <a:gd name="T14" fmla="*/ 41 w 66"/>
                <a:gd name="T15" fmla="*/ 80 h 83"/>
                <a:gd name="T16" fmla="*/ 22 w 66"/>
                <a:gd name="T17" fmla="*/ 79 h 83"/>
                <a:gd name="T18" fmla="*/ 5 w 66"/>
                <a:gd name="T19" fmla="*/ 62 h 83"/>
                <a:gd name="T20" fmla="*/ 1 w 66"/>
                <a:gd name="T21" fmla="*/ 48 h 83"/>
                <a:gd name="T22" fmla="*/ 3 w 66"/>
                <a:gd name="T23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3">
                  <a:moveTo>
                    <a:pt x="3" y="40"/>
                  </a:moveTo>
                  <a:cubicBezTo>
                    <a:pt x="14" y="29"/>
                    <a:pt x="24" y="17"/>
                    <a:pt x="30" y="3"/>
                  </a:cubicBezTo>
                  <a:cubicBezTo>
                    <a:pt x="30" y="1"/>
                    <a:pt x="31" y="0"/>
                    <a:pt x="33" y="2"/>
                  </a:cubicBezTo>
                  <a:cubicBezTo>
                    <a:pt x="42" y="8"/>
                    <a:pt x="51" y="14"/>
                    <a:pt x="57" y="22"/>
                  </a:cubicBezTo>
                  <a:cubicBezTo>
                    <a:pt x="60" y="26"/>
                    <a:pt x="61" y="30"/>
                    <a:pt x="62" y="35"/>
                  </a:cubicBezTo>
                  <a:cubicBezTo>
                    <a:pt x="66" y="43"/>
                    <a:pt x="64" y="51"/>
                    <a:pt x="60" y="59"/>
                  </a:cubicBezTo>
                  <a:cubicBezTo>
                    <a:pt x="60" y="59"/>
                    <a:pt x="60" y="59"/>
                    <a:pt x="59" y="60"/>
                  </a:cubicBezTo>
                  <a:cubicBezTo>
                    <a:pt x="58" y="70"/>
                    <a:pt x="51" y="76"/>
                    <a:pt x="41" y="80"/>
                  </a:cubicBezTo>
                  <a:cubicBezTo>
                    <a:pt x="34" y="83"/>
                    <a:pt x="28" y="82"/>
                    <a:pt x="22" y="79"/>
                  </a:cubicBezTo>
                  <a:cubicBezTo>
                    <a:pt x="14" y="76"/>
                    <a:pt x="8" y="70"/>
                    <a:pt x="5" y="62"/>
                  </a:cubicBezTo>
                  <a:cubicBezTo>
                    <a:pt x="3" y="57"/>
                    <a:pt x="2" y="52"/>
                    <a:pt x="1" y="48"/>
                  </a:cubicBezTo>
                  <a:cubicBezTo>
                    <a:pt x="0" y="45"/>
                    <a:pt x="0" y="42"/>
                    <a:pt x="3" y="40"/>
                  </a:cubicBezTo>
                  <a:close/>
                </a:path>
              </a:pathLst>
            </a:custGeom>
            <a:solidFill>
              <a:srgbClr val="FBC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8C223D70-E8E3-A8C2-77AB-6A9B9C9A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228"/>
              <a:ext cx="75" cy="113"/>
            </a:xfrm>
            <a:custGeom>
              <a:avLst/>
              <a:gdLst>
                <a:gd name="T0" fmla="*/ 7 w 25"/>
                <a:gd name="T1" fmla="*/ 2 h 38"/>
                <a:gd name="T2" fmla="*/ 23 w 25"/>
                <a:gd name="T3" fmla="*/ 19 h 38"/>
                <a:gd name="T4" fmla="*/ 23 w 25"/>
                <a:gd name="T5" fmla="*/ 30 h 38"/>
                <a:gd name="T6" fmla="*/ 8 w 25"/>
                <a:gd name="T7" fmla="*/ 38 h 38"/>
                <a:gd name="T8" fmla="*/ 3 w 25"/>
                <a:gd name="T9" fmla="*/ 27 h 38"/>
                <a:gd name="T10" fmla="*/ 0 w 25"/>
                <a:gd name="T11" fmla="*/ 3 h 38"/>
                <a:gd name="T12" fmla="*/ 2 w 25"/>
                <a:gd name="T13" fmla="*/ 2 h 38"/>
                <a:gd name="T14" fmla="*/ 7 w 25"/>
                <a:gd name="T1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8">
                  <a:moveTo>
                    <a:pt x="7" y="2"/>
                  </a:moveTo>
                  <a:cubicBezTo>
                    <a:pt x="10" y="9"/>
                    <a:pt x="16" y="14"/>
                    <a:pt x="23" y="19"/>
                  </a:cubicBezTo>
                  <a:cubicBezTo>
                    <a:pt x="25" y="22"/>
                    <a:pt x="25" y="26"/>
                    <a:pt x="23" y="30"/>
                  </a:cubicBezTo>
                  <a:cubicBezTo>
                    <a:pt x="19" y="34"/>
                    <a:pt x="14" y="37"/>
                    <a:pt x="8" y="38"/>
                  </a:cubicBezTo>
                  <a:cubicBezTo>
                    <a:pt x="8" y="34"/>
                    <a:pt x="4" y="31"/>
                    <a:pt x="3" y="27"/>
                  </a:cubicBezTo>
                  <a:cubicBezTo>
                    <a:pt x="0" y="19"/>
                    <a:pt x="2" y="11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B96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2AE32A1D-1582-6D54-1D9D-67459448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228"/>
              <a:ext cx="75" cy="113"/>
            </a:xfrm>
            <a:custGeom>
              <a:avLst/>
              <a:gdLst>
                <a:gd name="T0" fmla="*/ 5 w 25"/>
                <a:gd name="T1" fmla="*/ 19 h 38"/>
                <a:gd name="T2" fmla="*/ 23 w 25"/>
                <a:gd name="T3" fmla="*/ 0 h 38"/>
                <a:gd name="T4" fmla="*/ 23 w 25"/>
                <a:gd name="T5" fmla="*/ 13 h 38"/>
                <a:gd name="T6" fmla="*/ 17 w 25"/>
                <a:gd name="T7" fmla="*/ 25 h 38"/>
                <a:gd name="T8" fmla="*/ 16 w 25"/>
                <a:gd name="T9" fmla="*/ 33 h 38"/>
                <a:gd name="T10" fmla="*/ 15 w 25"/>
                <a:gd name="T11" fmla="*/ 38 h 38"/>
                <a:gd name="T12" fmla="*/ 4 w 25"/>
                <a:gd name="T13" fmla="*/ 31 h 38"/>
                <a:gd name="T14" fmla="*/ 5 w 25"/>
                <a:gd name="T1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8">
                  <a:moveTo>
                    <a:pt x="5" y="19"/>
                  </a:moveTo>
                  <a:cubicBezTo>
                    <a:pt x="15" y="16"/>
                    <a:pt x="19" y="8"/>
                    <a:pt x="23" y="0"/>
                  </a:cubicBezTo>
                  <a:cubicBezTo>
                    <a:pt x="25" y="4"/>
                    <a:pt x="23" y="9"/>
                    <a:pt x="23" y="13"/>
                  </a:cubicBezTo>
                  <a:cubicBezTo>
                    <a:pt x="22" y="18"/>
                    <a:pt x="18" y="21"/>
                    <a:pt x="17" y="25"/>
                  </a:cubicBezTo>
                  <a:cubicBezTo>
                    <a:pt x="16" y="28"/>
                    <a:pt x="16" y="30"/>
                    <a:pt x="16" y="33"/>
                  </a:cubicBezTo>
                  <a:cubicBezTo>
                    <a:pt x="16" y="35"/>
                    <a:pt x="17" y="37"/>
                    <a:pt x="15" y="38"/>
                  </a:cubicBezTo>
                  <a:cubicBezTo>
                    <a:pt x="11" y="37"/>
                    <a:pt x="6" y="36"/>
                    <a:pt x="4" y="31"/>
                  </a:cubicBezTo>
                  <a:cubicBezTo>
                    <a:pt x="2" y="27"/>
                    <a:pt x="0" y="22"/>
                    <a:pt x="5" y="19"/>
                  </a:cubicBezTo>
                  <a:close/>
                </a:path>
              </a:pathLst>
            </a:custGeom>
            <a:solidFill>
              <a:srgbClr val="BA6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16DD0157-49FE-2A51-A277-1635272E6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162"/>
              <a:ext cx="36" cy="72"/>
            </a:xfrm>
            <a:custGeom>
              <a:avLst/>
              <a:gdLst>
                <a:gd name="T0" fmla="*/ 12 w 12"/>
                <a:gd name="T1" fmla="*/ 24 h 24"/>
                <a:gd name="T2" fmla="*/ 7 w 12"/>
                <a:gd name="T3" fmla="*/ 24 h 24"/>
                <a:gd name="T4" fmla="*/ 0 w 12"/>
                <a:gd name="T5" fmla="*/ 8 h 24"/>
                <a:gd name="T6" fmla="*/ 9 w 12"/>
                <a:gd name="T7" fmla="*/ 2 h 24"/>
                <a:gd name="T8" fmla="*/ 12 w 1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10" y="24"/>
                    <a:pt x="9" y="24"/>
                    <a:pt x="7" y="24"/>
                  </a:cubicBezTo>
                  <a:cubicBezTo>
                    <a:pt x="1" y="20"/>
                    <a:pt x="0" y="14"/>
                    <a:pt x="0" y="8"/>
                  </a:cubicBezTo>
                  <a:cubicBezTo>
                    <a:pt x="0" y="1"/>
                    <a:pt x="3" y="0"/>
                    <a:pt x="9" y="2"/>
                  </a:cubicBezTo>
                  <a:cubicBezTo>
                    <a:pt x="6" y="10"/>
                    <a:pt x="11" y="17"/>
                    <a:pt x="12" y="24"/>
                  </a:cubicBezTo>
                  <a:close/>
                </a:path>
              </a:pathLst>
            </a:custGeom>
            <a:solidFill>
              <a:srgbClr val="F0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22428897-277B-AFC8-D283-6B06EDC0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153"/>
              <a:ext cx="27" cy="72"/>
            </a:xfrm>
            <a:custGeom>
              <a:avLst/>
              <a:gdLst>
                <a:gd name="T0" fmla="*/ 0 w 9"/>
                <a:gd name="T1" fmla="*/ 24 h 24"/>
                <a:gd name="T2" fmla="*/ 2 w 9"/>
                <a:gd name="T3" fmla="*/ 0 h 24"/>
                <a:gd name="T4" fmla="*/ 9 w 9"/>
                <a:gd name="T5" fmla="*/ 8 h 24"/>
                <a:gd name="T6" fmla="*/ 6 w 9"/>
                <a:gd name="T7" fmla="*/ 21 h 24"/>
                <a:gd name="T8" fmla="*/ 0 w 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4">
                  <a:moveTo>
                    <a:pt x="0" y="24"/>
                  </a:moveTo>
                  <a:cubicBezTo>
                    <a:pt x="1" y="16"/>
                    <a:pt x="4" y="8"/>
                    <a:pt x="2" y="0"/>
                  </a:cubicBezTo>
                  <a:cubicBezTo>
                    <a:pt x="7" y="0"/>
                    <a:pt x="9" y="4"/>
                    <a:pt x="9" y="8"/>
                  </a:cubicBezTo>
                  <a:cubicBezTo>
                    <a:pt x="9" y="12"/>
                    <a:pt x="8" y="17"/>
                    <a:pt x="6" y="21"/>
                  </a:cubicBezTo>
                  <a:cubicBezTo>
                    <a:pt x="5" y="22"/>
                    <a:pt x="3" y="24"/>
                    <a:pt x="0" y="24"/>
                  </a:cubicBezTo>
                  <a:close/>
                </a:path>
              </a:pathLst>
            </a:custGeom>
            <a:solidFill>
              <a:srgbClr val="F1A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0B164FF1-CAF5-C555-A1B3-562484FBD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69"/>
              <a:ext cx="168" cy="168"/>
            </a:xfrm>
            <a:custGeom>
              <a:avLst/>
              <a:gdLst>
                <a:gd name="T0" fmla="*/ 53 w 56"/>
                <a:gd name="T1" fmla="*/ 36 h 56"/>
                <a:gd name="T2" fmla="*/ 42 w 56"/>
                <a:gd name="T3" fmla="*/ 54 h 56"/>
                <a:gd name="T4" fmla="*/ 38 w 56"/>
                <a:gd name="T5" fmla="*/ 55 h 56"/>
                <a:gd name="T6" fmla="*/ 6 w 56"/>
                <a:gd name="T7" fmla="*/ 49 h 56"/>
                <a:gd name="T8" fmla="*/ 2 w 56"/>
                <a:gd name="T9" fmla="*/ 46 h 56"/>
                <a:gd name="T10" fmla="*/ 0 w 56"/>
                <a:gd name="T11" fmla="*/ 28 h 56"/>
                <a:gd name="T12" fmla="*/ 0 w 56"/>
                <a:gd name="T13" fmla="*/ 18 h 56"/>
                <a:gd name="T14" fmla="*/ 14 w 56"/>
                <a:gd name="T15" fmla="*/ 2 h 56"/>
                <a:gd name="T16" fmla="*/ 15 w 56"/>
                <a:gd name="T17" fmla="*/ 6 h 56"/>
                <a:gd name="T18" fmla="*/ 22 w 56"/>
                <a:gd name="T19" fmla="*/ 4 h 56"/>
                <a:gd name="T20" fmla="*/ 28 w 56"/>
                <a:gd name="T21" fmla="*/ 7 h 56"/>
                <a:gd name="T22" fmla="*/ 34 w 56"/>
                <a:gd name="T23" fmla="*/ 7 h 56"/>
                <a:gd name="T24" fmla="*/ 39 w 56"/>
                <a:gd name="T25" fmla="*/ 9 h 56"/>
                <a:gd name="T26" fmla="*/ 40 w 56"/>
                <a:gd name="T27" fmla="*/ 11 h 56"/>
                <a:gd name="T28" fmla="*/ 49 w 56"/>
                <a:gd name="T29" fmla="*/ 17 h 56"/>
                <a:gd name="T30" fmla="*/ 55 w 56"/>
                <a:gd name="T31" fmla="*/ 24 h 56"/>
                <a:gd name="T32" fmla="*/ 53 w 56"/>
                <a:gd name="T3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56">
                  <a:moveTo>
                    <a:pt x="53" y="36"/>
                  </a:moveTo>
                  <a:cubicBezTo>
                    <a:pt x="50" y="43"/>
                    <a:pt x="47" y="49"/>
                    <a:pt x="42" y="54"/>
                  </a:cubicBezTo>
                  <a:cubicBezTo>
                    <a:pt x="41" y="56"/>
                    <a:pt x="40" y="56"/>
                    <a:pt x="38" y="55"/>
                  </a:cubicBezTo>
                  <a:cubicBezTo>
                    <a:pt x="28" y="50"/>
                    <a:pt x="17" y="47"/>
                    <a:pt x="6" y="49"/>
                  </a:cubicBezTo>
                  <a:cubicBezTo>
                    <a:pt x="2" y="50"/>
                    <a:pt x="3" y="47"/>
                    <a:pt x="2" y="46"/>
                  </a:cubicBezTo>
                  <a:cubicBezTo>
                    <a:pt x="1" y="40"/>
                    <a:pt x="1" y="34"/>
                    <a:pt x="0" y="28"/>
                  </a:cubicBezTo>
                  <a:cubicBezTo>
                    <a:pt x="0" y="25"/>
                    <a:pt x="0" y="21"/>
                    <a:pt x="0" y="18"/>
                  </a:cubicBezTo>
                  <a:cubicBezTo>
                    <a:pt x="1" y="10"/>
                    <a:pt x="4" y="3"/>
                    <a:pt x="14" y="2"/>
                  </a:cubicBezTo>
                  <a:cubicBezTo>
                    <a:pt x="14" y="2"/>
                    <a:pt x="13" y="5"/>
                    <a:pt x="15" y="6"/>
                  </a:cubicBezTo>
                  <a:cubicBezTo>
                    <a:pt x="17" y="6"/>
                    <a:pt x="19" y="5"/>
                    <a:pt x="22" y="4"/>
                  </a:cubicBezTo>
                  <a:cubicBezTo>
                    <a:pt x="24" y="4"/>
                    <a:pt x="27" y="0"/>
                    <a:pt x="28" y="7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9" y="5"/>
                    <a:pt x="39" y="9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5" y="10"/>
                    <a:pt x="46" y="17"/>
                    <a:pt x="49" y="17"/>
                  </a:cubicBezTo>
                  <a:cubicBezTo>
                    <a:pt x="56" y="17"/>
                    <a:pt x="55" y="22"/>
                    <a:pt x="55" y="24"/>
                  </a:cubicBezTo>
                  <a:cubicBezTo>
                    <a:pt x="55" y="28"/>
                    <a:pt x="55" y="32"/>
                    <a:pt x="53" y="36"/>
                  </a:cubicBezTo>
                  <a:close/>
                </a:path>
              </a:pathLst>
            </a:custGeom>
            <a:solidFill>
              <a:srgbClr val="FAC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F98271BA-EC74-BDFC-D6B7-207FAF2B5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237"/>
              <a:ext cx="45" cy="20"/>
            </a:xfrm>
            <a:custGeom>
              <a:avLst/>
              <a:gdLst>
                <a:gd name="T0" fmla="*/ 15 w 15"/>
                <a:gd name="T1" fmla="*/ 0 h 7"/>
                <a:gd name="T2" fmla="*/ 0 w 15"/>
                <a:gd name="T3" fmla="*/ 2 h 7"/>
                <a:gd name="T4" fmla="*/ 15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2" y="7"/>
                    <a:pt x="5" y="7"/>
                    <a:pt x="0" y="2"/>
                  </a:cubicBezTo>
                  <a:cubicBezTo>
                    <a:pt x="6" y="4"/>
                    <a:pt x="10" y="4"/>
                    <a:pt x="15" y="0"/>
                  </a:cubicBezTo>
                  <a:close/>
                </a:path>
              </a:pathLst>
            </a:custGeom>
            <a:solidFill>
              <a:srgbClr val="EAC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0C5BDA49-F86C-60DA-5B36-BC1B5B34C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904"/>
              <a:ext cx="69" cy="81"/>
            </a:xfrm>
            <a:custGeom>
              <a:avLst/>
              <a:gdLst>
                <a:gd name="T0" fmla="*/ 12 w 23"/>
                <a:gd name="T1" fmla="*/ 0 h 27"/>
                <a:gd name="T2" fmla="*/ 18 w 23"/>
                <a:gd name="T3" fmla="*/ 1 h 27"/>
                <a:gd name="T4" fmla="*/ 19 w 23"/>
                <a:gd name="T5" fmla="*/ 8 h 27"/>
                <a:gd name="T6" fmla="*/ 15 w 23"/>
                <a:gd name="T7" fmla="*/ 14 h 27"/>
                <a:gd name="T8" fmla="*/ 12 w 23"/>
                <a:gd name="T9" fmla="*/ 14 h 27"/>
                <a:gd name="T10" fmla="*/ 12 w 23"/>
                <a:gd name="T11" fmla="*/ 11 h 27"/>
                <a:gd name="T12" fmla="*/ 13 w 23"/>
                <a:gd name="T13" fmla="*/ 10 h 27"/>
                <a:gd name="T14" fmla="*/ 15 w 23"/>
                <a:gd name="T15" fmla="*/ 5 h 27"/>
                <a:gd name="T16" fmla="*/ 6 w 23"/>
                <a:gd name="T17" fmla="*/ 7 h 27"/>
                <a:gd name="T18" fmla="*/ 14 w 23"/>
                <a:gd name="T19" fmla="*/ 22 h 27"/>
                <a:gd name="T20" fmla="*/ 18 w 23"/>
                <a:gd name="T21" fmla="*/ 24 h 27"/>
                <a:gd name="T22" fmla="*/ 13 w 23"/>
                <a:gd name="T23" fmla="*/ 26 h 27"/>
                <a:gd name="T24" fmla="*/ 1 w 23"/>
                <a:gd name="T25" fmla="*/ 17 h 27"/>
                <a:gd name="T26" fmla="*/ 5 w 23"/>
                <a:gd name="T27" fmla="*/ 3 h 27"/>
                <a:gd name="T28" fmla="*/ 12 w 23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7">
                  <a:moveTo>
                    <a:pt x="12" y="0"/>
                  </a:moveTo>
                  <a:cubicBezTo>
                    <a:pt x="14" y="0"/>
                    <a:pt x="16" y="0"/>
                    <a:pt x="18" y="1"/>
                  </a:cubicBezTo>
                  <a:cubicBezTo>
                    <a:pt x="21" y="3"/>
                    <a:pt x="23" y="5"/>
                    <a:pt x="19" y="8"/>
                  </a:cubicBezTo>
                  <a:cubicBezTo>
                    <a:pt x="18" y="10"/>
                    <a:pt x="16" y="12"/>
                    <a:pt x="15" y="14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3"/>
                    <a:pt x="11" y="12"/>
                    <a:pt x="12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3" y="8"/>
                    <a:pt x="18" y="7"/>
                    <a:pt x="15" y="5"/>
                  </a:cubicBezTo>
                  <a:cubicBezTo>
                    <a:pt x="12" y="3"/>
                    <a:pt x="8" y="4"/>
                    <a:pt x="6" y="7"/>
                  </a:cubicBezTo>
                  <a:cubicBezTo>
                    <a:pt x="2" y="14"/>
                    <a:pt x="6" y="21"/>
                    <a:pt x="14" y="22"/>
                  </a:cubicBezTo>
                  <a:cubicBezTo>
                    <a:pt x="15" y="22"/>
                    <a:pt x="18" y="21"/>
                    <a:pt x="18" y="24"/>
                  </a:cubicBezTo>
                  <a:cubicBezTo>
                    <a:pt x="18" y="27"/>
                    <a:pt x="15" y="26"/>
                    <a:pt x="13" y="26"/>
                  </a:cubicBezTo>
                  <a:cubicBezTo>
                    <a:pt x="7" y="25"/>
                    <a:pt x="3" y="23"/>
                    <a:pt x="1" y="17"/>
                  </a:cubicBezTo>
                  <a:cubicBezTo>
                    <a:pt x="0" y="11"/>
                    <a:pt x="0" y="7"/>
                    <a:pt x="5" y="3"/>
                  </a:cubicBezTo>
                  <a:cubicBezTo>
                    <a:pt x="7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53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5F6C6572-6C7B-5401-FDDE-CF7BFCB5E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281"/>
              <a:ext cx="57" cy="39"/>
            </a:xfrm>
            <a:custGeom>
              <a:avLst/>
              <a:gdLst>
                <a:gd name="T0" fmla="*/ 19 w 19"/>
                <a:gd name="T1" fmla="*/ 1 h 13"/>
                <a:gd name="T2" fmla="*/ 18 w 19"/>
                <a:gd name="T3" fmla="*/ 13 h 13"/>
                <a:gd name="T4" fmla="*/ 15 w 19"/>
                <a:gd name="T5" fmla="*/ 11 h 13"/>
                <a:gd name="T6" fmla="*/ 0 w 19"/>
                <a:gd name="T7" fmla="*/ 12 h 13"/>
                <a:gd name="T8" fmla="*/ 0 w 19"/>
                <a:gd name="T9" fmla="*/ 1 h 13"/>
                <a:gd name="T10" fmla="*/ 1 w 19"/>
                <a:gd name="T11" fmla="*/ 0 h 13"/>
                <a:gd name="T12" fmla="*/ 19 w 19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1"/>
                  </a:moveTo>
                  <a:cubicBezTo>
                    <a:pt x="16" y="5"/>
                    <a:pt x="18" y="9"/>
                    <a:pt x="18" y="13"/>
                  </a:cubicBezTo>
                  <a:cubicBezTo>
                    <a:pt x="17" y="13"/>
                    <a:pt x="16" y="11"/>
                    <a:pt x="15" y="11"/>
                  </a:cubicBezTo>
                  <a:cubicBezTo>
                    <a:pt x="10" y="13"/>
                    <a:pt x="5" y="12"/>
                    <a:pt x="0" y="12"/>
                  </a:cubicBezTo>
                  <a:cubicBezTo>
                    <a:pt x="0" y="8"/>
                    <a:pt x="0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4"/>
                    <a:pt x="13" y="3"/>
                    <a:pt x="19" y="1"/>
                  </a:cubicBezTo>
                  <a:close/>
                </a:path>
              </a:pathLst>
            </a:custGeom>
            <a:solidFill>
              <a:srgbClr val="F0A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8E9DC5E-0631-4E20-A8F3-8A7A1E668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1682"/>
              <a:ext cx="59" cy="36"/>
            </a:xfrm>
            <a:custGeom>
              <a:avLst/>
              <a:gdLst>
                <a:gd name="T0" fmla="*/ 11 w 20"/>
                <a:gd name="T1" fmla="*/ 1 h 12"/>
                <a:gd name="T2" fmla="*/ 15 w 20"/>
                <a:gd name="T3" fmla="*/ 1 h 12"/>
                <a:gd name="T4" fmla="*/ 20 w 20"/>
                <a:gd name="T5" fmla="*/ 3 h 12"/>
                <a:gd name="T6" fmla="*/ 17 w 20"/>
                <a:gd name="T7" fmla="*/ 9 h 12"/>
                <a:gd name="T8" fmla="*/ 2 w 20"/>
                <a:gd name="T9" fmla="*/ 7 h 12"/>
                <a:gd name="T10" fmla="*/ 1 w 20"/>
                <a:gd name="T11" fmla="*/ 3 h 12"/>
                <a:gd name="T12" fmla="*/ 5 w 20"/>
                <a:gd name="T13" fmla="*/ 1 h 12"/>
                <a:gd name="T14" fmla="*/ 11 w 20"/>
                <a:gd name="T15" fmla="*/ 1 h 12"/>
                <a:gd name="T16" fmla="*/ 11 w 20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11" y="1"/>
                  </a:moveTo>
                  <a:cubicBezTo>
                    <a:pt x="12" y="1"/>
                    <a:pt x="14" y="1"/>
                    <a:pt x="15" y="1"/>
                  </a:cubicBezTo>
                  <a:cubicBezTo>
                    <a:pt x="17" y="1"/>
                    <a:pt x="20" y="0"/>
                    <a:pt x="20" y="3"/>
                  </a:cubicBezTo>
                  <a:cubicBezTo>
                    <a:pt x="20" y="6"/>
                    <a:pt x="19" y="8"/>
                    <a:pt x="17" y="9"/>
                  </a:cubicBezTo>
                  <a:cubicBezTo>
                    <a:pt x="12" y="12"/>
                    <a:pt x="6" y="11"/>
                    <a:pt x="2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7" y="1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CF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FBEE9D16-F9B4-ECE4-4362-8487BD462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228"/>
              <a:ext cx="60" cy="35"/>
            </a:xfrm>
            <a:custGeom>
              <a:avLst/>
              <a:gdLst>
                <a:gd name="T0" fmla="*/ 11 w 20"/>
                <a:gd name="T1" fmla="*/ 1 h 12"/>
                <a:gd name="T2" fmla="*/ 15 w 20"/>
                <a:gd name="T3" fmla="*/ 1 h 12"/>
                <a:gd name="T4" fmla="*/ 20 w 20"/>
                <a:gd name="T5" fmla="*/ 3 h 12"/>
                <a:gd name="T6" fmla="*/ 17 w 20"/>
                <a:gd name="T7" fmla="*/ 9 h 12"/>
                <a:gd name="T8" fmla="*/ 2 w 20"/>
                <a:gd name="T9" fmla="*/ 6 h 12"/>
                <a:gd name="T10" fmla="*/ 1 w 20"/>
                <a:gd name="T11" fmla="*/ 3 h 12"/>
                <a:gd name="T12" fmla="*/ 4 w 20"/>
                <a:gd name="T13" fmla="*/ 1 h 12"/>
                <a:gd name="T14" fmla="*/ 11 w 20"/>
                <a:gd name="T15" fmla="*/ 1 h 12"/>
                <a:gd name="T16" fmla="*/ 11 w 20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11" y="1"/>
                  </a:moveTo>
                  <a:cubicBezTo>
                    <a:pt x="12" y="1"/>
                    <a:pt x="13" y="1"/>
                    <a:pt x="15" y="1"/>
                  </a:cubicBezTo>
                  <a:cubicBezTo>
                    <a:pt x="17" y="1"/>
                    <a:pt x="19" y="0"/>
                    <a:pt x="20" y="3"/>
                  </a:cubicBezTo>
                  <a:cubicBezTo>
                    <a:pt x="20" y="6"/>
                    <a:pt x="19" y="8"/>
                    <a:pt x="17" y="9"/>
                  </a:cubicBezTo>
                  <a:cubicBezTo>
                    <a:pt x="12" y="12"/>
                    <a:pt x="6" y="11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6" y="1"/>
                    <a:pt x="8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CF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62F9FB9F-804A-F435-6A43-2F4E0A52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593"/>
              <a:ext cx="24" cy="18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6 w 8"/>
                <a:gd name="T5" fmla="*/ 0 h 6"/>
                <a:gd name="T6" fmla="*/ 7 w 8"/>
                <a:gd name="T7" fmla="*/ 1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1" y="2"/>
                    <a:pt x="3" y="1"/>
                    <a:pt x="6" y="0"/>
                  </a:cubicBezTo>
                  <a:cubicBezTo>
                    <a:pt x="7" y="0"/>
                    <a:pt x="8" y="1"/>
                    <a:pt x="7" y="1"/>
                  </a:cubicBezTo>
                  <a:cubicBezTo>
                    <a:pt x="6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C07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78A8E8F5-48B2-160E-0810-E52534715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587"/>
              <a:ext cx="24" cy="15"/>
            </a:xfrm>
            <a:custGeom>
              <a:avLst/>
              <a:gdLst>
                <a:gd name="T0" fmla="*/ 7 w 8"/>
                <a:gd name="T1" fmla="*/ 5 h 5"/>
                <a:gd name="T2" fmla="*/ 4 w 8"/>
                <a:gd name="T3" fmla="*/ 4 h 5"/>
                <a:gd name="T4" fmla="*/ 0 w 8"/>
                <a:gd name="T5" fmla="*/ 2 h 5"/>
                <a:gd name="T6" fmla="*/ 1 w 8"/>
                <a:gd name="T7" fmla="*/ 1 h 5"/>
                <a:gd name="T8" fmla="*/ 6 w 8"/>
                <a:gd name="T9" fmla="*/ 2 h 5"/>
                <a:gd name="T10" fmla="*/ 7 w 8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7" y="5"/>
                  </a:moveTo>
                  <a:cubicBezTo>
                    <a:pt x="6" y="5"/>
                    <a:pt x="5" y="5"/>
                    <a:pt x="4" y="4"/>
                  </a:cubicBezTo>
                  <a:cubicBezTo>
                    <a:pt x="3" y="3"/>
                    <a:pt x="1" y="4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7" y="5"/>
                  </a:cubicBezTo>
                  <a:close/>
                </a:path>
              </a:pathLst>
            </a:custGeom>
            <a:solidFill>
              <a:srgbClr val="C37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B985CF9E-EAFC-E1C8-C6EE-6D3A1C19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632"/>
              <a:ext cx="12" cy="21"/>
            </a:xfrm>
            <a:custGeom>
              <a:avLst/>
              <a:gdLst>
                <a:gd name="T0" fmla="*/ 4 w 4"/>
                <a:gd name="T1" fmla="*/ 3 h 7"/>
                <a:gd name="T2" fmla="*/ 1 w 4"/>
                <a:gd name="T3" fmla="*/ 6 h 7"/>
                <a:gd name="T4" fmla="*/ 0 w 4"/>
                <a:gd name="T5" fmla="*/ 3 h 7"/>
                <a:gd name="T6" fmla="*/ 2 w 4"/>
                <a:gd name="T7" fmla="*/ 0 h 7"/>
                <a:gd name="T8" fmla="*/ 4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3" y="5"/>
                    <a:pt x="3" y="7"/>
                    <a:pt x="1" y="6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4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4C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6" name="Freeform 61">
              <a:extLst>
                <a:ext uri="{FF2B5EF4-FFF2-40B4-BE49-F238E27FC236}">
                  <a16:creationId xmlns:a16="http://schemas.microsoft.com/office/drawing/2014/main" id="{66582241-8F93-1105-2191-DA6DE2F0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1626"/>
              <a:ext cx="12" cy="18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31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7" name="Freeform 62">
              <a:extLst>
                <a:ext uri="{FF2B5EF4-FFF2-40B4-BE49-F238E27FC236}">
                  <a16:creationId xmlns:a16="http://schemas.microsoft.com/office/drawing/2014/main" id="{E9F965D8-2B62-B8B2-7A50-13E63766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165"/>
              <a:ext cx="42" cy="21"/>
            </a:xfrm>
            <a:custGeom>
              <a:avLst/>
              <a:gdLst>
                <a:gd name="T0" fmla="*/ 0 w 14"/>
                <a:gd name="T1" fmla="*/ 6 h 7"/>
                <a:gd name="T2" fmla="*/ 8 w 14"/>
                <a:gd name="T3" fmla="*/ 0 h 7"/>
                <a:gd name="T4" fmla="*/ 14 w 14"/>
                <a:gd name="T5" fmla="*/ 7 h 7"/>
                <a:gd name="T6" fmla="*/ 0 w 14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0" y="1"/>
                    <a:pt x="4" y="0"/>
                    <a:pt x="8" y="0"/>
                  </a:cubicBezTo>
                  <a:cubicBezTo>
                    <a:pt x="11" y="0"/>
                    <a:pt x="14" y="2"/>
                    <a:pt x="14" y="7"/>
                  </a:cubicBezTo>
                  <a:cubicBezTo>
                    <a:pt x="9" y="2"/>
                    <a:pt x="4" y="1"/>
                    <a:pt x="0" y="6"/>
                  </a:cubicBezTo>
                  <a:close/>
                </a:path>
              </a:pathLst>
            </a:custGeom>
            <a:solidFill>
              <a:srgbClr val="5D4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8" name="Freeform 63">
              <a:extLst>
                <a:ext uri="{FF2B5EF4-FFF2-40B4-BE49-F238E27FC236}">
                  <a16:creationId xmlns:a16="http://schemas.microsoft.com/office/drawing/2014/main" id="{722E8735-F380-91CA-DA78-F0EA526F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123"/>
              <a:ext cx="45" cy="24"/>
            </a:xfrm>
            <a:custGeom>
              <a:avLst/>
              <a:gdLst>
                <a:gd name="T0" fmla="*/ 11 w 15"/>
                <a:gd name="T1" fmla="*/ 0 h 8"/>
                <a:gd name="T2" fmla="*/ 15 w 15"/>
                <a:gd name="T3" fmla="*/ 2 h 8"/>
                <a:gd name="T4" fmla="*/ 11 w 15"/>
                <a:gd name="T5" fmla="*/ 3 h 8"/>
                <a:gd name="T6" fmla="*/ 3 w 15"/>
                <a:gd name="T7" fmla="*/ 7 h 8"/>
                <a:gd name="T8" fmla="*/ 1 w 15"/>
                <a:gd name="T9" fmla="*/ 7 h 8"/>
                <a:gd name="T10" fmla="*/ 1 w 15"/>
                <a:gd name="T11" fmla="*/ 5 h 8"/>
                <a:gd name="T12" fmla="*/ 11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12" y="0"/>
                    <a:pt x="15" y="0"/>
                    <a:pt x="15" y="2"/>
                  </a:cubicBezTo>
                  <a:cubicBezTo>
                    <a:pt x="15" y="4"/>
                    <a:pt x="12" y="3"/>
                    <a:pt x="11" y="3"/>
                  </a:cubicBezTo>
                  <a:cubicBezTo>
                    <a:pt x="8" y="3"/>
                    <a:pt x="6" y="5"/>
                    <a:pt x="3" y="7"/>
                  </a:cubicBezTo>
                  <a:cubicBezTo>
                    <a:pt x="3" y="7"/>
                    <a:pt x="2" y="8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4" y="3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AE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9" name="Freeform 64">
              <a:extLst>
                <a:ext uri="{FF2B5EF4-FFF2-40B4-BE49-F238E27FC236}">
                  <a16:creationId xmlns:a16="http://schemas.microsoft.com/office/drawing/2014/main" id="{23973140-5CB1-DA50-EA1E-BCF1D938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123"/>
              <a:ext cx="33" cy="21"/>
            </a:xfrm>
            <a:custGeom>
              <a:avLst/>
              <a:gdLst>
                <a:gd name="T0" fmla="*/ 4 w 11"/>
                <a:gd name="T1" fmla="*/ 0 h 7"/>
                <a:gd name="T2" fmla="*/ 11 w 11"/>
                <a:gd name="T3" fmla="*/ 5 h 7"/>
                <a:gd name="T4" fmla="*/ 10 w 11"/>
                <a:gd name="T5" fmla="*/ 6 h 7"/>
                <a:gd name="T6" fmla="*/ 1 w 11"/>
                <a:gd name="T7" fmla="*/ 2 h 7"/>
                <a:gd name="T8" fmla="*/ 4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4" y="0"/>
                  </a:moveTo>
                  <a:cubicBezTo>
                    <a:pt x="7" y="1"/>
                    <a:pt x="10" y="2"/>
                    <a:pt x="11" y="5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7" y="4"/>
                    <a:pt x="3" y="5"/>
                    <a:pt x="1" y="2"/>
                  </a:cubicBezTo>
                  <a:cubicBezTo>
                    <a:pt x="0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36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0" name="Freeform 65">
              <a:extLst>
                <a:ext uri="{FF2B5EF4-FFF2-40B4-BE49-F238E27FC236}">
                  <a16:creationId xmlns:a16="http://schemas.microsoft.com/office/drawing/2014/main" id="{987E9A1F-D3F3-E89B-8E2B-72C579393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162"/>
              <a:ext cx="39" cy="18"/>
            </a:xfrm>
            <a:custGeom>
              <a:avLst/>
              <a:gdLst>
                <a:gd name="T0" fmla="*/ 0 w 13"/>
                <a:gd name="T1" fmla="*/ 6 h 6"/>
                <a:gd name="T2" fmla="*/ 7 w 13"/>
                <a:gd name="T3" fmla="*/ 1 h 6"/>
                <a:gd name="T4" fmla="*/ 12 w 13"/>
                <a:gd name="T5" fmla="*/ 3 h 6"/>
                <a:gd name="T6" fmla="*/ 12 w 13"/>
                <a:gd name="T7" fmla="*/ 5 h 6"/>
                <a:gd name="T8" fmla="*/ 11 w 13"/>
                <a:gd name="T9" fmla="*/ 5 h 6"/>
                <a:gd name="T10" fmla="*/ 0 w 1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2" y="2"/>
                    <a:pt x="4" y="1"/>
                    <a:pt x="7" y="1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2" y="6"/>
                    <a:pt x="11" y="6"/>
                    <a:pt x="11" y="5"/>
                  </a:cubicBezTo>
                  <a:cubicBezTo>
                    <a:pt x="8" y="1"/>
                    <a:pt x="4" y="4"/>
                    <a:pt x="0" y="6"/>
                  </a:cubicBezTo>
                  <a:close/>
                </a:path>
              </a:pathLst>
            </a:custGeom>
            <a:solidFill>
              <a:srgbClr val="65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1" name="Freeform 66">
              <a:extLst>
                <a:ext uri="{FF2B5EF4-FFF2-40B4-BE49-F238E27FC236}">
                  <a16:creationId xmlns:a16="http://schemas.microsoft.com/office/drawing/2014/main" id="{9DD3826C-44F4-0AE5-3C20-B1839DB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108"/>
              <a:ext cx="39" cy="24"/>
            </a:xfrm>
            <a:custGeom>
              <a:avLst/>
              <a:gdLst>
                <a:gd name="T0" fmla="*/ 3 w 13"/>
                <a:gd name="T1" fmla="*/ 7 h 8"/>
                <a:gd name="T2" fmla="*/ 0 w 13"/>
                <a:gd name="T3" fmla="*/ 6 h 8"/>
                <a:gd name="T4" fmla="*/ 10 w 13"/>
                <a:gd name="T5" fmla="*/ 0 h 8"/>
                <a:gd name="T6" fmla="*/ 12 w 13"/>
                <a:gd name="T7" fmla="*/ 3 h 8"/>
                <a:gd name="T8" fmla="*/ 3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3" y="7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3"/>
                    <a:pt x="6" y="0"/>
                    <a:pt x="10" y="0"/>
                  </a:cubicBezTo>
                  <a:cubicBezTo>
                    <a:pt x="11" y="0"/>
                    <a:pt x="13" y="2"/>
                    <a:pt x="12" y="3"/>
                  </a:cubicBezTo>
                  <a:cubicBezTo>
                    <a:pt x="11" y="8"/>
                    <a:pt x="6" y="5"/>
                    <a:pt x="3" y="7"/>
                  </a:cubicBezTo>
                  <a:close/>
                </a:path>
              </a:pathLst>
            </a:custGeom>
            <a:solidFill>
              <a:srgbClr val="805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2" name="Freeform 67">
              <a:extLst>
                <a:ext uri="{FF2B5EF4-FFF2-40B4-BE49-F238E27FC236}">
                  <a16:creationId xmlns:a16="http://schemas.microsoft.com/office/drawing/2014/main" id="{E2C1D11A-657E-AF42-B930-E69C21EF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123"/>
              <a:ext cx="33" cy="30"/>
            </a:xfrm>
            <a:custGeom>
              <a:avLst/>
              <a:gdLst>
                <a:gd name="T0" fmla="*/ 3 w 11"/>
                <a:gd name="T1" fmla="*/ 1 h 10"/>
                <a:gd name="T2" fmla="*/ 11 w 11"/>
                <a:gd name="T3" fmla="*/ 7 h 10"/>
                <a:gd name="T4" fmla="*/ 10 w 11"/>
                <a:gd name="T5" fmla="*/ 9 h 10"/>
                <a:gd name="T6" fmla="*/ 8 w 11"/>
                <a:gd name="T7" fmla="*/ 9 h 10"/>
                <a:gd name="T8" fmla="*/ 1 w 11"/>
                <a:gd name="T9" fmla="*/ 4 h 10"/>
                <a:gd name="T10" fmla="*/ 2 w 11"/>
                <a:gd name="T11" fmla="*/ 1 h 10"/>
                <a:gd name="T12" fmla="*/ 3 w 11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5" y="0"/>
                    <a:pt x="10" y="5"/>
                    <a:pt x="11" y="7"/>
                  </a:cubicBezTo>
                  <a:cubicBezTo>
                    <a:pt x="11" y="8"/>
                    <a:pt x="11" y="8"/>
                    <a:pt x="10" y="9"/>
                  </a:cubicBezTo>
                  <a:cubicBezTo>
                    <a:pt x="10" y="9"/>
                    <a:pt x="9" y="10"/>
                    <a:pt x="8" y="9"/>
                  </a:cubicBezTo>
                  <a:cubicBezTo>
                    <a:pt x="6" y="8"/>
                    <a:pt x="3" y="7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5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3" name="Freeform 68">
              <a:extLst>
                <a:ext uri="{FF2B5EF4-FFF2-40B4-BE49-F238E27FC236}">
                  <a16:creationId xmlns:a16="http://schemas.microsoft.com/office/drawing/2014/main" id="{F60726AA-DA6E-F2D5-1C02-7189FDD7A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156"/>
              <a:ext cx="15" cy="21"/>
            </a:xfrm>
            <a:custGeom>
              <a:avLst/>
              <a:gdLst>
                <a:gd name="T0" fmla="*/ 5 w 5"/>
                <a:gd name="T1" fmla="*/ 4 h 7"/>
                <a:gd name="T2" fmla="*/ 2 w 5"/>
                <a:gd name="T3" fmla="*/ 7 h 7"/>
                <a:gd name="T4" fmla="*/ 0 w 5"/>
                <a:gd name="T5" fmla="*/ 3 h 7"/>
                <a:gd name="T6" fmla="*/ 2 w 5"/>
                <a:gd name="T7" fmla="*/ 0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4" y="7"/>
                    <a:pt x="2" y="7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4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4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4" name="Freeform 69">
              <a:extLst>
                <a:ext uri="{FF2B5EF4-FFF2-40B4-BE49-F238E27FC236}">
                  <a16:creationId xmlns:a16="http://schemas.microsoft.com/office/drawing/2014/main" id="{A1964016-29F0-B6C0-62F3-71DD6612A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168"/>
              <a:ext cx="15" cy="21"/>
            </a:xfrm>
            <a:custGeom>
              <a:avLst/>
              <a:gdLst>
                <a:gd name="T0" fmla="*/ 5 w 5"/>
                <a:gd name="T1" fmla="*/ 3 h 7"/>
                <a:gd name="T2" fmla="*/ 2 w 5"/>
                <a:gd name="T3" fmla="*/ 7 h 7"/>
                <a:gd name="T4" fmla="*/ 0 w 5"/>
                <a:gd name="T5" fmla="*/ 3 h 7"/>
                <a:gd name="T6" fmla="*/ 2 w 5"/>
                <a:gd name="T7" fmla="*/ 0 h 7"/>
                <a:gd name="T8" fmla="*/ 5 w 5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4" y="5"/>
                    <a:pt x="4" y="7"/>
                    <a:pt x="2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453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2701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1067;p54"/>
          <p:cNvSpPr txBox="1">
            <a:spLocks/>
          </p:cNvSpPr>
          <p:nvPr/>
        </p:nvSpPr>
        <p:spPr>
          <a:xfrm>
            <a:off x="811156" y="278733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4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تیم ما</a:t>
            </a:r>
            <a:endParaRPr lang="es-PE" sz="4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48" name="Google Shape;1068;p54"/>
          <p:cNvSpPr txBox="1">
            <a:spLocks/>
          </p:cNvSpPr>
          <p:nvPr/>
        </p:nvSpPr>
        <p:spPr>
          <a:xfrm>
            <a:off x="811206" y="3067558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rgbClr val="66150D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49" name="Google Shape;1069;p54"/>
          <p:cNvSpPr txBox="1">
            <a:spLocks/>
          </p:cNvSpPr>
          <p:nvPr/>
        </p:nvSpPr>
        <p:spPr>
          <a:xfrm>
            <a:off x="3564433" y="3067558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rgbClr val="66150D"/>
              </a:solidFill>
              <a:latin typeface="Titan One" panose="020B0604020202020204" charset="0"/>
              <a:cs typeface="B Nazanin" panose="00000700000000000000" pitchFamily="2" charset="-78"/>
            </a:endParaRPr>
          </a:p>
          <a:p>
            <a:pPr algn="ctr" rtl="1"/>
            <a:endParaRPr lang="es-PE" sz="2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0" name="Google Shape;1070;p54"/>
          <p:cNvSpPr txBox="1">
            <a:spLocks/>
          </p:cNvSpPr>
          <p:nvPr/>
        </p:nvSpPr>
        <p:spPr>
          <a:xfrm>
            <a:off x="3564431" y="3559333"/>
            <a:ext cx="2211000" cy="7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2000" dirty="0">
              <a:solidFill>
                <a:schemeClr val="tx1">
                  <a:lumMod val="90000"/>
                  <a:lumOff val="10000"/>
                </a:schemeClr>
              </a:solidFill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1" name="Google Shape;1071;p54"/>
          <p:cNvSpPr txBox="1">
            <a:spLocks/>
          </p:cNvSpPr>
          <p:nvPr/>
        </p:nvSpPr>
        <p:spPr>
          <a:xfrm>
            <a:off x="6317661" y="3067558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rgbClr val="66150D"/>
              </a:solidFill>
              <a:latin typeface="Titan One" panose="020B0604020202020204" charset="0"/>
              <a:cs typeface="B Nazanin" panose="00000700000000000000" pitchFamily="2" charset="-78"/>
            </a:endParaRPr>
          </a:p>
          <a:p>
            <a:pPr algn="ctr" rtl="1"/>
            <a:endParaRPr lang="es-PE" sz="2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2" name="Google Shape;1072;p54"/>
          <p:cNvSpPr txBox="1">
            <a:spLocks/>
          </p:cNvSpPr>
          <p:nvPr/>
        </p:nvSpPr>
        <p:spPr>
          <a:xfrm>
            <a:off x="6317656" y="3559333"/>
            <a:ext cx="2211000" cy="7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2000" dirty="0">
              <a:solidFill>
                <a:schemeClr val="tx1">
                  <a:lumMod val="90000"/>
                  <a:lumOff val="10000"/>
                </a:schemeClr>
              </a:solidFill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grpSp>
        <p:nvGrpSpPr>
          <p:cNvPr id="53" name="Google Shape;1073;p54"/>
          <p:cNvGrpSpPr/>
          <p:nvPr/>
        </p:nvGrpSpPr>
        <p:grpSpPr>
          <a:xfrm>
            <a:off x="1185665" y="1558857"/>
            <a:ext cx="1420023" cy="1615367"/>
            <a:chOff x="1174300" y="957800"/>
            <a:chExt cx="2038213" cy="2318598"/>
          </a:xfrm>
        </p:grpSpPr>
        <p:sp>
          <p:nvSpPr>
            <p:cNvPr id="54" name="Google Shape;1074;p54"/>
            <p:cNvSpPr/>
            <p:nvPr/>
          </p:nvSpPr>
          <p:spPr>
            <a:xfrm>
              <a:off x="1174300" y="2322699"/>
              <a:ext cx="2038213" cy="953699"/>
            </a:xfrm>
            <a:custGeom>
              <a:avLst/>
              <a:gdLst/>
              <a:ahLst/>
              <a:cxnLst/>
              <a:rect l="l" t="t" r="r" b="b"/>
              <a:pathLst>
                <a:path w="41741" h="19531" extrusionOk="0">
                  <a:moveTo>
                    <a:pt x="41511" y="5668"/>
                  </a:moveTo>
                  <a:cubicBezTo>
                    <a:pt x="37681" y="2451"/>
                    <a:pt x="32703" y="1532"/>
                    <a:pt x="28108" y="1"/>
                  </a:cubicBezTo>
                  <a:lnTo>
                    <a:pt x="17079" y="843"/>
                  </a:lnTo>
                  <a:cubicBezTo>
                    <a:pt x="16620" y="996"/>
                    <a:pt x="16237" y="1149"/>
                    <a:pt x="15854" y="1303"/>
                  </a:cubicBezTo>
                  <a:lnTo>
                    <a:pt x="16083" y="843"/>
                  </a:lnTo>
                  <a:cubicBezTo>
                    <a:pt x="10263" y="843"/>
                    <a:pt x="4902" y="2834"/>
                    <a:pt x="0" y="5668"/>
                  </a:cubicBezTo>
                  <a:cubicBezTo>
                    <a:pt x="10416" y="19377"/>
                    <a:pt x="31018" y="19531"/>
                    <a:pt x="41664" y="5975"/>
                  </a:cubicBezTo>
                  <a:cubicBezTo>
                    <a:pt x="41664" y="5898"/>
                    <a:pt x="41740" y="5898"/>
                    <a:pt x="41740" y="58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1075;p54"/>
            <p:cNvSpPr/>
            <p:nvPr/>
          </p:nvSpPr>
          <p:spPr>
            <a:xfrm>
              <a:off x="1937176" y="1821556"/>
              <a:ext cx="777960" cy="717166"/>
            </a:xfrm>
            <a:custGeom>
              <a:avLst/>
              <a:gdLst/>
              <a:ahLst/>
              <a:cxnLst/>
              <a:rect l="l" t="t" r="r" b="b"/>
              <a:pathLst>
                <a:path w="15932" h="14687" extrusionOk="0">
                  <a:moveTo>
                    <a:pt x="14782" y="1"/>
                  </a:moveTo>
                  <a:lnTo>
                    <a:pt x="460" y="7200"/>
                  </a:lnTo>
                  <a:lnTo>
                    <a:pt x="1" y="12332"/>
                  </a:lnTo>
                  <a:cubicBezTo>
                    <a:pt x="488" y="13670"/>
                    <a:pt x="3510" y="14686"/>
                    <a:pt x="6996" y="14686"/>
                  </a:cubicBezTo>
                  <a:cubicBezTo>
                    <a:pt x="10092" y="14686"/>
                    <a:pt x="13554" y="13885"/>
                    <a:pt x="15931" y="11795"/>
                  </a:cubicBezTo>
                  <a:lnTo>
                    <a:pt x="147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76;p54"/>
            <p:cNvSpPr/>
            <p:nvPr/>
          </p:nvSpPr>
          <p:spPr>
            <a:xfrm>
              <a:off x="1753964" y="1151997"/>
              <a:ext cx="893833" cy="1147993"/>
            </a:xfrm>
            <a:custGeom>
              <a:avLst/>
              <a:gdLst/>
              <a:ahLst/>
              <a:cxnLst/>
              <a:rect l="l" t="t" r="r" b="b"/>
              <a:pathLst>
                <a:path w="18305" h="23510" extrusionOk="0">
                  <a:moveTo>
                    <a:pt x="6837" y="0"/>
                  </a:moveTo>
                  <a:cubicBezTo>
                    <a:pt x="4660" y="0"/>
                    <a:pt x="2128" y="1150"/>
                    <a:pt x="1608" y="3450"/>
                  </a:cubicBezTo>
                  <a:cubicBezTo>
                    <a:pt x="996" y="6590"/>
                    <a:pt x="843" y="9960"/>
                    <a:pt x="383" y="13100"/>
                  </a:cubicBezTo>
                  <a:cubicBezTo>
                    <a:pt x="77" y="14785"/>
                    <a:pt x="0" y="16393"/>
                    <a:pt x="153" y="18078"/>
                  </a:cubicBezTo>
                  <a:cubicBezTo>
                    <a:pt x="307" y="19763"/>
                    <a:pt x="1072" y="21295"/>
                    <a:pt x="2374" y="22367"/>
                  </a:cubicBezTo>
                  <a:cubicBezTo>
                    <a:pt x="3570" y="23108"/>
                    <a:pt x="4893" y="23509"/>
                    <a:pt x="6248" y="23509"/>
                  </a:cubicBezTo>
                  <a:cubicBezTo>
                    <a:pt x="6716" y="23509"/>
                    <a:pt x="7187" y="23461"/>
                    <a:pt x="7659" y="23363"/>
                  </a:cubicBezTo>
                  <a:cubicBezTo>
                    <a:pt x="9650" y="23210"/>
                    <a:pt x="11488" y="22597"/>
                    <a:pt x="13097" y="21448"/>
                  </a:cubicBezTo>
                  <a:cubicBezTo>
                    <a:pt x="14628" y="20376"/>
                    <a:pt x="15088" y="18921"/>
                    <a:pt x="16007" y="17389"/>
                  </a:cubicBezTo>
                  <a:cubicBezTo>
                    <a:pt x="17003" y="15704"/>
                    <a:pt x="18228" y="14096"/>
                    <a:pt x="18305" y="12028"/>
                  </a:cubicBezTo>
                  <a:cubicBezTo>
                    <a:pt x="18305" y="10113"/>
                    <a:pt x="17309" y="8275"/>
                    <a:pt x="16160" y="6590"/>
                  </a:cubicBezTo>
                  <a:cubicBezTo>
                    <a:pt x="15165" y="4982"/>
                    <a:pt x="13863" y="3450"/>
                    <a:pt x="12331" y="2148"/>
                  </a:cubicBezTo>
                  <a:cubicBezTo>
                    <a:pt x="10876" y="846"/>
                    <a:pt x="8961" y="80"/>
                    <a:pt x="7046" y="4"/>
                  </a:cubicBezTo>
                  <a:cubicBezTo>
                    <a:pt x="6977" y="1"/>
                    <a:pt x="6907" y="0"/>
                    <a:pt x="6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77;p54"/>
            <p:cNvSpPr/>
            <p:nvPr/>
          </p:nvSpPr>
          <p:spPr>
            <a:xfrm>
              <a:off x="2098023" y="1851489"/>
              <a:ext cx="261826" cy="223641"/>
            </a:xfrm>
            <a:custGeom>
              <a:avLst/>
              <a:gdLst/>
              <a:ahLst/>
              <a:cxnLst/>
              <a:rect l="l" t="t" r="r" b="b"/>
              <a:pathLst>
                <a:path w="5362" h="4580" extrusionOk="0">
                  <a:moveTo>
                    <a:pt x="3140" y="1"/>
                  </a:moveTo>
                  <a:cubicBezTo>
                    <a:pt x="1072" y="1"/>
                    <a:pt x="0" y="2451"/>
                    <a:pt x="1455" y="3907"/>
                  </a:cubicBezTo>
                  <a:cubicBezTo>
                    <a:pt x="1897" y="4373"/>
                    <a:pt x="2457" y="4580"/>
                    <a:pt x="3014" y="4580"/>
                  </a:cubicBezTo>
                  <a:cubicBezTo>
                    <a:pt x="4195" y="4580"/>
                    <a:pt x="5361" y="3651"/>
                    <a:pt x="5361" y="2298"/>
                  </a:cubicBezTo>
                  <a:cubicBezTo>
                    <a:pt x="5285" y="1073"/>
                    <a:pt x="4366" y="77"/>
                    <a:pt x="3140" y="1"/>
                  </a:cubicBezTo>
                  <a:close/>
                </a:path>
              </a:pathLst>
            </a:custGeom>
            <a:solidFill>
              <a:srgbClr val="ED9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78;p54"/>
            <p:cNvSpPr/>
            <p:nvPr/>
          </p:nvSpPr>
          <p:spPr>
            <a:xfrm>
              <a:off x="1753964" y="1806614"/>
              <a:ext cx="104740" cy="202010"/>
            </a:xfrm>
            <a:custGeom>
              <a:avLst/>
              <a:gdLst/>
              <a:ahLst/>
              <a:cxnLst/>
              <a:rect l="l" t="t" r="r" b="b"/>
              <a:pathLst>
                <a:path w="2145" h="4137" extrusionOk="0">
                  <a:moveTo>
                    <a:pt x="383" y="1"/>
                  </a:moveTo>
                  <a:cubicBezTo>
                    <a:pt x="153" y="1303"/>
                    <a:pt x="0" y="2758"/>
                    <a:pt x="77" y="4136"/>
                  </a:cubicBezTo>
                  <a:cubicBezTo>
                    <a:pt x="1226" y="4136"/>
                    <a:pt x="2145" y="3141"/>
                    <a:pt x="2145" y="2068"/>
                  </a:cubicBezTo>
                  <a:cubicBezTo>
                    <a:pt x="2145" y="996"/>
                    <a:pt x="1379" y="154"/>
                    <a:pt x="383" y="1"/>
                  </a:cubicBezTo>
                  <a:close/>
                </a:path>
              </a:pathLst>
            </a:custGeom>
            <a:solidFill>
              <a:srgbClr val="ED9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1079;p54"/>
            <p:cNvSpPr/>
            <p:nvPr/>
          </p:nvSpPr>
          <p:spPr>
            <a:xfrm>
              <a:off x="2142898" y="1585853"/>
              <a:ext cx="190779" cy="88968"/>
            </a:xfrm>
            <a:custGeom>
              <a:avLst/>
              <a:gdLst/>
              <a:ahLst/>
              <a:cxnLst/>
              <a:rect l="l" t="t" r="r" b="b"/>
              <a:pathLst>
                <a:path w="3907" h="1822" extrusionOk="0">
                  <a:moveTo>
                    <a:pt x="1246" y="0"/>
                  </a:moveTo>
                  <a:cubicBezTo>
                    <a:pt x="1041" y="0"/>
                    <a:pt x="851" y="26"/>
                    <a:pt x="690" y="79"/>
                  </a:cubicBezTo>
                  <a:cubicBezTo>
                    <a:pt x="460" y="156"/>
                    <a:pt x="230" y="309"/>
                    <a:pt x="77" y="539"/>
                  </a:cubicBezTo>
                  <a:cubicBezTo>
                    <a:pt x="0" y="769"/>
                    <a:pt x="153" y="1152"/>
                    <a:pt x="460" y="1152"/>
                  </a:cubicBezTo>
                  <a:cubicBezTo>
                    <a:pt x="690" y="1152"/>
                    <a:pt x="843" y="922"/>
                    <a:pt x="1073" y="922"/>
                  </a:cubicBezTo>
                  <a:cubicBezTo>
                    <a:pt x="1199" y="890"/>
                    <a:pt x="1326" y="872"/>
                    <a:pt x="1453" y="872"/>
                  </a:cubicBezTo>
                  <a:cubicBezTo>
                    <a:pt x="1633" y="872"/>
                    <a:pt x="1812" y="909"/>
                    <a:pt x="1992" y="999"/>
                  </a:cubicBezTo>
                  <a:cubicBezTo>
                    <a:pt x="2375" y="1075"/>
                    <a:pt x="2757" y="1305"/>
                    <a:pt x="3064" y="1535"/>
                  </a:cubicBezTo>
                  <a:cubicBezTo>
                    <a:pt x="3140" y="1611"/>
                    <a:pt x="3217" y="1688"/>
                    <a:pt x="3370" y="1764"/>
                  </a:cubicBezTo>
                  <a:cubicBezTo>
                    <a:pt x="3408" y="1803"/>
                    <a:pt x="3466" y="1822"/>
                    <a:pt x="3523" y="1822"/>
                  </a:cubicBezTo>
                  <a:cubicBezTo>
                    <a:pt x="3581" y="1822"/>
                    <a:pt x="3638" y="1803"/>
                    <a:pt x="3677" y="1764"/>
                  </a:cubicBezTo>
                  <a:cubicBezTo>
                    <a:pt x="3830" y="1688"/>
                    <a:pt x="3906" y="1535"/>
                    <a:pt x="3830" y="1381"/>
                  </a:cubicBezTo>
                  <a:cubicBezTo>
                    <a:pt x="3514" y="561"/>
                    <a:pt x="2210" y="0"/>
                    <a:pt x="1246" y="0"/>
                  </a:cubicBezTo>
                  <a:close/>
                </a:path>
              </a:pathLst>
            </a:custGeom>
            <a:solidFill>
              <a:srgbClr val="5135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80;p54"/>
            <p:cNvSpPr/>
            <p:nvPr/>
          </p:nvSpPr>
          <p:spPr>
            <a:xfrm>
              <a:off x="1810022" y="1579651"/>
              <a:ext cx="142193" cy="87699"/>
            </a:xfrm>
            <a:custGeom>
              <a:avLst/>
              <a:gdLst/>
              <a:ahLst/>
              <a:cxnLst/>
              <a:rect l="l" t="t" r="r" b="b"/>
              <a:pathLst>
                <a:path w="2912" h="1796" extrusionOk="0">
                  <a:moveTo>
                    <a:pt x="925" y="0"/>
                  </a:moveTo>
                  <a:cubicBezTo>
                    <a:pt x="771" y="0"/>
                    <a:pt x="615" y="18"/>
                    <a:pt x="460" y="53"/>
                  </a:cubicBezTo>
                  <a:cubicBezTo>
                    <a:pt x="307" y="130"/>
                    <a:pt x="154" y="283"/>
                    <a:pt x="78" y="513"/>
                  </a:cubicBezTo>
                  <a:cubicBezTo>
                    <a:pt x="1" y="743"/>
                    <a:pt x="154" y="1049"/>
                    <a:pt x="307" y="1126"/>
                  </a:cubicBezTo>
                  <a:cubicBezTo>
                    <a:pt x="537" y="1126"/>
                    <a:pt x="614" y="896"/>
                    <a:pt x="767" y="896"/>
                  </a:cubicBezTo>
                  <a:cubicBezTo>
                    <a:pt x="882" y="857"/>
                    <a:pt x="997" y="838"/>
                    <a:pt x="1111" y="838"/>
                  </a:cubicBezTo>
                  <a:cubicBezTo>
                    <a:pt x="1226" y="838"/>
                    <a:pt x="1341" y="857"/>
                    <a:pt x="1456" y="896"/>
                  </a:cubicBezTo>
                  <a:cubicBezTo>
                    <a:pt x="1762" y="1049"/>
                    <a:pt x="2069" y="1279"/>
                    <a:pt x="2299" y="1508"/>
                  </a:cubicBezTo>
                  <a:cubicBezTo>
                    <a:pt x="2299" y="1585"/>
                    <a:pt x="2375" y="1662"/>
                    <a:pt x="2528" y="1738"/>
                  </a:cubicBezTo>
                  <a:cubicBezTo>
                    <a:pt x="2567" y="1777"/>
                    <a:pt x="2605" y="1796"/>
                    <a:pt x="2643" y="1796"/>
                  </a:cubicBezTo>
                  <a:cubicBezTo>
                    <a:pt x="2682" y="1796"/>
                    <a:pt x="2720" y="1777"/>
                    <a:pt x="2758" y="1738"/>
                  </a:cubicBezTo>
                  <a:cubicBezTo>
                    <a:pt x="2911" y="1662"/>
                    <a:pt x="2911" y="1432"/>
                    <a:pt x="2835" y="1355"/>
                  </a:cubicBezTo>
                  <a:cubicBezTo>
                    <a:pt x="2576" y="514"/>
                    <a:pt x="1770" y="0"/>
                    <a:pt x="925" y="0"/>
                  </a:cubicBezTo>
                  <a:close/>
                </a:path>
              </a:pathLst>
            </a:custGeom>
            <a:solidFill>
              <a:srgbClr val="5135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81;p54"/>
            <p:cNvSpPr/>
            <p:nvPr/>
          </p:nvSpPr>
          <p:spPr>
            <a:xfrm>
              <a:off x="2184013" y="1745137"/>
              <a:ext cx="74856" cy="61526"/>
            </a:xfrm>
            <a:custGeom>
              <a:avLst/>
              <a:gdLst/>
              <a:ahLst/>
              <a:cxnLst/>
              <a:rect l="l" t="t" r="r" b="b"/>
              <a:pathLst>
                <a:path w="1533" h="1260" extrusionOk="0">
                  <a:moveTo>
                    <a:pt x="852" y="0"/>
                  </a:moveTo>
                  <a:cubicBezTo>
                    <a:pt x="682" y="0"/>
                    <a:pt x="511" y="60"/>
                    <a:pt x="384" y="187"/>
                  </a:cubicBezTo>
                  <a:cubicBezTo>
                    <a:pt x="1" y="570"/>
                    <a:pt x="307" y="1260"/>
                    <a:pt x="843" y="1260"/>
                  </a:cubicBezTo>
                  <a:cubicBezTo>
                    <a:pt x="1226" y="1260"/>
                    <a:pt x="1533" y="953"/>
                    <a:pt x="1533" y="647"/>
                  </a:cubicBezTo>
                  <a:cubicBezTo>
                    <a:pt x="1533" y="238"/>
                    <a:pt x="1192" y="0"/>
                    <a:pt x="852" y="0"/>
                  </a:cubicBezTo>
                  <a:close/>
                </a:path>
              </a:pathLst>
            </a:custGeom>
            <a:solidFill>
              <a:srgbClr val="5135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1082;p54"/>
            <p:cNvSpPr/>
            <p:nvPr/>
          </p:nvSpPr>
          <p:spPr>
            <a:xfrm>
              <a:off x="1817541" y="1716864"/>
              <a:ext cx="74808" cy="64504"/>
            </a:xfrm>
            <a:custGeom>
              <a:avLst/>
              <a:gdLst/>
              <a:ahLst/>
              <a:cxnLst/>
              <a:rect l="l" t="t" r="r" b="b"/>
              <a:pathLst>
                <a:path w="1532" h="1321" extrusionOk="0">
                  <a:moveTo>
                    <a:pt x="919" y="0"/>
                  </a:moveTo>
                  <a:cubicBezTo>
                    <a:pt x="306" y="0"/>
                    <a:pt x="0" y="766"/>
                    <a:pt x="460" y="1149"/>
                  </a:cubicBezTo>
                  <a:cubicBezTo>
                    <a:pt x="578" y="1268"/>
                    <a:pt x="726" y="1320"/>
                    <a:pt x="874" y="1320"/>
                  </a:cubicBezTo>
                  <a:cubicBezTo>
                    <a:pt x="1204" y="1320"/>
                    <a:pt x="1532" y="1060"/>
                    <a:pt x="1532" y="690"/>
                  </a:cubicBezTo>
                  <a:cubicBezTo>
                    <a:pt x="1532" y="307"/>
                    <a:pt x="1226" y="0"/>
                    <a:pt x="919" y="0"/>
                  </a:cubicBezTo>
                  <a:close/>
                </a:path>
              </a:pathLst>
            </a:custGeom>
            <a:solidFill>
              <a:srgbClr val="5135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1083;p54"/>
            <p:cNvSpPr/>
            <p:nvPr/>
          </p:nvSpPr>
          <p:spPr>
            <a:xfrm>
              <a:off x="1529540" y="957800"/>
              <a:ext cx="1380033" cy="1152583"/>
            </a:xfrm>
            <a:custGeom>
              <a:avLst/>
              <a:gdLst/>
              <a:ahLst/>
              <a:cxnLst/>
              <a:rect l="l" t="t" r="r" b="b"/>
              <a:pathLst>
                <a:path w="28262" h="23604" extrusionOk="0">
                  <a:moveTo>
                    <a:pt x="10459" y="1"/>
                  </a:moveTo>
                  <a:cubicBezTo>
                    <a:pt x="10136" y="1"/>
                    <a:pt x="9813" y="26"/>
                    <a:pt x="9498" y="75"/>
                  </a:cubicBezTo>
                  <a:cubicBezTo>
                    <a:pt x="8272" y="381"/>
                    <a:pt x="7200" y="1070"/>
                    <a:pt x="6434" y="2143"/>
                  </a:cubicBezTo>
                  <a:cubicBezTo>
                    <a:pt x="5975" y="2908"/>
                    <a:pt x="5439" y="3674"/>
                    <a:pt x="4749" y="4364"/>
                  </a:cubicBezTo>
                  <a:cubicBezTo>
                    <a:pt x="3983" y="4976"/>
                    <a:pt x="2835" y="4900"/>
                    <a:pt x="1992" y="5436"/>
                  </a:cubicBezTo>
                  <a:cubicBezTo>
                    <a:pt x="1226" y="5819"/>
                    <a:pt x="614" y="6508"/>
                    <a:pt x="307" y="7427"/>
                  </a:cubicBezTo>
                  <a:cubicBezTo>
                    <a:pt x="1" y="8499"/>
                    <a:pt x="460" y="9648"/>
                    <a:pt x="1379" y="10337"/>
                  </a:cubicBezTo>
                  <a:cubicBezTo>
                    <a:pt x="1762" y="10567"/>
                    <a:pt x="2222" y="10874"/>
                    <a:pt x="2605" y="11180"/>
                  </a:cubicBezTo>
                  <a:cubicBezTo>
                    <a:pt x="2911" y="11410"/>
                    <a:pt x="3064" y="11716"/>
                    <a:pt x="3294" y="11946"/>
                  </a:cubicBezTo>
                  <a:cubicBezTo>
                    <a:pt x="3749" y="12514"/>
                    <a:pt x="4456" y="12829"/>
                    <a:pt x="5197" y="12829"/>
                  </a:cubicBezTo>
                  <a:cubicBezTo>
                    <a:pt x="5455" y="12829"/>
                    <a:pt x="5718" y="12791"/>
                    <a:pt x="5975" y="12712"/>
                  </a:cubicBezTo>
                  <a:cubicBezTo>
                    <a:pt x="6664" y="12329"/>
                    <a:pt x="7277" y="11793"/>
                    <a:pt x="7660" y="11103"/>
                  </a:cubicBezTo>
                  <a:cubicBezTo>
                    <a:pt x="8043" y="10491"/>
                    <a:pt x="8579" y="9878"/>
                    <a:pt x="9115" y="9342"/>
                  </a:cubicBezTo>
                  <a:cubicBezTo>
                    <a:pt x="9540" y="8970"/>
                    <a:pt x="10076" y="8745"/>
                    <a:pt x="10595" y="8745"/>
                  </a:cubicBezTo>
                  <a:cubicBezTo>
                    <a:pt x="10823" y="8745"/>
                    <a:pt x="11049" y="8789"/>
                    <a:pt x="11259" y="8882"/>
                  </a:cubicBezTo>
                  <a:cubicBezTo>
                    <a:pt x="11642" y="9035"/>
                    <a:pt x="12025" y="9342"/>
                    <a:pt x="12332" y="9572"/>
                  </a:cubicBezTo>
                  <a:cubicBezTo>
                    <a:pt x="13029" y="10079"/>
                    <a:pt x="13833" y="10376"/>
                    <a:pt x="14654" y="10376"/>
                  </a:cubicBezTo>
                  <a:cubicBezTo>
                    <a:pt x="14824" y="10376"/>
                    <a:pt x="14994" y="10364"/>
                    <a:pt x="15165" y="10337"/>
                  </a:cubicBezTo>
                  <a:cubicBezTo>
                    <a:pt x="15354" y="10320"/>
                    <a:pt x="15554" y="10307"/>
                    <a:pt x="15757" y="10307"/>
                  </a:cubicBezTo>
                  <a:cubicBezTo>
                    <a:pt x="16457" y="10307"/>
                    <a:pt x="17183" y="10467"/>
                    <a:pt x="17540" y="11180"/>
                  </a:cubicBezTo>
                  <a:cubicBezTo>
                    <a:pt x="17616" y="11333"/>
                    <a:pt x="17693" y="11563"/>
                    <a:pt x="17693" y="11869"/>
                  </a:cubicBezTo>
                  <a:cubicBezTo>
                    <a:pt x="17769" y="12712"/>
                    <a:pt x="17233" y="14167"/>
                    <a:pt x="17693" y="14933"/>
                  </a:cubicBezTo>
                  <a:cubicBezTo>
                    <a:pt x="17999" y="15239"/>
                    <a:pt x="18382" y="15469"/>
                    <a:pt x="18765" y="15545"/>
                  </a:cubicBezTo>
                  <a:cubicBezTo>
                    <a:pt x="19531" y="15775"/>
                    <a:pt x="20144" y="16235"/>
                    <a:pt x="20526" y="16847"/>
                  </a:cubicBezTo>
                  <a:cubicBezTo>
                    <a:pt x="20680" y="17230"/>
                    <a:pt x="20833" y="17613"/>
                    <a:pt x="20909" y="17996"/>
                  </a:cubicBezTo>
                  <a:cubicBezTo>
                    <a:pt x="21216" y="19451"/>
                    <a:pt x="21522" y="20830"/>
                    <a:pt x="21675" y="22209"/>
                  </a:cubicBezTo>
                  <a:cubicBezTo>
                    <a:pt x="21785" y="22867"/>
                    <a:pt x="22405" y="23603"/>
                    <a:pt x="23029" y="23603"/>
                  </a:cubicBezTo>
                  <a:cubicBezTo>
                    <a:pt x="23277" y="23603"/>
                    <a:pt x="23526" y="23487"/>
                    <a:pt x="23743" y="23204"/>
                  </a:cubicBezTo>
                  <a:cubicBezTo>
                    <a:pt x="24050" y="22745"/>
                    <a:pt x="23896" y="22132"/>
                    <a:pt x="24050" y="21596"/>
                  </a:cubicBezTo>
                  <a:cubicBezTo>
                    <a:pt x="24203" y="21060"/>
                    <a:pt x="24586" y="20524"/>
                    <a:pt x="24969" y="20141"/>
                  </a:cubicBezTo>
                  <a:cubicBezTo>
                    <a:pt x="25505" y="19758"/>
                    <a:pt x="25888" y="19298"/>
                    <a:pt x="26194" y="18839"/>
                  </a:cubicBezTo>
                  <a:cubicBezTo>
                    <a:pt x="26577" y="17766"/>
                    <a:pt x="26041" y="16541"/>
                    <a:pt x="26347" y="15469"/>
                  </a:cubicBezTo>
                  <a:cubicBezTo>
                    <a:pt x="26654" y="14856"/>
                    <a:pt x="26960" y="14243"/>
                    <a:pt x="27419" y="13784"/>
                  </a:cubicBezTo>
                  <a:cubicBezTo>
                    <a:pt x="28109" y="12635"/>
                    <a:pt x="28262" y="11180"/>
                    <a:pt x="27879" y="9955"/>
                  </a:cubicBezTo>
                  <a:cubicBezTo>
                    <a:pt x="27573" y="9112"/>
                    <a:pt x="27113" y="8346"/>
                    <a:pt x="26500" y="7810"/>
                  </a:cubicBezTo>
                  <a:cubicBezTo>
                    <a:pt x="26194" y="7427"/>
                    <a:pt x="25811" y="7197"/>
                    <a:pt x="25428" y="7044"/>
                  </a:cubicBezTo>
                  <a:cubicBezTo>
                    <a:pt x="25122" y="6891"/>
                    <a:pt x="24892" y="6814"/>
                    <a:pt x="24586" y="6585"/>
                  </a:cubicBezTo>
                  <a:cubicBezTo>
                    <a:pt x="24126" y="6049"/>
                    <a:pt x="23820" y="5436"/>
                    <a:pt x="23667" y="4747"/>
                  </a:cubicBezTo>
                  <a:cubicBezTo>
                    <a:pt x="23207" y="3445"/>
                    <a:pt x="22441" y="2219"/>
                    <a:pt x="21369" y="1300"/>
                  </a:cubicBezTo>
                  <a:cubicBezTo>
                    <a:pt x="20634" y="723"/>
                    <a:pt x="19720" y="397"/>
                    <a:pt x="18774" y="397"/>
                  </a:cubicBezTo>
                  <a:cubicBezTo>
                    <a:pt x="18339" y="397"/>
                    <a:pt x="17897" y="466"/>
                    <a:pt x="17463" y="611"/>
                  </a:cubicBezTo>
                  <a:cubicBezTo>
                    <a:pt x="16669" y="899"/>
                    <a:pt x="15944" y="1460"/>
                    <a:pt x="15094" y="1460"/>
                  </a:cubicBezTo>
                  <a:cubicBezTo>
                    <a:pt x="15042" y="1460"/>
                    <a:pt x="14989" y="1458"/>
                    <a:pt x="14936" y="1453"/>
                  </a:cubicBezTo>
                  <a:cubicBezTo>
                    <a:pt x="14170" y="1147"/>
                    <a:pt x="13327" y="841"/>
                    <a:pt x="12638" y="381"/>
                  </a:cubicBezTo>
                  <a:lnTo>
                    <a:pt x="12485" y="381"/>
                  </a:lnTo>
                  <a:cubicBezTo>
                    <a:pt x="11857" y="119"/>
                    <a:pt x="11157" y="1"/>
                    <a:pt x="10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84;p54"/>
            <p:cNvSpPr/>
            <p:nvPr/>
          </p:nvSpPr>
          <p:spPr>
            <a:xfrm>
              <a:off x="2468254" y="1690691"/>
              <a:ext cx="213192" cy="325403"/>
            </a:xfrm>
            <a:custGeom>
              <a:avLst/>
              <a:gdLst/>
              <a:ahLst/>
              <a:cxnLst/>
              <a:rect l="l" t="t" r="r" b="b"/>
              <a:pathLst>
                <a:path w="4366" h="6664" extrusionOk="0">
                  <a:moveTo>
                    <a:pt x="2222" y="0"/>
                  </a:moveTo>
                  <a:cubicBezTo>
                    <a:pt x="1226" y="0"/>
                    <a:pt x="537" y="766"/>
                    <a:pt x="77" y="1915"/>
                  </a:cubicBezTo>
                  <a:lnTo>
                    <a:pt x="77" y="6051"/>
                  </a:lnTo>
                  <a:cubicBezTo>
                    <a:pt x="0" y="6434"/>
                    <a:pt x="690" y="6663"/>
                    <a:pt x="996" y="6663"/>
                  </a:cubicBezTo>
                  <a:cubicBezTo>
                    <a:pt x="2834" y="6663"/>
                    <a:pt x="3753" y="4902"/>
                    <a:pt x="4060" y="3370"/>
                  </a:cubicBezTo>
                  <a:cubicBezTo>
                    <a:pt x="4366" y="1762"/>
                    <a:pt x="4060" y="77"/>
                    <a:pt x="2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85;p54"/>
            <p:cNvSpPr/>
            <p:nvPr/>
          </p:nvSpPr>
          <p:spPr>
            <a:xfrm>
              <a:off x="1952166" y="2124498"/>
              <a:ext cx="519893" cy="209481"/>
            </a:xfrm>
            <a:custGeom>
              <a:avLst/>
              <a:gdLst/>
              <a:ahLst/>
              <a:cxnLst/>
              <a:rect l="l" t="t" r="r" b="b"/>
              <a:pathLst>
                <a:path w="10647" h="4290" fill="none" extrusionOk="0">
                  <a:moveTo>
                    <a:pt x="0" y="3600"/>
                  </a:moveTo>
                  <a:cubicBezTo>
                    <a:pt x="3140" y="4289"/>
                    <a:pt x="8195" y="3677"/>
                    <a:pt x="10646" y="1"/>
                  </a:cubicBezTo>
                </a:path>
              </a:pathLst>
            </a:custGeom>
            <a:noFill/>
            <a:ln w="17225" cap="flat" cmpd="sng">
              <a:solidFill>
                <a:schemeClr val="lt1"/>
              </a:solidFill>
              <a:prstDash val="solid"/>
              <a:miter lim="7658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86;p54"/>
            <p:cNvSpPr/>
            <p:nvPr/>
          </p:nvSpPr>
          <p:spPr>
            <a:xfrm>
              <a:off x="2472014" y="1993584"/>
              <a:ext cx="112211" cy="56154"/>
            </a:xfrm>
            <a:custGeom>
              <a:avLst/>
              <a:gdLst/>
              <a:ahLst/>
              <a:cxnLst/>
              <a:rect l="l" t="t" r="r" b="b"/>
              <a:pathLst>
                <a:path w="2298" h="1150" fill="none" extrusionOk="0">
                  <a:moveTo>
                    <a:pt x="0" y="78"/>
                  </a:moveTo>
                  <a:cubicBezTo>
                    <a:pt x="0" y="78"/>
                    <a:pt x="689" y="1150"/>
                    <a:pt x="2298" y="1"/>
                  </a:cubicBezTo>
                </a:path>
              </a:pathLst>
            </a:custGeom>
            <a:noFill/>
            <a:ln w="11500" cap="flat" cmpd="sng">
              <a:solidFill>
                <a:schemeClr val="lt1"/>
              </a:solidFill>
              <a:prstDash val="solid"/>
              <a:miter lim="7658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87;p54"/>
            <p:cNvSpPr/>
            <p:nvPr/>
          </p:nvSpPr>
          <p:spPr>
            <a:xfrm>
              <a:off x="1877358" y="1845873"/>
              <a:ext cx="104789" cy="136578"/>
            </a:xfrm>
            <a:custGeom>
              <a:avLst/>
              <a:gdLst/>
              <a:ahLst/>
              <a:cxnLst/>
              <a:rect l="l" t="t" r="r" b="b"/>
              <a:pathLst>
                <a:path w="2146" h="2797" extrusionOk="0">
                  <a:moveTo>
                    <a:pt x="1446" y="1"/>
                  </a:moveTo>
                  <a:cubicBezTo>
                    <a:pt x="1398" y="1"/>
                    <a:pt x="1341" y="39"/>
                    <a:pt x="1303" y="116"/>
                  </a:cubicBezTo>
                  <a:lnTo>
                    <a:pt x="1303" y="39"/>
                  </a:lnTo>
                  <a:cubicBezTo>
                    <a:pt x="1226" y="345"/>
                    <a:pt x="996" y="575"/>
                    <a:pt x="766" y="805"/>
                  </a:cubicBezTo>
                  <a:cubicBezTo>
                    <a:pt x="537" y="958"/>
                    <a:pt x="307" y="1188"/>
                    <a:pt x="230" y="1494"/>
                  </a:cubicBezTo>
                  <a:cubicBezTo>
                    <a:pt x="1" y="2107"/>
                    <a:pt x="690" y="2720"/>
                    <a:pt x="1226" y="2796"/>
                  </a:cubicBezTo>
                  <a:lnTo>
                    <a:pt x="1762" y="2796"/>
                  </a:lnTo>
                  <a:cubicBezTo>
                    <a:pt x="1915" y="2720"/>
                    <a:pt x="2145" y="2643"/>
                    <a:pt x="2145" y="2490"/>
                  </a:cubicBezTo>
                  <a:cubicBezTo>
                    <a:pt x="2145" y="2413"/>
                    <a:pt x="2145" y="2337"/>
                    <a:pt x="2068" y="2260"/>
                  </a:cubicBezTo>
                  <a:cubicBezTo>
                    <a:pt x="2024" y="2238"/>
                    <a:pt x="1979" y="2228"/>
                    <a:pt x="1934" y="2228"/>
                  </a:cubicBezTo>
                  <a:cubicBezTo>
                    <a:pt x="1826" y="2228"/>
                    <a:pt x="1717" y="2282"/>
                    <a:pt x="1609" y="2337"/>
                  </a:cubicBezTo>
                  <a:lnTo>
                    <a:pt x="1226" y="2337"/>
                  </a:lnTo>
                  <a:cubicBezTo>
                    <a:pt x="920" y="2260"/>
                    <a:pt x="690" y="2030"/>
                    <a:pt x="613" y="1724"/>
                  </a:cubicBezTo>
                  <a:cubicBezTo>
                    <a:pt x="613" y="1494"/>
                    <a:pt x="920" y="1264"/>
                    <a:pt x="1073" y="1035"/>
                  </a:cubicBezTo>
                  <a:cubicBezTo>
                    <a:pt x="1226" y="881"/>
                    <a:pt x="1303" y="805"/>
                    <a:pt x="1379" y="575"/>
                  </a:cubicBezTo>
                  <a:cubicBezTo>
                    <a:pt x="1456" y="422"/>
                    <a:pt x="1456" y="269"/>
                    <a:pt x="1532" y="116"/>
                  </a:cubicBezTo>
                  <a:cubicBezTo>
                    <a:pt x="1532" y="39"/>
                    <a:pt x="1494" y="1"/>
                    <a:pt x="1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1088;p54"/>
            <p:cNvSpPr/>
            <p:nvPr/>
          </p:nvSpPr>
          <p:spPr>
            <a:xfrm>
              <a:off x="1877358" y="2045979"/>
              <a:ext cx="213241" cy="127202"/>
            </a:xfrm>
            <a:custGeom>
              <a:avLst/>
              <a:gdLst/>
              <a:ahLst/>
              <a:cxnLst/>
              <a:rect l="l" t="t" r="r" b="b"/>
              <a:pathLst>
                <a:path w="4367" h="2605" extrusionOk="0">
                  <a:moveTo>
                    <a:pt x="307" y="0"/>
                  </a:moveTo>
                  <a:cubicBezTo>
                    <a:pt x="307" y="0"/>
                    <a:pt x="1" y="1762"/>
                    <a:pt x="920" y="2604"/>
                  </a:cubicBezTo>
                  <a:cubicBezTo>
                    <a:pt x="1073" y="1991"/>
                    <a:pt x="1456" y="1532"/>
                    <a:pt x="1915" y="1149"/>
                  </a:cubicBezTo>
                  <a:cubicBezTo>
                    <a:pt x="2444" y="832"/>
                    <a:pt x="3009" y="660"/>
                    <a:pt x="3586" y="660"/>
                  </a:cubicBezTo>
                  <a:cubicBezTo>
                    <a:pt x="3844" y="660"/>
                    <a:pt x="4105" y="695"/>
                    <a:pt x="4366" y="766"/>
                  </a:cubicBezTo>
                  <a:cubicBezTo>
                    <a:pt x="4366" y="536"/>
                    <a:pt x="4366" y="230"/>
                    <a:pt x="4366" y="0"/>
                  </a:cubicBezTo>
                  <a:close/>
                </a:path>
              </a:pathLst>
            </a:custGeom>
            <a:solidFill>
              <a:srgbClr val="CE6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89;p54"/>
            <p:cNvSpPr/>
            <p:nvPr/>
          </p:nvSpPr>
          <p:spPr>
            <a:xfrm>
              <a:off x="1922234" y="2078207"/>
              <a:ext cx="172077" cy="118120"/>
            </a:xfrm>
            <a:custGeom>
              <a:avLst/>
              <a:gdLst/>
              <a:ahLst/>
              <a:cxnLst/>
              <a:rect l="l" t="t" r="r" b="b"/>
              <a:pathLst>
                <a:path w="3524" h="2419" extrusionOk="0">
                  <a:moveTo>
                    <a:pt x="2667" y="0"/>
                  </a:moveTo>
                  <a:cubicBezTo>
                    <a:pt x="2090" y="0"/>
                    <a:pt x="1525" y="172"/>
                    <a:pt x="996" y="489"/>
                  </a:cubicBezTo>
                  <a:cubicBezTo>
                    <a:pt x="537" y="872"/>
                    <a:pt x="154" y="1331"/>
                    <a:pt x="1" y="1944"/>
                  </a:cubicBezTo>
                  <a:cubicBezTo>
                    <a:pt x="333" y="2210"/>
                    <a:pt x="781" y="2419"/>
                    <a:pt x="1245" y="2419"/>
                  </a:cubicBezTo>
                  <a:cubicBezTo>
                    <a:pt x="1315" y="2419"/>
                    <a:pt x="1385" y="2414"/>
                    <a:pt x="1456" y="2404"/>
                  </a:cubicBezTo>
                  <a:cubicBezTo>
                    <a:pt x="2605" y="2327"/>
                    <a:pt x="3524" y="1331"/>
                    <a:pt x="3447" y="106"/>
                  </a:cubicBezTo>
                  <a:cubicBezTo>
                    <a:pt x="3186" y="35"/>
                    <a:pt x="2925" y="0"/>
                    <a:pt x="2667" y="0"/>
                  </a:cubicBezTo>
                  <a:close/>
                </a:path>
              </a:pathLst>
            </a:custGeom>
            <a:solidFill>
              <a:srgbClr val="ED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1090;p54"/>
          <p:cNvGrpSpPr/>
          <p:nvPr/>
        </p:nvGrpSpPr>
        <p:grpSpPr>
          <a:xfrm flipH="1">
            <a:off x="4046195" y="1415202"/>
            <a:ext cx="1320617" cy="1759027"/>
            <a:chOff x="7324300" y="1978225"/>
            <a:chExt cx="974625" cy="1298175"/>
          </a:xfrm>
        </p:grpSpPr>
        <p:sp>
          <p:nvSpPr>
            <p:cNvPr id="71" name="Google Shape;1091;p54"/>
            <p:cNvSpPr/>
            <p:nvPr/>
          </p:nvSpPr>
          <p:spPr>
            <a:xfrm>
              <a:off x="7324300" y="2813025"/>
              <a:ext cx="974625" cy="463375"/>
            </a:xfrm>
            <a:custGeom>
              <a:avLst/>
              <a:gdLst/>
              <a:ahLst/>
              <a:cxnLst/>
              <a:rect l="l" t="t" r="r" b="b"/>
              <a:pathLst>
                <a:path w="38985" h="18535" extrusionOk="0">
                  <a:moveTo>
                    <a:pt x="29257" y="0"/>
                  </a:moveTo>
                  <a:cubicBezTo>
                    <a:pt x="22135" y="1073"/>
                    <a:pt x="19684" y="843"/>
                    <a:pt x="13404" y="1149"/>
                  </a:cubicBezTo>
                  <a:cubicBezTo>
                    <a:pt x="8655" y="1379"/>
                    <a:pt x="4137" y="4136"/>
                    <a:pt x="1" y="7889"/>
                  </a:cubicBezTo>
                  <a:cubicBezTo>
                    <a:pt x="11336" y="18535"/>
                    <a:pt x="29487" y="17079"/>
                    <a:pt x="38984" y="4672"/>
                  </a:cubicBezTo>
                  <a:cubicBezTo>
                    <a:pt x="36150" y="2375"/>
                    <a:pt x="32781" y="766"/>
                    <a:pt x="29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1092;p54"/>
            <p:cNvSpPr/>
            <p:nvPr/>
          </p:nvSpPr>
          <p:spPr>
            <a:xfrm>
              <a:off x="7774275" y="1978225"/>
              <a:ext cx="386775" cy="317850"/>
            </a:xfrm>
            <a:custGeom>
              <a:avLst/>
              <a:gdLst/>
              <a:ahLst/>
              <a:cxnLst/>
              <a:rect l="l" t="t" r="r" b="b"/>
              <a:pathLst>
                <a:path w="15471" h="12714" extrusionOk="0">
                  <a:moveTo>
                    <a:pt x="1532" y="9191"/>
                  </a:moveTo>
                  <a:cubicBezTo>
                    <a:pt x="460" y="7735"/>
                    <a:pt x="0" y="5897"/>
                    <a:pt x="153" y="4136"/>
                  </a:cubicBezTo>
                  <a:cubicBezTo>
                    <a:pt x="230" y="3140"/>
                    <a:pt x="613" y="2144"/>
                    <a:pt x="1302" y="1455"/>
                  </a:cubicBezTo>
                  <a:cubicBezTo>
                    <a:pt x="1379" y="1379"/>
                    <a:pt x="1532" y="1302"/>
                    <a:pt x="1608" y="1225"/>
                  </a:cubicBezTo>
                  <a:cubicBezTo>
                    <a:pt x="1915" y="1149"/>
                    <a:pt x="2221" y="1225"/>
                    <a:pt x="2374" y="1379"/>
                  </a:cubicBezTo>
                  <a:cubicBezTo>
                    <a:pt x="2604" y="1608"/>
                    <a:pt x="2834" y="1762"/>
                    <a:pt x="3140" y="1838"/>
                  </a:cubicBezTo>
                  <a:cubicBezTo>
                    <a:pt x="3829" y="2144"/>
                    <a:pt x="4748" y="1379"/>
                    <a:pt x="5361" y="1149"/>
                  </a:cubicBezTo>
                  <a:cubicBezTo>
                    <a:pt x="6280" y="766"/>
                    <a:pt x="7123" y="383"/>
                    <a:pt x="7965" y="77"/>
                  </a:cubicBezTo>
                  <a:cubicBezTo>
                    <a:pt x="8195" y="0"/>
                    <a:pt x="8425" y="0"/>
                    <a:pt x="8654" y="0"/>
                  </a:cubicBezTo>
                  <a:cubicBezTo>
                    <a:pt x="9037" y="77"/>
                    <a:pt x="9191" y="613"/>
                    <a:pt x="9267" y="1072"/>
                  </a:cubicBezTo>
                  <a:cubicBezTo>
                    <a:pt x="9267" y="1455"/>
                    <a:pt x="9344" y="1991"/>
                    <a:pt x="9803" y="2144"/>
                  </a:cubicBezTo>
                  <a:cubicBezTo>
                    <a:pt x="10033" y="2221"/>
                    <a:pt x="10263" y="2221"/>
                    <a:pt x="10416" y="2144"/>
                  </a:cubicBezTo>
                  <a:cubicBezTo>
                    <a:pt x="11029" y="1991"/>
                    <a:pt x="11641" y="1915"/>
                    <a:pt x="12254" y="1838"/>
                  </a:cubicBezTo>
                  <a:cubicBezTo>
                    <a:pt x="12867" y="1838"/>
                    <a:pt x="13556" y="2221"/>
                    <a:pt x="13633" y="2834"/>
                  </a:cubicBezTo>
                  <a:cubicBezTo>
                    <a:pt x="13709" y="3600"/>
                    <a:pt x="12637" y="4136"/>
                    <a:pt x="12484" y="4902"/>
                  </a:cubicBezTo>
                  <a:cubicBezTo>
                    <a:pt x="12484" y="4978"/>
                    <a:pt x="12484" y="5055"/>
                    <a:pt x="12484" y="5208"/>
                  </a:cubicBezTo>
                  <a:cubicBezTo>
                    <a:pt x="12560" y="5285"/>
                    <a:pt x="12790" y="5361"/>
                    <a:pt x="12943" y="5361"/>
                  </a:cubicBezTo>
                  <a:cubicBezTo>
                    <a:pt x="13480" y="5285"/>
                    <a:pt x="14092" y="5438"/>
                    <a:pt x="14628" y="5668"/>
                  </a:cubicBezTo>
                  <a:cubicBezTo>
                    <a:pt x="15164" y="5897"/>
                    <a:pt x="15471" y="6510"/>
                    <a:pt x="15394" y="7046"/>
                  </a:cubicBezTo>
                  <a:cubicBezTo>
                    <a:pt x="15241" y="7506"/>
                    <a:pt x="14782" y="7889"/>
                    <a:pt x="14322" y="8042"/>
                  </a:cubicBezTo>
                  <a:cubicBezTo>
                    <a:pt x="13862" y="8195"/>
                    <a:pt x="13403" y="8348"/>
                    <a:pt x="13020" y="8654"/>
                  </a:cubicBezTo>
                  <a:lnTo>
                    <a:pt x="13556" y="8808"/>
                  </a:lnTo>
                  <a:cubicBezTo>
                    <a:pt x="13862" y="8884"/>
                    <a:pt x="14245" y="9037"/>
                    <a:pt x="14399" y="9344"/>
                  </a:cubicBezTo>
                  <a:cubicBezTo>
                    <a:pt x="14475" y="9573"/>
                    <a:pt x="14399" y="9880"/>
                    <a:pt x="14169" y="10033"/>
                  </a:cubicBezTo>
                  <a:cubicBezTo>
                    <a:pt x="14016" y="10263"/>
                    <a:pt x="13709" y="10416"/>
                    <a:pt x="13480" y="10493"/>
                  </a:cubicBezTo>
                  <a:cubicBezTo>
                    <a:pt x="12637" y="10875"/>
                    <a:pt x="11718" y="11182"/>
                    <a:pt x="10799" y="11412"/>
                  </a:cubicBezTo>
                  <a:cubicBezTo>
                    <a:pt x="9497" y="11718"/>
                    <a:pt x="8042" y="11795"/>
                    <a:pt x="7046" y="12714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93;p54"/>
            <p:cNvSpPr/>
            <p:nvPr/>
          </p:nvSpPr>
          <p:spPr>
            <a:xfrm>
              <a:off x="7785750" y="2177350"/>
              <a:ext cx="212550" cy="134050"/>
            </a:xfrm>
            <a:custGeom>
              <a:avLst/>
              <a:gdLst/>
              <a:ahLst/>
              <a:cxnLst/>
              <a:rect l="l" t="t" r="r" b="b"/>
              <a:pathLst>
                <a:path w="8502" h="5362" extrusionOk="0">
                  <a:moveTo>
                    <a:pt x="1" y="689"/>
                  </a:moveTo>
                  <a:cubicBezTo>
                    <a:pt x="460" y="230"/>
                    <a:pt x="996" y="0"/>
                    <a:pt x="1609" y="77"/>
                  </a:cubicBezTo>
                  <a:cubicBezTo>
                    <a:pt x="2834" y="153"/>
                    <a:pt x="3983" y="460"/>
                    <a:pt x="5055" y="996"/>
                  </a:cubicBezTo>
                  <a:cubicBezTo>
                    <a:pt x="6128" y="1455"/>
                    <a:pt x="7047" y="2068"/>
                    <a:pt x="7813" y="2910"/>
                  </a:cubicBezTo>
                  <a:cubicBezTo>
                    <a:pt x="8425" y="3600"/>
                    <a:pt x="8502" y="4595"/>
                    <a:pt x="7966" y="5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94;p54"/>
            <p:cNvSpPr/>
            <p:nvPr/>
          </p:nvSpPr>
          <p:spPr>
            <a:xfrm>
              <a:off x="7680450" y="2531550"/>
              <a:ext cx="308275" cy="374375"/>
            </a:xfrm>
            <a:custGeom>
              <a:avLst/>
              <a:gdLst/>
              <a:ahLst/>
              <a:cxnLst/>
              <a:rect l="l" t="t" r="r" b="b"/>
              <a:pathLst>
                <a:path w="12331" h="14975" extrusionOk="0">
                  <a:moveTo>
                    <a:pt x="10723" y="1"/>
                  </a:moveTo>
                  <a:lnTo>
                    <a:pt x="0" y="8272"/>
                  </a:lnTo>
                  <a:lnTo>
                    <a:pt x="77" y="13097"/>
                  </a:lnTo>
                  <a:cubicBezTo>
                    <a:pt x="400" y="14246"/>
                    <a:pt x="2489" y="14974"/>
                    <a:pt x="4910" y="14974"/>
                  </a:cubicBezTo>
                  <a:cubicBezTo>
                    <a:pt x="7655" y="14974"/>
                    <a:pt x="10825" y="14038"/>
                    <a:pt x="12331" y="11719"/>
                  </a:cubicBezTo>
                  <a:lnTo>
                    <a:pt x="107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1095;p54"/>
            <p:cNvSpPr/>
            <p:nvPr/>
          </p:nvSpPr>
          <p:spPr>
            <a:xfrm>
              <a:off x="7632575" y="2799625"/>
              <a:ext cx="421250" cy="285300"/>
            </a:xfrm>
            <a:custGeom>
              <a:avLst/>
              <a:gdLst/>
              <a:ahLst/>
              <a:cxnLst/>
              <a:rect l="l" t="t" r="r" b="b"/>
              <a:pathLst>
                <a:path w="16850" h="11412" extrusionOk="0">
                  <a:moveTo>
                    <a:pt x="11718" y="0"/>
                  </a:moveTo>
                  <a:lnTo>
                    <a:pt x="5438" y="689"/>
                  </a:lnTo>
                  <a:lnTo>
                    <a:pt x="0" y="1838"/>
                  </a:lnTo>
                  <a:cubicBezTo>
                    <a:pt x="1073" y="5515"/>
                    <a:pt x="3217" y="8808"/>
                    <a:pt x="6051" y="11412"/>
                  </a:cubicBezTo>
                  <a:cubicBezTo>
                    <a:pt x="10263" y="9574"/>
                    <a:pt x="16850" y="460"/>
                    <a:pt x="16850" y="460"/>
                  </a:cubicBezTo>
                  <a:cubicBezTo>
                    <a:pt x="15165" y="153"/>
                    <a:pt x="13403" y="0"/>
                    <a:pt x="11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96;p54"/>
            <p:cNvSpPr/>
            <p:nvPr/>
          </p:nvSpPr>
          <p:spPr>
            <a:xfrm>
              <a:off x="7506200" y="2257075"/>
              <a:ext cx="449975" cy="542600"/>
            </a:xfrm>
            <a:custGeom>
              <a:avLst/>
              <a:gdLst/>
              <a:ahLst/>
              <a:cxnLst/>
              <a:rect l="l" t="t" r="r" b="b"/>
              <a:pathLst>
                <a:path w="17999" h="21704" extrusionOk="0">
                  <a:moveTo>
                    <a:pt x="5751" y="1"/>
                  </a:moveTo>
                  <a:cubicBezTo>
                    <a:pt x="5316" y="1"/>
                    <a:pt x="4879" y="35"/>
                    <a:pt x="4443" y="104"/>
                  </a:cubicBezTo>
                  <a:cubicBezTo>
                    <a:pt x="2298" y="487"/>
                    <a:pt x="1" y="2096"/>
                    <a:pt x="1" y="4317"/>
                  </a:cubicBezTo>
                  <a:cubicBezTo>
                    <a:pt x="1" y="7304"/>
                    <a:pt x="537" y="10367"/>
                    <a:pt x="767" y="13354"/>
                  </a:cubicBezTo>
                  <a:cubicBezTo>
                    <a:pt x="767" y="14886"/>
                    <a:pt x="1073" y="16418"/>
                    <a:pt x="1532" y="17873"/>
                  </a:cubicBezTo>
                  <a:cubicBezTo>
                    <a:pt x="2069" y="19405"/>
                    <a:pt x="3141" y="20630"/>
                    <a:pt x="4596" y="21319"/>
                  </a:cubicBezTo>
                  <a:cubicBezTo>
                    <a:pt x="5386" y="21571"/>
                    <a:pt x="6226" y="21704"/>
                    <a:pt x="7061" y="21704"/>
                  </a:cubicBezTo>
                  <a:cubicBezTo>
                    <a:pt x="8008" y="21704"/>
                    <a:pt x="8949" y="21532"/>
                    <a:pt x="9804" y="21166"/>
                  </a:cubicBezTo>
                  <a:cubicBezTo>
                    <a:pt x="11642" y="20630"/>
                    <a:pt x="13327" y="19711"/>
                    <a:pt x="14629" y="18332"/>
                  </a:cubicBezTo>
                  <a:cubicBezTo>
                    <a:pt x="15854" y="17107"/>
                    <a:pt x="16008" y="15652"/>
                    <a:pt x="16544" y="14120"/>
                  </a:cubicBezTo>
                  <a:cubicBezTo>
                    <a:pt x="17233" y="12358"/>
                    <a:pt x="17999" y="10674"/>
                    <a:pt x="17616" y="8835"/>
                  </a:cubicBezTo>
                  <a:cubicBezTo>
                    <a:pt x="17233" y="6921"/>
                    <a:pt x="15854" y="5619"/>
                    <a:pt x="14552" y="4317"/>
                  </a:cubicBezTo>
                  <a:cubicBezTo>
                    <a:pt x="13174" y="3015"/>
                    <a:pt x="11642" y="1943"/>
                    <a:pt x="10034" y="1100"/>
                  </a:cubicBezTo>
                  <a:cubicBezTo>
                    <a:pt x="8674" y="391"/>
                    <a:pt x="7223" y="1"/>
                    <a:pt x="5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97;p54"/>
            <p:cNvSpPr/>
            <p:nvPr/>
          </p:nvSpPr>
          <p:spPr>
            <a:xfrm>
              <a:off x="7722575" y="2572575"/>
              <a:ext cx="120650" cy="105625"/>
            </a:xfrm>
            <a:custGeom>
              <a:avLst/>
              <a:gdLst/>
              <a:ahLst/>
              <a:cxnLst/>
              <a:rect l="l" t="t" r="r" b="b"/>
              <a:pathLst>
                <a:path w="4826" h="4225" extrusionOk="0">
                  <a:moveTo>
                    <a:pt x="2435" y="1"/>
                  </a:moveTo>
                  <a:cubicBezTo>
                    <a:pt x="2288" y="1"/>
                    <a:pt x="2140" y="15"/>
                    <a:pt x="1991" y="45"/>
                  </a:cubicBezTo>
                  <a:cubicBezTo>
                    <a:pt x="766" y="275"/>
                    <a:pt x="0" y="1347"/>
                    <a:pt x="306" y="2572"/>
                  </a:cubicBezTo>
                  <a:cubicBezTo>
                    <a:pt x="507" y="3573"/>
                    <a:pt x="1462" y="4225"/>
                    <a:pt x="2464" y="4225"/>
                  </a:cubicBezTo>
                  <a:cubicBezTo>
                    <a:pt x="2612" y="4225"/>
                    <a:pt x="2762" y="4210"/>
                    <a:pt x="2910" y="4181"/>
                  </a:cubicBezTo>
                  <a:cubicBezTo>
                    <a:pt x="4059" y="3951"/>
                    <a:pt x="4825" y="2802"/>
                    <a:pt x="4595" y="1653"/>
                  </a:cubicBezTo>
                  <a:cubicBezTo>
                    <a:pt x="4329" y="653"/>
                    <a:pt x="3423" y="1"/>
                    <a:pt x="2435" y="1"/>
                  </a:cubicBezTo>
                  <a:close/>
                </a:path>
              </a:pathLst>
            </a:custGeom>
            <a:solidFill>
              <a:srgbClr val="EFA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98;p54"/>
            <p:cNvSpPr/>
            <p:nvPr/>
          </p:nvSpPr>
          <p:spPr>
            <a:xfrm>
              <a:off x="7525350" y="2596500"/>
              <a:ext cx="59375" cy="95925"/>
            </a:xfrm>
            <a:custGeom>
              <a:avLst/>
              <a:gdLst/>
              <a:ahLst/>
              <a:cxnLst/>
              <a:rect l="l" t="t" r="r" b="b"/>
              <a:pathLst>
                <a:path w="2375" h="3837" extrusionOk="0">
                  <a:moveTo>
                    <a:pt x="168" y="0"/>
                  </a:moveTo>
                  <a:cubicBezTo>
                    <a:pt x="112" y="0"/>
                    <a:pt x="57" y="3"/>
                    <a:pt x="1" y="7"/>
                  </a:cubicBezTo>
                  <a:cubicBezTo>
                    <a:pt x="77" y="1309"/>
                    <a:pt x="230" y="2611"/>
                    <a:pt x="613" y="3836"/>
                  </a:cubicBezTo>
                  <a:cubicBezTo>
                    <a:pt x="1686" y="3607"/>
                    <a:pt x="2375" y="2611"/>
                    <a:pt x="2145" y="1539"/>
                  </a:cubicBezTo>
                  <a:cubicBezTo>
                    <a:pt x="1928" y="599"/>
                    <a:pt x="1097" y="0"/>
                    <a:pt x="168" y="0"/>
                  </a:cubicBezTo>
                  <a:close/>
                </a:path>
              </a:pathLst>
            </a:custGeom>
            <a:solidFill>
              <a:srgbClr val="EFA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99;p54"/>
            <p:cNvSpPr/>
            <p:nvPr/>
          </p:nvSpPr>
          <p:spPr>
            <a:xfrm>
              <a:off x="7722575" y="2534175"/>
              <a:ext cx="34475" cy="30325"/>
            </a:xfrm>
            <a:custGeom>
              <a:avLst/>
              <a:gdLst/>
              <a:ahLst/>
              <a:cxnLst/>
              <a:rect l="l" t="t" r="r" b="b"/>
              <a:pathLst>
                <a:path w="1379" h="1213" extrusionOk="0">
                  <a:moveTo>
                    <a:pt x="813" y="0"/>
                  </a:moveTo>
                  <a:cubicBezTo>
                    <a:pt x="747" y="0"/>
                    <a:pt x="680" y="15"/>
                    <a:pt x="613" y="49"/>
                  </a:cubicBezTo>
                  <a:cubicBezTo>
                    <a:pt x="230" y="49"/>
                    <a:pt x="0" y="432"/>
                    <a:pt x="77" y="738"/>
                  </a:cubicBezTo>
                  <a:cubicBezTo>
                    <a:pt x="143" y="1004"/>
                    <a:pt x="441" y="1213"/>
                    <a:pt x="719" y="1213"/>
                  </a:cubicBezTo>
                  <a:cubicBezTo>
                    <a:pt x="761" y="1213"/>
                    <a:pt x="802" y="1208"/>
                    <a:pt x="843" y="1198"/>
                  </a:cubicBezTo>
                  <a:cubicBezTo>
                    <a:pt x="1226" y="1121"/>
                    <a:pt x="1379" y="815"/>
                    <a:pt x="1379" y="432"/>
                  </a:cubicBezTo>
                  <a:cubicBezTo>
                    <a:pt x="1259" y="193"/>
                    <a:pt x="1046" y="0"/>
                    <a:pt x="813" y="0"/>
                  </a:cubicBezTo>
                  <a:close/>
                </a:path>
              </a:pathLst>
            </a:custGeom>
            <a:solidFill>
              <a:srgbClr val="4C26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100;p54"/>
            <p:cNvSpPr/>
            <p:nvPr/>
          </p:nvSpPr>
          <p:spPr>
            <a:xfrm>
              <a:off x="7552150" y="2552250"/>
              <a:ext cx="34500" cy="29600"/>
            </a:xfrm>
            <a:custGeom>
              <a:avLst/>
              <a:gdLst/>
              <a:ahLst/>
              <a:cxnLst/>
              <a:rect l="l" t="t" r="r" b="b"/>
              <a:pathLst>
                <a:path w="1380" h="1184" extrusionOk="0">
                  <a:moveTo>
                    <a:pt x="684" y="1"/>
                  </a:moveTo>
                  <a:cubicBezTo>
                    <a:pt x="636" y="1"/>
                    <a:pt x="587" y="5"/>
                    <a:pt x="537" y="15"/>
                  </a:cubicBezTo>
                  <a:cubicBezTo>
                    <a:pt x="231" y="92"/>
                    <a:pt x="1" y="398"/>
                    <a:pt x="77" y="781"/>
                  </a:cubicBezTo>
                  <a:cubicBezTo>
                    <a:pt x="141" y="1035"/>
                    <a:pt x="415" y="1184"/>
                    <a:pt x="681" y="1184"/>
                  </a:cubicBezTo>
                  <a:cubicBezTo>
                    <a:pt x="736" y="1184"/>
                    <a:pt x="791" y="1177"/>
                    <a:pt x="843" y="1164"/>
                  </a:cubicBezTo>
                  <a:cubicBezTo>
                    <a:pt x="1150" y="1164"/>
                    <a:pt x="1379" y="781"/>
                    <a:pt x="1303" y="475"/>
                  </a:cubicBezTo>
                  <a:cubicBezTo>
                    <a:pt x="1236" y="209"/>
                    <a:pt x="996" y="1"/>
                    <a:pt x="684" y="1"/>
                  </a:cubicBezTo>
                  <a:close/>
                </a:path>
              </a:pathLst>
            </a:custGeom>
            <a:solidFill>
              <a:srgbClr val="4C26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101;p54"/>
            <p:cNvSpPr/>
            <p:nvPr/>
          </p:nvSpPr>
          <p:spPr>
            <a:xfrm>
              <a:off x="7456425" y="2187875"/>
              <a:ext cx="601250" cy="433700"/>
            </a:xfrm>
            <a:custGeom>
              <a:avLst/>
              <a:gdLst/>
              <a:ahLst/>
              <a:cxnLst/>
              <a:rect l="l" t="t" r="r" b="b"/>
              <a:pathLst>
                <a:path w="24050" h="17348" extrusionOk="0">
                  <a:moveTo>
                    <a:pt x="12208" y="1"/>
                  </a:moveTo>
                  <a:cubicBezTo>
                    <a:pt x="11891" y="1"/>
                    <a:pt x="11574" y="13"/>
                    <a:pt x="11259" y="39"/>
                  </a:cubicBezTo>
                  <a:cubicBezTo>
                    <a:pt x="9727" y="192"/>
                    <a:pt x="8195" y="498"/>
                    <a:pt x="6740" y="1034"/>
                  </a:cubicBezTo>
                  <a:cubicBezTo>
                    <a:pt x="5515" y="1417"/>
                    <a:pt x="4366" y="2030"/>
                    <a:pt x="3370" y="2949"/>
                  </a:cubicBezTo>
                  <a:cubicBezTo>
                    <a:pt x="1456" y="4557"/>
                    <a:pt x="0" y="7085"/>
                    <a:pt x="383" y="9612"/>
                  </a:cubicBezTo>
                  <a:cubicBezTo>
                    <a:pt x="383" y="9765"/>
                    <a:pt x="460" y="9919"/>
                    <a:pt x="460" y="10072"/>
                  </a:cubicBezTo>
                  <a:cubicBezTo>
                    <a:pt x="766" y="11221"/>
                    <a:pt x="1302" y="12829"/>
                    <a:pt x="2451" y="13212"/>
                  </a:cubicBezTo>
                  <a:cubicBezTo>
                    <a:pt x="2451" y="12446"/>
                    <a:pt x="2758" y="11603"/>
                    <a:pt x="3217" y="10991"/>
                  </a:cubicBezTo>
                  <a:cubicBezTo>
                    <a:pt x="3447" y="10684"/>
                    <a:pt x="4443" y="9842"/>
                    <a:pt x="4443" y="9536"/>
                  </a:cubicBezTo>
                  <a:cubicBezTo>
                    <a:pt x="4443" y="10072"/>
                    <a:pt x="4672" y="10608"/>
                    <a:pt x="4979" y="11067"/>
                  </a:cubicBezTo>
                  <a:cubicBezTo>
                    <a:pt x="5103" y="11129"/>
                    <a:pt x="5226" y="11241"/>
                    <a:pt x="5350" y="11241"/>
                  </a:cubicBezTo>
                  <a:cubicBezTo>
                    <a:pt x="5380" y="11241"/>
                    <a:pt x="5409" y="11235"/>
                    <a:pt x="5438" y="11221"/>
                  </a:cubicBezTo>
                  <a:cubicBezTo>
                    <a:pt x="5515" y="11144"/>
                    <a:pt x="5515" y="11067"/>
                    <a:pt x="5515" y="10991"/>
                  </a:cubicBezTo>
                  <a:cubicBezTo>
                    <a:pt x="5668" y="10378"/>
                    <a:pt x="5898" y="9765"/>
                    <a:pt x="6051" y="9153"/>
                  </a:cubicBezTo>
                  <a:cubicBezTo>
                    <a:pt x="6357" y="9995"/>
                    <a:pt x="7046" y="10684"/>
                    <a:pt x="7966" y="10914"/>
                  </a:cubicBezTo>
                  <a:cubicBezTo>
                    <a:pt x="7966" y="10301"/>
                    <a:pt x="8042" y="9612"/>
                    <a:pt x="8119" y="8999"/>
                  </a:cubicBezTo>
                  <a:cubicBezTo>
                    <a:pt x="10799" y="11297"/>
                    <a:pt x="15088" y="11450"/>
                    <a:pt x="17616" y="13978"/>
                  </a:cubicBezTo>
                  <a:cubicBezTo>
                    <a:pt x="18458" y="14973"/>
                    <a:pt x="19224" y="15969"/>
                    <a:pt x="19837" y="17118"/>
                  </a:cubicBezTo>
                  <a:cubicBezTo>
                    <a:pt x="19913" y="17194"/>
                    <a:pt x="19990" y="17271"/>
                    <a:pt x="20066" y="17348"/>
                  </a:cubicBezTo>
                  <a:lnTo>
                    <a:pt x="20373" y="17348"/>
                  </a:lnTo>
                  <a:cubicBezTo>
                    <a:pt x="21368" y="16888"/>
                    <a:pt x="22134" y="16122"/>
                    <a:pt x="22517" y="15203"/>
                  </a:cubicBezTo>
                  <a:cubicBezTo>
                    <a:pt x="23590" y="13442"/>
                    <a:pt x="24049" y="11374"/>
                    <a:pt x="23819" y="9306"/>
                  </a:cubicBezTo>
                  <a:cubicBezTo>
                    <a:pt x="23283" y="5553"/>
                    <a:pt x="20373" y="2566"/>
                    <a:pt x="16926" y="1034"/>
                  </a:cubicBezTo>
                  <a:cubicBezTo>
                    <a:pt x="15454" y="330"/>
                    <a:pt x="13822" y="1"/>
                    <a:pt x="12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102;p54"/>
            <p:cNvSpPr/>
            <p:nvPr/>
          </p:nvSpPr>
          <p:spPr>
            <a:xfrm>
              <a:off x="7866175" y="2462025"/>
              <a:ext cx="103400" cy="157625"/>
            </a:xfrm>
            <a:custGeom>
              <a:avLst/>
              <a:gdLst/>
              <a:ahLst/>
              <a:cxnLst/>
              <a:rect l="l" t="t" r="r" b="b"/>
              <a:pathLst>
                <a:path w="4136" h="6305" extrusionOk="0">
                  <a:moveTo>
                    <a:pt x="1966" y="1"/>
                  </a:moveTo>
                  <a:cubicBezTo>
                    <a:pt x="1852" y="1"/>
                    <a:pt x="1733" y="8"/>
                    <a:pt x="1609" y="25"/>
                  </a:cubicBezTo>
                  <a:cubicBezTo>
                    <a:pt x="766" y="178"/>
                    <a:pt x="230" y="1097"/>
                    <a:pt x="0" y="2169"/>
                  </a:cubicBezTo>
                  <a:lnTo>
                    <a:pt x="843" y="5922"/>
                  </a:lnTo>
                  <a:cubicBezTo>
                    <a:pt x="843" y="6305"/>
                    <a:pt x="1532" y="6305"/>
                    <a:pt x="1838" y="6305"/>
                  </a:cubicBezTo>
                  <a:cubicBezTo>
                    <a:pt x="3600" y="5922"/>
                    <a:pt x="4136" y="4237"/>
                    <a:pt x="4059" y="2705"/>
                  </a:cubicBezTo>
                  <a:cubicBezTo>
                    <a:pt x="4059" y="1353"/>
                    <a:pt x="3464" y="1"/>
                    <a:pt x="1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103;p54"/>
            <p:cNvSpPr/>
            <p:nvPr/>
          </p:nvSpPr>
          <p:spPr>
            <a:xfrm>
              <a:off x="7680450" y="2656025"/>
              <a:ext cx="208725" cy="149350"/>
            </a:xfrm>
            <a:custGeom>
              <a:avLst/>
              <a:gdLst/>
              <a:ahLst/>
              <a:cxnLst/>
              <a:rect l="l" t="t" r="r" b="b"/>
              <a:pathLst>
                <a:path w="8349" h="5974" fill="none" extrusionOk="0">
                  <a:moveTo>
                    <a:pt x="0" y="5974"/>
                  </a:moveTo>
                  <a:cubicBezTo>
                    <a:pt x="3753" y="5897"/>
                    <a:pt x="7123" y="3523"/>
                    <a:pt x="8348" y="0"/>
                  </a:cubicBezTo>
                </a:path>
              </a:pathLst>
            </a:custGeom>
            <a:noFill/>
            <a:ln w="17225" cap="flat" cmpd="sng">
              <a:solidFill>
                <a:srgbClr val="D68045"/>
              </a:solidFill>
              <a:prstDash val="solid"/>
              <a:miter lim="7658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104;p54"/>
            <p:cNvSpPr/>
            <p:nvPr/>
          </p:nvSpPr>
          <p:spPr>
            <a:xfrm>
              <a:off x="7889150" y="2602400"/>
              <a:ext cx="53625" cy="34500"/>
            </a:xfrm>
            <a:custGeom>
              <a:avLst/>
              <a:gdLst/>
              <a:ahLst/>
              <a:cxnLst/>
              <a:rect l="l" t="t" r="r" b="b"/>
              <a:pathLst>
                <a:path w="2145" h="1380" fill="none" extrusionOk="0">
                  <a:moveTo>
                    <a:pt x="0" y="537"/>
                  </a:moveTo>
                  <a:cubicBezTo>
                    <a:pt x="0" y="537"/>
                    <a:pt x="843" y="1379"/>
                    <a:pt x="2145" y="1"/>
                  </a:cubicBezTo>
                </a:path>
              </a:pathLst>
            </a:custGeom>
            <a:noFill/>
            <a:ln w="11500" cap="flat" cmpd="sng">
              <a:solidFill>
                <a:srgbClr val="D68045"/>
              </a:solidFill>
              <a:prstDash val="solid"/>
              <a:miter lim="7658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105;p54"/>
            <p:cNvSpPr/>
            <p:nvPr/>
          </p:nvSpPr>
          <p:spPr>
            <a:xfrm>
              <a:off x="7592375" y="2596375"/>
              <a:ext cx="55550" cy="65400"/>
            </a:xfrm>
            <a:custGeom>
              <a:avLst/>
              <a:gdLst/>
              <a:ahLst/>
              <a:cxnLst/>
              <a:rect l="l" t="t" r="r" b="b"/>
              <a:pathLst>
                <a:path w="2222" h="2616" extrusionOk="0">
                  <a:moveTo>
                    <a:pt x="902" y="0"/>
                  </a:moveTo>
                  <a:cubicBezTo>
                    <a:pt x="870" y="0"/>
                    <a:pt x="843" y="24"/>
                    <a:pt x="843" y="88"/>
                  </a:cubicBezTo>
                  <a:cubicBezTo>
                    <a:pt x="766" y="395"/>
                    <a:pt x="689" y="625"/>
                    <a:pt x="460" y="931"/>
                  </a:cubicBezTo>
                  <a:cubicBezTo>
                    <a:pt x="306" y="1084"/>
                    <a:pt x="153" y="1314"/>
                    <a:pt x="77" y="1620"/>
                  </a:cubicBezTo>
                  <a:cubicBezTo>
                    <a:pt x="0" y="2233"/>
                    <a:pt x="613" y="2616"/>
                    <a:pt x="1226" y="2616"/>
                  </a:cubicBezTo>
                  <a:cubicBezTo>
                    <a:pt x="1455" y="2616"/>
                    <a:pt x="1685" y="2539"/>
                    <a:pt x="1915" y="2463"/>
                  </a:cubicBezTo>
                  <a:cubicBezTo>
                    <a:pt x="2068" y="2310"/>
                    <a:pt x="2221" y="2156"/>
                    <a:pt x="2068" y="2003"/>
                  </a:cubicBezTo>
                  <a:cubicBezTo>
                    <a:pt x="2017" y="1952"/>
                    <a:pt x="1974" y="1935"/>
                    <a:pt x="1935" y="1935"/>
                  </a:cubicBezTo>
                  <a:cubicBezTo>
                    <a:pt x="1855" y="1935"/>
                    <a:pt x="1787" y="2003"/>
                    <a:pt x="1685" y="2003"/>
                  </a:cubicBezTo>
                  <a:cubicBezTo>
                    <a:pt x="1523" y="2057"/>
                    <a:pt x="1398" y="2111"/>
                    <a:pt x="1258" y="2111"/>
                  </a:cubicBezTo>
                  <a:cubicBezTo>
                    <a:pt x="1200" y="2111"/>
                    <a:pt x="1140" y="2102"/>
                    <a:pt x="1072" y="2080"/>
                  </a:cubicBezTo>
                  <a:cubicBezTo>
                    <a:pt x="843" y="2080"/>
                    <a:pt x="613" y="1927"/>
                    <a:pt x="536" y="1773"/>
                  </a:cubicBezTo>
                  <a:cubicBezTo>
                    <a:pt x="383" y="1544"/>
                    <a:pt x="689" y="1237"/>
                    <a:pt x="766" y="1084"/>
                  </a:cubicBezTo>
                  <a:cubicBezTo>
                    <a:pt x="919" y="931"/>
                    <a:pt x="996" y="778"/>
                    <a:pt x="996" y="625"/>
                  </a:cubicBezTo>
                  <a:cubicBezTo>
                    <a:pt x="996" y="395"/>
                    <a:pt x="996" y="242"/>
                    <a:pt x="996" y="88"/>
                  </a:cubicBezTo>
                  <a:cubicBezTo>
                    <a:pt x="996" y="44"/>
                    <a:pt x="945" y="0"/>
                    <a:pt x="902" y="0"/>
                  </a:cubicBezTo>
                  <a:close/>
                </a:path>
              </a:pathLst>
            </a:custGeom>
            <a:solidFill>
              <a:srgbClr val="D68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106;p54"/>
            <p:cNvSpPr/>
            <p:nvPr/>
          </p:nvSpPr>
          <p:spPr>
            <a:xfrm>
              <a:off x="7651725" y="2753675"/>
              <a:ext cx="15350" cy="3850"/>
            </a:xfrm>
            <a:custGeom>
              <a:avLst/>
              <a:gdLst/>
              <a:ahLst/>
              <a:cxnLst/>
              <a:rect l="l" t="t" r="r" b="b"/>
              <a:pathLst>
                <a:path w="614" h="154" extrusionOk="0">
                  <a:moveTo>
                    <a:pt x="613" y="153"/>
                  </a:moveTo>
                  <a:cubicBezTo>
                    <a:pt x="383" y="153"/>
                    <a:pt x="154" y="77"/>
                    <a:pt x="0" y="0"/>
                  </a:cubicBezTo>
                  <a:cubicBezTo>
                    <a:pt x="154" y="77"/>
                    <a:pt x="383" y="153"/>
                    <a:pt x="613" y="1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1107;p54"/>
            <p:cNvSpPr/>
            <p:nvPr/>
          </p:nvSpPr>
          <p:spPr>
            <a:xfrm>
              <a:off x="7624925" y="2677075"/>
              <a:ext cx="99575" cy="76625"/>
            </a:xfrm>
            <a:custGeom>
              <a:avLst/>
              <a:gdLst/>
              <a:ahLst/>
              <a:cxnLst/>
              <a:rect l="l" t="t" r="r" b="b"/>
              <a:pathLst>
                <a:path w="3983" h="3065" extrusionOk="0">
                  <a:moveTo>
                    <a:pt x="3830" y="1"/>
                  </a:moveTo>
                  <a:lnTo>
                    <a:pt x="0" y="766"/>
                  </a:lnTo>
                  <a:cubicBezTo>
                    <a:pt x="0" y="766"/>
                    <a:pt x="0" y="2451"/>
                    <a:pt x="1072" y="3064"/>
                  </a:cubicBezTo>
                  <a:cubicBezTo>
                    <a:pt x="1072" y="2451"/>
                    <a:pt x="1302" y="1915"/>
                    <a:pt x="1762" y="1532"/>
                  </a:cubicBezTo>
                  <a:cubicBezTo>
                    <a:pt x="2374" y="996"/>
                    <a:pt x="3140" y="690"/>
                    <a:pt x="3983" y="690"/>
                  </a:cubicBezTo>
                  <a:cubicBezTo>
                    <a:pt x="3983" y="460"/>
                    <a:pt x="3906" y="230"/>
                    <a:pt x="3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1108;p54"/>
            <p:cNvSpPr/>
            <p:nvPr/>
          </p:nvSpPr>
          <p:spPr>
            <a:xfrm>
              <a:off x="7651725" y="2694300"/>
              <a:ext cx="72775" cy="63225"/>
            </a:xfrm>
            <a:custGeom>
              <a:avLst/>
              <a:gdLst/>
              <a:ahLst/>
              <a:cxnLst/>
              <a:rect l="l" t="t" r="r" b="b"/>
              <a:pathLst>
                <a:path w="2911" h="2529" extrusionOk="0">
                  <a:moveTo>
                    <a:pt x="2911" y="1"/>
                  </a:moveTo>
                  <a:cubicBezTo>
                    <a:pt x="2068" y="1"/>
                    <a:pt x="1302" y="307"/>
                    <a:pt x="690" y="843"/>
                  </a:cubicBezTo>
                  <a:cubicBezTo>
                    <a:pt x="230" y="1226"/>
                    <a:pt x="0" y="1762"/>
                    <a:pt x="0" y="2375"/>
                  </a:cubicBezTo>
                  <a:cubicBezTo>
                    <a:pt x="154" y="2452"/>
                    <a:pt x="383" y="2528"/>
                    <a:pt x="613" y="2528"/>
                  </a:cubicBezTo>
                  <a:cubicBezTo>
                    <a:pt x="919" y="2528"/>
                    <a:pt x="1149" y="2528"/>
                    <a:pt x="1456" y="2452"/>
                  </a:cubicBezTo>
                  <a:cubicBezTo>
                    <a:pt x="2298" y="2299"/>
                    <a:pt x="2911" y="1533"/>
                    <a:pt x="2911" y="690"/>
                  </a:cubicBezTo>
                  <a:cubicBezTo>
                    <a:pt x="2911" y="460"/>
                    <a:pt x="2911" y="231"/>
                    <a:pt x="2911" y="1"/>
                  </a:cubicBezTo>
                  <a:close/>
                </a:path>
              </a:pathLst>
            </a:custGeom>
            <a:solidFill>
              <a:srgbClr val="E8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1109;p54"/>
            <p:cNvSpPr/>
            <p:nvPr/>
          </p:nvSpPr>
          <p:spPr>
            <a:xfrm>
              <a:off x="7720650" y="2480350"/>
              <a:ext cx="78525" cy="40050"/>
            </a:xfrm>
            <a:custGeom>
              <a:avLst/>
              <a:gdLst/>
              <a:ahLst/>
              <a:cxnLst/>
              <a:rect l="l" t="t" r="r" b="b"/>
              <a:pathLst>
                <a:path w="3141" h="1602" extrusionOk="0">
                  <a:moveTo>
                    <a:pt x="240" y="0"/>
                  </a:moveTo>
                  <a:cubicBezTo>
                    <a:pt x="173" y="0"/>
                    <a:pt x="115" y="19"/>
                    <a:pt x="77" y="58"/>
                  </a:cubicBezTo>
                  <a:cubicBezTo>
                    <a:pt x="1" y="211"/>
                    <a:pt x="77" y="441"/>
                    <a:pt x="230" y="517"/>
                  </a:cubicBezTo>
                  <a:cubicBezTo>
                    <a:pt x="383" y="517"/>
                    <a:pt x="537" y="594"/>
                    <a:pt x="766" y="594"/>
                  </a:cubicBezTo>
                  <a:cubicBezTo>
                    <a:pt x="996" y="594"/>
                    <a:pt x="1303" y="670"/>
                    <a:pt x="1532" y="823"/>
                  </a:cubicBezTo>
                  <a:cubicBezTo>
                    <a:pt x="1762" y="977"/>
                    <a:pt x="1915" y="1130"/>
                    <a:pt x="2068" y="1283"/>
                  </a:cubicBezTo>
                  <a:cubicBezTo>
                    <a:pt x="2222" y="1436"/>
                    <a:pt x="2451" y="1513"/>
                    <a:pt x="2681" y="1589"/>
                  </a:cubicBezTo>
                  <a:cubicBezTo>
                    <a:pt x="2742" y="1589"/>
                    <a:pt x="2804" y="1602"/>
                    <a:pt x="2860" y="1602"/>
                  </a:cubicBezTo>
                  <a:cubicBezTo>
                    <a:pt x="2945" y="1602"/>
                    <a:pt x="3018" y="1574"/>
                    <a:pt x="3064" y="1436"/>
                  </a:cubicBezTo>
                  <a:cubicBezTo>
                    <a:pt x="3141" y="1130"/>
                    <a:pt x="2528" y="823"/>
                    <a:pt x="2298" y="670"/>
                  </a:cubicBezTo>
                  <a:cubicBezTo>
                    <a:pt x="1992" y="441"/>
                    <a:pt x="1609" y="211"/>
                    <a:pt x="1226" y="58"/>
                  </a:cubicBezTo>
                  <a:cubicBezTo>
                    <a:pt x="1111" y="19"/>
                    <a:pt x="977" y="0"/>
                    <a:pt x="843" y="0"/>
                  </a:cubicBezTo>
                  <a:cubicBezTo>
                    <a:pt x="709" y="0"/>
                    <a:pt x="575" y="19"/>
                    <a:pt x="460" y="58"/>
                  </a:cubicBezTo>
                  <a:cubicBezTo>
                    <a:pt x="383" y="19"/>
                    <a:pt x="307" y="0"/>
                    <a:pt x="240" y="0"/>
                  </a:cubicBezTo>
                  <a:close/>
                </a:path>
              </a:pathLst>
            </a:custGeom>
            <a:solidFill>
              <a:srgbClr val="4C26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110;p54"/>
            <p:cNvSpPr/>
            <p:nvPr/>
          </p:nvSpPr>
          <p:spPr>
            <a:xfrm>
              <a:off x="7529175" y="2497100"/>
              <a:ext cx="47900" cy="27625"/>
            </a:xfrm>
            <a:custGeom>
              <a:avLst/>
              <a:gdLst/>
              <a:ahLst/>
              <a:cxnLst/>
              <a:rect l="l" t="t" r="r" b="b"/>
              <a:pathLst>
                <a:path w="1916" h="1105" extrusionOk="0">
                  <a:moveTo>
                    <a:pt x="1379" y="0"/>
                  </a:moveTo>
                  <a:cubicBezTo>
                    <a:pt x="1226" y="77"/>
                    <a:pt x="1150" y="77"/>
                    <a:pt x="996" y="153"/>
                  </a:cubicBezTo>
                  <a:cubicBezTo>
                    <a:pt x="690" y="230"/>
                    <a:pt x="77" y="460"/>
                    <a:pt x="77" y="919"/>
                  </a:cubicBezTo>
                  <a:cubicBezTo>
                    <a:pt x="1" y="919"/>
                    <a:pt x="1" y="996"/>
                    <a:pt x="77" y="996"/>
                  </a:cubicBezTo>
                  <a:cubicBezTo>
                    <a:pt x="77" y="1073"/>
                    <a:pt x="77" y="1073"/>
                    <a:pt x="154" y="1073"/>
                  </a:cubicBezTo>
                  <a:cubicBezTo>
                    <a:pt x="199" y="1095"/>
                    <a:pt x="244" y="1104"/>
                    <a:pt x="289" y="1104"/>
                  </a:cubicBezTo>
                  <a:cubicBezTo>
                    <a:pt x="397" y="1104"/>
                    <a:pt x="505" y="1050"/>
                    <a:pt x="613" y="996"/>
                  </a:cubicBezTo>
                  <a:cubicBezTo>
                    <a:pt x="767" y="843"/>
                    <a:pt x="920" y="766"/>
                    <a:pt x="996" y="613"/>
                  </a:cubicBezTo>
                  <a:cubicBezTo>
                    <a:pt x="1226" y="536"/>
                    <a:pt x="1456" y="536"/>
                    <a:pt x="1609" y="460"/>
                  </a:cubicBezTo>
                  <a:cubicBezTo>
                    <a:pt x="1762" y="460"/>
                    <a:pt x="1915" y="307"/>
                    <a:pt x="1839" y="230"/>
                  </a:cubicBezTo>
                  <a:cubicBezTo>
                    <a:pt x="1839" y="77"/>
                    <a:pt x="1686" y="77"/>
                    <a:pt x="1609" y="0"/>
                  </a:cubicBezTo>
                  <a:close/>
                </a:path>
              </a:pathLst>
            </a:custGeom>
            <a:solidFill>
              <a:srgbClr val="4C26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oogle Shape;1111;p54"/>
          <p:cNvGrpSpPr/>
          <p:nvPr/>
        </p:nvGrpSpPr>
        <p:grpSpPr>
          <a:xfrm>
            <a:off x="6734188" y="1694469"/>
            <a:ext cx="1316760" cy="1400592"/>
            <a:chOff x="69625" y="4879850"/>
            <a:chExt cx="732225" cy="781275"/>
          </a:xfrm>
        </p:grpSpPr>
        <p:sp>
          <p:nvSpPr>
            <p:cNvPr id="92" name="Google Shape;1112;p54"/>
            <p:cNvSpPr/>
            <p:nvPr/>
          </p:nvSpPr>
          <p:spPr>
            <a:xfrm>
              <a:off x="69625" y="5250825"/>
              <a:ext cx="732225" cy="356400"/>
            </a:xfrm>
            <a:custGeom>
              <a:avLst/>
              <a:gdLst/>
              <a:ahLst/>
              <a:cxnLst/>
              <a:rect l="l" t="t" r="r" b="b"/>
              <a:pathLst>
                <a:path w="29289" h="14256" extrusionOk="0">
                  <a:moveTo>
                    <a:pt x="16711" y="1"/>
                  </a:moveTo>
                  <a:cubicBezTo>
                    <a:pt x="15813" y="1"/>
                    <a:pt x="14914" y="61"/>
                    <a:pt x="14016" y="121"/>
                  </a:cubicBezTo>
                  <a:cubicBezTo>
                    <a:pt x="13177" y="181"/>
                    <a:pt x="12219" y="420"/>
                    <a:pt x="11800" y="1139"/>
                  </a:cubicBezTo>
                  <a:lnTo>
                    <a:pt x="11740" y="1319"/>
                  </a:lnTo>
                  <a:cubicBezTo>
                    <a:pt x="11782" y="1308"/>
                    <a:pt x="11824" y="1303"/>
                    <a:pt x="11864" y="1303"/>
                  </a:cubicBezTo>
                  <a:cubicBezTo>
                    <a:pt x="12277" y="1303"/>
                    <a:pt x="12547" y="1835"/>
                    <a:pt x="12219" y="2217"/>
                  </a:cubicBezTo>
                  <a:lnTo>
                    <a:pt x="11920" y="2516"/>
                  </a:lnTo>
                  <a:cubicBezTo>
                    <a:pt x="11920" y="2576"/>
                    <a:pt x="11920" y="2636"/>
                    <a:pt x="11860" y="2696"/>
                  </a:cubicBezTo>
                  <a:cubicBezTo>
                    <a:pt x="11800" y="2816"/>
                    <a:pt x="11740" y="2936"/>
                    <a:pt x="11680" y="3055"/>
                  </a:cubicBezTo>
                  <a:lnTo>
                    <a:pt x="11740" y="3115"/>
                  </a:lnTo>
                  <a:cubicBezTo>
                    <a:pt x="11620" y="3175"/>
                    <a:pt x="11500" y="3295"/>
                    <a:pt x="11381" y="3355"/>
                  </a:cubicBezTo>
                  <a:cubicBezTo>
                    <a:pt x="10003" y="3415"/>
                    <a:pt x="8626" y="3774"/>
                    <a:pt x="7428" y="4493"/>
                  </a:cubicBezTo>
                  <a:cubicBezTo>
                    <a:pt x="5331" y="5511"/>
                    <a:pt x="3415" y="6829"/>
                    <a:pt x="1678" y="8386"/>
                  </a:cubicBezTo>
                  <a:lnTo>
                    <a:pt x="1" y="9883"/>
                  </a:lnTo>
                  <a:cubicBezTo>
                    <a:pt x="1977" y="11740"/>
                    <a:pt x="4313" y="13237"/>
                    <a:pt x="6889" y="14255"/>
                  </a:cubicBezTo>
                  <a:cubicBezTo>
                    <a:pt x="6949" y="13417"/>
                    <a:pt x="7128" y="12638"/>
                    <a:pt x="7368" y="11860"/>
                  </a:cubicBezTo>
                  <a:cubicBezTo>
                    <a:pt x="7727" y="10722"/>
                    <a:pt x="8566" y="10003"/>
                    <a:pt x="9284" y="9045"/>
                  </a:cubicBezTo>
                  <a:cubicBezTo>
                    <a:pt x="9524" y="8566"/>
                    <a:pt x="9823" y="8206"/>
                    <a:pt x="10183" y="7847"/>
                  </a:cubicBezTo>
                  <a:cubicBezTo>
                    <a:pt x="10426" y="7742"/>
                    <a:pt x="10670" y="7678"/>
                    <a:pt x="10914" y="7678"/>
                  </a:cubicBezTo>
                  <a:cubicBezTo>
                    <a:pt x="11089" y="7678"/>
                    <a:pt x="11265" y="7712"/>
                    <a:pt x="11441" y="7787"/>
                  </a:cubicBezTo>
                  <a:cubicBezTo>
                    <a:pt x="12292" y="7861"/>
                    <a:pt x="13120" y="7912"/>
                    <a:pt x="13954" y="7912"/>
                  </a:cubicBezTo>
                  <a:cubicBezTo>
                    <a:pt x="14470" y="7912"/>
                    <a:pt x="14987" y="7893"/>
                    <a:pt x="15513" y="7847"/>
                  </a:cubicBezTo>
                  <a:cubicBezTo>
                    <a:pt x="16137" y="7808"/>
                    <a:pt x="17015" y="7540"/>
                    <a:pt x="17800" y="7540"/>
                  </a:cubicBezTo>
                  <a:cubicBezTo>
                    <a:pt x="18220" y="7540"/>
                    <a:pt x="18614" y="7617"/>
                    <a:pt x="18927" y="7847"/>
                  </a:cubicBezTo>
                  <a:cubicBezTo>
                    <a:pt x="19346" y="8266"/>
                    <a:pt x="19706" y="8745"/>
                    <a:pt x="20005" y="9284"/>
                  </a:cubicBezTo>
                  <a:cubicBezTo>
                    <a:pt x="20365" y="9763"/>
                    <a:pt x="20784" y="10243"/>
                    <a:pt x="21263" y="10662"/>
                  </a:cubicBezTo>
                  <a:cubicBezTo>
                    <a:pt x="22161" y="11560"/>
                    <a:pt x="23180" y="12339"/>
                    <a:pt x="24258" y="12998"/>
                  </a:cubicBezTo>
                  <a:cubicBezTo>
                    <a:pt x="26114" y="11920"/>
                    <a:pt x="27851" y="10602"/>
                    <a:pt x="29289" y="8985"/>
                  </a:cubicBezTo>
                  <a:lnTo>
                    <a:pt x="28091" y="7907"/>
                  </a:lnTo>
                  <a:cubicBezTo>
                    <a:pt x="26294" y="6350"/>
                    <a:pt x="24377" y="5032"/>
                    <a:pt x="22281" y="4014"/>
                  </a:cubicBezTo>
                  <a:cubicBezTo>
                    <a:pt x="21023" y="3295"/>
                    <a:pt x="19646" y="2936"/>
                    <a:pt x="18268" y="2936"/>
                  </a:cubicBezTo>
                  <a:cubicBezTo>
                    <a:pt x="18149" y="2816"/>
                    <a:pt x="18029" y="2756"/>
                    <a:pt x="17909" y="2636"/>
                  </a:cubicBezTo>
                  <a:cubicBezTo>
                    <a:pt x="17729" y="2456"/>
                    <a:pt x="17550" y="2217"/>
                    <a:pt x="17430" y="2037"/>
                  </a:cubicBezTo>
                  <a:cubicBezTo>
                    <a:pt x="17550" y="1858"/>
                    <a:pt x="17729" y="1798"/>
                    <a:pt x="17969" y="1798"/>
                  </a:cubicBezTo>
                  <a:cubicBezTo>
                    <a:pt x="17909" y="1738"/>
                    <a:pt x="17909" y="1678"/>
                    <a:pt x="17909" y="1678"/>
                  </a:cubicBezTo>
                  <a:cubicBezTo>
                    <a:pt x="17729" y="1319"/>
                    <a:pt x="17430" y="1079"/>
                    <a:pt x="17070" y="959"/>
                  </a:cubicBezTo>
                  <a:cubicBezTo>
                    <a:pt x="17070" y="839"/>
                    <a:pt x="17070" y="779"/>
                    <a:pt x="17070" y="660"/>
                  </a:cubicBezTo>
                  <a:cubicBezTo>
                    <a:pt x="17070" y="480"/>
                    <a:pt x="17190" y="181"/>
                    <a:pt x="17011" y="61"/>
                  </a:cubicBezTo>
                  <a:cubicBezTo>
                    <a:pt x="16951" y="1"/>
                    <a:pt x="16831" y="1"/>
                    <a:pt x="16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1113;p54"/>
            <p:cNvSpPr/>
            <p:nvPr/>
          </p:nvSpPr>
          <p:spPr>
            <a:xfrm>
              <a:off x="240325" y="5430525"/>
              <a:ext cx="434250" cy="230600"/>
            </a:xfrm>
            <a:custGeom>
              <a:avLst/>
              <a:gdLst/>
              <a:ahLst/>
              <a:cxnLst/>
              <a:rect l="l" t="t" r="r" b="b"/>
              <a:pathLst>
                <a:path w="17370" h="9224" extrusionOk="0">
                  <a:moveTo>
                    <a:pt x="14375" y="3474"/>
                  </a:moveTo>
                  <a:cubicBezTo>
                    <a:pt x="13956" y="3055"/>
                    <a:pt x="13537" y="2575"/>
                    <a:pt x="13117" y="2096"/>
                  </a:cubicBezTo>
                  <a:cubicBezTo>
                    <a:pt x="12818" y="1557"/>
                    <a:pt x="12459" y="1078"/>
                    <a:pt x="12039" y="659"/>
                  </a:cubicBezTo>
                  <a:cubicBezTo>
                    <a:pt x="11141" y="0"/>
                    <a:pt x="9644" y="599"/>
                    <a:pt x="8625" y="659"/>
                  </a:cubicBezTo>
                  <a:cubicBezTo>
                    <a:pt x="7308" y="779"/>
                    <a:pt x="5930" y="719"/>
                    <a:pt x="4613" y="599"/>
                  </a:cubicBezTo>
                  <a:cubicBezTo>
                    <a:pt x="4133" y="419"/>
                    <a:pt x="3714" y="479"/>
                    <a:pt x="3295" y="659"/>
                  </a:cubicBezTo>
                  <a:cubicBezTo>
                    <a:pt x="2936" y="1018"/>
                    <a:pt x="2636" y="1378"/>
                    <a:pt x="2396" y="1857"/>
                  </a:cubicBezTo>
                  <a:cubicBezTo>
                    <a:pt x="1678" y="2815"/>
                    <a:pt x="839" y="3474"/>
                    <a:pt x="480" y="4672"/>
                  </a:cubicBezTo>
                  <a:cubicBezTo>
                    <a:pt x="240" y="5450"/>
                    <a:pt x="121" y="6229"/>
                    <a:pt x="1" y="7007"/>
                  </a:cubicBezTo>
                  <a:cubicBezTo>
                    <a:pt x="5691" y="9224"/>
                    <a:pt x="12039" y="8744"/>
                    <a:pt x="17370" y="5810"/>
                  </a:cubicBezTo>
                  <a:lnTo>
                    <a:pt x="17370" y="5810"/>
                  </a:lnTo>
                  <a:cubicBezTo>
                    <a:pt x="16292" y="5151"/>
                    <a:pt x="15273" y="4372"/>
                    <a:pt x="14375" y="34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4" name="Google Shape;1114;p54"/>
            <p:cNvSpPr/>
            <p:nvPr/>
          </p:nvSpPr>
          <p:spPr>
            <a:xfrm>
              <a:off x="421500" y="5128050"/>
              <a:ext cx="56925" cy="21000"/>
            </a:xfrm>
            <a:custGeom>
              <a:avLst/>
              <a:gdLst/>
              <a:ahLst/>
              <a:cxnLst/>
              <a:rect l="l" t="t" r="r" b="b"/>
              <a:pathLst>
                <a:path w="2277" h="840" extrusionOk="0">
                  <a:moveTo>
                    <a:pt x="1079" y="1"/>
                  </a:moveTo>
                  <a:cubicBezTo>
                    <a:pt x="839" y="1"/>
                    <a:pt x="660" y="61"/>
                    <a:pt x="420" y="180"/>
                  </a:cubicBezTo>
                  <a:cubicBezTo>
                    <a:pt x="300" y="240"/>
                    <a:pt x="240" y="300"/>
                    <a:pt x="121" y="420"/>
                  </a:cubicBezTo>
                  <a:cubicBezTo>
                    <a:pt x="61" y="480"/>
                    <a:pt x="1" y="659"/>
                    <a:pt x="121" y="719"/>
                  </a:cubicBezTo>
                  <a:lnTo>
                    <a:pt x="180" y="779"/>
                  </a:lnTo>
                  <a:cubicBezTo>
                    <a:pt x="240" y="779"/>
                    <a:pt x="360" y="779"/>
                    <a:pt x="420" y="719"/>
                  </a:cubicBezTo>
                  <a:cubicBezTo>
                    <a:pt x="480" y="659"/>
                    <a:pt x="600" y="600"/>
                    <a:pt x="660" y="600"/>
                  </a:cubicBezTo>
                  <a:cubicBezTo>
                    <a:pt x="787" y="557"/>
                    <a:pt x="884" y="515"/>
                    <a:pt x="993" y="515"/>
                  </a:cubicBezTo>
                  <a:cubicBezTo>
                    <a:pt x="1039" y="515"/>
                    <a:pt x="1086" y="522"/>
                    <a:pt x="1139" y="540"/>
                  </a:cubicBezTo>
                  <a:cubicBezTo>
                    <a:pt x="1318" y="540"/>
                    <a:pt x="1438" y="540"/>
                    <a:pt x="1618" y="600"/>
                  </a:cubicBezTo>
                  <a:cubicBezTo>
                    <a:pt x="1618" y="659"/>
                    <a:pt x="1678" y="659"/>
                    <a:pt x="1738" y="719"/>
                  </a:cubicBezTo>
                  <a:lnTo>
                    <a:pt x="1857" y="719"/>
                  </a:lnTo>
                  <a:cubicBezTo>
                    <a:pt x="1917" y="719"/>
                    <a:pt x="1977" y="779"/>
                    <a:pt x="2097" y="839"/>
                  </a:cubicBezTo>
                  <a:cubicBezTo>
                    <a:pt x="2157" y="839"/>
                    <a:pt x="2277" y="779"/>
                    <a:pt x="2217" y="659"/>
                  </a:cubicBezTo>
                  <a:cubicBezTo>
                    <a:pt x="2217" y="540"/>
                    <a:pt x="2157" y="420"/>
                    <a:pt x="2037" y="360"/>
                  </a:cubicBezTo>
                  <a:cubicBezTo>
                    <a:pt x="2037" y="300"/>
                    <a:pt x="1977" y="300"/>
                    <a:pt x="1977" y="240"/>
                  </a:cubicBezTo>
                  <a:cubicBezTo>
                    <a:pt x="1917" y="180"/>
                    <a:pt x="1857" y="180"/>
                    <a:pt x="1798" y="120"/>
                  </a:cubicBezTo>
                  <a:cubicBezTo>
                    <a:pt x="1558" y="61"/>
                    <a:pt x="1318" y="1"/>
                    <a:pt x="1079" y="1"/>
                  </a:cubicBezTo>
                  <a:close/>
                </a:path>
              </a:pathLst>
            </a:custGeom>
            <a:solidFill>
              <a:srgbClr val="040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1115;p54"/>
            <p:cNvSpPr/>
            <p:nvPr/>
          </p:nvSpPr>
          <p:spPr>
            <a:xfrm>
              <a:off x="283750" y="5154475"/>
              <a:ext cx="47450" cy="19650"/>
            </a:xfrm>
            <a:custGeom>
              <a:avLst/>
              <a:gdLst/>
              <a:ahLst/>
              <a:cxnLst/>
              <a:rect l="l" t="t" r="r" b="b"/>
              <a:pathLst>
                <a:path w="1898" h="786" extrusionOk="0">
                  <a:moveTo>
                    <a:pt x="1025" y="0"/>
                  </a:moveTo>
                  <a:cubicBezTo>
                    <a:pt x="946" y="0"/>
                    <a:pt x="864" y="8"/>
                    <a:pt x="779" y="22"/>
                  </a:cubicBezTo>
                  <a:cubicBezTo>
                    <a:pt x="480" y="22"/>
                    <a:pt x="240" y="201"/>
                    <a:pt x="61" y="441"/>
                  </a:cubicBezTo>
                  <a:cubicBezTo>
                    <a:pt x="1" y="501"/>
                    <a:pt x="1" y="561"/>
                    <a:pt x="61" y="621"/>
                  </a:cubicBezTo>
                  <a:cubicBezTo>
                    <a:pt x="61" y="681"/>
                    <a:pt x="120" y="740"/>
                    <a:pt x="180" y="740"/>
                  </a:cubicBezTo>
                  <a:lnTo>
                    <a:pt x="120" y="740"/>
                  </a:lnTo>
                  <a:cubicBezTo>
                    <a:pt x="150" y="770"/>
                    <a:pt x="180" y="785"/>
                    <a:pt x="210" y="785"/>
                  </a:cubicBezTo>
                  <a:cubicBezTo>
                    <a:pt x="240" y="785"/>
                    <a:pt x="270" y="770"/>
                    <a:pt x="300" y="740"/>
                  </a:cubicBezTo>
                  <a:cubicBezTo>
                    <a:pt x="420" y="681"/>
                    <a:pt x="480" y="621"/>
                    <a:pt x="600" y="561"/>
                  </a:cubicBezTo>
                  <a:cubicBezTo>
                    <a:pt x="719" y="501"/>
                    <a:pt x="779" y="441"/>
                    <a:pt x="899" y="441"/>
                  </a:cubicBezTo>
                  <a:cubicBezTo>
                    <a:pt x="963" y="425"/>
                    <a:pt x="1027" y="418"/>
                    <a:pt x="1090" y="418"/>
                  </a:cubicBezTo>
                  <a:cubicBezTo>
                    <a:pt x="1263" y="418"/>
                    <a:pt x="1426" y="473"/>
                    <a:pt x="1558" y="561"/>
                  </a:cubicBezTo>
                  <a:cubicBezTo>
                    <a:pt x="1577" y="567"/>
                    <a:pt x="1597" y="570"/>
                    <a:pt x="1616" y="570"/>
                  </a:cubicBezTo>
                  <a:cubicBezTo>
                    <a:pt x="1772" y="570"/>
                    <a:pt x="1898" y="368"/>
                    <a:pt x="1738" y="261"/>
                  </a:cubicBezTo>
                  <a:cubicBezTo>
                    <a:pt x="1509" y="78"/>
                    <a:pt x="1280" y="0"/>
                    <a:pt x="1025" y="0"/>
                  </a:cubicBezTo>
                  <a:close/>
                </a:path>
              </a:pathLst>
            </a:custGeom>
            <a:solidFill>
              <a:srgbClr val="040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116;p54"/>
            <p:cNvSpPr/>
            <p:nvPr/>
          </p:nvSpPr>
          <p:spPr>
            <a:xfrm>
              <a:off x="250800" y="5169075"/>
              <a:ext cx="46450" cy="76850"/>
            </a:xfrm>
            <a:custGeom>
              <a:avLst/>
              <a:gdLst/>
              <a:ahLst/>
              <a:cxnLst/>
              <a:rect l="l" t="t" r="r" b="b"/>
              <a:pathLst>
                <a:path w="1858" h="3074" extrusionOk="0">
                  <a:moveTo>
                    <a:pt x="1157" y="1"/>
                  </a:moveTo>
                  <a:cubicBezTo>
                    <a:pt x="1075" y="1"/>
                    <a:pt x="987" y="15"/>
                    <a:pt x="899" y="37"/>
                  </a:cubicBezTo>
                  <a:cubicBezTo>
                    <a:pt x="780" y="37"/>
                    <a:pt x="600" y="97"/>
                    <a:pt x="480" y="216"/>
                  </a:cubicBezTo>
                  <a:cubicBezTo>
                    <a:pt x="181" y="396"/>
                    <a:pt x="1" y="815"/>
                    <a:pt x="1" y="1175"/>
                  </a:cubicBezTo>
                  <a:cubicBezTo>
                    <a:pt x="1" y="1872"/>
                    <a:pt x="506" y="3074"/>
                    <a:pt x="1208" y="3074"/>
                  </a:cubicBezTo>
                  <a:cubicBezTo>
                    <a:pt x="1410" y="3074"/>
                    <a:pt x="1630" y="2973"/>
                    <a:pt x="1858" y="2732"/>
                  </a:cubicBezTo>
                  <a:lnTo>
                    <a:pt x="1498" y="156"/>
                  </a:lnTo>
                  <a:cubicBezTo>
                    <a:pt x="1422" y="43"/>
                    <a:pt x="1298" y="1"/>
                    <a:pt x="1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117;p54"/>
            <p:cNvSpPr/>
            <p:nvPr/>
          </p:nvSpPr>
          <p:spPr>
            <a:xfrm>
              <a:off x="268775" y="4973550"/>
              <a:ext cx="327950" cy="367425"/>
            </a:xfrm>
            <a:custGeom>
              <a:avLst/>
              <a:gdLst/>
              <a:ahLst/>
              <a:cxnLst/>
              <a:rect l="l" t="t" r="r" b="b"/>
              <a:pathLst>
                <a:path w="13118" h="14697" extrusionOk="0">
                  <a:moveTo>
                    <a:pt x="6797" y="0"/>
                  </a:moveTo>
                  <a:cubicBezTo>
                    <a:pt x="5898" y="0"/>
                    <a:pt x="4970" y="177"/>
                    <a:pt x="4133" y="491"/>
                  </a:cubicBezTo>
                  <a:cubicBezTo>
                    <a:pt x="3235" y="910"/>
                    <a:pt x="2456" y="1509"/>
                    <a:pt x="1857" y="2288"/>
                  </a:cubicBezTo>
                  <a:cubicBezTo>
                    <a:pt x="1258" y="3006"/>
                    <a:pt x="779" y="3845"/>
                    <a:pt x="420" y="4743"/>
                  </a:cubicBezTo>
                  <a:cubicBezTo>
                    <a:pt x="121" y="5342"/>
                    <a:pt x="1" y="6061"/>
                    <a:pt x="180" y="6780"/>
                  </a:cubicBezTo>
                  <a:cubicBezTo>
                    <a:pt x="360" y="7558"/>
                    <a:pt x="480" y="8397"/>
                    <a:pt x="540" y="9235"/>
                  </a:cubicBezTo>
                  <a:cubicBezTo>
                    <a:pt x="600" y="10253"/>
                    <a:pt x="839" y="11272"/>
                    <a:pt x="1258" y="12230"/>
                  </a:cubicBezTo>
                  <a:cubicBezTo>
                    <a:pt x="2037" y="13428"/>
                    <a:pt x="3295" y="14266"/>
                    <a:pt x="4672" y="14566"/>
                  </a:cubicBezTo>
                  <a:cubicBezTo>
                    <a:pt x="5010" y="14655"/>
                    <a:pt x="5365" y="14697"/>
                    <a:pt x="5729" y="14697"/>
                  </a:cubicBezTo>
                  <a:cubicBezTo>
                    <a:pt x="7562" y="14697"/>
                    <a:pt x="9612" y="13639"/>
                    <a:pt x="10662" y="12290"/>
                  </a:cubicBezTo>
                  <a:cubicBezTo>
                    <a:pt x="11321" y="11331"/>
                    <a:pt x="11860" y="10253"/>
                    <a:pt x="12159" y="9115"/>
                  </a:cubicBezTo>
                  <a:cubicBezTo>
                    <a:pt x="12578" y="7738"/>
                    <a:pt x="13117" y="6360"/>
                    <a:pt x="12818" y="4983"/>
                  </a:cubicBezTo>
                  <a:cubicBezTo>
                    <a:pt x="12339" y="3665"/>
                    <a:pt x="11500" y="2467"/>
                    <a:pt x="10422" y="1689"/>
                  </a:cubicBezTo>
                  <a:cubicBezTo>
                    <a:pt x="9464" y="850"/>
                    <a:pt x="8506" y="12"/>
                    <a:pt x="7188" y="12"/>
                  </a:cubicBezTo>
                  <a:cubicBezTo>
                    <a:pt x="7059" y="4"/>
                    <a:pt x="6928" y="0"/>
                    <a:pt x="6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118;p54"/>
            <p:cNvSpPr/>
            <p:nvPr/>
          </p:nvSpPr>
          <p:spPr>
            <a:xfrm>
              <a:off x="375100" y="5256825"/>
              <a:ext cx="64400" cy="52425"/>
            </a:xfrm>
            <a:custGeom>
              <a:avLst/>
              <a:gdLst/>
              <a:ahLst/>
              <a:cxnLst/>
              <a:rect l="l" t="t" r="r" b="b"/>
              <a:pathLst>
                <a:path w="2576" h="2097" extrusionOk="0">
                  <a:moveTo>
                    <a:pt x="240" y="0"/>
                  </a:moveTo>
                  <a:cubicBezTo>
                    <a:pt x="240" y="0"/>
                    <a:pt x="0" y="1438"/>
                    <a:pt x="599" y="2097"/>
                  </a:cubicBezTo>
                  <a:cubicBezTo>
                    <a:pt x="659" y="1618"/>
                    <a:pt x="839" y="1258"/>
                    <a:pt x="1138" y="959"/>
                  </a:cubicBezTo>
                  <a:cubicBezTo>
                    <a:pt x="1428" y="711"/>
                    <a:pt x="1774" y="577"/>
                    <a:pt x="2119" y="577"/>
                  </a:cubicBezTo>
                  <a:cubicBezTo>
                    <a:pt x="2273" y="577"/>
                    <a:pt x="2427" y="604"/>
                    <a:pt x="2576" y="659"/>
                  </a:cubicBezTo>
                  <a:cubicBezTo>
                    <a:pt x="2576" y="420"/>
                    <a:pt x="2576" y="240"/>
                    <a:pt x="2576" y="0"/>
                  </a:cubicBezTo>
                  <a:close/>
                </a:path>
              </a:pathLst>
            </a:custGeom>
            <a:solidFill>
              <a:srgbClr val="9136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119;p54"/>
            <p:cNvSpPr/>
            <p:nvPr/>
          </p:nvSpPr>
          <p:spPr>
            <a:xfrm>
              <a:off x="390075" y="5271225"/>
              <a:ext cx="49425" cy="45900"/>
            </a:xfrm>
            <a:custGeom>
              <a:avLst/>
              <a:gdLst/>
              <a:ahLst/>
              <a:cxnLst/>
              <a:rect l="l" t="t" r="r" b="b"/>
              <a:pathLst>
                <a:path w="1977" h="1836" extrusionOk="0">
                  <a:moveTo>
                    <a:pt x="1520" y="1"/>
                  </a:moveTo>
                  <a:cubicBezTo>
                    <a:pt x="1175" y="1"/>
                    <a:pt x="829" y="135"/>
                    <a:pt x="539" y="383"/>
                  </a:cubicBezTo>
                  <a:cubicBezTo>
                    <a:pt x="240" y="682"/>
                    <a:pt x="60" y="1042"/>
                    <a:pt x="0" y="1521"/>
                  </a:cubicBezTo>
                  <a:cubicBezTo>
                    <a:pt x="149" y="1719"/>
                    <a:pt x="380" y="1835"/>
                    <a:pt x="659" y="1835"/>
                  </a:cubicBezTo>
                  <a:cubicBezTo>
                    <a:pt x="717" y="1835"/>
                    <a:pt x="777" y="1830"/>
                    <a:pt x="839" y="1820"/>
                  </a:cubicBezTo>
                  <a:cubicBezTo>
                    <a:pt x="1737" y="1820"/>
                    <a:pt x="1917" y="742"/>
                    <a:pt x="1977" y="83"/>
                  </a:cubicBezTo>
                  <a:cubicBezTo>
                    <a:pt x="1828" y="28"/>
                    <a:pt x="1674" y="1"/>
                    <a:pt x="1520" y="1"/>
                  </a:cubicBezTo>
                  <a:close/>
                </a:path>
              </a:pathLst>
            </a:custGeom>
            <a:solidFill>
              <a:srgbClr val="ED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120;p54"/>
            <p:cNvSpPr/>
            <p:nvPr/>
          </p:nvSpPr>
          <p:spPr>
            <a:xfrm>
              <a:off x="452950" y="5213350"/>
              <a:ext cx="82375" cy="75000"/>
            </a:xfrm>
            <a:custGeom>
              <a:avLst/>
              <a:gdLst/>
              <a:ahLst/>
              <a:cxnLst/>
              <a:rect l="l" t="t" r="r" b="b"/>
              <a:pathLst>
                <a:path w="3295" h="3000" extrusionOk="0">
                  <a:moveTo>
                    <a:pt x="1726" y="0"/>
                  </a:moveTo>
                  <a:cubicBezTo>
                    <a:pt x="1592" y="0"/>
                    <a:pt x="1455" y="20"/>
                    <a:pt x="1318" y="62"/>
                  </a:cubicBezTo>
                  <a:cubicBezTo>
                    <a:pt x="480" y="302"/>
                    <a:pt x="1" y="1081"/>
                    <a:pt x="180" y="1919"/>
                  </a:cubicBezTo>
                  <a:cubicBezTo>
                    <a:pt x="378" y="2561"/>
                    <a:pt x="982" y="2999"/>
                    <a:pt x="1625" y="2999"/>
                  </a:cubicBezTo>
                  <a:cubicBezTo>
                    <a:pt x="1762" y="2999"/>
                    <a:pt x="1900" y="2979"/>
                    <a:pt x="2037" y="2937"/>
                  </a:cubicBezTo>
                  <a:cubicBezTo>
                    <a:pt x="2816" y="2698"/>
                    <a:pt x="3295" y="1919"/>
                    <a:pt x="3115" y="1081"/>
                  </a:cubicBezTo>
                  <a:cubicBezTo>
                    <a:pt x="2918" y="439"/>
                    <a:pt x="2354" y="0"/>
                    <a:pt x="1726" y="0"/>
                  </a:cubicBezTo>
                  <a:close/>
                </a:path>
              </a:pathLst>
            </a:custGeom>
            <a:solidFill>
              <a:srgbClr val="ED9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121;p54"/>
            <p:cNvSpPr/>
            <p:nvPr/>
          </p:nvSpPr>
          <p:spPr>
            <a:xfrm>
              <a:off x="295725" y="5214700"/>
              <a:ext cx="71900" cy="65650"/>
            </a:xfrm>
            <a:custGeom>
              <a:avLst/>
              <a:gdLst/>
              <a:ahLst/>
              <a:cxnLst/>
              <a:rect l="l" t="t" r="r" b="b"/>
              <a:pathLst>
                <a:path w="2876" h="2626" extrusionOk="0">
                  <a:moveTo>
                    <a:pt x="1489" y="1"/>
                  </a:moveTo>
                  <a:cubicBezTo>
                    <a:pt x="1355" y="1"/>
                    <a:pt x="1217" y="22"/>
                    <a:pt x="1079" y="68"/>
                  </a:cubicBezTo>
                  <a:cubicBezTo>
                    <a:pt x="420" y="248"/>
                    <a:pt x="1" y="967"/>
                    <a:pt x="180" y="1685"/>
                  </a:cubicBezTo>
                  <a:cubicBezTo>
                    <a:pt x="332" y="2241"/>
                    <a:pt x="866" y="2626"/>
                    <a:pt x="1424" y="2626"/>
                  </a:cubicBezTo>
                  <a:cubicBezTo>
                    <a:pt x="1529" y="2626"/>
                    <a:pt x="1634" y="2612"/>
                    <a:pt x="1738" y="2584"/>
                  </a:cubicBezTo>
                  <a:cubicBezTo>
                    <a:pt x="2456" y="2404"/>
                    <a:pt x="2876" y="1685"/>
                    <a:pt x="2696" y="967"/>
                  </a:cubicBezTo>
                  <a:cubicBezTo>
                    <a:pt x="2551" y="386"/>
                    <a:pt x="2054" y="1"/>
                    <a:pt x="1489" y="1"/>
                  </a:cubicBezTo>
                  <a:close/>
                </a:path>
              </a:pathLst>
            </a:custGeom>
            <a:solidFill>
              <a:srgbClr val="ED9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122;p54"/>
            <p:cNvSpPr/>
            <p:nvPr/>
          </p:nvSpPr>
          <p:spPr>
            <a:xfrm>
              <a:off x="476900" y="5181000"/>
              <a:ext cx="26975" cy="23825"/>
            </a:xfrm>
            <a:custGeom>
              <a:avLst/>
              <a:gdLst/>
              <a:ahLst/>
              <a:cxnLst/>
              <a:rect l="l" t="t" r="r" b="b"/>
              <a:pathLst>
                <a:path w="1079" h="953" extrusionOk="0">
                  <a:moveTo>
                    <a:pt x="576" y="1"/>
                  </a:moveTo>
                  <a:cubicBezTo>
                    <a:pt x="525" y="1"/>
                    <a:pt x="473" y="13"/>
                    <a:pt x="420" y="39"/>
                  </a:cubicBezTo>
                  <a:cubicBezTo>
                    <a:pt x="181" y="99"/>
                    <a:pt x="1" y="338"/>
                    <a:pt x="121" y="578"/>
                  </a:cubicBezTo>
                  <a:cubicBezTo>
                    <a:pt x="171" y="827"/>
                    <a:pt x="345" y="952"/>
                    <a:pt x="541" y="952"/>
                  </a:cubicBezTo>
                  <a:cubicBezTo>
                    <a:pt x="580" y="952"/>
                    <a:pt x="620" y="947"/>
                    <a:pt x="660" y="937"/>
                  </a:cubicBezTo>
                  <a:cubicBezTo>
                    <a:pt x="899" y="817"/>
                    <a:pt x="1079" y="578"/>
                    <a:pt x="1019" y="338"/>
                  </a:cubicBezTo>
                  <a:cubicBezTo>
                    <a:pt x="926" y="151"/>
                    <a:pt x="759" y="1"/>
                    <a:pt x="576" y="1"/>
                  </a:cubicBezTo>
                  <a:close/>
                </a:path>
              </a:pathLst>
            </a:custGeom>
            <a:solidFill>
              <a:srgbClr val="040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123;p54"/>
            <p:cNvSpPr/>
            <p:nvPr/>
          </p:nvSpPr>
          <p:spPr>
            <a:xfrm>
              <a:off x="313700" y="5179500"/>
              <a:ext cx="26975" cy="23725"/>
            </a:xfrm>
            <a:custGeom>
              <a:avLst/>
              <a:gdLst/>
              <a:ahLst/>
              <a:cxnLst/>
              <a:rect l="l" t="t" r="r" b="b"/>
              <a:pathLst>
                <a:path w="1079" h="949" extrusionOk="0">
                  <a:moveTo>
                    <a:pt x="576" y="1"/>
                  </a:moveTo>
                  <a:cubicBezTo>
                    <a:pt x="525" y="1"/>
                    <a:pt x="472" y="13"/>
                    <a:pt x="420" y="39"/>
                  </a:cubicBezTo>
                  <a:cubicBezTo>
                    <a:pt x="180" y="99"/>
                    <a:pt x="1" y="338"/>
                    <a:pt x="60" y="578"/>
                  </a:cubicBezTo>
                  <a:cubicBezTo>
                    <a:pt x="164" y="786"/>
                    <a:pt x="359" y="949"/>
                    <a:pt x="565" y="949"/>
                  </a:cubicBezTo>
                  <a:cubicBezTo>
                    <a:pt x="596" y="949"/>
                    <a:pt x="628" y="945"/>
                    <a:pt x="659" y="937"/>
                  </a:cubicBezTo>
                  <a:cubicBezTo>
                    <a:pt x="899" y="818"/>
                    <a:pt x="1079" y="578"/>
                    <a:pt x="1019" y="338"/>
                  </a:cubicBezTo>
                  <a:cubicBezTo>
                    <a:pt x="925" y="151"/>
                    <a:pt x="759" y="1"/>
                    <a:pt x="576" y="1"/>
                  </a:cubicBezTo>
                  <a:close/>
                </a:path>
              </a:pathLst>
            </a:custGeom>
            <a:solidFill>
              <a:srgbClr val="040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124;p54"/>
            <p:cNvSpPr/>
            <p:nvPr/>
          </p:nvSpPr>
          <p:spPr>
            <a:xfrm>
              <a:off x="241825" y="4930825"/>
              <a:ext cx="386350" cy="263750"/>
            </a:xfrm>
            <a:custGeom>
              <a:avLst/>
              <a:gdLst/>
              <a:ahLst/>
              <a:cxnLst/>
              <a:rect l="l" t="t" r="r" b="b"/>
              <a:pathLst>
                <a:path w="15454" h="10550" extrusionOk="0">
                  <a:moveTo>
                    <a:pt x="7813" y="1"/>
                  </a:moveTo>
                  <a:cubicBezTo>
                    <a:pt x="6631" y="1"/>
                    <a:pt x="5452" y="240"/>
                    <a:pt x="4373" y="703"/>
                  </a:cubicBezTo>
                  <a:cubicBezTo>
                    <a:pt x="3415" y="1122"/>
                    <a:pt x="2516" y="1781"/>
                    <a:pt x="1797" y="2559"/>
                  </a:cubicBezTo>
                  <a:cubicBezTo>
                    <a:pt x="1019" y="3458"/>
                    <a:pt x="480" y="4536"/>
                    <a:pt x="180" y="5734"/>
                  </a:cubicBezTo>
                  <a:cubicBezTo>
                    <a:pt x="61" y="5973"/>
                    <a:pt x="1" y="6332"/>
                    <a:pt x="1" y="6632"/>
                  </a:cubicBezTo>
                  <a:cubicBezTo>
                    <a:pt x="120" y="7171"/>
                    <a:pt x="360" y="7710"/>
                    <a:pt x="659" y="8249"/>
                  </a:cubicBezTo>
                  <a:cubicBezTo>
                    <a:pt x="839" y="8668"/>
                    <a:pt x="959" y="9267"/>
                    <a:pt x="1498" y="9387"/>
                  </a:cubicBezTo>
                  <a:cubicBezTo>
                    <a:pt x="1498" y="9387"/>
                    <a:pt x="1678" y="8548"/>
                    <a:pt x="1678" y="8489"/>
                  </a:cubicBezTo>
                  <a:cubicBezTo>
                    <a:pt x="1797" y="8189"/>
                    <a:pt x="1977" y="7890"/>
                    <a:pt x="2217" y="7710"/>
                  </a:cubicBezTo>
                  <a:cubicBezTo>
                    <a:pt x="2636" y="7231"/>
                    <a:pt x="3295" y="6871"/>
                    <a:pt x="3474" y="6213"/>
                  </a:cubicBezTo>
                  <a:cubicBezTo>
                    <a:pt x="3534" y="5973"/>
                    <a:pt x="3594" y="5793"/>
                    <a:pt x="3654" y="5614"/>
                  </a:cubicBezTo>
                  <a:cubicBezTo>
                    <a:pt x="3954" y="4895"/>
                    <a:pt x="4553" y="4356"/>
                    <a:pt x="5271" y="4116"/>
                  </a:cubicBezTo>
                  <a:cubicBezTo>
                    <a:pt x="5621" y="3867"/>
                    <a:pt x="6012" y="3742"/>
                    <a:pt x="6409" y="3742"/>
                  </a:cubicBezTo>
                  <a:cubicBezTo>
                    <a:pt x="6489" y="3742"/>
                    <a:pt x="6569" y="3747"/>
                    <a:pt x="6649" y="3757"/>
                  </a:cubicBezTo>
                  <a:cubicBezTo>
                    <a:pt x="7248" y="3877"/>
                    <a:pt x="7547" y="4476"/>
                    <a:pt x="8086" y="4835"/>
                  </a:cubicBezTo>
                  <a:cubicBezTo>
                    <a:pt x="8386" y="4955"/>
                    <a:pt x="8745" y="5135"/>
                    <a:pt x="9044" y="5374"/>
                  </a:cubicBezTo>
                  <a:cubicBezTo>
                    <a:pt x="9643" y="5913"/>
                    <a:pt x="9524" y="6931"/>
                    <a:pt x="10182" y="7411"/>
                  </a:cubicBezTo>
                  <a:cubicBezTo>
                    <a:pt x="10542" y="7650"/>
                    <a:pt x="10901" y="7830"/>
                    <a:pt x="11320" y="7950"/>
                  </a:cubicBezTo>
                  <a:cubicBezTo>
                    <a:pt x="12279" y="8489"/>
                    <a:pt x="12399" y="9986"/>
                    <a:pt x="13357" y="10465"/>
                  </a:cubicBezTo>
                  <a:cubicBezTo>
                    <a:pt x="13484" y="10507"/>
                    <a:pt x="13611" y="10550"/>
                    <a:pt x="13759" y="10550"/>
                  </a:cubicBezTo>
                  <a:cubicBezTo>
                    <a:pt x="13821" y="10550"/>
                    <a:pt x="13886" y="10543"/>
                    <a:pt x="13956" y="10525"/>
                  </a:cubicBezTo>
                  <a:cubicBezTo>
                    <a:pt x="14255" y="10465"/>
                    <a:pt x="14555" y="10225"/>
                    <a:pt x="14674" y="9926"/>
                  </a:cubicBezTo>
                  <a:cubicBezTo>
                    <a:pt x="15453" y="8489"/>
                    <a:pt x="15034" y="6512"/>
                    <a:pt x="14674" y="5015"/>
                  </a:cubicBezTo>
                  <a:cubicBezTo>
                    <a:pt x="14375" y="3997"/>
                    <a:pt x="13836" y="3098"/>
                    <a:pt x="13177" y="2320"/>
                  </a:cubicBezTo>
                  <a:cubicBezTo>
                    <a:pt x="12698" y="1841"/>
                    <a:pt x="12159" y="1421"/>
                    <a:pt x="11620" y="1062"/>
                  </a:cubicBezTo>
                  <a:cubicBezTo>
                    <a:pt x="11021" y="643"/>
                    <a:pt x="10422" y="343"/>
                    <a:pt x="9763" y="223"/>
                  </a:cubicBezTo>
                  <a:cubicBezTo>
                    <a:pt x="9123" y="74"/>
                    <a:pt x="8467" y="1"/>
                    <a:pt x="7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125;p54"/>
            <p:cNvSpPr/>
            <p:nvPr/>
          </p:nvSpPr>
          <p:spPr>
            <a:xfrm>
              <a:off x="539800" y="5165325"/>
              <a:ext cx="67400" cy="91600"/>
            </a:xfrm>
            <a:custGeom>
              <a:avLst/>
              <a:gdLst/>
              <a:ahLst/>
              <a:cxnLst/>
              <a:rect l="l" t="t" r="r" b="b"/>
              <a:pathLst>
                <a:path w="2696" h="3664" extrusionOk="0">
                  <a:moveTo>
                    <a:pt x="1427" y="0"/>
                  </a:moveTo>
                  <a:cubicBezTo>
                    <a:pt x="881" y="0"/>
                    <a:pt x="398" y="342"/>
                    <a:pt x="120" y="786"/>
                  </a:cubicBezTo>
                  <a:lnTo>
                    <a:pt x="60" y="3301"/>
                  </a:lnTo>
                  <a:cubicBezTo>
                    <a:pt x="0" y="3541"/>
                    <a:pt x="360" y="3660"/>
                    <a:pt x="539" y="3660"/>
                  </a:cubicBezTo>
                  <a:cubicBezTo>
                    <a:pt x="574" y="3662"/>
                    <a:pt x="607" y="3663"/>
                    <a:pt x="641" y="3663"/>
                  </a:cubicBezTo>
                  <a:cubicBezTo>
                    <a:pt x="1655" y="3663"/>
                    <a:pt x="2224" y="2793"/>
                    <a:pt x="2456" y="1924"/>
                  </a:cubicBezTo>
                  <a:cubicBezTo>
                    <a:pt x="2696" y="1085"/>
                    <a:pt x="2636" y="127"/>
                    <a:pt x="1558" y="7"/>
                  </a:cubicBezTo>
                  <a:cubicBezTo>
                    <a:pt x="1514" y="3"/>
                    <a:pt x="1470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126;p54"/>
            <p:cNvSpPr/>
            <p:nvPr/>
          </p:nvSpPr>
          <p:spPr>
            <a:xfrm>
              <a:off x="541300" y="5252325"/>
              <a:ext cx="32950" cy="15000"/>
            </a:xfrm>
            <a:custGeom>
              <a:avLst/>
              <a:gdLst/>
              <a:ahLst/>
              <a:cxnLst/>
              <a:rect l="l" t="t" r="r" b="b"/>
              <a:pathLst>
                <a:path w="1318" h="600" fill="none" extrusionOk="0">
                  <a:moveTo>
                    <a:pt x="0" y="1"/>
                  </a:moveTo>
                  <a:cubicBezTo>
                    <a:pt x="0" y="1"/>
                    <a:pt x="300" y="600"/>
                    <a:pt x="1318" y="1"/>
                  </a:cubicBezTo>
                </a:path>
              </a:pathLst>
            </a:custGeom>
            <a:noFill/>
            <a:ln w="8975" cap="flat" cmpd="sng">
              <a:solidFill>
                <a:schemeClr val="lt1"/>
              </a:solidFill>
              <a:prstDash val="solid"/>
              <a:miter lim="5989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127;p54"/>
            <p:cNvSpPr/>
            <p:nvPr/>
          </p:nvSpPr>
          <p:spPr>
            <a:xfrm>
              <a:off x="384075" y="5201425"/>
              <a:ext cx="32400" cy="41950"/>
            </a:xfrm>
            <a:custGeom>
              <a:avLst/>
              <a:gdLst/>
              <a:ahLst/>
              <a:cxnLst/>
              <a:rect l="l" t="t" r="r" b="b"/>
              <a:pathLst>
                <a:path w="1296" h="1678" extrusionOk="0">
                  <a:moveTo>
                    <a:pt x="360" y="0"/>
                  </a:moveTo>
                  <a:cubicBezTo>
                    <a:pt x="360" y="120"/>
                    <a:pt x="300" y="240"/>
                    <a:pt x="300" y="300"/>
                  </a:cubicBezTo>
                  <a:cubicBezTo>
                    <a:pt x="240" y="420"/>
                    <a:pt x="180" y="480"/>
                    <a:pt x="120" y="539"/>
                  </a:cubicBezTo>
                  <a:cubicBezTo>
                    <a:pt x="60" y="719"/>
                    <a:pt x="0" y="899"/>
                    <a:pt x="60" y="1078"/>
                  </a:cubicBezTo>
                  <a:cubicBezTo>
                    <a:pt x="60" y="1258"/>
                    <a:pt x="120" y="1378"/>
                    <a:pt x="240" y="1498"/>
                  </a:cubicBezTo>
                  <a:cubicBezTo>
                    <a:pt x="300" y="1618"/>
                    <a:pt x="480" y="1677"/>
                    <a:pt x="659" y="1677"/>
                  </a:cubicBezTo>
                  <a:cubicBezTo>
                    <a:pt x="839" y="1677"/>
                    <a:pt x="1079" y="1558"/>
                    <a:pt x="1198" y="1378"/>
                  </a:cubicBezTo>
                  <a:cubicBezTo>
                    <a:pt x="1295" y="1281"/>
                    <a:pt x="1196" y="1106"/>
                    <a:pt x="1060" y="1106"/>
                  </a:cubicBezTo>
                  <a:cubicBezTo>
                    <a:pt x="1027" y="1106"/>
                    <a:pt x="993" y="1116"/>
                    <a:pt x="959" y="1138"/>
                  </a:cubicBezTo>
                  <a:cubicBezTo>
                    <a:pt x="899" y="1198"/>
                    <a:pt x="839" y="1258"/>
                    <a:pt x="779" y="1258"/>
                  </a:cubicBezTo>
                  <a:lnTo>
                    <a:pt x="540" y="1258"/>
                  </a:lnTo>
                  <a:lnTo>
                    <a:pt x="480" y="1198"/>
                  </a:lnTo>
                  <a:lnTo>
                    <a:pt x="480" y="1138"/>
                  </a:lnTo>
                  <a:lnTo>
                    <a:pt x="480" y="1019"/>
                  </a:lnTo>
                  <a:cubicBezTo>
                    <a:pt x="480" y="899"/>
                    <a:pt x="540" y="839"/>
                    <a:pt x="540" y="779"/>
                  </a:cubicBezTo>
                  <a:cubicBezTo>
                    <a:pt x="599" y="719"/>
                    <a:pt x="659" y="599"/>
                    <a:pt x="659" y="480"/>
                  </a:cubicBezTo>
                  <a:cubicBezTo>
                    <a:pt x="659" y="360"/>
                    <a:pt x="659" y="240"/>
                    <a:pt x="659" y="180"/>
                  </a:cubicBezTo>
                  <a:cubicBezTo>
                    <a:pt x="659" y="150"/>
                    <a:pt x="629" y="135"/>
                    <a:pt x="599" y="135"/>
                  </a:cubicBezTo>
                  <a:cubicBezTo>
                    <a:pt x="569" y="135"/>
                    <a:pt x="540" y="150"/>
                    <a:pt x="540" y="180"/>
                  </a:cubicBezTo>
                  <a:lnTo>
                    <a:pt x="3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128;p54"/>
            <p:cNvSpPr/>
            <p:nvPr/>
          </p:nvSpPr>
          <p:spPr>
            <a:xfrm>
              <a:off x="473100" y="5136525"/>
              <a:ext cx="59225" cy="34975"/>
            </a:xfrm>
            <a:custGeom>
              <a:avLst/>
              <a:gdLst/>
              <a:ahLst/>
              <a:cxnLst/>
              <a:rect l="l" t="t" r="r" b="b"/>
              <a:pathLst>
                <a:path w="2369" h="1399" extrusionOk="0">
                  <a:moveTo>
                    <a:pt x="971" y="0"/>
                  </a:moveTo>
                  <a:cubicBezTo>
                    <a:pt x="630" y="0"/>
                    <a:pt x="303" y="147"/>
                    <a:pt x="93" y="440"/>
                  </a:cubicBezTo>
                  <a:cubicBezTo>
                    <a:pt x="0" y="579"/>
                    <a:pt x="123" y="719"/>
                    <a:pt x="239" y="719"/>
                  </a:cubicBezTo>
                  <a:cubicBezTo>
                    <a:pt x="272" y="719"/>
                    <a:pt x="306" y="707"/>
                    <a:pt x="333" y="680"/>
                  </a:cubicBezTo>
                  <a:cubicBezTo>
                    <a:pt x="452" y="560"/>
                    <a:pt x="572" y="440"/>
                    <a:pt x="752" y="440"/>
                  </a:cubicBezTo>
                  <a:lnTo>
                    <a:pt x="1051" y="440"/>
                  </a:lnTo>
                  <a:cubicBezTo>
                    <a:pt x="1111" y="440"/>
                    <a:pt x="1171" y="500"/>
                    <a:pt x="1291" y="500"/>
                  </a:cubicBezTo>
                  <a:cubicBezTo>
                    <a:pt x="1351" y="560"/>
                    <a:pt x="1411" y="620"/>
                    <a:pt x="1471" y="680"/>
                  </a:cubicBezTo>
                  <a:lnTo>
                    <a:pt x="1590" y="740"/>
                  </a:lnTo>
                  <a:lnTo>
                    <a:pt x="1650" y="860"/>
                  </a:lnTo>
                  <a:lnTo>
                    <a:pt x="1890" y="1099"/>
                  </a:lnTo>
                  <a:cubicBezTo>
                    <a:pt x="1950" y="1219"/>
                    <a:pt x="2010" y="1279"/>
                    <a:pt x="2069" y="1399"/>
                  </a:cubicBezTo>
                  <a:cubicBezTo>
                    <a:pt x="2189" y="1399"/>
                    <a:pt x="2309" y="1399"/>
                    <a:pt x="2369" y="1279"/>
                  </a:cubicBezTo>
                  <a:cubicBezTo>
                    <a:pt x="2369" y="1099"/>
                    <a:pt x="2369" y="979"/>
                    <a:pt x="2309" y="800"/>
                  </a:cubicBezTo>
                  <a:cubicBezTo>
                    <a:pt x="2249" y="680"/>
                    <a:pt x="2129" y="560"/>
                    <a:pt x="2069" y="500"/>
                  </a:cubicBezTo>
                  <a:cubicBezTo>
                    <a:pt x="1890" y="261"/>
                    <a:pt x="1650" y="141"/>
                    <a:pt x="1411" y="81"/>
                  </a:cubicBezTo>
                  <a:cubicBezTo>
                    <a:pt x="1267" y="27"/>
                    <a:pt x="1118" y="0"/>
                    <a:pt x="971" y="0"/>
                  </a:cubicBezTo>
                  <a:close/>
                </a:path>
              </a:pathLst>
            </a:custGeom>
            <a:solidFill>
              <a:srgbClr val="4C1C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129;p54"/>
            <p:cNvSpPr/>
            <p:nvPr/>
          </p:nvSpPr>
          <p:spPr>
            <a:xfrm>
              <a:off x="294225" y="5131050"/>
              <a:ext cx="55425" cy="30700"/>
            </a:xfrm>
            <a:custGeom>
              <a:avLst/>
              <a:gdLst/>
              <a:ahLst/>
              <a:cxnLst/>
              <a:rect l="l" t="t" r="r" b="b"/>
              <a:pathLst>
                <a:path w="2217" h="1228" extrusionOk="0">
                  <a:moveTo>
                    <a:pt x="1139" y="0"/>
                  </a:moveTo>
                  <a:cubicBezTo>
                    <a:pt x="839" y="0"/>
                    <a:pt x="600" y="60"/>
                    <a:pt x="420" y="240"/>
                  </a:cubicBezTo>
                  <a:cubicBezTo>
                    <a:pt x="360" y="240"/>
                    <a:pt x="360" y="240"/>
                    <a:pt x="300" y="30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181" y="360"/>
                    <a:pt x="181" y="420"/>
                    <a:pt x="121" y="480"/>
                  </a:cubicBezTo>
                  <a:cubicBezTo>
                    <a:pt x="61" y="599"/>
                    <a:pt x="1" y="779"/>
                    <a:pt x="61" y="899"/>
                  </a:cubicBezTo>
                  <a:cubicBezTo>
                    <a:pt x="61" y="1019"/>
                    <a:pt x="181" y="1019"/>
                    <a:pt x="240" y="1019"/>
                  </a:cubicBezTo>
                  <a:cubicBezTo>
                    <a:pt x="360" y="959"/>
                    <a:pt x="420" y="899"/>
                    <a:pt x="480" y="839"/>
                  </a:cubicBezTo>
                  <a:lnTo>
                    <a:pt x="540" y="839"/>
                  </a:lnTo>
                  <a:lnTo>
                    <a:pt x="600" y="779"/>
                  </a:lnTo>
                  <a:lnTo>
                    <a:pt x="660" y="719"/>
                  </a:lnTo>
                  <a:cubicBezTo>
                    <a:pt x="720" y="719"/>
                    <a:pt x="780" y="719"/>
                    <a:pt x="780" y="659"/>
                  </a:cubicBezTo>
                  <a:lnTo>
                    <a:pt x="1079" y="659"/>
                  </a:lnTo>
                  <a:cubicBezTo>
                    <a:pt x="1259" y="659"/>
                    <a:pt x="1378" y="719"/>
                    <a:pt x="1558" y="779"/>
                  </a:cubicBezTo>
                  <a:cubicBezTo>
                    <a:pt x="1678" y="899"/>
                    <a:pt x="1798" y="1019"/>
                    <a:pt x="1858" y="1138"/>
                  </a:cubicBezTo>
                  <a:cubicBezTo>
                    <a:pt x="1899" y="1201"/>
                    <a:pt x="1956" y="1227"/>
                    <a:pt x="2009" y="1227"/>
                  </a:cubicBezTo>
                  <a:cubicBezTo>
                    <a:pt x="2108" y="1227"/>
                    <a:pt x="2196" y="1136"/>
                    <a:pt x="2157" y="1019"/>
                  </a:cubicBezTo>
                  <a:lnTo>
                    <a:pt x="2217" y="899"/>
                  </a:lnTo>
                  <a:cubicBezTo>
                    <a:pt x="2037" y="420"/>
                    <a:pt x="1618" y="60"/>
                    <a:pt x="1139" y="0"/>
                  </a:cubicBezTo>
                  <a:close/>
                </a:path>
              </a:pathLst>
            </a:custGeom>
            <a:solidFill>
              <a:srgbClr val="4C1C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130;p54"/>
            <p:cNvSpPr/>
            <p:nvPr/>
          </p:nvSpPr>
          <p:spPr>
            <a:xfrm>
              <a:off x="390075" y="5275075"/>
              <a:ext cx="149750" cy="68700"/>
            </a:xfrm>
            <a:custGeom>
              <a:avLst/>
              <a:gdLst/>
              <a:ahLst/>
              <a:cxnLst/>
              <a:rect l="l" t="t" r="r" b="b"/>
              <a:pathLst>
                <a:path w="5990" h="2748" extrusionOk="0">
                  <a:moveTo>
                    <a:pt x="5799" y="1"/>
                  </a:moveTo>
                  <a:cubicBezTo>
                    <a:pt x="5761" y="1"/>
                    <a:pt x="5723" y="16"/>
                    <a:pt x="5690" y="49"/>
                  </a:cubicBezTo>
                  <a:cubicBezTo>
                    <a:pt x="5510" y="289"/>
                    <a:pt x="5331" y="468"/>
                    <a:pt x="5151" y="708"/>
                  </a:cubicBezTo>
                  <a:cubicBezTo>
                    <a:pt x="4971" y="888"/>
                    <a:pt x="4792" y="1067"/>
                    <a:pt x="4612" y="1247"/>
                  </a:cubicBezTo>
                  <a:cubicBezTo>
                    <a:pt x="4193" y="1546"/>
                    <a:pt x="3773" y="1786"/>
                    <a:pt x="3354" y="1966"/>
                  </a:cubicBezTo>
                  <a:cubicBezTo>
                    <a:pt x="2641" y="2259"/>
                    <a:pt x="1899" y="2406"/>
                    <a:pt x="1148" y="2406"/>
                  </a:cubicBezTo>
                  <a:cubicBezTo>
                    <a:pt x="827" y="2406"/>
                    <a:pt x="503" y="2379"/>
                    <a:pt x="180" y="2325"/>
                  </a:cubicBezTo>
                  <a:cubicBezTo>
                    <a:pt x="60" y="2325"/>
                    <a:pt x="0" y="2445"/>
                    <a:pt x="120" y="2505"/>
                  </a:cubicBezTo>
                  <a:lnTo>
                    <a:pt x="120" y="2565"/>
                  </a:lnTo>
                  <a:cubicBezTo>
                    <a:pt x="579" y="2685"/>
                    <a:pt x="1047" y="2748"/>
                    <a:pt x="1513" y="2748"/>
                  </a:cubicBezTo>
                  <a:cubicBezTo>
                    <a:pt x="2204" y="2748"/>
                    <a:pt x="2890" y="2611"/>
                    <a:pt x="3534" y="2325"/>
                  </a:cubicBezTo>
                  <a:cubicBezTo>
                    <a:pt x="4013" y="2145"/>
                    <a:pt x="4432" y="1906"/>
                    <a:pt x="4851" y="1606"/>
                  </a:cubicBezTo>
                  <a:cubicBezTo>
                    <a:pt x="5271" y="1307"/>
                    <a:pt x="5870" y="768"/>
                    <a:pt x="5989" y="229"/>
                  </a:cubicBezTo>
                  <a:cubicBezTo>
                    <a:pt x="5989" y="99"/>
                    <a:pt x="5896" y="1"/>
                    <a:pt x="5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131;p54"/>
            <p:cNvSpPr/>
            <p:nvPr/>
          </p:nvSpPr>
          <p:spPr>
            <a:xfrm>
              <a:off x="574225" y="4946325"/>
              <a:ext cx="145275" cy="130375"/>
            </a:xfrm>
            <a:custGeom>
              <a:avLst/>
              <a:gdLst/>
              <a:ahLst/>
              <a:cxnLst/>
              <a:rect l="l" t="t" r="r" b="b"/>
              <a:pathLst>
                <a:path w="5811" h="5215" extrusionOk="0">
                  <a:moveTo>
                    <a:pt x="3255" y="0"/>
                  </a:moveTo>
                  <a:cubicBezTo>
                    <a:pt x="3172" y="0"/>
                    <a:pt x="3085" y="8"/>
                    <a:pt x="2996" y="23"/>
                  </a:cubicBezTo>
                  <a:cubicBezTo>
                    <a:pt x="2636" y="23"/>
                    <a:pt x="2397" y="262"/>
                    <a:pt x="2217" y="562"/>
                  </a:cubicBezTo>
                  <a:cubicBezTo>
                    <a:pt x="2109" y="522"/>
                    <a:pt x="2001" y="504"/>
                    <a:pt x="1896" y="504"/>
                  </a:cubicBezTo>
                  <a:cubicBezTo>
                    <a:pt x="1363" y="504"/>
                    <a:pt x="919" y="979"/>
                    <a:pt x="1019" y="1580"/>
                  </a:cubicBezTo>
                  <a:cubicBezTo>
                    <a:pt x="956" y="1566"/>
                    <a:pt x="894" y="1559"/>
                    <a:pt x="833" y="1559"/>
                  </a:cubicBezTo>
                  <a:cubicBezTo>
                    <a:pt x="374" y="1559"/>
                    <a:pt x="1" y="1935"/>
                    <a:pt x="1" y="2358"/>
                  </a:cubicBezTo>
                  <a:lnTo>
                    <a:pt x="480" y="4095"/>
                  </a:lnTo>
                  <a:cubicBezTo>
                    <a:pt x="784" y="4805"/>
                    <a:pt x="1518" y="5214"/>
                    <a:pt x="2317" y="5214"/>
                  </a:cubicBezTo>
                  <a:cubicBezTo>
                    <a:pt x="2462" y="5214"/>
                    <a:pt x="2609" y="5201"/>
                    <a:pt x="2756" y="5173"/>
                  </a:cubicBezTo>
                  <a:cubicBezTo>
                    <a:pt x="3115" y="5114"/>
                    <a:pt x="3475" y="4754"/>
                    <a:pt x="3535" y="4395"/>
                  </a:cubicBezTo>
                  <a:cubicBezTo>
                    <a:pt x="3700" y="4643"/>
                    <a:pt x="4008" y="4777"/>
                    <a:pt x="4321" y="4777"/>
                  </a:cubicBezTo>
                  <a:cubicBezTo>
                    <a:pt x="4461" y="4777"/>
                    <a:pt x="4603" y="4750"/>
                    <a:pt x="4732" y="4694"/>
                  </a:cubicBezTo>
                  <a:cubicBezTo>
                    <a:pt x="5092" y="4455"/>
                    <a:pt x="5391" y="4095"/>
                    <a:pt x="5451" y="3616"/>
                  </a:cubicBezTo>
                  <a:cubicBezTo>
                    <a:pt x="5811" y="2299"/>
                    <a:pt x="5212" y="861"/>
                    <a:pt x="3954" y="202"/>
                  </a:cubicBezTo>
                  <a:cubicBezTo>
                    <a:pt x="3729" y="68"/>
                    <a:pt x="3505" y="0"/>
                    <a:pt x="3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132;p54"/>
            <p:cNvSpPr/>
            <p:nvPr/>
          </p:nvSpPr>
          <p:spPr>
            <a:xfrm>
              <a:off x="225350" y="4879850"/>
              <a:ext cx="124000" cy="135550"/>
            </a:xfrm>
            <a:custGeom>
              <a:avLst/>
              <a:gdLst/>
              <a:ahLst/>
              <a:cxnLst/>
              <a:rect l="l" t="t" r="r" b="b"/>
              <a:pathLst>
                <a:path w="4960" h="5422" extrusionOk="0">
                  <a:moveTo>
                    <a:pt x="2555" y="0"/>
                  </a:moveTo>
                  <a:cubicBezTo>
                    <a:pt x="2425" y="0"/>
                    <a:pt x="2292" y="15"/>
                    <a:pt x="2157" y="46"/>
                  </a:cubicBezTo>
                  <a:cubicBezTo>
                    <a:pt x="1438" y="226"/>
                    <a:pt x="779" y="645"/>
                    <a:pt x="360" y="1304"/>
                  </a:cubicBezTo>
                  <a:cubicBezTo>
                    <a:pt x="300" y="1424"/>
                    <a:pt x="180" y="1604"/>
                    <a:pt x="121" y="1783"/>
                  </a:cubicBezTo>
                  <a:cubicBezTo>
                    <a:pt x="1" y="2143"/>
                    <a:pt x="121" y="2562"/>
                    <a:pt x="420" y="2861"/>
                  </a:cubicBezTo>
                  <a:cubicBezTo>
                    <a:pt x="540" y="2981"/>
                    <a:pt x="720" y="3101"/>
                    <a:pt x="899" y="3161"/>
                  </a:cubicBezTo>
                  <a:cubicBezTo>
                    <a:pt x="720" y="3400"/>
                    <a:pt x="720" y="3700"/>
                    <a:pt x="839" y="3939"/>
                  </a:cubicBezTo>
                  <a:cubicBezTo>
                    <a:pt x="974" y="4074"/>
                    <a:pt x="1176" y="4142"/>
                    <a:pt x="1370" y="4142"/>
                  </a:cubicBezTo>
                  <a:cubicBezTo>
                    <a:pt x="1435" y="4142"/>
                    <a:pt x="1498" y="4134"/>
                    <a:pt x="1558" y="4119"/>
                  </a:cubicBezTo>
                  <a:lnTo>
                    <a:pt x="1558" y="4119"/>
                  </a:lnTo>
                  <a:cubicBezTo>
                    <a:pt x="1498" y="4478"/>
                    <a:pt x="1558" y="4898"/>
                    <a:pt x="1858" y="5137"/>
                  </a:cubicBezTo>
                  <a:cubicBezTo>
                    <a:pt x="1977" y="5257"/>
                    <a:pt x="2097" y="5377"/>
                    <a:pt x="2277" y="5377"/>
                  </a:cubicBezTo>
                  <a:cubicBezTo>
                    <a:pt x="2337" y="5407"/>
                    <a:pt x="2397" y="5422"/>
                    <a:pt x="2464" y="5422"/>
                  </a:cubicBezTo>
                  <a:cubicBezTo>
                    <a:pt x="2531" y="5422"/>
                    <a:pt x="2606" y="5407"/>
                    <a:pt x="2696" y="5377"/>
                  </a:cubicBezTo>
                  <a:cubicBezTo>
                    <a:pt x="2995" y="5317"/>
                    <a:pt x="3295" y="5197"/>
                    <a:pt x="3535" y="5017"/>
                  </a:cubicBezTo>
                  <a:lnTo>
                    <a:pt x="4732" y="3340"/>
                  </a:lnTo>
                  <a:cubicBezTo>
                    <a:pt x="4960" y="2886"/>
                    <a:pt x="4594" y="2378"/>
                    <a:pt x="4096" y="2378"/>
                  </a:cubicBezTo>
                  <a:cubicBezTo>
                    <a:pt x="4069" y="2378"/>
                    <a:pt x="4041" y="2379"/>
                    <a:pt x="4014" y="2382"/>
                  </a:cubicBezTo>
                  <a:cubicBezTo>
                    <a:pt x="4193" y="1903"/>
                    <a:pt x="4193" y="1364"/>
                    <a:pt x="4014" y="885"/>
                  </a:cubicBezTo>
                  <a:cubicBezTo>
                    <a:pt x="3717" y="340"/>
                    <a:pt x="3174" y="0"/>
                    <a:pt x="2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133;p54"/>
            <p:cNvSpPr/>
            <p:nvPr/>
          </p:nvSpPr>
          <p:spPr>
            <a:xfrm>
              <a:off x="532300" y="5318225"/>
              <a:ext cx="26975" cy="139275"/>
            </a:xfrm>
            <a:custGeom>
              <a:avLst/>
              <a:gdLst/>
              <a:ahLst/>
              <a:cxnLst/>
              <a:rect l="l" t="t" r="r" b="b"/>
              <a:pathLst>
                <a:path w="1079" h="5571" fill="none" extrusionOk="0">
                  <a:moveTo>
                    <a:pt x="1079" y="0"/>
                  </a:moveTo>
                  <a:cubicBezTo>
                    <a:pt x="540" y="1797"/>
                    <a:pt x="181" y="3654"/>
                    <a:pt x="1" y="5570"/>
                  </a:cubicBezTo>
                </a:path>
              </a:pathLst>
            </a:custGeom>
            <a:noFill/>
            <a:ln w="19475" cap="flat" cmpd="sng">
              <a:solidFill>
                <a:schemeClr val="accent5"/>
              </a:solidFill>
              <a:prstDash val="solid"/>
              <a:miter lim="5989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134;p54"/>
            <p:cNvSpPr/>
            <p:nvPr/>
          </p:nvSpPr>
          <p:spPr>
            <a:xfrm>
              <a:off x="334675" y="5333175"/>
              <a:ext cx="16475" cy="124325"/>
            </a:xfrm>
            <a:custGeom>
              <a:avLst/>
              <a:gdLst/>
              <a:ahLst/>
              <a:cxnLst/>
              <a:rect l="l" t="t" r="r" b="b"/>
              <a:pathLst>
                <a:path w="659" h="4973" fill="none" extrusionOk="0">
                  <a:moveTo>
                    <a:pt x="659" y="1"/>
                  </a:moveTo>
                  <a:cubicBezTo>
                    <a:pt x="180" y="1618"/>
                    <a:pt x="0" y="3295"/>
                    <a:pt x="120" y="4972"/>
                  </a:cubicBezTo>
                </a:path>
              </a:pathLst>
            </a:custGeom>
            <a:noFill/>
            <a:ln w="19475" cap="flat" cmpd="sng">
              <a:solidFill>
                <a:schemeClr val="accent5"/>
              </a:solidFill>
              <a:prstDash val="solid"/>
              <a:miter lim="5989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115" name="Google Shape;1135;p54"/>
          <p:cNvSpPr txBox="1">
            <a:spLocks/>
          </p:cNvSpPr>
          <p:nvPr/>
        </p:nvSpPr>
        <p:spPr>
          <a:xfrm>
            <a:off x="811206" y="3559333"/>
            <a:ext cx="2211000" cy="7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2000" dirty="0">
              <a:solidFill>
                <a:schemeClr val="tx1">
                  <a:lumMod val="90000"/>
                  <a:lumOff val="10000"/>
                </a:schemeClr>
              </a:solidFill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48679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oogle Shape;1146;p56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00959" y="0"/>
            <a:ext cx="7143041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147;p56"/>
          <p:cNvGrpSpPr/>
          <p:nvPr/>
        </p:nvGrpSpPr>
        <p:grpSpPr>
          <a:xfrm>
            <a:off x="-665796" y="-316400"/>
            <a:ext cx="5051304" cy="5828145"/>
            <a:chOff x="-665796" y="-316400"/>
            <a:chExt cx="5051304" cy="5828145"/>
          </a:xfrm>
        </p:grpSpPr>
        <p:sp>
          <p:nvSpPr>
            <p:cNvPr id="16" name="Google Shape;1148;p56"/>
            <p:cNvSpPr/>
            <p:nvPr/>
          </p:nvSpPr>
          <p:spPr>
            <a:xfrm flipH="1">
              <a:off x="-143" y="0"/>
              <a:ext cx="4183015" cy="5143537"/>
            </a:xfrm>
            <a:custGeom>
              <a:avLst/>
              <a:gdLst/>
              <a:ahLst/>
              <a:cxnLst/>
              <a:rect l="l" t="t" r="r" b="b"/>
              <a:pathLst>
                <a:path w="274431" h="209257" extrusionOk="0">
                  <a:moveTo>
                    <a:pt x="14092" y="0"/>
                  </a:moveTo>
                  <a:cubicBezTo>
                    <a:pt x="15397" y="6589"/>
                    <a:pt x="15299" y="13407"/>
                    <a:pt x="13831" y="19996"/>
                  </a:cubicBezTo>
                  <a:cubicBezTo>
                    <a:pt x="11874" y="28771"/>
                    <a:pt x="7471" y="36828"/>
                    <a:pt x="5089" y="45505"/>
                  </a:cubicBezTo>
                  <a:cubicBezTo>
                    <a:pt x="1" y="63870"/>
                    <a:pt x="4111" y="83539"/>
                    <a:pt x="10863" y="101317"/>
                  </a:cubicBezTo>
                  <a:cubicBezTo>
                    <a:pt x="17615" y="119095"/>
                    <a:pt x="27010" y="135829"/>
                    <a:pt x="33045" y="153868"/>
                  </a:cubicBezTo>
                  <a:cubicBezTo>
                    <a:pt x="35719" y="161892"/>
                    <a:pt x="37709" y="170145"/>
                    <a:pt x="37774" y="178561"/>
                  </a:cubicBezTo>
                  <a:cubicBezTo>
                    <a:pt x="37840" y="189358"/>
                    <a:pt x="34676" y="199797"/>
                    <a:pt x="29424" y="209256"/>
                  </a:cubicBezTo>
                  <a:lnTo>
                    <a:pt x="274431" y="209256"/>
                  </a:lnTo>
                  <a:lnTo>
                    <a:pt x="274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7" name="Google Shape;1149;p56"/>
            <p:cNvSpPr/>
            <p:nvPr/>
          </p:nvSpPr>
          <p:spPr>
            <a:xfrm rot="-263883" flipH="1">
              <a:off x="-461806" y="-146473"/>
              <a:ext cx="4643324" cy="5488292"/>
            </a:xfrm>
            <a:custGeom>
              <a:avLst/>
              <a:gdLst/>
              <a:ahLst/>
              <a:cxnLst/>
              <a:rect l="l" t="t" r="r" b="b"/>
              <a:pathLst>
                <a:path w="274431" h="209257" extrusionOk="0">
                  <a:moveTo>
                    <a:pt x="14092" y="0"/>
                  </a:moveTo>
                  <a:cubicBezTo>
                    <a:pt x="15397" y="6589"/>
                    <a:pt x="15299" y="13407"/>
                    <a:pt x="13831" y="19996"/>
                  </a:cubicBezTo>
                  <a:cubicBezTo>
                    <a:pt x="11874" y="28771"/>
                    <a:pt x="7471" y="36828"/>
                    <a:pt x="5089" y="45505"/>
                  </a:cubicBezTo>
                  <a:cubicBezTo>
                    <a:pt x="1" y="63870"/>
                    <a:pt x="4111" y="83539"/>
                    <a:pt x="10863" y="101317"/>
                  </a:cubicBezTo>
                  <a:cubicBezTo>
                    <a:pt x="17615" y="119095"/>
                    <a:pt x="27010" y="135829"/>
                    <a:pt x="33045" y="153868"/>
                  </a:cubicBezTo>
                  <a:cubicBezTo>
                    <a:pt x="35719" y="161892"/>
                    <a:pt x="37709" y="170145"/>
                    <a:pt x="37774" y="178561"/>
                  </a:cubicBezTo>
                  <a:cubicBezTo>
                    <a:pt x="37840" y="189358"/>
                    <a:pt x="34676" y="199797"/>
                    <a:pt x="29424" y="209256"/>
                  </a:cubicBezTo>
                  <a:lnTo>
                    <a:pt x="274431" y="209256"/>
                  </a:lnTo>
                  <a:lnTo>
                    <a:pt x="27443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Google Shape;1150;p56"/>
          <p:cNvSpPr txBox="1">
            <a:spLocks noGrp="1"/>
          </p:cNvSpPr>
          <p:nvPr>
            <p:ph type="title"/>
          </p:nvPr>
        </p:nvSpPr>
        <p:spPr>
          <a:xfrm>
            <a:off x="222738" y="1008163"/>
            <a:ext cx="3516924" cy="19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cs typeface="B Nazanin" panose="00000700000000000000" pitchFamily="2" charset="-78"/>
              </a:rPr>
              <a:t>یک تصویر همیشه این مفهوم را تقویت می کند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9" name="Google Shape;1151;p56"/>
          <p:cNvSpPr txBox="1">
            <a:spLocks/>
          </p:cNvSpPr>
          <p:nvPr/>
        </p:nvSpPr>
        <p:spPr>
          <a:xfrm>
            <a:off x="713225" y="3228000"/>
            <a:ext cx="2699400" cy="11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Font typeface="Open Sans"/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متون طولانی از یک تصویر استفاده کنید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30782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185;p60"/>
          <p:cNvSpPr txBox="1">
            <a:spLocks noGrp="1"/>
          </p:cNvSpPr>
          <p:nvPr>
            <p:ph type="title"/>
          </p:nvPr>
        </p:nvSpPr>
        <p:spPr>
          <a:xfrm>
            <a:off x="323426" y="-332509"/>
            <a:ext cx="8456177" cy="238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AB292C91-B473-3E65-6B8B-A37CB394B5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3013" y="1514475"/>
            <a:ext cx="4070350" cy="3457576"/>
            <a:chOff x="1583" y="954"/>
            <a:chExt cx="2564" cy="217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87F1B5F4-CF1F-8E9F-5307-122C0BC50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174"/>
              <a:ext cx="645" cy="607"/>
            </a:xfrm>
            <a:custGeom>
              <a:avLst/>
              <a:gdLst>
                <a:gd name="T0" fmla="*/ 165 w 170"/>
                <a:gd name="T1" fmla="*/ 76 h 160"/>
                <a:gd name="T2" fmla="*/ 164 w 170"/>
                <a:gd name="T3" fmla="*/ 108 h 160"/>
                <a:gd name="T4" fmla="*/ 133 w 170"/>
                <a:gd name="T5" fmla="*/ 129 h 160"/>
                <a:gd name="T6" fmla="*/ 125 w 170"/>
                <a:gd name="T7" fmla="*/ 133 h 160"/>
                <a:gd name="T8" fmla="*/ 106 w 170"/>
                <a:gd name="T9" fmla="*/ 148 h 160"/>
                <a:gd name="T10" fmla="*/ 101 w 170"/>
                <a:gd name="T11" fmla="*/ 151 h 160"/>
                <a:gd name="T12" fmla="*/ 83 w 170"/>
                <a:gd name="T13" fmla="*/ 157 h 160"/>
                <a:gd name="T14" fmla="*/ 66 w 170"/>
                <a:gd name="T15" fmla="*/ 160 h 160"/>
                <a:gd name="T16" fmla="*/ 54 w 170"/>
                <a:gd name="T17" fmla="*/ 158 h 160"/>
                <a:gd name="T18" fmla="*/ 34 w 170"/>
                <a:gd name="T19" fmla="*/ 156 h 160"/>
                <a:gd name="T20" fmla="*/ 23 w 170"/>
                <a:gd name="T21" fmla="*/ 148 h 160"/>
                <a:gd name="T22" fmla="*/ 9 w 170"/>
                <a:gd name="T23" fmla="*/ 130 h 160"/>
                <a:gd name="T24" fmla="*/ 3 w 170"/>
                <a:gd name="T25" fmla="*/ 122 h 160"/>
                <a:gd name="T26" fmla="*/ 3 w 170"/>
                <a:gd name="T27" fmla="*/ 95 h 160"/>
                <a:gd name="T28" fmla="*/ 2 w 170"/>
                <a:gd name="T29" fmla="*/ 44 h 160"/>
                <a:gd name="T30" fmla="*/ 2 w 170"/>
                <a:gd name="T31" fmla="*/ 29 h 160"/>
                <a:gd name="T32" fmla="*/ 3 w 170"/>
                <a:gd name="T33" fmla="*/ 21 h 160"/>
                <a:gd name="T34" fmla="*/ 12 w 170"/>
                <a:gd name="T35" fmla="*/ 15 h 160"/>
                <a:gd name="T36" fmla="*/ 23 w 170"/>
                <a:gd name="T37" fmla="*/ 19 h 160"/>
                <a:gd name="T38" fmla="*/ 71 w 170"/>
                <a:gd name="T39" fmla="*/ 14 h 160"/>
                <a:gd name="T40" fmla="*/ 107 w 170"/>
                <a:gd name="T41" fmla="*/ 3 h 160"/>
                <a:gd name="T42" fmla="*/ 122 w 170"/>
                <a:gd name="T43" fmla="*/ 7 h 160"/>
                <a:gd name="T44" fmla="*/ 136 w 170"/>
                <a:gd name="T45" fmla="*/ 52 h 160"/>
                <a:gd name="T46" fmla="*/ 132 w 170"/>
                <a:gd name="T47" fmla="*/ 70 h 160"/>
                <a:gd name="T48" fmla="*/ 150 w 170"/>
                <a:gd name="T49" fmla="*/ 66 h 160"/>
                <a:gd name="T50" fmla="*/ 165 w 170"/>
                <a:gd name="T51" fmla="*/ 7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0" h="160">
                  <a:moveTo>
                    <a:pt x="165" y="76"/>
                  </a:moveTo>
                  <a:cubicBezTo>
                    <a:pt x="169" y="87"/>
                    <a:pt x="170" y="98"/>
                    <a:pt x="164" y="108"/>
                  </a:cubicBezTo>
                  <a:cubicBezTo>
                    <a:pt x="158" y="121"/>
                    <a:pt x="148" y="128"/>
                    <a:pt x="133" y="129"/>
                  </a:cubicBezTo>
                  <a:cubicBezTo>
                    <a:pt x="130" y="129"/>
                    <a:pt x="128" y="130"/>
                    <a:pt x="125" y="133"/>
                  </a:cubicBezTo>
                  <a:cubicBezTo>
                    <a:pt x="121" y="140"/>
                    <a:pt x="114" y="145"/>
                    <a:pt x="106" y="148"/>
                  </a:cubicBezTo>
                  <a:cubicBezTo>
                    <a:pt x="104" y="148"/>
                    <a:pt x="102" y="148"/>
                    <a:pt x="101" y="151"/>
                  </a:cubicBezTo>
                  <a:cubicBezTo>
                    <a:pt x="96" y="155"/>
                    <a:pt x="89" y="156"/>
                    <a:pt x="83" y="157"/>
                  </a:cubicBezTo>
                  <a:cubicBezTo>
                    <a:pt x="78" y="159"/>
                    <a:pt x="72" y="160"/>
                    <a:pt x="66" y="160"/>
                  </a:cubicBezTo>
                  <a:cubicBezTo>
                    <a:pt x="62" y="160"/>
                    <a:pt x="58" y="159"/>
                    <a:pt x="54" y="158"/>
                  </a:cubicBezTo>
                  <a:cubicBezTo>
                    <a:pt x="48" y="156"/>
                    <a:pt x="41" y="155"/>
                    <a:pt x="34" y="156"/>
                  </a:cubicBezTo>
                  <a:cubicBezTo>
                    <a:pt x="31" y="152"/>
                    <a:pt x="27" y="150"/>
                    <a:pt x="23" y="148"/>
                  </a:cubicBezTo>
                  <a:cubicBezTo>
                    <a:pt x="17" y="143"/>
                    <a:pt x="12" y="137"/>
                    <a:pt x="9" y="130"/>
                  </a:cubicBezTo>
                  <a:cubicBezTo>
                    <a:pt x="7" y="127"/>
                    <a:pt x="4" y="125"/>
                    <a:pt x="3" y="122"/>
                  </a:cubicBezTo>
                  <a:cubicBezTo>
                    <a:pt x="3" y="113"/>
                    <a:pt x="4" y="104"/>
                    <a:pt x="3" y="95"/>
                  </a:cubicBezTo>
                  <a:cubicBezTo>
                    <a:pt x="0" y="78"/>
                    <a:pt x="0" y="61"/>
                    <a:pt x="2" y="44"/>
                  </a:cubicBezTo>
                  <a:cubicBezTo>
                    <a:pt x="3" y="39"/>
                    <a:pt x="2" y="34"/>
                    <a:pt x="2" y="29"/>
                  </a:cubicBezTo>
                  <a:cubicBezTo>
                    <a:pt x="2" y="26"/>
                    <a:pt x="2" y="23"/>
                    <a:pt x="3" y="21"/>
                  </a:cubicBezTo>
                  <a:cubicBezTo>
                    <a:pt x="4" y="15"/>
                    <a:pt x="6" y="14"/>
                    <a:pt x="12" y="15"/>
                  </a:cubicBezTo>
                  <a:cubicBezTo>
                    <a:pt x="15" y="16"/>
                    <a:pt x="19" y="18"/>
                    <a:pt x="23" y="19"/>
                  </a:cubicBezTo>
                  <a:cubicBezTo>
                    <a:pt x="40" y="21"/>
                    <a:pt x="55" y="18"/>
                    <a:pt x="71" y="14"/>
                  </a:cubicBezTo>
                  <a:cubicBezTo>
                    <a:pt x="83" y="12"/>
                    <a:pt x="95" y="7"/>
                    <a:pt x="107" y="3"/>
                  </a:cubicBezTo>
                  <a:cubicBezTo>
                    <a:pt x="115" y="0"/>
                    <a:pt x="116" y="0"/>
                    <a:pt x="122" y="7"/>
                  </a:cubicBezTo>
                  <a:cubicBezTo>
                    <a:pt x="134" y="20"/>
                    <a:pt x="138" y="35"/>
                    <a:pt x="136" y="52"/>
                  </a:cubicBezTo>
                  <a:cubicBezTo>
                    <a:pt x="135" y="58"/>
                    <a:pt x="133" y="63"/>
                    <a:pt x="132" y="70"/>
                  </a:cubicBezTo>
                  <a:cubicBezTo>
                    <a:pt x="138" y="67"/>
                    <a:pt x="144" y="64"/>
                    <a:pt x="150" y="66"/>
                  </a:cubicBezTo>
                  <a:cubicBezTo>
                    <a:pt x="156" y="67"/>
                    <a:pt x="162" y="71"/>
                    <a:pt x="165" y="76"/>
                  </a:cubicBezTo>
                  <a:close/>
                </a:path>
              </a:pathLst>
            </a:custGeom>
            <a:solidFill>
              <a:srgbClr val="FBD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A9B27ED-8254-13A2-E70D-BE5C03C4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54"/>
              <a:ext cx="743" cy="599"/>
            </a:xfrm>
            <a:custGeom>
              <a:avLst/>
              <a:gdLst>
                <a:gd name="T0" fmla="*/ 185 w 196"/>
                <a:gd name="T1" fmla="*/ 134 h 158"/>
                <a:gd name="T2" fmla="*/ 183 w 196"/>
                <a:gd name="T3" fmla="*/ 134 h 158"/>
                <a:gd name="T4" fmla="*/ 149 w 196"/>
                <a:gd name="T5" fmla="*/ 132 h 158"/>
                <a:gd name="T6" fmla="*/ 154 w 196"/>
                <a:gd name="T7" fmla="*/ 109 h 158"/>
                <a:gd name="T8" fmla="*/ 139 w 196"/>
                <a:gd name="T9" fmla="*/ 64 h 158"/>
                <a:gd name="T10" fmla="*/ 129 w 196"/>
                <a:gd name="T11" fmla="*/ 62 h 158"/>
                <a:gd name="T12" fmla="*/ 62 w 196"/>
                <a:gd name="T13" fmla="*/ 79 h 158"/>
                <a:gd name="T14" fmla="*/ 31 w 196"/>
                <a:gd name="T15" fmla="*/ 75 h 158"/>
                <a:gd name="T16" fmla="*/ 25 w 196"/>
                <a:gd name="T17" fmla="*/ 79 h 158"/>
                <a:gd name="T18" fmla="*/ 24 w 196"/>
                <a:gd name="T19" fmla="*/ 153 h 158"/>
                <a:gd name="T20" fmla="*/ 24 w 196"/>
                <a:gd name="T21" fmla="*/ 157 h 158"/>
                <a:gd name="T22" fmla="*/ 21 w 196"/>
                <a:gd name="T23" fmla="*/ 155 h 158"/>
                <a:gd name="T24" fmla="*/ 13 w 196"/>
                <a:gd name="T25" fmla="*/ 127 h 158"/>
                <a:gd name="T26" fmla="*/ 13 w 196"/>
                <a:gd name="T27" fmla="*/ 79 h 158"/>
                <a:gd name="T28" fmla="*/ 8 w 196"/>
                <a:gd name="T29" fmla="*/ 57 h 158"/>
                <a:gd name="T30" fmla="*/ 5 w 196"/>
                <a:gd name="T31" fmla="*/ 23 h 158"/>
                <a:gd name="T32" fmla="*/ 17 w 196"/>
                <a:gd name="T33" fmla="*/ 42 h 158"/>
                <a:gd name="T34" fmla="*/ 17 w 196"/>
                <a:gd name="T35" fmla="*/ 0 h 158"/>
                <a:gd name="T36" fmla="*/ 41 w 196"/>
                <a:gd name="T37" fmla="*/ 16 h 158"/>
                <a:gd name="T38" fmla="*/ 40 w 196"/>
                <a:gd name="T39" fmla="*/ 2 h 158"/>
                <a:gd name="T40" fmla="*/ 86 w 196"/>
                <a:gd name="T41" fmla="*/ 20 h 158"/>
                <a:gd name="T42" fmla="*/ 154 w 196"/>
                <a:gd name="T43" fmla="*/ 36 h 158"/>
                <a:gd name="T44" fmla="*/ 191 w 196"/>
                <a:gd name="T45" fmla="*/ 107 h 158"/>
                <a:gd name="T46" fmla="*/ 185 w 196"/>
                <a:gd name="T4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58">
                  <a:moveTo>
                    <a:pt x="185" y="134"/>
                  </a:moveTo>
                  <a:cubicBezTo>
                    <a:pt x="185" y="134"/>
                    <a:pt x="184" y="134"/>
                    <a:pt x="183" y="134"/>
                  </a:cubicBezTo>
                  <a:cubicBezTo>
                    <a:pt x="168" y="122"/>
                    <a:pt x="165" y="122"/>
                    <a:pt x="149" y="132"/>
                  </a:cubicBezTo>
                  <a:cubicBezTo>
                    <a:pt x="151" y="124"/>
                    <a:pt x="153" y="117"/>
                    <a:pt x="154" y="109"/>
                  </a:cubicBezTo>
                  <a:cubicBezTo>
                    <a:pt x="156" y="92"/>
                    <a:pt x="152" y="77"/>
                    <a:pt x="139" y="64"/>
                  </a:cubicBezTo>
                  <a:cubicBezTo>
                    <a:pt x="136" y="61"/>
                    <a:pt x="134" y="60"/>
                    <a:pt x="129" y="62"/>
                  </a:cubicBezTo>
                  <a:cubicBezTo>
                    <a:pt x="107" y="70"/>
                    <a:pt x="85" y="77"/>
                    <a:pt x="62" y="79"/>
                  </a:cubicBezTo>
                  <a:cubicBezTo>
                    <a:pt x="51" y="80"/>
                    <a:pt x="41" y="79"/>
                    <a:pt x="31" y="75"/>
                  </a:cubicBezTo>
                  <a:cubicBezTo>
                    <a:pt x="26" y="73"/>
                    <a:pt x="25" y="74"/>
                    <a:pt x="25" y="79"/>
                  </a:cubicBezTo>
                  <a:cubicBezTo>
                    <a:pt x="24" y="104"/>
                    <a:pt x="21" y="129"/>
                    <a:pt x="24" y="153"/>
                  </a:cubicBezTo>
                  <a:cubicBezTo>
                    <a:pt x="25" y="155"/>
                    <a:pt x="25" y="156"/>
                    <a:pt x="24" y="157"/>
                  </a:cubicBezTo>
                  <a:cubicBezTo>
                    <a:pt x="22" y="158"/>
                    <a:pt x="21" y="156"/>
                    <a:pt x="21" y="155"/>
                  </a:cubicBezTo>
                  <a:cubicBezTo>
                    <a:pt x="16" y="146"/>
                    <a:pt x="12" y="138"/>
                    <a:pt x="13" y="127"/>
                  </a:cubicBezTo>
                  <a:cubicBezTo>
                    <a:pt x="11" y="111"/>
                    <a:pt x="9" y="95"/>
                    <a:pt x="13" y="79"/>
                  </a:cubicBezTo>
                  <a:cubicBezTo>
                    <a:pt x="15" y="70"/>
                    <a:pt x="15" y="64"/>
                    <a:pt x="8" y="57"/>
                  </a:cubicBezTo>
                  <a:cubicBezTo>
                    <a:pt x="0" y="47"/>
                    <a:pt x="0" y="36"/>
                    <a:pt x="5" y="23"/>
                  </a:cubicBezTo>
                  <a:cubicBezTo>
                    <a:pt x="8" y="33"/>
                    <a:pt x="9" y="36"/>
                    <a:pt x="17" y="42"/>
                  </a:cubicBezTo>
                  <a:cubicBezTo>
                    <a:pt x="11" y="27"/>
                    <a:pt x="11" y="14"/>
                    <a:pt x="17" y="0"/>
                  </a:cubicBezTo>
                  <a:cubicBezTo>
                    <a:pt x="25" y="5"/>
                    <a:pt x="33" y="10"/>
                    <a:pt x="41" y="16"/>
                  </a:cubicBezTo>
                  <a:cubicBezTo>
                    <a:pt x="41" y="11"/>
                    <a:pt x="39" y="7"/>
                    <a:pt x="40" y="2"/>
                  </a:cubicBezTo>
                  <a:cubicBezTo>
                    <a:pt x="52" y="18"/>
                    <a:pt x="69" y="19"/>
                    <a:pt x="86" y="20"/>
                  </a:cubicBezTo>
                  <a:cubicBezTo>
                    <a:pt x="110" y="23"/>
                    <a:pt x="133" y="26"/>
                    <a:pt x="154" y="36"/>
                  </a:cubicBezTo>
                  <a:cubicBezTo>
                    <a:pt x="183" y="50"/>
                    <a:pt x="196" y="76"/>
                    <a:pt x="191" y="107"/>
                  </a:cubicBezTo>
                  <a:cubicBezTo>
                    <a:pt x="190" y="116"/>
                    <a:pt x="188" y="125"/>
                    <a:pt x="185" y="134"/>
                  </a:cubicBezTo>
                  <a:close/>
                </a:path>
              </a:pathLst>
            </a:custGeom>
            <a:solidFill>
              <a:srgbClr val="78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BFB088C4-F9EC-6B80-60B5-97CEF740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216"/>
              <a:ext cx="615" cy="721"/>
            </a:xfrm>
            <a:custGeom>
              <a:avLst/>
              <a:gdLst>
                <a:gd name="T0" fmla="*/ 4 w 162"/>
                <a:gd name="T1" fmla="*/ 148 h 190"/>
                <a:gd name="T2" fmla="*/ 1 w 162"/>
                <a:gd name="T3" fmla="*/ 82 h 190"/>
                <a:gd name="T4" fmla="*/ 2 w 162"/>
                <a:gd name="T5" fmla="*/ 55 h 190"/>
                <a:gd name="T6" fmla="*/ 31 w 162"/>
                <a:gd name="T7" fmla="*/ 18 h 190"/>
                <a:gd name="T8" fmla="*/ 127 w 162"/>
                <a:gd name="T9" fmla="*/ 6 h 190"/>
                <a:gd name="T10" fmla="*/ 138 w 162"/>
                <a:gd name="T11" fmla="*/ 10 h 190"/>
                <a:gd name="T12" fmla="*/ 162 w 162"/>
                <a:gd name="T13" fmla="*/ 35 h 190"/>
                <a:gd name="T14" fmla="*/ 161 w 162"/>
                <a:gd name="T15" fmla="*/ 36 h 190"/>
                <a:gd name="T16" fmla="*/ 154 w 162"/>
                <a:gd name="T17" fmla="*/ 39 h 190"/>
                <a:gd name="T18" fmla="*/ 137 w 162"/>
                <a:gd name="T19" fmla="*/ 57 h 190"/>
                <a:gd name="T20" fmla="*/ 131 w 162"/>
                <a:gd name="T21" fmla="*/ 57 h 190"/>
                <a:gd name="T22" fmla="*/ 133 w 162"/>
                <a:gd name="T23" fmla="*/ 52 h 190"/>
                <a:gd name="T24" fmla="*/ 140 w 162"/>
                <a:gd name="T25" fmla="*/ 39 h 190"/>
                <a:gd name="T26" fmla="*/ 96 w 162"/>
                <a:gd name="T27" fmla="*/ 65 h 190"/>
                <a:gd name="T28" fmla="*/ 66 w 162"/>
                <a:gd name="T29" fmla="*/ 65 h 190"/>
                <a:gd name="T30" fmla="*/ 61 w 162"/>
                <a:gd name="T31" fmla="*/ 64 h 190"/>
                <a:gd name="T32" fmla="*/ 59 w 162"/>
                <a:gd name="T33" fmla="*/ 56 h 190"/>
                <a:gd name="T34" fmla="*/ 64 w 162"/>
                <a:gd name="T35" fmla="*/ 51 h 190"/>
                <a:gd name="T36" fmla="*/ 61 w 162"/>
                <a:gd name="T37" fmla="*/ 41 h 190"/>
                <a:gd name="T38" fmla="*/ 53 w 162"/>
                <a:gd name="T39" fmla="*/ 44 h 190"/>
                <a:gd name="T40" fmla="*/ 49 w 162"/>
                <a:gd name="T41" fmla="*/ 78 h 190"/>
                <a:gd name="T42" fmla="*/ 52 w 162"/>
                <a:gd name="T43" fmla="*/ 99 h 190"/>
                <a:gd name="T44" fmla="*/ 51 w 162"/>
                <a:gd name="T45" fmla="*/ 106 h 190"/>
                <a:gd name="T46" fmla="*/ 45 w 162"/>
                <a:gd name="T47" fmla="*/ 104 h 190"/>
                <a:gd name="T48" fmla="*/ 18 w 162"/>
                <a:gd name="T49" fmla="*/ 120 h 190"/>
                <a:gd name="T50" fmla="*/ 47 w 162"/>
                <a:gd name="T51" fmla="*/ 150 h 190"/>
                <a:gd name="T52" fmla="*/ 57 w 162"/>
                <a:gd name="T53" fmla="*/ 153 h 190"/>
                <a:gd name="T54" fmla="*/ 78 w 162"/>
                <a:gd name="T55" fmla="*/ 167 h 190"/>
                <a:gd name="T56" fmla="*/ 83 w 162"/>
                <a:gd name="T57" fmla="*/ 172 h 190"/>
                <a:gd name="T58" fmla="*/ 83 w 162"/>
                <a:gd name="T59" fmla="*/ 184 h 190"/>
                <a:gd name="T60" fmla="*/ 77 w 162"/>
                <a:gd name="T61" fmla="*/ 187 h 190"/>
                <a:gd name="T62" fmla="*/ 56 w 162"/>
                <a:gd name="T63" fmla="*/ 189 h 190"/>
                <a:gd name="T64" fmla="*/ 46 w 162"/>
                <a:gd name="T65" fmla="*/ 187 h 190"/>
                <a:gd name="T66" fmla="*/ 9 w 162"/>
                <a:gd name="T67" fmla="*/ 155 h 190"/>
                <a:gd name="T68" fmla="*/ 4 w 162"/>
                <a:gd name="T69" fmla="*/ 1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2" h="190">
                  <a:moveTo>
                    <a:pt x="4" y="148"/>
                  </a:moveTo>
                  <a:cubicBezTo>
                    <a:pt x="5" y="126"/>
                    <a:pt x="1" y="104"/>
                    <a:pt x="1" y="82"/>
                  </a:cubicBezTo>
                  <a:cubicBezTo>
                    <a:pt x="0" y="73"/>
                    <a:pt x="0" y="64"/>
                    <a:pt x="2" y="55"/>
                  </a:cubicBezTo>
                  <a:cubicBezTo>
                    <a:pt x="6" y="38"/>
                    <a:pt x="15" y="25"/>
                    <a:pt x="31" y="18"/>
                  </a:cubicBezTo>
                  <a:cubicBezTo>
                    <a:pt x="61" y="4"/>
                    <a:pt x="93" y="0"/>
                    <a:pt x="127" y="6"/>
                  </a:cubicBezTo>
                  <a:cubicBezTo>
                    <a:pt x="131" y="7"/>
                    <a:pt x="134" y="8"/>
                    <a:pt x="138" y="10"/>
                  </a:cubicBezTo>
                  <a:cubicBezTo>
                    <a:pt x="151" y="14"/>
                    <a:pt x="158" y="23"/>
                    <a:pt x="162" y="35"/>
                  </a:cubicBezTo>
                  <a:cubicBezTo>
                    <a:pt x="162" y="35"/>
                    <a:pt x="161" y="35"/>
                    <a:pt x="161" y="36"/>
                  </a:cubicBezTo>
                  <a:cubicBezTo>
                    <a:pt x="157" y="34"/>
                    <a:pt x="155" y="36"/>
                    <a:pt x="154" y="39"/>
                  </a:cubicBezTo>
                  <a:cubicBezTo>
                    <a:pt x="151" y="47"/>
                    <a:pt x="145" y="53"/>
                    <a:pt x="137" y="57"/>
                  </a:cubicBezTo>
                  <a:cubicBezTo>
                    <a:pt x="136" y="58"/>
                    <a:pt x="133" y="59"/>
                    <a:pt x="131" y="57"/>
                  </a:cubicBezTo>
                  <a:cubicBezTo>
                    <a:pt x="130" y="55"/>
                    <a:pt x="132" y="53"/>
                    <a:pt x="133" y="52"/>
                  </a:cubicBezTo>
                  <a:cubicBezTo>
                    <a:pt x="137" y="48"/>
                    <a:pt x="139" y="44"/>
                    <a:pt x="140" y="39"/>
                  </a:cubicBezTo>
                  <a:cubicBezTo>
                    <a:pt x="129" y="54"/>
                    <a:pt x="114" y="62"/>
                    <a:pt x="96" y="65"/>
                  </a:cubicBezTo>
                  <a:cubicBezTo>
                    <a:pt x="86" y="67"/>
                    <a:pt x="76" y="67"/>
                    <a:pt x="66" y="65"/>
                  </a:cubicBezTo>
                  <a:cubicBezTo>
                    <a:pt x="64" y="65"/>
                    <a:pt x="62" y="65"/>
                    <a:pt x="61" y="64"/>
                  </a:cubicBezTo>
                  <a:cubicBezTo>
                    <a:pt x="56" y="62"/>
                    <a:pt x="56" y="60"/>
                    <a:pt x="59" y="56"/>
                  </a:cubicBezTo>
                  <a:cubicBezTo>
                    <a:pt x="61" y="54"/>
                    <a:pt x="63" y="53"/>
                    <a:pt x="64" y="51"/>
                  </a:cubicBezTo>
                  <a:cubicBezTo>
                    <a:pt x="65" y="47"/>
                    <a:pt x="65" y="44"/>
                    <a:pt x="61" y="41"/>
                  </a:cubicBezTo>
                  <a:cubicBezTo>
                    <a:pt x="57" y="39"/>
                    <a:pt x="55" y="42"/>
                    <a:pt x="53" y="44"/>
                  </a:cubicBezTo>
                  <a:cubicBezTo>
                    <a:pt x="46" y="55"/>
                    <a:pt x="46" y="66"/>
                    <a:pt x="49" y="78"/>
                  </a:cubicBezTo>
                  <a:cubicBezTo>
                    <a:pt x="50" y="85"/>
                    <a:pt x="52" y="91"/>
                    <a:pt x="52" y="99"/>
                  </a:cubicBezTo>
                  <a:cubicBezTo>
                    <a:pt x="53" y="101"/>
                    <a:pt x="53" y="104"/>
                    <a:pt x="51" y="106"/>
                  </a:cubicBezTo>
                  <a:cubicBezTo>
                    <a:pt x="49" y="108"/>
                    <a:pt x="47" y="105"/>
                    <a:pt x="45" y="104"/>
                  </a:cubicBezTo>
                  <a:cubicBezTo>
                    <a:pt x="31" y="96"/>
                    <a:pt x="18" y="105"/>
                    <a:pt x="18" y="120"/>
                  </a:cubicBezTo>
                  <a:cubicBezTo>
                    <a:pt x="18" y="136"/>
                    <a:pt x="31" y="150"/>
                    <a:pt x="47" y="150"/>
                  </a:cubicBezTo>
                  <a:cubicBezTo>
                    <a:pt x="51" y="150"/>
                    <a:pt x="54" y="150"/>
                    <a:pt x="57" y="153"/>
                  </a:cubicBezTo>
                  <a:cubicBezTo>
                    <a:pt x="63" y="159"/>
                    <a:pt x="70" y="163"/>
                    <a:pt x="78" y="167"/>
                  </a:cubicBezTo>
                  <a:cubicBezTo>
                    <a:pt x="81" y="168"/>
                    <a:pt x="83" y="169"/>
                    <a:pt x="83" y="172"/>
                  </a:cubicBezTo>
                  <a:cubicBezTo>
                    <a:pt x="84" y="176"/>
                    <a:pt x="84" y="180"/>
                    <a:pt x="83" y="184"/>
                  </a:cubicBezTo>
                  <a:cubicBezTo>
                    <a:pt x="82" y="186"/>
                    <a:pt x="79" y="187"/>
                    <a:pt x="77" y="187"/>
                  </a:cubicBezTo>
                  <a:cubicBezTo>
                    <a:pt x="70" y="186"/>
                    <a:pt x="63" y="188"/>
                    <a:pt x="56" y="189"/>
                  </a:cubicBezTo>
                  <a:cubicBezTo>
                    <a:pt x="53" y="190"/>
                    <a:pt x="49" y="190"/>
                    <a:pt x="46" y="187"/>
                  </a:cubicBezTo>
                  <a:cubicBezTo>
                    <a:pt x="34" y="176"/>
                    <a:pt x="21" y="166"/>
                    <a:pt x="9" y="155"/>
                  </a:cubicBezTo>
                  <a:cubicBezTo>
                    <a:pt x="7" y="153"/>
                    <a:pt x="4" y="151"/>
                    <a:pt x="4" y="148"/>
                  </a:cubicBezTo>
                  <a:close/>
                </a:path>
              </a:pathLst>
            </a:custGeom>
            <a:solidFill>
              <a:srgbClr val="77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D448963-0798-2C8A-B3C1-4A7CCBC0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466"/>
              <a:ext cx="766" cy="945"/>
            </a:xfrm>
            <a:custGeom>
              <a:avLst/>
              <a:gdLst>
                <a:gd name="T0" fmla="*/ 202 w 202"/>
                <a:gd name="T1" fmla="*/ 21 h 249"/>
                <a:gd name="T2" fmla="*/ 170 w 202"/>
                <a:gd name="T3" fmla="*/ 74 h 249"/>
                <a:gd name="T4" fmla="*/ 108 w 202"/>
                <a:gd name="T5" fmla="*/ 156 h 249"/>
                <a:gd name="T6" fmla="*/ 105 w 202"/>
                <a:gd name="T7" fmla="*/ 172 h 249"/>
                <a:gd name="T8" fmla="*/ 101 w 202"/>
                <a:gd name="T9" fmla="*/ 182 h 249"/>
                <a:gd name="T10" fmla="*/ 91 w 202"/>
                <a:gd name="T11" fmla="*/ 178 h 249"/>
                <a:gd name="T12" fmla="*/ 89 w 202"/>
                <a:gd name="T13" fmla="*/ 173 h 249"/>
                <a:gd name="T14" fmla="*/ 85 w 202"/>
                <a:gd name="T15" fmla="*/ 168 h 249"/>
                <a:gd name="T16" fmla="*/ 89 w 202"/>
                <a:gd name="T17" fmla="*/ 199 h 249"/>
                <a:gd name="T18" fmla="*/ 85 w 202"/>
                <a:gd name="T19" fmla="*/ 209 h 249"/>
                <a:gd name="T20" fmla="*/ 51 w 202"/>
                <a:gd name="T21" fmla="*/ 232 h 249"/>
                <a:gd name="T22" fmla="*/ 7 w 202"/>
                <a:gd name="T23" fmla="*/ 249 h 249"/>
                <a:gd name="T24" fmla="*/ 2 w 202"/>
                <a:gd name="T25" fmla="*/ 248 h 249"/>
                <a:gd name="T26" fmla="*/ 7 w 202"/>
                <a:gd name="T27" fmla="*/ 241 h 249"/>
                <a:gd name="T28" fmla="*/ 22 w 202"/>
                <a:gd name="T29" fmla="*/ 237 h 249"/>
                <a:gd name="T30" fmla="*/ 43 w 202"/>
                <a:gd name="T31" fmla="*/ 223 h 249"/>
                <a:gd name="T32" fmla="*/ 66 w 202"/>
                <a:gd name="T33" fmla="*/ 212 h 249"/>
                <a:gd name="T34" fmla="*/ 67 w 202"/>
                <a:gd name="T35" fmla="*/ 178 h 249"/>
                <a:gd name="T36" fmla="*/ 65 w 202"/>
                <a:gd name="T37" fmla="*/ 175 h 249"/>
                <a:gd name="T38" fmla="*/ 65 w 202"/>
                <a:gd name="T39" fmla="*/ 173 h 249"/>
                <a:gd name="T40" fmla="*/ 69 w 202"/>
                <a:gd name="T41" fmla="*/ 128 h 249"/>
                <a:gd name="T42" fmla="*/ 72 w 202"/>
                <a:gd name="T43" fmla="*/ 122 h 249"/>
                <a:gd name="T44" fmla="*/ 77 w 202"/>
                <a:gd name="T45" fmla="*/ 116 h 249"/>
                <a:gd name="T46" fmla="*/ 52 w 202"/>
                <a:gd name="T47" fmla="*/ 102 h 249"/>
                <a:gd name="T48" fmla="*/ 56 w 202"/>
                <a:gd name="T49" fmla="*/ 88 h 249"/>
                <a:gd name="T50" fmla="*/ 74 w 202"/>
                <a:gd name="T51" fmla="*/ 90 h 249"/>
                <a:gd name="T52" fmla="*/ 82 w 202"/>
                <a:gd name="T53" fmla="*/ 88 h 249"/>
                <a:gd name="T54" fmla="*/ 169 w 202"/>
                <a:gd name="T55" fmla="*/ 0 h 249"/>
                <a:gd name="T56" fmla="*/ 191 w 202"/>
                <a:gd name="T57" fmla="*/ 15 h 249"/>
                <a:gd name="T58" fmla="*/ 202 w 202"/>
                <a:gd name="T59" fmla="*/ 2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2" h="249">
                  <a:moveTo>
                    <a:pt x="202" y="21"/>
                  </a:moveTo>
                  <a:cubicBezTo>
                    <a:pt x="193" y="40"/>
                    <a:pt x="181" y="57"/>
                    <a:pt x="170" y="74"/>
                  </a:cubicBezTo>
                  <a:cubicBezTo>
                    <a:pt x="151" y="103"/>
                    <a:pt x="130" y="130"/>
                    <a:pt x="108" y="156"/>
                  </a:cubicBezTo>
                  <a:cubicBezTo>
                    <a:pt x="104" y="161"/>
                    <a:pt x="104" y="166"/>
                    <a:pt x="105" y="172"/>
                  </a:cubicBezTo>
                  <a:cubicBezTo>
                    <a:pt x="106" y="176"/>
                    <a:pt x="104" y="179"/>
                    <a:pt x="101" y="182"/>
                  </a:cubicBezTo>
                  <a:cubicBezTo>
                    <a:pt x="97" y="184"/>
                    <a:pt x="94" y="183"/>
                    <a:pt x="91" y="178"/>
                  </a:cubicBezTo>
                  <a:cubicBezTo>
                    <a:pt x="90" y="177"/>
                    <a:pt x="90" y="175"/>
                    <a:pt x="89" y="173"/>
                  </a:cubicBezTo>
                  <a:cubicBezTo>
                    <a:pt x="88" y="171"/>
                    <a:pt x="87" y="169"/>
                    <a:pt x="85" y="168"/>
                  </a:cubicBezTo>
                  <a:cubicBezTo>
                    <a:pt x="86" y="179"/>
                    <a:pt x="87" y="189"/>
                    <a:pt x="89" y="199"/>
                  </a:cubicBezTo>
                  <a:cubicBezTo>
                    <a:pt x="90" y="204"/>
                    <a:pt x="89" y="207"/>
                    <a:pt x="85" y="209"/>
                  </a:cubicBezTo>
                  <a:cubicBezTo>
                    <a:pt x="74" y="217"/>
                    <a:pt x="63" y="226"/>
                    <a:pt x="51" y="232"/>
                  </a:cubicBezTo>
                  <a:cubicBezTo>
                    <a:pt x="37" y="241"/>
                    <a:pt x="23" y="248"/>
                    <a:pt x="7" y="249"/>
                  </a:cubicBezTo>
                  <a:cubicBezTo>
                    <a:pt x="5" y="249"/>
                    <a:pt x="4" y="249"/>
                    <a:pt x="2" y="248"/>
                  </a:cubicBezTo>
                  <a:cubicBezTo>
                    <a:pt x="0" y="244"/>
                    <a:pt x="3" y="242"/>
                    <a:pt x="7" y="241"/>
                  </a:cubicBezTo>
                  <a:cubicBezTo>
                    <a:pt x="12" y="240"/>
                    <a:pt x="17" y="239"/>
                    <a:pt x="22" y="237"/>
                  </a:cubicBezTo>
                  <a:cubicBezTo>
                    <a:pt x="31" y="235"/>
                    <a:pt x="38" y="230"/>
                    <a:pt x="43" y="223"/>
                  </a:cubicBezTo>
                  <a:cubicBezTo>
                    <a:pt x="52" y="221"/>
                    <a:pt x="60" y="219"/>
                    <a:pt x="66" y="212"/>
                  </a:cubicBezTo>
                  <a:cubicBezTo>
                    <a:pt x="75" y="204"/>
                    <a:pt x="79" y="188"/>
                    <a:pt x="67" y="178"/>
                  </a:cubicBezTo>
                  <a:cubicBezTo>
                    <a:pt x="66" y="178"/>
                    <a:pt x="65" y="177"/>
                    <a:pt x="65" y="175"/>
                  </a:cubicBezTo>
                  <a:cubicBezTo>
                    <a:pt x="65" y="175"/>
                    <a:pt x="65" y="174"/>
                    <a:pt x="65" y="173"/>
                  </a:cubicBezTo>
                  <a:cubicBezTo>
                    <a:pt x="70" y="159"/>
                    <a:pt x="70" y="144"/>
                    <a:pt x="69" y="128"/>
                  </a:cubicBezTo>
                  <a:cubicBezTo>
                    <a:pt x="68" y="126"/>
                    <a:pt x="69" y="123"/>
                    <a:pt x="72" y="122"/>
                  </a:cubicBezTo>
                  <a:cubicBezTo>
                    <a:pt x="73" y="120"/>
                    <a:pt x="76" y="119"/>
                    <a:pt x="77" y="116"/>
                  </a:cubicBezTo>
                  <a:cubicBezTo>
                    <a:pt x="65" y="117"/>
                    <a:pt x="58" y="110"/>
                    <a:pt x="52" y="102"/>
                  </a:cubicBezTo>
                  <a:cubicBezTo>
                    <a:pt x="53" y="97"/>
                    <a:pt x="55" y="93"/>
                    <a:pt x="56" y="88"/>
                  </a:cubicBezTo>
                  <a:cubicBezTo>
                    <a:pt x="62" y="89"/>
                    <a:pt x="68" y="90"/>
                    <a:pt x="74" y="90"/>
                  </a:cubicBezTo>
                  <a:cubicBezTo>
                    <a:pt x="77" y="91"/>
                    <a:pt x="79" y="90"/>
                    <a:pt x="82" y="88"/>
                  </a:cubicBezTo>
                  <a:cubicBezTo>
                    <a:pt x="113" y="62"/>
                    <a:pt x="144" y="34"/>
                    <a:pt x="169" y="0"/>
                  </a:cubicBezTo>
                  <a:cubicBezTo>
                    <a:pt x="177" y="4"/>
                    <a:pt x="183" y="11"/>
                    <a:pt x="191" y="15"/>
                  </a:cubicBezTo>
                  <a:cubicBezTo>
                    <a:pt x="195" y="16"/>
                    <a:pt x="199" y="17"/>
                    <a:pt x="202" y="21"/>
                  </a:cubicBezTo>
                  <a:close/>
                </a:path>
              </a:pathLst>
            </a:custGeom>
            <a:solidFill>
              <a:srgbClr val="4B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3E9D8BF8-956F-A0AE-9822-F957900D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043"/>
              <a:ext cx="634" cy="471"/>
            </a:xfrm>
            <a:custGeom>
              <a:avLst/>
              <a:gdLst>
                <a:gd name="T0" fmla="*/ 8 w 167"/>
                <a:gd name="T1" fmla="*/ 116 h 124"/>
                <a:gd name="T2" fmla="*/ 9 w 167"/>
                <a:gd name="T3" fmla="*/ 105 h 124"/>
                <a:gd name="T4" fmla="*/ 0 w 167"/>
                <a:gd name="T5" fmla="*/ 99 h 124"/>
                <a:gd name="T6" fmla="*/ 12 w 167"/>
                <a:gd name="T7" fmla="*/ 98 h 124"/>
                <a:gd name="T8" fmla="*/ 6 w 167"/>
                <a:gd name="T9" fmla="*/ 87 h 124"/>
                <a:gd name="T10" fmla="*/ 14 w 167"/>
                <a:gd name="T11" fmla="*/ 87 h 124"/>
                <a:gd name="T12" fmla="*/ 30 w 167"/>
                <a:gd name="T13" fmla="*/ 62 h 124"/>
                <a:gd name="T14" fmla="*/ 35 w 167"/>
                <a:gd name="T15" fmla="*/ 67 h 124"/>
                <a:gd name="T16" fmla="*/ 33 w 167"/>
                <a:gd name="T17" fmla="*/ 71 h 124"/>
                <a:gd name="T18" fmla="*/ 43 w 167"/>
                <a:gd name="T19" fmla="*/ 86 h 124"/>
                <a:gd name="T20" fmla="*/ 51 w 167"/>
                <a:gd name="T21" fmla="*/ 97 h 124"/>
                <a:gd name="T22" fmla="*/ 50 w 167"/>
                <a:gd name="T23" fmla="*/ 78 h 124"/>
                <a:gd name="T24" fmla="*/ 56 w 167"/>
                <a:gd name="T25" fmla="*/ 44 h 124"/>
                <a:gd name="T26" fmla="*/ 85 w 167"/>
                <a:gd name="T27" fmla="*/ 31 h 124"/>
                <a:gd name="T28" fmla="*/ 109 w 167"/>
                <a:gd name="T29" fmla="*/ 7 h 124"/>
                <a:gd name="T30" fmla="*/ 99 w 167"/>
                <a:gd name="T31" fmla="*/ 34 h 124"/>
                <a:gd name="T32" fmla="*/ 137 w 167"/>
                <a:gd name="T33" fmla="*/ 3 h 124"/>
                <a:gd name="T34" fmla="*/ 147 w 167"/>
                <a:gd name="T35" fmla="*/ 28 h 124"/>
                <a:gd name="T36" fmla="*/ 140 w 167"/>
                <a:gd name="T37" fmla="*/ 28 h 124"/>
                <a:gd name="T38" fmla="*/ 161 w 167"/>
                <a:gd name="T39" fmla="*/ 56 h 124"/>
                <a:gd name="T40" fmla="*/ 165 w 167"/>
                <a:gd name="T41" fmla="*/ 88 h 124"/>
                <a:gd name="T42" fmla="*/ 163 w 167"/>
                <a:gd name="T43" fmla="*/ 95 h 124"/>
                <a:gd name="T44" fmla="*/ 99 w 167"/>
                <a:gd name="T45" fmla="*/ 123 h 124"/>
                <a:gd name="T46" fmla="*/ 85 w 167"/>
                <a:gd name="T47" fmla="*/ 112 h 124"/>
                <a:gd name="T48" fmla="*/ 90 w 167"/>
                <a:gd name="T49" fmla="*/ 90 h 124"/>
                <a:gd name="T50" fmla="*/ 95 w 167"/>
                <a:gd name="T51" fmla="*/ 82 h 124"/>
                <a:gd name="T52" fmla="*/ 92 w 167"/>
                <a:gd name="T53" fmla="*/ 63 h 124"/>
                <a:gd name="T54" fmla="*/ 84 w 167"/>
                <a:gd name="T55" fmla="*/ 85 h 124"/>
                <a:gd name="T56" fmla="*/ 74 w 167"/>
                <a:gd name="T57" fmla="*/ 106 h 124"/>
                <a:gd name="T58" fmla="*/ 50 w 167"/>
                <a:gd name="T59" fmla="*/ 110 h 124"/>
                <a:gd name="T60" fmla="*/ 41 w 167"/>
                <a:gd name="T61" fmla="*/ 118 h 124"/>
                <a:gd name="T62" fmla="*/ 9 w 167"/>
                <a:gd name="T6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24">
                  <a:moveTo>
                    <a:pt x="9" y="118"/>
                  </a:moveTo>
                  <a:cubicBezTo>
                    <a:pt x="9" y="117"/>
                    <a:pt x="8" y="117"/>
                    <a:pt x="8" y="116"/>
                  </a:cubicBezTo>
                  <a:cubicBezTo>
                    <a:pt x="6" y="114"/>
                    <a:pt x="7" y="111"/>
                    <a:pt x="10" y="109"/>
                  </a:cubicBezTo>
                  <a:cubicBezTo>
                    <a:pt x="12" y="107"/>
                    <a:pt x="11" y="106"/>
                    <a:pt x="9" y="105"/>
                  </a:cubicBezTo>
                  <a:cubicBezTo>
                    <a:pt x="7" y="104"/>
                    <a:pt x="5" y="103"/>
                    <a:pt x="2" y="102"/>
                  </a:cubicBezTo>
                  <a:cubicBezTo>
                    <a:pt x="1" y="101"/>
                    <a:pt x="0" y="101"/>
                    <a:pt x="0" y="99"/>
                  </a:cubicBezTo>
                  <a:cubicBezTo>
                    <a:pt x="1" y="97"/>
                    <a:pt x="3" y="97"/>
                    <a:pt x="4" y="97"/>
                  </a:cubicBezTo>
                  <a:cubicBezTo>
                    <a:pt x="7" y="97"/>
                    <a:pt x="9" y="100"/>
                    <a:pt x="12" y="98"/>
                  </a:cubicBezTo>
                  <a:cubicBezTo>
                    <a:pt x="11" y="96"/>
                    <a:pt x="9" y="93"/>
                    <a:pt x="7" y="91"/>
                  </a:cubicBezTo>
                  <a:cubicBezTo>
                    <a:pt x="6" y="90"/>
                    <a:pt x="5" y="89"/>
                    <a:pt x="6" y="87"/>
                  </a:cubicBezTo>
                  <a:cubicBezTo>
                    <a:pt x="7" y="85"/>
                    <a:pt x="9" y="86"/>
                    <a:pt x="11" y="86"/>
                  </a:cubicBezTo>
                  <a:cubicBezTo>
                    <a:pt x="12" y="87"/>
                    <a:pt x="13" y="87"/>
                    <a:pt x="14" y="87"/>
                  </a:cubicBezTo>
                  <a:cubicBezTo>
                    <a:pt x="15" y="87"/>
                    <a:pt x="16" y="88"/>
                    <a:pt x="17" y="89"/>
                  </a:cubicBezTo>
                  <a:cubicBezTo>
                    <a:pt x="15" y="80"/>
                    <a:pt x="22" y="66"/>
                    <a:pt x="30" y="62"/>
                  </a:cubicBezTo>
                  <a:cubicBezTo>
                    <a:pt x="32" y="61"/>
                    <a:pt x="34" y="60"/>
                    <a:pt x="36" y="61"/>
                  </a:cubicBezTo>
                  <a:cubicBezTo>
                    <a:pt x="37" y="63"/>
                    <a:pt x="36" y="65"/>
                    <a:pt x="35" y="67"/>
                  </a:cubicBezTo>
                  <a:cubicBezTo>
                    <a:pt x="34" y="68"/>
                    <a:pt x="33" y="69"/>
                    <a:pt x="32" y="71"/>
                  </a:cubicBezTo>
                  <a:cubicBezTo>
                    <a:pt x="32" y="71"/>
                    <a:pt x="33" y="71"/>
                    <a:pt x="33" y="71"/>
                  </a:cubicBezTo>
                  <a:cubicBezTo>
                    <a:pt x="43" y="69"/>
                    <a:pt x="44" y="70"/>
                    <a:pt x="42" y="80"/>
                  </a:cubicBezTo>
                  <a:cubicBezTo>
                    <a:pt x="42" y="82"/>
                    <a:pt x="40" y="84"/>
                    <a:pt x="43" y="86"/>
                  </a:cubicBezTo>
                  <a:cubicBezTo>
                    <a:pt x="46" y="86"/>
                    <a:pt x="46" y="89"/>
                    <a:pt x="46" y="92"/>
                  </a:cubicBezTo>
                  <a:cubicBezTo>
                    <a:pt x="45" y="95"/>
                    <a:pt x="48" y="97"/>
                    <a:pt x="51" y="97"/>
                  </a:cubicBezTo>
                  <a:cubicBezTo>
                    <a:pt x="55" y="96"/>
                    <a:pt x="55" y="93"/>
                    <a:pt x="55" y="91"/>
                  </a:cubicBezTo>
                  <a:cubicBezTo>
                    <a:pt x="54" y="86"/>
                    <a:pt x="51" y="83"/>
                    <a:pt x="50" y="78"/>
                  </a:cubicBezTo>
                  <a:cubicBezTo>
                    <a:pt x="52" y="70"/>
                    <a:pt x="51" y="62"/>
                    <a:pt x="50" y="54"/>
                  </a:cubicBezTo>
                  <a:cubicBezTo>
                    <a:pt x="48" y="48"/>
                    <a:pt x="49" y="46"/>
                    <a:pt x="56" y="44"/>
                  </a:cubicBezTo>
                  <a:cubicBezTo>
                    <a:pt x="66" y="42"/>
                    <a:pt x="76" y="38"/>
                    <a:pt x="86" y="37"/>
                  </a:cubicBezTo>
                  <a:cubicBezTo>
                    <a:pt x="83" y="35"/>
                    <a:pt x="83" y="33"/>
                    <a:pt x="85" y="31"/>
                  </a:cubicBezTo>
                  <a:cubicBezTo>
                    <a:pt x="92" y="24"/>
                    <a:pt x="99" y="17"/>
                    <a:pt x="105" y="9"/>
                  </a:cubicBezTo>
                  <a:cubicBezTo>
                    <a:pt x="106" y="8"/>
                    <a:pt x="107" y="6"/>
                    <a:pt x="109" y="7"/>
                  </a:cubicBezTo>
                  <a:cubicBezTo>
                    <a:pt x="111" y="8"/>
                    <a:pt x="110" y="10"/>
                    <a:pt x="110" y="12"/>
                  </a:cubicBezTo>
                  <a:cubicBezTo>
                    <a:pt x="107" y="20"/>
                    <a:pt x="104" y="28"/>
                    <a:pt x="99" y="34"/>
                  </a:cubicBezTo>
                  <a:cubicBezTo>
                    <a:pt x="109" y="30"/>
                    <a:pt x="115" y="21"/>
                    <a:pt x="121" y="11"/>
                  </a:cubicBezTo>
                  <a:cubicBezTo>
                    <a:pt x="126" y="2"/>
                    <a:pt x="130" y="0"/>
                    <a:pt x="137" y="3"/>
                  </a:cubicBezTo>
                  <a:cubicBezTo>
                    <a:pt x="148" y="7"/>
                    <a:pt x="154" y="16"/>
                    <a:pt x="152" y="25"/>
                  </a:cubicBezTo>
                  <a:cubicBezTo>
                    <a:pt x="152" y="28"/>
                    <a:pt x="149" y="29"/>
                    <a:pt x="147" y="28"/>
                  </a:cubicBezTo>
                  <a:cubicBezTo>
                    <a:pt x="142" y="26"/>
                    <a:pt x="138" y="28"/>
                    <a:pt x="133" y="29"/>
                  </a:cubicBezTo>
                  <a:cubicBezTo>
                    <a:pt x="136" y="29"/>
                    <a:pt x="138" y="28"/>
                    <a:pt x="140" y="28"/>
                  </a:cubicBezTo>
                  <a:cubicBezTo>
                    <a:pt x="147" y="27"/>
                    <a:pt x="153" y="30"/>
                    <a:pt x="154" y="37"/>
                  </a:cubicBezTo>
                  <a:cubicBezTo>
                    <a:pt x="155" y="44"/>
                    <a:pt x="158" y="50"/>
                    <a:pt x="161" y="56"/>
                  </a:cubicBezTo>
                  <a:cubicBezTo>
                    <a:pt x="161" y="62"/>
                    <a:pt x="164" y="67"/>
                    <a:pt x="164" y="73"/>
                  </a:cubicBezTo>
                  <a:cubicBezTo>
                    <a:pt x="164" y="78"/>
                    <a:pt x="167" y="83"/>
                    <a:pt x="165" y="88"/>
                  </a:cubicBezTo>
                  <a:cubicBezTo>
                    <a:pt x="164" y="90"/>
                    <a:pt x="165" y="92"/>
                    <a:pt x="164" y="94"/>
                  </a:cubicBezTo>
                  <a:cubicBezTo>
                    <a:pt x="164" y="94"/>
                    <a:pt x="164" y="95"/>
                    <a:pt x="163" y="95"/>
                  </a:cubicBezTo>
                  <a:cubicBezTo>
                    <a:pt x="155" y="113"/>
                    <a:pt x="140" y="120"/>
                    <a:pt x="122" y="122"/>
                  </a:cubicBezTo>
                  <a:cubicBezTo>
                    <a:pt x="114" y="124"/>
                    <a:pt x="107" y="124"/>
                    <a:pt x="99" y="123"/>
                  </a:cubicBezTo>
                  <a:cubicBezTo>
                    <a:pt x="92" y="121"/>
                    <a:pt x="85" y="121"/>
                    <a:pt x="80" y="116"/>
                  </a:cubicBezTo>
                  <a:cubicBezTo>
                    <a:pt x="80" y="112"/>
                    <a:pt x="83" y="113"/>
                    <a:pt x="85" y="112"/>
                  </a:cubicBezTo>
                  <a:cubicBezTo>
                    <a:pt x="91" y="111"/>
                    <a:pt x="95" y="108"/>
                    <a:pt x="96" y="103"/>
                  </a:cubicBezTo>
                  <a:cubicBezTo>
                    <a:pt x="97" y="97"/>
                    <a:pt x="96" y="92"/>
                    <a:pt x="90" y="90"/>
                  </a:cubicBezTo>
                  <a:cubicBezTo>
                    <a:pt x="88" y="89"/>
                    <a:pt x="86" y="87"/>
                    <a:pt x="86" y="84"/>
                  </a:cubicBezTo>
                  <a:cubicBezTo>
                    <a:pt x="88" y="82"/>
                    <a:pt x="92" y="83"/>
                    <a:pt x="95" y="82"/>
                  </a:cubicBezTo>
                  <a:cubicBezTo>
                    <a:pt x="102" y="80"/>
                    <a:pt x="104" y="74"/>
                    <a:pt x="99" y="68"/>
                  </a:cubicBezTo>
                  <a:cubicBezTo>
                    <a:pt x="97" y="66"/>
                    <a:pt x="95" y="64"/>
                    <a:pt x="92" y="63"/>
                  </a:cubicBezTo>
                  <a:cubicBezTo>
                    <a:pt x="81" y="59"/>
                    <a:pt x="75" y="64"/>
                    <a:pt x="77" y="75"/>
                  </a:cubicBezTo>
                  <a:cubicBezTo>
                    <a:pt x="79" y="79"/>
                    <a:pt x="83" y="80"/>
                    <a:pt x="84" y="85"/>
                  </a:cubicBezTo>
                  <a:cubicBezTo>
                    <a:pt x="83" y="87"/>
                    <a:pt x="81" y="88"/>
                    <a:pt x="79" y="89"/>
                  </a:cubicBezTo>
                  <a:cubicBezTo>
                    <a:pt x="72" y="93"/>
                    <a:pt x="71" y="99"/>
                    <a:pt x="74" y="106"/>
                  </a:cubicBezTo>
                  <a:cubicBezTo>
                    <a:pt x="75" y="108"/>
                    <a:pt x="77" y="110"/>
                    <a:pt x="74" y="112"/>
                  </a:cubicBezTo>
                  <a:cubicBezTo>
                    <a:pt x="66" y="107"/>
                    <a:pt x="58" y="107"/>
                    <a:pt x="50" y="110"/>
                  </a:cubicBezTo>
                  <a:cubicBezTo>
                    <a:pt x="49" y="111"/>
                    <a:pt x="48" y="110"/>
                    <a:pt x="47" y="110"/>
                  </a:cubicBezTo>
                  <a:cubicBezTo>
                    <a:pt x="43" y="111"/>
                    <a:pt x="43" y="115"/>
                    <a:pt x="41" y="118"/>
                  </a:cubicBezTo>
                  <a:cubicBezTo>
                    <a:pt x="39" y="120"/>
                    <a:pt x="39" y="123"/>
                    <a:pt x="35" y="122"/>
                  </a:cubicBezTo>
                  <a:cubicBezTo>
                    <a:pt x="27" y="119"/>
                    <a:pt x="18" y="118"/>
                    <a:pt x="9" y="118"/>
                  </a:cubicBezTo>
                  <a:close/>
                </a:path>
              </a:pathLst>
            </a:custGeom>
            <a:solidFill>
              <a:srgbClr val="FBD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CB4C18C5-D544-E143-4827-9BADB701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343"/>
              <a:ext cx="470" cy="459"/>
            </a:xfrm>
            <a:custGeom>
              <a:avLst/>
              <a:gdLst>
                <a:gd name="T0" fmla="*/ 67 w 124"/>
                <a:gd name="T1" fmla="*/ 17 h 121"/>
                <a:gd name="T2" fmla="*/ 115 w 124"/>
                <a:gd name="T3" fmla="*/ 0 h 121"/>
                <a:gd name="T4" fmla="*/ 120 w 124"/>
                <a:gd name="T5" fmla="*/ 7 h 121"/>
                <a:gd name="T6" fmla="*/ 124 w 124"/>
                <a:gd name="T7" fmla="*/ 24 h 121"/>
                <a:gd name="T8" fmla="*/ 124 w 124"/>
                <a:gd name="T9" fmla="*/ 37 h 121"/>
                <a:gd name="T10" fmla="*/ 114 w 124"/>
                <a:gd name="T11" fmla="*/ 49 h 121"/>
                <a:gd name="T12" fmla="*/ 101 w 124"/>
                <a:gd name="T13" fmla="*/ 51 h 121"/>
                <a:gd name="T14" fmla="*/ 95 w 124"/>
                <a:gd name="T15" fmla="*/ 59 h 121"/>
                <a:gd name="T16" fmla="*/ 105 w 124"/>
                <a:gd name="T17" fmla="*/ 94 h 121"/>
                <a:gd name="T18" fmla="*/ 95 w 124"/>
                <a:gd name="T19" fmla="*/ 112 h 121"/>
                <a:gd name="T20" fmla="*/ 25 w 124"/>
                <a:gd name="T21" fmla="*/ 119 h 121"/>
                <a:gd name="T22" fmla="*/ 1 w 124"/>
                <a:gd name="T23" fmla="*/ 117 h 121"/>
                <a:gd name="T24" fmla="*/ 0 w 124"/>
                <a:gd name="T25" fmla="*/ 115 h 121"/>
                <a:gd name="T26" fmla="*/ 11 w 124"/>
                <a:gd name="T27" fmla="*/ 61 h 121"/>
                <a:gd name="T28" fmla="*/ 18 w 124"/>
                <a:gd name="T29" fmla="*/ 57 h 121"/>
                <a:gd name="T30" fmla="*/ 35 w 124"/>
                <a:gd name="T31" fmla="*/ 45 h 121"/>
                <a:gd name="T32" fmla="*/ 43 w 124"/>
                <a:gd name="T33" fmla="*/ 43 h 121"/>
                <a:gd name="T34" fmla="*/ 68 w 124"/>
                <a:gd name="T35" fmla="*/ 47 h 121"/>
                <a:gd name="T36" fmla="*/ 68 w 124"/>
                <a:gd name="T37" fmla="*/ 46 h 121"/>
                <a:gd name="T38" fmla="*/ 62 w 124"/>
                <a:gd name="T39" fmla="*/ 41 h 121"/>
                <a:gd name="T40" fmla="*/ 69 w 124"/>
                <a:gd name="T41" fmla="*/ 37 h 121"/>
                <a:gd name="T42" fmla="*/ 74 w 124"/>
                <a:gd name="T43" fmla="*/ 35 h 121"/>
                <a:gd name="T44" fmla="*/ 67 w 124"/>
                <a:gd name="T45" fmla="*/ 34 h 121"/>
                <a:gd name="T46" fmla="*/ 63 w 124"/>
                <a:gd name="T47" fmla="*/ 32 h 121"/>
                <a:gd name="T48" fmla="*/ 66 w 124"/>
                <a:gd name="T49" fmla="*/ 29 h 121"/>
                <a:gd name="T50" fmla="*/ 72 w 124"/>
                <a:gd name="T51" fmla="*/ 24 h 121"/>
                <a:gd name="T52" fmla="*/ 67 w 124"/>
                <a:gd name="T53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21">
                  <a:moveTo>
                    <a:pt x="67" y="17"/>
                  </a:moveTo>
                  <a:cubicBezTo>
                    <a:pt x="84" y="16"/>
                    <a:pt x="100" y="9"/>
                    <a:pt x="115" y="0"/>
                  </a:cubicBezTo>
                  <a:cubicBezTo>
                    <a:pt x="118" y="1"/>
                    <a:pt x="119" y="4"/>
                    <a:pt x="120" y="7"/>
                  </a:cubicBezTo>
                  <a:cubicBezTo>
                    <a:pt x="122" y="12"/>
                    <a:pt x="123" y="18"/>
                    <a:pt x="124" y="24"/>
                  </a:cubicBezTo>
                  <a:cubicBezTo>
                    <a:pt x="124" y="28"/>
                    <a:pt x="124" y="32"/>
                    <a:pt x="124" y="37"/>
                  </a:cubicBezTo>
                  <a:cubicBezTo>
                    <a:pt x="124" y="45"/>
                    <a:pt x="122" y="47"/>
                    <a:pt x="114" y="49"/>
                  </a:cubicBezTo>
                  <a:cubicBezTo>
                    <a:pt x="110" y="50"/>
                    <a:pt x="105" y="50"/>
                    <a:pt x="101" y="51"/>
                  </a:cubicBezTo>
                  <a:cubicBezTo>
                    <a:pt x="94" y="52"/>
                    <a:pt x="93" y="53"/>
                    <a:pt x="95" y="59"/>
                  </a:cubicBezTo>
                  <a:cubicBezTo>
                    <a:pt x="99" y="71"/>
                    <a:pt x="102" y="82"/>
                    <a:pt x="105" y="94"/>
                  </a:cubicBezTo>
                  <a:cubicBezTo>
                    <a:pt x="110" y="108"/>
                    <a:pt x="109" y="109"/>
                    <a:pt x="95" y="112"/>
                  </a:cubicBezTo>
                  <a:cubicBezTo>
                    <a:pt x="72" y="119"/>
                    <a:pt x="49" y="121"/>
                    <a:pt x="25" y="119"/>
                  </a:cubicBezTo>
                  <a:cubicBezTo>
                    <a:pt x="17" y="119"/>
                    <a:pt x="9" y="120"/>
                    <a:pt x="1" y="117"/>
                  </a:cubicBezTo>
                  <a:cubicBezTo>
                    <a:pt x="1" y="117"/>
                    <a:pt x="0" y="116"/>
                    <a:pt x="0" y="115"/>
                  </a:cubicBezTo>
                  <a:cubicBezTo>
                    <a:pt x="4" y="97"/>
                    <a:pt x="7" y="79"/>
                    <a:pt x="11" y="61"/>
                  </a:cubicBezTo>
                  <a:cubicBezTo>
                    <a:pt x="13" y="59"/>
                    <a:pt x="15" y="58"/>
                    <a:pt x="18" y="57"/>
                  </a:cubicBezTo>
                  <a:cubicBezTo>
                    <a:pt x="24" y="54"/>
                    <a:pt x="31" y="51"/>
                    <a:pt x="35" y="45"/>
                  </a:cubicBezTo>
                  <a:cubicBezTo>
                    <a:pt x="38" y="43"/>
                    <a:pt x="40" y="43"/>
                    <a:pt x="43" y="43"/>
                  </a:cubicBezTo>
                  <a:cubicBezTo>
                    <a:pt x="51" y="46"/>
                    <a:pt x="60" y="46"/>
                    <a:pt x="68" y="47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6" y="44"/>
                    <a:pt x="61" y="44"/>
                    <a:pt x="62" y="41"/>
                  </a:cubicBezTo>
                  <a:cubicBezTo>
                    <a:pt x="62" y="37"/>
                    <a:pt x="66" y="38"/>
                    <a:pt x="69" y="37"/>
                  </a:cubicBezTo>
                  <a:cubicBezTo>
                    <a:pt x="70" y="37"/>
                    <a:pt x="72" y="37"/>
                    <a:pt x="74" y="35"/>
                  </a:cubicBezTo>
                  <a:cubicBezTo>
                    <a:pt x="72" y="34"/>
                    <a:pt x="69" y="34"/>
                    <a:pt x="67" y="34"/>
                  </a:cubicBezTo>
                  <a:cubicBezTo>
                    <a:pt x="66" y="34"/>
                    <a:pt x="64" y="34"/>
                    <a:pt x="63" y="32"/>
                  </a:cubicBezTo>
                  <a:cubicBezTo>
                    <a:pt x="62" y="30"/>
                    <a:pt x="65" y="30"/>
                    <a:pt x="66" y="29"/>
                  </a:cubicBezTo>
                  <a:cubicBezTo>
                    <a:pt x="68" y="27"/>
                    <a:pt x="71" y="27"/>
                    <a:pt x="72" y="24"/>
                  </a:cubicBezTo>
                  <a:cubicBezTo>
                    <a:pt x="69" y="22"/>
                    <a:pt x="63" y="23"/>
                    <a:pt x="67" y="17"/>
                  </a:cubicBezTo>
                  <a:close/>
                </a:path>
              </a:pathLst>
            </a:custGeom>
            <a:solidFill>
              <a:srgbClr val="F8C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0CAF8CA6-70F1-1139-3F15-60941CCE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618"/>
              <a:ext cx="607" cy="543"/>
            </a:xfrm>
            <a:custGeom>
              <a:avLst/>
              <a:gdLst>
                <a:gd name="T0" fmla="*/ 66 w 160"/>
                <a:gd name="T1" fmla="*/ 42 h 143"/>
                <a:gd name="T2" fmla="*/ 111 w 160"/>
                <a:gd name="T3" fmla="*/ 81 h 143"/>
                <a:gd name="T4" fmla="*/ 117 w 160"/>
                <a:gd name="T5" fmla="*/ 82 h 143"/>
                <a:gd name="T6" fmla="*/ 144 w 160"/>
                <a:gd name="T7" fmla="*/ 79 h 143"/>
                <a:gd name="T8" fmla="*/ 145 w 160"/>
                <a:gd name="T9" fmla="*/ 80 h 143"/>
                <a:gd name="T10" fmla="*/ 159 w 160"/>
                <a:gd name="T11" fmla="*/ 95 h 143"/>
                <a:gd name="T12" fmla="*/ 154 w 160"/>
                <a:gd name="T13" fmla="*/ 99 h 143"/>
                <a:gd name="T14" fmla="*/ 129 w 160"/>
                <a:gd name="T15" fmla="*/ 109 h 143"/>
                <a:gd name="T16" fmla="*/ 113 w 160"/>
                <a:gd name="T17" fmla="*/ 129 h 143"/>
                <a:gd name="T18" fmla="*/ 103 w 160"/>
                <a:gd name="T19" fmla="*/ 143 h 143"/>
                <a:gd name="T20" fmla="*/ 101 w 160"/>
                <a:gd name="T21" fmla="*/ 142 h 143"/>
                <a:gd name="T22" fmla="*/ 62 w 160"/>
                <a:gd name="T23" fmla="*/ 102 h 143"/>
                <a:gd name="T24" fmla="*/ 60 w 160"/>
                <a:gd name="T25" fmla="*/ 99 h 143"/>
                <a:gd name="T26" fmla="*/ 17 w 160"/>
                <a:gd name="T27" fmla="*/ 47 h 143"/>
                <a:gd name="T28" fmla="*/ 0 w 160"/>
                <a:gd name="T29" fmla="*/ 23 h 143"/>
                <a:gd name="T30" fmla="*/ 9 w 160"/>
                <a:gd name="T31" fmla="*/ 15 h 143"/>
                <a:gd name="T32" fmla="*/ 26 w 160"/>
                <a:gd name="T33" fmla="*/ 0 h 143"/>
                <a:gd name="T34" fmla="*/ 61 w 160"/>
                <a:gd name="T35" fmla="*/ 38 h 143"/>
                <a:gd name="T36" fmla="*/ 66 w 160"/>
                <a:gd name="T37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43">
                  <a:moveTo>
                    <a:pt x="66" y="42"/>
                  </a:moveTo>
                  <a:cubicBezTo>
                    <a:pt x="80" y="56"/>
                    <a:pt x="96" y="68"/>
                    <a:pt x="111" y="81"/>
                  </a:cubicBezTo>
                  <a:cubicBezTo>
                    <a:pt x="113" y="83"/>
                    <a:pt x="115" y="82"/>
                    <a:pt x="117" y="82"/>
                  </a:cubicBezTo>
                  <a:cubicBezTo>
                    <a:pt x="126" y="80"/>
                    <a:pt x="135" y="79"/>
                    <a:pt x="144" y="79"/>
                  </a:cubicBezTo>
                  <a:cubicBezTo>
                    <a:pt x="144" y="79"/>
                    <a:pt x="145" y="79"/>
                    <a:pt x="145" y="80"/>
                  </a:cubicBezTo>
                  <a:cubicBezTo>
                    <a:pt x="144" y="89"/>
                    <a:pt x="151" y="93"/>
                    <a:pt x="159" y="95"/>
                  </a:cubicBezTo>
                  <a:cubicBezTo>
                    <a:pt x="160" y="99"/>
                    <a:pt x="156" y="99"/>
                    <a:pt x="154" y="99"/>
                  </a:cubicBezTo>
                  <a:cubicBezTo>
                    <a:pt x="145" y="102"/>
                    <a:pt x="137" y="105"/>
                    <a:pt x="129" y="109"/>
                  </a:cubicBezTo>
                  <a:cubicBezTo>
                    <a:pt x="121" y="114"/>
                    <a:pt x="115" y="120"/>
                    <a:pt x="113" y="129"/>
                  </a:cubicBezTo>
                  <a:cubicBezTo>
                    <a:pt x="111" y="135"/>
                    <a:pt x="110" y="141"/>
                    <a:pt x="103" y="143"/>
                  </a:cubicBezTo>
                  <a:cubicBezTo>
                    <a:pt x="103" y="143"/>
                    <a:pt x="102" y="143"/>
                    <a:pt x="101" y="142"/>
                  </a:cubicBezTo>
                  <a:cubicBezTo>
                    <a:pt x="88" y="129"/>
                    <a:pt x="75" y="116"/>
                    <a:pt x="62" y="102"/>
                  </a:cubicBezTo>
                  <a:cubicBezTo>
                    <a:pt x="61" y="102"/>
                    <a:pt x="60" y="100"/>
                    <a:pt x="60" y="99"/>
                  </a:cubicBezTo>
                  <a:cubicBezTo>
                    <a:pt x="45" y="82"/>
                    <a:pt x="30" y="65"/>
                    <a:pt x="17" y="47"/>
                  </a:cubicBezTo>
                  <a:cubicBezTo>
                    <a:pt x="11" y="39"/>
                    <a:pt x="5" y="32"/>
                    <a:pt x="0" y="23"/>
                  </a:cubicBezTo>
                  <a:cubicBezTo>
                    <a:pt x="1" y="19"/>
                    <a:pt x="6" y="18"/>
                    <a:pt x="9" y="15"/>
                  </a:cubicBezTo>
                  <a:cubicBezTo>
                    <a:pt x="15" y="11"/>
                    <a:pt x="19" y="5"/>
                    <a:pt x="26" y="0"/>
                  </a:cubicBezTo>
                  <a:cubicBezTo>
                    <a:pt x="37" y="13"/>
                    <a:pt x="48" y="26"/>
                    <a:pt x="61" y="38"/>
                  </a:cubicBezTo>
                  <a:cubicBezTo>
                    <a:pt x="63" y="39"/>
                    <a:pt x="65" y="41"/>
                    <a:pt x="66" y="42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F81A31C6-45F0-EEE9-E388-7608E001E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63"/>
              <a:ext cx="619" cy="433"/>
            </a:xfrm>
            <a:custGeom>
              <a:avLst/>
              <a:gdLst>
                <a:gd name="T0" fmla="*/ 7 w 163"/>
                <a:gd name="T1" fmla="*/ 51 h 114"/>
                <a:gd name="T2" fmla="*/ 15 w 163"/>
                <a:gd name="T3" fmla="*/ 38 h 114"/>
                <a:gd name="T4" fmla="*/ 32 w 163"/>
                <a:gd name="T5" fmla="*/ 17 h 114"/>
                <a:gd name="T6" fmla="*/ 61 w 163"/>
                <a:gd name="T7" fmla="*/ 6 h 114"/>
                <a:gd name="T8" fmla="*/ 64 w 163"/>
                <a:gd name="T9" fmla="*/ 5 h 114"/>
                <a:gd name="T10" fmla="*/ 74 w 163"/>
                <a:gd name="T11" fmla="*/ 2 h 114"/>
                <a:gd name="T12" fmla="*/ 119 w 163"/>
                <a:gd name="T13" fmla="*/ 5 h 114"/>
                <a:gd name="T14" fmla="*/ 132 w 163"/>
                <a:gd name="T15" fmla="*/ 13 h 114"/>
                <a:gd name="T16" fmla="*/ 141 w 163"/>
                <a:gd name="T17" fmla="*/ 26 h 114"/>
                <a:gd name="T18" fmla="*/ 149 w 163"/>
                <a:gd name="T19" fmla="*/ 29 h 114"/>
                <a:gd name="T20" fmla="*/ 161 w 163"/>
                <a:gd name="T21" fmla="*/ 28 h 114"/>
                <a:gd name="T22" fmla="*/ 163 w 163"/>
                <a:gd name="T23" fmla="*/ 31 h 114"/>
                <a:gd name="T24" fmla="*/ 153 w 163"/>
                <a:gd name="T25" fmla="*/ 34 h 114"/>
                <a:gd name="T26" fmla="*/ 148 w 163"/>
                <a:gd name="T27" fmla="*/ 43 h 114"/>
                <a:gd name="T28" fmla="*/ 156 w 163"/>
                <a:gd name="T29" fmla="*/ 58 h 114"/>
                <a:gd name="T30" fmla="*/ 159 w 163"/>
                <a:gd name="T31" fmla="*/ 61 h 114"/>
                <a:gd name="T32" fmla="*/ 163 w 163"/>
                <a:gd name="T33" fmla="*/ 65 h 114"/>
                <a:gd name="T34" fmla="*/ 157 w 163"/>
                <a:gd name="T35" fmla="*/ 68 h 114"/>
                <a:gd name="T36" fmla="*/ 152 w 163"/>
                <a:gd name="T37" fmla="*/ 69 h 114"/>
                <a:gd name="T38" fmla="*/ 154 w 163"/>
                <a:gd name="T39" fmla="*/ 73 h 114"/>
                <a:gd name="T40" fmla="*/ 151 w 163"/>
                <a:gd name="T41" fmla="*/ 80 h 114"/>
                <a:gd name="T42" fmla="*/ 146 w 163"/>
                <a:gd name="T43" fmla="*/ 77 h 114"/>
                <a:gd name="T44" fmla="*/ 138 w 163"/>
                <a:gd name="T45" fmla="*/ 59 h 114"/>
                <a:gd name="T46" fmla="*/ 127 w 163"/>
                <a:gd name="T47" fmla="*/ 50 h 114"/>
                <a:gd name="T48" fmla="*/ 119 w 163"/>
                <a:gd name="T49" fmla="*/ 53 h 114"/>
                <a:gd name="T50" fmla="*/ 116 w 163"/>
                <a:gd name="T51" fmla="*/ 52 h 114"/>
                <a:gd name="T52" fmla="*/ 118 w 163"/>
                <a:gd name="T53" fmla="*/ 49 h 114"/>
                <a:gd name="T54" fmla="*/ 136 w 163"/>
                <a:gd name="T55" fmla="*/ 48 h 114"/>
                <a:gd name="T56" fmla="*/ 122 w 163"/>
                <a:gd name="T57" fmla="*/ 25 h 114"/>
                <a:gd name="T58" fmla="*/ 111 w 163"/>
                <a:gd name="T59" fmla="*/ 28 h 114"/>
                <a:gd name="T60" fmla="*/ 102 w 163"/>
                <a:gd name="T61" fmla="*/ 43 h 114"/>
                <a:gd name="T62" fmla="*/ 80 w 163"/>
                <a:gd name="T63" fmla="*/ 57 h 114"/>
                <a:gd name="T64" fmla="*/ 95 w 163"/>
                <a:gd name="T65" fmla="*/ 29 h 114"/>
                <a:gd name="T66" fmla="*/ 69 w 163"/>
                <a:gd name="T67" fmla="*/ 56 h 114"/>
                <a:gd name="T68" fmla="*/ 73 w 163"/>
                <a:gd name="T69" fmla="*/ 56 h 114"/>
                <a:gd name="T70" fmla="*/ 77 w 163"/>
                <a:gd name="T71" fmla="*/ 59 h 114"/>
                <a:gd name="T72" fmla="*/ 73 w 163"/>
                <a:gd name="T73" fmla="*/ 60 h 114"/>
                <a:gd name="T74" fmla="*/ 60 w 163"/>
                <a:gd name="T75" fmla="*/ 63 h 114"/>
                <a:gd name="T76" fmla="*/ 41 w 163"/>
                <a:gd name="T77" fmla="*/ 67 h 114"/>
                <a:gd name="T78" fmla="*/ 37 w 163"/>
                <a:gd name="T79" fmla="*/ 74 h 114"/>
                <a:gd name="T80" fmla="*/ 37 w 163"/>
                <a:gd name="T81" fmla="*/ 99 h 114"/>
                <a:gd name="T82" fmla="*/ 27 w 163"/>
                <a:gd name="T83" fmla="*/ 108 h 114"/>
                <a:gd name="T84" fmla="*/ 25 w 163"/>
                <a:gd name="T85" fmla="*/ 106 h 114"/>
                <a:gd name="T86" fmla="*/ 27 w 163"/>
                <a:gd name="T87" fmla="*/ 92 h 114"/>
                <a:gd name="T88" fmla="*/ 15 w 163"/>
                <a:gd name="T89" fmla="*/ 93 h 114"/>
                <a:gd name="T90" fmla="*/ 22 w 163"/>
                <a:gd name="T91" fmla="*/ 83 h 114"/>
                <a:gd name="T92" fmla="*/ 9 w 163"/>
                <a:gd name="T93" fmla="*/ 91 h 114"/>
                <a:gd name="T94" fmla="*/ 3 w 163"/>
                <a:gd name="T95" fmla="*/ 101 h 114"/>
                <a:gd name="T96" fmla="*/ 4 w 163"/>
                <a:gd name="T97" fmla="*/ 106 h 114"/>
                <a:gd name="T98" fmla="*/ 6 w 163"/>
                <a:gd name="T99" fmla="*/ 114 h 114"/>
                <a:gd name="T100" fmla="*/ 0 w 163"/>
                <a:gd name="T101" fmla="*/ 108 h 114"/>
                <a:gd name="T102" fmla="*/ 4 w 163"/>
                <a:gd name="T103" fmla="*/ 65 h 114"/>
                <a:gd name="T104" fmla="*/ 7 w 163"/>
                <a:gd name="T105" fmla="*/ 5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4">
                  <a:moveTo>
                    <a:pt x="7" y="51"/>
                  </a:moveTo>
                  <a:cubicBezTo>
                    <a:pt x="13" y="49"/>
                    <a:pt x="14" y="43"/>
                    <a:pt x="15" y="38"/>
                  </a:cubicBezTo>
                  <a:cubicBezTo>
                    <a:pt x="18" y="28"/>
                    <a:pt x="24" y="22"/>
                    <a:pt x="32" y="17"/>
                  </a:cubicBezTo>
                  <a:cubicBezTo>
                    <a:pt x="41" y="11"/>
                    <a:pt x="51" y="8"/>
                    <a:pt x="61" y="6"/>
                  </a:cubicBezTo>
                  <a:cubicBezTo>
                    <a:pt x="62" y="6"/>
                    <a:pt x="63" y="5"/>
                    <a:pt x="64" y="5"/>
                  </a:cubicBezTo>
                  <a:cubicBezTo>
                    <a:pt x="67" y="2"/>
                    <a:pt x="70" y="2"/>
                    <a:pt x="74" y="2"/>
                  </a:cubicBezTo>
                  <a:cubicBezTo>
                    <a:pt x="89" y="0"/>
                    <a:pt x="104" y="0"/>
                    <a:pt x="119" y="5"/>
                  </a:cubicBezTo>
                  <a:cubicBezTo>
                    <a:pt x="124" y="7"/>
                    <a:pt x="128" y="10"/>
                    <a:pt x="132" y="13"/>
                  </a:cubicBezTo>
                  <a:cubicBezTo>
                    <a:pt x="136" y="17"/>
                    <a:pt x="139" y="21"/>
                    <a:pt x="141" y="26"/>
                  </a:cubicBezTo>
                  <a:cubicBezTo>
                    <a:pt x="143" y="30"/>
                    <a:pt x="145" y="32"/>
                    <a:pt x="149" y="29"/>
                  </a:cubicBezTo>
                  <a:cubicBezTo>
                    <a:pt x="153" y="26"/>
                    <a:pt x="157" y="26"/>
                    <a:pt x="161" y="28"/>
                  </a:cubicBezTo>
                  <a:cubicBezTo>
                    <a:pt x="162" y="29"/>
                    <a:pt x="163" y="29"/>
                    <a:pt x="163" y="31"/>
                  </a:cubicBezTo>
                  <a:cubicBezTo>
                    <a:pt x="160" y="33"/>
                    <a:pt x="156" y="32"/>
                    <a:pt x="153" y="34"/>
                  </a:cubicBezTo>
                  <a:cubicBezTo>
                    <a:pt x="148" y="36"/>
                    <a:pt x="146" y="38"/>
                    <a:pt x="148" y="43"/>
                  </a:cubicBezTo>
                  <a:cubicBezTo>
                    <a:pt x="150" y="48"/>
                    <a:pt x="151" y="54"/>
                    <a:pt x="156" y="58"/>
                  </a:cubicBezTo>
                  <a:cubicBezTo>
                    <a:pt x="157" y="59"/>
                    <a:pt x="158" y="60"/>
                    <a:pt x="159" y="61"/>
                  </a:cubicBezTo>
                  <a:cubicBezTo>
                    <a:pt x="160" y="62"/>
                    <a:pt x="163" y="63"/>
                    <a:pt x="163" y="65"/>
                  </a:cubicBezTo>
                  <a:cubicBezTo>
                    <a:pt x="162" y="68"/>
                    <a:pt x="159" y="68"/>
                    <a:pt x="157" y="68"/>
                  </a:cubicBezTo>
                  <a:cubicBezTo>
                    <a:pt x="155" y="68"/>
                    <a:pt x="153" y="68"/>
                    <a:pt x="152" y="69"/>
                  </a:cubicBezTo>
                  <a:cubicBezTo>
                    <a:pt x="151" y="71"/>
                    <a:pt x="153" y="72"/>
                    <a:pt x="154" y="73"/>
                  </a:cubicBezTo>
                  <a:cubicBezTo>
                    <a:pt x="158" y="78"/>
                    <a:pt x="158" y="79"/>
                    <a:pt x="151" y="80"/>
                  </a:cubicBezTo>
                  <a:cubicBezTo>
                    <a:pt x="149" y="80"/>
                    <a:pt x="147" y="79"/>
                    <a:pt x="146" y="77"/>
                  </a:cubicBezTo>
                  <a:cubicBezTo>
                    <a:pt x="141" y="72"/>
                    <a:pt x="140" y="65"/>
                    <a:pt x="138" y="59"/>
                  </a:cubicBezTo>
                  <a:cubicBezTo>
                    <a:pt x="137" y="52"/>
                    <a:pt x="134" y="50"/>
                    <a:pt x="127" y="50"/>
                  </a:cubicBezTo>
                  <a:cubicBezTo>
                    <a:pt x="124" y="51"/>
                    <a:pt x="122" y="52"/>
                    <a:pt x="119" y="53"/>
                  </a:cubicBezTo>
                  <a:cubicBezTo>
                    <a:pt x="118" y="53"/>
                    <a:pt x="117" y="54"/>
                    <a:pt x="116" y="52"/>
                  </a:cubicBezTo>
                  <a:cubicBezTo>
                    <a:pt x="115" y="51"/>
                    <a:pt x="117" y="50"/>
                    <a:pt x="118" y="49"/>
                  </a:cubicBezTo>
                  <a:cubicBezTo>
                    <a:pt x="124" y="46"/>
                    <a:pt x="130" y="46"/>
                    <a:pt x="136" y="48"/>
                  </a:cubicBezTo>
                  <a:cubicBezTo>
                    <a:pt x="137" y="35"/>
                    <a:pt x="134" y="29"/>
                    <a:pt x="122" y="25"/>
                  </a:cubicBezTo>
                  <a:cubicBezTo>
                    <a:pt x="117" y="23"/>
                    <a:pt x="113" y="24"/>
                    <a:pt x="111" y="28"/>
                  </a:cubicBezTo>
                  <a:cubicBezTo>
                    <a:pt x="108" y="33"/>
                    <a:pt x="105" y="38"/>
                    <a:pt x="102" y="43"/>
                  </a:cubicBezTo>
                  <a:cubicBezTo>
                    <a:pt x="96" y="51"/>
                    <a:pt x="89" y="56"/>
                    <a:pt x="80" y="57"/>
                  </a:cubicBezTo>
                  <a:cubicBezTo>
                    <a:pt x="88" y="49"/>
                    <a:pt x="93" y="40"/>
                    <a:pt x="95" y="29"/>
                  </a:cubicBezTo>
                  <a:cubicBezTo>
                    <a:pt x="87" y="38"/>
                    <a:pt x="80" y="48"/>
                    <a:pt x="69" y="56"/>
                  </a:cubicBezTo>
                  <a:cubicBezTo>
                    <a:pt x="71" y="56"/>
                    <a:pt x="72" y="56"/>
                    <a:pt x="73" y="56"/>
                  </a:cubicBezTo>
                  <a:cubicBezTo>
                    <a:pt x="75" y="56"/>
                    <a:pt x="77" y="56"/>
                    <a:pt x="77" y="59"/>
                  </a:cubicBezTo>
                  <a:cubicBezTo>
                    <a:pt x="77" y="61"/>
                    <a:pt x="74" y="60"/>
                    <a:pt x="73" y="60"/>
                  </a:cubicBezTo>
                  <a:cubicBezTo>
                    <a:pt x="68" y="60"/>
                    <a:pt x="64" y="61"/>
                    <a:pt x="60" y="63"/>
                  </a:cubicBezTo>
                  <a:cubicBezTo>
                    <a:pt x="54" y="65"/>
                    <a:pt x="47" y="66"/>
                    <a:pt x="41" y="67"/>
                  </a:cubicBezTo>
                  <a:cubicBezTo>
                    <a:pt x="36" y="68"/>
                    <a:pt x="36" y="70"/>
                    <a:pt x="37" y="74"/>
                  </a:cubicBezTo>
                  <a:cubicBezTo>
                    <a:pt x="39" y="82"/>
                    <a:pt x="41" y="90"/>
                    <a:pt x="37" y="99"/>
                  </a:cubicBezTo>
                  <a:cubicBezTo>
                    <a:pt x="37" y="105"/>
                    <a:pt x="32" y="106"/>
                    <a:pt x="27" y="108"/>
                  </a:cubicBezTo>
                  <a:cubicBezTo>
                    <a:pt x="25" y="109"/>
                    <a:pt x="25" y="108"/>
                    <a:pt x="25" y="106"/>
                  </a:cubicBezTo>
                  <a:cubicBezTo>
                    <a:pt x="26" y="102"/>
                    <a:pt x="28" y="97"/>
                    <a:pt x="27" y="92"/>
                  </a:cubicBezTo>
                  <a:cubicBezTo>
                    <a:pt x="23" y="92"/>
                    <a:pt x="19" y="95"/>
                    <a:pt x="15" y="93"/>
                  </a:cubicBezTo>
                  <a:cubicBezTo>
                    <a:pt x="17" y="90"/>
                    <a:pt x="21" y="87"/>
                    <a:pt x="22" y="83"/>
                  </a:cubicBezTo>
                  <a:cubicBezTo>
                    <a:pt x="16" y="83"/>
                    <a:pt x="12" y="87"/>
                    <a:pt x="9" y="91"/>
                  </a:cubicBezTo>
                  <a:cubicBezTo>
                    <a:pt x="7" y="94"/>
                    <a:pt x="8" y="100"/>
                    <a:pt x="3" y="101"/>
                  </a:cubicBezTo>
                  <a:cubicBezTo>
                    <a:pt x="2" y="102"/>
                    <a:pt x="3" y="104"/>
                    <a:pt x="4" y="106"/>
                  </a:cubicBezTo>
                  <a:cubicBezTo>
                    <a:pt x="4" y="109"/>
                    <a:pt x="7" y="111"/>
                    <a:pt x="6" y="114"/>
                  </a:cubicBezTo>
                  <a:cubicBezTo>
                    <a:pt x="4" y="112"/>
                    <a:pt x="1" y="111"/>
                    <a:pt x="0" y="108"/>
                  </a:cubicBezTo>
                  <a:cubicBezTo>
                    <a:pt x="1" y="93"/>
                    <a:pt x="2" y="79"/>
                    <a:pt x="4" y="65"/>
                  </a:cubicBezTo>
                  <a:cubicBezTo>
                    <a:pt x="2" y="59"/>
                    <a:pt x="4" y="55"/>
                    <a:pt x="7" y="51"/>
                  </a:cubicBezTo>
                  <a:close/>
                </a:path>
              </a:pathLst>
            </a:custGeom>
            <a:solidFill>
              <a:srgbClr val="864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AEAD3FB0-F6D7-A4E3-A268-84EFFDD7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267"/>
              <a:ext cx="338" cy="505"/>
            </a:xfrm>
            <a:custGeom>
              <a:avLst/>
              <a:gdLst>
                <a:gd name="T0" fmla="*/ 4 w 89"/>
                <a:gd name="T1" fmla="*/ 132 h 133"/>
                <a:gd name="T2" fmla="*/ 12 w 89"/>
                <a:gd name="T3" fmla="*/ 113 h 133"/>
                <a:gd name="T4" fmla="*/ 1 w 89"/>
                <a:gd name="T5" fmla="*/ 75 h 133"/>
                <a:gd name="T6" fmla="*/ 4 w 89"/>
                <a:gd name="T7" fmla="*/ 70 h 133"/>
                <a:gd name="T8" fmla="*/ 26 w 89"/>
                <a:gd name="T9" fmla="*/ 66 h 133"/>
                <a:gd name="T10" fmla="*/ 31 w 89"/>
                <a:gd name="T11" fmla="*/ 60 h 133"/>
                <a:gd name="T12" fmla="*/ 31 w 89"/>
                <a:gd name="T13" fmla="*/ 44 h 133"/>
                <a:gd name="T14" fmla="*/ 44 w 89"/>
                <a:gd name="T15" fmla="*/ 32 h 133"/>
                <a:gd name="T16" fmla="*/ 72 w 89"/>
                <a:gd name="T17" fmla="*/ 5 h 133"/>
                <a:gd name="T18" fmla="*/ 80 w 89"/>
                <a:gd name="T19" fmla="*/ 3 h 133"/>
                <a:gd name="T20" fmla="*/ 89 w 89"/>
                <a:gd name="T21" fmla="*/ 86 h 133"/>
                <a:gd name="T22" fmla="*/ 87 w 89"/>
                <a:gd name="T23" fmla="*/ 93 h 133"/>
                <a:gd name="T24" fmla="*/ 7 w 89"/>
                <a:gd name="T25" fmla="*/ 132 h 133"/>
                <a:gd name="T26" fmla="*/ 4 w 89"/>
                <a:gd name="T27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133">
                  <a:moveTo>
                    <a:pt x="4" y="132"/>
                  </a:moveTo>
                  <a:cubicBezTo>
                    <a:pt x="16" y="127"/>
                    <a:pt x="16" y="127"/>
                    <a:pt x="12" y="113"/>
                  </a:cubicBezTo>
                  <a:cubicBezTo>
                    <a:pt x="9" y="101"/>
                    <a:pt x="5" y="88"/>
                    <a:pt x="1" y="75"/>
                  </a:cubicBezTo>
                  <a:cubicBezTo>
                    <a:pt x="0" y="72"/>
                    <a:pt x="1" y="70"/>
                    <a:pt x="4" y="70"/>
                  </a:cubicBezTo>
                  <a:cubicBezTo>
                    <a:pt x="12" y="69"/>
                    <a:pt x="19" y="68"/>
                    <a:pt x="26" y="66"/>
                  </a:cubicBezTo>
                  <a:cubicBezTo>
                    <a:pt x="29" y="66"/>
                    <a:pt x="31" y="64"/>
                    <a:pt x="31" y="60"/>
                  </a:cubicBezTo>
                  <a:cubicBezTo>
                    <a:pt x="31" y="55"/>
                    <a:pt x="31" y="49"/>
                    <a:pt x="31" y="44"/>
                  </a:cubicBezTo>
                  <a:cubicBezTo>
                    <a:pt x="34" y="39"/>
                    <a:pt x="39" y="36"/>
                    <a:pt x="44" y="32"/>
                  </a:cubicBezTo>
                  <a:cubicBezTo>
                    <a:pt x="54" y="24"/>
                    <a:pt x="63" y="14"/>
                    <a:pt x="72" y="5"/>
                  </a:cubicBezTo>
                  <a:cubicBezTo>
                    <a:pt x="74" y="2"/>
                    <a:pt x="77" y="0"/>
                    <a:pt x="80" y="3"/>
                  </a:cubicBezTo>
                  <a:cubicBezTo>
                    <a:pt x="83" y="31"/>
                    <a:pt x="84" y="59"/>
                    <a:pt x="89" y="86"/>
                  </a:cubicBezTo>
                  <a:cubicBezTo>
                    <a:pt x="89" y="89"/>
                    <a:pt x="89" y="91"/>
                    <a:pt x="87" y="93"/>
                  </a:cubicBezTo>
                  <a:cubicBezTo>
                    <a:pt x="64" y="113"/>
                    <a:pt x="37" y="125"/>
                    <a:pt x="7" y="132"/>
                  </a:cubicBezTo>
                  <a:cubicBezTo>
                    <a:pt x="6" y="133"/>
                    <a:pt x="5" y="132"/>
                    <a:pt x="4" y="132"/>
                  </a:cubicBezTo>
                  <a:close/>
                </a:path>
              </a:pathLst>
            </a:custGeom>
            <a:solidFill>
              <a:srgbClr val="4B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1C358F3-26CA-463E-7D59-57A1155C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445"/>
              <a:ext cx="558" cy="346"/>
            </a:xfrm>
            <a:custGeom>
              <a:avLst/>
              <a:gdLst>
                <a:gd name="T0" fmla="*/ 112 w 147"/>
                <a:gd name="T1" fmla="*/ 89 h 91"/>
                <a:gd name="T2" fmla="*/ 112 w 147"/>
                <a:gd name="T3" fmla="*/ 90 h 91"/>
                <a:gd name="T4" fmla="*/ 45 w 147"/>
                <a:gd name="T5" fmla="*/ 79 h 91"/>
                <a:gd name="T6" fmla="*/ 39 w 147"/>
                <a:gd name="T7" fmla="*/ 63 h 91"/>
                <a:gd name="T8" fmla="*/ 44 w 147"/>
                <a:gd name="T9" fmla="*/ 50 h 91"/>
                <a:gd name="T10" fmla="*/ 40 w 147"/>
                <a:gd name="T11" fmla="*/ 43 h 91"/>
                <a:gd name="T12" fmla="*/ 16 w 147"/>
                <a:gd name="T13" fmla="*/ 30 h 91"/>
                <a:gd name="T14" fmla="*/ 4 w 147"/>
                <a:gd name="T15" fmla="*/ 22 h 91"/>
                <a:gd name="T16" fmla="*/ 2 w 147"/>
                <a:gd name="T17" fmla="*/ 16 h 91"/>
                <a:gd name="T18" fmla="*/ 9 w 147"/>
                <a:gd name="T19" fmla="*/ 3 h 91"/>
                <a:gd name="T20" fmla="*/ 12 w 147"/>
                <a:gd name="T21" fmla="*/ 3 h 91"/>
                <a:gd name="T22" fmla="*/ 46 w 147"/>
                <a:gd name="T23" fmla="*/ 16 h 91"/>
                <a:gd name="T24" fmla="*/ 65 w 147"/>
                <a:gd name="T25" fmla="*/ 20 h 91"/>
                <a:gd name="T26" fmla="*/ 71 w 147"/>
                <a:gd name="T27" fmla="*/ 24 h 91"/>
                <a:gd name="T28" fmla="*/ 88 w 147"/>
                <a:gd name="T29" fmla="*/ 19 h 91"/>
                <a:gd name="T30" fmla="*/ 110 w 147"/>
                <a:gd name="T31" fmla="*/ 13 h 91"/>
                <a:gd name="T32" fmla="*/ 135 w 147"/>
                <a:gd name="T33" fmla="*/ 6 h 91"/>
                <a:gd name="T34" fmla="*/ 141 w 147"/>
                <a:gd name="T35" fmla="*/ 5 h 91"/>
                <a:gd name="T36" fmla="*/ 147 w 147"/>
                <a:gd name="T37" fmla="*/ 19 h 91"/>
                <a:gd name="T38" fmla="*/ 143 w 147"/>
                <a:gd name="T39" fmla="*/ 24 h 91"/>
                <a:gd name="T40" fmla="*/ 123 w 147"/>
                <a:gd name="T41" fmla="*/ 34 h 91"/>
                <a:gd name="T42" fmla="*/ 106 w 147"/>
                <a:gd name="T43" fmla="*/ 43 h 91"/>
                <a:gd name="T44" fmla="*/ 103 w 147"/>
                <a:gd name="T45" fmla="*/ 48 h 91"/>
                <a:gd name="T46" fmla="*/ 105 w 147"/>
                <a:gd name="T47" fmla="*/ 55 h 91"/>
                <a:gd name="T48" fmla="*/ 112 w 147"/>
                <a:gd name="T49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91">
                  <a:moveTo>
                    <a:pt x="112" y="89"/>
                  </a:moveTo>
                  <a:cubicBezTo>
                    <a:pt x="112" y="90"/>
                    <a:pt x="112" y="90"/>
                    <a:pt x="112" y="90"/>
                  </a:cubicBezTo>
                  <a:cubicBezTo>
                    <a:pt x="89" y="91"/>
                    <a:pt x="66" y="89"/>
                    <a:pt x="45" y="79"/>
                  </a:cubicBezTo>
                  <a:cubicBezTo>
                    <a:pt x="36" y="74"/>
                    <a:pt x="35" y="73"/>
                    <a:pt x="39" y="63"/>
                  </a:cubicBezTo>
                  <a:cubicBezTo>
                    <a:pt x="41" y="59"/>
                    <a:pt x="42" y="54"/>
                    <a:pt x="44" y="50"/>
                  </a:cubicBezTo>
                  <a:cubicBezTo>
                    <a:pt x="45" y="46"/>
                    <a:pt x="44" y="45"/>
                    <a:pt x="40" y="43"/>
                  </a:cubicBezTo>
                  <a:cubicBezTo>
                    <a:pt x="32" y="39"/>
                    <a:pt x="24" y="35"/>
                    <a:pt x="16" y="30"/>
                  </a:cubicBezTo>
                  <a:cubicBezTo>
                    <a:pt x="12" y="27"/>
                    <a:pt x="8" y="25"/>
                    <a:pt x="4" y="22"/>
                  </a:cubicBezTo>
                  <a:cubicBezTo>
                    <a:pt x="3" y="20"/>
                    <a:pt x="0" y="19"/>
                    <a:pt x="2" y="16"/>
                  </a:cubicBezTo>
                  <a:cubicBezTo>
                    <a:pt x="5" y="12"/>
                    <a:pt x="8" y="8"/>
                    <a:pt x="9" y="3"/>
                  </a:cubicBezTo>
                  <a:cubicBezTo>
                    <a:pt x="10" y="0"/>
                    <a:pt x="11" y="2"/>
                    <a:pt x="12" y="3"/>
                  </a:cubicBezTo>
                  <a:cubicBezTo>
                    <a:pt x="24" y="7"/>
                    <a:pt x="35" y="12"/>
                    <a:pt x="46" y="16"/>
                  </a:cubicBezTo>
                  <a:cubicBezTo>
                    <a:pt x="52" y="18"/>
                    <a:pt x="59" y="19"/>
                    <a:pt x="65" y="20"/>
                  </a:cubicBezTo>
                  <a:cubicBezTo>
                    <a:pt x="67" y="21"/>
                    <a:pt x="69" y="23"/>
                    <a:pt x="71" y="24"/>
                  </a:cubicBezTo>
                  <a:cubicBezTo>
                    <a:pt x="78" y="27"/>
                    <a:pt x="83" y="25"/>
                    <a:pt x="88" y="19"/>
                  </a:cubicBezTo>
                  <a:cubicBezTo>
                    <a:pt x="95" y="15"/>
                    <a:pt x="103" y="15"/>
                    <a:pt x="110" y="13"/>
                  </a:cubicBezTo>
                  <a:cubicBezTo>
                    <a:pt x="118" y="11"/>
                    <a:pt x="127" y="9"/>
                    <a:pt x="135" y="6"/>
                  </a:cubicBezTo>
                  <a:cubicBezTo>
                    <a:pt x="137" y="5"/>
                    <a:pt x="139" y="4"/>
                    <a:pt x="141" y="5"/>
                  </a:cubicBezTo>
                  <a:cubicBezTo>
                    <a:pt x="145" y="9"/>
                    <a:pt x="147" y="13"/>
                    <a:pt x="147" y="19"/>
                  </a:cubicBezTo>
                  <a:cubicBezTo>
                    <a:pt x="147" y="22"/>
                    <a:pt x="145" y="23"/>
                    <a:pt x="143" y="24"/>
                  </a:cubicBezTo>
                  <a:cubicBezTo>
                    <a:pt x="137" y="27"/>
                    <a:pt x="130" y="31"/>
                    <a:pt x="123" y="34"/>
                  </a:cubicBezTo>
                  <a:cubicBezTo>
                    <a:pt x="119" y="40"/>
                    <a:pt x="112" y="40"/>
                    <a:pt x="106" y="43"/>
                  </a:cubicBezTo>
                  <a:cubicBezTo>
                    <a:pt x="103" y="43"/>
                    <a:pt x="102" y="45"/>
                    <a:pt x="103" y="48"/>
                  </a:cubicBezTo>
                  <a:cubicBezTo>
                    <a:pt x="104" y="50"/>
                    <a:pt x="105" y="53"/>
                    <a:pt x="105" y="55"/>
                  </a:cubicBezTo>
                  <a:cubicBezTo>
                    <a:pt x="108" y="67"/>
                    <a:pt x="112" y="78"/>
                    <a:pt x="112" y="89"/>
                  </a:cubicBezTo>
                  <a:close/>
                </a:path>
              </a:pathLst>
            </a:custGeom>
            <a:solidFill>
              <a:srgbClr val="EE7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CD978A1-30D8-3D60-9B4F-E78709994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049"/>
              <a:ext cx="349" cy="337"/>
            </a:xfrm>
            <a:custGeom>
              <a:avLst/>
              <a:gdLst>
                <a:gd name="T0" fmla="*/ 21 w 92"/>
                <a:gd name="T1" fmla="*/ 78 h 89"/>
                <a:gd name="T2" fmla="*/ 19 w 92"/>
                <a:gd name="T3" fmla="*/ 67 h 89"/>
                <a:gd name="T4" fmla="*/ 2 w 92"/>
                <a:gd name="T5" fmla="*/ 42 h 89"/>
                <a:gd name="T6" fmla="*/ 1 w 92"/>
                <a:gd name="T7" fmla="*/ 38 h 89"/>
                <a:gd name="T8" fmla="*/ 6 w 92"/>
                <a:gd name="T9" fmla="*/ 37 h 89"/>
                <a:gd name="T10" fmla="*/ 17 w 92"/>
                <a:gd name="T11" fmla="*/ 45 h 89"/>
                <a:gd name="T12" fmla="*/ 24 w 92"/>
                <a:gd name="T13" fmla="*/ 48 h 89"/>
                <a:gd name="T14" fmla="*/ 28 w 92"/>
                <a:gd name="T15" fmla="*/ 40 h 89"/>
                <a:gd name="T16" fmla="*/ 29 w 92"/>
                <a:gd name="T17" fmla="*/ 27 h 89"/>
                <a:gd name="T18" fmla="*/ 31 w 92"/>
                <a:gd name="T19" fmla="*/ 5 h 89"/>
                <a:gd name="T20" fmla="*/ 34 w 92"/>
                <a:gd name="T21" fmla="*/ 0 h 89"/>
                <a:gd name="T22" fmla="*/ 38 w 92"/>
                <a:gd name="T23" fmla="*/ 5 h 89"/>
                <a:gd name="T24" fmla="*/ 41 w 92"/>
                <a:gd name="T25" fmla="*/ 33 h 89"/>
                <a:gd name="T26" fmla="*/ 45 w 92"/>
                <a:gd name="T27" fmla="*/ 25 h 89"/>
                <a:gd name="T28" fmla="*/ 56 w 92"/>
                <a:gd name="T29" fmla="*/ 6 h 89"/>
                <a:gd name="T30" fmla="*/ 60 w 92"/>
                <a:gd name="T31" fmla="*/ 3 h 89"/>
                <a:gd name="T32" fmla="*/ 62 w 92"/>
                <a:gd name="T33" fmla="*/ 7 h 89"/>
                <a:gd name="T34" fmla="*/ 57 w 92"/>
                <a:gd name="T35" fmla="*/ 29 h 89"/>
                <a:gd name="T36" fmla="*/ 53 w 92"/>
                <a:gd name="T37" fmla="*/ 40 h 89"/>
                <a:gd name="T38" fmla="*/ 74 w 92"/>
                <a:gd name="T39" fmla="*/ 23 h 89"/>
                <a:gd name="T40" fmla="*/ 79 w 92"/>
                <a:gd name="T41" fmla="*/ 20 h 89"/>
                <a:gd name="T42" fmla="*/ 82 w 92"/>
                <a:gd name="T43" fmla="*/ 20 h 89"/>
                <a:gd name="T44" fmla="*/ 82 w 92"/>
                <a:gd name="T45" fmla="*/ 24 h 89"/>
                <a:gd name="T46" fmla="*/ 69 w 92"/>
                <a:gd name="T47" fmla="*/ 41 h 89"/>
                <a:gd name="T48" fmla="*/ 66 w 92"/>
                <a:gd name="T49" fmla="*/ 45 h 89"/>
                <a:gd name="T50" fmla="*/ 63 w 92"/>
                <a:gd name="T51" fmla="*/ 52 h 89"/>
                <a:gd name="T52" fmla="*/ 71 w 92"/>
                <a:gd name="T53" fmla="*/ 50 h 89"/>
                <a:gd name="T54" fmla="*/ 87 w 92"/>
                <a:gd name="T55" fmla="*/ 43 h 89"/>
                <a:gd name="T56" fmla="*/ 91 w 92"/>
                <a:gd name="T57" fmla="*/ 42 h 89"/>
                <a:gd name="T58" fmla="*/ 90 w 92"/>
                <a:gd name="T59" fmla="*/ 47 h 89"/>
                <a:gd name="T60" fmla="*/ 72 w 92"/>
                <a:gd name="T61" fmla="*/ 62 h 89"/>
                <a:gd name="T62" fmla="*/ 48 w 92"/>
                <a:gd name="T63" fmla="*/ 77 h 89"/>
                <a:gd name="T64" fmla="*/ 41 w 92"/>
                <a:gd name="T65" fmla="*/ 89 h 89"/>
                <a:gd name="T66" fmla="*/ 21 w 92"/>
                <a:gd name="T67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89">
                  <a:moveTo>
                    <a:pt x="21" y="78"/>
                  </a:moveTo>
                  <a:cubicBezTo>
                    <a:pt x="24" y="74"/>
                    <a:pt x="22" y="71"/>
                    <a:pt x="19" y="67"/>
                  </a:cubicBezTo>
                  <a:cubicBezTo>
                    <a:pt x="13" y="59"/>
                    <a:pt x="8" y="50"/>
                    <a:pt x="2" y="42"/>
                  </a:cubicBezTo>
                  <a:cubicBezTo>
                    <a:pt x="1" y="41"/>
                    <a:pt x="0" y="39"/>
                    <a:pt x="1" y="38"/>
                  </a:cubicBezTo>
                  <a:cubicBezTo>
                    <a:pt x="2" y="36"/>
                    <a:pt x="4" y="37"/>
                    <a:pt x="6" y="37"/>
                  </a:cubicBezTo>
                  <a:cubicBezTo>
                    <a:pt x="10" y="38"/>
                    <a:pt x="13" y="41"/>
                    <a:pt x="17" y="45"/>
                  </a:cubicBezTo>
                  <a:cubicBezTo>
                    <a:pt x="19" y="47"/>
                    <a:pt x="20" y="49"/>
                    <a:pt x="24" y="48"/>
                  </a:cubicBezTo>
                  <a:cubicBezTo>
                    <a:pt x="27" y="47"/>
                    <a:pt x="28" y="44"/>
                    <a:pt x="28" y="40"/>
                  </a:cubicBezTo>
                  <a:cubicBezTo>
                    <a:pt x="29" y="36"/>
                    <a:pt x="29" y="31"/>
                    <a:pt x="29" y="27"/>
                  </a:cubicBezTo>
                  <a:cubicBezTo>
                    <a:pt x="29" y="19"/>
                    <a:pt x="30" y="12"/>
                    <a:pt x="31" y="5"/>
                  </a:cubicBezTo>
                  <a:cubicBezTo>
                    <a:pt x="31" y="2"/>
                    <a:pt x="32" y="0"/>
                    <a:pt x="34" y="0"/>
                  </a:cubicBezTo>
                  <a:cubicBezTo>
                    <a:pt x="37" y="0"/>
                    <a:pt x="37" y="3"/>
                    <a:pt x="38" y="5"/>
                  </a:cubicBezTo>
                  <a:cubicBezTo>
                    <a:pt x="40" y="14"/>
                    <a:pt x="37" y="24"/>
                    <a:pt x="41" y="33"/>
                  </a:cubicBezTo>
                  <a:cubicBezTo>
                    <a:pt x="44" y="31"/>
                    <a:pt x="44" y="28"/>
                    <a:pt x="45" y="25"/>
                  </a:cubicBezTo>
                  <a:cubicBezTo>
                    <a:pt x="48" y="18"/>
                    <a:pt x="52" y="12"/>
                    <a:pt x="56" y="6"/>
                  </a:cubicBezTo>
                  <a:cubicBezTo>
                    <a:pt x="57" y="4"/>
                    <a:pt x="58" y="2"/>
                    <a:pt x="60" y="3"/>
                  </a:cubicBezTo>
                  <a:cubicBezTo>
                    <a:pt x="62" y="3"/>
                    <a:pt x="62" y="6"/>
                    <a:pt x="62" y="7"/>
                  </a:cubicBezTo>
                  <a:cubicBezTo>
                    <a:pt x="62" y="15"/>
                    <a:pt x="59" y="22"/>
                    <a:pt x="57" y="29"/>
                  </a:cubicBezTo>
                  <a:cubicBezTo>
                    <a:pt x="56" y="32"/>
                    <a:pt x="55" y="35"/>
                    <a:pt x="53" y="40"/>
                  </a:cubicBezTo>
                  <a:cubicBezTo>
                    <a:pt x="61" y="34"/>
                    <a:pt x="67" y="29"/>
                    <a:pt x="74" y="23"/>
                  </a:cubicBezTo>
                  <a:cubicBezTo>
                    <a:pt x="75" y="22"/>
                    <a:pt x="77" y="21"/>
                    <a:pt x="79" y="20"/>
                  </a:cubicBezTo>
                  <a:cubicBezTo>
                    <a:pt x="79" y="20"/>
                    <a:pt x="81" y="20"/>
                    <a:pt x="82" y="20"/>
                  </a:cubicBezTo>
                  <a:cubicBezTo>
                    <a:pt x="83" y="21"/>
                    <a:pt x="82" y="23"/>
                    <a:pt x="82" y="24"/>
                  </a:cubicBezTo>
                  <a:cubicBezTo>
                    <a:pt x="78" y="30"/>
                    <a:pt x="73" y="35"/>
                    <a:pt x="69" y="41"/>
                  </a:cubicBezTo>
                  <a:cubicBezTo>
                    <a:pt x="68" y="42"/>
                    <a:pt x="67" y="43"/>
                    <a:pt x="66" y="45"/>
                  </a:cubicBezTo>
                  <a:cubicBezTo>
                    <a:pt x="65" y="47"/>
                    <a:pt x="61" y="50"/>
                    <a:pt x="63" y="52"/>
                  </a:cubicBezTo>
                  <a:cubicBezTo>
                    <a:pt x="65" y="54"/>
                    <a:pt x="69" y="51"/>
                    <a:pt x="71" y="50"/>
                  </a:cubicBezTo>
                  <a:cubicBezTo>
                    <a:pt x="76" y="47"/>
                    <a:pt x="81" y="44"/>
                    <a:pt x="87" y="43"/>
                  </a:cubicBezTo>
                  <a:cubicBezTo>
                    <a:pt x="88" y="42"/>
                    <a:pt x="90" y="41"/>
                    <a:pt x="91" y="42"/>
                  </a:cubicBezTo>
                  <a:cubicBezTo>
                    <a:pt x="92" y="44"/>
                    <a:pt x="91" y="46"/>
                    <a:pt x="90" y="47"/>
                  </a:cubicBezTo>
                  <a:cubicBezTo>
                    <a:pt x="85" y="53"/>
                    <a:pt x="78" y="57"/>
                    <a:pt x="72" y="62"/>
                  </a:cubicBezTo>
                  <a:cubicBezTo>
                    <a:pt x="64" y="68"/>
                    <a:pt x="57" y="74"/>
                    <a:pt x="48" y="77"/>
                  </a:cubicBezTo>
                  <a:cubicBezTo>
                    <a:pt x="43" y="80"/>
                    <a:pt x="43" y="85"/>
                    <a:pt x="41" y="89"/>
                  </a:cubicBezTo>
                  <a:cubicBezTo>
                    <a:pt x="33" y="88"/>
                    <a:pt x="26" y="84"/>
                    <a:pt x="21" y="78"/>
                  </a:cubicBezTo>
                  <a:close/>
                </a:path>
              </a:pathLst>
            </a:custGeom>
            <a:solidFill>
              <a:srgbClr val="FB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D9E44CC-559C-8703-2D5E-F2771BC9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58"/>
              <a:ext cx="346" cy="376"/>
            </a:xfrm>
            <a:custGeom>
              <a:avLst/>
              <a:gdLst>
                <a:gd name="T0" fmla="*/ 56 w 91"/>
                <a:gd name="T1" fmla="*/ 58 h 99"/>
                <a:gd name="T2" fmla="*/ 48 w 91"/>
                <a:gd name="T3" fmla="*/ 61 h 99"/>
                <a:gd name="T4" fmla="*/ 7 w 91"/>
                <a:gd name="T5" fmla="*/ 99 h 99"/>
                <a:gd name="T6" fmla="*/ 0 w 91"/>
                <a:gd name="T7" fmla="*/ 75 h 99"/>
                <a:gd name="T8" fmla="*/ 34 w 91"/>
                <a:gd name="T9" fmla="*/ 51 h 99"/>
                <a:gd name="T10" fmla="*/ 36 w 91"/>
                <a:gd name="T11" fmla="*/ 44 h 99"/>
                <a:gd name="T12" fmla="*/ 32 w 91"/>
                <a:gd name="T13" fmla="*/ 9 h 99"/>
                <a:gd name="T14" fmla="*/ 40 w 91"/>
                <a:gd name="T15" fmla="*/ 16 h 99"/>
                <a:gd name="T16" fmla="*/ 46 w 91"/>
                <a:gd name="T17" fmla="*/ 26 h 99"/>
                <a:gd name="T18" fmla="*/ 54 w 91"/>
                <a:gd name="T19" fmla="*/ 16 h 99"/>
                <a:gd name="T20" fmla="*/ 62 w 91"/>
                <a:gd name="T21" fmla="*/ 3 h 99"/>
                <a:gd name="T22" fmla="*/ 66 w 91"/>
                <a:gd name="T23" fmla="*/ 1 h 99"/>
                <a:gd name="T24" fmla="*/ 68 w 91"/>
                <a:gd name="T25" fmla="*/ 6 h 99"/>
                <a:gd name="T26" fmla="*/ 62 w 91"/>
                <a:gd name="T27" fmla="*/ 22 h 99"/>
                <a:gd name="T28" fmla="*/ 75 w 91"/>
                <a:gd name="T29" fmla="*/ 12 h 99"/>
                <a:gd name="T30" fmla="*/ 82 w 91"/>
                <a:gd name="T31" fmla="*/ 10 h 99"/>
                <a:gd name="T32" fmla="*/ 81 w 91"/>
                <a:gd name="T33" fmla="*/ 17 h 99"/>
                <a:gd name="T34" fmla="*/ 72 w 91"/>
                <a:gd name="T35" fmla="*/ 30 h 99"/>
                <a:gd name="T36" fmla="*/ 86 w 91"/>
                <a:gd name="T37" fmla="*/ 29 h 99"/>
                <a:gd name="T38" fmla="*/ 91 w 91"/>
                <a:gd name="T39" fmla="*/ 30 h 99"/>
                <a:gd name="T40" fmla="*/ 88 w 91"/>
                <a:gd name="T41" fmla="*/ 35 h 99"/>
                <a:gd name="T42" fmla="*/ 76 w 91"/>
                <a:gd name="T43" fmla="*/ 41 h 99"/>
                <a:gd name="T44" fmla="*/ 73 w 91"/>
                <a:gd name="T45" fmla="*/ 44 h 99"/>
                <a:gd name="T46" fmla="*/ 77 w 91"/>
                <a:gd name="T47" fmla="*/ 46 h 99"/>
                <a:gd name="T48" fmla="*/ 84 w 91"/>
                <a:gd name="T49" fmla="*/ 47 h 99"/>
                <a:gd name="T50" fmla="*/ 88 w 91"/>
                <a:gd name="T51" fmla="*/ 50 h 99"/>
                <a:gd name="T52" fmla="*/ 84 w 91"/>
                <a:gd name="T53" fmla="*/ 53 h 99"/>
                <a:gd name="T54" fmla="*/ 74 w 91"/>
                <a:gd name="T55" fmla="*/ 56 h 99"/>
                <a:gd name="T56" fmla="*/ 56 w 91"/>
                <a:gd name="T57" fmla="*/ 5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1" h="99">
                  <a:moveTo>
                    <a:pt x="56" y="58"/>
                  </a:moveTo>
                  <a:cubicBezTo>
                    <a:pt x="53" y="57"/>
                    <a:pt x="51" y="59"/>
                    <a:pt x="48" y="61"/>
                  </a:cubicBezTo>
                  <a:cubicBezTo>
                    <a:pt x="36" y="75"/>
                    <a:pt x="23" y="88"/>
                    <a:pt x="7" y="99"/>
                  </a:cubicBezTo>
                  <a:cubicBezTo>
                    <a:pt x="5" y="91"/>
                    <a:pt x="5" y="82"/>
                    <a:pt x="0" y="75"/>
                  </a:cubicBezTo>
                  <a:cubicBezTo>
                    <a:pt x="12" y="67"/>
                    <a:pt x="23" y="59"/>
                    <a:pt x="34" y="51"/>
                  </a:cubicBezTo>
                  <a:cubicBezTo>
                    <a:pt x="37" y="49"/>
                    <a:pt x="37" y="47"/>
                    <a:pt x="36" y="44"/>
                  </a:cubicBezTo>
                  <a:cubicBezTo>
                    <a:pt x="34" y="33"/>
                    <a:pt x="33" y="21"/>
                    <a:pt x="32" y="9"/>
                  </a:cubicBezTo>
                  <a:cubicBezTo>
                    <a:pt x="37" y="10"/>
                    <a:pt x="38" y="13"/>
                    <a:pt x="40" y="16"/>
                  </a:cubicBezTo>
                  <a:cubicBezTo>
                    <a:pt x="41" y="20"/>
                    <a:pt x="41" y="26"/>
                    <a:pt x="46" y="26"/>
                  </a:cubicBezTo>
                  <a:cubicBezTo>
                    <a:pt x="51" y="26"/>
                    <a:pt x="52" y="20"/>
                    <a:pt x="54" y="16"/>
                  </a:cubicBezTo>
                  <a:cubicBezTo>
                    <a:pt x="56" y="11"/>
                    <a:pt x="59" y="7"/>
                    <a:pt x="62" y="3"/>
                  </a:cubicBezTo>
                  <a:cubicBezTo>
                    <a:pt x="63" y="2"/>
                    <a:pt x="64" y="0"/>
                    <a:pt x="66" y="1"/>
                  </a:cubicBezTo>
                  <a:cubicBezTo>
                    <a:pt x="69" y="2"/>
                    <a:pt x="68" y="4"/>
                    <a:pt x="68" y="6"/>
                  </a:cubicBezTo>
                  <a:cubicBezTo>
                    <a:pt x="66" y="11"/>
                    <a:pt x="64" y="15"/>
                    <a:pt x="62" y="22"/>
                  </a:cubicBezTo>
                  <a:cubicBezTo>
                    <a:pt x="68" y="18"/>
                    <a:pt x="71" y="15"/>
                    <a:pt x="75" y="12"/>
                  </a:cubicBezTo>
                  <a:cubicBezTo>
                    <a:pt x="77" y="10"/>
                    <a:pt x="80" y="8"/>
                    <a:pt x="82" y="10"/>
                  </a:cubicBezTo>
                  <a:cubicBezTo>
                    <a:pt x="85" y="13"/>
                    <a:pt x="82" y="15"/>
                    <a:pt x="81" y="17"/>
                  </a:cubicBezTo>
                  <a:cubicBezTo>
                    <a:pt x="78" y="21"/>
                    <a:pt x="75" y="25"/>
                    <a:pt x="72" y="30"/>
                  </a:cubicBezTo>
                  <a:cubicBezTo>
                    <a:pt x="77" y="31"/>
                    <a:pt x="82" y="28"/>
                    <a:pt x="86" y="29"/>
                  </a:cubicBezTo>
                  <a:cubicBezTo>
                    <a:pt x="88" y="29"/>
                    <a:pt x="90" y="28"/>
                    <a:pt x="91" y="30"/>
                  </a:cubicBezTo>
                  <a:cubicBezTo>
                    <a:pt x="91" y="33"/>
                    <a:pt x="89" y="34"/>
                    <a:pt x="88" y="35"/>
                  </a:cubicBezTo>
                  <a:cubicBezTo>
                    <a:pt x="84" y="37"/>
                    <a:pt x="80" y="39"/>
                    <a:pt x="76" y="41"/>
                  </a:cubicBezTo>
                  <a:cubicBezTo>
                    <a:pt x="75" y="42"/>
                    <a:pt x="73" y="43"/>
                    <a:pt x="73" y="44"/>
                  </a:cubicBezTo>
                  <a:cubicBezTo>
                    <a:pt x="74" y="46"/>
                    <a:pt x="76" y="45"/>
                    <a:pt x="77" y="46"/>
                  </a:cubicBezTo>
                  <a:cubicBezTo>
                    <a:pt x="79" y="46"/>
                    <a:pt x="81" y="46"/>
                    <a:pt x="84" y="47"/>
                  </a:cubicBezTo>
                  <a:cubicBezTo>
                    <a:pt x="85" y="47"/>
                    <a:pt x="88" y="48"/>
                    <a:pt x="88" y="50"/>
                  </a:cubicBezTo>
                  <a:cubicBezTo>
                    <a:pt x="88" y="52"/>
                    <a:pt x="86" y="53"/>
                    <a:pt x="84" y="53"/>
                  </a:cubicBezTo>
                  <a:cubicBezTo>
                    <a:pt x="81" y="54"/>
                    <a:pt x="77" y="55"/>
                    <a:pt x="74" y="56"/>
                  </a:cubicBezTo>
                  <a:cubicBezTo>
                    <a:pt x="68" y="56"/>
                    <a:pt x="62" y="58"/>
                    <a:pt x="56" y="58"/>
                  </a:cubicBezTo>
                  <a:close/>
                </a:path>
              </a:pathLst>
            </a:custGeom>
            <a:solidFill>
              <a:srgbClr val="FBD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D141F76-42ED-A362-7042-2135C4B3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261"/>
              <a:ext cx="319" cy="308"/>
            </a:xfrm>
            <a:custGeom>
              <a:avLst/>
              <a:gdLst>
                <a:gd name="T0" fmla="*/ 50 w 84"/>
                <a:gd name="T1" fmla="*/ 81 h 81"/>
                <a:gd name="T2" fmla="*/ 41 w 84"/>
                <a:gd name="T3" fmla="*/ 70 h 81"/>
                <a:gd name="T4" fmla="*/ 3 w 84"/>
                <a:gd name="T5" fmla="*/ 48 h 81"/>
                <a:gd name="T6" fmla="*/ 2 w 84"/>
                <a:gd name="T7" fmla="*/ 44 h 81"/>
                <a:gd name="T8" fmla="*/ 6 w 84"/>
                <a:gd name="T9" fmla="*/ 44 h 81"/>
                <a:gd name="T10" fmla="*/ 19 w 84"/>
                <a:gd name="T11" fmla="*/ 48 h 81"/>
                <a:gd name="T12" fmla="*/ 28 w 84"/>
                <a:gd name="T13" fmla="*/ 50 h 81"/>
                <a:gd name="T14" fmla="*/ 12 w 84"/>
                <a:gd name="T15" fmla="*/ 31 h 81"/>
                <a:gd name="T16" fmla="*/ 7 w 84"/>
                <a:gd name="T17" fmla="*/ 23 h 81"/>
                <a:gd name="T18" fmla="*/ 17 w 84"/>
                <a:gd name="T19" fmla="*/ 26 h 81"/>
                <a:gd name="T20" fmla="*/ 34 w 84"/>
                <a:gd name="T21" fmla="*/ 37 h 81"/>
                <a:gd name="T22" fmla="*/ 28 w 84"/>
                <a:gd name="T23" fmla="*/ 22 h 81"/>
                <a:gd name="T24" fmla="*/ 24 w 84"/>
                <a:gd name="T25" fmla="*/ 12 h 81"/>
                <a:gd name="T26" fmla="*/ 25 w 84"/>
                <a:gd name="T27" fmla="*/ 6 h 81"/>
                <a:gd name="T28" fmla="*/ 31 w 84"/>
                <a:gd name="T29" fmla="*/ 9 h 81"/>
                <a:gd name="T30" fmla="*/ 42 w 84"/>
                <a:gd name="T31" fmla="*/ 27 h 81"/>
                <a:gd name="T32" fmla="*/ 46 w 84"/>
                <a:gd name="T33" fmla="*/ 30 h 81"/>
                <a:gd name="T34" fmla="*/ 46 w 84"/>
                <a:gd name="T35" fmla="*/ 7 h 81"/>
                <a:gd name="T36" fmla="*/ 48 w 84"/>
                <a:gd name="T37" fmla="*/ 1 h 81"/>
                <a:gd name="T38" fmla="*/ 52 w 84"/>
                <a:gd name="T39" fmla="*/ 6 h 81"/>
                <a:gd name="T40" fmla="*/ 58 w 84"/>
                <a:gd name="T41" fmla="*/ 35 h 81"/>
                <a:gd name="T42" fmla="*/ 62 w 84"/>
                <a:gd name="T43" fmla="*/ 42 h 81"/>
                <a:gd name="T44" fmla="*/ 69 w 84"/>
                <a:gd name="T45" fmla="*/ 38 h 81"/>
                <a:gd name="T46" fmla="*/ 80 w 84"/>
                <a:gd name="T47" fmla="*/ 32 h 81"/>
                <a:gd name="T48" fmla="*/ 76 w 84"/>
                <a:gd name="T49" fmla="*/ 43 h 81"/>
                <a:gd name="T50" fmla="*/ 67 w 84"/>
                <a:gd name="T51" fmla="*/ 61 h 81"/>
                <a:gd name="T52" fmla="*/ 68 w 84"/>
                <a:gd name="T53" fmla="*/ 70 h 81"/>
                <a:gd name="T54" fmla="*/ 50 w 84"/>
                <a:gd name="T5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81">
                  <a:moveTo>
                    <a:pt x="50" y="81"/>
                  </a:moveTo>
                  <a:cubicBezTo>
                    <a:pt x="49" y="76"/>
                    <a:pt x="46" y="72"/>
                    <a:pt x="41" y="70"/>
                  </a:cubicBezTo>
                  <a:cubicBezTo>
                    <a:pt x="27" y="64"/>
                    <a:pt x="14" y="57"/>
                    <a:pt x="3" y="48"/>
                  </a:cubicBezTo>
                  <a:cubicBezTo>
                    <a:pt x="2" y="47"/>
                    <a:pt x="0" y="45"/>
                    <a:pt x="2" y="44"/>
                  </a:cubicBezTo>
                  <a:cubicBezTo>
                    <a:pt x="3" y="42"/>
                    <a:pt x="4" y="43"/>
                    <a:pt x="6" y="44"/>
                  </a:cubicBezTo>
                  <a:cubicBezTo>
                    <a:pt x="10" y="45"/>
                    <a:pt x="14" y="47"/>
                    <a:pt x="19" y="48"/>
                  </a:cubicBezTo>
                  <a:cubicBezTo>
                    <a:pt x="22" y="49"/>
                    <a:pt x="25" y="51"/>
                    <a:pt x="28" y="50"/>
                  </a:cubicBezTo>
                  <a:cubicBezTo>
                    <a:pt x="24" y="42"/>
                    <a:pt x="18" y="37"/>
                    <a:pt x="12" y="31"/>
                  </a:cubicBezTo>
                  <a:cubicBezTo>
                    <a:pt x="10" y="29"/>
                    <a:pt x="5" y="25"/>
                    <a:pt x="7" y="23"/>
                  </a:cubicBezTo>
                  <a:cubicBezTo>
                    <a:pt x="10" y="20"/>
                    <a:pt x="14" y="24"/>
                    <a:pt x="17" y="26"/>
                  </a:cubicBezTo>
                  <a:cubicBezTo>
                    <a:pt x="22" y="29"/>
                    <a:pt x="28" y="33"/>
                    <a:pt x="34" y="37"/>
                  </a:cubicBezTo>
                  <a:cubicBezTo>
                    <a:pt x="32" y="32"/>
                    <a:pt x="30" y="27"/>
                    <a:pt x="28" y="22"/>
                  </a:cubicBezTo>
                  <a:cubicBezTo>
                    <a:pt x="27" y="19"/>
                    <a:pt x="25" y="16"/>
                    <a:pt x="24" y="12"/>
                  </a:cubicBezTo>
                  <a:cubicBezTo>
                    <a:pt x="24" y="10"/>
                    <a:pt x="23" y="7"/>
                    <a:pt x="25" y="6"/>
                  </a:cubicBezTo>
                  <a:cubicBezTo>
                    <a:pt x="28" y="5"/>
                    <a:pt x="30" y="7"/>
                    <a:pt x="31" y="9"/>
                  </a:cubicBezTo>
                  <a:cubicBezTo>
                    <a:pt x="35" y="15"/>
                    <a:pt x="40" y="20"/>
                    <a:pt x="42" y="27"/>
                  </a:cubicBezTo>
                  <a:cubicBezTo>
                    <a:pt x="43" y="28"/>
                    <a:pt x="44" y="30"/>
                    <a:pt x="46" y="30"/>
                  </a:cubicBezTo>
                  <a:cubicBezTo>
                    <a:pt x="46" y="22"/>
                    <a:pt x="46" y="14"/>
                    <a:pt x="46" y="7"/>
                  </a:cubicBezTo>
                  <a:cubicBezTo>
                    <a:pt x="46" y="4"/>
                    <a:pt x="45" y="1"/>
                    <a:pt x="48" y="1"/>
                  </a:cubicBezTo>
                  <a:cubicBezTo>
                    <a:pt x="51" y="0"/>
                    <a:pt x="51" y="4"/>
                    <a:pt x="52" y="6"/>
                  </a:cubicBezTo>
                  <a:cubicBezTo>
                    <a:pt x="55" y="15"/>
                    <a:pt x="56" y="25"/>
                    <a:pt x="58" y="35"/>
                  </a:cubicBezTo>
                  <a:cubicBezTo>
                    <a:pt x="58" y="38"/>
                    <a:pt x="58" y="41"/>
                    <a:pt x="62" y="42"/>
                  </a:cubicBezTo>
                  <a:cubicBezTo>
                    <a:pt x="66" y="44"/>
                    <a:pt x="67" y="40"/>
                    <a:pt x="69" y="38"/>
                  </a:cubicBezTo>
                  <a:cubicBezTo>
                    <a:pt x="72" y="35"/>
                    <a:pt x="76" y="29"/>
                    <a:pt x="80" y="32"/>
                  </a:cubicBezTo>
                  <a:cubicBezTo>
                    <a:pt x="84" y="35"/>
                    <a:pt x="78" y="39"/>
                    <a:pt x="76" y="43"/>
                  </a:cubicBezTo>
                  <a:cubicBezTo>
                    <a:pt x="73" y="49"/>
                    <a:pt x="71" y="56"/>
                    <a:pt x="67" y="61"/>
                  </a:cubicBezTo>
                  <a:cubicBezTo>
                    <a:pt x="64" y="65"/>
                    <a:pt x="67" y="67"/>
                    <a:pt x="68" y="70"/>
                  </a:cubicBezTo>
                  <a:cubicBezTo>
                    <a:pt x="64" y="76"/>
                    <a:pt x="58" y="80"/>
                    <a:pt x="50" y="81"/>
                  </a:cubicBezTo>
                  <a:close/>
                </a:path>
              </a:pathLst>
            </a:custGeom>
            <a:solidFill>
              <a:srgbClr val="FB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99D3583-8B53-459D-78F4-B4ACD109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791"/>
              <a:ext cx="523" cy="341"/>
            </a:xfrm>
            <a:custGeom>
              <a:avLst/>
              <a:gdLst>
                <a:gd name="T0" fmla="*/ 129 w 138"/>
                <a:gd name="T1" fmla="*/ 29 h 90"/>
                <a:gd name="T2" fmla="*/ 117 w 138"/>
                <a:gd name="T3" fmla="*/ 38 h 90"/>
                <a:gd name="T4" fmla="*/ 135 w 138"/>
                <a:gd name="T5" fmla="*/ 54 h 90"/>
                <a:gd name="T6" fmla="*/ 133 w 138"/>
                <a:gd name="T7" fmla="*/ 57 h 90"/>
                <a:gd name="T8" fmla="*/ 118 w 138"/>
                <a:gd name="T9" fmla="*/ 52 h 90"/>
                <a:gd name="T10" fmla="*/ 113 w 138"/>
                <a:gd name="T11" fmla="*/ 46 h 90"/>
                <a:gd name="T12" fmla="*/ 102 w 138"/>
                <a:gd name="T13" fmla="*/ 44 h 90"/>
                <a:gd name="T14" fmla="*/ 81 w 138"/>
                <a:gd name="T15" fmla="*/ 52 h 90"/>
                <a:gd name="T16" fmla="*/ 96 w 138"/>
                <a:gd name="T17" fmla="*/ 75 h 90"/>
                <a:gd name="T18" fmla="*/ 79 w 138"/>
                <a:gd name="T19" fmla="*/ 66 h 90"/>
                <a:gd name="T20" fmla="*/ 77 w 138"/>
                <a:gd name="T21" fmla="*/ 61 h 90"/>
                <a:gd name="T22" fmla="*/ 65 w 138"/>
                <a:gd name="T23" fmla="*/ 55 h 90"/>
                <a:gd name="T24" fmla="*/ 40 w 138"/>
                <a:gd name="T25" fmla="*/ 59 h 90"/>
                <a:gd name="T26" fmla="*/ 53 w 138"/>
                <a:gd name="T27" fmla="*/ 86 h 90"/>
                <a:gd name="T28" fmla="*/ 49 w 138"/>
                <a:gd name="T29" fmla="*/ 88 h 90"/>
                <a:gd name="T30" fmla="*/ 36 w 138"/>
                <a:gd name="T31" fmla="*/ 74 h 90"/>
                <a:gd name="T32" fmla="*/ 18 w 138"/>
                <a:gd name="T33" fmla="*/ 61 h 90"/>
                <a:gd name="T34" fmla="*/ 0 w 138"/>
                <a:gd name="T35" fmla="*/ 62 h 90"/>
                <a:gd name="T36" fmla="*/ 10 w 138"/>
                <a:gd name="T37" fmla="*/ 59 h 90"/>
                <a:gd name="T38" fmla="*/ 45 w 138"/>
                <a:gd name="T39" fmla="*/ 56 h 90"/>
                <a:gd name="T40" fmla="*/ 49 w 138"/>
                <a:gd name="T41" fmla="*/ 52 h 90"/>
                <a:gd name="T42" fmla="*/ 66 w 138"/>
                <a:gd name="T43" fmla="*/ 27 h 90"/>
                <a:gd name="T44" fmla="*/ 57 w 138"/>
                <a:gd name="T45" fmla="*/ 53 h 90"/>
                <a:gd name="T46" fmla="*/ 87 w 138"/>
                <a:gd name="T47" fmla="*/ 47 h 90"/>
                <a:gd name="T48" fmla="*/ 89 w 138"/>
                <a:gd name="T49" fmla="*/ 43 h 90"/>
                <a:gd name="T50" fmla="*/ 87 w 138"/>
                <a:gd name="T51" fmla="*/ 31 h 90"/>
                <a:gd name="T52" fmla="*/ 97 w 138"/>
                <a:gd name="T53" fmla="*/ 15 h 90"/>
                <a:gd name="T54" fmla="*/ 96 w 138"/>
                <a:gd name="T55" fmla="*/ 43 h 90"/>
                <a:gd name="T56" fmla="*/ 121 w 138"/>
                <a:gd name="T57" fmla="*/ 33 h 90"/>
                <a:gd name="T58" fmla="*/ 122 w 138"/>
                <a:gd name="T59" fmla="*/ 28 h 90"/>
                <a:gd name="T60" fmla="*/ 119 w 138"/>
                <a:gd name="T61" fmla="*/ 16 h 90"/>
                <a:gd name="T62" fmla="*/ 120 w 138"/>
                <a:gd name="T63" fmla="*/ 6 h 90"/>
                <a:gd name="T64" fmla="*/ 127 w 138"/>
                <a:gd name="T65" fmla="*/ 0 h 90"/>
                <a:gd name="T66" fmla="*/ 130 w 138"/>
                <a:gd name="T67" fmla="*/ 7 h 90"/>
                <a:gd name="T68" fmla="*/ 131 w 138"/>
                <a:gd name="T69" fmla="*/ 24 h 90"/>
                <a:gd name="T70" fmla="*/ 129 w 138"/>
                <a:gd name="T71" fmla="*/ 2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" h="90">
                  <a:moveTo>
                    <a:pt x="129" y="29"/>
                  </a:moveTo>
                  <a:cubicBezTo>
                    <a:pt x="125" y="32"/>
                    <a:pt x="122" y="35"/>
                    <a:pt x="117" y="38"/>
                  </a:cubicBezTo>
                  <a:cubicBezTo>
                    <a:pt x="127" y="39"/>
                    <a:pt x="131" y="47"/>
                    <a:pt x="135" y="54"/>
                  </a:cubicBezTo>
                  <a:cubicBezTo>
                    <a:pt x="138" y="57"/>
                    <a:pt x="135" y="57"/>
                    <a:pt x="133" y="57"/>
                  </a:cubicBezTo>
                  <a:cubicBezTo>
                    <a:pt x="127" y="57"/>
                    <a:pt x="122" y="56"/>
                    <a:pt x="118" y="52"/>
                  </a:cubicBezTo>
                  <a:cubicBezTo>
                    <a:pt x="116" y="50"/>
                    <a:pt x="115" y="48"/>
                    <a:pt x="113" y="46"/>
                  </a:cubicBezTo>
                  <a:cubicBezTo>
                    <a:pt x="110" y="42"/>
                    <a:pt x="107" y="42"/>
                    <a:pt x="102" y="44"/>
                  </a:cubicBezTo>
                  <a:cubicBezTo>
                    <a:pt x="96" y="47"/>
                    <a:pt x="89" y="49"/>
                    <a:pt x="81" y="52"/>
                  </a:cubicBezTo>
                  <a:cubicBezTo>
                    <a:pt x="91" y="56"/>
                    <a:pt x="93" y="66"/>
                    <a:pt x="96" y="75"/>
                  </a:cubicBezTo>
                  <a:cubicBezTo>
                    <a:pt x="88" y="75"/>
                    <a:pt x="83" y="72"/>
                    <a:pt x="79" y="66"/>
                  </a:cubicBezTo>
                  <a:cubicBezTo>
                    <a:pt x="78" y="64"/>
                    <a:pt x="77" y="63"/>
                    <a:pt x="77" y="61"/>
                  </a:cubicBezTo>
                  <a:cubicBezTo>
                    <a:pt x="75" y="55"/>
                    <a:pt x="72" y="53"/>
                    <a:pt x="65" y="55"/>
                  </a:cubicBezTo>
                  <a:cubicBezTo>
                    <a:pt x="57" y="57"/>
                    <a:pt x="50" y="57"/>
                    <a:pt x="40" y="59"/>
                  </a:cubicBezTo>
                  <a:cubicBezTo>
                    <a:pt x="51" y="66"/>
                    <a:pt x="51" y="76"/>
                    <a:pt x="53" y="86"/>
                  </a:cubicBezTo>
                  <a:cubicBezTo>
                    <a:pt x="54" y="90"/>
                    <a:pt x="51" y="89"/>
                    <a:pt x="49" y="88"/>
                  </a:cubicBezTo>
                  <a:cubicBezTo>
                    <a:pt x="43" y="85"/>
                    <a:pt x="38" y="81"/>
                    <a:pt x="36" y="74"/>
                  </a:cubicBezTo>
                  <a:cubicBezTo>
                    <a:pt x="32" y="60"/>
                    <a:pt x="32" y="60"/>
                    <a:pt x="18" y="61"/>
                  </a:cubicBezTo>
                  <a:cubicBezTo>
                    <a:pt x="12" y="62"/>
                    <a:pt x="7" y="62"/>
                    <a:pt x="0" y="62"/>
                  </a:cubicBezTo>
                  <a:cubicBezTo>
                    <a:pt x="4" y="59"/>
                    <a:pt x="7" y="59"/>
                    <a:pt x="10" y="59"/>
                  </a:cubicBezTo>
                  <a:cubicBezTo>
                    <a:pt x="22" y="58"/>
                    <a:pt x="34" y="57"/>
                    <a:pt x="45" y="56"/>
                  </a:cubicBezTo>
                  <a:cubicBezTo>
                    <a:pt x="48" y="55"/>
                    <a:pt x="50" y="55"/>
                    <a:pt x="49" y="52"/>
                  </a:cubicBezTo>
                  <a:cubicBezTo>
                    <a:pt x="48" y="39"/>
                    <a:pt x="57" y="33"/>
                    <a:pt x="66" y="27"/>
                  </a:cubicBezTo>
                  <a:cubicBezTo>
                    <a:pt x="66" y="37"/>
                    <a:pt x="68" y="47"/>
                    <a:pt x="57" y="53"/>
                  </a:cubicBezTo>
                  <a:cubicBezTo>
                    <a:pt x="68" y="52"/>
                    <a:pt x="77" y="50"/>
                    <a:pt x="87" y="47"/>
                  </a:cubicBezTo>
                  <a:cubicBezTo>
                    <a:pt x="89" y="46"/>
                    <a:pt x="89" y="45"/>
                    <a:pt x="89" y="43"/>
                  </a:cubicBezTo>
                  <a:cubicBezTo>
                    <a:pt x="88" y="39"/>
                    <a:pt x="87" y="35"/>
                    <a:pt x="87" y="31"/>
                  </a:cubicBezTo>
                  <a:cubicBezTo>
                    <a:pt x="86" y="24"/>
                    <a:pt x="89" y="18"/>
                    <a:pt x="97" y="15"/>
                  </a:cubicBezTo>
                  <a:cubicBezTo>
                    <a:pt x="100" y="25"/>
                    <a:pt x="105" y="34"/>
                    <a:pt x="96" y="43"/>
                  </a:cubicBezTo>
                  <a:cubicBezTo>
                    <a:pt x="105" y="41"/>
                    <a:pt x="113" y="37"/>
                    <a:pt x="121" y="33"/>
                  </a:cubicBezTo>
                  <a:cubicBezTo>
                    <a:pt x="123" y="31"/>
                    <a:pt x="122" y="30"/>
                    <a:pt x="122" y="28"/>
                  </a:cubicBezTo>
                  <a:cubicBezTo>
                    <a:pt x="120" y="24"/>
                    <a:pt x="119" y="20"/>
                    <a:pt x="119" y="16"/>
                  </a:cubicBezTo>
                  <a:cubicBezTo>
                    <a:pt x="118" y="12"/>
                    <a:pt x="118" y="9"/>
                    <a:pt x="120" y="6"/>
                  </a:cubicBezTo>
                  <a:cubicBezTo>
                    <a:pt x="122" y="4"/>
                    <a:pt x="124" y="0"/>
                    <a:pt x="127" y="0"/>
                  </a:cubicBezTo>
                  <a:cubicBezTo>
                    <a:pt x="129" y="0"/>
                    <a:pt x="129" y="4"/>
                    <a:pt x="130" y="7"/>
                  </a:cubicBezTo>
                  <a:cubicBezTo>
                    <a:pt x="133" y="12"/>
                    <a:pt x="135" y="18"/>
                    <a:pt x="131" y="24"/>
                  </a:cubicBezTo>
                  <a:cubicBezTo>
                    <a:pt x="130" y="26"/>
                    <a:pt x="130" y="28"/>
                    <a:pt x="129" y="29"/>
                  </a:cubicBezTo>
                  <a:close/>
                </a:path>
              </a:pathLst>
            </a:custGeom>
            <a:solidFill>
              <a:srgbClr val="45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613B718-D1B0-E82A-1100-28A394CD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510"/>
              <a:ext cx="265" cy="239"/>
            </a:xfrm>
            <a:custGeom>
              <a:avLst/>
              <a:gdLst>
                <a:gd name="T0" fmla="*/ 39 w 70"/>
                <a:gd name="T1" fmla="*/ 12 h 63"/>
                <a:gd name="T2" fmla="*/ 66 w 70"/>
                <a:gd name="T3" fmla="*/ 25 h 63"/>
                <a:gd name="T4" fmla="*/ 69 w 70"/>
                <a:gd name="T5" fmla="*/ 32 h 63"/>
                <a:gd name="T6" fmla="*/ 63 w 70"/>
                <a:gd name="T7" fmla="*/ 48 h 63"/>
                <a:gd name="T8" fmla="*/ 66 w 70"/>
                <a:gd name="T9" fmla="*/ 59 h 63"/>
                <a:gd name="T10" fmla="*/ 68 w 70"/>
                <a:gd name="T11" fmla="*/ 62 h 63"/>
                <a:gd name="T12" fmla="*/ 60 w 70"/>
                <a:gd name="T13" fmla="*/ 60 h 63"/>
                <a:gd name="T14" fmla="*/ 3 w 70"/>
                <a:gd name="T15" fmla="*/ 23 h 63"/>
                <a:gd name="T16" fmla="*/ 1 w 70"/>
                <a:gd name="T17" fmla="*/ 15 h 63"/>
                <a:gd name="T18" fmla="*/ 8 w 70"/>
                <a:gd name="T19" fmla="*/ 1 h 63"/>
                <a:gd name="T20" fmla="*/ 15 w 70"/>
                <a:gd name="T21" fmla="*/ 2 h 63"/>
                <a:gd name="T22" fmla="*/ 39 w 70"/>
                <a:gd name="T23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3">
                  <a:moveTo>
                    <a:pt x="39" y="12"/>
                  </a:moveTo>
                  <a:cubicBezTo>
                    <a:pt x="48" y="17"/>
                    <a:pt x="57" y="22"/>
                    <a:pt x="66" y="25"/>
                  </a:cubicBezTo>
                  <a:cubicBezTo>
                    <a:pt x="69" y="27"/>
                    <a:pt x="70" y="28"/>
                    <a:pt x="69" y="32"/>
                  </a:cubicBezTo>
                  <a:cubicBezTo>
                    <a:pt x="67" y="37"/>
                    <a:pt x="65" y="43"/>
                    <a:pt x="63" y="48"/>
                  </a:cubicBezTo>
                  <a:cubicBezTo>
                    <a:pt x="60" y="54"/>
                    <a:pt x="61" y="57"/>
                    <a:pt x="66" y="59"/>
                  </a:cubicBezTo>
                  <a:cubicBezTo>
                    <a:pt x="66" y="60"/>
                    <a:pt x="67" y="61"/>
                    <a:pt x="68" y="62"/>
                  </a:cubicBezTo>
                  <a:cubicBezTo>
                    <a:pt x="65" y="63"/>
                    <a:pt x="62" y="61"/>
                    <a:pt x="60" y="60"/>
                  </a:cubicBezTo>
                  <a:cubicBezTo>
                    <a:pt x="39" y="51"/>
                    <a:pt x="20" y="38"/>
                    <a:pt x="3" y="23"/>
                  </a:cubicBezTo>
                  <a:cubicBezTo>
                    <a:pt x="0" y="20"/>
                    <a:pt x="0" y="19"/>
                    <a:pt x="1" y="15"/>
                  </a:cubicBezTo>
                  <a:cubicBezTo>
                    <a:pt x="4" y="11"/>
                    <a:pt x="6" y="6"/>
                    <a:pt x="8" y="1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23" y="6"/>
                    <a:pt x="31" y="8"/>
                    <a:pt x="39" y="12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22EA96F-71FD-9DDD-A6F7-1C75002A4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430"/>
              <a:ext cx="232" cy="376"/>
            </a:xfrm>
            <a:custGeom>
              <a:avLst/>
              <a:gdLst>
                <a:gd name="T0" fmla="*/ 13 w 61"/>
                <a:gd name="T1" fmla="*/ 97 h 99"/>
                <a:gd name="T2" fmla="*/ 5 w 61"/>
                <a:gd name="T3" fmla="*/ 87 h 99"/>
                <a:gd name="T4" fmla="*/ 6 w 61"/>
                <a:gd name="T5" fmla="*/ 65 h 99"/>
                <a:gd name="T6" fmla="*/ 18 w 61"/>
                <a:gd name="T7" fmla="*/ 89 h 99"/>
                <a:gd name="T8" fmla="*/ 31 w 61"/>
                <a:gd name="T9" fmla="*/ 63 h 99"/>
                <a:gd name="T10" fmla="*/ 29 w 61"/>
                <a:gd name="T11" fmla="*/ 60 h 99"/>
                <a:gd name="T12" fmla="*/ 20 w 61"/>
                <a:gd name="T13" fmla="*/ 31 h 99"/>
                <a:gd name="T14" fmla="*/ 35 w 61"/>
                <a:gd name="T15" fmla="*/ 51 h 99"/>
                <a:gd name="T16" fmla="*/ 42 w 61"/>
                <a:gd name="T17" fmla="*/ 21 h 99"/>
                <a:gd name="T18" fmla="*/ 49 w 61"/>
                <a:gd name="T19" fmla="*/ 1 h 99"/>
                <a:gd name="T20" fmla="*/ 54 w 61"/>
                <a:gd name="T21" fmla="*/ 4 h 99"/>
                <a:gd name="T22" fmla="*/ 45 w 61"/>
                <a:gd name="T23" fmla="*/ 30 h 99"/>
                <a:gd name="T24" fmla="*/ 44 w 61"/>
                <a:gd name="T25" fmla="*/ 32 h 99"/>
                <a:gd name="T26" fmla="*/ 33 w 61"/>
                <a:gd name="T27" fmla="*/ 67 h 99"/>
                <a:gd name="T28" fmla="*/ 61 w 61"/>
                <a:gd name="T29" fmla="*/ 69 h 99"/>
                <a:gd name="T30" fmla="*/ 41 w 61"/>
                <a:gd name="T31" fmla="*/ 77 h 99"/>
                <a:gd name="T32" fmla="*/ 24 w 61"/>
                <a:gd name="T33" fmla="*/ 85 h 99"/>
                <a:gd name="T34" fmla="*/ 14 w 61"/>
                <a:gd name="T35" fmla="*/ 98 h 99"/>
                <a:gd name="T36" fmla="*/ 13 w 61"/>
                <a:gd name="T37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99">
                  <a:moveTo>
                    <a:pt x="13" y="97"/>
                  </a:moveTo>
                  <a:cubicBezTo>
                    <a:pt x="10" y="94"/>
                    <a:pt x="8" y="90"/>
                    <a:pt x="5" y="87"/>
                  </a:cubicBezTo>
                  <a:cubicBezTo>
                    <a:pt x="0" y="79"/>
                    <a:pt x="0" y="74"/>
                    <a:pt x="6" y="65"/>
                  </a:cubicBezTo>
                  <a:cubicBezTo>
                    <a:pt x="12" y="72"/>
                    <a:pt x="20" y="77"/>
                    <a:pt x="18" y="89"/>
                  </a:cubicBezTo>
                  <a:cubicBezTo>
                    <a:pt x="24" y="80"/>
                    <a:pt x="28" y="72"/>
                    <a:pt x="31" y="63"/>
                  </a:cubicBezTo>
                  <a:cubicBezTo>
                    <a:pt x="32" y="61"/>
                    <a:pt x="31" y="61"/>
                    <a:pt x="29" y="60"/>
                  </a:cubicBezTo>
                  <a:cubicBezTo>
                    <a:pt x="17" y="51"/>
                    <a:pt x="15" y="46"/>
                    <a:pt x="20" y="31"/>
                  </a:cubicBezTo>
                  <a:cubicBezTo>
                    <a:pt x="23" y="39"/>
                    <a:pt x="32" y="43"/>
                    <a:pt x="35" y="51"/>
                  </a:cubicBezTo>
                  <a:cubicBezTo>
                    <a:pt x="38" y="41"/>
                    <a:pt x="43" y="32"/>
                    <a:pt x="42" y="21"/>
                  </a:cubicBezTo>
                  <a:cubicBezTo>
                    <a:pt x="41" y="14"/>
                    <a:pt x="41" y="6"/>
                    <a:pt x="49" y="1"/>
                  </a:cubicBezTo>
                  <a:cubicBezTo>
                    <a:pt x="52" y="0"/>
                    <a:pt x="53" y="0"/>
                    <a:pt x="54" y="4"/>
                  </a:cubicBezTo>
                  <a:cubicBezTo>
                    <a:pt x="57" y="14"/>
                    <a:pt x="57" y="24"/>
                    <a:pt x="45" y="30"/>
                  </a:cubicBezTo>
                  <a:cubicBezTo>
                    <a:pt x="45" y="31"/>
                    <a:pt x="44" y="32"/>
                    <a:pt x="44" y="32"/>
                  </a:cubicBezTo>
                  <a:cubicBezTo>
                    <a:pt x="41" y="44"/>
                    <a:pt x="37" y="55"/>
                    <a:pt x="33" y="67"/>
                  </a:cubicBezTo>
                  <a:cubicBezTo>
                    <a:pt x="43" y="62"/>
                    <a:pt x="52" y="66"/>
                    <a:pt x="61" y="69"/>
                  </a:cubicBezTo>
                  <a:cubicBezTo>
                    <a:pt x="55" y="76"/>
                    <a:pt x="49" y="79"/>
                    <a:pt x="41" y="77"/>
                  </a:cubicBezTo>
                  <a:cubicBezTo>
                    <a:pt x="29" y="75"/>
                    <a:pt x="29" y="75"/>
                    <a:pt x="24" y="85"/>
                  </a:cubicBezTo>
                  <a:cubicBezTo>
                    <a:pt x="21" y="89"/>
                    <a:pt x="18" y="94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lose/>
                </a:path>
              </a:pathLst>
            </a:custGeom>
            <a:solidFill>
              <a:srgbClr val="45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F3343F5-45CA-4718-A5EC-F5985407F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994"/>
              <a:ext cx="205" cy="220"/>
            </a:xfrm>
            <a:custGeom>
              <a:avLst/>
              <a:gdLst>
                <a:gd name="T0" fmla="*/ 54 w 54"/>
                <a:gd name="T1" fmla="*/ 43 h 58"/>
                <a:gd name="T2" fmla="*/ 51 w 54"/>
                <a:gd name="T3" fmla="*/ 57 h 58"/>
                <a:gd name="T4" fmla="*/ 37 w 54"/>
                <a:gd name="T5" fmla="*/ 57 h 58"/>
                <a:gd name="T6" fmla="*/ 25 w 54"/>
                <a:gd name="T7" fmla="*/ 38 h 58"/>
                <a:gd name="T8" fmla="*/ 20 w 54"/>
                <a:gd name="T9" fmla="*/ 29 h 58"/>
                <a:gd name="T10" fmla="*/ 10 w 54"/>
                <a:gd name="T11" fmla="*/ 26 h 58"/>
                <a:gd name="T12" fmla="*/ 6 w 54"/>
                <a:gd name="T13" fmla="*/ 9 h 58"/>
                <a:gd name="T14" fmla="*/ 11 w 54"/>
                <a:gd name="T15" fmla="*/ 0 h 58"/>
                <a:gd name="T16" fmla="*/ 54 w 54"/>
                <a:gd name="T17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8">
                  <a:moveTo>
                    <a:pt x="54" y="43"/>
                  </a:moveTo>
                  <a:cubicBezTo>
                    <a:pt x="54" y="48"/>
                    <a:pt x="52" y="52"/>
                    <a:pt x="51" y="57"/>
                  </a:cubicBezTo>
                  <a:cubicBezTo>
                    <a:pt x="46" y="57"/>
                    <a:pt x="42" y="58"/>
                    <a:pt x="37" y="57"/>
                  </a:cubicBezTo>
                  <a:cubicBezTo>
                    <a:pt x="27" y="56"/>
                    <a:pt x="22" y="48"/>
                    <a:pt x="25" y="38"/>
                  </a:cubicBezTo>
                  <a:cubicBezTo>
                    <a:pt x="28" y="30"/>
                    <a:pt x="28" y="30"/>
                    <a:pt x="20" y="29"/>
                  </a:cubicBezTo>
                  <a:cubicBezTo>
                    <a:pt x="16" y="29"/>
                    <a:pt x="13" y="28"/>
                    <a:pt x="10" y="26"/>
                  </a:cubicBezTo>
                  <a:cubicBezTo>
                    <a:pt x="2" y="22"/>
                    <a:pt x="0" y="16"/>
                    <a:pt x="6" y="9"/>
                  </a:cubicBezTo>
                  <a:cubicBezTo>
                    <a:pt x="8" y="6"/>
                    <a:pt x="9" y="3"/>
                    <a:pt x="11" y="0"/>
                  </a:cubicBezTo>
                  <a:cubicBezTo>
                    <a:pt x="25" y="14"/>
                    <a:pt x="40" y="29"/>
                    <a:pt x="54" y="43"/>
                  </a:cubicBezTo>
                  <a:close/>
                </a:path>
              </a:pathLst>
            </a:custGeom>
            <a:solidFill>
              <a:srgbClr val="78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A3A03DB-E5C1-B0FA-3A08-4DE34CFB3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267"/>
              <a:ext cx="201" cy="167"/>
            </a:xfrm>
            <a:custGeom>
              <a:avLst/>
              <a:gdLst>
                <a:gd name="T0" fmla="*/ 31 w 53"/>
                <a:gd name="T1" fmla="*/ 43 h 44"/>
                <a:gd name="T2" fmla="*/ 8 w 53"/>
                <a:gd name="T3" fmla="*/ 39 h 44"/>
                <a:gd name="T4" fmla="*/ 2 w 53"/>
                <a:gd name="T5" fmla="*/ 32 h 44"/>
                <a:gd name="T6" fmla="*/ 6 w 53"/>
                <a:gd name="T7" fmla="*/ 24 h 44"/>
                <a:gd name="T8" fmla="*/ 20 w 53"/>
                <a:gd name="T9" fmla="*/ 24 h 44"/>
                <a:gd name="T10" fmla="*/ 24 w 53"/>
                <a:gd name="T11" fmla="*/ 20 h 44"/>
                <a:gd name="T12" fmla="*/ 22 w 53"/>
                <a:gd name="T13" fmla="*/ 9 h 44"/>
                <a:gd name="T14" fmla="*/ 34 w 53"/>
                <a:gd name="T15" fmla="*/ 5 h 44"/>
                <a:gd name="T16" fmla="*/ 47 w 53"/>
                <a:gd name="T17" fmla="*/ 26 h 44"/>
                <a:gd name="T18" fmla="*/ 49 w 53"/>
                <a:gd name="T19" fmla="*/ 32 h 44"/>
                <a:gd name="T20" fmla="*/ 42 w 53"/>
                <a:gd name="T21" fmla="*/ 43 h 44"/>
                <a:gd name="T22" fmla="*/ 31 w 53"/>
                <a:gd name="T2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4">
                  <a:moveTo>
                    <a:pt x="31" y="43"/>
                  </a:moveTo>
                  <a:cubicBezTo>
                    <a:pt x="23" y="44"/>
                    <a:pt x="15" y="43"/>
                    <a:pt x="8" y="39"/>
                  </a:cubicBezTo>
                  <a:cubicBezTo>
                    <a:pt x="5" y="37"/>
                    <a:pt x="3" y="35"/>
                    <a:pt x="2" y="32"/>
                  </a:cubicBezTo>
                  <a:cubicBezTo>
                    <a:pt x="0" y="28"/>
                    <a:pt x="1" y="25"/>
                    <a:pt x="6" y="24"/>
                  </a:cubicBezTo>
                  <a:cubicBezTo>
                    <a:pt x="11" y="23"/>
                    <a:pt x="16" y="24"/>
                    <a:pt x="20" y="24"/>
                  </a:cubicBezTo>
                  <a:cubicBezTo>
                    <a:pt x="24" y="24"/>
                    <a:pt x="25" y="24"/>
                    <a:pt x="24" y="20"/>
                  </a:cubicBezTo>
                  <a:cubicBezTo>
                    <a:pt x="23" y="16"/>
                    <a:pt x="21" y="13"/>
                    <a:pt x="22" y="9"/>
                  </a:cubicBezTo>
                  <a:cubicBezTo>
                    <a:pt x="24" y="2"/>
                    <a:pt x="29" y="0"/>
                    <a:pt x="34" y="5"/>
                  </a:cubicBezTo>
                  <a:cubicBezTo>
                    <a:pt x="40" y="11"/>
                    <a:pt x="43" y="18"/>
                    <a:pt x="47" y="26"/>
                  </a:cubicBezTo>
                  <a:cubicBezTo>
                    <a:pt x="48" y="28"/>
                    <a:pt x="48" y="30"/>
                    <a:pt x="49" y="32"/>
                  </a:cubicBezTo>
                  <a:cubicBezTo>
                    <a:pt x="53" y="41"/>
                    <a:pt x="52" y="42"/>
                    <a:pt x="42" y="43"/>
                  </a:cubicBezTo>
                  <a:cubicBezTo>
                    <a:pt x="39" y="44"/>
                    <a:pt x="35" y="43"/>
                    <a:pt x="31" y="43"/>
                  </a:cubicBezTo>
                  <a:close/>
                </a:path>
              </a:pathLst>
            </a:custGeom>
            <a:solidFill>
              <a:srgbClr val="F18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1C00643-0375-559D-715C-14928968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890"/>
              <a:ext cx="360" cy="231"/>
            </a:xfrm>
            <a:custGeom>
              <a:avLst/>
              <a:gdLst>
                <a:gd name="T0" fmla="*/ 14 w 95"/>
                <a:gd name="T1" fmla="*/ 22 h 61"/>
                <a:gd name="T2" fmla="*/ 38 w 95"/>
                <a:gd name="T3" fmla="*/ 26 h 61"/>
                <a:gd name="T4" fmla="*/ 29 w 95"/>
                <a:gd name="T5" fmla="*/ 0 h 61"/>
                <a:gd name="T6" fmla="*/ 46 w 95"/>
                <a:gd name="T7" fmla="*/ 24 h 61"/>
                <a:gd name="T8" fmla="*/ 51 w 95"/>
                <a:gd name="T9" fmla="*/ 28 h 61"/>
                <a:gd name="T10" fmla="*/ 89 w 95"/>
                <a:gd name="T11" fmla="*/ 31 h 61"/>
                <a:gd name="T12" fmla="*/ 95 w 95"/>
                <a:gd name="T13" fmla="*/ 32 h 61"/>
                <a:gd name="T14" fmla="*/ 76 w 95"/>
                <a:gd name="T15" fmla="*/ 32 h 61"/>
                <a:gd name="T16" fmla="*/ 60 w 95"/>
                <a:gd name="T17" fmla="*/ 44 h 61"/>
                <a:gd name="T18" fmla="*/ 43 w 95"/>
                <a:gd name="T19" fmla="*/ 61 h 61"/>
                <a:gd name="T20" fmla="*/ 55 w 95"/>
                <a:gd name="T21" fmla="*/ 31 h 61"/>
                <a:gd name="T22" fmla="*/ 26 w 95"/>
                <a:gd name="T23" fmla="*/ 27 h 61"/>
                <a:gd name="T24" fmla="*/ 19 w 95"/>
                <a:gd name="T25" fmla="*/ 34 h 61"/>
                <a:gd name="T26" fmla="*/ 6 w 95"/>
                <a:gd name="T27" fmla="*/ 48 h 61"/>
                <a:gd name="T28" fmla="*/ 2 w 95"/>
                <a:gd name="T29" fmla="*/ 48 h 61"/>
                <a:gd name="T30" fmla="*/ 2 w 95"/>
                <a:gd name="T31" fmla="*/ 44 h 61"/>
                <a:gd name="T32" fmla="*/ 14 w 95"/>
                <a:gd name="T33" fmla="*/ 24 h 61"/>
                <a:gd name="T34" fmla="*/ 14 w 95"/>
                <a:gd name="T35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61">
                  <a:moveTo>
                    <a:pt x="14" y="22"/>
                  </a:moveTo>
                  <a:cubicBezTo>
                    <a:pt x="22" y="24"/>
                    <a:pt x="30" y="25"/>
                    <a:pt x="38" y="26"/>
                  </a:cubicBezTo>
                  <a:cubicBezTo>
                    <a:pt x="28" y="20"/>
                    <a:pt x="28" y="10"/>
                    <a:pt x="29" y="0"/>
                  </a:cubicBezTo>
                  <a:cubicBezTo>
                    <a:pt x="38" y="6"/>
                    <a:pt x="47" y="12"/>
                    <a:pt x="46" y="24"/>
                  </a:cubicBezTo>
                  <a:cubicBezTo>
                    <a:pt x="46" y="28"/>
                    <a:pt x="48" y="28"/>
                    <a:pt x="51" y="28"/>
                  </a:cubicBezTo>
                  <a:cubicBezTo>
                    <a:pt x="63" y="29"/>
                    <a:pt x="76" y="30"/>
                    <a:pt x="89" y="31"/>
                  </a:cubicBezTo>
                  <a:cubicBezTo>
                    <a:pt x="91" y="31"/>
                    <a:pt x="93" y="30"/>
                    <a:pt x="95" y="32"/>
                  </a:cubicBezTo>
                  <a:cubicBezTo>
                    <a:pt x="88" y="32"/>
                    <a:pt x="82" y="33"/>
                    <a:pt x="76" y="32"/>
                  </a:cubicBezTo>
                  <a:cubicBezTo>
                    <a:pt x="63" y="31"/>
                    <a:pt x="63" y="31"/>
                    <a:pt x="60" y="44"/>
                  </a:cubicBezTo>
                  <a:cubicBezTo>
                    <a:pt x="58" y="54"/>
                    <a:pt x="53" y="59"/>
                    <a:pt x="43" y="61"/>
                  </a:cubicBezTo>
                  <a:cubicBezTo>
                    <a:pt x="45" y="50"/>
                    <a:pt x="44" y="39"/>
                    <a:pt x="55" y="31"/>
                  </a:cubicBezTo>
                  <a:cubicBezTo>
                    <a:pt x="45" y="30"/>
                    <a:pt x="35" y="28"/>
                    <a:pt x="26" y="27"/>
                  </a:cubicBezTo>
                  <a:cubicBezTo>
                    <a:pt x="21" y="26"/>
                    <a:pt x="20" y="31"/>
                    <a:pt x="19" y="34"/>
                  </a:cubicBezTo>
                  <a:cubicBezTo>
                    <a:pt x="17" y="41"/>
                    <a:pt x="13" y="46"/>
                    <a:pt x="6" y="48"/>
                  </a:cubicBezTo>
                  <a:cubicBezTo>
                    <a:pt x="5" y="49"/>
                    <a:pt x="3" y="50"/>
                    <a:pt x="2" y="48"/>
                  </a:cubicBezTo>
                  <a:cubicBezTo>
                    <a:pt x="0" y="47"/>
                    <a:pt x="2" y="45"/>
                    <a:pt x="2" y="44"/>
                  </a:cubicBezTo>
                  <a:cubicBezTo>
                    <a:pt x="3" y="36"/>
                    <a:pt x="7" y="29"/>
                    <a:pt x="14" y="24"/>
                  </a:cubicBezTo>
                  <a:cubicBezTo>
                    <a:pt x="14" y="23"/>
                    <a:pt x="14" y="23"/>
                    <a:pt x="14" y="22"/>
                  </a:cubicBezTo>
                  <a:close/>
                </a:path>
              </a:pathLst>
            </a:custGeom>
            <a:solidFill>
              <a:srgbClr val="45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3E857A2-424B-4332-1C6C-96C14EAC2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442"/>
              <a:ext cx="174" cy="296"/>
            </a:xfrm>
            <a:custGeom>
              <a:avLst/>
              <a:gdLst>
                <a:gd name="T0" fmla="*/ 34 w 46"/>
                <a:gd name="T1" fmla="*/ 76 h 78"/>
                <a:gd name="T2" fmla="*/ 20 w 46"/>
                <a:gd name="T3" fmla="*/ 76 h 78"/>
                <a:gd name="T4" fmla="*/ 0 w 46"/>
                <a:gd name="T5" fmla="*/ 69 h 78"/>
                <a:gd name="T6" fmla="*/ 29 w 46"/>
                <a:gd name="T7" fmla="*/ 67 h 78"/>
                <a:gd name="T8" fmla="*/ 16 w 46"/>
                <a:gd name="T9" fmla="*/ 32 h 78"/>
                <a:gd name="T10" fmla="*/ 14 w 46"/>
                <a:gd name="T11" fmla="*/ 29 h 78"/>
                <a:gd name="T12" fmla="*/ 5 w 46"/>
                <a:gd name="T13" fmla="*/ 7 h 78"/>
                <a:gd name="T14" fmla="*/ 6 w 46"/>
                <a:gd name="T15" fmla="*/ 0 h 78"/>
                <a:gd name="T16" fmla="*/ 18 w 46"/>
                <a:gd name="T17" fmla="*/ 17 h 78"/>
                <a:gd name="T18" fmla="*/ 26 w 46"/>
                <a:gd name="T19" fmla="*/ 53 h 78"/>
                <a:gd name="T20" fmla="*/ 40 w 46"/>
                <a:gd name="T21" fmla="*/ 30 h 78"/>
                <a:gd name="T22" fmla="*/ 34 w 46"/>
                <a:gd name="T23" fmla="*/ 57 h 78"/>
                <a:gd name="T24" fmla="*/ 31 w 46"/>
                <a:gd name="T25" fmla="*/ 67 h 78"/>
                <a:gd name="T26" fmla="*/ 35 w 46"/>
                <a:gd name="T27" fmla="*/ 75 h 78"/>
                <a:gd name="T28" fmla="*/ 34 w 46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78">
                  <a:moveTo>
                    <a:pt x="34" y="76"/>
                  </a:moveTo>
                  <a:cubicBezTo>
                    <a:pt x="29" y="73"/>
                    <a:pt x="25" y="76"/>
                    <a:pt x="20" y="76"/>
                  </a:cubicBezTo>
                  <a:cubicBezTo>
                    <a:pt x="12" y="78"/>
                    <a:pt x="6" y="75"/>
                    <a:pt x="0" y="69"/>
                  </a:cubicBezTo>
                  <a:cubicBezTo>
                    <a:pt x="10" y="66"/>
                    <a:pt x="18" y="61"/>
                    <a:pt x="29" y="67"/>
                  </a:cubicBezTo>
                  <a:cubicBezTo>
                    <a:pt x="24" y="55"/>
                    <a:pt x="19" y="43"/>
                    <a:pt x="16" y="32"/>
                  </a:cubicBezTo>
                  <a:cubicBezTo>
                    <a:pt x="16" y="30"/>
                    <a:pt x="15" y="30"/>
                    <a:pt x="14" y="29"/>
                  </a:cubicBezTo>
                  <a:cubicBezTo>
                    <a:pt x="4" y="24"/>
                    <a:pt x="3" y="16"/>
                    <a:pt x="5" y="7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15" y="2"/>
                    <a:pt x="19" y="7"/>
                    <a:pt x="18" y="17"/>
                  </a:cubicBezTo>
                  <a:cubicBezTo>
                    <a:pt x="17" y="30"/>
                    <a:pt x="21" y="40"/>
                    <a:pt x="26" y="53"/>
                  </a:cubicBezTo>
                  <a:cubicBezTo>
                    <a:pt x="27" y="42"/>
                    <a:pt x="37" y="39"/>
                    <a:pt x="40" y="30"/>
                  </a:cubicBezTo>
                  <a:cubicBezTo>
                    <a:pt x="46" y="41"/>
                    <a:pt x="44" y="51"/>
                    <a:pt x="34" y="57"/>
                  </a:cubicBezTo>
                  <a:cubicBezTo>
                    <a:pt x="29" y="60"/>
                    <a:pt x="29" y="62"/>
                    <a:pt x="31" y="67"/>
                  </a:cubicBezTo>
                  <a:cubicBezTo>
                    <a:pt x="33" y="69"/>
                    <a:pt x="34" y="72"/>
                    <a:pt x="35" y="75"/>
                  </a:cubicBezTo>
                  <a:cubicBezTo>
                    <a:pt x="36" y="76"/>
                    <a:pt x="35" y="76"/>
                    <a:pt x="34" y="76"/>
                  </a:cubicBezTo>
                  <a:close/>
                </a:path>
              </a:pathLst>
            </a:custGeom>
            <a:solidFill>
              <a:srgbClr val="45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785CBA3-D4B3-FB7A-1CB6-E172800D4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345"/>
              <a:ext cx="159" cy="144"/>
            </a:xfrm>
            <a:custGeom>
              <a:avLst/>
              <a:gdLst>
                <a:gd name="T0" fmla="*/ 16 w 42"/>
                <a:gd name="T1" fmla="*/ 0 h 38"/>
                <a:gd name="T2" fmla="*/ 36 w 42"/>
                <a:gd name="T3" fmla="*/ 11 h 38"/>
                <a:gd name="T4" fmla="*/ 39 w 42"/>
                <a:gd name="T5" fmla="*/ 21 h 38"/>
                <a:gd name="T6" fmla="*/ 31 w 42"/>
                <a:gd name="T7" fmla="*/ 38 h 38"/>
                <a:gd name="T8" fmla="*/ 26 w 42"/>
                <a:gd name="T9" fmla="*/ 37 h 38"/>
                <a:gd name="T10" fmla="*/ 3 w 42"/>
                <a:gd name="T11" fmla="*/ 22 h 38"/>
                <a:gd name="T12" fmla="*/ 0 w 42"/>
                <a:gd name="T13" fmla="*/ 18 h 38"/>
                <a:gd name="T14" fmla="*/ 9 w 42"/>
                <a:gd name="T15" fmla="*/ 3 h 38"/>
                <a:gd name="T16" fmla="*/ 16 w 42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8">
                  <a:moveTo>
                    <a:pt x="16" y="0"/>
                  </a:moveTo>
                  <a:cubicBezTo>
                    <a:pt x="22" y="4"/>
                    <a:pt x="29" y="7"/>
                    <a:pt x="36" y="11"/>
                  </a:cubicBezTo>
                  <a:cubicBezTo>
                    <a:pt x="42" y="13"/>
                    <a:pt x="42" y="16"/>
                    <a:pt x="39" y="21"/>
                  </a:cubicBezTo>
                  <a:cubicBezTo>
                    <a:pt x="36" y="26"/>
                    <a:pt x="34" y="32"/>
                    <a:pt x="31" y="38"/>
                  </a:cubicBezTo>
                  <a:cubicBezTo>
                    <a:pt x="29" y="38"/>
                    <a:pt x="28" y="38"/>
                    <a:pt x="26" y="37"/>
                  </a:cubicBezTo>
                  <a:cubicBezTo>
                    <a:pt x="18" y="33"/>
                    <a:pt x="10" y="28"/>
                    <a:pt x="3" y="22"/>
                  </a:cubicBezTo>
                  <a:cubicBezTo>
                    <a:pt x="2" y="21"/>
                    <a:pt x="0" y="20"/>
                    <a:pt x="0" y="18"/>
                  </a:cubicBezTo>
                  <a:cubicBezTo>
                    <a:pt x="3" y="13"/>
                    <a:pt x="6" y="8"/>
                    <a:pt x="9" y="3"/>
                  </a:cubicBezTo>
                  <a:cubicBezTo>
                    <a:pt x="11" y="0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B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C662035-7B96-91A7-D57F-9434F7C9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512"/>
              <a:ext cx="171" cy="144"/>
            </a:xfrm>
            <a:custGeom>
              <a:avLst/>
              <a:gdLst>
                <a:gd name="T0" fmla="*/ 29 w 45"/>
                <a:gd name="T1" fmla="*/ 9 h 38"/>
                <a:gd name="T2" fmla="*/ 37 w 45"/>
                <a:gd name="T3" fmla="*/ 18 h 38"/>
                <a:gd name="T4" fmla="*/ 44 w 45"/>
                <a:gd name="T5" fmla="*/ 24 h 38"/>
                <a:gd name="T6" fmla="*/ 39 w 45"/>
                <a:gd name="T7" fmla="*/ 31 h 38"/>
                <a:gd name="T8" fmla="*/ 22 w 45"/>
                <a:gd name="T9" fmla="*/ 34 h 38"/>
                <a:gd name="T10" fmla="*/ 3 w 45"/>
                <a:gd name="T11" fmla="*/ 37 h 38"/>
                <a:gd name="T12" fmla="*/ 1 w 45"/>
                <a:gd name="T13" fmla="*/ 34 h 38"/>
                <a:gd name="T14" fmla="*/ 18 w 45"/>
                <a:gd name="T15" fmla="*/ 3 h 38"/>
                <a:gd name="T16" fmla="*/ 25 w 45"/>
                <a:gd name="T17" fmla="*/ 1 h 38"/>
                <a:gd name="T18" fmla="*/ 29 w 45"/>
                <a:gd name="T1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8">
                  <a:moveTo>
                    <a:pt x="29" y="9"/>
                  </a:moveTo>
                  <a:cubicBezTo>
                    <a:pt x="23" y="19"/>
                    <a:pt x="30" y="18"/>
                    <a:pt x="37" y="18"/>
                  </a:cubicBezTo>
                  <a:cubicBezTo>
                    <a:pt x="40" y="18"/>
                    <a:pt x="43" y="20"/>
                    <a:pt x="44" y="24"/>
                  </a:cubicBezTo>
                  <a:cubicBezTo>
                    <a:pt x="45" y="28"/>
                    <a:pt x="42" y="30"/>
                    <a:pt x="39" y="31"/>
                  </a:cubicBezTo>
                  <a:cubicBezTo>
                    <a:pt x="33" y="33"/>
                    <a:pt x="27" y="34"/>
                    <a:pt x="22" y="34"/>
                  </a:cubicBezTo>
                  <a:cubicBezTo>
                    <a:pt x="16" y="35"/>
                    <a:pt x="9" y="35"/>
                    <a:pt x="3" y="37"/>
                  </a:cubicBezTo>
                  <a:cubicBezTo>
                    <a:pt x="1" y="38"/>
                    <a:pt x="0" y="37"/>
                    <a:pt x="1" y="34"/>
                  </a:cubicBezTo>
                  <a:cubicBezTo>
                    <a:pt x="5" y="23"/>
                    <a:pt x="10" y="12"/>
                    <a:pt x="18" y="3"/>
                  </a:cubicBezTo>
                  <a:cubicBezTo>
                    <a:pt x="20" y="1"/>
                    <a:pt x="22" y="0"/>
                    <a:pt x="25" y="1"/>
                  </a:cubicBezTo>
                  <a:cubicBezTo>
                    <a:pt x="28" y="2"/>
                    <a:pt x="29" y="4"/>
                    <a:pt x="29" y="9"/>
                  </a:cubicBezTo>
                  <a:close/>
                </a:path>
              </a:pathLst>
            </a:custGeom>
            <a:solidFill>
              <a:srgbClr val="F1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83DCE48-D09F-EB24-B7D9-43C8FF351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032"/>
              <a:ext cx="137" cy="148"/>
            </a:xfrm>
            <a:custGeom>
              <a:avLst/>
              <a:gdLst>
                <a:gd name="T0" fmla="*/ 17 w 36"/>
                <a:gd name="T1" fmla="*/ 15 h 39"/>
                <a:gd name="T2" fmla="*/ 28 w 36"/>
                <a:gd name="T3" fmla="*/ 8 h 39"/>
                <a:gd name="T4" fmla="*/ 34 w 36"/>
                <a:gd name="T5" fmla="*/ 8 h 39"/>
                <a:gd name="T6" fmla="*/ 35 w 36"/>
                <a:gd name="T7" fmla="*/ 14 h 39"/>
                <a:gd name="T8" fmla="*/ 30 w 36"/>
                <a:gd name="T9" fmla="*/ 24 h 39"/>
                <a:gd name="T10" fmla="*/ 9 w 36"/>
                <a:gd name="T11" fmla="*/ 38 h 39"/>
                <a:gd name="T12" fmla="*/ 3 w 36"/>
                <a:gd name="T13" fmla="*/ 35 h 39"/>
                <a:gd name="T14" fmla="*/ 2 w 36"/>
                <a:gd name="T15" fmla="*/ 7 h 39"/>
                <a:gd name="T16" fmla="*/ 7 w 36"/>
                <a:gd name="T17" fmla="*/ 1 h 39"/>
                <a:gd name="T18" fmla="*/ 14 w 36"/>
                <a:gd name="T19" fmla="*/ 6 h 39"/>
                <a:gd name="T20" fmla="*/ 17 w 36"/>
                <a:gd name="T21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9">
                  <a:moveTo>
                    <a:pt x="17" y="15"/>
                  </a:moveTo>
                  <a:cubicBezTo>
                    <a:pt x="21" y="12"/>
                    <a:pt x="24" y="10"/>
                    <a:pt x="28" y="8"/>
                  </a:cubicBezTo>
                  <a:cubicBezTo>
                    <a:pt x="30" y="7"/>
                    <a:pt x="32" y="5"/>
                    <a:pt x="34" y="8"/>
                  </a:cubicBezTo>
                  <a:cubicBezTo>
                    <a:pt x="36" y="10"/>
                    <a:pt x="36" y="12"/>
                    <a:pt x="35" y="14"/>
                  </a:cubicBezTo>
                  <a:cubicBezTo>
                    <a:pt x="34" y="18"/>
                    <a:pt x="32" y="21"/>
                    <a:pt x="30" y="24"/>
                  </a:cubicBezTo>
                  <a:cubicBezTo>
                    <a:pt x="24" y="31"/>
                    <a:pt x="17" y="34"/>
                    <a:pt x="9" y="38"/>
                  </a:cubicBezTo>
                  <a:cubicBezTo>
                    <a:pt x="6" y="39"/>
                    <a:pt x="4" y="39"/>
                    <a:pt x="3" y="35"/>
                  </a:cubicBezTo>
                  <a:cubicBezTo>
                    <a:pt x="2" y="26"/>
                    <a:pt x="0" y="16"/>
                    <a:pt x="2" y="7"/>
                  </a:cubicBezTo>
                  <a:cubicBezTo>
                    <a:pt x="3" y="4"/>
                    <a:pt x="4" y="1"/>
                    <a:pt x="7" y="1"/>
                  </a:cubicBezTo>
                  <a:cubicBezTo>
                    <a:pt x="11" y="0"/>
                    <a:pt x="13" y="3"/>
                    <a:pt x="14" y="6"/>
                  </a:cubicBezTo>
                  <a:cubicBezTo>
                    <a:pt x="15" y="9"/>
                    <a:pt x="16" y="12"/>
                    <a:pt x="17" y="15"/>
                  </a:cubicBezTo>
                  <a:close/>
                </a:path>
              </a:pathLst>
            </a:custGeom>
            <a:solidFill>
              <a:srgbClr val="F1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1ADA117-DEFC-5A7F-09E2-FA357E8D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791"/>
              <a:ext cx="212" cy="224"/>
            </a:xfrm>
            <a:custGeom>
              <a:avLst/>
              <a:gdLst>
                <a:gd name="T0" fmla="*/ 56 w 56"/>
                <a:gd name="T1" fmla="*/ 48 h 59"/>
                <a:gd name="T2" fmla="*/ 56 w 56"/>
                <a:gd name="T3" fmla="*/ 50 h 59"/>
                <a:gd name="T4" fmla="*/ 36 w 56"/>
                <a:gd name="T5" fmla="*/ 44 h 59"/>
                <a:gd name="T6" fmla="*/ 23 w 56"/>
                <a:gd name="T7" fmla="*/ 48 h 59"/>
                <a:gd name="T8" fmla="*/ 1 w 56"/>
                <a:gd name="T9" fmla="*/ 58 h 59"/>
                <a:gd name="T10" fmla="*/ 20 w 56"/>
                <a:gd name="T11" fmla="*/ 38 h 59"/>
                <a:gd name="T12" fmla="*/ 1 w 56"/>
                <a:gd name="T13" fmla="*/ 25 h 59"/>
                <a:gd name="T14" fmla="*/ 2 w 56"/>
                <a:gd name="T15" fmla="*/ 24 h 59"/>
                <a:gd name="T16" fmla="*/ 6 w 56"/>
                <a:gd name="T17" fmla="*/ 27 h 59"/>
                <a:gd name="T18" fmla="*/ 9 w 56"/>
                <a:gd name="T19" fmla="*/ 0 h 59"/>
                <a:gd name="T20" fmla="*/ 17 w 56"/>
                <a:gd name="T21" fmla="*/ 23 h 59"/>
                <a:gd name="T22" fmla="*/ 23 w 56"/>
                <a:gd name="T23" fmla="*/ 37 h 59"/>
                <a:gd name="T24" fmla="*/ 38 w 56"/>
                <a:gd name="T25" fmla="*/ 43 h 59"/>
                <a:gd name="T26" fmla="*/ 42 w 56"/>
                <a:gd name="T27" fmla="*/ 42 h 59"/>
                <a:gd name="T28" fmla="*/ 48 w 56"/>
                <a:gd name="T29" fmla="*/ 44 h 59"/>
                <a:gd name="T30" fmla="*/ 56 w 56"/>
                <a:gd name="T31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9">
                  <a:moveTo>
                    <a:pt x="56" y="48"/>
                  </a:moveTo>
                  <a:cubicBezTo>
                    <a:pt x="56" y="49"/>
                    <a:pt x="56" y="49"/>
                    <a:pt x="56" y="50"/>
                  </a:cubicBezTo>
                  <a:cubicBezTo>
                    <a:pt x="49" y="49"/>
                    <a:pt x="42" y="47"/>
                    <a:pt x="36" y="44"/>
                  </a:cubicBezTo>
                  <a:cubicBezTo>
                    <a:pt x="29" y="41"/>
                    <a:pt x="26" y="44"/>
                    <a:pt x="23" y="48"/>
                  </a:cubicBezTo>
                  <a:cubicBezTo>
                    <a:pt x="18" y="56"/>
                    <a:pt x="11" y="59"/>
                    <a:pt x="1" y="58"/>
                  </a:cubicBezTo>
                  <a:cubicBezTo>
                    <a:pt x="6" y="49"/>
                    <a:pt x="9" y="41"/>
                    <a:pt x="20" y="38"/>
                  </a:cubicBezTo>
                  <a:cubicBezTo>
                    <a:pt x="13" y="34"/>
                    <a:pt x="6" y="31"/>
                    <a:pt x="1" y="25"/>
                  </a:cubicBezTo>
                  <a:cubicBezTo>
                    <a:pt x="1" y="25"/>
                    <a:pt x="1" y="25"/>
                    <a:pt x="2" y="24"/>
                  </a:cubicBezTo>
                  <a:cubicBezTo>
                    <a:pt x="3" y="25"/>
                    <a:pt x="4" y="26"/>
                    <a:pt x="6" y="27"/>
                  </a:cubicBezTo>
                  <a:cubicBezTo>
                    <a:pt x="0" y="17"/>
                    <a:pt x="6" y="9"/>
                    <a:pt x="9" y="0"/>
                  </a:cubicBezTo>
                  <a:cubicBezTo>
                    <a:pt x="18" y="6"/>
                    <a:pt x="20" y="11"/>
                    <a:pt x="17" y="23"/>
                  </a:cubicBezTo>
                  <a:cubicBezTo>
                    <a:pt x="14" y="32"/>
                    <a:pt x="14" y="33"/>
                    <a:pt x="23" y="37"/>
                  </a:cubicBezTo>
                  <a:cubicBezTo>
                    <a:pt x="28" y="39"/>
                    <a:pt x="33" y="41"/>
                    <a:pt x="38" y="43"/>
                  </a:cubicBezTo>
                  <a:cubicBezTo>
                    <a:pt x="39" y="43"/>
                    <a:pt x="41" y="44"/>
                    <a:pt x="42" y="42"/>
                  </a:cubicBezTo>
                  <a:cubicBezTo>
                    <a:pt x="44" y="41"/>
                    <a:pt x="46" y="44"/>
                    <a:pt x="48" y="44"/>
                  </a:cubicBezTo>
                  <a:cubicBezTo>
                    <a:pt x="49" y="48"/>
                    <a:pt x="54" y="46"/>
                    <a:pt x="56" y="48"/>
                  </a:cubicBezTo>
                  <a:close/>
                </a:path>
              </a:pathLst>
            </a:custGeom>
            <a:solidFill>
              <a:srgbClr val="468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A2660EE-CA7A-B22D-18A2-4313BD9F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240"/>
              <a:ext cx="128" cy="145"/>
            </a:xfrm>
            <a:custGeom>
              <a:avLst/>
              <a:gdLst>
                <a:gd name="T0" fmla="*/ 34 w 34"/>
                <a:gd name="T1" fmla="*/ 29 h 38"/>
                <a:gd name="T2" fmla="*/ 27 w 34"/>
                <a:gd name="T3" fmla="*/ 36 h 38"/>
                <a:gd name="T4" fmla="*/ 6 w 34"/>
                <a:gd name="T5" fmla="*/ 27 h 38"/>
                <a:gd name="T6" fmla="*/ 1 w 34"/>
                <a:gd name="T7" fmla="*/ 20 h 38"/>
                <a:gd name="T8" fmla="*/ 9 w 34"/>
                <a:gd name="T9" fmla="*/ 16 h 38"/>
                <a:gd name="T10" fmla="*/ 17 w 34"/>
                <a:gd name="T11" fmla="*/ 9 h 38"/>
                <a:gd name="T12" fmla="*/ 18 w 34"/>
                <a:gd name="T13" fmla="*/ 6 h 38"/>
                <a:gd name="T14" fmla="*/ 25 w 34"/>
                <a:gd name="T15" fmla="*/ 0 h 38"/>
                <a:gd name="T16" fmla="*/ 31 w 34"/>
                <a:gd name="T17" fmla="*/ 6 h 38"/>
                <a:gd name="T18" fmla="*/ 34 w 34"/>
                <a:gd name="T1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8">
                  <a:moveTo>
                    <a:pt x="34" y="29"/>
                  </a:moveTo>
                  <a:cubicBezTo>
                    <a:pt x="34" y="38"/>
                    <a:pt x="34" y="38"/>
                    <a:pt x="27" y="36"/>
                  </a:cubicBezTo>
                  <a:cubicBezTo>
                    <a:pt x="20" y="33"/>
                    <a:pt x="13" y="31"/>
                    <a:pt x="6" y="27"/>
                  </a:cubicBezTo>
                  <a:cubicBezTo>
                    <a:pt x="3" y="25"/>
                    <a:pt x="0" y="24"/>
                    <a:pt x="1" y="20"/>
                  </a:cubicBezTo>
                  <a:cubicBezTo>
                    <a:pt x="2" y="15"/>
                    <a:pt x="6" y="15"/>
                    <a:pt x="9" y="16"/>
                  </a:cubicBezTo>
                  <a:cubicBezTo>
                    <a:pt x="16" y="18"/>
                    <a:pt x="17" y="15"/>
                    <a:pt x="17" y="9"/>
                  </a:cubicBezTo>
                  <a:cubicBezTo>
                    <a:pt x="17" y="8"/>
                    <a:pt x="18" y="7"/>
                    <a:pt x="18" y="6"/>
                  </a:cubicBezTo>
                  <a:cubicBezTo>
                    <a:pt x="19" y="3"/>
                    <a:pt x="21" y="0"/>
                    <a:pt x="25" y="0"/>
                  </a:cubicBezTo>
                  <a:cubicBezTo>
                    <a:pt x="29" y="0"/>
                    <a:pt x="30" y="3"/>
                    <a:pt x="31" y="6"/>
                  </a:cubicBezTo>
                  <a:cubicBezTo>
                    <a:pt x="33" y="14"/>
                    <a:pt x="33" y="22"/>
                    <a:pt x="34" y="29"/>
                  </a:cubicBezTo>
                  <a:close/>
                </a:path>
              </a:pathLst>
            </a:custGeom>
            <a:solidFill>
              <a:srgbClr val="F1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2CD4CB1-2479-3CAE-2640-A68FAFC1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263"/>
              <a:ext cx="171" cy="118"/>
            </a:xfrm>
            <a:custGeom>
              <a:avLst/>
              <a:gdLst>
                <a:gd name="T0" fmla="*/ 0 w 45"/>
                <a:gd name="T1" fmla="*/ 28 h 31"/>
                <a:gd name="T2" fmla="*/ 21 w 45"/>
                <a:gd name="T3" fmla="*/ 2 h 31"/>
                <a:gd name="T4" fmla="*/ 27 w 45"/>
                <a:gd name="T5" fmla="*/ 2 h 31"/>
                <a:gd name="T6" fmla="*/ 26 w 45"/>
                <a:gd name="T7" fmla="*/ 8 h 31"/>
                <a:gd name="T8" fmla="*/ 24 w 45"/>
                <a:gd name="T9" fmla="*/ 12 h 31"/>
                <a:gd name="T10" fmla="*/ 39 w 45"/>
                <a:gd name="T11" fmla="*/ 12 h 31"/>
                <a:gd name="T12" fmla="*/ 42 w 45"/>
                <a:gd name="T13" fmla="*/ 19 h 31"/>
                <a:gd name="T14" fmla="*/ 29 w 45"/>
                <a:gd name="T15" fmla="*/ 28 h 31"/>
                <a:gd name="T16" fmla="*/ 0 w 45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1">
                  <a:moveTo>
                    <a:pt x="0" y="28"/>
                  </a:moveTo>
                  <a:cubicBezTo>
                    <a:pt x="5" y="18"/>
                    <a:pt x="12" y="9"/>
                    <a:pt x="21" y="2"/>
                  </a:cubicBezTo>
                  <a:cubicBezTo>
                    <a:pt x="23" y="1"/>
                    <a:pt x="25" y="0"/>
                    <a:pt x="27" y="2"/>
                  </a:cubicBezTo>
                  <a:cubicBezTo>
                    <a:pt x="29" y="4"/>
                    <a:pt x="27" y="6"/>
                    <a:pt x="26" y="8"/>
                  </a:cubicBezTo>
                  <a:cubicBezTo>
                    <a:pt x="26" y="9"/>
                    <a:pt x="24" y="10"/>
                    <a:pt x="24" y="12"/>
                  </a:cubicBezTo>
                  <a:cubicBezTo>
                    <a:pt x="29" y="12"/>
                    <a:pt x="34" y="12"/>
                    <a:pt x="39" y="12"/>
                  </a:cubicBezTo>
                  <a:cubicBezTo>
                    <a:pt x="44" y="13"/>
                    <a:pt x="45" y="15"/>
                    <a:pt x="42" y="19"/>
                  </a:cubicBezTo>
                  <a:cubicBezTo>
                    <a:pt x="39" y="24"/>
                    <a:pt x="34" y="26"/>
                    <a:pt x="29" y="28"/>
                  </a:cubicBezTo>
                  <a:cubicBezTo>
                    <a:pt x="20" y="30"/>
                    <a:pt x="10" y="31"/>
                    <a:pt x="0" y="28"/>
                  </a:cubicBezTo>
                  <a:close/>
                </a:path>
              </a:pathLst>
            </a:custGeom>
            <a:solidFill>
              <a:srgbClr val="F18E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3506610A-A5F6-AE7D-90C0-D64B190E7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519"/>
              <a:ext cx="136" cy="137"/>
            </a:xfrm>
            <a:custGeom>
              <a:avLst/>
              <a:gdLst>
                <a:gd name="T0" fmla="*/ 5 w 36"/>
                <a:gd name="T1" fmla="*/ 13 h 36"/>
                <a:gd name="T2" fmla="*/ 23 w 36"/>
                <a:gd name="T3" fmla="*/ 2 h 36"/>
                <a:gd name="T4" fmla="*/ 29 w 36"/>
                <a:gd name="T5" fmla="*/ 3 h 36"/>
                <a:gd name="T6" fmla="*/ 36 w 36"/>
                <a:gd name="T7" fmla="*/ 13 h 36"/>
                <a:gd name="T8" fmla="*/ 20 w 36"/>
                <a:gd name="T9" fmla="*/ 31 h 36"/>
                <a:gd name="T10" fmla="*/ 12 w 36"/>
                <a:gd name="T11" fmla="*/ 34 h 36"/>
                <a:gd name="T12" fmla="*/ 3 w 36"/>
                <a:gd name="T13" fmla="*/ 21 h 36"/>
                <a:gd name="T14" fmla="*/ 5 w 36"/>
                <a:gd name="T1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6">
                  <a:moveTo>
                    <a:pt x="5" y="13"/>
                  </a:moveTo>
                  <a:cubicBezTo>
                    <a:pt x="11" y="9"/>
                    <a:pt x="17" y="5"/>
                    <a:pt x="23" y="2"/>
                  </a:cubicBezTo>
                  <a:cubicBezTo>
                    <a:pt x="25" y="1"/>
                    <a:pt x="27" y="0"/>
                    <a:pt x="29" y="3"/>
                  </a:cubicBezTo>
                  <a:cubicBezTo>
                    <a:pt x="31" y="7"/>
                    <a:pt x="34" y="10"/>
                    <a:pt x="36" y="13"/>
                  </a:cubicBezTo>
                  <a:cubicBezTo>
                    <a:pt x="33" y="21"/>
                    <a:pt x="26" y="26"/>
                    <a:pt x="20" y="31"/>
                  </a:cubicBezTo>
                  <a:cubicBezTo>
                    <a:pt x="18" y="33"/>
                    <a:pt x="16" y="36"/>
                    <a:pt x="12" y="34"/>
                  </a:cubicBezTo>
                  <a:cubicBezTo>
                    <a:pt x="9" y="30"/>
                    <a:pt x="6" y="25"/>
                    <a:pt x="3" y="21"/>
                  </a:cubicBezTo>
                  <a:cubicBezTo>
                    <a:pt x="0" y="18"/>
                    <a:pt x="1" y="15"/>
                    <a:pt x="5" y="13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D69CDC6-3B9A-D369-A11C-18F24E28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599"/>
              <a:ext cx="121" cy="125"/>
            </a:xfrm>
            <a:custGeom>
              <a:avLst/>
              <a:gdLst>
                <a:gd name="T0" fmla="*/ 31 w 32"/>
                <a:gd name="T1" fmla="*/ 27 h 33"/>
                <a:gd name="T2" fmla="*/ 25 w 32"/>
                <a:gd name="T3" fmla="*/ 31 h 33"/>
                <a:gd name="T4" fmla="*/ 5 w 32"/>
                <a:gd name="T5" fmla="*/ 23 h 33"/>
                <a:gd name="T6" fmla="*/ 2 w 32"/>
                <a:gd name="T7" fmla="*/ 17 h 33"/>
                <a:gd name="T8" fmla="*/ 9 w 32"/>
                <a:gd name="T9" fmla="*/ 13 h 33"/>
                <a:gd name="T10" fmla="*/ 16 w 32"/>
                <a:gd name="T11" fmla="*/ 7 h 33"/>
                <a:gd name="T12" fmla="*/ 22 w 32"/>
                <a:gd name="T13" fmla="*/ 0 h 33"/>
                <a:gd name="T14" fmla="*/ 28 w 32"/>
                <a:gd name="T15" fmla="*/ 7 h 33"/>
                <a:gd name="T16" fmla="*/ 31 w 32"/>
                <a:gd name="T1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31" y="27"/>
                  </a:moveTo>
                  <a:cubicBezTo>
                    <a:pt x="32" y="32"/>
                    <a:pt x="30" y="33"/>
                    <a:pt x="25" y="31"/>
                  </a:cubicBezTo>
                  <a:cubicBezTo>
                    <a:pt x="19" y="29"/>
                    <a:pt x="12" y="27"/>
                    <a:pt x="5" y="23"/>
                  </a:cubicBezTo>
                  <a:cubicBezTo>
                    <a:pt x="3" y="22"/>
                    <a:pt x="0" y="20"/>
                    <a:pt x="2" y="17"/>
                  </a:cubicBezTo>
                  <a:cubicBezTo>
                    <a:pt x="3" y="13"/>
                    <a:pt x="6" y="12"/>
                    <a:pt x="9" y="13"/>
                  </a:cubicBezTo>
                  <a:cubicBezTo>
                    <a:pt x="15" y="16"/>
                    <a:pt x="16" y="13"/>
                    <a:pt x="16" y="7"/>
                  </a:cubicBezTo>
                  <a:cubicBezTo>
                    <a:pt x="16" y="4"/>
                    <a:pt x="17" y="0"/>
                    <a:pt x="22" y="0"/>
                  </a:cubicBezTo>
                  <a:cubicBezTo>
                    <a:pt x="27" y="0"/>
                    <a:pt x="28" y="3"/>
                    <a:pt x="28" y="7"/>
                  </a:cubicBezTo>
                  <a:cubicBezTo>
                    <a:pt x="30" y="13"/>
                    <a:pt x="30" y="20"/>
                    <a:pt x="31" y="27"/>
                  </a:cubicBezTo>
                  <a:close/>
                </a:path>
              </a:pathLst>
            </a:custGeom>
            <a:solidFill>
              <a:srgbClr val="F1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879AE8C-B628-CA5F-753E-B2B42FC5B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436"/>
              <a:ext cx="79" cy="205"/>
            </a:xfrm>
            <a:custGeom>
              <a:avLst/>
              <a:gdLst>
                <a:gd name="T0" fmla="*/ 7 w 21"/>
                <a:gd name="T1" fmla="*/ 0 h 54"/>
                <a:gd name="T2" fmla="*/ 17 w 21"/>
                <a:gd name="T3" fmla="*/ 30 h 54"/>
                <a:gd name="T4" fmla="*/ 18 w 21"/>
                <a:gd name="T5" fmla="*/ 26 h 54"/>
                <a:gd name="T6" fmla="*/ 18 w 21"/>
                <a:gd name="T7" fmla="*/ 53 h 54"/>
                <a:gd name="T8" fmla="*/ 0 w 21"/>
                <a:gd name="T9" fmla="*/ 43 h 54"/>
                <a:gd name="T10" fmla="*/ 2 w 21"/>
                <a:gd name="T11" fmla="*/ 6 h 54"/>
                <a:gd name="T12" fmla="*/ 3 w 21"/>
                <a:gd name="T13" fmla="*/ 2 h 54"/>
                <a:gd name="T14" fmla="*/ 7 w 21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4">
                  <a:moveTo>
                    <a:pt x="7" y="0"/>
                  </a:moveTo>
                  <a:cubicBezTo>
                    <a:pt x="9" y="10"/>
                    <a:pt x="12" y="21"/>
                    <a:pt x="17" y="30"/>
                  </a:cubicBezTo>
                  <a:cubicBezTo>
                    <a:pt x="19" y="29"/>
                    <a:pt x="18" y="27"/>
                    <a:pt x="18" y="26"/>
                  </a:cubicBezTo>
                  <a:cubicBezTo>
                    <a:pt x="20" y="35"/>
                    <a:pt x="21" y="44"/>
                    <a:pt x="18" y="53"/>
                  </a:cubicBezTo>
                  <a:cubicBezTo>
                    <a:pt x="10" y="54"/>
                    <a:pt x="5" y="49"/>
                    <a:pt x="0" y="43"/>
                  </a:cubicBezTo>
                  <a:cubicBezTo>
                    <a:pt x="3" y="31"/>
                    <a:pt x="2" y="18"/>
                    <a:pt x="2" y="6"/>
                  </a:cubicBezTo>
                  <a:cubicBezTo>
                    <a:pt x="2" y="5"/>
                    <a:pt x="2" y="3"/>
                    <a:pt x="3" y="2"/>
                  </a:cubicBezTo>
                  <a:cubicBezTo>
                    <a:pt x="5" y="3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9C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01CF6AC-E38F-37DD-E466-419245E2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895"/>
              <a:ext cx="107" cy="118"/>
            </a:xfrm>
            <a:custGeom>
              <a:avLst/>
              <a:gdLst>
                <a:gd name="T0" fmla="*/ 11 w 28"/>
                <a:gd name="T1" fmla="*/ 10 h 31"/>
                <a:gd name="T2" fmla="*/ 20 w 28"/>
                <a:gd name="T3" fmla="*/ 4 h 31"/>
                <a:gd name="T4" fmla="*/ 28 w 28"/>
                <a:gd name="T5" fmla="*/ 10 h 31"/>
                <a:gd name="T6" fmla="*/ 17 w 28"/>
                <a:gd name="T7" fmla="*/ 25 h 31"/>
                <a:gd name="T8" fmla="*/ 11 w 28"/>
                <a:gd name="T9" fmla="*/ 29 h 31"/>
                <a:gd name="T10" fmla="*/ 5 w 28"/>
                <a:gd name="T11" fmla="*/ 27 h 31"/>
                <a:gd name="T12" fmla="*/ 1 w 28"/>
                <a:gd name="T13" fmla="*/ 9 h 31"/>
                <a:gd name="T14" fmla="*/ 4 w 28"/>
                <a:gd name="T15" fmla="*/ 1 h 31"/>
                <a:gd name="T16" fmla="*/ 10 w 28"/>
                <a:gd name="T17" fmla="*/ 7 h 31"/>
                <a:gd name="T18" fmla="*/ 11 w 28"/>
                <a:gd name="T19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11" y="10"/>
                  </a:moveTo>
                  <a:cubicBezTo>
                    <a:pt x="14" y="7"/>
                    <a:pt x="17" y="5"/>
                    <a:pt x="20" y="4"/>
                  </a:cubicBezTo>
                  <a:cubicBezTo>
                    <a:pt x="25" y="1"/>
                    <a:pt x="28" y="4"/>
                    <a:pt x="28" y="10"/>
                  </a:cubicBezTo>
                  <a:cubicBezTo>
                    <a:pt x="27" y="17"/>
                    <a:pt x="22" y="21"/>
                    <a:pt x="17" y="25"/>
                  </a:cubicBezTo>
                  <a:cubicBezTo>
                    <a:pt x="15" y="27"/>
                    <a:pt x="13" y="28"/>
                    <a:pt x="11" y="29"/>
                  </a:cubicBezTo>
                  <a:cubicBezTo>
                    <a:pt x="8" y="31"/>
                    <a:pt x="6" y="30"/>
                    <a:pt x="5" y="27"/>
                  </a:cubicBezTo>
                  <a:cubicBezTo>
                    <a:pt x="4" y="21"/>
                    <a:pt x="2" y="15"/>
                    <a:pt x="1" y="9"/>
                  </a:cubicBezTo>
                  <a:cubicBezTo>
                    <a:pt x="0" y="6"/>
                    <a:pt x="0" y="2"/>
                    <a:pt x="4" y="1"/>
                  </a:cubicBezTo>
                  <a:cubicBezTo>
                    <a:pt x="8" y="0"/>
                    <a:pt x="8" y="4"/>
                    <a:pt x="10" y="7"/>
                  </a:cubicBezTo>
                  <a:cubicBezTo>
                    <a:pt x="10" y="7"/>
                    <a:pt x="10" y="8"/>
                    <a:pt x="11" y="10"/>
                  </a:cubicBezTo>
                  <a:close/>
                </a:path>
              </a:pathLst>
            </a:custGeom>
            <a:solidFill>
              <a:srgbClr val="F1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8EC084-C4C8-2EEA-7742-7BDD2B0A2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747"/>
              <a:ext cx="152" cy="103"/>
            </a:xfrm>
            <a:custGeom>
              <a:avLst/>
              <a:gdLst>
                <a:gd name="T0" fmla="*/ 38 w 40"/>
                <a:gd name="T1" fmla="*/ 14 h 27"/>
                <a:gd name="T2" fmla="*/ 35 w 40"/>
                <a:gd name="T3" fmla="*/ 27 h 27"/>
                <a:gd name="T4" fmla="*/ 14 w 40"/>
                <a:gd name="T5" fmla="*/ 17 h 27"/>
                <a:gd name="T6" fmla="*/ 18 w 40"/>
                <a:gd name="T7" fmla="*/ 10 h 27"/>
                <a:gd name="T8" fmla="*/ 5 w 40"/>
                <a:gd name="T9" fmla="*/ 10 h 27"/>
                <a:gd name="T10" fmla="*/ 0 w 40"/>
                <a:gd name="T11" fmla="*/ 8 h 27"/>
                <a:gd name="T12" fmla="*/ 35 w 40"/>
                <a:gd name="T13" fmla="*/ 0 h 27"/>
                <a:gd name="T14" fmla="*/ 38 w 40"/>
                <a:gd name="T1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7">
                  <a:moveTo>
                    <a:pt x="38" y="14"/>
                  </a:moveTo>
                  <a:cubicBezTo>
                    <a:pt x="40" y="19"/>
                    <a:pt x="39" y="23"/>
                    <a:pt x="35" y="27"/>
                  </a:cubicBezTo>
                  <a:cubicBezTo>
                    <a:pt x="27" y="26"/>
                    <a:pt x="21" y="21"/>
                    <a:pt x="14" y="17"/>
                  </a:cubicBezTo>
                  <a:cubicBezTo>
                    <a:pt x="12" y="15"/>
                    <a:pt x="12" y="14"/>
                    <a:pt x="18" y="10"/>
                  </a:cubicBezTo>
                  <a:cubicBezTo>
                    <a:pt x="13" y="11"/>
                    <a:pt x="9" y="11"/>
                    <a:pt x="5" y="10"/>
                  </a:cubicBezTo>
                  <a:cubicBezTo>
                    <a:pt x="3" y="10"/>
                    <a:pt x="0" y="11"/>
                    <a:pt x="0" y="8"/>
                  </a:cubicBezTo>
                  <a:cubicBezTo>
                    <a:pt x="12" y="7"/>
                    <a:pt x="23" y="2"/>
                    <a:pt x="35" y="0"/>
                  </a:cubicBezTo>
                  <a:cubicBezTo>
                    <a:pt x="36" y="5"/>
                    <a:pt x="37" y="9"/>
                    <a:pt x="38" y="14"/>
                  </a:cubicBezTo>
                  <a:close/>
                </a:path>
              </a:pathLst>
            </a:custGeom>
            <a:solidFill>
              <a:srgbClr val="E4A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F27D8943-1D33-925F-C8AA-C341D0B2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348"/>
              <a:ext cx="50" cy="289"/>
            </a:xfrm>
            <a:custGeom>
              <a:avLst/>
              <a:gdLst>
                <a:gd name="T0" fmla="*/ 11 w 13"/>
                <a:gd name="T1" fmla="*/ 25 h 76"/>
                <a:gd name="T2" fmla="*/ 10 w 13"/>
                <a:gd name="T3" fmla="*/ 67 h 76"/>
                <a:gd name="T4" fmla="*/ 5 w 13"/>
                <a:gd name="T5" fmla="*/ 76 h 76"/>
                <a:gd name="T6" fmla="*/ 4 w 13"/>
                <a:gd name="T7" fmla="*/ 69 h 76"/>
                <a:gd name="T8" fmla="*/ 2 w 13"/>
                <a:gd name="T9" fmla="*/ 13 h 76"/>
                <a:gd name="T10" fmla="*/ 3 w 13"/>
                <a:gd name="T11" fmla="*/ 0 h 76"/>
                <a:gd name="T12" fmla="*/ 3 w 13"/>
                <a:gd name="T13" fmla="*/ 0 h 76"/>
                <a:gd name="T14" fmla="*/ 11 w 13"/>
                <a:gd name="T15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6">
                  <a:moveTo>
                    <a:pt x="11" y="25"/>
                  </a:moveTo>
                  <a:cubicBezTo>
                    <a:pt x="13" y="39"/>
                    <a:pt x="13" y="53"/>
                    <a:pt x="10" y="67"/>
                  </a:cubicBezTo>
                  <a:cubicBezTo>
                    <a:pt x="10" y="71"/>
                    <a:pt x="11" y="75"/>
                    <a:pt x="5" y="76"/>
                  </a:cubicBezTo>
                  <a:cubicBezTo>
                    <a:pt x="3" y="74"/>
                    <a:pt x="4" y="72"/>
                    <a:pt x="4" y="69"/>
                  </a:cubicBezTo>
                  <a:cubicBezTo>
                    <a:pt x="3" y="50"/>
                    <a:pt x="1" y="32"/>
                    <a:pt x="2" y="13"/>
                  </a:cubicBezTo>
                  <a:cubicBezTo>
                    <a:pt x="2" y="9"/>
                    <a:pt x="0" y="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8"/>
                    <a:pt x="9" y="16"/>
                    <a:pt x="11" y="25"/>
                  </a:cubicBezTo>
                  <a:close/>
                </a:path>
              </a:pathLst>
            </a:custGeom>
            <a:solidFill>
              <a:srgbClr val="77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9269130-FDB3-FFE8-FFBA-67D8C5C5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685"/>
              <a:ext cx="106" cy="132"/>
            </a:xfrm>
            <a:custGeom>
              <a:avLst/>
              <a:gdLst>
                <a:gd name="T0" fmla="*/ 0 w 28"/>
                <a:gd name="T1" fmla="*/ 12 h 35"/>
                <a:gd name="T2" fmla="*/ 1 w 28"/>
                <a:gd name="T3" fmla="*/ 11 h 35"/>
                <a:gd name="T4" fmla="*/ 9 w 28"/>
                <a:gd name="T5" fmla="*/ 23 h 35"/>
                <a:gd name="T6" fmla="*/ 21 w 28"/>
                <a:gd name="T7" fmla="*/ 0 h 35"/>
                <a:gd name="T8" fmla="*/ 20 w 28"/>
                <a:gd name="T9" fmla="*/ 24 h 35"/>
                <a:gd name="T10" fmla="*/ 15 w 28"/>
                <a:gd name="T11" fmla="*/ 33 h 35"/>
                <a:gd name="T12" fmla="*/ 15 w 28"/>
                <a:gd name="T13" fmla="*/ 35 h 35"/>
                <a:gd name="T14" fmla="*/ 0 w 28"/>
                <a:gd name="T1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0" y="12"/>
                  </a:moveTo>
                  <a:cubicBezTo>
                    <a:pt x="0" y="12"/>
                    <a:pt x="1" y="11"/>
                    <a:pt x="1" y="11"/>
                  </a:cubicBezTo>
                  <a:cubicBezTo>
                    <a:pt x="3" y="14"/>
                    <a:pt x="6" y="18"/>
                    <a:pt x="9" y="23"/>
                  </a:cubicBezTo>
                  <a:cubicBezTo>
                    <a:pt x="8" y="12"/>
                    <a:pt x="15" y="6"/>
                    <a:pt x="21" y="0"/>
                  </a:cubicBezTo>
                  <a:cubicBezTo>
                    <a:pt x="28" y="9"/>
                    <a:pt x="27" y="14"/>
                    <a:pt x="20" y="24"/>
                  </a:cubicBezTo>
                  <a:cubicBezTo>
                    <a:pt x="19" y="27"/>
                    <a:pt x="15" y="28"/>
                    <a:pt x="15" y="33"/>
                  </a:cubicBezTo>
                  <a:cubicBezTo>
                    <a:pt x="16" y="33"/>
                    <a:pt x="16" y="34"/>
                    <a:pt x="15" y="35"/>
                  </a:cubicBezTo>
                  <a:cubicBezTo>
                    <a:pt x="9" y="28"/>
                    <a:pt x="4" y="20"/>
                    <a:pt x="0" y="12"/>
                  </a:cubicBezTo>
                  <a:close/>
                </a:path>
              </a:pathLst>
            </a:custGeom>
            <a:solidFill>
              <a:srgbClr val="488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3C300F1-CB33-D88C-8482-833A6242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88"/>
              <a:ext cx="88" cy="106"/>
            </a:xfrm>
            <a:custGeom>
              <a:avLst/>
              <a:gdLst>
                <a:gd name="T0" fmla="*/ 11 w 23"/>
                <a:gd name="T1" fmla="*/ 28 h 28"/>
                <a:gd name="T2" fmla="*/ 1 w 23"/>
                <a:gd name="T3" fmla="*/ 8 h 28"/>
                <a:gd name="T4" fmla="*/ 2 w 23"/>
                <a:gd name="T5" fmla="*/ 1 h 28"/>
                <a:gd name="T6" fmla="*/ 7 w 23"/>
                <a:gd name="T7" fmla="*/ 3 h 28"/>
                <a:gd name="T8" fmla="*/ 14 w 23"/>
                <a:gd name="T9" fmla="*/ 3 h 28"/>
                <a:gd name="T10" fmla="*/ 20 w 23"/>
                <a:gd name="T11" fmla="*/ 1 h 28"/>
                <a:gd name="T12" fmla="*/ 21 w 23"/>
                <a:gd name="T13" fmla="*/ 7 h 28"/>
                <a:gd name="T14" fmla="*/ 11 w 2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8">
                  <a:moveTo>
                    <a:pt x="11" y="28"/>
                  </a:moveTo>
                  <a:cubicBezTo>
                    <a:pt x="6" y="21"/>
                    <a:pt x="3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2"/>
                    <a:pt x="7" y="3"/>
                  </a:cubicBezTo>
                  <a:cubicBezTo>
                    <a:pt x="9" y="7"/>
                    <a:pt x="11" y="7"/>
                    <a:pt x="14" y="3"/>
                  </a:cubicBezTo>
                  <a:cubicBezTo>
                    <a:pt x="15" y="1"/>
                    <a:pt x="17" y="0"/>
                    <a:pt x="20" y="1"/>
                  </a:cubicBezTo>
                  <a:cubicBezTo>
                    <a:pt x="23" y="2"/>
                    <a:pt x="22" y="5"/>
                    <a:pt x="21" y="7"/>
                  </a:cubicBezTo>
                  <a:cubicBezTo>
                    <a:pt x="19" y="14"/>
                    <a:pt x="15" y="21"/>
                    <a:pt x="11" y="28"/>
                  </a:cubicBezTo>
                  <a:close/>
                </a:path>
              </a:pathLst>
            </a:custGeom>
            <a:solidFill>
              <a:srgbClr val="F19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A00BC45-E3B3-EBEF-8C51-C016F7F2F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852"/>
              <a:ext cx="156" cy="87"/>
            </a:xfrm>
            <a:custGeom>
              <a:avLst/>
              <a:gdLst>
                <a:gd name="T0" fmla="*/ 1 w 41"/>
                <a:gd name="T1" fmla="*/ 13 h 23"/>
                <a:gd name="T2" fmla="*/ 3 w 41"/>
                <a:gd name="T3" fmla="*/ 8 h 23"/>
                <a:gd name="T4" fmla="*/ 7 w 41"/>
                <a:gd name="T5" fmla="*/ 7 h 23"/>
                <a:gd name="T6" fmla="*/ 15 w 41"/>
                <a:gd name="T7" fmla="*/ 0 h 23"/>
                <a:gd name="T8" fmla="*/ 23 w 41"/>
                <a:gd name="T9" fmla="*/ 3 h 23"/>
                <a:gd name="T10" fmla="*/ 41 w 41"/>
                <a:gd name="T11" fmla="*/ 22 h 23"/>
                <a:gd name="T12" fmla="*/ 21 w 41"/>
                <a:gd name="T13" fmla="*/ 15 h 23"/>
                <a:gd name="T14" fmla="*/ 18 w 41"/>
                <a:gd name="T15" fmla="*/ 11 h 23"/>
                <a:gd name="T16" fmla="*/ 7 w 41"/>
                <a:gd name="T17" fmla="*/ 9 h 23"/>
                <a:gd name="T18" fmla="*/ 1 w 41"/>
                <a:gd name="T1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23">
                  <a:moveTo>
                    <a:pt x="1" y="13"/>
                  </a:moveTo>
                  <a:cubicBezTo>
                    <a:pt x="0" y="11"/>
                    <a:pt x="1" y="9"/>
                    <a:pt x="3" y="8"/>
                  </a:cubicBezTo>
                  <a:cubicBezTo>
                    <a:pt x="5" y="10"/>
                    <a:pt x="6" y="8"/>
                    <a:pt x="7" y="7"/>
                  </a:cubicBezTo>
                  <a:cubicBezTo>
                    <a:pt x="10" y="4"/>
                    <a:pt x="13" y="2"/>
                    <a:pt x="15" y="0"/>
                  </a:cubicBezTo>
                  <a:cubicBezTo>
                    <a:pt x="17" y="4"/>
                    <a:pt x="21" y="1"/>
                    <a:pt x="23" y="3"/>
                  </a:cubicBezTo>
                  <a:cubicBezTo>
                    <a:pt x="33" y="5"/>
                    <a:pt x="36" y="14"/>
                    <a:pt x="41" y="22"/>
                  </a:cubicBezTo>
                  <a:cubicBezTo>
                    <a:pt x="32" y="23"/>
                    <a:pt x="26" y="21"/>
                    <a:pt x="21" y="15"/>
                  </a:cubicBezTo>
                  <a:cubicBezTo>
                    <a:pt x="20" y="14"/>
                    <a:pt x="19" y="12"/>
                    <a:pt x="18" y="11"/>
                  </a:cubicBezTo>
                  <a:cubicBezTo>
                    <a:pt x="15" y="6"/>
                    <a:pt x="12" y="4"/>
                    <a:pt x="7" y="9"/>
                  </a:cubicBezTo>
                  <a:cubicBezTo>
                    <a:pt x="6" y="11"/>
                    <a:pt x="3" y="12"/>
                    <a:pt x="1" y="13"/>
                  </a:cubicBezTo>
                  <a:close/>
                </a:path>
              </a:pathLst>
            </a:custGeom>
            <a:solidFill>
              <a:srgbClr val="468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4D621C6-0EFB-F5B8-0C05-0D029EF55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428"/>
              <a:ext cx="144" cy="106"/>
            </a:xfrm>
            <a:custGeom>
              <a:avLst/>
              <a:gdLst>
                <a:gd name="T0" fmla="*/ 0 w 38"/>
                <a:gd name="T1" fmla="*/ 7 h 28"/>
                <a:gd name="T2" fmla="*/ 7 w 38"/>
                <a:gd name="T3" fmla="*/ 0 h 28"/>
                <a:gd name="T4" fmla="*/ 14 w 38"/>
                <a:gd name="T5" fmla="*/ 4 h 28"/>
                <a:gd name="T6" fmla="*/ 32 w 38"/>
                <a:gd name="T7" fmla="*/ 16 h 28"/>
                <a:gd name="T8" fmla="*/ 38 w 38"/>
                <a:gd name="T9" fmla="*/ 20 h 28"/>
                <a:gd name="T10" fmla="*/ 34 w 38"/>
                <a:gd name="T11" fmla="*/ 27 h 28"/>
                <a:gd name="T12" fmla="*/ 20 w 38"/>
                <a:gd name="T13" fmla="*/ 22 h 28"/>
                <a:gd name="T14" fmla="*/ 0 w 38"/>
                <a:gd name="T1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8">
                  <a:moveTo>
                    <a:pt x="0" y="7"/>
                  </a:moveTo>
                  <a:cubicBezTo>
                    <a:pt x="3" y="5"/>
                    <a:pt x="5" y="2"/>
                    <a:pt x="7" y="0"/>
                  </a:cubicBezTo>
                  <a:cubicBezTo>
                    <a:pt x="9" y="0"/>
                    <a:pt x="11" y="2"/>
                    <a:pt x="14" y="4"/>
                  </a:cubicBezTo>
                  <a:cubicBezTo>
                    <a:pt x="19" y="9"/>
                    <a:pt x="26" y="12"/>
                    <a:pt x="32" y="16"/>
                  </a:cubicBezTo>
                  <a:cubicBezTo>
                    <a:pt x="34" y="17"/>
                    <a:pt x="37" y="17"/>
                    <a:pt x="38" y="20"/>
                  </a:cubicBezTo>
                  <a:cubicBezTo>
                    <a:pt x="36" y="22"/>
                    <a:pt x="35" y="25"/>
                    <a:pt x="34" y="27"/>
                  </a:cubicBezTo>
                  <a:cubicBezTo>
                    <a:pt x="28" y="28"/>
                    <a:pt x="25" y="24"/>
                    <a:pt x="20" y="22"/>
                  </a:cubicBezTo>
                  <a:cubicBezTo>
                    <a:pt x="13" y="18"/>
                    <a:pt x="6" y="14"/>
                    <a:pt x="0" y="7"/>
                  </a:cubicBezTo>
                  <a:close/>
                </a:path>
              </a:pathLst>
            </a:custGeom>
            <a:solidFill>
              <a:srgbClr val="4CB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9A8C34D-17B7-453A-725F-FBAC8C9A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859"/>
              <a:ext cx="129" cy="87"/>
            </a:xfrm>
            <a:custGeom>
              <a:avLst/>
              <a:gdLst>
                <a:gd name="T0" fmla="*/ 34 w 34"/>
                <a:gd name="T1" fmla="*/ 6 h 23"/>
                <a:gd name="T2" fmla="*/ 33 w 34"/>
                <a:gd name="T3" fmla="*/ 7 h 23"/>
                <a:gd name="T4" fmla="*/ 22 w 34"/>
                <a:gd name="T5" fmla="*/ 11 h 23"/>
                <a:gd name="T6" fmla="*/ 5 w 34"/>
                <a:gd name="T7" fmla="*/ 22 h 23"/>
                <a:gd name="T8" fmla="*/ 2 w 34"/>
                <a:gd name="T9" fmla="*/ 22 h 23"/>
                <a:gd name="T10" fmla="*/ 3 w 34"/>
                <a:gd name="T11" fmla="*/ 18 h 23"/>
                <a:gd name="T12" fmla="*/ 17 w 34"/>
                <a:gd name="T13" fmla="*/ 2 h 23"/>
                <a:gd name="T14" fmla="*/ 26 w 34"/>
                <a:gd name="T15" fmla="*/ 0 h 23"/>
                <a:gd name="T16" fmla="*/ 34 w 34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3">
                  <a:moveTo>
                    <a:pt x="34" y="6"/>
                  </a:moveTo>
                  <a:cubicBezTo>
                    <a:pt x="34" y="7"/>
                    <a:pt x="33" y="7"/>
                    <a:pt x="33" y="7"/>
                  </a:cubicBezTo>
                  <a:cubicBezTo>
                    <a:pt x="27" y="3"/>
                    <a:pt x="24" y="7"/>
                    <a:pt x="22" y="11"/>
                  </a:cubicBezTo>
                  <a:cubicBezTo>
                    <a:pt x="18" y="18"/>
                    <a:pt x="13" y="22"/>
                    <a:pt x="5" y="22"/>
                  </a:cubicBezTo>
                  <a:cubicBezTo>
                    <a:pt x="4" y="23"/>
                    <a:pt x="2" y="23"/>
                    <a:pt x="2" y="22"/>
                  </a:cubicBezTo>
                  <a:cubicBezTo>
                    <a:pt x="0" y="20"/>
                    <a:pt x="2" y="19"/>
                    <a:pt x="3" y="18"/>
                  </a:cubicBezTo>
                  <a:cubicBezTo>
                    <a:pt x="6" y="11"/>
                    <a:pt x="9" y="4"/>
                    <a:pt x="17" y="2"/>
                  </a:cubicBezTo>
                  <a:cubicBezTo>
                    <a:pt x="20" y="1"/>
                    <a:pt x="24" y="2"/>
                    <a:pt x="26" y="0"/>
                  </a:cubicBezTo>
                  <a:cubicBezTo>
                    <a:pt x="29" y="2"/>
                    <a:pt x="31" y="4"/>
                    <a:pt x="34" y="6"/>
                  </a:cubicBezTo>
                  <a:close/>
                </a:path>
              </a:pathLst>
            </a:custGeom>
            <a:solidFill>
              <a:srgbClr val="468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94E73883-FF59-CB24-9289-A28D08B6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844"/>
              <a:ext cx="60" cy="125"/>
            </a:xfrm>
            <a:custGeom>
              <a:avLst/>
              <a:gdLst>
                <a:gd name="T0" fmla="*/ 14 w 16"/>
                <a:gd name="T1" fmla="*/ 30 h 33"/>
                <a:gd name="T2" fmla="*/ 8 w 16"/>
                <a:gd name="T3" fmla="*/ 28 h 33"/>
                <a:gd name="T4" fmla="*/ 5 w 16"/>
                <a:gd name="T5" fmla="*/ 2 h 33"/>
                <a:gd name="T6" fmla="*/ 8 w 16"/>
                <a:gd name="T7" fmla="*/ 2 h 33"/>
                <a:gd name="T8" fmla="*/ 16 w 16"/>
                <a:gd name="T9" fmla="*/ 14 h 33"/>
                <a:gd name="T10" fmla="*/ 14 w 16"/>
                <a:gd name="T11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3">
                  <a:moveTo>
                    <a:pt x="14" y="30"/>
                  </a:moveTo>
                  <a:cubicBezTo>
                    <a:pt x="11" y="33"/>
                    <a:pt x="10" y="29"/>
                    <a:pt x="8" y="28"/>
                  </a:cubicBezTo>
                  <a:cubicBezTo>
                    <a:pt x="1" y="22"/>
                    <a:pt x="0" y="11"/>
                    <a:pt x="5" y="2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13" y="5"/>
                    <a:pt x="16" y="8"/>
                    <a:pt x="16" y="14"/>
                  </a:cubicBezTo>
                  <a:cubicBezTo>
                    <a:pt x="16" y="19"/>
                    <a:pt x="16" y="24"/>
                    <a:pt x="14" y="30"/>
                  </a:cubicBezTo>
                  <a:close/>
                </a:path>
              </a:pathLst>
            </a:custGeom>
            <a:solidFill>
              <a:srgbClr val="45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9DD121B-B628-E9BC-54A4-6D7E230D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480"/>
              <a:ext cx="156" cy="76"/>
            </a:xfrm>
            <a:custGeom>
              <a:avLst/>
              <a:gdLst>
                <a:gd name="T0" fmla="*/ 41 w 41"/>
                <a:gd name="T1" fmla="*/ 20 h 20"/>
                <a:gd name="T2" fmla="*/ 10 w 41"/>
                <a:gd name="T3" fmla="*/ 9 h 20"/>
                <a:gd name="T4" fmla="*/ 0 w 41"/>
                <a:gd name="T5" fmla="*/ 3 h 20"/>
                <a:gd name="T6" fmla="*/ 3 w 41"/>
                <a:gd name="T7" fmla="*/ 0 h 20"/>
                <a:gd name="T8" fmla="*/ 22 w 41"/>
                <a:gd name="T9" fmla="*/ 3 h 20"/>
                <a:gd name="T10" fmla="*/ 27 w 41"/>
                <a:gd name="T11" fmla="*/ 7 h 20"/>
                <a:gd name="T12" fmla="*/ 34 w 41"/>
                <a:gd name="T13" fmla="*/ 14 h 20"/>
                <a:gd name="T14" fmla="*/ 41 w 4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0">
                  <a:moveTo>
                    <a:pt x="41" y="20"/>
                  </a:moveTo>
                  <a:cubicBezTo>
                    <a:pt x="30" y="18"/>
                    <a:pt x="21" y="13"/>
                    <a:pt x="10" y="9"/>
                  </a:cubicBezTo>
                  <a:cubicBezTo>
                    <a:pt x="7" y="7"/>
                    <a:pt x="3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9" y="2"/>
                    <a:pt x="15" y="3"/>
                    <a:pt x="22" y="3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7" y="11"/>
                    <a:pt x="31" y="12"/>
                    <a:pt x="34" y="14"/>
                  </a:cubicBezTo>
                  <a:cubicBezTo>
                    <a:pt x="36" y="16"/>
                    <a:pt x="39" y="18"/>
                    <a:pt x="41" y="20"/>
                  </a:cubicBezTo>
                  <a:close/>
                </a:path>
              </a:pathLst>
            </a:custGeom>
            <a:solidFill>
              <a:srgbClr val="87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69971F1-9CDB-2D25-01FF-6AD6E05B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580"/>
              <a:ext cx="117" cy="114"/>
            </a:xfrm>
            <a:custGeom>
              <a:avLst/>
              <a:gdLst>
                <a:gd name="T0" fmla="*/ 5 w 31"/>
                <a:gd name="T1" fmla="*/ 30 h 30"/>
                <a:gd name="T2" fmla="*/ 0 w 31"/>
                <a:gd name="T3" fmla="*/ 22 h 30"/>
                <a:gd name="T4" fmla="*/ 25 w 31"/>
                <a:gd name="T5" fmla="*/ 0 h 30"/>
                <a:gd name="T6" fmla="*/ 31 w 31"/>
                <a:gd name="T7" fmla="*/ 7 h 30"/>
                <a:gd name="T8" fmla="*/ 5 w 3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5" y="30"/>
                  </a:moveTo>
                  <a:cubicBezTo>
                    <a:pt x="3" y="28"/>
                    <a:pt x="1" y="25"/>
                    <a:pt x="0" y="22"/>
                  </a:cubicBezTo>
                  <a:cubicBezTo>
                    <a:pt x="9" y="16"/>
                    <a:pt x="16" y="7"/>
                    <a:pt x="25" y="0"/>
                  </a:cubicBezTo>
                  <a:cubicBezTo>
                    <a:pt x="27" y="3"/>
                    <a:pt x="29" y="5"/>
                    <a:pt x="31" y="7"/>
                  </a:cubicBezTo>
                  <a:cubicBezTo>
                    <a:pt x="23" y="16"/>
                    <a:pt x="16" y="25"/>
                    <a:pt x="5" y="30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B764AB9-C95C-E150-43E5-776510BF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55"/>
              <a:ext cx="133" cy="91"/>
            </a:xfrm>
            <a:custGeom>
              <a:avLst/>
              <a:gdLst>
                <a:gd name="T0" fmla="*/ 1 w 35"/>
                <a:gd name="T1" fmla="*/ 0 h 24"/>
                <a:gd name="T2" fmla="*/ 35 w 35"/>
                <a:gd name="T3" fmla="*/ 20 h 24"/>
                <a:gd name="T4" fmla="*/ 33 w 35"/>
                <a:gd name="T5" fmla="*/ 24 h 24"/>
                <a:gd name="T6" fmla="*/ 0 w 35"/>
                <a:gd name="T7" fmla="*/ 3 h 24"/>
                <a:gd name="T8" fmla="*/ 1 w 3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1" y="0"/>
                  </a:moveTo>
                  <a:cubicBezTo>
                    <a:pt x="12" y="8"/>
                    <a:pt x="23" y="15"/>
                    <a:pt x="35" y="20"/>
                  </a:cubicBezTo>
                  <a:cubicBezTo>
                    <a:pt x="34" y="21"/>
                    <a:pt x="33" y="23"/>
                    <a:pt x="33" y="24"/>
                  </a:cubicBezTo>
                  <a:cubicBezTo>
                    <a:pt x="20" y="19"/>
                    <a:pt x="9" y="1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4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28304DB-4892-B7FF-0130-8A5198E3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413"/>
              <a:ext cx="125" cy="91"/>
            </a:xfrm>
            <a:custGeom>
              <a:avLst/>
              <a:gdLst>
                <a:gd name="T0" fmla="*/ 31 w 33"/>
                <a:gd name="T1" fmla="*/ 24 h 24"/>
                <a:gd name="T2" fmla="*/ 0 w 33"/>
                <a:gd name="T3" fmla="*/ 4 h 24"/>
                <a:gd name="T4" fmla="*/ 2 w 33"/>
                <a:gd name="T5" fmla="*/ 0 h 24"/>
                <a:gd name="T6" fmla="*/ 33 w 33"/>
                <a:gd name="T7" fmla="*/ 20 h 24"/>
                <a:gd name="T8" fmla="*/ 31 w 3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31" y="24"/>
                  </a:moveTo>
                  <a:cubicBezTo>
                    <a:pt x="19" y="19"/>
                    <a:pt x="8" y="1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8"/>
                    <a:pt x="22" y="15"/>
                    <a:pt x="33" y="20"/>
                  </a:cubicBezTo>
                  <a:cubicBezTo>
                    <a:pt x="33" y="21"/>
                    <a:pt x="32" y="23"/>
                    <a:pt x="31" y="24"/>
                  </a:cubicBezTo>
                  <a:close/>
                </a:path>
              </a:pathLst>
            </a:custGeom>
            <a:solidFill>
              <a:srgbClr val="070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E41D850-1589-9897-8DB3-CFE9372A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607"/>
              <a:ext cx="106" cy="98"/>
            </a:xfrm>
            <a:custGeom>
              <a:avLst/>
              <a:gdLst>
                <a:gd name="T0" fmla="*/ 0 w 28"/>
                <a:gd name="T1" fmla="*/ 23 h 26"/>
                <a:gd name="T2" fmla="*/ 26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0" y="23"/>
                  </a:moveTo>
                  <a:cubicBezTo>
                    <a:pt x="9" y="16"/>
                    <a:pt x="17" y="8"/>
                    <a:pt x="26" y="0"/>
                  </a:cubicBezTo>
                  <a:cubicBezTo>
                    <a:pt x="26" y="1"/>
                    <a:pt x="27" y="2"/>
                    <a:pt x="28" y="3"/>
                  </a:cubicBezTo>
                  <a:cubicBezTo>
                    <a:pt x="21" y="13"/>
                    <a:pt x="12" y="20"/>
                    <a:pt x="2" y="26"/>
                  </a:cubicBezTo>
                  <a:cubicBezTo>
                    <a:pt x="1" y="25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061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5873C71-D02E-C33F-27BD-6A259262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69"/>
              <a:ext cx="103" cy="95"/>
            </a:xfrm>
            <a:custGeom>
              <a:avLst/>
              <a:gdLst>
                <a:gd name="T0" fmla="*/ 27 w 27"/>
                <a:gd name="T1" fmla="*/ 3 h 25"/>
                <a:gd name="T2" fmla="*/ 2 w 27"/>
                <a:gd name="T3" fmla="*/ 25 h 25"/>
                <a:gd name="T4" fmla="*/ 0 w 27"/>
                <a:gd name="T5" fmla="*/ 21 h 25"/>
                <a:gd name="T6" fmla="*/ 24 w 27"/>
                <a:gd name="T7" fmla="*/ 0 h 25"/>
                <a:gd name="T8" fmla="*/ 27 w 27"/>
                <a:gd name="T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1" y="13"/>
                    <a:pt x="12" y="20"/>
                    <a:pt x="2" y="25"/>
                  </a:cubicBezTo>
                  <a:cubicBezTo>
                    <a:pt x="0" y="24"/>
                    <a:pt x="0" y="23"/>
                    <a:pt x="0" y="21"/>
                  </a:cubicBezTo>
                  <a:cubicBezTo>
                    <a:pt x="10" y="17"/>
                    <a:pt x="17" y="9"/>
                    <a:pt x="24" y="0"/>
                  </a:cubicBezTo>
                  <a:cubicBezTo>
                    <a:pt x="25" y="1"/>
                    <a:pt x="26" y="2"/>
                    <a:pt x="27" y="3"/>
                  </a:cubicBezTo>
                  <a:close/>
                </a:path>
              </a:pathLst>
            </a:custGeom>
            <a:solidFill>
              <a:srgbClr val="06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821C6576-174D-F0D1-B0F6-7F5F48F4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798"/>
              <a:ext cx="49" cy="73"/>
            </a:xfrm>
            <a:custGeom>
              <a:avLst/>
              <a:gdLst>
                <a:gd name="T0" fmla="*/ 8 w 13"/>
                <a:gd name="T1" fmla="*/ 17 h 19"/>
                <a:gd name="T2" fmla="*/ 0 w 13"/>
                <a:gd name="T3" fmla="*/ 14 h 19"/>
                <a:gd name="T4" fmla="*/ 12 w 13"/>
                <a:gd name="T5" fmla="*/ 0 h 19"/>
                <a:gd name="T6" fmla="*/ 13 w 13"/>
                <a:gd name="T7" fmla="*/ 1 h 19"/>
                <a:gd name="T8" fmla="*/ 2 w 13"/>
                <a:gd name="T9" fmla="*/ 15 h 19"/>
                <a:gd name="T10" fmla="*/ 8 w 1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8" y="17"/>
                  </a:moveTo>
                  <a:cubicBezTo>
                    <a:pt x="6" y="16"/>
                    <a:pt x="1" y="19"/>
                    <a:pt x="0" y="14"/>
                  </a:cubicBezTo>
                  <a:cubicBezTo>
                    <a:pt x="4" y="9"/>
                    <a:pt x="8" y="5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7"/>
                    <a:pt x="6" y="10"/>
                    <a:pt x="2" y="15"/>
                  </a:cubicBezTo>
                  <a:cubicBezTo>
                    <a:pt x="4" y="16"/>
                    <a:pt x="7" y="15"/>
                    <a:pt x="8" y="17"/>
                  </a:cubicBezTo>
                  <a:close/>
                </a:path>
              </a:pathLst>
            </a:custGeom>
            <a:solidFill>
              <a:srgbClr val="73A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EB808ED-64EB-6052-2572-432968DA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810"/>
              <a:ext cx="49" cy="61"/>
            </a:xfrm>
            <a:custGeom>
              <a:avLst/>
              <a:gdLst>
                <a:gd name="T0" fmla="*/ 13 w 13"/>
                <a:gd name="T1" fmla="*/ 13 h 16"/>
                <a:gd name="T2" fmla="*/ 4 w 13"/>
                <a:gd name="T3" fmla="*/ 15 h 16"/>
                <a:gd name="T4" fmla="*/ 10 w 13"/>
                <a:gd name="T5" fmla="*/ 14 h 16"/>
                <a:gd name="T6" fmla="*/ 0 w 13"/>
                <a:gd name="T7" fmla="*/ 2 h 16"/>
                <a:gd name="T8" fmla="*/ 0 w 13"/>
                <a:gd name="T9" fmla="*/ 0 h 16"/>
                <a:gd name="T10" fmla="*/ 13 w 13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1" y="16"/>
                    <a:pt x="7" y="15"/>
                    <a:pt x="4" y="15"/>
                  </a:cubicBezTo>
                  <a:cubicBezTo>
                    <a:pt x="6" y="13"/>
                    <a:pt x="8" y="15"/>
                    <a:pt x="10" y="14"/>
                  </a:cubicBezTo>
                  <a:cubicBezTo>
                    <a:pt x="7" y="9"/>
                    <a:pt x="2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" y="4"/>
                    <a:pt x="9" y="8"/>
                    <a:pt x="13" y="13"/>
                  </a:cubicBezTo>
                  <a:close/>
                </a:path>
              </a:pathLst>
            </a:custGeom>
            <a:solidFill>
              <a:srgbClr val="6AA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80ECA98-7B43-B048-2DEE-411D1A43D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755"/>
              <a:ext cx="599" cy="383"/>
            </a:xfrm>
            <a:custGeom>
              <a:avLst/>
              <a:gdLst>
                <a:gd name="T0" fmla="*/ 95 w 158"/>
                <a:gd name="T1" fmla="*/ 6 h 101"/>
                <a:gd name="T2" fmla="*/ 118 w 158"/>
                <a:gd name="T3" fmla="*/ 6 h 101"/>
                <a:gd name="T4" fmla="*/ 108 w 158"/>
                <a:gd name="T5" fmla="*/ 13 h 101"/>
                <a:gd name="T6" fmla="*/ 130 w 158"/>
                <a:gd name="T7" fmla="*/ 25 h 101"/>
                <a:gd name="T8" fmla="*/ 139 w 158"/>
                <a:gd name="T9" fmla="*/ 34 h 101"/>
                <a:gd name="T10" fmla="*/ 154 w 158"/>
                <a:gd name="T11" fmla="*/ 38 h 101"/>
                <a:gd name="T12" fmla="*/ 157 w 158"/>
                <a:gd name="T13" fmla="*/ 39 h 101"/>
                <a:gd name="T14" fmla="*/ 155 w 158"/>
                <a:gd name="T15" fmla="*/ 42 h 101"/>
                <a:gd name="T16" fmla="*/ 148 w 158"/>
                <a:gd name="T17" fmla="*/ 63 h 101"/>
                <a:gd name="T18" fmla="*/ 143 w 158"/>
                <a:gd name="T19" fmla="*/ 100 h 101"/>
                <a:gd name="T20" fmla="*/ 132 w 158"/>
                <a:gd name="T21" fmla="*/ 95 h 101"/>
                <a:gd name="T22" fmla="*/ 135 w 158"/>
                <a:gd name="T23" fmla="*/ 68 h 101"/>
                <a:gd name="T24" fmla="*/ 125 w 158"/>
                <a:gd name="T25" fmla="*/ 60 h 101"/>
                <a:gd name="T26" fmla="*/ 40 w 158"/>
                <a:gd name="T27" fmla="*/ 39 h 101"/>
                <a:gd name="T28" fmla="*/ 31 w 158"/>
                <a:gd name="T29" fmla="*/ 39 h 101"/>
                <a:gd name="T30" fmla="*/ 17 w 158"/>
                <a:gd name="T31" fmla="*/ 62 h 101"/>
                <a:gd name="T32" fmla="*/ 14 w 158"/>
                <a:gd name="T33" fmla="*/ 69 h 101"/>
                <a:gd name="T34" fmla="*/ 2 w 158"/>
                <a:gd name="T35" fmla="*/ 61 h 101"/>
                <a:gd name="T36" fmla="*/ 1 w 158"/>
                <a:gd name="T37" fmla="*/ 55 h 101"/>
                <a:gd name="T38" fmla="*/ 16 w 158"/>
                <a:gd name="T39" fmla="*/ 21 h 101"/>
                <a:gd name="T40" fmla="*/ 55 w 158"/>
                <a:gd name="T41" fmla="*/ 2 h 101"/>
                <a:gd name="T42" fmla="*/ 62 w 158"/>
                <a:gd name="T43" fmla="*/ 2 h 101"/>
                <a:gd name="T44" fmla="*/ 89 w 158"/>
                <a:gd name="T45" fmla="*/ 5 h 101"/>
                <a:gd name="T46" fmla="*/ 95 w 158"/>
                <a:gd name="T47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101">
                  <a:moveTo>
                    <a:pt x="95" y="6"/>
                  </a:moveTo>
                  <a:cubicBezTo>
                    <a:pt x="102" y="8"/>
                    <a:pt x="110" y="7"/>
                    <a:pt x="118" y="6"/>
                  </a:cubicBezTo>
                  <a:cubicBezTo>
                    <a:pt x="116" y="10"/>
                    <a:pt x="112" y="10"/>
                    <a:pt x="108" y="13"/>
                  </a:cubicBezTo>
                  <a:cubicBezTo>
                    <a:pt x="116" y="17"/>
                    <a:pt x="123" y="21"/>
                    <a:pt x="130" y="25"/>
                  </a:cubicBezTo>
                  <a:cubicBezTo>
                    <a:pt x="133" y="28"/>
                    <a:pt x="136" y="31"/>
                    <a:pt x="139" y="34"/>
                  </a:cubicBezTo>
                  <a:cubicBezTo>
                    <a:pt x="143" y="38"/>
                    <a:pt x="148" y="38"/>
                    <a:pt x="154" y="38"/>
                  </a:cubicBezTo>
                  <a:cubicBezTo>
                    <a:pt x="155" y="38"/>
                    <a:pt x="156" y="37"/>
                    <a:pt x="157" y="39"/>
                  </a:cubicBezTo>
                  <a:cubicBezTo>
                    <a:pt x="158" y="40"/>
                    <a:pt x="157" y="42"/>
                    <a:pt x="155" y="42"/>
                  </a:cubicBezTo>
                  <a:cubicBezTo>
                    <a:pt x="146" y="47"/>
                    <a:pt x="147" y="55"/>
                    <a:pt x="148" y="63"/>
                  </a:cubicBezTo>
                  <a:cubicBezTo>
                    <a:pt x="149" y="75"/>
                    <a:pt x="147" y="88"/>
                    <a:pt x="143" y="100"/>
                  </a:cubicBezTo>
                  <a:cubicBezTo>
                    <a:pt x="138" y="101"/>
                    <a:pt x="134" y="100"/>
                    <a:pt x="132" y="95"/>
                  </a:cubicBezTo>
                  <a:cubicBezTo>
                    <a:pt x="133" y="86"/>
                    <a:pt x="135" y="77"/>
                    <a:pt x="135" y="68"/>
                  </a:cubicBezTo>
                  <a:cubicBezTo>
                    <a:pt x="134" y="59"/>
                    <a:pt x="133" y="58"/>
                    <a:pt x="125" y="60"/>
                  </a:cubicBezTo>
                  <a:cubicBezTo>
                    <a:pt x="93" y="68"/>
                    <a:pt x="65" y="60"/>
                    <a:pt x="40" y="39"/>
                  </a:cubicBezTo>
                  <a:cubicBezTo>
                    <a:pt x="37" y="37"/>
                    <a:pt x="34" y="37"/>
                    <a:pt x="31" y="39"/>
                  </a:cubicBezTo>
                  <a:cubicBezTo>
                    <a:pt x="23" y="45"/>
                    <a:pt x="18" y="52"/>
                    <a:pt x="17" y="62"/>
                  </a:cubicBezTo>
                  <a:cubicBezTo>
                    <a:pt x="17" y="64"/>
                    <a:pt x="17" y="68"/>
                    <a:pt x="14" y="69"/>
                  </a:cubicBezTo>
                  <a:cubicBezTo>
                    <a:pt x="10" y="66"/>
                    <a:pt x="5" y="64"/>
                    <a:pt x="2" y="61"/>
                  </a:cubicBezTo>
                  <a:cubicBezTo>
                    <a:pt x="0" y="59"/>
                    <a:pt x="1" y="57"/>
                    <a:pt x="1" y="55"/>
                  </a:cubicBezTo>
                  <a:cubicBezTo>
                    <a:pt x="3" y="42"/>
                    <a:pt x="8" y="31"/>
                    <a:pt x="16" y="21"/>
                  </a:cubicBezTo>
                  <a:cubicBezTo>
                    <a:pt x="28" y="11"/>
                    <a:pt x="43" y="9"/>
                    <a:pt x="55" y="2"/>
                  </a:cubicBezTo>
                  <a:cubicBezTo>
                    <a:pt x="57" y="1"/>
                    <a:pt x="59" y="0"/>
                    <a:pt x="62" y="2"/>
                  </a:cubicBezTo>
                  <a:cubicBezTo>
                    <a:pt x="71" y="0"/>
                    <a:pt x="80" y="1"/>
                    <a:pt x="89" y="5"/>
                  </a:cubicBezTo>
                  <a:cubicBezTo>
                    <a:pt x="91" y="5"/>
                    <a:pt x="93" y="5"/>
                    <a:pt x="95" y="6"/>
                  </a:cubicBezTo>
                  <a:close/>
                </a:path>
              </a:pathLst>
            </a:custGeom>
            <a:solidFill>
              <a:srgbClr val="B3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168EEB1-4244-B4D6-34A7-58FB963E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72"/>
              <a:ext cx="209" cy="111"/>
            </a:xfrm>
            <a:custGeom>
              <a:avLst/>
              <a:gdLst>
                <a:gd name="T0" fmla="*/ 8 w 55"/>
                <a:gd name="T1" fmla="*/ 28 h 29"/>
                <a:gd name="T2" fmla="*/ 0 w 55"/>
                <a:gd name="T3" fmla="*/ 12 h 29"/>
                <a:gd name="T4" fmla="*/ 8 w 55"/>
                <a:gd name="T5" fmla="*/ 1 h 29"/>
                <a:gd name="T6" fmla="*/ 22 w 55"/>
                <a:gd name="T7" fmla="*/ 7 h 29"/>
                <a:gd name="T8" fmla="*/ 45 w 55"/>
                <a:gd name="T9" fmla="*/ 0 h 29"/>
                <a:gd name="T10" fmla="*/ 55 w 55"/>
                <a:gd name="T11" fmla="*/ 11 h 29"/>
                <a:gd name="T12" fmla="*/ 46 w 55"/>
                <a:gd name="T13" fmla="*/ 28 h 29"/>
                <a:gd name="T14" fmla="*/ 41 w 55"/>
                <a:gd name="T15" fmla="*/ 28 h 29"/>
                <a:gd name="T16" fmla="*/ 12 w 55"/>
                <a:gd name="T17" fmla="*/ 28 h 29"/>
                <a:gd name="T18" fmla="*/ 8 w 55"/>
                <a:gd name="T1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9">
                  <a:moveTo>
                    <a:pt x="8" y="28"/>
                  </a:moveTo>
                  <a:cubicBezTo>
                    <a:pt x="3" y="24"/>
                    <a:pt x="1" y="18"/>
                    <a:pt x="0" y="12"/>
                  </a:cubicBezTo>
                  <a:cubicBezTo>
                    <a:pt x="0" y="6"/>
                    <a:pt x="2" y="2"/>
                    <a:pt x="8" y="1"/>
                  </a:cubicBezTo>
                  <a:cubicBezTo>
                    <a:pt x="13" y="2"/>
                    <a:pt x="17" y="6"/>
                    <a:pt x="22" y="7"/>
                  </a:cubicBezTo>
                  <a:cubicBezTo>
                    <a:pt x="31" y="8"/>
                    <a:pt x="38" y="5"/>
                    <a:pt x="45" y="0"/>
                  </a:cubicBezTo>
                  <a:cubicBezTo>
                    <a:pt x="52" y="0"/>
                    <a:pt x="55" y="4"/>
                    <a:pt x="55" y="11"/>
                  </a:cubicBezTo>
                  <a:cubicBezTo>
                    <a:pt x="55" y="18"/>
                    <a:pt x="52" y="24"/>
                    <a:pt x="46" y="28"/>
                  </a:cubicBezTo>
                  <a:cubicBezTo>
                    <a:pt x="44" y="29"/>
                    <a:pt x="42" y="29"/>
                    <a:pt x="41" y="28"/>
                  </a:cubicBezTo>
                  <a:cubicBezTo>
                    <a:pt x="31" y="25"/>
                    <a:pt x="21" y="25"/>
                    <a:pt x="12" y="28"/>
                  </a:cubicBezTo>
                  <a:cubicBezTo>
                    <a:pt x="11" y="28"/>
                    <a:pt x="9" y="28"/>
                    <a:pt x="8" y="28"/>
                  </a:cubicBezTo>
                  <a:close/>
                </a:path>
              </a:pathLst>
            </a:custGeom>
            <a:solidFill>
              <a:srgbClr val="5812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5CAD5AC-3FC1-8DD1-2FCE-C5FE7BA4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508"/>
              <a:ext cx="87" cy="114"/>
            </a:xfrm>
            <a:custGeom>
              <a:avLst/>
              <a:gdLst>
                <a:gd name="T0" fmla="*/ 1 w 23"/>
                <a:gd name="T1" fmla="*/ 20 h 30"/>
                <a:gd name="T2" fmla="*/ 4 w 23"/>
                <a:gd name="T3" fmla="*/ 6 h 30"/>
                <a:gd name="T4" fmla="*/ 15 w 23"/>
                <a:gd name="T5" fmla="*/ 1 h 30"/>
                <a:gd name="T6" fmla="*/ 23 w 23"/>
                <a:gd name="T7" fmla="*/ 12 h 30"/>
                <a:gd name="T8" fmla="*/ 15 w 23"/>
                <a:gd name="T9" fmla="*/ 27 h 30"/>
                <a:gd name="T10" fmla="*/ 5 w 23"/>
                <a:gd name="T11" fmla="*/ 29 h 30"/>
                <a:gd name="T12" fmla="*/ 1 w 23"/>
                <a:gd name="T1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0">
                  <a:moveTo>
                    <a:pt x="1" y="20"/>
                  </a:moveTo>
                  <a:cubicBezTo>
                    <a:pt x="1" y="14"/>
                    <a:pt x="3" y="10"/>
                    <a:pt x="4" y="6"/>
                  </a:cubicBezTo>
                  <a:cubicBezTo>
                    <a:pt x="6" y="1"/>
                    <a:pt x="10" y="0"/>
                    <a:pt x="15" y="1"/>
                  </a:cubicBezTo>
                  <a:cubicBezTo>
                    <a:pt x="21" y="2"/>
                    <a:pt x="23" y="7"/>
                    <a:pt x="23" y="12"/>
                  </a:cubicBezTo>
                  <a:cubicBezTo>
                    <a:pt x="23" y="18"/>
                    <a:pt x="20" y="23"/>
                    <a:pt x="15" y="27"/>
                  </a:cubicBezTo>
                  <a:cubicBezTo>
                    <a:pt x="12" y="29"/>
                    <a:pt x="9" y="30"/>
                    <a:pt x="5" y="29"/>
                  </a:cubicBezTo>
                  <a:cubicBezTo>
                    <a:pt x="2" y="27"/>
                    <a:pt x="0" y="23"/>
                    <a:pt x="1" y="20"/>
                  </a:cubicBezTo>
                  <a:close/>
                </a:path>
              </a:pathLst>
            </a:custGeom>
            <a:solidFill>
              <a:srgbClr val="E4A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EFDD498-2E32-52ED-DFD4-6C2CABF17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652"/>
              <a:ext cx="145" cy="65"/>
            </a:xfrm>
            <a:custGeom>
              <a:avLst/>
              <a:gdLst>
                <a:gd name="T0" fmla="*/ 0 w 38"/>
                <a:gd name="T1" fmla="*/ 7 h 17"/>
                <a:gd name="T2" fmla="*/ 38 w 38"/>
                <a:gd name="T3" fmla="*/ 7 h 17"/>
                <a:gd name="T4" fmla="*/ 0 w 38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7">
                  <a:moveTo>
                    <a:pt x="0" y="7"/>
                  </a:moveTo>
                  <a:cubicBezTo>
                    <a:pt x="13" y="0"/>
                    <a:pt x="26" y="2"/>
                    <a:pt x="38" y="7"/>
                  </a:cubicBezTo>
                  <a:cubicBezTo>
                    <a:pt x="30" y="17"/>
                    <a:pt x="8" y="16"/>
                    <a:pt x="0" y="7"/>
                  </a:cubicBezTo>
                  <a:close/>
                </a:path>
              </a:pathLst>
            </a:custGeom>
            <a:solidFill>
              <a:srgbClr val="CE6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71A1ECC-C57A-F4F5-6CE2-E6CB58CA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57"/>
              <a:ext cx="141" cy="61"/>
            </a:xfrm>
            <a:custGeom>
              <a:avLst/>
              <a:gdLst>
                <a:gd name="T0" fmla="*/ 37 w 37"/>
                <a:gd name="T1" fmla="*/ 4 h 16"/>
                <a:gd name="T2" fmla="*/ 0 w 37"/>
                <a:gd name="T3" fmla="*/ 5 h 16"/>
                <a:gd name="T4" fmla="*/ 37 w 37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6">
                  <a:moveTo>
                    <a:pt x="37" y="4"/>
                  </a:moveTo>
                  <a:cubicBezTo>
                    <a:pt x="29" y="15"/>
                    <a:pt x="10" y="16"/>
                    <a:pt x="0" y="5"/>
                  </a:cubicBezTo>
                  <a:cubicBezTo>
                    <a:pt x="12" y="3"/>
                    <a:pt x="25" y="0"/>
                    <a:pt x="37" y="4"/>
                  </a:cubicBezTo>
                  <a:close/>
                </a:path>
              </a:pathLst>
            </a:custGeom>
            <a:solidFill>
              <a:srgbClr val="FC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404A5CE-55F9-676C-BF7A-3FA2AB25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447"/>
              <a:ext cx="110" cy="57"/>
            </a:xfrm>
            <a:custGeom>
              <a:avLst/>
              <a:gdLst>
                <a:gd name="T0" fmla="*/ 14 w 29"/>
                <a:gd name="T1" fmla="*/ 0 h 15"/>
                <a:gd name="T2" fmla="*/ 28 w 29"/>
                <a:gd name="T3" fmla="*/ 11 h 15"/>
                <a:gd name="T4" fmla="*/ 27 w 29"/>
                <a:gd name="T5" fmla="*/ 14 h 15"/>
                <a:gd name="T6" fmla="*/ 24 w 29"/>
                <a:gd name="T7" fmla="*/ 12 h 15"/>
                <a:gd name="T8" fmla="*/ 15 w 29"/>
                <a:gd name="T9" fmla="*/ 4 h 15"/>
                <a:gd name="T10" fmla="*/ 5 w 29"/>
                <a:gd name="T11" fmla="*/ 11 h 15"/>
                <a:gd name="T12" fmla="*/ 2 w 29"/>
                <a:gd name="T13" fmla="*/ 13 h 15"/>
                <a:gd name="T14" fmla="*/ 2 w 29"/>
                <a:gd name="T15" fmla="*/ 9 h 15"/>
                <a:gd name="T16" fmla="*/ 14 w 2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5">
                  <a:moveTo>
                    <a:pt x="14" y="0"/>
                  </a:moveTo>
                  <a:cubicBezTo>
                    <a:pt x="21" y="0"/>
                    <a:pt x="27" y="5"/>
                    <a:pt x="28" y="11"/>
                  </a:cubicBezTo>
                  <a:cubicBezTo>
                    <a:pt x="28" y="12"/>
                    <a:pt x="29" y="14"/>
                    <a:pt x="27" y="14"/>
                  </a:cubicBezTo>
                  <a:cubicBezTo>
                    <a:pt x="25" y="15"/>
                    <a:pt x="25" y="14"/>
                    <a:pt x="24" y="12"/>
                  </a:cubicBezTo>
                  <a:cubicBezTo>
                    <a:pt x="23" y="7"/>
                    <a:pt x="21" y="4"/>
                    <a:pt x="15" y="4"/>
                  </a:cubicBezTo>
                  <a:cubicBezTo>
                    <a:pt x="10" y="3"/>
                    <a:pt x="7" y="6"/>
                    <a:pt x="5" y="11"/>
                  </a:cubicBezTo>
                  <a:cubicBezTo>
                    <a:pt x="5" y="12"/>
                    <a:pt x="4" y="13"/>
                    <a:pt x="2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3" y="4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5C2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86E736A-3503-E037-03C1-B205DB25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443"/>
              <a:ext cx="114" cy="57"/>
            </a:xfrm>
            <a:custGeom>
              <a:avLst/>
              <a:gdLst>
                <a:gd name="T0" fmla="*/ 14 w 30"/>
                <a:gd name="T1" fmla="*/ 0 h 15"/>
                <a:gd name="T2" fmla="*/ 28 w 30"/>
                <a:gd name="T3" fmla="*/ 10 h 15"/>
                <a:gd name="T4" fmla="*/ 27 w 30"/>
                <a:gd name="T5" fmla="*/ 14 h 15"/>
                <a:gd name="T6" fmla="*/ 25 w 30"/>
                <a:gd name="T7" fmla="*/ 11 h 15"/>
                <a:gd name="T8" fmla="*/ 15 w 30"/>
                <a:gd name="T9" fmla="*/ 4 h 15"/>
                <a:gd name="T10" fmla="*/ 5 w 30"/>
                <a:gd name="T11" fmla="*/ 10 h 15"/>
                <a:gd name="T12" fmla="*/ 2 w 30"/>
                <a:gd name="T13" fmla="*/ 13 h 15"/>
                <a:gd name="T14" fmla="*/ 2 w 30"/>
                <a:gd name="T15" fmla="*/ 9 h 15"/>
                <a:gd name="T16" fmla="*/ 14 w 3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14" y="0"/>
                  </a:moveTo>
                  <a:cubicBezTo>
                    <a:pt x="21" y="0"/>
                    <a:pt x="26" y="4"/>
                    <a:pt x="28" y="10"/>
                  </a:cubicBezTo>
                  <a:cubicBezTo>
                    <a:pt x="28" y="11"/>
                    <a:pt x="30" y="13"/>
                    <a:pt x="27" y="14"/>
                  </a:cubicBezTo>
                  <a:cubicBezTo>
                    <a:pt x="25" y="15"/>
                    <a:pt x="25" y="12"/>
                    <a:pt x="25" y="11"/>
                  </a:cubicBezTo>
                  <a:cubicBezTo>
                    <a:pt x="23" y="7"/>
                    <a:pt x="20" y="4"/>
                    <a:pt x="15" y="4"/>
                  </a:cubicBezTo>
                  <a:cubicBezTo>
                    <a:pt x="10" y="4"/>
                    <a:pt x="7" y="6"/>
                    <a:pt x="5" y="10"/>
                  </a:cubicBezTo>
                  <a:cubicBezTo>
                    <a:pt x="5" y="12"/>
                    <a:pt x="4" y="13"/>
                    <a:pt x="2" y="13"/>
                  </a:cubicBezTo>
                  <a:cubicBezTo>
                    <a:pt x="0" y="12"/>
                    <a:pt x="2" y="10"/>
                    <a:pt x="2" y="9"/>
                  </a:cubicBezTo>
                  <a:cubicBezTo>
                    <a:pt x="4" y="3"/>
                    <a:pt x="9" y="0"/>
                    <a:pt x="14" y="0"/>
                  </a:cubicBezTo>
                  <a:close/>
                </a:path>
              </a:pathLst>
            </a:custGeom>
            <a:solidFill>
              <a:srgbClr val="592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F0223C7-225B-C574-522E-A3CB8A9F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292"/>
              <a:ext cx="110" cy="45"/>
            </a:xfrm>
            <a:custGeom>
              <a:avLst/>
              <a:gdLst>
                <a:gd name="T0" fmla="*/ 29 w 29"/>
                <a:gd name="T1" fmla="*/ 6 h 12"/>
                <a:gd name="T2" fmla="*/ 26 w 29"/>
                <a:gd name="T3" fmla="*/ 7 h 12"/>
                <a:gd name="T4" fmla="*/ 4 w 29"/>
                <a:gd name="T5" fmla="*/ 11 h 12"/>
                <a:gd name="T6" fmla="*/ 1 w 29"/>
                <a:gd name="T7" fmla="*/ 11 h 12"/>
                <a:gd name="T8" fmla="*/ 1 w 29"/>
                <a:gd name="T9" fmla="*/ 8 h 12"/>
                <a:gd name="T10" fmla="*/ 27 w 29"/>
                <a:gd name="T11" fmla="*/ 4 h 12"/>
                <a:gd name="T12" fmla="*/ 29 w 29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">
                  <a:moveTo>
                    <a:pt x="29" y="6"/>
                  </a:moveTo>
                  <a:cubicBezTo>
                    <a:pt x="28" y="8"/>
                    <a:pt x="27" y="8"/>
                    <a:pt x="26" y="7"/>
                  </a:cubicBezTo>
                  <a:cubicBezTo>
                    <a:pt x="18" y="5"/>
                    <a:pt x="10" y="6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5" y="3"/>
                    <a:pt x="22" y="0"/>
                    <a:pt x="27" y="4"/>
                  </a:cubicBezTo>
                  <a:cubicBezTo>
                    <a:pt x="28" y="4"/>
                    <a:pt x="28" y="5"/>
                    <a:pt x="29" y="6"/>
                  </a:cubicBezTo>
                  <a:close/>
                </a:path>
              </a:pathLst>
            </a:custGeom>
            <a:solidFill>
              <a:srgbClr val="64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2757B4E-168D-04F8-22D1-B0AEE0BB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295"/>
              <a:ext cx="114" cy="35"/>
            </a:xfrm>
            <a:custGeom>
              <a:avLst/>
              <a:gdLst>
                <a:gd name="T0" fmla="*/ 13 w 30"/>
                <a:gd name="T1" fmla="*/ 0 h 9"/>
                <a:gd name="T2" fmla="*/ 27 w 30"/>
                <a:gd name="T3" fmla="*/ 4 h 9"/>
                <a:gd name="T4" fmla="*/ 29 w 30"/>
                <a:gd name="T5" fmla="*/ 7 h 9"/>
                <a:gd name="T6" fmla="*/ 25 w 30"/>
                <a:gd name="T7" fmla="*/ 7 h 9"/>
                <a:gd name="T8" fmla="*/ 5 w 30"/>
                <a:gd name="T9" fmla="*/ 5 h 9"/>
                <a:gd name="T10" fmla="*/ 1 w 30"/>
                <a:gd name="T11" fmla="*/ 4 h 9"/>
                <a:gd name="T12" fmla="*/ 4 w 30"/>
                <a:gd name="T13" fmla="*/ 1 h 9"/>
                <a:gd name="T14" fmla="*/ 13 w 3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">
                  <a:moveTo>
                    <a:pt x="13" y="0"/>
                  </a:moveTo>
                  <a:cubicBezTo>
                    <a:pt x="18" y="0"/>
                    <a:pt x="23" y="1"/>
                    <a:pt x="27" y="4"/>
                  </a:cubicBezTo>
                  <a:cubicBezTo>
                    <a:pt x="28" y="4"/>
                    <a:pt x="30" y="6"/>
                    <a:pt x="29" y="7"/>
                  </a:cubicBezTo>
                  <a:cubicBezTo>
                    <a:pt x="28" y="9"/>
                    <a:pt x="27" y="8"/>
                    <a:pt x="25" y="7"/>
                  </a:cubicBezTo>
                  <a:cubicBezTo>
                    <a:pt x="19" y="3"/>
                    <a:pt x="12" y="3"/>
                    <a:pt x="5" y="5"/>
                  </a:cubicBezTo>
                  <a:cubicBezTo>
                    <a:pt x="3" y="5"/>
                    <a:pt x="1" y="6"/>
                    <a:pt x="1" y="4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7" y="0"/>
                    <a:pt x="10" y="0"/>
                    <a:pt x="13" y="0"/>
                  </a:cubicBezTo>
                  <a:close/>
                </a:path>
              </a:pathLst>
            </a:custGeom>
            <a:solidFill>
              <a:srgbClr val="63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25E6E70-F534-395F-D32D-C8814377B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508"/>
              <a:ext cx="45" cy="30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5 h 8"/>
                <a:gd name="T4" fmla="*/ 0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0"/>
                    <a:pt x="4" y="0"/>
                    <a:pt x="12" y="5"/>
                  </a:cubicBezTo>
                  <a:cubicBezTo>
                    <a:pt x="6" y="3"/>
                    <a:pt x="2" y="3"/>
                    <a:pt x="0" y="8"/>
                  </a:cubicBezTo>
                  <a:close/>
                </a:path>
              </a:pathLst>
            </a:custGeom>
            <a:solidFill>
              <a:srgbClr val="D2A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A44D2DA-6E61-1738-9EAF-7E0C17FF4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330"/>
              <a:ext cx="588" cy="565"/>
            </a:xfrm>
            <a:custGeom>
              <a:avLst/>
              <a:gdLst>
                <a:gd name="T0" fmla="*/ 154 w 155"/>
                <a:gd name="T1" fmla="*/ 81 h 149"/>
                <a:gd name="T2" fmla="*/ 153 w 155"/>
                <a:gd name="T3" fmla="*/ 88 h 149"/>
                <a:gd name="T4" fmla="*/ 155 w 155"/>
                <a:gd name="T5" fmla="*/ 103 h 149"/>
                <a:gd name="T6" fmla="*/ 135 w 155"/>
                <a:gd name="T7" fmla="*/ 133 h 149"/>
                <a:gd name="T8" fmla="*/ 100 w 155"/>
                <a:gd name="T9" fmla="*/ 148 h 149"/>
                <a:gd name="T10" fmla="*/ 70 w 155"/>
                <a:gd name="T11" fmla="*/ 141 h 149"/>
                <a:gd name="T12" fmla="*/ 41 w 155"/>
                <a:gd name="T13" fmla="*/ 122 h 149"/>
                <a:gd name="T14" fmla="*/ 37 w 155"/>
                <a:gd name="T15" fmla="*/ 121 h 149"/>
                <a:gd name="T16" fmla="*/ 4 w 155"/>
                <a:gd name="T17" fmla="*/ 84 h 149"/>
                <a:gd name="T18" fmla="*/ 39 w 155"/>
                <a:gd name="T19" fmla="*/ 76 h 149"/>
                <a:gd name="T20" fmla="*/ 37 w 155"/>
                <a:gd name="T21" fmla="*/ 57 h 149"/>
                <a:gd name="T22" fmla="*/ 35 w 155"/>
                <a:gd name="T23" fmla="*/ 24 h 149"/>
                <a:gd name="T24" fmla="*/ 41 w 155"/>
                <a:gd name="T25" fmla="*/ 12 h 149"/>
                <a:gd name="T26" fmla="*/ 48 w 155"/>
                <a:gd name="T27" fmla="*/ 8 h 149"/>
                <a:gd name="T28" fmla="*/ 53 w 155"/>
                <a:gd name="T29" fmla="*/ 21 h 149"/>
                <a:gd name="T30" fmla="*/ 47 w 155"/>
                <a:gd name="T31" fmla="*/ 28 h 149"/>
                <a:gd name="T32" fmla="*/ 48 w 155"/>
                <a:gd name="T33" fmla="*/ 32 h 149"/>
                <a:gd name="T34" fmla="*/ 128 w 155"/>
                <a:gd name="T35" fmla="*/ 4 h 149"/>
                <a:gd name="T36" fmla="*/ 119 w 155"/>
                <a:gd name="T37" fmla="*/ 28 h 149"/>
                <a:gd name="T38" fmla="*/ 141 w 155"/>
                <a:gd name="T39" fmla="*/ 8 h 149"/>
                <a:gd name="T40" fmla="*/ 150 w 155"/>
                <a:gd name="T41" fmla="*/ 5 h 149"/>
                <a:gd name="T42" fmla="*/ 152 w 155"/>
                <a:gd name="T43" fmla="*/ 74 h 149"/>
                <a:gd name="T44" fmla="*/ 154 w 155"/>
                <a:gd name="T45" fmla="*/ 8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149">
                  <a:moveTo>
                    <a:pt x="154" y="81"/>
                  </a:moveTo>
                  <a:cubicBezTo>
                    <a:pt x="153" y="84"/>
                    <a:pt x="153" y="86"/>
                    <a:pt x="153" y="88"/>
                  </a:cubicBezTo>
                  <a:cubicBezTo>
                    <a:pt x="154" y="93"/>
                    <a:pt x="154" y="98"/>
                    <a:pt x="155" y="103"/>
                  </a:cubicBezTo>
                  <a:cubicBezTo>
                    <a:pt x="150" y="114"/>
                    <a:pt x="143" y="124"/>
                    <a:pt x="135" y="133"/>
                  </a:cubicBezTo>
                  <a:cubicBezTo>
                    <a:pt x="125" y="143"/>
                    <a:pt x="114" y="149"/>
                    <a:pt x="100" y="148"/>
                  </a:cubicBezTo>
                  <a:cubicBezTo>
                    <a:pt x="90" y="147"/>
                    <a:pt x="79" y="147"/>
                    <a:pt x="70" y="141"/>
                  </a:cubicBezTo>
                  <a:cubicBezTo>
                    <a:pt x="60" y="136"/>
                    <a:pt x="49" y="131"/>
                    <a:pt x="41" y="122"/>
                  </a:cubicBezTo>
                  <a:cubicBezTo>
                    <a:pt x="40" y="120"/>
                    <a:pt x="39" y="121"/>
                    <a:pt x="37" y="121"/>
                  </a:cubicBezTo>
                  <a:cubicBezTo>
                    <a:pt x="18" y="123"/>
                    <a:pt x="0" y="103"/>
                    <a:pt x="4" y="84"/>
                  </a:cubicBezTo>
                  <a:cubicBezTo>
                    <a:pt x="8" y="69"/>
                    <a:pt x="24" y="65"/>
                    <a:pt x="39" y="76"/>
                  </a:cubicBezTo>
                  <a:cubicBezTo>
                    <a:pt x="40" y="70"/>
                    <a:pt x="38" y="63"/>
                    <a:pt x="37" y="57"/>
                  </a:cubicBezTo>
                  <a:cubicBezTo>
                    <a:pt x="34" y="47"/>
                    <a:pt x="32" y="36"/>
                    <a:pt x="35" y="24"/>
                  </a:cubicBezTo>
                  <a:cubicBezTo>
                    <a:pt x="36" y="20"/>
                    <a:pt x="38" y="16"/>
                    <a:pt x="41" y="12"/>
                  </a:cubicBezTo>
                  <a:cubicBezTo>
                    <a:pt x="43" y="10"/>
                    <a:pt x="44" y="5"/>
                    <a:pt x="48" y="8"/>
                  </a:cubicBezTo>
                  <a:cubicBezTo>
                    <a:pt x="54" y="12"/>
                    <a:pt x="56" y="16"/>
                    <a:pt x="53" y="21"/>
                  </a:cubicBezTo>
                  <a:cubicBezTo>
                    <a:pt x="52" y="24"/>
                    <a:pt x="50" y="26"/>
                    <a:pt x="47" y="28"/>
                  </a:cubicBezTo>
                  <a:cubicBezTo>
                    <a:pt x="45" y="30"/>
                    <a:pt x="44" y="31"/>
                    <a:pt x="48" y="32"/>
                  </a:cubicBezTo>
                  <a:cubicBezTo>
                    <a:pt x="72" y="38"/>
                    <a:pt x="112" y="35"/>
                    <a:pt x="128" y="4"/>
                  </a:cubicBezTo>
                  <a:cubicBezTo>
                    <a:pt x="130" y="13"/>
                    <a:pt x="130" y="14"/>
                    <a:pt x="119" y="28"/>
                  </a:cubicBezTo>
                  <a:cubicBezTo>
                    <a:pt x="130" y="25"/>
                    <a:pt x="137" y="17"/>
                    <a:pt x="141" y="8"/>
                  </a:cubicBezTo>
                  <a:cubicBezTo>
                    <a:pt x="144" y="1"/>
                    <a:pt x="144" y="0"/>
                    <a:pt x="150" y="5"/>
                  </a:cubicBezTo>
                  <a:cubicBezTo>
                    <a:pt x="152" y="28"/>
                    <a:pt x="151" y="51"/>
                    <a:pt x="152" y="74"/>
                  </a:cubicBezTo>
                  <a:cubicBezTo>
                    <a:pt x="153" y="77"/>
                    <a:pt x="151" y="79"/>
                    <a:pt x="154" y="81"/>
                  </a:cubicBezTo>
                  <a:close/>
                </a:path>
              </a:pathLst>
            </a:custGeom>
            <a:solidFill>
              <a:srgbClr val="FBD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872D199-65A6-3B86-983D-9F53B98D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865"/>
              <a:ext cx="126" cy="117"/>
            </a:xfrm>
            <a:custGeom>
              <a:avLst/>
              <a:gdLst>
                <a:gd name="T0" fmla="*/ 0 w 33"/>
                <a:gd name="T1" fmla="*/ 0 h 31"/>
                <a:gd name="T2" fmla="*/ 31 w 33"/>
                <a:gd name="T3" fmla="*/ 5 h 31"/>
                <a:gd name="T4" fmla="*/ 33 w 33"/>
                <a:gd name="T5" fmla="*/ 14 h 31"/>
                <a:gd name="T6" fmla="*/ 25 w 33"/>
                <a:gd name="T7" fmla="*/ 29 h 31"/>
                <a:gd name="T8" fmla="*/ 16 w 33"/>
                <a:gd name="T9" fmla="*/ 31 h 31"/>
                <a:gd name="T10" fmla="*/ 0 w 33"/>
                <a:gd name="T11" fmla="*/ 14 h 31"/>
                <a:gd name="T12" fmla="*/ 0 w 3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cubicBezTo>
                    <a:pt x="10" y="2"/>
                    <a:pt x="21" y="5"/>
                    <a:pt x="31" y="5"/>
                  </a:cubicBezTo>
                  <a:cubicBezTo>
                    <a:pt x="33" y="8"/>
                    <a:pt x="33" y="11"/>
                    <a:pt x="33" y="14"/>
                  </a:cubicBezTo>
                  <a:cubicBezTo>
                    <a:pt x="33" y="20"/>
                    <a:pt x="33" y="27"/>
                    <a:pt x="25" y="29"/>
                  </a:cubicBezTo>
                  <a:cubicBezTo>
                    <a:pt x="22" y="30"/>
                    <a:pt x="19" y="30"/>
                    <a:pt x="16" y="31"/>
                  </a:cubicBezTo>
                  <a:cubicBezTo>
                    <a:pt x="3" y="30"/>
                    <a:pt x="0" y="27"/>
                    <a:pt x="0" y="14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A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37E8532C-1D1D-EA0F-B79D-A860CB07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880"/>
              <a:ext cx="466" cy="649"/>
            </a:xfrm>
            <a:custGeom>
              <a:avLst/>
              <a:gdLst>
                <a:gd name="T0" fmla="*/ 0 w 123"/>
                <a:gd name="T1" fmla="*/ 36 h 171"/>
                <a:gd name="T2" fmla="*/ 2 w 123"/>
                <a:gd name="T3" fmla="*/ 23 h 171"/>
                <a:gd name="T4" fmla="*/ 20 w 123"/>
                <a:gd name="T5" fmla="*/ 2 h 171"/>
                <a:gd name="T6" fmla="*/ 25 w 123"/>
                <a:gd name="T7" fmla="*/ 2 h 171"/>
                <a:gd name="T8" fmla="*/ 69 w 123"/>
                <a:gd name="T9" fmla="*/ 26 h 171"/>
                <a:gd name="T10" fmla="*/ 113 w 123"/>
                <a:gd name="T11" fmla="*/ 25 h 171"/>
                <a:gd name="T12" fmla="*/ 122 w 123"/>
                <a:gd name="T13" fmla="*/ 32 h 171"/>
                <a:gd name="T14" fmla="*/ 120 w 123"/>
                <a:gd name="T15" fmla="*/ 57 h 171"/>
                <a:gd name="T16" fmla="*/ 120 w 123"/>
                <a:gd name="T17" fmla="*/ 62 h 171"/>
                <a:gd name="T18" fmla="*/ 117 w 123"/>
                <a:gd name="T19" fmla="*/ 84 h 171"/>
                <a:gd name="T20" fmla="*/ 112 w 123"/>
                <a:gd name="T21" fmla="*/ 104 h 171"/>
                <a:gd name="T22" fmla="*/ 107 w 123"/>
                <a:gd name="T23" fmla="*/ 114 h 171"/>
                <a:gd name="T24" fmla="*/ 77 w 123"/>
                <a:gd name="T25" fmla="*/ 132 h 171"/>
                <a:gd name="T26" fmla="*/ 69 w 123"/>
                <a:gd name="T27" fmla="*/ 134 h 171"/>
                <a:gd name="T28" fmla="*/ 66 w 123"/>
                <a:gd name="T29" fmla="*/ 139 h 171"/>
                <a:gd name="T30" fmla="*/ 70 w 123"/>
                <a:gd name="T31" fmla="*/ 143 h 171"/>
                <a:gd name="T32" fmla="*/ 74 w 123"/>
                <a:gd name="T33" fmla="*/ 144 h 171"/>
                <a:gd name="T34" fmla="*/ 72 w 123"/>
                <a:gd name="T35" fmla="*/ 149 h 171"/>
                <a:gd name="T36" fmla="*/ 62 w 123"/>
                <a:gd name="T37" fmla="*/ 154 h 171"/>
                <a:gd name="T38" fmla="*/ 74 w 123"/>
                <a:gd name="T39" fmla="*/ 156 h 171"/>
                <a:gd name="T40" fmla="*/ 77 w 123"/>
                <a:gd name="T41" fmla="*/ 158 h 171"/>
                <a:gd name="T42" fmla="*/ 74 w 123"/>
                <a:gd name="T43" fmla="*/ 160 h 171"/>
                <a:gd name="T44" fmla="*/ 61 w 123"/>
                <a:gd name="T45" fmla="*/ 163 h 171"/>
                <a:gd name="T46" fmla="*/ 69 w 123"/>
                <a:gd name="T47" fmla="*/ 167 h 171"/>
                <a:gd name="T48" fmla="*/ 71 w 123"/>
                <a:gd name="T49" fmla="*/ 169 h 171"/>
                <a:gd name="T50" fmla="*/ 68 w 123"/>
                <a:gd name="T51" fmla="*/ 171 h 171"/>
                <a:gd name="T52" fmla="*/ 41 w 123"/>
                <a:gd name="T53" fmla="*/ 166 h 171"/>
                <a:gd name="T54" fmla="*/ 35 w 123"/>
                <a:gd name="T55" fmla="*/ 168 h 171"/>
                <a:gd name="T56" fmla="*/ 29 w 123"/>
                <a:gd name="T57" fmla="*/ 155 h 171"/>
                <a:gd name="T58" fmla="*/ 34 w 123"/>
                <a:gd name="T59" fmla="*/ 139 h 171"/>
                <a:gd name="T60" fmla="*/ 31 w 123"/>
                <a:gd name="T61" fmla="*/ 131 h 171"/>
                <a:gd name="T62" fmla="*/ 23 w 123"/>
                <a:gd name="T63" fmla="*/ 126 h 171"/>
                <a:gd name="T64" fmla="*/ 29 w 123"/>
                <a:gd name="T65" fmla="*/ 109 h 171"/>
                <a:gd name="T66" fmla="*/ 36 w 123"/>
                <a:gd name="T67" fmla="*/ 113 h 171"/>
                <a:gd name="T68" fmla="*/ 67 w 123"/>
                <a:gd name="T69" fmla="*/ 116 h 171"/>
                <a:gd name="T70" fmla="*/ 73 w 123"/>
                <a:gd name="T71" fmla="*/ 112 h 171"/>
                <a:gd name="T72" fmla="*/ 69 w 123"/>
                <a:gd name="T73" fmla="*/ 96 h 171"/>
                <a:gd name="T74" fmla="*/ 37 w 123"/>
                <a:gd name="T75" fmla="*/ 94 h 171"/>
                <a:gd name="T76" fmla="*/ 28 w 123"/>
                <a:gd name="T77" fmla="*/ 98 h 171"/>
                <a:gd name="T78" fmla="*/ 24 w 123"/>
                <a:gd name="T79" fmla="*/ 89 h 171"/>
                <a:gd name="T80" fmla="*/ 30 w 123"/>
                <a:gd name="T81" fmla="*/ 87 h 171"/>
                <a:gd name="T82" fmla="*/ 23 w 123"/>
                <a:gd name="T83" fmla="*/ 81 h 171"/>
                <a:gd name="T84" fmla="*/ 30 w 123"/>
                <a:gd name="T85" fmla="*/ 80 h 171"/>
                <a:gd name="T86" fmla="*/ 41 w 123"/>
                <a:gd name="T87" fmla="*/ 74 h 171"/>
                <a:gd name="T88" fmla="*/ 38 w 123"/>
                <a:gd name="T89" fmla="*/ 61 h 171"/>
                <a:gd name="T90" fmla="*/ 32 w 123"/>
                <a:gd name="T91" fmla="*/ 53 h 171"/>
                <a:gd name="T92" fmla="*/ 12 w 123"/>
                <a:gd name="T93" fmla="*/ 56 h 171"/>
                <a:gd name="T94" fmla="*/ 0 w 123"/>
                <a:gd name="T95" fmla="*/ 3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171">
                  <a:moveTo>
                    <a:pt x="0" y="36"/>
                  </a:moveTo>
                  <a:cubicBezTo>
                    <a:pt x="1" y="32"/>
                    <a:pt x="1" y="28"/>
                    <a:pt x="2" y="23"/>
                  </a:cubicBezTo>
                  <a:cubicBezTo>
                    <a:pt x="5" y="14"/>
                    <a:pt x="11" y="7"/>
                    <a:pt x="20" y="2"/>
                  </a:cubicBezTo>
                  <a:cubicBezTo>
                    <a:pt x="22" y="1"/>
                    <a:pt x="23" y="0"/>
                    <a:pt x="25" y="2"/>
                  </a:cubicBezTo>
                  <a:cubicBezTo>
                    <a:pt x="36" y="17"/>
                    <a:pt x="53" y="22"/>
                    <a:pt x="69" y="26"/>
                  </a:cubicBezTo>
                  <a:cubicBezTo>
                    <a:pt x="84" y="30"/>
                    <a:pt x="98" y="30"/>
                    <a:pt x="113" y="25"/>
                  </a:cubicBezTo>
                  <a:cubicBezTo>
                    <a:pt x="120" y="23"/>
                    <a:pt x="122" y="24"/>
                    <a:pt x="122" y="32"/>
                  </a:cubicBezTo>
                  <a:cubicBezTo>
                    <a:pt x="123" y="40"/>
                    <a:pt x="122" y="49"/>
                    <a:pt x="120" y="57"/>
                  </a:cubicBezTo>
                  <a:cubicBezTo>
                    <a:pt x="120" y="59"/>
                    <a:pt x="120" y="60"/>
                    <a:pt x="120" y="62"/>
                  </a:cubicBezTo>
                  <a:cubicBezTo>
                    <a:pt x="121" y="69"/>
                    <a:pt x="119" y="76"/>
                    <a:pt x="117" y="84"/>
                  </a:cubicBezTo>
                  <a:cubicBezTo>
                    <a:pt x="116" y="91"/>
                    <a:pt x="114" y="97"/>
                    <a:pt x="112" y="104"/>
                  </a:cubicBezTo>
                  <a:cubicBezTo>
                    <a:pt x="110" y="108"/>
                    <a:pt x="111" y="112"/>
                    <a:pt x="107" y="114"/>
                  </a:cubicBezTo>
                  <a:cubicBezTo>
                    <a:pt x="101" y="126"/>
                    <a:pt x="89" y="129"/>
                    <a:pt x="77" y="132"/>
                  </a:cubicBezTo>
                  <a:cubicBezTo>
                    <a:pt x="75" y="133"/>
                    <a:pt x="72" y="134"/>
                    <a:pt x="69" y="134"/>
                  </a:cubicBezTo>
                  <a:cubicBezTo>
                    <a:pt x="66" y="134"/>
                    <a:pt x="65" y="136"/>
                    <a:pt x="66" y="139"/>
                  </a:cubicBezTo>
                  <a:cubicBezTo>
                    <a:pt x="65" y="142"/>
                    <a:pt x="65" y="145"/>
                    <a:pt x="70" y="143"/>
                  </a:cubicBezTo>
                  <a:cubicBezTo>
                    <a:pt x="71" y="143"/>
                    <a:pt x="73" y="142"/>
                    <a:pt x="74" y="144"/>
                  </a:cubicBezTo>
                  <a:cubicBezTo>
                    <a:pt x="75" y="146"/>
                    <a:pt x="73" y="147"/>
                    <a:pt x="72" y="149"/>
                  </a:cubicBezTo>
                  <a:cubicBezTo>
                    <a:pt x="69" y="150"/>
                    <a:pt x="66" y="152"/>
                    <a:pt x="62" y="154"/>
                  </a:cubicBezTo>
                  <a:cubicBezTo>
                    <a:pt x="67" y="155"/>
                    <a:pt x="71" y="155"/>
                    <a:pt x="74" y="156"/>
                  </a:cubicBezTo>
                  <a:cubicBezTo>
                    <a:pt x="75" y="156"/>
                    <a:pt x="77" y="156"/>
                    <a:pt x="77" y="158"/>
                  </a:cubicBezTo>
                  <a:cubicBezTo>
                    <a:pt x="77" y="159"/>
                    <a:pt x="75" y="159"/>
                    <a:pt x="74" y="160"/>
                  </a:cubicBezTo>
                  <a:cubicBezTo>
                    <a:pt x="70" y="161"/>
                    <a:pt x="65" y="160"/>
                    <a:pt x="61" y="163"/>
                  </a:cubicBezTo>
                  <a:cubicBezTo>
                    <a:pt x="63" y="166"/>
                    <a:pt x="67" y="165"/>
                    <a:pt x="69" y="167"/>
                  </a:cubicBezTo>
                  <a:cubicBezTo>
                    <a:pt x="70" y="168"/>
                    <a:pt x="71" y="169"/>
                    <a:pt x="71" y="169"/>
                  </a:cubicBezTo>
                  <a:cubicBezTo>
                    <a:pt x="71" y="171"/>
                    <a:pt x="69" y="171"/>
                    <a:pt x="68" y="171"/>
                  </a:cubicBezTo>
                  <a:cubicBezTo>
                    <a:pt x="59" y="169"/>
                    <a:pt x="49" y="171"/>
                    <a:pt x="41" y="166"/>
                  </a:cubicBezTo>
                  <a:cubicBezTo>
                    <a:pt x="39" y="165"/>
                    <a:pt x="37" y="167"/>
                    <a:pt x="35" y="168"/>
                  </a:cubicBezTo>
                  <a:cubicBezTo>
                    <a:pt x="33" y="163"/>
                    <a:pt x="31" y="159"/>
                    <a:pt x="29" y="155"/>
                  </a:cubicBezTo>
                  <a:cubicBezTo>
                    <a:pt x="33" y="151"/>
                    <a:pt x="33" y="145"/>
                    <a:pt x="34" y="139"/>
                  </a:cubicBezTo>
                  <a:cubicBezTo>
                    <a:pt x="37" y="135"/>
                    <a:pt x="36" y="132"/>
                    <a:pt x="31" y="131"/>
                  </a:cubicBezTo>
                  <a:cubicBezTo>
                    <a:pt x="28" y="130"/>
                    <a:pt x="24" y="129"/>
                    <a:pt x="23" y="126"/>
                  </a:cubicBezTo>
                  <a:cubicBezTo>
                    <a:pt x="25" y="120"/>
                    <a:pt x="24" y="114"/>
                    <a:pt x="29" y="109"/>
                  </a:cubicBezTo>
                  <a:cubicBezTo>
                    <a:pt x="32" y="109"/>
                    <a:pt x="34" y="112"/>
                    <a:pt x="36" y="113"/>
                  </a:cubicBezTo>
                  <a:cubicBezTo>
                    <a:pt x="46" y="120"/>
                    <a:pt x="56" y="121"/>
                    <a:pt x="67" y="116"/>
                  </a:cubicBezTo>
                  <a:cubicBezTo>
                    <a:pt x="69" y="115"/>
                    <a:pt x="71" y="114"/>
                    <a:pt x="73" y="112"/>
                  </a:cubicBezTo>
                  <a:cubicBezTo>
                    <a:pt x="78" y="106"/>
                    <a:pt x="76" y="100"/>
                    <a:pt x="69" y="96"/>
                  </a:cubicBezTo>
                  <a:cubicBezTo>
                    <a:pt x="58" y="96"/>
                    <a:pt x="47" y="94"/>
                    <a:pt x="37" y="94"/>
                  </a:cubicBezTo>
                  <a:cubicBezTo>
                    <a:pt x="33" y="94"/>
                    <a:pt x="31" y="97"/>
                    <a:pt x="28" y="98"/>
                  </a:cubicBezTo>
                  <a:cubicBezTo>
                    <a:pt x="24" y="96"/>
                    <a:pt x="22" y="93"/>
                    <a:pt x="24" y="89"/>
                  </a:cubicBezTo>
                  <a:cubicBezTo>
                    <a:pt x="26" y="88"/>
                    <a:pt x="28" y="88"/>
                    <a:pt x="30" y="87"/>
                  </a:cubicBezTo>
                  <a:cubicBezTo>
                    <a:pt x="28" y="84"/>
                    <a:pt x="24" y="84"/>
                    <a:pt x="23" y="81"/>
                  </a:cubicBezTo>
                  <a:cubicBezTo>
                    <a:pt x="25" y="79"/>
                    <a:pt x="28" y="80"/>
                    <a:pt x="30" y="80"/>
                  </a:cubicBezTo>
                  <a:cubicBezTo>
                    <a:pt x="34" y="79"/>
                    <a:pt x="39" y="79"/>
                    <a:pt x="41" y="74"/>
                  </a:cubicBezTo>
                  <a:cubicBezTo>
                    <a:pt x="43" y="69"/>
                    <a:pt x="41" y="65"/>
                    <a:pt x="38" y="61"/>
                  </a:cubicBezTo>
                  <a:cubicBezTo>
                    <a:pt x="36" y="58"/>
                    <a:pt x="32" y="57"/>
                    <a:pt x="32" y="53"/>
                  </a:cubicBezTo>
                  <a:cubicBezTo>
                    <a:pt x="24" y="48"/>
                    <a:pt x="18" y="51"/>
                    <a:pt x="12" y="56"/>
                  </a:cubicBezTo>
                  <a:cubicBezTo>
                    <a:pt x="9" y="48"/>
                    <a:pt x="4" y="42"/>
                    <a:pt x="0" y="36"/>
                  </a:cubicBezTo>
                  <a:close/>
                </a:path>
              </a:pathLst>
            </a:custGeom>
            <a:solidFill>
              <a:srgbClr val="FBD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3B5A882-FF51-89B8-ECFE-3EC1F13D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15"/>
              <a:ext cx="148" cy="201"/>
            </a:xfrm>
            <a:custGeom>
              <a:avLst/>
              <a:gdLst>
                <a:gd name="T0" fmla="*/ 0 w 39"/>
                <a:gd name="T1" fmla="*/ 52 h 53"/>
                <a:gd name="T2" fmla="*/ 4 w 39"/>
                <a:gd name="T3" fmla="*/ 42 h 53"/>
                <a:gd name="T4" fmla="*/ 9 w 39"/>
                <a:gd name="T5" fmla="*/ 21 h 53"/>
                <a:gd name="T6" fmla="*/ 13 w 39"/>
                <a:gd name="T7" fmla="*/ 0 h 53"/>
                <a:gd name="T8" fmla="*/ 22 w 39"/>
                <a:gd name="T9" fmla="*/ 5 h 53"/>
                <a:gd name="T10" fmla="*/ 18 w 39"/>
                <a:gd name="T11" fmla="*/ 48 h 53"/>
                <a:gd name="T12" fmla="*/ 0 w 3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3">
                  <a:moveTo>
                    <a:pt x="0" y="52"/>
                  </a:moveTo>
                  <a:cubicBezTo>
                    <a:pt x="2" y="49"/>
                    <a:pt x="2" y="45"/>
                    <a:pt x="4" y="42"/>
                  </a:cubicBezTo>
                  <a:cubicBezTo>
                    <a:pt x="16" y="38"/>
                    <a:pt x="18" y="32"/>
                    <a:pt x="9" y="21"/>
                  </a:cubicBezTo>
                  <a:cubicBezTo>
                    <a:pt x="10" y="14"/>
                    <a:pt x="11" y="7"/>
                    <a:pt x="13" y="0"/>
                  </a:cubicBezTo>
                  <a:cubicBezTo>
                    <a:pt x="14" y="4"/>
                    <a:pt x="19" y="2"/>
                    <a:pt x="22" y="5"/>
                  </a:cubicBezTo>
                  <a:cubicBezTo>
                    <a:pt x="39" y="15"/>
                    <a:pt x="33" y="38"/>
                    <a:pt x="18" y="48"/>
                  </a:cubicBezTo>
                  <a:cubicBezTo>
                    <a:pt x="12" y="51"/>
                    <a:pt x="6" y="53"/>
                    <a:pt x="0" y="52"/>
                  </a:cubicBezTo>
                  <a:close/>
                </a:path>
              </a:pathLst>
            </a:custGeom>
            <a:solidFill>
              <a:srgbClr val="F9C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C81D81A7-5D48-A79B-3A54-3E4BBF78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362"/>
              <a:ext cx="118" cy="121"/>
            </a:xfrm>
            <a:custGeom>
              <a:avLst/>
              <a:gdLst>
                <a:gd name="T0" fmla="*/ 5 w 31"/>
                <a:gd name="T1" fmla="*/ 28 h 32"/>
                <a:gd name="T2" fmla="*/ 5 w 31"/>
                <a:gd name="T3" fmla="*/ 24 h 32"/>
                <a:gd name="T4" fmla="*/ 12 w 31"/>
                <a:gd name="T5" fmla="*/ 3 h 32"/>
                <a:gd name="T6" fmla="*/ 16 w 31"/>
                <a:gd name="T7" fmla="*/ 0 h 32"/>
                <a:gd name="T8" fmla="*/ 18 w 31"/>
                <a:gd name="T9" fmla="*/ 0 h 32"/>
                <a:gd name="T10" fmla="*/ 22 w 31"/>
                <a:gd name="T11" fmla="*/ 4 h 32"/>
                <a:gd name="T12" fmla="*/ 30 w 31"/>
                <a:gd name="T13" fmla="*/ 19 h 32"/>
                <a:gd name="T14" fmla="*/ 16 w 31"/>
                <a:gd name="T15" fmla="*/ 30 h 32"/>
                <a:gd name="T16" fmla="*/ 12 w 31"/>
                <a:gd name="T17" fmla="*/ 31 h 32"/>
                <a:gd name="T18" fmla="*/ 5 w 31"/>
                <a:gd name="T1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2">
                  <a:moveTo>
                    <a:pt x="5" y="28"/>
                  </a:moveTo>
                  <a:cubicBezTo>
                    <a:pt x="7" y="26"/>
                    <a:pt x="6" y="25"/>
                    <a:pt x="5" y="24"/>
                  </a:cubicBezTo>
                  <a:cubicBezTo>
                    <a:pt x="0" y="15"/>
                    <a:pt x="2" y="8"/>
                    <a:pt x="12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2"/>
                    <a:pt x="20" y="3"/>
                    <a:pt x="22" y="4"/>
                  </a:cubicBezTo>
                  <a:cubicBezTo>
                    <a:pt x="30" y="8"/>
                    <a:pt x="31" y="11"/>
                    <a:pt x="30" y="19"/>
                  </a:cubicBezTo>
                  <a:cubicBezTo>
                    <a:pt x="29" y="26"/>
                    <a:pt x="23" y="30"/>
                    <a:pt x="16" y="30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9" y="32"/>
                    <a:pt x="6" y="31"/>
                    <a:pt x="5" y="28"/>
                  </a:cubicBezTo>
                  <a:close/>
                </a:path>
              </a:pathLst>
            </a:custGeom>
            <a:solidFill>
              <a:srgbClr val="F8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E053CB9-98B6-1D45-155E-4A0DD0ED1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388"/>
              <a:ext cx="145" cy="111"/>
            </a:xfrm>
            <a:custGeom>
              <a:avLst/>
              <a:gdLst>
                <a:gd name="T0" fmla="*/ 38 w 38"/>
                <a:gd name="T1" fmla="*/ 5 h 29"/>
                <a:gd name="T2" fmla="*/ 37 w 38"/>
                <a:gd name="T3" fmla="*/ 16 h 29"/>
                <a:gd name="T4" fmla="*/ 31 w 38"/>
                <a:gd name="T5" fmla="*/ 21 h 29"/>
                <a:gd name="T6" fmla="*/ 1 w 38"/>
                <a:gd name="T7" fmla="*/ 29 h 29"/>
                <a:gd name="T8" fmla="*/ 5 w 38"/>
                <a:gd name="T9" fmla="*/ 24 h 29"/>
                <a:gd name="T10" fmla="*/ 18 w 38"/>
                <a:gd name="T11" fmla="*/ 5 h 29"/>
                <a:gd name="T12" fmla="*/ 19 w 38"/>
                <a:gd name="T13" fmla="*/ 2 h 29"/>
                <a:gd name="T14" fmla="*/ 20 w 38"/>
                <a:gd name="T15" fmla="*/ 2 h 29"/>
                <a:gd name="T16" fmla="*/ 38 w 38"/>
                <a:gd name="T1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9">
                  <a:moveTo>
                    <a:pt x="38" y="5"/>
                  </a:moveTo>
                  <a:cubicBezTo>
                    <a:pt x="38" y="9"/>
                    <a:pt x="37" y="13"/>
                    <a:pt x="37" y="16"/>
                  </a:cubicBezTo>
                  <a:cubicBezTo>
                    <a:pt x="36" y="20"/>
                    <a:pt x="33" y="20"/>
                    <a:pt x="31" y="21"/>
                  </a:cubicBezTo>
                  <a:cubicBezTo>
                    <a:pt x="21" y="24"/>
                    <a:pt x="11" y="28"/>
                    <a:pt x="1" y="29"/>
                  </a:cubicBezTo>
                  <a:cubicBezTo>
                    <a:pt x="0" y="26"/>
                    <a:pt x="3" y="25"/>
                    <a:pt x="5" y="24"/>
                  </a:cubicBezTo>
                  <a:cubicBezTo>
                    <a:pt x="13" y="21"/>
                    <a:pt x="16" y="13"/>
                    <a:pt x="18" y="5"/>
                  </a:cubicBezTo>
                  <a:cubicBezTo>
                    <a:pt x="18" y="4"/>
                    <a:pt x="18" y="3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6" y="1"/>
                    <a:pt x="32" y="0"/>
                    <a:pt x="38" y="5"/>
                  </a:cubicBezTo>
                  <a:close/>
                </a:path>
              </a:pathLst>
            </a:custGeom>
            <a:solidFill>
              <a:srgbClr val="F7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43246B4-AEB8-C0BB-7ED9-02DCBCD11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434"/>
              <a:ext cx="208" cy="91"/>
            </a:xfrm>
            <a:custGeom>
              <a:avLst/>
              <a:gdLst>
                <a:gd name="T0" fmla="*/ 27 w 55"/>
                <a:gd name="T1" fmla="*/ 9 h 24"/>
                <a:gd name="T2" fmla="*/ 34 w 55"/>
                <a:gd name="T3" fmla="*/ 12 h 24"/>
                <a:gd name="T4" fmla="*/ 53 w 55"/>
                <a:gd name="T5" fmla="*/ 18 h 24"/>
                <a:gd name="T6" fmla="*/ 54 w 55"/>
                <a:gd name="T7" fmla="*/ 24 h 24"/>
                <a:gd name="T8" fmla="*/ 0 w 55"/>
                <a:gd name="T9" fmla="*/ 6 h 24"/>
                <a:gd name="T10" fmla="*/ 10 w 55"/>
                <a:gd name="T11" fmla="*/ 5 h 24"/>
                <a:gd name="T12" fmla="*/ 25 w 55"/>
                <a:gd name="T13" fmla="*/ 7 h 24"/>
                <a:gd name="T14" fmla="*/ 27 w 55"/>
                <a:gd name="T1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4">
                  <a:moveTo>
                    <a:pt x="27" y="9"/>
                  </a:moveTo>
                  <a:cubicBezTo>
                    <a:pt x="29" y="10"/>
                    <a:pt x="31" y="12"/>
                    <a:pt x="34" y="12"/>
                  </a:cubicBezTo>
                  <a:cubicBezTo>
                    <a:pt x="40" y="16"/>
                    <a:pt x="46" y="17"/>
                    <a:pt x="53" y="18"/>
                  </a:cubicBezTo>
                  <a:cubicBezTo>
                    <a:pt x="55" y="20"/>
                    <a:pt x="55" y="22"/>
                    <a:pt x="54" y="24"/>
                  </a:cubicBezTo>
                  <a:cubicBezTo>
                    <a:pt x="34" y="22"/>
                    <a:pt x="17" y="16"/>
                    <a:pt x="0" y="6"/>
                  </a:cubicBezTo>
                  <a:cubicBezTo>
                    <a:pt x="4" y="6"/>
                    <a:pt x="7" y="7"/>
                    <a:pt x="10" y="5"/>
                  </a:cubicBezTo>
                  <a:cubicBezTo>
                    <a:pt x="16" y="0"/>
                    <a:pt x="20" y="4"/>
                    <a:pt x="25" y="7"/>
                  </a:cubicBezTo>
                  <a:cubicBezTo>
                    <a:pt x="25" y="8"/>
                    <a:pt x="26" y="8"/>
                    <a:pt x="27" y="9"/>
                  </a:cubicBezTo>
                  <a:close/>
                </a:path>
              </a:pathLst>
            </a:custGeom>
            <a:solidFill>
              <a:srgbClr val="87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3A6B470-5584-EC82-3D22-739228BE4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370"/>
              <a:ext cx="148" cy="64"/>
            </a:xfrm>
            <a:custGeom>
              <a:avLst/>
              <a:gdLst>
                <a:gd name="T0" fmla="*/ 30 w 39"/>
                <a:gd name="T1" fmla="*/ 1 h 17"/>
                <a:gd name="T2" fmla="*/ 36 w 39"/>
                <a:gd name="T3" fmla="*/ 11 h 17"/>
                <a:gd name="T4" fmla="*/ 30 w 39"/>
                <a:gd name="T5" fmla="*/ 16 h 17"/>
                <a:gd name="T6" fmla="*/ 6 w 39"/>
                <a:gd name="T7" fmla="*/ 15 h 17"/>
                <a:gd name="T8" fmla="*/ 1 w 39"/>
                <a:gd name="T9" fmla="*/ 10 h 17"/>
                <a:gd name="T10" fmla="*/ 2 w 39"/>
                <a:gd name="T11" fmla="*/ 3 h 17"/>
                <a:gd name="T12" fmla="*/ 8 w 39"/>
                <a:gd name="T13" fmla="*/ 2 h 17"/>
                <a:gd name="T14" fmla="*/ 30 w 39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7">
                  <a:moveTo>
                    <a:pt x="30" y="1"/>
                  </a:moveTo>
                  <a:cubicBezTo>
                    <a:pt x="36" y="1"/>
                    <a:pt x="39" y="5"/>
                    <a:pt x="36" y="11"/>
                  </a:cubicBezTo>
                  <a:cubicBezTo>
                    <a:pt x="35" y="13"/>
                    <a:pt x="33" y="15"/>
                    <a:pt x="30" y="16"/>
                  </a:cubicBezTo>
                  <a:cubicBezTo>
                    <a:pt x="22" y="15"/>
                    <a:pt x="14" y="17"/>
                    <a:pt x="6" y="15"/>
                  </a:cubicBezTo>
                  <a:cubicBezTo>
                    <a:pt x="4" y="14"/>
                    <a:pt x="2" y="12"/>
                    <a:pt x="1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2"/>
                    <a:pt x="5" y="0"/>
                    <a:pt x="8" y="2"/>
                  </a:cubicBezTo>
                  <a:cubicBezTo>
                    <a:pt x="16" y="7"/>
                    <a:pt x="23" y="6"/>
                    <a:pt x="30" y="1"/>
                  </a:cubicBezTo>
                  <a:close/>
                </a:path>
              </a:pathLst>
            </a:custGeom>
            <a:solidFill>
              <a:srgbClr val="5A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529B7F59-BBA1-143B-6AF6-790D38DF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267"/>
              <a:ext cx="114" cy="99"/>
            </a:xfrm>
            <a:custGeom>
              <a:avLst/>
              <a:gdLst>
                <a:gd name="T0" fmla="*/ 12 w 30"/>
                <a:gd name="T1" fmla="*/ 25 h 26"/>
                <a:gd name="T2" fmla="*/ 10 w 30"/>
                <a:gd name="T3" fmla="*/ 25 h 26"/>
                <a:gd name="T4" fmla="*/ 2 w 30"/>
                <a:gd name="T5" fmla="*/ 18 h 26"/>
                <a:gd name="T6" fmla="*/ 19 w 30"/>
                <a:gd name="T7" fmla="*/ 2 h 26"/>
                <a:gd name="T8" fmla="*/ 29 w 30"/>
                <a:gd name="T9" fmla="*/ 15 h 26"/>
                <a:gd name="T10" fmla="*/ 23 w 30"/>
                <a:gd name="T11" fmla="*/ 24 h 26"/>
                <a:gd name="T12" fmla="*/ 12 w 30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6">
                  <a:moveTo>
                    <a:pt x="12" y="25"/>
                  </a:moveTo>
                  <a:cubicBezTo>
                    <a:pt x="12" y="25"/>
                    <a:pt x="11" y="25"/>
                    <a:pt x="10" y="25"/>
                  </a:cubicBezTo>
                  <a:cubicBezTo>
                    <a:pt x="7" y="23"/>
                    <a:pt x="5" y="20"/>
                    <a:pt x="2" y="18"/>
                  </a:cubicBezTo>
                  <a:cubicBezTo>
                    <a:pt x="0" y="5"/>
                    <a:pt x="6" y="0"/>
                    <a:pt x="19" y="2"/>
                  </a:cubicBezTo>
                  <a:cubicBezTo>
                    <a:pt x="24" y="5"/>
                    <a:pt x="29" y="8"/>
                    <a:pt x="29" y="15"/>
                  </a:cubicBezTo>
                  <a:cubicBezTo>
                    <a:pt x="30" y="20"/>
                    <a:pt x="28" y="23"/>
                    <a:pt x="23" y="24"/>
                  </a:cubicBezTo>
                  <a:cubicBezTo>
                    <a:pt x="19" y="25"/>
                    <a:pt x="16" y="26"/>
                    <a:pt x="12" y="25"/>
                  </a:cubicBezTo>
                  <a:close/>
                </a:path>
              </a:pathLst>
            </a:custGeom>
            <a:solidFill>
              <a:srgbClr val="F7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AD5A1F7D-6AC4-E631-98FA-4CD255647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210"/>
              <a:ext cx="57" cy="171"/>
            </a:xfrm>
            <a:custGeom>
              <a:avLst/>
              <a:gdLst>
                <a:gd name="T0" fmla="*/ 13 w 15"/>
                <a:gd name="T1" fmla="*/ 22 h 45"/>
                <a:gd name="T2" fmla="*/ 8 w 15"/>
                <a:gd name="T3" fmla="*/ 40 h 45"/>
                <a:gd name="T4" fmla="*/ 2 w 15"/>
                <a:gd name="T5" fmla="*/ 44 h 45"/>
                <a:gd name="T6" fmla="*/ 1 w 15"/>
                <a:gd name="T7" fmla="*/ 30 h 45"/>
                <a:gd name="T8" fmla="*/ 3 w 15"/>
                <a:gd name="T9" fmla="*/ 21 h 45"/>
                <a:gd name="T10" fmla="*/ 3 w 15"/>
                <a:gd name="T11" fmla="*/ 13 h 45"/>
                <a:gd name="T12" fmla="*/ 8 w 15"/>
                <a:gd name="T13" fmla="*/ 13 h 45"/>
                <a:gd name="T14" fmla="*/ 1 w 15"/>
                <a:gd name="T15" fmla="*/ 0 h 45"/>
                <a:gd name="T16" fmla="*/ 8 w 15"/>
                <a:gd name="T17" fmla="*/ 2 h 45"/>
                <a:gd name="T18" fmla="*/ 12 w 15"/>
                <a:gd name="T19" fmla="*/ 11 h 45"/>
                <a:gd name="T20" fmla="*/ 13 w 15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45">
                  <a:moveTo>
                    <a:pt x="13" y="22"/>
                  </a:moveTo>
                  <a:cubicBezTo>
                    <a:pt x="9" y="27"/>
                    <a:pt x="12" y="34"/>
                    <a:pt x="8" y="40"/>
                  </a:cubicBezTo>
                  <a:cubicBezTo>
                    <a:pt x="7" y="42"/>
                    <a:pt x="6" y="45"/>
                    <a:pt x="2" y="44"/>
                  </a:cubicBezTo>
                  <a:cubicBezTo>
                    <a:pt x="3" y="39"/>
                    <a:pt x="1" y="35"/>
                    <a:pt x="1" y="30"/>
                  </a:cubicBezTo>
                  <a:cubicBezTo>
                    <a:pt x="4" y="28"/>
                    <a:pt x="4" y="24"/>
                    <a:pt x="3" y="21"/>
                  </a:cubicBezTo>
                  <a:cubicBezTo>
                    <a:pt x="3" y="18"/>
                    <a:pt x="1" y="16"/>
                    <a:pt x="3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5" y="9"/>
                    <a:pt x="0" y="7"/>
                    <a:pt x="1" y="0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8" y="5"/>
                    <a:pt x="10" y="8"/>
                    <a:pt x="12" y="11"/>
                  </a:cubicBezTo>
                  <a:cubicBezTo>
                    <a:pt x="15" y="14"/>
                    <a:pt x="15" y="18"/>
                    <a:pt x="13" y="22"/>
                  </a:cubicBezTo>
                  <a:close/>
                </a:path>
              </a:pathLst>
            </a:custGeom>
            <a:solidFill>
              <a:srgbClr val="F8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80B5B8C-0888-F827-B4AE-73B91454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229"/>
              <a:ext cx="87" cy="114"/>
            </a:xfrm>
            <a:custGeom>
              <a:avLst/>
              <a:gdLst>
                <a:gd name="T0" fmla="*/ 23 w 23"/>
                <a:gd name="T1" fmla="*/ 13 h 30"/>
                <a:gd name="T2" fmla="*/ 4 w 23"/>
                <a:gd name="T3" fmla="*/ 27 h 30"/>
                <a:gd name="T4" fmla="*/ 2 w 23"/>
                <a:gd name="T5" fmla="*/ 21 h 30"/>
                <a:gd name="T6" fmla="*/ 12 w 23"/>
                <a:gd name="T7" fmla="*/ 19 h 30"/>
                <a:gd name="T8" fmla="*/ 4 w 23"/>
                <a:gd name="T9" fmla="*/ 11 h 30"/>
                <a:gd name="T10" fmla="*/ 3 w 23"/>
                <a:gd name="T11" fmla="*/ 10 h 30"/>
                <a:gd name="T12" fmla="*/ 4 w 23"/>
                <a:gd name="T13" fmla="*/ 6 h 30"/>
                <a:gd name="T14" fmla="*/ 23 w 23"/>
                <a:gd name="T1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0">
                  <a:moveTo>
                    <a:pt x="23" y="13"/>
                  </a:moveTo>
                  <a:cubicBezTo>
                    <a:pt x="22" y="24"/>
                    <a:pt x="13" y="30"/>
                    <a:pt x="4" y="27"/>
                  </a:cubicBezTo>
                  <a:cubicBezTo>
                    <a:pt x="0" y="26"/>
                    <a:pt x="0" y="24"/>
                    <a:pt x="2" y="21"/>
                  </a:cubicBezTo>
                  <a:cubicBezTo>
                    <a:pt x="9" y="23"/>
                    <a:pt x="11" y="23"/>
                    <a:pt x="12" y="19"/>
                  </a:cubicBezTo>
                  <a:cubicBezTo>
                    <a:pt x="13" y="14"/>
                    <a:pt x="11" y="12"/>
                    <a:pt x="4" y="11"/>
                  </a:cubicBezTo>
                  <a:cubicBezTo>
                    <a:pt x="4" y="11"/>
                    <a:pt x="4" y="10"/>
                    <a:pt x="3" y="10"/>
                  </a:cubicBezTo>
                  <a:cubicBezTo>
                    <a:pt x="4" y="9"/>
                    <a:pt x="4" y="7"/>
                    <a:pt x="4" y="6"/>
                  </a:cubicBezTo>
                  <a:cubicBezTo>
                    <a:pt x="14" y="0"/>
                    <a:pt x="20" y="3"/>
                    <a:pt x="23" y="13"/>
                  </a:cubicBezTo>
                  <a:close/>
                </a:path>
              </a:pathLst>
            </a:custGeom>
            <a:solidFill>
              <a:srgbClr val="F7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24C5262-06A4-E1E6-EBCD-C204FBF8C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396"/>
              <a:ext cx="159" cy="125"/>
            </a:xfrm>
            <a:custGeom>
              <a:avLst/>
              <a:gdLst>
                <a:gd name="T0" fmla="*/ 42 w 42"/>
                <a:gd name="T1" fmla="*/ 0 h 33"/>
                <a:gd name="T2" fmla="*/ 24 w 42"/>
                <a:gd name="T3" fmla="*/ 27 h 33"/>
                <a:gd name="T4" fmla="*/ 2 w 42"/>
                <a:gd name="T5" fmla="*/ 33 h 33"/>
                <a:gd name="T6" fmla="*/ 2 w 42"/>
                <a:gd name="T7" fmla="*/ 28 h 33"/>
                <a:gd name="T8" fmla="*/ 41 w 42"/>
                <a:gd name="T9" fmla="*/ 1 h 33"/>
                <a:gd name="T10" fmla="*/ 42 w 4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3">
                  <a:moveTo>
                    <a:pt x="42" y="0"/>
                  </a:moveTo>
                  <a:cubicBezTo>
                    <a:pt x="42" y="14"/>
                    <a:pt x="35" y="22"/>
                    <a:pt x="24" y="27"/>
                  </a:cubicBezTo>
                  <a:cubicBezTo>
                    <a:pt x="16" y="29"/>
                    <a:pt x="9" y="31"/>
                    <a:pt x="2" y="33"/>
                  </a:cubicBezTo>
                  <a:cubicBezTo>
                    <a:pt x="0" y="31"/>
                    <a:pt x="0" y="29"/>
                    <a:pt x="2" y="28"/>
                  </a:cubicBezTo>
                  <a:cubicBezTo>
                    <a:pt x="19" y="25"/>
                    <a:pt x="34" y="19"/>
                    <a:pt x="41" y="1"/>
                  </a:cubicBezTo>
                  <a:cubicBezTo>
                    <a:pt x="41" y="1"/>
                    <a:pt x="42" y="1"/>
                    <a:pt x="42" y="0"/>
                  </a:cubicBezTo>
                  <a:close/>
                </a:path>
              </a:pathLst>
            </a:custGeom>
            <a:solidFill>
              <a:srgbClr val="8A4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0174AB6-F8E9-CA48-F0C5-30030182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502"/>
              <a:ext cx="91" cy="57"/>
            </a:xfrm>
            <a:custGeom>
              <a:avLst/>
              <a:gdLst>
                <a:gd name="T0" fmla="*/ 24 w 24"/>
                <a:gd name="T1" fmla="*/ 0 h 15"/>
                <a:gd name="T2" fmla="*/ 24 w 24"/>
                <a:gd name="T3" fmla="*/ 5 h 15"/>
                <a:gd name="T4" fmla="*/ 1 w 24"/>
                <a:gd name="T5" fmla="*/ 6 h 15"/>
                <a:gd name="T6" fmla="*/ 0 w 24"/>
                <a:gd name="T7" fmla="*/ 0 h 15"/>
                <a:gd name="T8" fmla="*/ 24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24" y="1"/>
                    <a:pt x="24" y="3"/>
                    <a:pt x="24" y="5"/>
                  </a:cubicBezTo>
                  <a:cubicBezTo>
                    <a:pt x="19" y="14"/>
                    <a:pt x="8" y="15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1"/>
                    <a:pt x="16" y="1"/>
                    <a:pt x="24" y="0"/>
                  </a:cubicBezTo>
                  <a:close/>
                </a:path>
              </a:pathLst>
            </a:custGeom>
            <a:solidFill>
              <a:srgbClr val="E2A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3EB98DD-18C2-0082-2E35-67540A414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339"/>
              <a:ext cx="60" cy="80"/>
            </a:xfrm>
            <a:custGeom>
              <a:avLst/>
              <a:gdLst>
                <a:gd name="T0" fmla="*/ 0 w 16"/>
                <a:gd name="T1" fmla="*/ 9 h 21"/>
                <a:gd name="T2" fmla="*/ 10 w 16"/>
                <a:gd name="T3" fmla="*/ 0 h 21"/>
                <a:gd name="T4" fmla="*/ 16 w 16"/>
                <a:gd name="T5" fmla="*/ 15 h 21"/>
                <a:gd name="T6" fmla="*/ 9 w 16"/>
                <a:gd name="T7" fmla="*/ 21 h 21"/>
                <a:gd name="T8" fmla="*/ 3 w 16"/>
                <a:gd name="T9" fmla="*/ 14 h 21"/>
                <a:gd name="T10" fmla="*/ 0 w 16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0" y="9"/>
                  </a:moveTo>
                  <a:cubicBezTo>
                    <a:pt x="4" y="6"/>
                    <a:pt x="8" y="4"/>
                    <a:pt x="10" y="0"/>
                  </a:cubicBezTo>
                  <a:cubicBezTo>
                    <a:pt x="12" y="5"/>
                    <a:pt x="16" y="9"/>
                    <a:pt x="16" y="15"/>
                  </a:cubicBezTo>
                  <a:cubicBezTo>
                    <a:pt x="16" y="20"/>
                    <a:pt x="14" y="21"/>
                    <a:pt x="9" y="21"/>
                  </a:cubicBezTo>
                  <a:cubicBezTo>
                    <a:pt x="5" y="20"/>
                    <a:pt x="2" y="19"/>
                    <a:pt x="3" y="14"/>
                  </a:cubicBezTo>
                  <a:cubicBezTo>
                    <a:pt x="3" y="12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E4A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9465093-1856-6D88-D8CB-346921F6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362"/>
              <a:ext cx="83" cy="45"/>
            </a:xfrm>
            <a:custGeom>
              <a:avLst/>
              <a:gdLst>
                <a:gd name="T0" fmla="*/ 2 w 22"/>
                <a:gd name="T1" fmla="*/ 4 h 12"/>
                <a:gd name="T2" fmla="*/ 8 w 22"/>
                <a:gd name="T3" fmla="*/ 0 h 12"/>
                <a:gd name="T4" fmla="*/ 16 w 22"/>
                <a:gd name="T5" fmla="*/ 3 h 12"/>
                <a:gd name="T6" fmla="*/ 20 w 22"/>
                <a:gd name="T7" fmla="*/ 12 h 12"/>
                <a:gd name="T8" fmla="*/ 2 w 22"/>
                <a:gd name="T9" fmla="*/ 9 h 12"/>
                <a:gd name="T10" fmla="*/ 2 w 22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" y="4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11" y="1"/>
                    <a:pt x="13" y="3"/>
                    <a:pt x="16" y="3"/>
                  </a:cubicBezTo>
                  <a:cubicBezTo>
                    <a:pt x="22" y="4"/>
                    <a:pt x="22" y="7"/>
                    <a:pt x="20" y="12"/>
                  </a:cubicBezTo>
                  <a:cubicBezTo>
                    <a:pt x="14" y="11"/>
                    <a:pt x="8" y="10"/>
                    <a:pt x="2" y="9"/>
                  </a:cubicBezTo>
                  <a:cubicBezTo>
                    <a:pt x="3" y="7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53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D9F50AA-8361-E9B7-3F31-A9F7817E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59"/>
              <a:ext cx="64" cy="69"/>
            </a:xfrm>
            <a:custGeom>
              <a:avLst/>
              <a:gdLst>
                <a:gd name="T0" fmla="*/ 5 w 17"/>
                <a:gd name="T1" fmla="*/ 2 h 18"/>
                <a:gd name="T2" fmla="*/ 16 w 17"/>
                <a:gd name="T3" fmla="*/ 8 h 18"/>
                <a:gd name="T4" fmla="*/ 12 w 17"/>
                <a:gd name="T5" fmla="*/ 16 h 18"/>
                <a:gd name="T6" fmla="*/ 4 w 17"/>
                <a:gd name="T7" fmla="*/ 13 h 18"/>
                <a:gd name="T8" fmla="*/ 6 w 17"/>
                <a:gd name="T9" fmla="*/ 8 h 18"/>
                <a:gd name="T10" fmla="*/ 5 w 17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5" y="2"/>
                  </a:moveTo>
                  <a:cubicBezTo>
                    <a:pt x="12" y="0"/>
                    <a:pt x="15" y="2"/>
                    <a:pt x="16" y="8"/>
                  </a:cubicBezTo>
                  <a:cubicBezTo>
                    <a:pt x="17" y="11"/>
                    <a:pt x="16" y="14"/>
                    <a:pt x="12" y="16"/>
                  </a:cubicBezTo>
                  <a:cubicBezTo>
                    <a:pt x="8" y="18"/>
                    <a:pt x="6" y="16"/>
                    <a:pt x="4" y="13"/>
                  </a:cubicBezTo>
                  <a:cubicBezTo>
                    <a:pt x="4" y="11"/>
                    <a:pt x="0" y="9"/>
                    <a:pt x="6" y="8"/>
                  </a:cubicBezTo>
                  <a:cubicBezTo>
                    <a:pt x="9" y="7"/>
                    <a:pt x="4" y="4"/>
                    <a:pt x="5" y="2"/>
                  </a:cubicBezTo>
                  <a:close/>
                </a:path>
              </a:pathLst>
            </a:custGeom>
            <a:solidFill>
              <a:srgbClr val="4B2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483F6D20-2079-3069-EB0E-93F312C2D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362"/>
              <a:ext cx="84" cy="42"/>
            </a:xfrm>
            <a:custGeom>
              <a:avLst/>
              <a:gdLst>
                <a:gd name="T0" fmla="*/ 22 w 22"/>
                <a:gd name="T1" fmla="*/ 3 h 11"/>
                <a:gd name="T2" fmla="*/ 0 w 22"/>
                <a:gd name="T3" fmla="*/ 4 h 11"/>
                <a:gd name="T4" fmla="*/ 1 w 22"/>
                <a:gd name="T5" fmla="*/ 2 h 11"/>
                <a:gd name="T6" fmla="*/ 22 w 22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22" y="3"/>
                  </a:moveTo>
                  <a:cubicBezTo>
                    <a:pt x="15" y="11"/>
                    <a:pt x="8" y="11"/>
                    <a:pt x="0" y="4"/>
                  </a:cubicBezTo>
                  <a:cubicBezTo>
                    <a:pt x="0" y="4"/>
                    <a:pt x="1" y="2"/>
                    <a:pt x="1" y="2"/>
                  </a:cubicBezTo>
                  <a:cubicBezTo>
                    <a:pt x="8" y="2"/>
                    <a:pt x="15" y="0"/>
                    <a:pt x="22" y="3"/>
                  </a:cubicBezTo>
                  <a:close/>
                </a:path>
              </a:pathLst>
            </a:custGeom>
            <a:solidFill>
              <a:srgbClr val="FA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ED0E2DA-B69F-7A7D-AEFD-97D3D866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15"/>
              <a:ext cx="92" cy="34"/>
            </a:xfrm>
            <a:custGeom>
              <a:avLst/>
              <a:gdLst>
                <a:gd name="T0" fmla="*/ 0 w 24"/>
                <a:gd name="T1" fmla="*/ 3 h 9"/>
                <a:gd name="T2" fmla="*/ 24 w 24"/>
                <a:gd name="T3" fmla="*/ 4 h 9"/>
                <a:gd name="T4" fmla="*/ 0 w 24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9">
                  <a:moveTo>
                    <a:pt x="0" y="3"/>
                  </a:moveTo>
                  <a:cubicBezTo>
                    <a:pt x="8" y="1"/>
                    <a:pt x="16" y="0"/>
                    <a:pt x="24" y="4"/>
                  </a:cubicBezTo>
                  <a:cubicBezTo>
                    <a:pt x="16" y="9"/>
                    <a:pt x="7" y="9"/>
                    <a:pt x="0" y="3"/>
                  </a:cubicBezTo>
                  <a:close/>
                </a:path>
              </a:pathLst>
            </a:custGeom>
            <a:solidFill>
              <a:srgbClr val="CE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250CF1A-B93C-0A29-CE4A-D52BAA62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256"/>
              <a:ext cx="41" cy="76"/>
            </a:xfrm>
            <a:custGeom>
              <a:avLst/>
              <a:gdLst>
                <a:gd name="T0" fmla="*/ 7 w 11"/>
                <a:gd name="T1" fmla="*/ 1 h 20"/>
                <a:gd name="T2" fmla="*/ 9 w 11"/>
                <a:gd name="T3" fmla="*/ 15 h 20"/>
                <a:gd name="T4" fmla="*/ 5 w 11"/>
                <a:gd name="T5" fmla="*/ 18 h 20"/>
                <a:gd name="T6" fmla="*/ 2 w 11"/>
                <a:gd name="T7" fmla="*/ 0 h 20"/>
                <a:gd name="T8" fmla="*/ 7 w 11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7" y="1"/>
                  </a:moveTo>
                  <a:cubicBezTo>
                    <a:pt x="7" y="6"/>
                    <a:pt x="11" y="10"/>
                    <a:pt x="9" y="15"/>
                  </a:cubicBezTo>
                  <a:cubicBezTo>
                    <a:pt x="8" y="17"/>
                    <a:pt x="8" y="20"/>
                    <a:pt x="5" y="18"/>
                  </a:cubicBezTo>
                  <a:cubicBezTo>
                    <a:pt x="5" y="12"/>
                    <a:pt x="0" y="6"/>
                    <a:pt x="2" y="0"/>
                  </a:cubicBezTo>
                  <a:cubicBezTo>
                    <a:pt x="4" y="1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E4A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28145226-D975-3122-898A-5BC01D7B5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63"/>
              <a:ext cx="76" cy="72"/>
            </a:xfrm>
            <a:custGeom>
              <a:avLst/>
              <a:gdLst>
                <a:gd name="T0" fmla="*/ 20 w 20"/>
                <a:gd name="T1" fmla="*/ 3 h 19"/>
                <a:gd name="T2" fmla="*/ 14 w 20"/>
                <a:gd name="T3" fmla="*/ 3 h 19"/>
                <a:gd name="T4" fmla="*/ 3 w 20"/>
                <a:gd name="T5" fmla="*/ 19 h 19"/>
                <a:gd name="T6" fmla="*/ 5 w 20"/>
                <a:gd name="T7" fmla="*/ 6 h 19"/>
                <a:gd name="T8" fmla="*/ 20 w 20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3"/>
                  </a:moveTo>
                  <a:cubicBezTo>
                    <a:pt x="18" y="3"/>
                    <a:pt x="16" y="3"/>
                    <a:pt x="14" y="3"/>
                  </a:cubicBezTo>
                  <a:cubicBezTo>
                    <a:pt x="6" y="4"/>
                    <a:pt x="3" y="9"/>
                    <a:pt x="3" y="19"/>
                  </a:cubicBezTo>
                  <a:cubicBezTo>
                    <a:pt x="0" y="14"/>
                    <a:pt x="1" y="9"/>
                    <a:pt x="5" y="6"/>
                  </a:cubicBezTo>
                  <a:cubicBezTo>
                    <a:pt x="9" y="1"/>
                    <a:pt x="14" y="0"/>
                    <a:pt x="20" y="3"/>
                  </a:cubicBezTo>
                  <a:close/>
                </a:path>
              </a:pathLst>
            </a:custGeom>
            <a:solidFill>
              <a:srgbClr val="45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7492F62-4D86-C636-A387-8DCFE27EB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33"/>
              <a:ext cx="72" cy="45"/>
            </a:xfrm>
            <a:custGeom>
              <a:avLst/>
              <a:gdLst>
                <a:gd name="T0" fmla="*/ 19 w 19"/>
                <a:gd name="T1" fmla="*/ 12 h 12"/>
                <a:gd name="T2" fmla="*/ 0 w 19"/>
                <a:gd name="T3" fmla="*/ 5 h 12"/>
                <a:gd name="T4" fmla="*/ 11 w 19"/>
                <a:gd name="T5" fmla="*/ 1 h 12"/>
                <a:gd name="T6" fmla="*/ 19 w 1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9" y="12"/>
                  </a:moveTo>
                  <a:cubicBezTo>
                    <a:pt x="13" y="2"/>
                    <a:pt x="11" y="1"/>
                    <a:pt x="0" y="5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6" y="3"/>
                    <a:pt x="19" y="7"/>
                    <a:pt x="19" y="12"/>
                  </a:cubicBezTo>
                  <a:close/>
                </a:path>
              </a:pathLst>
            </a:custGeom>
            <a:solidFill>
              <a:srgbClr val="5F5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5F5E5E48-0919-B15B-2BB0-48B0332E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74"/>
              <a:ext cx="80" cy="209"/>
            </a:xfrm>
            <a:custGeom>
              <a:avLst/>
              <a:gdLst>
                <a:gd name="T0" fmla="*/ 3 w 21"/>
                <a:gd name="T1" fmla="*/ 7 h 55"/>
                <a:gd name="T2" fmla="*/ 21 w 21"/>
                <a:gd name="T3" fmla="*/ 0 h 55"/>
                <a:gd name="T4" fmla="*/ 10 w 21"/>
                <a:gd name="T5" fmla="*/ 55 h 55"/>
                <a:gd name="T6" fmla="*/ 2 w 21"/>
                <a:gd name="T7" fmla="*/ 21 h 55"/>
                <a:gd name="T8" fmla="*/ 3 w 2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5">
                  <a:moveTo>
                    <a:pt x="3" y="7"/>
                  </a:moveTo>
                  <a:cubicBezTo>
                    <a:pt x="9" y="5"/>
                    <a:pt x="15" y="3"/>
                    <a:pt x="21" y="0"/>
                  </a:cubicBezTo>
                  <a:cubicBezTo>
                    <a:pt x="18" y="19"/>
                    <a:pt x="15" y="37"/>
                    <a:pt x="10" y="55"/>
                  </a:cubicBezTo>
                  <a:cubicBezTo>
                    <a:pt x="7" y="44"/>
                    <a:pt x="5" y="32"/>
                    <a:pt x="2" y="21"/>
                  </a:cubicBezTo>
                  <a:cubicBezTo>
                    <a:pt x="2" y="1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4CB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7ECDC5B-2543-BC55-734D-7C549EBFB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914"/>
              <a:ext cx="182" cy="76"/>
            </a:xfrm>
            <a:custGeom>
              <a:avLst/>
              <a:gdLst>
                <a:gd name="T0" fmla="*/ 0 w 48"/>
                <a:gd name="T1" fmla="*/ 16 h 20"/>
                <a:gd name="T2" fmla="*/ 7 w 48"/>
                <a:gd name="T3" fmla="*/ 1 h 20"/>
                <a:gd name="T4" fmla="*/ 13 w 48"/>
                <a:gd name="T5" fmla="*/ 1 h 20"/>
                <a:gd name="T6" fmla="*/ 42 w 48"/>
                <a:gd name="T7" fmla="*/ 8 h 20"/>
                <a:gd name="T8" fmla="*/ 48 w 48"/>
                <a:gd name="T9" fmla="*/ 12 h 20"/>
                <a:gd name="T10" fmla="*/ 47 w 48"/>
                <a:gd name="T11" fmla="*/ 19 h 20"/>
                <a:gd name="T12" fmla="*/ 30 w 48"/>
                <a:gd name="T13" fmla="*/ 16 h 20"/>
                <a:gd name="T14" fmla="*/ 0 w 48"/>
                <a:gd name="T1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0">
                  <a:moveTo>
                    <a:pt x="0" y="16"/>
                  </a:moveTo>
                  <a:cubicBezTo>
                    <a:pt x="6" y="13"/>
                    <a:pt x="6" y="7"/>
                    <a:pt x="7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23" y="2"/>
                    <a:pt x="33" y="5"/>
                    <a:pt x="42" y="8"/>
                  </a:cubicBezTo>
                  <a:cubicBezTo>
                    <a:pt x="45" y="8"/>
                    <a:pt x="47" y="9"/>
                    <a:pt x="48" y="12"/>
                  </a:cubicBezTo>
                  <a:cubicBezTo>
                    <a:pt x="47" y="15"/>
                    <a:pt x="47" y="17"/>
                    <a:pt x="47" y="19"/>
                  </a:cubicBezTo>
                  <a:cubicBezTo>
                    <a:pt x="41" y="20"/>
                    <a:pt x="36" y="17"/>
                    <a:pt x="30" y="16"/>
                  </a:cubicBezTo>
                  <a:cubicBezTo>
                    <a:pt x="20" y="15"/>
                    <a:pt x="10" y="16"/>
                    <a:pt x="0" y="16"/>
                  </a:cubicBezTo>
                  <a:close/>
                </a:path>
              </a:pathLst>
            </a:custGeom>
            <a:solidFill>
              <a:srgbClr val="EF7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CF8EB1E-A147-AA4A-C139-BBFBCDD1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1"/>
              <a:ext cx="125" cy="110"/>
            </a:xfrm>
            <a:custGeom>
              <a:avLst/>
              <a:gdLst>
                <a:gd name="T0" fmla="*/ 20 w 33"/>
                <a:gd name="T1" fmla="*/ 0 h 29"/>
                <a:gd name="T2" fmla="*/ 28 w 33"/>
                <a:gd name="T3" fmla="*/ 7 h 29"/>
                <a:gd name="T4" fmla="*/ 30 w 33"/>
                <a:gd name="T5" fmla="*/ 23 h 29"/>
                <a:gd name="T6" fmla="*/ 15 w 33"/>
                <a:gd name="T7" fmla="*/ 29 h 29"/>
                <a:gd name="T8" fmla="*/ 11 w 33"/>
                <a:gd name="T9" fmla="*/ 28 h 29"/>
                <a:gd name="T10" fmla="*/ 1 w 33"/>
                <a:gd name="T11" fmla="*/ 9 h 29"/>
                <a:gd name="T12" fmla="*/ 4 w 33"/>
                <a:gd name="T13" fmla="*/ 4 h 29"/>
                <a:gd name="T14" fmla="*/ 20 w 33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9">
                  <a:moveTo>
                    <a:pt x="20" y="0"/>
                  </a:moveTo>
                  <a:cubicBezTo>
                    <a:pt x="22" y="3"/>
                    <a:pt x="26" y="4"/>
                    <a:pt x="28" y="7"/>
                  </a:cubicBezTo>
                  <a:cubicBezTo>
                    <a:pt x="31" y="12"/>
                    <a:pt x="33" y="17"/>
                    <a:pt x="30" y="23"/>
                  </a:cubicBezTo>
                  <a:cubicBezTo>
                    <a:pt x="27" y="29"/>
                    <a:pt x="21" y="28"/>
                    <a:pt x="15" y="29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5" y="23"/>
                    <a:pt x="3" y="15"/>
                    <a:pt x="1" y="9"/>
                  </a:cubicBezTo>
                  <a:cubicBezTo>
                    <a:pt x="0" y="6"/>
                    <a:pt x="2" y="5"/>
                    <a:pt x="4" y="4"/>
                  </a:cubicBezTo>
                  <a:cubicBezTo>
                    <a:pt x="8" y="0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7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DBB1215-9D55-F0AF-C783-78F72A3C0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601"/>
              <a:ext cx="26" cy="53"/>
            </a:xfrm>
            <a:custGeom>
              <a:avLst/>
              <a:gdLst>
                <a:gd name="T0" fmla="*/ 6 w 7"/>
                <a:gd name="T1" fmla="*/ 0 h 14"/>
                <a:gd name="T2" fmla="*/ 5 w 7"/>
                <a:gd name="T3" fmla="*/ 14 h 14"/>
                <a:gd name="T4" fmla="*/ 2 w 7"/>
                <a:gd name="T5" fmla="*/ 7 h 14"/>
                <a:gd name="T6" fmla="*/ 6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7" y="5"/>
                    <a:pt x="6" y="10"/>
                    <a:pt x="5" y="14"/>
                  </a:cubicBezTo>
                  <a:cubicBezTo>
                    <a:pt x="4" y="12"/>
                    <a:pt x="3" y="9"/>
                    <a:pt x="2" y="7"/>
                  </a:cubicBezTo>
                  <a:cubicBezTo>
                    <a:pt x="0" y="2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65B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2D4FEBF4-DCCE-91BA-7FDD-D1F74FB70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720"/>
              <a:ext cx="239" cy="240"/>
            </a:xfrm>
            <a:custGeom>
              <a:avLst/>
              <a:gdLst>
                <a:gd name="T0" fmla="*/ 42 w 63"/>
                <a:gd name="T1" fmla="*/ 63 h 63"/>
                <a:gd name="T2" fmla="*/ 14 w 63"/>
                <a:gd name="T3" fmla="*/ 55 h 63"/>
                <a:gd name="T4" fmla="*/ 1 w 63"/>
                <a:gd name="T5" fmla="*/ 52 h 63"/>
                <a:gd name="T6" fmla="*/ 0 w 63"/>
                <a:gd name="T7" fmla="*/ 43 h 63"/>
                <a:gd name="T8" fmla="*/ 50 w 63"/>
                <a:gd name="T9" fmla="*/ 5 h 63"/>
                <a:gd name="T10" fmla="*/ 54 w 63"/>
                <a:gd name="T11" fmla="*/ 0 h 63"/>
                <a:gd name="T12" fmla="*/ 57 w 63"/>
                <a:gd name="T13" fmla="*/ 6 h 63"/>
                <a:gd name="T14" fmla="*/ 56 w 63"/>
                <a:gd name="T15" fmla="*/ 30 h 63"/>
                <a:gd name="T16" fmla="*/ 44 w 63"/>
                <a:gd name="T17" fmla="*/ 53 h 63"/>
                <a:gd name="T18" fmla="*/ 42 w 63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42" y="63"/>
                  </a:moveTo>
                  <a:cubicBezTo>
                    <a:pt x="33" y="58"/>
                    <a:pt x="23" y="57"/>
                    <a:pt x="14" y="55"/>
                  </a:cubicBezTo>
                  <a:cubicBezTo>
                    <a:pt x="9" y="53"/>
                    <a:pt x="5" y="53"/>
                    <a:pt x="1" y="52"/>
                  </a:cubicBezTo>
                  <a:cubicBezTo>
                    <a:pt x="0" y="49"/>
                    <a:pt x="0" y="46"/>
                    <a:pt x="0" y="43"/>
                  </a:cubicBezTo>
                  <a:cubicBezTo>
                    <a:pt x="27" y="44"/>
                    <a:pt x="38" y="24"/>
                    <a:pt x="50" y="5"/>
                  </a:cubicBezTo>
                  <a:cubicBezTo>
                    <a:pt x="51" y="3"/>
                    <a:pt x="51" y="0"/>
                    <a:pt x="54" y="0"/>
                  </a:cubicBezTo>
                  <a:cubicBezTo>
                    <a:pt x="55" y="2"/>
                    <a:pt x="56" y="4"/>
                    <a:pt x="57" y="6"/>
                  </a:cubicBezTo>
                  <a:cubicBezTo>
                    <a:pt x="63" y="14"/>
                    <a:pt x="61" y="22"/>
                    <a:pt x="56" y="30"/>
                  </a:cubicBezTo>
                  <a:cubicBezTo>
                    <a:pt x="52" y="38"/>
                    <a:pt x="47" y="45"/>
                    <a:pt x="44" y="53"/>
                  </a:cubicBezTo>
                  <a:cubicBezTo>
                    <a:pt x="43" y="57"/>
                    <a:pt x="43" y="60"/>
                    <a:pt x="42" y="63"/>
                  </a:cubicBezTo>
                  <a:close/>
                </a:path>
              </a:pathLst>
            </a:custGeom>
            <a:solidFill>
              <a:srgbClr val="77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6A725C8-3655-7BA0-D569-66985D1E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717"/>
              <a:ext cx="182" cy="76"/>
            </a:xfrm>
            <a:custGeom>
              <a:avLst/>
              <a:gdLst>
                <a:gd name="T0" fmla="*/ 10 w 48"/>
                <a:gd name="T1" fmla="*/ 18 h 20"/>
                <a:gd name="T2" fmla="*/ 2 w 48"/>
                <a:gd name="T3" fmla="*/ 9 h 20"/>
                <a:gd name="T4" fmla="*/ 1 w 48"/>
                <a:gd name="T5" fmla="*/ 3 h 20"/>
                <a:gd name="T6" fmla="*/ 7 w 48"/>
                <a:gd name="T7" fmla="*/ 2 h 20"/>
                <a:gd name="T8" fmla="*/ 39 w 48"/>
                <a:gd name="T9" fmla="*/ 2 h 20"/>
                <a:gd name="T10" fmla="*/ 45 w 48"/>
                <a:gd name="T11" fmla="*/ 1 h 20"/>
                <a:gd name="T12" fmla="*/ 46 w 48"/>
                <a:gd name="T13" fmla="*/ 7 h 20"/>
                <a:gd name="T14" fmla="*/ 35 w 48"/>
                <a:gd name="T15" fmla="*/ 20 h 20"/>
                <a:gd name="T16" fmla="*/ 31 w 48"/>
                <a:gd name="T17" fmla="*/ 19 h 20"/>
                <a:gd name="T18" fmla="*/ 15 w 48"/>
                <a:gd name="T19" fmla="*/ 18 h 20"/>
                <a:gd name="T20" fmla="*/ 10 w 48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0">
                  <a:moveTo>
                    <a:pt x="10" y="18"/>
                  </a:moveTo>
                  <a:cubicBezTo>
                    <a:pt x="6" y="16"/>
                    <a:pt x="4" y="13"/>
                    <a:pt x="2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8" y="7"/>
                    <a:pt x="29" y="7"/>
                    <a:pt x="39" y="2"/>
                  </a:cubicBezTo>
                  <a:cubicBezTo>
                    <a:pt x="41" y="0"/>
                    <a:pt x="43" y="0"/>
                    <a:pt x="45" y="1"/>
                  </a:cubicBezTo>
                  <a:cubicBezTo>
                    <a:pt x="48" y="3"/>
                    <a:pt x="48" y="5"/>
                    <a:pt x="46" y="7"/>
                  </a:cubicBezTo>
                  <a:cubicBezTo>
                    <a:pt x="44" y="12"/>
                    <a:pt x="40" y="16"/>
                    <a:pt x="35" y="20"/>
                  </a:cubicBezTo>
                  <a:cubicBezTo>
                    <a:pt x="34" y="20"/>
                    <a:pt x="32" y="20"/>
                    <a:pt x="31" y="19"/>
                  </a:cubicBezTo>
                  <a:cubicBezTo>
                    <a:pt x="26" y="17"/>
                    <a:pt x="21" y="17"/>
                    <a:pt x="15" y="18"/>
                  </a:cubicBezTo>
                  <a:cubicBezTo>
                    <a:pt x="14" y="18"/>
                    <a:pt x="12" y="19"/>
                    <a:pt x="10" y="18"/>
                  </a:cubicBezTo>
                  <a:close/>
                </a:path>
              </a:pathLst>
            </a:custGeom>
            <a:solidFill>
              <a:srgbClr val="591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0CE4A8E-2D26-7A8A-0CCF-A55B227BE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660"/>
              <a:ext cx="69" cy="91"/>
            </a:xfrm>
            <a:custGeom>
              <a:avLst/>
              <a:gdLst>
                <a:gd name="T0" fmla="*/ 18 w 18"/>
                <a:gd name="T1" fmla="*/ 17 h 24"/>
                <a:gd name="T2" fmla="*/ 12 w 18"/>
                <a:gd name="T3" fmla="*/ 24 h 24"/>
                <a:gd name="T4" fmla="*/ 0 w 18"/>
                <a:gd name="T5" fmla="*/ 10 h 24"/>
                <a:gd name="T6" fmla="*/ 8 w 18"/>
                <a:gd name="T7" fmla="*/ 1 h 24"/>
                <a:gd name="T8" fmla="*/ 18 w 18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8" y="17"/>
                  </a:moveTo>
                  <a:cubicBezTo>
                    <a:pt x="18" y="21"/>
                    <a:pt x="17" y="24"/>
                    <a:pt x="12" y="24"/>
                  </a:cubicBezTo>
                  <a:cubicBezTo>
                    <a:pt x="6" y="24"/>
                    <a:pt x="0" y="17"/>
                    <a:pt x="0" y="10"/>
                  </a:cubicBezTo>
                  <a:cubicBezTo>
                    <a:pt x="0" y="5"/>
                    <a:pt x="2" y="1"/>
                    <a:pt x="8" y="1"/>
                  </a:cubicBezTo>
                  <a:cubicBezTo>
                    <a:pt x="14" y="0"/>
                    <a:pt x="17" y="8"/>
                    <a:pt x="18" y="17"/>
                  </a:cubicBezTo>
                  <a:close/>
                </a:path>
              </a:pathLst>
            </a:custGeom>
            <a:solidFill>
              <a:srgbClr val="E4A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79A04B5C-2360-3793-0D67-19908F6C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717"/>
              <a:ext cx="121" cy="38"/>
            </a:xfrm>
            <a:custGeom>
              <a:avLst/>
              <a:gdLst>
                <a:gd name="T0" fmla="*/ 32 w 32"/>
                <a:gd name="T1" fmla="*/ 2 h 10"/>
                <a:gd name="T2" fmla="*/ 0 w 32"/>
                <a:gd name="T3" fmla="*/ 2 h 10"/>
                <a:gd name="T4" fmla="*/ 4 w 32"/>
                <a:gd name="T5" fmla="*/ 0 h 10"/>
                <a:gd name="T6" fmla="*/ 30 w 32"/>
                <a:gd name="T7" fmla="*/ 0 h 10"/>
                <a:gd name="T8" fmla="*/ 32 w 3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">
                  <a:moveTo>
                    <a:pt x="32" y="2"/>
                  </a:moveTo>
                  <a:cubicBezTo>
                    <a:pt x="24" y="10"/>
                    <a:pt x="9" y="10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2" y="0"/>
                    <a:pt x="21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FC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EC0D6AD9-A2A6-1E3B-333C-CE6CDA94B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770"/>
              <a:ext cx="95" cy="42"/>
            </a:xfrm>
            <a:custGeom>
              <a:avLst/>
              <a:gdLst>
                <a:gd name="T0" fmla="*/ 0 w 25"/>
                <a:gd name="T1" fmla="*/ 4 h 11"/>
                <a:gd name="T2" fmla="*/ 25 w 25"/>
                <a:gd name="T3" fmla="*/ 6 h 11"/>
                <a:gd name="T4" fmla="*/ 0 w 2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0" y="4"/>
                  </a:moveTo>
                  <a:cubicBezTo>
                    <a:pt x="9" y="0"/>
                    <a:pt x="17" y="0"/>
                    <a:pt x="25" y="6"/>
                  </a:cubicBezTo>
                  <a:cubicBezTo>
                    <a:pt x="16" y="11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E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B3DD512-4549-B1DF-28C3-CD9C81C4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91"/>
              <a:ext cx="103" cy="57"/>
            </a:xfrm>
            <a:custGeom>
              <a:avLst/>
              <a:gdLst>
                <a:gd name="T0" fmla="*/ 13 w 27"/>
                <a:gd name="T1" fmla="*/ 0 h 15"/>
                <a:gd name="T2" fmla="*/ 26 w 27"/>
                <a:gd name="T3" fmla="*/ 9 h 15"/>
                <a:gd name="T4" fmla="*/ 26 w 27"/>
                <a:gd name="T5" fmla="*/ 12 h 15"/>
                <a:gd name="T6" fmla="*/ 23 w 27"/>
                <a:gd name="T7" fmla="*/ 11 h 15"/>
                <a:gd name="T8" fmla="*/ 4 w 27"/>
                <a:gd name="T9" fmla="*/ 12 h 15"/>
                <a:gd name="T10" fmla="*/ 2 w 27"/>
                <a:gd name="T11" fmla="*/ 14 h 15"/>
                <a:gd name="T12" fmla="*/ 0 w 27"/>
                <a:gd name="T13" fmla="*/ 11 h 15"/>
                <a:gd name="T14" fmla="*/ 13 w 2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13" y="0"/>
                  </a:moveTo>
                  <a:cubicBezTo>
                    <a:pt x="19" y="0"/>
                    <a:pt x="25" y="4"/>
                    <a:pt x="26" y="9"/>
                  </a:cubicBezTo>
                  <a:cubicBezTo>
                    <a:pt x="26" y="10"/>
                    <a:pt x="27" y="11"/>
                    <a:pt x="26" y="12"/>
                  </a:cubicBezTo>
                  <a:cubicBezTo>
                    <a:pt x="24" y="13"/>
                    <a:pt x="24" y="12"/>
                    <a:pt x="23" y="11"/>
                  </a:cubicBezTo>
                  <a:cubicBezTo>
                    <a:pt x="15" y="1"/>
                    <a:pt x="9" y="1"/>
                    <a:pt x="4" y="12"/>
                  </a:cubicBezTo>
                  <a:cubicBezTo>
                    <a:pt x="3" y="13"/>
                    <a:pt x="3" y="15"/>
                    <a:pt x="2" y="14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1" y="5"/>
                    <a:pt x="7" y="0"/>
                    <a:pt x="13" y="0"/>
                  </a:cubicBezTo>
                  <a:close/>
                </a:path>
              </a:pathLst>
            </a:custGeom>
            <a:solidFill>
              <a:srgbClr val="6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30DAF57A-C027-A4F8-C888-B842BA6F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572"/>
              <a:ext cx="106" cy="57"/>
            </a:xfrm>
            <a:custGeom>
              <a:avLst/>
              <a:gdLst>
                <a:gd name="T0" fmla="*/ 14 w 28"/>
                <a:gd name="T1" fmla="*/ 0 h 15"/>
                <a:gd name="T2" fmla="*/ 26 w 28"/>
                <a:gd name="T3" fmla="*/ 8 h 15"/>
                <a:gd name="T4" fmla="*/ 26 w 28"/>
                <a:gd name="T5" fmla="*/ 12 h 15"/>
                <a:gd name="T6" fmla="*/ 23 w 28"/>
                <a:gd name="T7" fmla="*/ 10 h 15"/>
                <a:gd name="T8" fmla="*/ 13 w 28"/>
                <a:gd name="T9" fmla="*/ 4 h 15"/>
                <a:gd name="T10" fmla="*/ 5 w 28"/>
                <a:gd name="T11" fmla="*/ 11 h 15"/>
                <a:gd name="T12" fmla="*/ 2 w 28"/>
                <a:gd name="T13" fmla="*/ 14 h 15"/>
                <a:gd name="T14" fmla="*/ 1 w 28"/>
                <a:gd name="T15" fmla="*/ 10 h 15"/>
                <a:gd name="T16" fmla="*/ 14 w 2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0"/>
                  </a:moveTo>
                  <a:cubicBezTo>
                    <a:pt x="19" y="0"/>
                    <a:pt x="24" y="2"/>
                    <a:pt x="26" y="8"/>
                  </a:cubicBezTo>
                  <a:cubicBezTo>
                    <a:pt x="27" y="9"/>
                    <a:pt x="28" y="11"/>
                    <a:pt x="26" y="12"/>
                  </a:cubicBezTo>
                  <a:cubicBezTo>
                    <a:pt x="24" y="12"/>
                    <a:pt x="24" y="11"/>
                    <a:pt x="23" y="10"/>
                  </a:cubicBezTo>
                  <a:cubicBezTo>
                    <a:pt x="21" y="5"/>
                    <a:pt x="18" y="3"/>
                    <a:pt x="13" y="4"/>
                  </a:cubicBezTo>
                  <a:cubicBezTo>
                    <a:pt x="9" y="4"/>
                    <a:pt x="6" y="7"/>
                    <a:pt x="5" y="11"/>
                  </a:cubicBezTo>
                  <a:cubicBezTo>
                    <a:pt x="5" y="13"/>
                    <a:pt x="4" y="15"/>
                    <a:pt x="2" y="14"/>
                  </a:cubicBezTo>
                  <a:cubicBezTo>
                    <a:pt x="0" y="14"/>
                    <a:pt x="1" y="12"/>
                    <a:pt x="1" y="10"/>
                  </a:cubicBezTo>
                  <a:cubicBezTo>
                    <a:pt x="2" y="5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5D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5E928C32-E386-0E83-4226-6648CDC8C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470"/>
              <a:ext cx="129" cy="49"/>
            </a:xfrm>
            <a:custGeom>
              <a:avLst/>
              <a:gdLst>
                <a:gd name="T0" fmla="*/ 24 w 34"/>
                <a:gd name="T1" fmla="*/ 0 h 13"/>
                <a:gd name="T2" fmla="*/ 31 w 34"/>
                <a:gd name="T3" fmla="*/ 1 h 13"/>
                <a:gd name="T4" fmla="*/ 33 w 34"/>
                <a:gd name="T5" fmla="*/ 4 h 13"/>
                <a:gd name="T6" fmla="*/ 30 w 34"/>
                <a:gd name="T7" fmla="*/ 5 h 13"/>
                <a:gd name="T8" fmla="*/ 5 w 34"/>
                <a:gd name="T9" fmla="*/ 11 h 13"/>
                <a:gd name="T10" fmla="*/ 2 w 34"/>
                <a:gd name="T11" fmla="*/ 12 h 13"/>
                <a:gd name="T12" fmla="*/ 3 w 34"/>
                <a:gd name="T13" fmla="*/ 8 h 13"/>
                <a:gd name="T14" fmla="*/ 24 w 3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3">
                  <a:moveTo>
                    <a:pt x="24" y="0"/>
                  </a:moveTo>
                  <a:cubicBezTo>
                    <a:pt x="26" y="0"/>
                    <a:pt x="28" y="1"/>
                    <a:pt x="31" y="1"/>
                  </a:cubicBezTo>
                  <a:cubicBezTo>
                    <a:pt x="32" y="2"/>
                    <a:pt x="34" y="2"/>
                    <a:pt x="33" y="4"/>
                  </a:cubicBezTo>
                  <a:cubicBezTo>
                    <a:pt x="33" y="6"/>
                    <a:pt x="31" y="5"/>
                    <a:pt x="30" y="5"/>
                  </a:cubicBezTo>
                  <a:cubicBezTo>
                    <a:pt x="21" y="2"/>
                    <a:pt x="12" y="4"/>
                    <a:pt x="5" y="11"/>
                  </a:cubicBezTo>
                  <a:cubicBezTo>
                    <a:pt x="4" y="12"/>
                    <a:pt x="3" y="13"/>
                    <a:pt x="2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8" y="2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F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95419E8-A8D7-C0C2-82F3-6355F57F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432"/>
              <a:ext cx="117" cy="42"/>
            </a:xfrm>
            <a:custGeom>
              <a:avLst/>
              <a:gdLst>
                <a:gd name="T0" fmla="*/ 16 w 31"/>
                <a:gd name="T1" fmla="*/ 5 h 11"/>
                <a:gd name="T2" fmla="*/ 4 w 31"/>
                <a:gd name="T3" fmla="*/ 10 h 11"/>
                <a:gd name="T4" fmla="*/ 1 w 31"/>
                <a:gd name="T5" fmla="*/ 10 h 11"/>
                <a:gd name="T6" fmla="*/ 1 w 31"/>
                <a:gd name="T7" fmla="*/ 7 h 11"/>
                <a:gd name="T8" fmla="*/ 29 w 31"/>
                <a:gd name="T9" fmla="*/ 6 h 11"/>
                <a:gd name="T10" fmla="*/ 30 w 31"/>
                <a:gd name="T11" fmla="*/ 9 h 11"/>
                <a:gd name="T12" fmla="*/ 27 w 31"/>
                <a:gd name="T13" fmla="*/ 9 h 11"/>
                <a:gd name="T14" fmla="*/ 16 w 31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1">
                  <a:moveTo>
                    <a:pt x="16" y="5"/>
                  </a:moveTo>
                  <a:cubicBezTo>
                    <a:pt x="11" y="6"/>
                    <a:pt x="7" y="7"/>
                    <a:pt x="4" y="10"/>
                  </a:cubicBezTo>
                  <a:cubicBezTo>
                    <a:pt x="3" y="10"/>
                    <a:pt x="2" y="11"/>
                    <a:pt x="1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6" y="1"/>
                    <a:pt x="24" y="0"/>
                    <a:pt x="29" y="6"/>
                  </a:cubicBezTo>
                  <a:cubicBezTo>
                    <a:pt x="30" y="7"/>
                    <a:pt x="31" y="8"/>
                    <a:pt x="30" y="9"/>
                  </a:cubicBezTo>
                  <a:cubicBezTo>
                    <a:pt x="28" y="11"/>
                    <a:pt x="27" y="9"/>
                    <a:pt x="27" y="9"/>
                  </a:cubicBezTo>
                  <a:cubicBezTo>
                    <a:pt x="23" y="6"/>
                    <a:pt x="20" y="6"/>
                    <a:pt x="16" y="5"/>
                  </a:cubicBezTo>
                  <a:close/>
                </a:path>
              </a:pathLst>
            </a:custGeom>
            <a:solidFill>
              <a:srgbClr val="65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F66D879B-2AF7-D68E-0754-C3C0D835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648"/>
              <a:ext cx="45" cy="23"/>
            </a:xfrm>
            <a:custGeom>
              <a:avLst/>
              <a:gdLst>
                <a:gd name="T0" fmla="*/ 12 w 12"/>
                <a:gd name="T1" fmla="*/ 4 h 6"/>
                <a:gd name="T2" fmla="*/ 1 w 12"/>
                <a:gd name="T3" fmla="*/ 6 h 6"/>
                <a:gd name="T4" fmla="*/ 4 w 12"/>
                <a:gd name="T5" fmla="*/ 0 h 6"/>
                <a:gd name="T6" fmla="*/ 12 w 1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4"/>
                  </a:moveTo>
                  <a:cubicBezTo>
                    <a:pt x="8" y="0"/>
                    <a:pt x="4" y="0"/>
                    <a:pt x="1" y="6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8" y="0"/>
                    <a:pt x="11" y="0"/>
                    <a:pt x="12" y="4"/>
                  </a:cubicBezTo>
                  <a:close/>
                </a:path>
              </a:pathLst>
            </a:custGeom>
            <a:solidFill>
              <a:srgbClr val="CE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87563B5-4F11-383D-0581-35E774AD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33"/>
              <a:ext cx="197" cy="91"/>
            </a:xfrm>
            <a:custGeom>
              <a:avLst/>
              <a:gdLst>
                <a:gd name="T0" fmla="*/ 1 w 52"/>
                <a:gd name="T1" fmla="*/ 16 h 24"/>
                <a:gd name="T2" fmla="*/ 0 w 52"/>
                <a:gd name="T3" fmla="*/ 5 h 24"/>
                <a:gd name="T4" fmla="*/ 6 w 52"/>
                <a:gd name="T5" fmla="*/ 0 h 24"/>
                <a:gd name="T6" fmla="*/ 23 w 52"/>
                <a:gd name="T7" fmla="*/ 7 h 24"/>
                <a:gd name="T8" fmla="*/ 43 w 52"/>
                <a:gd name="T9" fmla="*/ 2 h 24"/>
                <a:gd name="T10" fmla="*/ 47 w 52"/>
                <a:gd name="T11" fmla="*/ 18 h 24"/>
                <a:gd name="T12" fmla="*/ 40 w 52"/>
                <a:gd name="T13" fmla="*/ 24 h 24"/>
                <a:gd name="T14" fmla="*/ 36 w 52"/>
                <a:gd name="T15" fmla="*/ 23 h 24"/>
                <a:gd name="T16" fmla="*/ 14 w 52"/>
                <a:gd name="T17" fmla="*/ 21 h 24"/>
                <a:gd name="T18" fmla="*/ 7 w 52"/>
                <a:gd name="T19" fmla="*/ 22 h 24"/>
                <a:gd name="T20" fmla="*/ 1 w 52"/>
                <a:gd name="T2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1" y="16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1" y="1"/>
                    <a:pt x="4" y="1"/>
                    <a:pt x="6" y="0"/>
                  </a:cubicBezTo>
                  <a:cubicBezTo>
                    <a:pt x="12" y="3"/>
                    <a:pt x="17" y="6"/>
                    <a:pt x="23" y="7"/>
                  </a:cubicBezTo>
                  <a:cubicBezTo>
                    <a:pt x="30" y="8"/>
                    <a:pt x="37" y="5"/>
                    <a:pt x="43" y="2"/>
                  </a:cubicBezTo>
                  <a:cubicBezTo>
                    <a:pt x="50" y="5"/>
                    <a:pt x="52" y="11"/>
                    <a:pt x="47" y="18"/>
                  </a:cubicBezTo>
                  <a:cubicBezTo>
                    <a:pt x="46" y="21"/>
                    <a:pt x="44" y="23"/>
                    <a:pt x="40" y="24"/>
                  </a:cubicBezTo>
                  <a:cubicBezTo>
                    <a:pt x="39" y="24"/>
                    <a:pt x="37" y="23"/>
                    <a:pt x="36" y="23"/>
                  </a:cubicBezTo>
                  <a:cubicBezTo>
                    <a:pt x="29" y="20"/>
                    <a:pt x="22" y="19"/>
                    <a:pt x="14" y="21"/>
                  </a:cubicBezTo>
                  <a:cubicBezTo>
                    <a:pt x="12" y="22"/>
                    <a:pt x="9" y="23"/>
                    <a:pt x="7" y="22"/>
                  </a:cubicBezTo>
                  <a:cubicBezTo>
                    <a:pt x="5" y="20"/>
                    <a:pt x="3" y="18"/>
                    <a:pt x="1" y="16"/>
                  </a:cubicBezTo>
                  <a:close/>
                </a:path>
              </a:pathLst>
            </a:custGeom>
            <a:solidFill>
              <a:srgbClr val="5913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E27E4E8-B030-C9A1-31BB-D365C05B6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108"/>
              <a:ext cx="145" cy="125"/>
            </a:xfrm>
            <a:custGeom>
              <a:avLst/>
              <a:gdLst>
                <a:gd name="T0" fmla="*/ 35 w 38"/>
                <a:gd name="T1" fmla="*/ 21 h 33"/>
                <a:gd name="T2" fmla="*/ 4 w 38"/>
                <a:gd name="T3" fmla="*/ 23 h 33"/>
                <a:gd name="T4" fmla="*/ 4 w 38"/>
                <a:gd name="T5" fmla="*/ 9 h 33"/>
                <a:gd name="T6" fmla="*/ 8 w 38"/>
                <a:gd name="T7" fmla="*/ 5 h 33"/>
                <a:gd name="T8" fmla="*/ 21 w 38"/>
                <a:gd name="T9" fmla="*/ 0 h 33"/>
                <a:gd name="T10" fmla="*/ 35 w 38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3">
                  <a:moveTo>
                    <a:pt x="35" y="21"/>
                  </a:moveTo>
                  <a:cubicBezTo>
                    <a:pt x="29" y="32"/>
                    <a:pt x="12" y="33"/>
                    <a:pt x="4" y="23"/>
                  </a:cubicBezTo>
                  <a:cubicBezTo>
                    <a:pt x="0" y="19"/>
                    <a:pt x="1" y="14"/>
                    <a:pt x="4" y="9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12" y="1"/>
                    <a:pt x="16" y="0"/>
                    <a:pt x="21" y="0"/>
                  </a:cubicBezTo>
                  <a:cubicBezTo>
                    <a:pt x="33" y="2"/>
                    <a:pt x="38" y="9"/>
                    <a:pt x="35" y="21"/>
                  </a:cubicBezTo>
                  <a:close/>
                </a:path>
              </a:pathLst>
            </a:custGeom>
            <a:solidFill>
              <a:srgbClr val="F8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77D02C5-50D2-62BE-CFA1-CCBC1BD8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225"/>
              <a:ext cx="140" cy="53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2 h 14"/>
                <a:gd name="T4" fmla="*/ 34 w 37"/>
                <a:gd name="T5" fmla="*/ 3 h 14"/>
                <a:gd name="T6" fmla="*/ 37 w 37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9" y="14"/>
                    <a:pt x="9" y="12"/>
                    <a:pt x="0" y="2"/>
                  </a:cubicBezTo>
                  <a:cubicBezTo>
                    <a:pt x="12" y="0"/>
                    <a:pt x="23" y="3"/>
                    <a:pt x="34" y="3"/>
                  </a:cubicBezTo>
                  <a:cubicBezTo>
                    <a:pt x="35" y="3"/>
                    <a:pt x="36" y="4"/>
                    <a:pt x="37" y="4"/>
                  </a:cubicBezTo>
                  <a:close/>
                </a:path>
              </a:pathLst>
            </a:custGeom>
            <a:solidFill>
              <a:srgbClr val="FC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8893810-AD3D-DDFA-E927-DDB4F5303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294"/>
              <a:ext cx="125" cy="53"/>
            </a:xfrm>
            <a:custGeom>
              <a:avLst/>
              <a:gdLst>
                <a:gd name="T0" fmla="*/ 0 w 33"/>
                <a:gd name="T1" fmla="*/ 6 h 14"/>
                <a:gd name="T2" fmla="*/ 28 w 33"/>
                <a:gd name="T3" fmla="*/ 4 h 14"/>
                <a:gd name="T4" fmla="*/ 33 w 33"/>
                <a:gd name="T5" fmla="*/ 8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9" y="2"/>
                    <a:pt x="18" y="0"/>
                    <a:pt x="28" y="4"/>
                  </a:cubicBezTo>
                  <a:cubicBezTo>
                    <a:pt x="30" y="5"/>
                    <a:pt x="32" y="5"/>
                    <a:pt x="33" y="8"/>
                  </a:cubicBezTo>
                  <a:cubicBezTo>
                    <a:pt x="24" y="14"/>
                    <a:pt x="11" y="13"/>
                    <a:pt x="0" y="6"/>
                  </a:cubicBezTo>
                  <a:close/>
                </a:path>
              </a:pathLst>
            </a:custGeom>
            <a:solidFill>
              <a:srgbClr val="CD6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1667000-3C35-5260-31C7-997AE3173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195"/>
              <a:ext cx="53" cy="87"/>
            </a:xfrm>
            <a:custGeom>
              <a:avLst/>
              <a:gdLst>
                <a:gd name="T0" fmla="*/ 5 w 14"/>
                <a:gd name="T1" fmla="*/ 0 h 23"/>
                <a:gd name="T2" fmla="*/ 11 w 14"/>
                <a:gd name="T3" fmla="*/ 15 h 23"/>
                <a:gd name="T4" fmla="*/ 0 w 14"/>
                <a:gd name="T5" fmla="*/ 21 h 23"/>
                <a:gd name="T6" fmla="*/ 5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5" y="0"/>
                  </a:moveTo>
                  <a:cubicBezTo>
                    <a:pt x="12" y="3"/>
                    <a:pt x="14" y="8"/>
                    <a:pt x="11" y="15"/>
                  </a:cubicBezTo>
                  <a:cubicBezTo>
                    <a:pt x="9" y="20"/>
                    <a:pt x="5" y="23"/>
                    <a:pt x="0" y="21"/>
                  </a:cubicBezTo>
                  <a:cubicBezTo>
                    <a:pt x="1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C78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8767C14-7145-1288-53CC-BA387021C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85"/>
              <a:ext cx="65" cy="53"/>
            </a:xfrm>
            <a:custGeom>
              <a:avLst/>
              <a:gdLst>
                <a:gd name="T0" fmla="*/ 17 w 17"/>
                <a:gd name="T1" fmla="*/ 2 h 14"/>
                <a:gd name="T2" fmla="*/ 11 w 17"/>
                <a:gd name="T3" fmla="*/ 9 h 14"/>
                <a:gd name="T4" fmla="*/ 3 w 17"/>
                <a:gd name="T5" fmla="*/ 12 h 14"/>
                <a:gd name="T6" fmla="*/ 1 w 17"/>
                <a:gd name="T7" fmla="*/ 3 h 14"/>
                <a:gd name="T8" fmla="*/ 4 w 17"/>
                <a:gd name="T9" fmla="*/ 1 h 14"/>
                <a:gd name="T10" fmla="*/ 17 w 17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6" y="6"/>
                    <a:pt x="13" y="7"/>
                    <a:pt x="11" y="9"/>
                  </a:cubicBezTo>
                  <a:cubicBezTo>
                    <a:pt x="9" y="11"/>
                    <a:pt x="7" y="14"/>
                    <a:pt x="3" y="12"/>
                  </a:cubicBezTo>
                  <a:cubicBezTo>
                    <a:pt x="0" y="10"/>
                    <a:pt x="1" y="6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ubicBezTo>
                    <a:pt x="8" y="2"/>
                    <a:pt x="13" y="2"/>
                    <a:pt x="17" y="2"/>
                  </a:cubicBezTo>
                  <a:close/>
                </a:path>
              </a:pathLst>
            </a:custGeom>
            <a:solidFill>
              <a:srgbClr val="E4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6EB3DAF-45E6-35A8-D6A3-53FEE984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79"/>
              <a:ext cx="98" cy="38"/>
            </a:xfrm>
            <a:custGeom>
              <a:avLst/>
              <a:gdLst>
                <a:gd name="T0" fmla="*/ 12 w 26"/>
                <a:gd name="T1" fmla="*/ 0 h 10"/>
                <a:gd name="T2" fmla="*/ 23 w 26"/>
                <a:gd name="T3" fmla="*/ 4 h 10"/>
                <a:gd name="T4" fmla="*/ 24 w 26"/>
                <a:gd name="T5" fmla="*/ 8 h 10"/>
                <a:gd name="T6" fmla="*/ 20 w 26"/>
                <a:gd name="T7" fmla="*/ 8 h 10"/>
                <a:gd name="T8" fmla="*/ 5 w 26"/>
                <a:gd name="T9" fmla="*/ 8 h 10"/>
                <a:gd name="T10" fmla="*/ 1 w 26"/>
                <a:gd name="T11" fmla="*/ 8 h 10"/>
                <a:gd name="T12" fmla="*/ 2 w 26"/>
                <a:gd name="T13" fmla="*/ 4 h 10"/>
                <a:gd name="T14" fmla="*/ 12 w 2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0">
                  <a:moveTo>
                    <a:pt x="12" y="0"/>
                  </a:moveTo>
                  <a:cubicBezTo>
                    <a:pt x="17" y="0"/>
                    <a:pt x="20" y="1"/>
                    <a:pt x="23" y="4"/>
                  </a:cubicBezTo>
                  <a:cubicBezTo>
                    <a:pt x="24" y="5"/>
                    <a:pt x="26" y="6"/>
                    <a:pt x="24" y="8"/>
                  </a:cubicBezTo>
                  <a:cubicBezTo>
                    <a:pt x="23" y="10"/>
                    <a:pt x="22" y="9"/>
                    <a:pt x="20" y="8"/>
                  </a:cubicBezTo>
                  <a:cubicBezTo>
                    <a:pt x="15" y="3"/>
                    <a:pt x="10" y="3"/>
                    <a:pt x="5" y="8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4" y="1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B64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F126EFC-F329-4B9C-3BFA-F86F4A26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998"/>
              <a:ext cx="87" cy="49"/>
            </a:xfrm>
            <a:custGeom>
              <a:avLst/>
              <a:gdLst>
                <a:gd name="T0" fmla="*/ 23 w 23"/>
                <a:gd name="T1" fmla="*/ 10 h 13"/>
                <a:gd name="T2" fmla="*/ 22 w 23"/>
                <a:gd name="T3" fmla="*/ 12 h 13"/>
                <a:gd name="T4" fmla="*/ 19 w 23"/>
                <a:gd name="T5" fmla="*/ 11 h 13"/>
                <a:gd name="T6" fmla="*/ 3 w 23"/>
                <a:gd name="T7" fmla="*/ 7 h 13"/>
                <a:gd name="T8" fmla="*/ 0 w 23"/>
                <a:gd name="T9" fmla="*/ 7 h 13"/>
                <a:gd name="T10" fmla="*/ 0 w 23"/>
                <a:gd name="T11" fmla="*/ 4 h 13"/>
                <a:gd name="T12" fmla="*/ 14 w 23"/>
                <a:gd name="T13" fmla="*/ 1 h 13"/>
                <a:gd name="T14" fmla="*/ 23 w 23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10"/>
                  </a:moveTo>
                  <a:cubicBezTo>
                    <a:pt x="23" y="11"/>
                    <a:pt x="23" y="12"/>
                    <a:pt x="22" y="12"/>
                  </a:cubicBezTo>
                  <a:cubicBezTo>
                    <a:pt x="21" y="13"/>
                    <a:pt x="20" y="12"/>
                    <a:pt x="19" y="11"/>
                  </a:cubicBezTo>
                  <a:cubicBezTo>
                    <a:pt x="15" y="5"/>
                    <a:pt x="10" y="3"/>
                    <a:pt x="3" y="7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0"/>
                    <a:pt x="9" y="0"/>
                    <a:pt x="14" y="1"/>
                  </a:cubicBezTo>
                  <a:cubicBezTo>
                    <a:pt x="18" y="2"/>
                    <a:pt x="22" y="5"/>
                    <a:pt x="23" y="10"/>
                  </a:cubicBezTo>
                  <a:close/>
                </a:path>
              </a:pathLst>
            </a:custGeom>
            <a:solidFill>
              <a:srgbClr val="B5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A93C1B6C-741E-29D8-F534-3EBD7BA3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100"/>
              <a:ext cx="68" cy="87"/>
            </a:xfrm>
            <a:custGeom>
              <a:avLst/>
              <a:gdLst>
                <a:gd name="T0" fmla="*/ 13 w 18"/>
                <a:gd name="T1" fmla="*/ 23 h 23"/>
                <a:gd name="T2" fmla="*/ 0 w 18"/>
                <a:gd name="T3" fmla="*/ 3 h 23"/>
                <a:gd name="T4" fmla="*/ 3 w 18"/>
                <a:gd name="T5" fmla="*/ 2 h 23"/>
                <a:gd name="T6" fmla="*/ 13 w 18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3">
                  <a:moveTo>
                    <a:pt x="13" y="23"/>
                  </a:moveTo>
                  <a:cubicBezTo>
                    <a:pt x="14" y="12"/>
                    <a:pt x="10" y="6"/>
                    <a:pt x="0" y="3"/>
                  </a:cubicBezTo>
                  <a:cubicBezTo>
                    <a:pt x="0" y="0"/>
                    <a:pt x="2" y="2"/>
                    <a:pt x="3" y="2"/>
                  </a:cubicBezTo>
                  <a:cubicBezTo>
                    <a:pt x="14" y="5"/>
                    <a:pt x="18" y="14"/>
                    <a:pt x="13" y="23"/>
                  </a:cubicBezTo>
                  <a:close/>
                </a:path>
              </a:pathLst>
            </a:custGeom>
            <a:solidFill>
              <a:srgbClr val="6E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A1A3F2C-3542-8E3A-7B43-0D9DCB238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00"/>
              <a:ext cx="64" cy="27"/>
            </a:xfrm>
            <a:custGeom>
              <a:avLst/>
              <a:gdLst>
                <a:gd name="T0" fmla="*/ 17 w 17"/>
                <a:gd name="T1" fmla="*/ 2 h 7"/>
                <a:gd name="T2" fmla="*/ 14 w 17"/>
                <a:gd name="T3" fmla="*/ 3 h 7"/>
                <a:gd name="T4" fmla="*/ 0 w 17"/>
                <a:gd name="T5" fmla="*/ 7 h 7"/>
                <a:gd name="T6" fmla="*/ 17 w 1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6" y="2"/>
                    <a:pt x="14" y="2"/>
                    <a:pt x="14" y="3"/>
                  </a:cubicBezTo>
                  <a:cubicBezTo>
                    <a:pt x="9" y="4"/>
                    <a:pt x="4" y="4"/>
                    <a:pt x="0" y="7"/>
                  </a:cubicBezTo>
                  <a:cubicBezTo>
                    <a:pt x="5" y="1"/>
                    <a:pt x="11" y="0"/>
                    <a:pt x="17" y="2"/>
                  </a:cubicBezTo>
                  <a:close/>
                </a:path>
              </a:pathLst>
            </a:custGeom>
            <a:solidFill>
              <a:srgbClr val="A88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65625EB-2603-EC71-A0A4-9E4660B1B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290"/>
              <a:ext cx="65" cy="64"/>
            </a:xfrm>
            <a:custGeom>
              <a:avLst/>
              <a:gdLst>
                <a:gd name="T0" fmla="*/ 17 w 17"/>
                <a:gd name="T1" fmla="*/ 10 h 17"/>
                <a:gd name="T2" fmla="*/ 10 w 17"/>
                <a:gd name="T3" fmla="*/ 16 h 17"/>
                <a:gd name="T4" fmla="*/ 2 w 17"/>
                <a:gd name="T5" fmla="*/ 11 h 17"/>
                <a:gd name="T6" fmla="*/ 4 w 17"/>
                <a:gd name="T7" fmla="*/ 8 h 17"/>
                <a:gd name="T8" fmla="*/ 6 w 17"/>
                <a:gd name="T9" fmla="*/ 5 h 17"/>
                <a:gd name="T10" fmla="*/ 6 w 17"/>
                <a:gd name="T11" fmla="*/ 1 h 17"/>
                <a:gd name="T12" fmla="*/ 14 w 17"/>
                <a:gd name="T13" fmla="*/ 2 h 17"/>
                <a:gd name="T14" fmla="*/ 17 w 17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17" y="10"/>
                  </a:moveTo>
                  <a:cubicBezTo>
                    <a:pt x="17" y="13"/>
                    <a:pt x="15" y="16"/>
                    <a:pt x="10" y="16"/>
                  </a:cubicBezTo>
                  <a:cubicBezTo>
                    <a:pt x="6" y="17"/>
                    <a:pt x="3" y="15"/>
                    <a:pt x="2" y="11"/>
                  </a:cubicBezTo>
                  <a:cubicBezTo>
                    <a:pt x="1" y="10"/>
                    <a:pt x="0" y="7"/>
                    <a:pt x="4" y="8"/>
                  </a:cubicBezTo>
                  <a:cubicBezTo>
                    <a:pt x="5" y="8"/>
                    <a:pt x="6" y="7"/>
                    <a:pt x="6" y="5"/>
                  </a:cubicBezTo>
                  <a:cubicBezTo>
                    <a:pt x="6" y="4"/>
                    <a:pt x="1" y="3"/>
                    <a:pt x="6" y="1"/>
                  </a:cubicBezTo>
                  <a:cubicBezTo>
                    <a:pt x="9" y="0"/>
                    <a:pt x="11" y="0"/>
                    <a:pt x="14" y="2"/>
                  </a:cubicBezTo>
                  <a:cubicBezTo>
                    <a:pt x="16" y="3"/>
                    <a:pt x="17" y="5"/>
                    <a:pt x="17" y="10"/>
                  </a:cubicBezTo>
                  <a:close/>
                </a:path>
              </a:pathLst>
            </a:custGeom>
            <a:solidFill>
              <a:srgbClr val="492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F0C95D55-845A-7EF8-E737-CBDBA418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6"/>
              <a:ext cx="80" cy="80"/>
            </a:xfrm>
            <a:custGeom>
              <a:avLst/>
              <a:gdLst>
                <a:gd name="T0" fmla="*/ 2 w 21"/>
                <a:gd name="T1" fmla="*/ 7 h 21"/>
                <a:gd name="T2" fmla="*/ 7 w 21"/>
                <a:gd name="T3" fmla="*/ 9 h 21"/>
                <a:gd name="T4" fmla="*/ 6 w 21"/>
                <a:gd name="T5" fmla="*/ 4 h 21"/>
                <a:gd name="T6" fmla="*/ 7 w 21"/>
                <a:gd name="T7" fmla="*/ 2 h 21"/>
                <a:gd name="T8" fmla="*/ 18 w 21"/>
                <a:gd name="T9" fmla="*/ 5 h 21"/>
                <a:gd name="T10" fmla="*/ 19 w 21"/>
                <a:gd name="T11" fmla="*/ 16 h 21"/>
                <a:gd name="T12" fmla="*/ 8 w 21"/>
                <a:gd name="T13" fmla="*/ 20 h 21"/>
                <a:gd name="T14" fmla="*/ 1 w 21"/>
                <a:gd name="T15" fmla="*/ 11 h 21"/>
                <a:gd name="T16" fmla="*/ 2 w 21"/>
                <a:gd name="T1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7"/>
                  </a:moveTo>
                  <a:cubicBezTo>
                    <a:pt x="3" y="8"/>
                    <a:pt x="4" y="11"/>
                    <a:pt x="7" y="9"/>
                  </a:cubicBezTo>
                  <a:cubicBezTo>
                    <a:pt x="9" y="7"/>
                    <a:pt x="8" y="6"/>
                    <a:pt x="6" y="4"/>
                  </a:cubicBezTo>
                  <a:cubicBezTo>
                    <a:pt x="5" y="3"/>
                    <a:pt x="5" y="3"/>
                    <a:pt x="7" y="2"/>
                  </a:cubicBezTo>
                  <a:cubicBezTo>
                    <a:pt x="11" y="0"/>
                    <a:pt x="15" y="1"/>
                    <a:pt x="18" y="5"/>
                  </a:cubicBezTo>
                  <a:cubicBezTo>
                    <a:pt x="21" y="8"/>
                    <a:pt x="21" y="12"/>
                    <a:pt x="19" y="16"/>
                  </a:cubicBezTo>
                  <a:cubicBezTo>
                    <a:pt x="16" y="20"/>
                    <a:pt x="12" y="21"/>
                    <a:pt x="8" y="20"/>
                  </a:cubicBezTo>
                  <a:cubicBezTo>
                    <a:pt x="3" y="19"/>
                    <a:pt x="1" y="15"/>
                    <a:pt x="1" y="11"/>
                  </a:cubicBezTo>
                  <a:cubicBezTo>
                    <a:pt x="0" y="10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482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418052D-5812-1134-0DCD-6C091E490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127"/>
              <a:ext cx="84" cy="79"/>
            </a:xfrm>
            <a:custGeom>
              <a:avLst/>
              <a:gdLst>
                <a:gd name="T0" fmla="*/ 1 w 22"/>
                <a:gd name="T1" fmla="*/ 7 h 21"/>
                <a:gd name="T2" fmla="*/ 7 w 22"/>
                <a:gd name="T3" fmla="*/ 8 h 21"/>
                <a:gd name="T4" fmla="*/ 5 w 22"/>
                <a:gd name="T5" fmla="*/ 3 h 21"/>
                <a:gd name="T6" fmla="*/ 18 w 22"/>
                <a:gd name="T7" fmla="*/ 4 h 21"/>
                <a:gd name="T8" fmla="*/ 19 w 22"/>
                <a:gd name="T9" fmla="*/ 16 h 21"/>
                <a:gd name="T10" fmla="*/ 7 w 22"/>
                <a:gd name="T11" fmla="*/ 19 h 21"/>
                <a:gd name="T12" fmla="*/ 1 w 22"/>
                <a:gd name="T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1">
                  <a:moveTo>
                    <a:pt x="1" y="7"/>
                  </a:moveTo>
                  <a:cubicBezTo>
                    <a:pt x="4" y="8"/>
                    <a:pt x="5" y="10"/>
                    <a:pt x="7" y="8"/>
                  </a:cubicBezTo>
                  <a:cubicBezTo>
                    <a:pt x="9" y="6"/>
                    <a:pt x="7" y="4"/>
                    <a:pt x="5" y="3"/>
                  </a:cubicBezTo>
                  <a:cubicBezTo>
                    <a:pt x="11" y="0"/>
                    <a:pt x="15" y="0"/>
                    <a:pt x="18" y="4"/>
                  </a:cubicBezTo>
                  <a:cubicBezTo>
                    <a:pt x="21" y="8"/>
                    <a:pt x="22" y="12"/>
                    <a:pt x="19" y="16"/>
                  </a:cubicBezTo>
                  <a:cubicBezTo>
                    <a:pt x="16" y="20"/>
                    <a:pt x="11" y="21"/>
                    <a:pt x="7" y="19"/>
                  </a:cubicBezTo>
                  <a:cubicBezTo>
                    <a:pt x="2" y="17"/>
                    <a:pt x="0" y="13"/>
                    <a:pt x="1" y="7"/>
                  </a:cubicBezTo>
                  <a:close/>
                </a:path>
              </a:pathLst>
            </a:custGeom>
            <a:solidFill>
              <a:srgbClr val="4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0635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196;p62"/>
          <p:cNvSpPr txBox="1">
            <a:spLocks noGrp="1"/>
          </p:cNvSpPr>
          <p:nvPr>
            <p:ph type="title"/>
          </p:nvPr>
        </p:nvSpPr>
        <p:spPr>
          <a:xfrm>
            <a:off x="2471429" y="3402199"/>
            <a:ext cx="3858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شماره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" name="Google Shape;1197;p62"/>
          <p:cNvSpPr txBox="1">
            <a:spLocks/>
          </p:cNvSpPr>
          <p:nvPr/>
        </p:nvSpPr>
        <p:spPr>
          <a:xfrm>
            <a:off x="3693479" y="2820382"/>
            <a:ext cx="1414800" cy="113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6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0" name="Google Shape;1198;p62"/>
          <p:cNvSpPr txBox="1">
            <a:spLocks/>
          </p:cNvSpPr>
          <p:nvPr/>
        </p:nvSpPr>
        <p:spPr>
          <a:xfrm>
            <a:off x="2750093" y="4120705"/>
            <a:ext cx="3045000" cy="7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Montserra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B77DD87F-F8F5-CE23-FF20-2B0D65BE81B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59075" y="327025"/>
            <a:ext cx="3302000" cy="2727325"/>
            <a:chOff x="1738" y="206"/>
            <a:chExt cx="2080" cy="171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F4BFF61-A1FD-2198-CAE2-251BB8CF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900"/>
              <a:ext cx="1100" cy="1024"/>
            </a:xfrm>
            <a:custGeom>
              <a:avLst/>
              <a:gdLst>
                <a:gd name="T0" fmla="*/ 145 w 184"/>
                <a:gd name="T1" fmla="*/ 156 h 171"/>
                <a:gd name="T2" fmla="*/ 46 w 184"/>
                <a:gd name="T3" fmla="*/ 156 h 171"/>
                <a:gd name="T4" fmla="*/ 39 w 184"/>
                <a:gd name="T5" fmla="*/ 153 h 171"/>
                <a:gd name="T6" fmla="*/ 37 w 184"/>
                <a:gd name="T7" fmla="*/ 143 h 171"/>
                <a:gd name="T8" fmla="*/ 41 w 184"/>
                <a:gd name="T9" fmla="*/ 141 h 171"/>
                <a:gd name="T10" fmla="*/ 49 w 184"/>
                <a:gd name="T11" fmla="*/ 132 h 171"/>
                <a:gd name="T12" fmla="*/ 50 w 184"/>
                <a:gd name="T13" fmla="*/ 124 h 171"/>
                <a:gd name="T14" fmla="*/ 43 w 184"/>
                <a:gd name="T15" fmla="*/ 116 h 171"/>
                <a:gd name="T16" fmla="*/ 38 w 184"/>
                <a:gd name="T17" fmla="*/ 113 h 171"/>
                <a:gd name="T18" fmla="*/ 36 w 184"/>
                <a:gd name="T19" fmla="*/ 85 h 171"/>
                <a:gd name="T20" fmla="*/ 34 w 184"/>
                <a:gd name="T21" fmla="*/ 73 h 171"/>
                <a:gd name="T22" fmla="*/ 29 w 184"/>
                <a:gd name="T23" fmla="*/ 69 h 171"/>
                <a:gd name="T24" fmla="*/ 23 w 184"/>
                <a:gd name="T25" fmla="*/ 72 h 171"/>
                <a:gd name="T26" fmla="*/ 15 w 184"/>
                <a:gd name="T27" fmla="*/ 69 h 171"/>
                <a:gd name="T28" fmla="*/ 1 w 184"/>
                <a:gd name="T29" fmla="*/ 37 h 171"/>
                <a:gd name="T30" fmla="*/ 1 w 184"/>
                <a:gd name="T31" fmla="*/ 30 h 171"/>
                <a:gd name="T32" fmla="*/ 5 w 184"/>
                <a:gd name="T33" fmla="*/ 27 h 171"/>
                <a:gd name="T34" fmla="*/ 42 w 184"/>
                <a:gd name="T35" fmla="*/ 7 h 171"/>
                <a:gd name="T36" fmla="*/ 49 w 184"/>
                <a:gd name="T37" fmla="*/ 4 h 171"/>
                <a:gd name="T38" fmla="*/ 56 w 184"/>
                <a:gd name="T39" fmla="*/ 2 h 171"/>
                <a:gd name="T40" fmla="*/ 62 w 184"/>
                <a:gd name="T41" fmla="*/ 1 h 171"/>
                <a:gd name="T42" fmla="*/ 68 w 184"/>
                <a:gd name="T43" fmla="*/ 6 h 171"/>
                <a:gd name="T44" fmla="*/ 117 w 184"/>
                <a:gd name="T45" fmla="*/ 6 h 171"/>
                <a:gd name="T46" fmla="*/ 122 w 184"/>
                <a:gd name="T47" fmla="*/ 1 h 171"/>
                <a:gd name="T48" fmla="*/ 134 w 184"/>
                <a:gd name="T49" fmla="*/ 4 h 171"/>
                <a:gd name="T50" fmla="*/ 167 w 184"/>
                <a:gd name="T51" fmla="*/ 18 h 171"/>
                <a:gd name="T52" fmla="*/ 180 w 184"/>
                <a:gd name="T53" fmla="*/ 27 h 171"/>
                <a:gd name="T54" fmla="*/ 183 w 184"/>
                <a:gd name="T55" fmla="*/ 37 h 171"/>
                <a:gd name="T56" fmla="*/ 169 w 184"/>
                <a:gd name="T57" fmla="*/ 69 h 171"/>
                <a:gd name="T58" fmla="*/ 159 w 184"/>
                <a:gd name="T59" fmla="*/ 71 h 171"/>
                <a:gd name="T60" fmla="*/ 149 w 184"/>
                <a:gd name="T61" fmla="*/ 68 h 171"/>
                <a:gd name="T62" fmla="*/ 148 w 184"/>
                <a:gd name="T63" fmla="*/ 97 h 171"/>
                <a:gd name="T64" fmla="*/ 148 w 184"/>
                <a:gd name="T65" fmla="*/ 104 h 171"/>
                <a:gd name="T66" fmla="*/ 140 w 184"/>
                <a:gd name="T67" fmla="*/ 114 h 171"/>
                <a:gd name="T68" fmla="*/ 132 w 184"/>
                <a:gd name="T69" fmla="*/ 122 h 171"/>
                <a:gd name="T70" fmla="*/ 134 w 184"/>
                <a:gd name="T71" fmla="*/ 138 h 171"/>
                <a:gd name="T72" fmla="*/ 140 w 184"/>
                <a:gd name="T73" fmla="*/ 143 h 171"/>
                <a:gd name="T74" fmla="*/ 149 w 184"/>
                <a:gd name="T75" fmla="*/ 145 h 171"/>
                <a:gd name="T76" fmla="*/ 145 w 184"/>
                <a:gd name="T77" fmla="*/ 15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4" h="171">
                  <a:moveTo>
                    <a:pt x="145" y="156"/>
                  </a:moveTo>
                  <a:cubicBezTo>
                    <a:pt x="112" y="171"/>
                    <a:pt x="79" y="170"/>
                    <a:pt x="46" y="156"/>
                  </a:cubicBezTo>
                  <a:cubicBezTo>
                    <a:pt x="43" y="155"/>
                    <a:pt x="41" y="154"/>
                    <a:pt x="39" y="153"/>
                  </a:cubicBezTo>
                  <a:cubicBezTo>
                    <a:pt x="36" y="150"/>
                    <a:pt x="36" y="146"/>
                    <a:pt x="37" y="143"/>
                  </a:cubicBezTo>
                  <a:cubicBezTo>
                    <a:pt x="38" y="141"/>
                    <a:pt x="40" y="141"/>
                    <a:pt x="41" y="141"/>
                  </a:cubicBezTo>
                  <a:cubicBezTo>
                    <a:pt x="47" y="141"/>
                    <a:pt x="49" y="137"/>
                    <a:pt x="49" y="132"/>
                  </a:cubicBezTo>
                  <a:cubicBezTo>
                    <a:pt x="50" y="129"/>
                    <a:pt x="50" y="127"/>
                    <a:pt x="50" y="124"/>
                  </a:cubicBezTo>
                  <a:cubicBezTo>
                    <a:pt x="50" y="119"/>
                    <a:pt x="49" y="116"/>
                    <a:pt x="43" y="116"/>
                  </a:cubicBezTo>
                  <a:cubicBezTo>
                    <a:pt x="41" y="116"/>
                    <a:pt x="39" y="115"/>
                    <a:pt x="38" y="113"/>
                  </a:cubicBezTo>
                  <a:cubicBezTo>
                    <a:pt x="36" y="104"/>
                    <a:pt x="37" y="94"/>
                    <a:pt x="36" y="85"/>
                  </a:cubicBezTo>
                  <a:cubicBezTo>
                    <a:pt x="35" y="81"/>
                    <a:pt x="34" y="77"/>
                    <a:pt x="34" y="73"/>
                  </a:cubicBezTo>
                  <a:cubicBezTo>
                    <a:pt x="34" y="69"/>
                    <a:pt x="32" y="67"/>
                    <a:pt x="29" y="69"/>
                  </a:cubicBezTo>
                  <a:cubicBezTo>
                    <a:pt x="27" y="70"/>
                    <a:pt x="25" y="71"/>
                    <a:pt x="23" y="72"/>
                  </a:cubicBezTo>
                  <a:cubicBezTo>
                    <a:pt x="20" y="73"/>
                    <a:pt x="17" y="72"/>
                    <a:pt x="15" y="69"/>
                  </a:cubicBezTo>
                  <a:cubicBezTo>
                    <a:pt x="10" y="58"/>
                    <a:pt x="5" y="48"/>
                    <a:pt x="1" y="37"/>
                  </a:cubicBezTo>
                  <a:cubicBezTo>
                    <a:pt x="1" y="34"/>
                    <a:pt x="0" y="32"/>
                    <a:pt x="1" y="30"/>
                  </a:cubicBezTo>
                  <a:cubicBezTo>
                    <a:pt x="2" y="29"/>
                    <a:pt x="3" y="28"/>
                    <a:pt x="5" y="27"/>
                  </a:cubicBezTo>
                  <a:cubicBezTo>
                    <a:pt x="16" y="18"/>
                    <a:pt x="28" y="11"/>
                    <a:pt x="42" y="7"/>
                  </a:cubicBezTo>
                  <a:cubicBezTo>
                    <a:pt x="44" y="6"/>
                    <a:pt x="47" y="5"/>
                    <a:pt x="49" y="4"/>
                  </a:cubicBezTo>
                  <a:cubicBezTo>
                    <a:pt x="51" y="3"/>
                    <a:pt x="54" y="3"/>
                    <a:pt x="56" y="2"/>
                  </a:cubicBezTo>
                  <a:cubicBezTo>
                    <a:pt x="58" y="1"/>
                    <a:pt x="60" y="0"/>
                    <a:pt x="62" y="1"/>
                  </a:cubicBezTo>
                  <a:cubicBezTo>
                    <a:pt x="65" y="2"/>
                    <a:pt x="66" y="4"/>
                    <a:pt x="68" y="6"/>
                  </a:cubicBezTo>
                  <a:cubicBezTo>
                    <a:pt x="79" y="23"/>
                    <a:pt x="106" y="23"/>
                    <a:pt x="117" y="6"/>
                  </a:cubicBezTo>
                  <a:cubicBezTo>
                    <a:pt x="119" y="4"/>
                    <a:pt x="119" y="2"/>
                    <a:pt x="122" y="1"/>
                  </a:cubicBezTo>
                  <a:cubicBezTo>
                    <a:pt x="126" y="0"/>
                    <a:pt x="130" y="3"/>
                    <a:pt x="134" y="4"/>
                  </a:cubicBezTo>
                  <a:cubicBezTo>
                    <a:pt x="146" y="8"/>
                    <a:pt x="157" y="12"/>
                    <a:pt x="167" y="18"/>
                  </a:cubicBezTo>
                  <a:cubicBezTo>
                    <a:pt x="171" y="21"/>
                    <a:pt x="176" y="23"/>
                    <a:pt x="180" y="27"/>
                  </a:cubicBezTo>
                  <a:cubicBezTo>
                    <a:pt x="183" y="30"/>
                    <a:pt x="184" y="33"/>
                    <a:pt x="183" y="37"/>
                  </a:cubicBezTo>
                  <a:cubicBezTo>
                    <a:pt x="178" y="48"/>
                    <a:pt x="173" y="58"/>
                    <a:pt x="169" y="69"/>
                  </a:cubicBezTo>
                  <a:cubicBezTo>
                    <a:pt x="166" y="73"/>
                    <a:pt x="163" y="73"/>
                    <a:pt x="159" y="71"/>
                  </a:cubicBezTo>
                  <a:cubicBezTo>
                    <a:pt x="156" y="70"/>
                    <a:pt x="153" y="67"/>
                    <a:pt x="149" y="68"/>
                  </a:cubicBezTo>
                  <a:cubicBezTo>
                    <a:pt x="147" y="78"/>
                    <a:pt x="149" y="87"/>
                    <a:pt x="148" y="97"/>
                  </a:cubicBezTo>
                  <a:cubicBezTo>
                    <a:pt x="148" y="99"/>
                    <a:pt x="148" y="102"/>
                    <a:pt x="148" y="104"/>
                  </a:cubicBezTo>
                  <a:cubicBezTo>
                    <a:pt x="148" y="113"/>
                    <a:pt x="148" y="113"/>
                    <a:pt x="140" y="114"/>
                  </a:cubicBezTo>
                  <a:cubicBezTo>
                    <a:pt x="133" y="115"/>
                    <a:pt x="132" y="116"/>
                    <a:pt x="132" y="122"/>
                  </a:cubicBezTo>
                  <a:cubicBezTo>
                    <a:pt x="132" y="128"/>
                    <a:pt x="132" y="133"/>
                    <a:pt x="134" y="138"/>
                  </a:cubicBezTo>
                  <a:cubicBezTo>
                    <a:pt x="136" y="141"/>
                    <a:pt x="137" y="143"/>
                    <a:pt x="140" y="143"/>
                  </a:cubicBezTo>
                  <a:cubicBezTo>
                    <a:pt x="144" y="142"/>
                    <a:pt x="147" y="141"/>
                    <a:pt x="149" y="145"/>
                  </a:cubicBezTo>
                  <a:cubicBezTo>
                    <a:pt x="151" y="149"/>
                    <a:pt x="149" y="153"/>
                    <a:pt x="145" y="156"/>
                  </a:cubicBezTo>
                  <a:close/>
                </a:path>
              </a:pathLst>
            </a:custGeom>
            <a:solidFill>
              <a:srgbClr val="3F6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266788E3-3145-EAC2-7B70-671BF53EB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116"/>
              <a:ext cx="496" cy="652"/>
            </a:xfrm>
            <a:custGeom>
              <a:avLst/>
              <a:gdLst>
                <a:gd name="T0" fmla="*/ 83 w 83"/>
                <a:gd name="T1" fmla="*/ 33 h 109"/>
                <a:gd name="T2" fmla="*/ 77 w 83"/>
                <a:gd name="T3" fmla="*/ 54 h 109"/>
                <a:gd name="T4" fmla="*/ 49 w 83"/>
                <a:gd name="T5" fmla="*/ 83 h 109"/>
                <a:gd name="T6" fmla="*/ 18 w 83"/>
                <a:gd name="T7" fmla="*/ 105 h 109"/>
                <a:gd name="T8" fmla="*/ 1 w 83"/>
                <a:gd name="T9" fmla="*/ 93 h 109"/>
                <a:gd name="T10" fmla="*/ 0 w 83"/>
                <a:gd name="T11" fmla="*/ 82 h 109"/>
                <a:gd name="T12" fmla="*/ 4 w 83"/>
                <a:gd name="T13" fmla="*/ 78 h 109"/>
                <a:gd name="T14" fmla="*/ 15 w 83"/>
                <a:gd name="T15" fmla="*/ 77 h 109"/>
                <a:gd name="T16" fmla="*/ 28 w 83"/>
                <a:gd name="T17" fmla="*/ 68 h 109"/>
                <a:gd name="T18" fmla="*/ 45 w 83"/>
                <a:gd name="T19" fmla="*/ 47 h 109"/>
                <a:gd name="T20" fmla="*/ 47 w 83"/>
                <a:gd name="T21" fmla="*/ 39 h 109"/>
                <a:gd name="T22" fmla="*/ 50 w 83"/>
                <a:gd name="T23" fmla="*/ 10 h 109"/>
                <a:gd name="T24" fmla="*/ 53 w 83"/>
                <a:gd name="T25" fmla="*/ 2 h 109"/>
                <a:gd name="T26" fmla="*/ 58 w 83"/>
                <a:gd name="T27" fmla="*/ 3 h 109"/>
                <a:gd name="T28" fmla="*/ 80 w 83"/>
                <a:gd name="T29" fmla="*/ 25 h 109"/>
                <a:gd name="T30" fmla="*/ 83 w 83"/>
                <a:gd name="T31" fmla="*/ 3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09">
                  <a:moveTo>
                    <a:pt x="83" y="33"/>
                  </a:moveTo>
                  <a:cubicBezTo>
                    <a:pt x="83" y="41"/>
                    <a:pt x="80" y="47"/>
                    <a:pt x="77" y="54"/>
                  </a:cubicBezTo>
                  <a:cubicBezTo>
                    <a:pt x="69" y="65"/>
                    <a:pt x="59" y="75"/>
                    <a:pt x="49" y="83"/>
                  </a:cubicBezTo>
                  <a:cubicBezTo>
                    <a:pt x="38" y="91"/>
                    <a:pt x="29" y="99"/>
                    <a:pt x="18" y="105"/>
                  </a:cubicBezTo>
                  <a:cubicBezTo>
                    <a:pt x="4" y="109"/>
                    <a:pt x="3" y="109"/>
                    <a:pt x="1" y="93"/>
                  </a:cubicBezTo>
                  <a:cubicBezTo>
                    <a:pt x="0" y="90"/>
                    <a:pt x="1" y="86"/>
                    <a:pt x="0" y="82"/>
                  </a:cubicBezTo>
                  <a:cubicBezTo>
                    <a:pt x="0" y="80"/>
                    <a:pt x="2" y="79"/>
                    <a:pt x="4" y="78"/>
                  </a:cubicBezTo>
                  <a:cubicBezTo>
                    <a:pt x="8" y="77"/>
                    <a:pt x="11" y="77"/>
                    <a:pt x="15" y="77"/>
                  </a:cubicBezTo>
                  <a:cubicBezTo>
                    <a:pt x="21" y="76"/>
                    <a:pt x="25" y="73"/>
                    <a:pt x="28" y="68"/>
                  </a:cubicBezTo>
                  <a:cubicBezTo>
                    <a:pt x="34" y="61"/>
                    <a:pt x="39" y="54"/>
                    <a:pt x="45" y="47"/>
                  </a:cubicBezTo>
                  <a:cubicBezTo>
                    <a:pt x="47" y="44"/>
                    <a:pt x="48" y="42"/>
                    <a:pt x="47" y="39"/>
                  </a:cubicBezTo>
                  <a:cubicBezTo>
                    <a:pt x="48" y="29"/>
                    <a:pt x="47" y="19"/>
                    <a:pt x="50" y="10"/>
                  </a:cubicBezTo>
                  <a:cubicBezTo>
                    <a:pt x="51" y="7"/>
                    <a:pt x="52" y="5"/>
                    <a:pt x="53" y="2"/>
                  </a:cubicBezTo>
                  <a:cubicBezTo>
                    <a:pt x="55" y="0"/>
                    <a:pt x="57" y="2"/>
                    <a:pt x="58" y="3"/>
                  </a:cubicBezTo>
                  <a:cubicBezTo>
                    <a:pt x="67" y="9"/>
                    <a:pt x="74" y="16"/>
                    <a:pt x="80" y="25"/>
                  </a:cubicBezTo>
                  <a:cubicBezTo>
                    <a:pt x="82" y="27"/>
                    <a:pt x="82" y="30"/>
                    <a:pt x="83" y="33"/>
                  </a:cubicBezTo>
                  <a:close/>
                </a:path>
              </a:pathLst>
            </a:custGeom>
            <a:solidFill>
              <a:srgbClr val="F7B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B85F5C23-124C-2972-870C-3D441010B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128"/>
              <a:ext cx="526" cy="622"/>
            </a:xfrm>
            <a:custGeom>
              <a:avLst/>
              <a:gdLst>
                <a:gd name="T0" fmla="*/ 73 w 88"/>
                <a:gd name="T1" fmla="*/ 75 h 104"/>
                <a:gd name="T2" fmla="*/ 76 w 88"/>
                <a:gd name="T3" fmla="*/ 76 h 104"/>
                <a:gd name="T4" fmla="*/ 85 w 88"/>
                <a:gd name="T5" fmla="*/ 90 h 104"/>
                <a:gd name="T6" fmla="*/ 85 w 88"/>
                <a:gd name="T7" fmla="*/ 93 h 104"/>
                <a:gd name="T8" fmla="*/ 73 w 88"/>
                <a:gd name="T9" fmla="*/ 104 h 104"/>
                <a:gd name="T10" fmla="*/ 62 w 88"/>
                <a:gd name="T11" fmla="*/ 99 h 104"/>
                <a:gd name="T12" fmla="*/ 33 w 88"/>
                <a:gd name="T13" fmla="*/ 77 h 104"/>
                <a:gd name="T14" fmla="*/ 25 w 88"/>
                <a:gd name="T15" fmla="*/ 68 h 104"/>
                <a:gd name="T16" fmla="*/ 16 w 88"/>
                <a:gd name="T17" fmla="*/ 58 h 104"/>
                <a:gd name="T18" fmla="*/ 9 w 88"/>
                <a:gd name="T19" fmla="*/ 21 h 104"/>
                <a:gd name="T20" fmla="*/ 20 w 88"/>
                <a:gd name="T21" fmla="*/ 7 h 104"/>
                <a:gd name="T22" fmla="*/ 33 w 88"/>
                <a:gd name="T23" fmla="*/ 1 h 104"/>
                <a:gd name="T24" fmla="*/ 39 w 88"/>
                <a:gd name="T25" fmla="*/ 21 h 104"/>
                <a:gd name="T26" fmla="*/ 40 w 88"/>
                <a:gd name="T27" fmla="*/ 37 h 104"/>
                <a:gd name="T28" fmla="*/ 42 w 88"/>
                <a:gd name="T29" fmla="*/ 46 h 104"/>
                <a:gd name="T30" fmla="*/ 59 w 88"/>
                <a:gd name="T31" fmla="*/ 66 h 104"/>
                <a:gd name="T32" fmla="*/ 73 w 88"/>
                <a:gd name="T33" fmla="*/ 7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04">
                  <a:moveTo>
                    <a:pt x="73" y="75"/>
                  </a:moveTo>
                  <a:cubicBezTo>
                    <a:pt x="74" y="76"/>
                    <a:pt x="75" y="76"/>
                    <a:pt x="76" y="76"/>
                  </a:cubicBezTo>
                  <a:cubicBezTo>
                    <a:pt x="87" y="78"/>
                    <a:pt x="88" y="79"/>
                    <a:pt x="85" y="90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3" y="104"/>
                    <a:pt x="83" y="104"/>
                    <a:pt x="73" y="104"/>
                  </a:cubicBezTo>
                  <a:cubicBezTo>
                    <a:pt x="68" y="104"/>
                    <a:pt x="65" y="101"/>
                    <a:pt x="62" y="99"/>
                  </a:cubicBezTo>
                  <a:cubicBezTo>
                    <a:pt x="52" y="91"/>
                    <a:pt x="42" y="85"/>
                    <a:pt x="33" y="77"/>
                  </a:cubicBezTo>
                  <a:cubicBezTo>
                    <a:pt x="30" y="74"/>
                    <a:pt x="28" y="71"/>
                    <a:pt x="25" y="68"/>
                  </a:cubicBezTo>
                  <a:cubicBezTo>
                    <a:pt x="22" y="64"/>
                    <a:pt x="20" y="61"/>
                    <a:pt x="16" y="58"/>
                  </a:cubicBezTo>
                  <a:cubicBezTo>
                    <a:pt x="5" y="47"/>
                    <a:pt x="0" y="35"/>
                    <a:pt x="9" y="21"/>
                  </a:cubicBezTo>
                  <a:cubicBezTo>
                    <a:pt x="12" y="15"/>
                    <a:pt x="17" y="12"/>
                    <a:pt x="20" y="7"/>
                  </a:cubicBezTo>
                  <a:cubicBezTo>
                    <a:pt x="24" y="5"/>
                    <a:pt x="27" y="0"/>
                    <a:pt x="33" y="1"/>
                  </a:cubicBezTo>
                  <a:cubicBezTo>
                    <a:pt x="38" y="7"/>
                    <a:pt x="39" y="14"/>
                    <a:pt x="39" y="21"/>
                  </a:cubicBezTo>
                  <a:cubicBezTo>
                    <a:pt x="40" y="27"/>
                    <a:pt x="39" y="32"/>
                    <a:pt x="40" y="37"/>
                  </a:cubicBezTo>
                  <a:cubicBezTo>
                    <a:pt x="39" y="41"/>
                    <a:pt x="40" y="44"/>
                    <a:pt x="42" y="46"/>
                  </a:cubicBezTo>
                  <a:cubicBezTo>
                    <a:pt x="48" y="53"/>
                    <a:pt x="54" y="60"/>
                    <a:pt x="59" y="66"/>
                  </a:cubicBezTo>
                  <a:cubicBezTo>
                    <a:pt x="62" y="71"/>
                    <a:pt x="67" y="74"/>
                    <a:pt x="73" y="75"/>
                  </a:cubicBezTo>
                  <a:close/>
                </a:path>
              </a:pathLst>
            </a:custGeom>
            <a:solidFill>
              <a:srgbClr val="F7B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04374B81-FD41-3D10-C761-0D8BB5955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475"/>
              <a:ext cx="466" cy="509"/>
            </a:xfrm>
            <a:custGeom>
              <a:avLst/>
              <a:gdLst>
                <a:gd name="T0" fmla="*/ 14 w 78"/>
                <a:gd name="T1" fmla="*/ 79 h 85"/>
                <a:gd name="T2" fmla="*/ 7 w 78"/>
                <a:gd name="T3" fmla="*/ 56 h 85"/>
                <a:gd name="T4" fmla="*/ 26 w 78"/>
                <a:gd name="T5" fmla="*/ 6 h 85"/>
                <a:gd name="T6" fmla="*/ 60 w 78"/>
                <a:gd name="T7" fmla="*/ 7 h 85"/>
                <a:gd name="T8" fmla="*/ 69 w 78"/>
                <a:gd name="T9" fmla="*/ 13 h 85"/>
                <a:gd name="T10" fmla="*/ 78 w 78"/>
                <a:gd name="T11" fmla="*/ 27 h 85"/>
                <a:gd name="T12" fmla="*/ 77 w 78"/>
                <a:gd name="T13" fmla="*/ 30 h 85"/>
                <a:gd name="T14" fmla="*/ 72 w 78"/>
                <a:gd name="T15" fmla="*/ 31 h 85"/>
                <a:gd name="T16" fmla="*/ 47 w 78"/>
                <a:gd name="T17" fmla="*/ 26 h 85"/>
                <a:gd name="T18" fmla="*/ 40 w 78"/>
                <a:gd name="T19" fmla="*/ 23 h 85"/>
                <a:gd name="T20" fmla="*/ 29 w 78"/>
                <a:gd name="T21" fmla="*/ 41 h 85"/>
                <a:gd name="T22" fmla="*/ 17 w 78"/>
                <a:gd name="T23" fmla="*/ 59 h 85"/>
                <a:gd name="T24" fmla="*/ 23 w 78"/>
                <a:gd name="T25" fmla="*/ 66 h 85"/>
                <a:gd name="T26" fmla="*/ 39 w 78"/>
                <a:gd name="T27" fmla="*/ 69 h 85"/>
                <a:gd name="T28" fmla="*/ 47 w 78"/>
                <a:gd name="T29" fmla="*/ 71 h 85"/>
                <a:gd name="T30" fmla="*/ 53 w 78"/>
                <a:gd name="T31" fmla="*/ 76 h 85"/>
                <a:gd name="T32" fmla="*/ 38 w 78"/>
                <a:gd name="T33" fmla="*/ 83 h 85"/>
                <a:gd name="T34" fmla="*/ 26 w 78"/>
                <a:gd name="T35" fmla="*/ 85 h 85"/>
                <a:gd name="T36" fmla="*/ 14 w 78"/>
                <a:gd name="T37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85">
                  <a:moveTo>
                    <a:pt x="14" y="79"/>
                  </a:moveTo>
                  <a:cubicBezTo>
                    <a:pt x="12" y="71"/>
                    <a:pt x="9" y="64"/>
                    <a:pt x="7" y="56"/>
                  </a:cubicBezTo>
                  <a:cubicBezTo>
                    <a:pt x="0" y="36"/>
                    <a:pt x="8" y="15"/>
                    <a:pt x="26" y="6"/>
                  </a:cubicBezTo>
                  <a:cubicBezTo>
                    <a:pt x="38" y="0"/>
                    <a:pt x="49" y="0"/>
                    <a:pt x="60" y="7"/>
                  </a:cubicBezTo>
                  <a:cubicBezTo>
                    <a:pt x="63" y="9"/>
                    <a:pt x="66" y="11"/>
                    <a:pt x="69" y="13"/>
                  </a:cubicBezTo>
                  <a:cubicBezTo>
                    <a:pt x="74" y="16"/>
                    <a:pt x="77" y="21"/>
                    <a:pt x="78" y="27"/>
                  </a:cubicBezTo>
                  <a:cubicBezTo>
                    <a:pt x="78" y="28"/>
                    <a:pt x="78" y="29"/>
                    <a:pt x="77" y="30"/>
                  </a:cubicBezTo>
                  <a:cubicBezTo>
                    <a:pt x="76" y="31"/>
                    <a:pt x="74" y="32"/>
                    <a:pt x="72" y="31"/>
                  </a:cubicBezTo>
                  <a:cubicBezTo>
                    <a:pt x="64" y="28"/>
                    <a:pt x="55" y="28"/>
                    <a:pt x="47" y="26"/>
                  </a:cubicBezTo>
                  <a:cubicBezTo>
                    <a:pt x="45" y="26"/>
                    <a:pt x="43" y="25"/>
                    <a:pt x="40" y="23"/>
                  </a:cubicBezTo>
                  <a:cubicBezTo>
                    <a:pt x="40" y="31"/>
                    <a:pt x="35" y="37"/>
                    <a:pt x="29" y="41"/>
                  </a:cubicBezTo>
                  <a:cubicBezTo>
                    <a:pt x="23" y="46"/>
                    <a:pt x="22" y="54"/>
                    <a:pt x="17" y="59"/>
                  </a:cubicBezTo>
                  <a:cubicBezTo>
                    <a:pt x="15" y="62"/>
                    <a:pt x="19" y="67"/>
                    <a:pt x="23" y="66"/>
                  </a:cubicBezTo>
                  <a:cubicBezTo>
                    <a:pt x="29" y="65"/>
                    <a:pt x="34" y="67"/>
                    <a:pt x="39" y="69"/>
                  </a:cubicBezTo>
                  <a:cubicBezTo>
                    <a:pt x="42" y="71"/>
                    <a:pt x="44" y="71"/>
                    <a:pt x="47" y="71"/>
                  </a:cubicBezTo>
                  <a:cubicBezTo>
                    <a:pt x="50" y="72"/>
                    <a:pt x="53" y="73"/>
                    <a:pt x="53" y="76"/>
                  </a:cubicBezTo>
                  <a:cubicBezTo>
                    <a:pt x="48" y="80"/>
                    <a:pt x="43" y="81"/>
                    <a:pt x="38" y="83"/>
                  </a:cubicBezTo>
                  <a:cubicBezTo>
                    <a:pt x="34" y="83"/>
                    <a:pt x="30" y="83"/>
                    <a:pt x="26" y="85"/>
                  </a:cubicBezTo>
                  <a:cubicBezTo>
                    <a:pt x="21" y="85"/>
                    <a:pt x="16" y="84"/>
                    <a:pt x="14" y="79"/>
                  </a:cubicBezTo>
                  <a:close/>
                </a:path>
              </a:pathLst>
            </a:custGeom>
            <a:solidFill>
              <a:srgbClr val="846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2E6F815E-53B5-9BCC-0A5C-E639DA10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49"/>
              <a:ext cx="466" cy="378"/>
            </a:xfrm>
            <a:custGeom>
              <a:avLst/>
              <a:gdLst>
                <a:gd name="T0" fmla="*/ 2 w 78"/>
                <a:gd name="T1" fmla="*/ 25 h 63"/>
                <a:gd name="T2" fmla="*/ 14 w 78"/>
                <a:gd name="T3" fmla="*/ 8 h 63"/>
                <a:gd name="T4" fmla="*/ 33 w 78"/>
                <a:gd name="T5" fmla="*/ 2 h 63"/>
                <a:gd name="T6" fmla="*/ 46 w 78"/>
                <a:gd name="T7" fmla="*/ 1 h 63"/>
                <a:gd name="T8" fmla="*/ 61 w 78"/>
                <a:gd name="T9" fmla="*/ 11 h 63"/>
                <a:gd name="T10" fmla="*/ 70 w 78"/>
                <a:gd name="T11" fmla="*/ 20 h 63"/>
                <a:gd name="T12" fmla="*/ 76 w 78"/>
                <a:gd name="T13" fmla="*/ 26 h 63"/>
                <a:gd name="T14" fmla="*/ 77 w 78"/>
                <a:gd name="T15" fmla="*/ 28 h 63"/>
                <a:gd name="T16" fmla="*/ 77 w 78"/>
                <a:gd name="T17" fmla="*/ 40 h 63"/>
                <a:gd name="T18" fmla="*/ 66 w 78"/>
                <a:gd name="T19" fmla="*/ 63 h 63"/>
                <a:gd name="T20" fmla="*/ 59 w 78"/>
                <a:gd name="T21" fmla="*/ 57 h 63"/>
                <a:gd name="T22" fmla="*/ 56 w 78"/>
                <a:gd name="T23" fmla="*/ 51 h 63"/>
                <a:gd name="T24" fmla="*/ 51 w 78"/>
                <a:gd name="T25" fmla="*/ 35 h 63"/>
                <a:gd name="T26" fmla="*/ 48 w 78"/>
                <a:gd name="T27" fmla="*/ 33 h 63"/>
                <a:gd name="T28" fmla="*/ 24 w 78"/>
                <a:gd name="T29" fmla="*/ 32 h 63"/>
                <a:gd name="T30" fmla="*/ 12 w 78"/>
                <a:gd name="T31" fmla="*/ 34 h 63"/>
                <a:gd name="T32" fmla="*/ 1 w 78"/>
                <a:gd name="T33" fmla="*/ 31 h 63"/>
                <a:gd name="T34" fmla="*/ 2 w 78"/>
                <a:gd name="T3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3">
                  <a:moveTo>
                    <a:pt x="2" y="25"/>
                  </a:moveTo>
                  <a:cubicBezTo>
                    <a:pt x="4" y="19"/>
                    <a:pt x="9" y="14"/>
                    <a:pt x="14" y="8"/>
                  </a:cubicBezTo>
                  <a:cubicBezTo>
                    <a:pt x="20" y="1"/>
                    <a:pt x="26" y="3"/>
                    <a:pt x="33" y="2"/>
                  </a:cubicBezTo>
                  <a:cubicBezTo>
                    <a:pt x="37" y="1"/>
                    <a:pt x="42" y="1"/>
                    <a:pt x="46" y="1"/>
                  </a:cubicBezTo>
                  <a:cubicBezTo>
                    <a:pt x="52" y="0"/>
                    <a:pt x="58" y="5"/>
                    <a:pt x="61" y="11"/>
                  </a:cubicBezTo>
                  <a:cubicBezTo>
                    <a:pt x="63" y="16"/>
                    <a:pt x="66" y="18"/>
                    <a:pt x="70" y="20"/>
                  </a:cubicBezTo>
                  <a:cubicBezTo>
                    <a:pt x="72" y="22"/>
                    <a:pt x="75" y="23"/>
                    <a:pt x="76" y="26"/>
                  </a:cubicBezTo>
                  <a:cubicBezTo>
                    <a:pt x="77" y="27"/>
                    <a:pt x="78" y="28"/>
                    <a:pt x="77" y="28"/>
                  </a:cubicBezTo>
                  <a:cubicBezTo>
                    <a:pt x="72" y="32"/>
                    <a:pt x="76" y="36"/>
                    <a:pt x="77" y="40"/>
                  </a:cubicBezTo>
                  <a:cubicBezTo>
                    <a:pt x="78" y="50"/>
                    <a:pt x="71" y="56"/>
                    <a:pt x="66" y="63"/>
                  </a:cubicBezTo>
                  <a:cubicBezTo>
                    <a:pt x="62" y="63"/>
                    <a:pt x="60" y="60"/>
                    <a:pt x="59" y="57"/>
                  </a:cubicBezTo>
                  <a:cubicBezTo>
                    <a:pt x="58" y="55"/>
                    <a:pt x="57" y="53"/>
                    <a:pt x="56" y="51"/>
                  </a:cubicBezTo>
                  <a:cubicBezTo>
                    <a:pt x="53" y="46"/>
                    <a:pt x="51" y="41"/>
                    <a:pt x="51" y="35"/>
                  </a:cubicBezTo>
                  <a:cubicBezTo>
                    <a:pt x="51" y="34"/>
                    <a:pt x="51" y="32"/>
                    <a:pt x="48" y="33"/>
                  </a:cubicBezTo>
                  <a:cubicBezTo>
                    <a:pt x="40" y="34"/>
                    <a:pt x="32" y="32"/>
                    <a:pt x="24" y="32"/>
                  </a:cubicBezTo>
                  <a:cubicBezTo>
                    <a:pt x="20" y="32"/>
                    <a:pt x="16" y="32"/>
                    <a:pt x="12" y="34"/>
                  </a:cubicBezTo>
                  <a:cubicBezTo>
                    <a:pt x="8" y="35"/>
                    <a:pt x="4" y="36"/>
                    <a:pt x="1" y="31"/>
                  </a:cubicBezTo>
                  <a:cubicBezTo>
                    <a:pt x="0" y="29"/>
                    <a:pt x="0" y="27"/>
                    <a:pt x="2" y="25"/>
                  </a:cubicBezTo>
                  <a:close/>
                </a:path>
              </a:pathLst>
            </a:custGeom>
            <a:solidFill>
              <a:srgbClr val="836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A48E4264-E105-E1A2-3573-EED4B9849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37"/>
              <a:ext cx="484" cy="324"/>
            </a:xfrm>
            <a:custGeom>
              <a:avLst/>
              <a:gdLst>
                <a:gd name="T0" fmla="*/ 5 w 81"/>
                <a:gd name="T1" fmla="*/ 26 h 54"/>
                <a:gd name="T2" fmla="*/ 42 w 81"/>
                <a:gd name="T3" fmla="*/ 1 h 54"/>
                <a:gd name="T4" fmla="*/ 72 w 81"/>
                <a:gd name="T5" fmla="*/ 7 h 54"/>
                <a:gd name="T6" fmla="*/ 78 w 81"/>
                <a:gd name="T7" fmla="*/ 22 h 54"/>
                <a:gd name="T8" fmla="*/ 77 w 81"/>
                <a:gd name="T9" fmla="*/ 48 h 54"/>
                <a:gd name="T10" fmla="*/ 76 w 81"/>
                <a:gd name="T11" fmla="*/ 50 h 54"/>
                <a:gd name="T12" fmla="*/ 71 w 81"/>
                <a:gd name="T13" fmla="*/ 53 h 54"/>
                <a:gd name="T14" fmla="*/ 69 w 81"/>
                <a:gd name="T15" fmla="*/ 49 h 54"/>
                <a:gd name="T16" fmla="*/ 69 w 81"/>
                <a:gd name="T17" fmla="*/ 45 h 54"/>
                <a:gd name="T18" fmla="*/ 56 w 81"/>
                <a:gd name="T19" fmla="*/ 33 h 54"/>
                <a:gd name="T20" fmla="*/ 21 w 81"/>
                <a:gd name="T21" fmla="*/ 32 h 54"/>
                <a:gd name="T22" fmla="*/ 15 w 81"/>
                <a:gd name="T23" fmla="*/ 34 h 54"/>
                <a:gd name="T24" fmla="*/ 13 w 81"/>
                <a:gd name="T25" fmla="*/ 47 h 54"/>
                <a:gd name="T26" fmla="*/ 4 w 81"/>
                <a:gd name="T27" fmla="*/ 51 h 54"/>
                <a:gd name="T28" fmla="*/ 5 w 81"/>
                <a:gd name="T2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54">
                  <a:moveTo>
                    <a:pt x="5" y="26"/>
                  </a:moveTo>
                  <a:cubicBezTo>
                    <a:pt x="11" y="1"/>
                    <a:pt x="21" y="0"/>
                    <a:pt x="42" y="1"/>
                  </a:cubicBezTo>
                  <a:cubicBezTo>
                    <a:pt x="52" y="1"/>
                    <a:pt x="62" y="2"/>
                    <a:pt x="72" y="7"/>
                  </a:cubicBezTo>
                  <a:cubicBezTo>
                    <a:pt x="79" y="10"/>
                    <a:pt x="81" y="14"/>
                    <a:pt x="78" y="22"/>
                  </a:cubicBezTo>
                  <a:cubicBezTo>
                    <a:pt x="77" y="31"/>
                    <a:pt x="78" y="39"/>
                    <a:pt x="77" y="48"/>
                  </a:cubicBezTo>
                  <a:cubicBezTo>
                    <a:pt x="77" y="49"/>
                    <a:pt x="76" y="50"/>
                    <a:pt x="76" y="50"/>
                  </a:cubicBezTo>
                  <a:cubicBezTo>
                    <a:pt x="75" y="52"/>
                    <a:pt x="74" y="54"/>
                    <a:pt x="71" y="53"/>
                  </a:cubicBezTo>
                  <a:cubicBezTo>
                    <a:pt x="69" y="53"/>
                    <a:pt x="69" y="51"/>
                    <a:pt x="69" y="49"/>
                  </a:cubicBezTo>
                  <a:cubicBezTo>
                    <a:pt x="69" y="48"/>
                    <a:pt x="69" y="46"/>
                    <a:pt x="69" y="45"/>
                  </a:cubicBezTo>
                  <a:cubicBezTo>
                    <a:pt x="70" y="31"/>
                    <a:pt x="70" y="31"/>
                    <a:pt x="56" y="33"/>
                  </a:cubicBezTo>
                  <a:cubicBezTo>
                    <a:pt x="44" y="35"/>
                    <a:pt x="33" y="33"/>
                    <a:pt x="21" y="32"/>
                  </a:cubicBezTo>
                  <a:cubicBezTo>
                    <a:pt x="19" y="32"/>
                    <a:pt x="16" y="31"/>
                    <a:pt x="15" y="34"/>
                  </a:cubicBezTo>
                  <a:cubicBezTo>
                    <a:pt x="14" y="39"/>
                    <a:pt x="14" y="43"/>
                    <a:pt x="13" y="47"/>
                  </a:cubicBezTo>
                  <a:cubicBezTo>
                    <a:pt x="12" y="53"/>
                    <a:pt x="10" y="54"/>
                    <a:pt x="4" y="51"/>
                  </a:cubicBezTo>
                  <a:cubicBezTo>
                    <a:pt x="0" y="42"/>
                    <a:pt x="1" y="34"/>
                    <a:pt x="5" y="26"/>
                  </a:cubicBezTo>
                  <a:close/>
                </a:path>
              </a:pathLst>
            </a:custGeom>
            <a:solidFill>
              <a:srgbClr val="634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CAEC432C-A537-34C2-A791-824A52403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541"/>
              <a:ext cx="442" cy="287"/>
            </a:xfrm>
            <a:custGeom>
              <a:avLst/>
              <a:gdLst>
                <a:gd name="T0" fmla="*/ 66 w 74"/>
                <a:gd name="T1" fmla="*/ 19 h 48"/>
                <a:gd name="T2" fmla="*/ 74 w 74"/>
                <a:gd name="T3" fmla="*/ 31 h 48"/>
                <a:gd name="T4" fmla="*/ 69 w 74"/>
                <a:gd name="T5" fmla="*/ 40 h 48"/>
                <a:gd name="T6" fmla="*/ 66 w 74"/>
                <a:gd name="T7" fmla="*/ 42 h 48"/>
                <a:gd name="T8" fmla="*/ 38 w 74"/>
                <a:gd name="T9" fmla="*/ 48 h 48"/>
                <a:gd name="T10" fmla="*/ 23 w 74"/>
                <a:gd name="T11" fmla="*/ 44 h 48"/>
                <a:gd name="T12" fmla="*/ 10 w 74"/>
                <a:gd name="T13" fmla="*/ 23 h 48"/>
                <a:gd name="T14" fmla="*/ 6 w 74"/>
                <a:gd name="T15" fmla="*/ 15 h 48"/>
                <a:gd name="T16" fmla="*/ 9 w 74"/>
                <a:gd name="T17" fmla="*/ 0 h 48"/>
                <a:gd name="T18" fmla="*/ 20 w 74"/>
                <a:gd name="T19" fmla="*/ 1 h 48"/>
                <a:gd name="T20" fmla="*/ 23 w 74"/>
                <a:gd name="T21" fmla="*/ 1 h 48"/>
                <a:gd name="T22" fmla="*/ 34 w 74"/>
                <a:gd name="T23" fmla="*/ 1 h 48"/>
                <a:gd name="T24" fmla="*/ 55 w 74"/>
                <a:gd name="T25" fmla="*/ 1 h 48"/>
                <a:gd name="T26" fmla="*/ 59 w 74"/>
                <a:gd name="T27" fmla="*/ 4 h 48"/>
                <a:gd name="T28" fmla="*/ 60 w 74"/>
                <a:gd name="T29" fmla="*/ 13 h 48"/>
                <a:gd name="T30" fmla="*/ 54 w 74"/>
                <a:gd name="T31" fmla="*/ 13 h 48"/>
                <a:gd name="T32" fmla="*/ 60 w 74"/>
                <a:gd name="T33" fmla="*/ 16 h 48"/>
                <a:gd name="T34" fmla="*/ 66 w 74"/>
                <a:gd name="T3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48">
                  <a:moveTo>
                    <a:pt x="66" y="19"/>
                  </a:moveTo>
                  <a:cubicBezTo>
                    <a:pt x="69" y="23"/>
                    <a:pt x="69" y="29"/>
                    <a:pt x="74" y="31"/>
                  </a:cubicBezTo>
                  <a:cubicBezTo>
                    <a:pt x="74" y="35"/>
                    <a:pt x="72" y="38"/>
                    <a:pt x="69" y="40"/>
                  </a:cubicBezTo>
                  <a:cubicBezTo>
                    <a:pt x="68" y="41"/>
                    <a:pt x="67" y="42"/>
                    <a:pt x="66" y="42"/>
                  </a:cubicBezTo>
                  <a:cubicBezTo>
                    <a:pt x="56" y="40"/>
                    <a:pt x="47" y="47"/>
                    <a:pt x="38" y="48"/>
                  </a:cubicBezTo>
                  <a:cubicBezTo>
                    <a:pt x="33" y="47"/>
                    <a:pt x="28" y="45"/>
                    <a:pt x="23" y="44"/>
                  </a:cubicBezTo>
                  <a:cubicBezTo>
                    <a:pt x="16" y="39"/>
                    <a:pt x="12" y="32"/>
                    <a:pt x="10" y="23"/>
                  </a:cubicBezTo>
                  <a:cubicBezTo>
                    <a:pt x="10" y="20"/>
                    <a:pt x="8" y="17"/>
                    <a:pt x="6" y="15"/>
                  </a:cubicBezTo>
                  <a:cubicBezTo>
                    <a:pt x="0" y="9"/>
                    <a:pt x="2" y="3"/>
                    <a:pt x="9" y="0"/>
                  </a:cubicBezTo>
                  <a:cubicBezTo>
                    <a:pt x="13" y="2"/>
                    <a:pt x="16" y="2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7" y="4"/>
                    <a:pt x="31" y="3"/>
                    <a:pt x="34" y="1"/>
                  </a:cubicBezTo>
                  <a:cubicBezTo>
                    <a:pt x="41" y="1"/>
                    <a:pt x="48" y="2"/>
                    <a:pt x="55" y="1"/>
                  </a:cubicBezTo>
                  <a:cubicBezTo>
                    <a:pt x="58" y="0"/>
                    <a:pt x="60" y="2"/>
                    <a:pt x="59" y="4"/>
                  </a:cubicBezTo>
                  <a:cubicBezTo>
                    <a:pt x="59" y="7"/>
                    <a:pt x="61" y="10"/>
                    <a:pt x="60" y="13"/>
                  </a:cubicBezTo>
                  <a:cubicBezTo>
                    <a:pt x="58" y="15"/>
                    <a:pt x="57" y="13"/>
                    <a:pt x="54" y="13"/>
                  </a:cubicBezTo>
                  <a:cubicBezTo>
                    <a:pt x="56" y="15"/>
                    <a:pt x="57" y="18"/>
                    <a:pt x="60" y="16"/>
                  </a:cubicBezTo>
                  <a:cubicBezTo>
                    <a:pt x="64" y="14"/>
                    <a:pt x="64" y="18"/>
                    <a:pt x="66" y="19"/>
                  </a:cubicBezTo>
                  <a:close/>
                </a:path>
              </a:pathLst>
            </a:custGeom>
            <a:solidFill>
              <a:srgbClr val="F7B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32AADDEB-DBCD-B49C-0C5D-E369662AB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900"/>
              <a:ext cx="311" cy="413"/>
            </a:xfrm>
            <a:custGeom>
              <a:avLst/>
              <a:gdLst>
                <a:gd name="T0" fmla="*/ 48 w 52"/>
                <a:gd name="T1" fmla="*/ 69 h 69"/>
                <a:gd name="T2" fmla="*/ 36 w 52"/>
                <a:gd name="T3" fmla="*/ 52 h 69"/>
                <a:gd name="T4" fmla="*/ 19 w 52"/>
                <a:gd name="T5" fmla="*/ 38 h 69"/>
                <a:gd name="T6" fmla="*/ 16 w 52"/>
                <a:gd name="T7" fmla="*/ 36 h 69"/>
                <a:gd name="T8" fmla="*/ 13 w 52"/>
                <a:gd name="T9" fmla="*/ 28 h 69"/>
                <a:gd name="T10" fmla="*/ 1 w 52"/>
                <a:gd name="T11" fmla="*/ 19 h 69"/>
                <a:gd name="T12" fmla="*/ 10 w 52"/>
                <a:gd name="T13" fmla="*/ 10 h 69"/>
                <a:gd name="T14" fmla="*/ 20 w 52"/>
                <a:gd name="T15" fmla="*/ 10 h 69"/>
                <a:gd name="T16" fmla="*/ 40 w 52"/>
                <a:gd name="T17" fmla="*/ 0 h 69"/>
                <a:gd name="T18" fmla="*/ 48 w 52"/>
                <a:gd name="T19" fmla="*/ 24 h 69"/>
                <a:gd name="T20" fmla="*/ 48 w 52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9">
                  <a:moveTo>
                    <a:pt x="48" y="69"/>
                  </a:moveTo>
                  <a:cubicBezTo>
                    <a:pt x="44" y="63"/>
                    <a:pt x="41" y="57"/>
                    <a:pt x="36" y="52"/>
                  </a:cubicBezTo>
                  <a:cubicBezTo>
                    <a:pt x="31" y="47"/>
                    <a:pt x="26" y="42"/>
                    <a:pt x="19" y="38"/>
                  </a:cubicBezTo>
                  <a:cubicBezTo>
                    <a:pt x="17" y="38"/>
                    <a:pt x="16" y="38"/>
                    <a:pt x="16" y="36"/>
                  </a:cubicBezTo>
                  <a:cubicBezTo>
                    <a:pt x="17" y="33"/>
                    <a:pt x="16" y="30"/>
                    <a:pt x="13" y="28"/>
                  </a:cubicBezTo>
                  <a:cubicBezTo>
                    <a:pt x="9" y="25"/>
                    <a:pt x="5" y="22"/>
                    <a:pt x="1" y="19"/>
                  </a:cubicBezTo>
                  <a:cubicBezTo>
                    <a:pt x="0" y="10"/>
                    <a:pt x="2" y="9"/>
                    <a:pt x="10" y="10"/>
                  </a:cubicBezTo>
                  <a:cubicBezTo>
                    <a:pt x="13" y="10"/>
                    <a:pt x="16" y="11"/>
                    <a:pt x="20" y="10"/>
                  </a:cubicBezTo>
                  <a:cubicBezTo>
                    <a:pt x="25" y="4"/>
                    <a:pt x="32" y="1"/>
                    <a:pt x="40" y="0"/>
                  </a:cubicBezTo>
                  <a:cubicBezTo>
                    <a:pt x="46" y="7"/>
                    <a:pt x="47" y="16"/>
                    <a:pt x="48" y="24"/>
                  </a:cubicBezTo>
                  <a:cubicBezTo>
                    <a:pt x="51" y="39"/>
                    <a:pt x="52" y="54"/>
                    <a:pt x="48" y="69"/>
                  </a:cubicBezTo>
                  <a:close/>
                </a:path>
              </a:pathLst>
            </a:custGeom>
            <a:solidFill>
              <a:srgbClr val="BE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C264F0-750B-535C-9C95-F14EC7AD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439"/>
              <a:ext cx="364" cy="377"/>
            </a:xfrm>
            <a:custGeom>
              <a:avLst/>
              <a:gdLst>
                <a:gd name="T0" fmla="*/ 2 w 61"/>
                <a:gd name="T1" fmla="*/ 50 h 63"/>
                <a:gd name="T2" fmla="*/ 39 w 61"/>
                <a:gd name="T3" fmla="*/ 21 h 63"/>
                <a:gd name="T4" fmla="*/ 61 w 61"/>
                <a:gd name="T5" fmla="*/ 0 h 63"/>
                <a:gd name="T6" fmla="*/ 45 w 61"/>
                <a:gd name="T7" fmla="*/ 29 h 63"/>
                <a:gd name="T8" fmla="*/ 9 w 61"/>
                <a:gd name="T9" fmla="*/ 61 h 63"/>
                <a:gd name="T10" fmla="*/ 3 w 61"/>
                <a:gd name="T11" fmla="*/ 63 h 63"/>
                <a:gd name="T12" fmla="*/ 2 w 61"/>
                <a:gd name="T13" fmla="*/ 5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3">
                  <a:moveTo>
                    <a:pt x="2" y="50"/>
                  </a:moveTo>
                  <a:cubicBezTo>
                    <a:pt x="14" y="40"/>
                    <a:pt x="27" y="32"/>
                    <a:pt x="39" y="21"/>
                  </a:cubicBezTo>
                  <a:cubicBezTo>
                    <a:pt x="47" y="15"/>
                    <a:pt x="52" y="6"/>
                    <a:pt x="61" y="0"/>
                  </a:cubicBezTo>
                  <a:cubicBezTo>
                    <a:pt x="58" y="11"/>
                    <a:pt x="52" y="20"/>
                    <a:pt x="45" y="29"/>
                  </a:cubicBezTo>
                  <a:cubicBezTo>
                    <a:pt x="36" y="42"/>
                    <a:pt x="23" y="52"/>
                    <a:pt x="9" y="61"/>
                  </a:cubicBezTo>
                  <a:cubicBezTo>
                    <a:pt x="7" y="62"/>
                    <a:pt x="5" y="63"/>
                    <a:pt x="3" y="63"/>
                  </a:cubicBezTo>
                  <a:cubicBezTo>
                    <a:pt x="0" y="59"/>
                    <a:pt x="1" y="54"/>
                    <a:pt x="2" y="50"/>
                  </a:cubicBezTo>
                  <a:close/>
                </a:path>
              </a:pathLst>
            </a:custGeom>
            <a:solidFill>
              <a:srgbClr val="C0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3FCA0173-F58C-2A85-2B87-31F65D0D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469"/>
              <a:ext cx="222" cy="359"/>
            </a:xfrm>
            <a:custGeom>
              <a:avLst/>
              <a:gdLst>
                <a:gd name="T0" fmla="*/ 22 w 37"/>
                <a:gd name="T1" fmla="*/ 12 h 60"/>
                <a:gd name="T2" fmla="*/ 22 w 37"/>
                <a:gd name="T3" fmla="*/ 28 h 60"/>
                <a:gd name="T4" fmla="*/ 24 w 37"/>
                <a:gd name="T5" fmla="*/ 30 h 60"/>
                <a:gd name="T6" fmla="*/ 37 w 37"/>
                <a:gd name="T7" fmla="*/ 55 h 60"/>
                <a:gd name="T8" fmla="*/ 35 w 37"/>
                <a:gd name="T9" fmla="*/ 56 h 60"/>
                <a:gd name="T10" fmla="*/ 19 w 37"/>
                <a:gd name="T11" fmla="*/ 55 h 60"/>
                <a:gd name="T12" fmla="*/ 12 w 37"/>
                <a:gd name="T13" fmla="*/ 56 h 60"/>
                <a:gd name="T14" fmla="*/ 9 w 37"/>
                <a:gd name="T15" fmla="*/ 58 h 60"/>
                <a:gd name="T16" fmla="*/ 1 w 37"/>
                <a:gd name="T17" fmla="*/ 57 h 60"/>
                <a:gd name="T18" fmla="*/ 4 w 37"/>
                <a:gd name="T19" fmla="*/ 48 h 60"/>
                <a:gd name="T20" fmla="*/ 10 w 37"/>
                <a:gd name="T21" fmla="*/ 46 h 60"/>
                <a:gd name="T22" fmla="*/ 13 w 37"/>
                <a:gd name="T23" fmla="*/ 31 h 60"/>
                <a:gd name="T24" fmla="*/ 11 w 37"/>
                <a:gd name="T25" fmla="*/ 27 h 60"/>
                <a:gd name="T26" fmla="*/ 12 w 37"/>
                <a:gd name="T27" fmla="*/ 6 h 60"/>
                <a:gd name="T28" fmla="*/ 14 w 37"/>
                <a:gd name="T29" fmla="*/ 0 h 60"/>
                <a:gd name="T30" fmla="*/ 23 w 37"/>
                <a:gd name="T31" fmla="*/ 5 h 60"/>
                <a:gd name="T32" fmla="*/ 22 w 37"/>
                <a:gd name="T3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0">
                  <a:moveTo>
                    <a:pt x="22" y="12"/>
                  </a:moveTo>
                  <a:cubicBezTo>
                    <a:pt x="15" y="19"/>
                    <a:pt x="15" y="21"/>
                    <a:pt x="22" y="28"/>
                  </a:cubicBezTo>
                  <a:cubicBezTo>
                    <a:pt x="23" y="29"/>
                    <a:pt x="24" y="29"/>
                    <a:pt x="24" y="30"/>
                  </a:cubicBezTo>
                  <a:cubicBezTo>
                    <a:pt x="25" y="40"/>
                    <a:pt x="30" y="48"/>
                    <a:pt x="37" y="55"/>
                  </a:cubicBezTo>
                  <a:cubicBezTo>
                    <a:pt x="36" y="55"/>
                    <a:pt x="36" y="56"/>
                    <a:pt x="35" y="56"/>
                  </a:cubicBezTo>
                  <a:cubicBezTo>
                    <a:pt x="30" y="55"/>
                    <a:pt x="24" y="56"/>
                    <a:pt x="19" y="55"/>
                  </a:cubicBezTo>
                  <a:cubicBezTo>
                    <a:pt x="17" y="54"/>
                    <a:pt x="14" y="54"/>
                    <a:pt x="12" y="56"/>
                  </a:cubicBezTo>
                  <a:cubicBezTo>
                    <a:pt x="11" y="57"/>
                    <a:pt x="10" y="57"/>
                    <a:pt x="9" y="58"/>
                  </a:cubicBezTo>
                  <a:cubicBezTo>
                    <a:pt x="6" y="58"/>
                    <a:pt x="3" y="60"/>
                    <a:pt x="1" y="57"/>
                  </a:cubicBezTo>
                  <a:cubicBezTo>
                    <a:pt x="0" y="54"/>
                    <a:pt x="2" y="51"/>
                    <a:pt x="4" y="48"/>
                  </a:cubicBezTo>
                  <a:cubicBezTo>
                    <a:pt x="6" y="47"/>
                    <a:pt x="8" y="47"/>
                    <a:pt x="10" y="46"/>
                  </a:cubicBezTo>
                  <a:cubicBezTo>
                    <a:pt x="17" y="43"/>
                    <a:pt x="18" y="37"/>
                    <a:pt x="13" y="31"/>
                  </a:cubicBezTo>
                  <a:cubicBezTo>
                    <a:pt x="12" y="30"/>
                    <a:pt x="11" y="29"/>
                    <a:pt x="11" y="27"/>
                  </a:cubicBezTo>
                  <a:cubicBezTo>
                    <a:pt x="11" y="20"/>
                    <a:pt x="12" y="13"/>
                    <a:pt x="12" y="6"/>
                  </a:cubicBezTo>
                  <a:cubicBezTo>
                    <a:pt x="12" y="4"/>
                    <a:pt x="12" y="2"/>
                    <a:pt x="14" y="0"/>
                  </a:cubicBezTo>
                  <a:cubicBezTo>
                    <a:pt x="16" y="4"/>
                    <a:pt x="20" y="3"/>
                    <a:pt x="23" y="5"/>
                  </a:cubicBezTo>
                  <a:cubicBezTo>
                    <a:pt x="23" y="7"/>
                    <a:pt x="23" y="10"/>
                    <a:pt x="22" y="12"/>
                  </a:cubicBezTo>
                  <a:close/>
                </a:path>
              </a:pathLst>
            </a:custGeom>
            <a:solidFill>
              <a:srgbClr val="C4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74FA679A-B7E0-94CE-E88F-226BAD06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691"/>
              <a:ext cx="281" cy="281"/>
            </a:xfrm>
            <a:custGeom>
              <a:avLst/>
              <a:gdLst>
                <a:gd name="T0" fmla="*/ 21 w 47"/>
                <a:gd name="T1" fmla="*/ 35 h 47"/>
                <a:gd name="T2" fmla="*/ 7 w 47"/>
                <a:gd name="T3" fmla="*/ 41 h 47"/>
                <a:gd name="T4" fmla="*/ 3 w 47"/>
                <a:gd name="T5" fmla="*/ 47 h 47"/>
                <a:gd name="T6" fmla="*/ 3 w 47"/>
                <a:gd name="T7" fmla="*/ 30 h 47"/>
                <a:gd name="T8" fmla="*/ 18 w 47"/>
                <a:gd name="T9" fmla="*/ 25 h 47"/>
                <a:gd name="T10" fmla="*/ 26 w 47"/>
                <a:gd name="T11" fmla="*/ 8 h 47"/>
                <a:gd name="T12" fmla="*/ 30 w 47"/>
                <a:gd name="T13" fmla="*/ 6 h 47"/>
                <a:gd name="T14" fmla="*/ 32 w 47"/>
                <a:gd name="T15" fmla="*/ 4 h 47"/>
                <a:gd name="T16" fmla="*/ 37 w 47"/>
                <a:gd name="T17" fmla="*/ 1 h 47"/>
                <a:gd name="T18" fmla="*/ 46 w 47"/>
                <a:gd name="T19" fmla="*/ 7 h 47"/>
                <a:gd name="T20" fmla="*/ 43 w 47"/>
                <a:gd name="T21" fmla="*/ 14 h 47"/>
                <a:gd name="T22" fmla="*/ 21 w 47"/>
                <a:gd name="T2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21" y="35"/>
                  </a:moveTo>
                  <a:cubicBezTo>
                    <a:pt x="17" y="37"/>
                    <a:pt x="13" y="40"/>
                    <a:pt x="7" y="41"/>
                  </a:cubicBezTo>
                  <a:cubicBezTo>
                    <a:pt x="4" y="41"/>
                    <a:pt x="5" y="45"/>
                    <a:pt x="3" y="47"/>
                  </a:cubicBezTo>
                  <a:cubicBezTo>
                    <a:pt x="0" y="42"/>
                    <a:pt x="3" y="36"/>
                    <a:pt x="3" y="30"/>
                  </a:cubicBezTo>
                  <a:cubicBezTo>
                    <a:pt x="8" y="28"/>
                    <a:pt x="12" y="26"/>
                    <a:pt x="18" y="25"/>
                  </a:cubicBezTo>
                  <a:cubicBezTo>
                    <a:pt x="23" y="21"/>
                    <a:pt x="29" y="17"/>
                    <a:pt x="26" y="8"/>
                  </a:cubicBezTo>
                  <a:cubicBezTo>
                    <a:pt x="26" y="7"/>
                    <a:pt x="25" y="2"/>
                    <a:pt x="30" y="6"/>
                  </a:cubicBezTo>
                  <a:cubicBezTo>
                    <a:pt x="32" y="8"/>
                    <a:pt x="32" y="5"/>
                    <a:pt x="32" y="4"/>
                  </a:cubicBezTo>
                  <a:cubicBezTo>
                    <a:pt x="34" y="3"/>
                    <a:pt x="34" y="0"/>
                    <a:pt x="37" y="1"/>
                  </a:cubicBezTo>
                  <a:cubicBezTo>
                    <a:pt x="41" y="2"/>
                    <a:pt x="43" y="4"/>
                    <a:pt x="46" y="7"/>
                  </a:cubicBezTo>
                  <a:cubicBezTo>
                    <a:pt x="44" y="9"/>
                    <a:pt x="47" y="13"/>
                    <a:pt x="43" y="14"/>
                  </a:cubicBezTo>
                  <a:cubicBezTo>
                    <a:pt x="32" y="17"/>
                    <a:pt x="29" y="29"/>
                    <a:pt x="21" y="35"/>
                  </a:cubicBezTo>
                  <a:close/>
                </a:path>
              </a:pathLst>
            </a:custGeom>
            <a:solidFill>
              <a:srgbClr val="F5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E0CF9B-BBBE-0552-0655-B07D6B0B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798"/>
              <a:ext cx="275" cy="252"/>
            </a:xfrm>
            <a:custGeom>
              <a:avLst/>
              <a:gdLst>
                <a:gd name="T0" fmla="*/ 29 w 46"/>
                <a:gd name="T1" fmla="*/ 25 h 42"/>
                <a:gd name="T2" fmla="*/ 41 w 46"/>
                <a:gd name="T3" fmla="*/ 30 h 42"/>
                <a:gd name="T4" fmla="*/ 42 w 46"/>
                <a:gd name="T5" fmla="*/ 40 h 42"/>
                <a:gd name="T6" fmla="*/ 33 w 46"/>
                <a:gd name="T7" fmla="*/ 40 h 42"/>
                <a:gd name="T8" fmla="*/ 28 w 46"/>
                <a:gd name="T9" fmla="*/ 36 h 42"/>
                <a:gd name="T10" fmla="*/ 13 w 46"/>
                <a:gd name="T11" fmla="*/ 19 h 42"/>
                <a:gd name="T12" fmla="*/ 6 w 46"/>
                <a:gd name="T13" fmla="*/ 15 h 42"/>
                <a:gd name="T14" fmla="*/ 1 w 46"/>
                <a:gd name="T15" fmla="*/ 7 h 42"/>
                <a:gd name="T16" fmla="*/ 8 w 46"/>
                <a:gd name="T17" fmla="*/ 2 h 42"/>
                <a:gd name="T18" fmla="*/ 15 w 46"/>
                <a:gd name="T19" fmla="*/ 6 h 42"/>
                <a:gd name="T20" fmla="*/ 20 w 46"/>
                <a:gd name="T21" fmla="*/ 4 h 42"/>
                <a:gd name="T22" fmla="*/ 29 w 46"/>
                <a:gd name="T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2">
                  <a:moveTo>
                    <a:pt x="29" y="25"/>
                  </a:moveTo>
                  <a:cubicBezTo>
                    <a:pt x="32" y="28"/>
                    <a:pt x="37" y="29"/>
                    <a:pt x="41" y="30"/>
                  </a:cubicBezTo>
                  <a:cubicBezTo>
                    <a:pt x="46" y="33"/>
                    <a:pt x="45" y="37"/>
                    <a:pt x="42" y="40"/>
                  </a:cubicBezTo>
                  <a:cubicBezTo>
                    <a:pt x="39" y="42"/>
                    <a:pt x="36" y="41"/>
                    <a:pt x="33" y="40"/>
                  </a:cubicBezTo>
                  <a:cubicBezTo>
                    <a:pt x="31" y="39"/>
                    <a:pt x="29" y="38"/>
                    <a:pt x="28" y="36"/>
                  </a:cubicBezTo>
                  <a:cubicBezTo>
                    <a:pt x="22" y="31"/>
                    <a:pt x="16" y="26"/>
                    <a:pt x="13" y="19"/>
                  </a:cubicBezTo>
                  <a:cubicBezTo>
                    <a:pt x="12" y="16"/>
                    <a:pt x="9" y="16"/>
                    <a:pt x="6" y="15"/>
                  </a:cubicBezTo>
                  <a:cubicBezTo>
                    <a:pt x="3" y="13"/>
                    <a:pt x="0" y="12"/>
                    <a:pt x="1" y="7"/>
                  </a:cubicBezTo>
                  <a:cubicBezTo>
                    <a:pt x="1" y="5"/>
                    <a:pt x="4" y="3"/>
                    <a:pt x="8" y="2"/>
                  </a:cubicBezTo>
                  <a:cubicBezTo>
                    <a:pt x="12" y="0"/>
                    <a:pt x="12" y="0"/>
                    <a:pt x="15" y="6"/>
                  </a:cubicBezTo>
                  <a:cubicBezTo>
                    <a:pt x="17" y="6"/>
                    <a:pt x="17" y="3"/>
                    <a:pt x="20" y="4"/>
                  </a:cubicBezTo>
                  <a:cubicBezTo>
                    <a:pt x="17" y="13"/>
                    <a:pt x="20" y="20"/>
                    <a:pt x="29" y="25"/>
                  </a:cubicBezTo>
                  <a:close/>
                </a:path>
              </a:pathLst>
            </a:custGeom>
            <a:solidFill>
              <a:srgbClr val="F6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C03B2DCC-0746-7A3C-6CDE-1D5C0AE0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535"/>
              <a:ext cx="287" cy="281"/>
            </a:xfrm>
            <a:custGeom>
              <a:avLst/>
              <a:gdLst>
                <a:gd name="T0" fmla="*/ 0 w 48"/>
                <a:gd name="T1" fmla="*/ 0 h 47"/>
                <a:gd name="T2" fmla="*/ 48 w 48"/>
                <a:gd name="T3" fmla="*/ 36 h 47"/>
                <a:gd name="T4" fmla="*/ 48 w 48"/>
                <a:gd name="T5" fmla="*/ 47 h 47"/>
                <a:gd name="T6" fmla="*/ 3 w 48"/>
                <a:gd name="T7" fmla="*/ 6 h 47"/>
                <a:gd name="T8" fmla="*/ 0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0" y="0"/>
                  </a:moveTo>
                  <a:cubicBezTo>
                    <a:pt x="15" y="13"/>
                    <a:pt x="31" y="25"/>
                    <a:pt x="48" y="36"/>
                  </a:cubicBezTo>
                  <a:cubicBezTo>
                    <a:pt x="48" y="40"/>
                    <a:pt x="48" y="43"/>
                    <a:pt x="48" y="47"/>
                  </a:cubicBezTo>
                  <a:cubicBezTo>
                    <a:pt x="30" y="37"/>
                    <a:pt x="14" y="24"/>
                    <a:pt x="3" y="6"/>
                  </a:cubicBezTo>
                  <a:cubicBezTo>
                    <a:pt x="2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E84683DD-DD48-1703-0CA5-4079A3436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493"/>
              <a:ext cx="132" cy="186"/>
            </a:xfrm>
            <a:custGeom>
              <a:avLst/>
              <a:gdLst>
                <a:gd name="T0" fmla="*/ 22 w 22"/>
                <a:gd name="T1" fmla="*/ 0 h 31"/>
                <a:gd name="T2" fmla="*/ 22 w 22"/>
                <a:gd name="T3" fmla="*/ 25 h 31"/>
                <a:gd name="T4" fmla="*/ 18 w 22"/>
                <a:gd name="T5" fmla="*/ 29 h 31"/>
                <a:gd name="T6" fmla="*/ 8 w 22"/>
                <a:gd name="T7" fmla="*/ 24 h 31"/>
                <a:gd name="T8" fmla="*/ 0 w 22"/>
                <a:gd name="T9" fmla="*/ 10 h 31"/>
                <a:gd name="T10" fmla="*/ 22 w 22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2" y="0"/>
                  </a:moveTo>
                  <a:cubicBezTo>
                    <a:pt x="22" y="8"/>
                    <a:pt x="20" y="17"/>
                    <a:pt x="22" y="25"/>
                  </a:cubicBezTo>
                  <a:cubicBezTo>
                    <a:pt x="22" y="27"/>
                    <a:pt x="20" y="28"/>
                    <a:pt x="18" y="29"/>
                  </a:cubicBezTo>
                  <a:cubicBezTo>
                    <a:pt x="13" y="31"/>
                    <a:pt x="11" y="27"/>
                    <a:pt x="8" y="24"/>
                  </a:cubicBezTo>
                  <a:cubicBezTo>
                    <a:pt x="7" y="18"/>
                    <a:pt x="3" y="14"/>
                    <a:pt x="0" y="10"/>
                  </a:cubicBezTo>
                  <a:cubicBezTo>
                    <a:pt x="7" y="6"/>
                    <a:pt x="14" y="2"/>
                    <a:pt x="22" y="0"/>
                  </a:cubicBezTo>
                  <a:close/>
                </a:path>
              </a:pathLst>
            </a:custGeom>
            <a:solidFill>
              <a:srgbClr val="BE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B9015E71-5B6F-0B5A-29F6-43E4405B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774"/>
              <a:ext cx="227" cy="108"/>
            </a:xfrm>
            <a:custGeom>
              <a:avLst/>
              <a:gdLst>
                <a:gd name="T0" fmla="*/ 38 w 38"/>
                <a:gd name="T1" fmla="*/ 11 h 18"/>
                <a:gd name="T2" fmla="*/ 24 w 38"/>
                <a:gd name="T3" fmla="*/ 15 h 18"/>
                <a:gd name="T4" fmla="*/ 0 w 38"/>
                <a:gd name="T5" fmla="*/ 11 h 18"/>
                <a:gd name="T6" fmla="*/ 0 w 38"/>
                <a:gd name="T7" fmla="*/ 9 h 18"/>
                <a:gd name="T8" fmla="*/ 3 w 38"/>
                <a:gd name="T9" fmla="*/ 6 h 18"/>
                <a:gd name="T10" fmla="*/ 12 w 38"/>
                <a:gd name="T11" fmla="*/ 4 h 18"/>
                <a:gd name="T12" fmla="*/ 32 w 38"/>
                <a:gd name="T13" fmla="*/ 1 h 18"/>
                <a:gd name="T14" fmla="*/ 38 w 38"/>
                <a:gd name="T1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8">
                  <a:moveTo>
                    <a:pt x="38" y="11"/>
                  </a:moveTo>
                  <a:cubicBezTo>
                    <a:pt x="33" y="14"/>
                    <a:pt x="30" y="18"/>
                    <a:pt x="24" y="15"/>
                  </a:cubicBezTo>
                  <a:cubicBezTo>
                    <a:pt x="16" y="17"/>
                    <a:pt x="8" y="15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1" y="6"/>
                    <a:pt x="3" y="6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8" y="0"/>
                    <a:pt x="25" y="1"/>
                    <a:pt x="32" y="1"/>
                  </a:cubicBezTo>
                  <a:cubicBezTo>
                    <a:pt x="34" y="4"/>
                    <a:pt x="37" y="7"/>
                    <a:pt x="38" y="11"/>
                  </a:cubicBezTo>
                  <a:close/>
                </a:path>
              </a:pathLst>
            </a:custGeom>
            <a:solidFill>
              <a:srgbClr val="C1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B5D973B2-0815-5940-F427-74F3EEB40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014"/>
              <a:ext cx="71" cy="239"/>
            </a:xfrm>
            <a:custGeom>
              <a:avLst/>
              <a:gdLst>
                <a:gd name="T0" fmla="*/ 4 w 12"/>
                <a:gd name="T1" fmla="*/ 0 h 40"/>
                <a:gd name="T2" fmla="*/ 9 w 12"/>
                <a:gd name="T3" fmla="*/ 2 h 40"/>
                <a:gd name="T4" fmla="*/ 11 w 12"/>
                <a:gd name="T5" fmla="*/ 17 h 40"/>
                <a:gd name="T6" fmla="*/ 12 w 12"/>
                <a:gd name="T7" fmla="*/ 27 h 40"/>
                <a:gd name="T8" fmla="*/ 1 w 12"/>
                <a:gd name="T9" fmla="*/ 40 h 40"/>
                <a:gd name="T10" fmla="*/ 4 w 12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0">
                  <a:moveTo>
                    <a:pt x="4" y="0"/>
                  </a:moveTo>
                  <a:cubicBezTo>
                    <a:pt x="5" y="1"/>
                    <a:pt x="7" y="2"/>
                    <a:pt x="9" y="2"/>
                  </a:cubicBezTo>
                  <a:cubicBezTo>
                    <a:pt x="11" y="7"/>
                    <a:pt x="12" y="12"/>
                    <a:pt x="11" y="17"/>
                  </a:cubicBezTo>
                  <a:cubicBezTo>
                    <a:pt x="11" y="21"/>
                    <a:pt x="11" y="24"/>
                    <a:pt x="12" y="27"/>
                  </a:cubicBezTo>
                  <a:cubicBezTo>
                    <a:pt x="10" y="32"/>
                    <a:pt x="5" y="36"/>
                    <a:pt x="1" y="40"/>
                  </a:cubicBezTo>
                  <a:cubicBezTo>
                    <a:pt x="1" y="26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C0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079B9630-0E94-BBDC-DF59-3AD0C277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289"/>
              <a:ext cx="120" cy="545"/>
            </a:xfrm>
            <a:custGeom>
              <a:avLst/>
              <a:gdLst>
                <a:gd name="T0" fmla="*/ 19 w 20"/>
                <a:gd name="T1" fmla="*/ 75 h 91"/>
                <a:gd name="T2" fmla="*/ 20 w 20"/>
                <a:gd name="T3" fmla="*/ 88 h 91"/>
                <a:gd name="T4" fmla="*/ 15 w 20"/>
                <a:gd name="T5" fmla="*/ 91 h 91"/>
                <a:gd name="T6" fmla="*/ 17 w 20"/>
                <a:gd name="T7" fmla="*/ 88 h 91"/>
                <a:gd name="T8" fmla="*/ 17 w 20"/>
                <a:gd name="T9" fmla="*/ 80 h 91"/>
                <a:gd name="T10" fmla="*/ 11 w 20"/>
                <a:gd name="T11" fmla="*/ 79 h 91"/>
                <a:gd name="T12" fmla="*/ 1 w 20"/>
                <a:gd name="T13" fmla="*/ 67 h 91"/>
                <a:gd name="T14" fmla="*/ 0 w 20"/>
                <a:gd name="T15" fmla="*/ 58 h 91"/>
                <a:gd name="T16" fmla="*/ 11 w 20"/>
                <a:gd name="T17" fmla="*/ 47 h 91"/>
                <a:gd name="T18" fmla="*/ 17 w 20"/>
                <a:gd name="T19" fmla="*/ 41 h 91"/>
                <a:gd name="T20" fmla="*/ 17 w 20"/>
                <a:gd name="T21" fmla="*/ 6 h 91"/>
                <a:gd name="T22" fmla="*/ 18 w 20"/>
                <a:gd name="T23" fmla="*/ 0 h 91"/>
                <a:gd name="T24" fmla="*/ 20 w 20"/>
                <a:gd name="T25" fmla="*/ 6 h 91"/>
                <a:gd name="T26" fmla="*/ 20 w 20"/>
                <a:gd name="T27" fmla="*/ 42 h 91"/>
                <a:gd name="T28" fmla="*/ 18 w 20"/>
                <a:gd name="T29" fmla="*/ 48 h 91"/>
                <a:gd name="T30" fmla="*/ 13 w 20"/>
                <a:gd name="T31" fmla="*/ 49 h 91"/>
                <a:gd name="T32" fmla="*/ 2 w 20"/>
                <a:gd name="T33" fmla="*/ 61 h 91"/>
                <a:gd name="T34" fmla="*/ 3 w 20"/>
                <a:gd name="T35" fmla="*/ 69 h 91"/>
                <a:gd name="T36" fmla="*/ 16 w 20"/>
                <a:gd name="T37" fmla="*/ 76 h 91"/>
                <a:gd name="T38" fmla="*/ 19 w 20"/>
                <a:gd name="T39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91">
                  <a:moveTo>
                    <a:pt x="19" y="75"/>
                  </a:moveTo>
                  <a:cubicBezTo>
                    <a:pt x="19" y="79"/>
                    <a:pt x="20" y="84"/>
                    <a:pt x="20" y="88"/>
                  </a:cubicBezTo>
                  <a:cubicBezTo>
                    <a:pt x="19" y="89"/>
                    <a:pt x="18" y="91"/>
                    <a:pt x="15" y="91"/>
                  </a:cubicBezTo>
                  <a:cubicBezTo>
                    <a:pt x="14" y="89"/>
                    <a:pt x="17" y="89"/>
                    <a:pt x="17" y="88"/>
                  </a:cubicBezTo>
                  <a:cubicBezTo>
                    <a:pt x="18" y="85"/>
                    <a:pt x="18" y="82"/>
                    <a:pt x="17" y="80"/>
                  </a:cubicBezTo>
                  <a:cubicBezTo>
                    <a:pt x="16" y="77"/>
                    <a:pt x="13" y="79"/>
                    <a:pt x="11" y="79"/>
                  </a:cubicBezTo>
                  <a:cubicBezTo>
                    <a:pt x="5" y="80"/>
                    <a:pt x="1" y="76"/>
                    <a:pt x="1" y="67"/>
                  </a:cubicBezTo>
                  <a:cubicBezTo>
                    <a:pt x="0" y="64"/>
                    <a:pt x="0" y="61"/>
                    <a:pt x="0" y="58"/>
                  </a:cubicBezTo>
                  <a:cubicBezTo>
                    <a:pt x="0" y="48"/>
                    <a:pt x="1" y="47"/>
                    <a:pt x="11" y="47"/>
                  </a:cubicBezTo>
                  <a:cubicBezTo>
                    <a:pt x="16" y="47"/>
                    <a:pt x="17" y="46"/>
                    <a:pt x="17" y="41"/>
                  </a:cubicBezTo>
                  <a:cubicBezTo>
                    <a:pt x="16" y="29"/>
                    <a:pt x="17" y="18"/>
                    <a:pt x="17" y="6"/>
                  </a:cubicBezTo>
                  <a:cubicBezTo>
                    <a:pt x="17" y="4"/>
                    <a:pt x="16" y="2"/>
                    <a:pt x="18" y="0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8"/>
                    <a:pt x="20" y="30"/>
                    <a:pt x="20" y="42"/>
                  </a:cubicBezTo>
                  <a:cubicBezTo>
                    <a:pt x="20" y="44"/>
                    <a:pt x="20" y="47"/>
                    <a:pt x="18" y="48"/>
                  </a:cubicBezTo>
                  <a:cubicBezTo>
                    <a:pt x="16" y="48"/>
                    <a:pt x="14" y="49"/>
                    <a:pt x="13" y="49"/>
                  </a:cubicBezTo>
                  <a:cubicBezTo>
                    <a:pt x="1" y="50"/>
                    <a:pt x="1" y="50"/>
                    <a:pt x="2" y="61"/>
                  </a:cubicBezTo>
                  <a:cubicBezTo>
                    <a:pt x="2" y="64"/>
                    <a:pt x="3" y="67"/>
                    <a:pt x="3" y="69"/>
                  </a:cubicBezTo>
                  <a:cubicBezTo>
                    <a:pt x="4" y="77"/>
                    <a:pt x="8" y="79"/>
                    <a:pt x="16" y="76"/>
                  </a:cubicBezTo>
                  <a:cubicBezTo>
                    <a:pt x="17" y="76"/>
                    <a:pt x="18" y="75"/>
                    <a:pt x="19" y="75"/>
                  </a:cubicBezTo>
                  <a:close/>
                </a:path>
              </a:pathLst>
            </a:custGeom>
            <a:solidFill>
              <a:srgbClr val="476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2BED7672-FCD0-7D90-A8F9-6C2C0660C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43"/>
              <a:ext cx="59" cy="60"/>
            </a:xfrm>
            <a:custGeom>
              <a:avLst/>
              <a:gdLst>
                <a:gd name="T0" fmla="*/ 5 w 10"/>
                <a:gd name="T1" fmla="*/ 0 h 10"/>
                <a:gd name="T2" fmla="*/ 10 w 10"/>
                <a:gd name="T3" fmla="*/ 5 h 10"/>
                <a:gd name="T4" fmla="*/ 4 w 10"/>
                <a:gd name="T5" fmla="*/ 10 h 10"/>
                <a:gd name="T6" fmla="*/ 0 w 10"/>
                <a:gd name="T7" fmla="*/ 5 h 10"/>
                <a:gd name="T8" fmla="*/ 5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7" y="0"/>
                    <a:pt x="10" y="1"/>
                    <a:pt x="10" y="5"/>
                  </a:cubicBezTo>
                  <a:cubicBezTo>
                    <a:pt x="10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1" y="0"/>
                    <a:pt x="5" y="0"/>
                  </a:cubicBezTo>
                  <a:close/>
                </a:path>
              </a:pathLst>
            </a:custGeom>
            <a:solidFill>
              <a:srgbClr val="A2C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03F46482-5E11-9F3A-02EA-DDC0C9217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696"/>
              <a:ext cx="47" cy="54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5 h 9"/>
                <a:gd name="T6" fmla="*/ 4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7"/>
                    <a:pt x="6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1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A4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BB45F66D-76F8-EFEF-93C2-28EBF05FE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259"/>
              <a:ext cx="42" cy="54"/>
            </a:xfrm>
            <a:custGeom>
              <a:avLst/>
              <a:gdLst>
                <a:gd name="T0" fmla="*/ 4 w 7"/>
                <a:gd name="T1" fmla="*/ 9 h 9"/>
                <a:gd name="T2" fmla="*/ 0 w 7"/>
                <a:gd name="T3" fmla="*/ 5 h 9"/>
                <a:gd name="T4" fmla="*/ 4 w 7"/>
                <a:gd name="T5" fmla="*/ 0 h 9"/>
                <a:gd name="T6" fmla="*/ 7 w 7"/>
                <a:gd name="T7" fmla="*/ 5 h 9"/>
                <a:gd name="T8" fmla="*/ 4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1"/>
                    <a:pt x="7" y="2"/>
                    <a:pt x="7" y="5"/>
                  </a:cubicBezTo>
                  <a:cubicBezTo>
                    <a:pt x="7" y="7"/>
                    <a:pt x="6" y="8"/>
                    <a:pt x="4" y="9"/>
                  </a:cubicBezTo>
                  <a:close/>
                </a:path>
              </a:pathLst>
            </a:custGeom>
            <a:solidFill>
              <a:srgbClr val="A4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640F8DB5-174B-A556-C639-3AFA1399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056"/>
              <a:ext cx="42" cy="42"/>
            </a:xfrm>
            <a:custGeom>
              <a:avLst/>
              <a:gdLst>
                <a:gd name="T0" fmla="*/ 4 w 7"/>
                <a:gd name="T1" fmla="*/ 0 h 7"/>
                <a:gd name="T2" fmla="*/ 7 w 7"/>
                <a:gd name="T3" fmla="*/ 4 h 7"/>
                <a:gd name="T4" fmla="*/ 4 w 7"/>
                <a:gd name="T5" fmla="*/ 7 h 7"/>
                <a:gd name="T6" fmla="*/ 0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A9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62728695-6823-A18E-FE36-9AFFC57A3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4"/>
              <a:ext cx="42" cy="42"/>
            </a:xfrm>
            <a:custGeom>
              <a:avLst/>
              <a:gdLst>
                <a:gd name="T0" fmla="*/ 7 w 7"/>
                <a:gd name="T1" fmla="*/ 4 h 7"/>
                <a:gd name="T2" fmla="*/ 3 w 7"/>
                <a:gd name="T3" fmla="*/ 7 h 7"/>
                <a:gd name="T4" fmla="*/ 0 w 7"/>
                <a:gd name="T5" fmla="*/ 4 h 7"/>
                <a:gd name="T6" fmla="*/ 4 w 7"/>
                <a:gd name="T7" fmla="*/ 0 h 7"/>
                <a:gd name="T8" fmla="*/ 7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AB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40D5A6DD-4FC9-91BE-F251-0D61C1EF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06"/>
              <a:ext cx="42" cy="42"/>
            </a:xfrm>
            <a:custGeom>
              <a:avLst/>
              <a:gdLst>
                <a:gd name="T0" fmla="*/ 3 w 7"/>
                <a:gd name="T1" fmla="*/ 7 h 7"/>
                <a:gd name="T2" fmla="*/ 0 w 7"/>
                <a:gd name="T3" fmla="*/ 3 h 7"/>
                <a:gd name="T4" fmla="*/ 3 w 7"/>
                <a:gd name="T5" fmla="*/ 0 h 7"/>
                <a:gd name="T6" fmla="*/ 7 w 7"/>
                <a:gd name="T7" fmla="*/ 4 h 7"/>
                <a:gd name="T8" fmla="*/ 3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1" y="7"/>
                    <a:pt x="0" y="6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AAC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344743D7-D85C-3675-1A08-AA91E8946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06"/>
              <a:ext cx="42" cy="42"/>
            </a:xfrm>
            <a:custGeom>
              <a:avLst/>
              <a:gdLst>
                <a:gd name="T0" fmla="*/ 7 w 7"/>
                <a:gd name="T1" fmla="*/ 3 h 7"/>
                <a:gd name="T2" fmla="*/ 4 w 7"/>
                <a:gd name="T3" fmla="*/ 7 h 7"/>
                <a:gd name="T4" fmla="*/ 0 w 7"/>
                <a:gd name="T5" fmla="*/ 3 h 7"/>
                <a:gd name="T6" fmla="*/ 4 w 7"/>
                <a:gd name="T7" fmla="*/ 0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AA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E10FEFDA-8AD2-F6F2-3412-E32CB9229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409"/>
              <a:ext cx="24" cy="48"/>
            </a:xfrm>
            <a:custGeom>
              <a:avLst/>
              <a:gdLst>
                <a:gd name="T0" fmla="*/ 3 w 4"/>
                <a:gd name="T1" fmla="*/ 8 h 8"/>
                <a:gd name="T2" fmla="*/ 1 w 4"/>
                <a:gd name="T3" fmla="*/ 0 h 8"/>
                <a:gd name="T4" fmla="*/ 3 w 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4" y="2"/>
                    <a:pt x="3" y="4"/>
                    <a:pt x="3" y="8"/>
                  </a:cubicBezTo>
                  <a:close/>
                </a:path>
              </a:pathLst>
            </a:custGeom>
            <a:solidFill>
              <a:srgbClr val="C6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6469606D-3F74-5858-2EA9-6602FC2F2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02"/>
              <a:ext cx="24" cy="41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C0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2AE36FA3-B5D7-56B2-34F8-756B11F12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379"/>
              <a:ext cx="54" cy="30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2"/>
                    <a:pt x="5" y="1"/>
                    <a:pt x="9" y="0"/>
                  </a:cubicBezTo>
                  <a:cubicBezTo>
                    <a:pt x="7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C5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CFD6B56C-E6B5-49F6-465F-45665604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91"/>
              <a:ext cx="18" cy="4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4"/>
                    <a:pt x="3" y="6"/>
                    <a:pt x="1" y="8"/>
                  </a:cubicBezTo>
                  <a:cubicBezTo>
                    <a:pt x="0" y="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2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F068BC68-2269-6027-5128-7FAE3E45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439"/>
              <a:ext cx="54" cy="30"/>
            </a:xfrm>
            <a:custGeom>
              <a:avLst/>
              <a:gdLst>
                <a:gd name="T0" fmla="*/ 9 w 9"/>
                <a:gd name="T1" fmla="*/ 5 h 5"/>
                <a:gd name="T2" fmla="*/ 0 w 9"/>
                <a:gd name="T3" fmla="*/ 1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5" y="5"/>
                    <a:pt x="3" y="3"/>
                    <a:pt x="0" y="1"/>
                  </a:cubicBezTo>
                  <a:cubicBezTo>
                    <a:pt x="4" y="0"/>
                    <a:pt x="6" y="2"/>
                    <a:pt x="9" y="5"/>
                  </a:cubicBezTo>
                  <a:close/>
                </a:path>
              </a:pathLst>
            </a:custGeom>
            <a:solidFill>
              <a:srgbClr val="C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104A1094-ED18-E0F6-57AF-239FF311C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487"/>
              <a:ext cx="48" cy="36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8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4"/>
                    <a:pt x="3" y="4"/>
                    <a:pt x="0" y="6"/>
                  </a:cubicBezTo>
                  <a:cubicBezTo>
                    <a:pt x="2" y="2"/>
                    <a:pt x="4" y="2"/>
                    <a:pt x="8" y="0"/>
                  </a:cubicBezTo>
                  <a:close/>
                </a:path>
              </a:pathLst>
            </a:custGeom>
            <a:solidFill>
              <a:srgbClr val="BF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0B1254A8-A0F7-B99B-9569-879AE2EA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505"/>
              <a:ext cx="18" cy="4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3"/>
                    <a:pt x="3" y="5"/>
                    <a:pt x="1" y="8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C7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A489EFB8-79A9-FC8A-741E-1C4418B18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583"/>
              <a:ext cx="24" cy="42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5"/>
                    <a:pt x="3" y="7"/>
                  </a:cubicBezTo>
                  <a:cubicBezTo>
                    <a:pt x="0" y="5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C5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311F310A-224B-74E2-14BE-7DC9A3814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487"/>
              <a:ext cx="24" cy="36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2" y="6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C5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C2E15511-AE52-A8B5-2560-5A33AA783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93"/>
              <a:ext cx="36" cy="2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2"/>
                    <a:pt x="6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E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74BC5B1A-C700-90AD-6E5D-D5D0A8C42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517"/>
              <a:ext cx="36" cy="1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6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3" y="3"/>
                    <a:pt x="2" y="3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BF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68C808E4-92B7-9704-CA0B-6D912F88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571"/>
              <a:ext cx="35" cy="2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3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3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E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0226834D-E44E-F2FE-BEC1-B3FEBEC7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535"/>
              <a:ext cx="48" cy="24"/>
            </a:xfrm>
            <a:custGeom>
              <a:avLst/>
              <a:gdLst>
                <a:gd name="T0" fmla="*/ 0 w 8"/>
                <a:gd name="T1" fmla="*/ 3 h 4"/>
                <a:gd name="T2" fmla="*/ 8 w 8"/>
                <a:gd name="T3" fmla="*/ 2 h 4"/>
                <a:gd name="T4" fmla="*/ 0 w 8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3" y="0"/>
                    <a:pt x="5" y="1"/>
                    <a:pt x="8" y="2"/>
                  </a:cubicBezTo>
                  <a:cubicBezTo>
                    <a:pt x="5" y="4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C5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C4112EE-82D7-A85C-4B60-CDA4FC3D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535"/>
              <a:ext cx="36" cy="24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C5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38845AC1-21C2-D4CD-89F6-AA0DBFB6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577"/>
              <a:ext cx="24" cy="36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3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BF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5A6306EE-33BF-3DF8-27B9-7866E3E96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487"/>
              <a:ext cx="24" cy="36"/>
            </a:xfrm>
            <a:custGeom>
              <a:avLst/>
              <a:gdLst>
                <a:gd name="T0" fmla="*/ 1 w 4"/>
                <a:gd name="T1" fmla="*/ 6 h 6"/>
                <a:gd name="T2" fmla="*/ 4 w 4"/>
                <a:gd name="T3" fmla="*/ 0 h 6"/>
                <a:gd name="T4" fmla="*/ 1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3"/>
                    <a:pt x="1" y="2"/>
                    <a:pt x="4" y="0"/>
                  </a:cubicBezTo>
                  <a:cubicBezTo>
                    <a:pt x="4" y="3"/>
                    <a:pt x="2" y="4"/>
                    <a:pt x="1" y="6"/>
                  </a:cubicBezTo>
                  <a:close/>
                </a:path>
              </a:pathLst>
            </a:custGeom>
            <a:solidFill>
              <a:srgbClr val="BE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5FC8EC55-9B4C-A8EB-FB72-CBEE50FF4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780"/>
              <a:ext cx="395" cy="234"/>
            </a:xfrm>
            <a:custGeom>
              <a:avLst/>
              <a:gdLst>
                <a:gd name="T0" fmla="*/ 42 w 66"/>
                <a:gd name="T1" fmla="*/ 9 h 39"/>
                <a:gd name="T2" fmla="*/ 66 w 66"/>
                <a:gd name="T3" fmla="*/ 14 h 39"/>
                <a:gd name="T4" fmla="*/ 65 w 66"/>
                <a:gd name="T5" fmla="*/ 32 h 39"/>
                <a:gd name="T6" fmla="*/ 57 w 66"/>
                <a:gd name="T7" fmla="*/ 32 h 39"/>
                <a:gd name="T8" fmla="*/ 44 w 66"/>
                <a:gd name="T9" fmla="*/ 39 h 39"/>
                <a:gd name="T10" fmla="*/ 11 w 66"/>
                <a:gd name="T11" fmla="*/ 25 h 39"/>
                <a:gd name="T12" fmla="*/ 6 w 66"/>
                <a:gd name="T13" fmla="*/ 21 h 39"/>
                <a:gd name="T14" fmla="*/ 0 w 66"/>
                <a:gd name="T15" fmla="*/ 15 h 39"/>
                <a:gd name="T16" fmla="*/ 4 w 66"/>
                <a:gd name="T17" fmla="*/ 3 h 39"/>
                <a:gd name="T18" fmla="*/ 8 w 66"/>
                <a:gd name="T19" fmla="*/ 0 h 39"/>
                <a:gd name="T20" fmla="*/ 27 w 66"/>
                <a:gd name="T21" fmla="*/ 3 h 39"/>
                <a:gd name="T22" fmla="*/ 31 w 66"/>
                <a:gd name="T23" fmla="*/ 4 h 39"/>
                <a:gd name="T24" fmla="*/ 42 w 66"/>
                <a:gd name="T25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39">
                  <a:moveTo>
                    <a:pt x="42" y="9"/>
                  </a:moveTo>
                  <a:cubicBezTo>
                    <a:pt x="50" y="12"/>
                    <a:pt x="58" y="13"/>
                    <a:pt x="66" y="14"/>
                  </a:cubicBezTo>
                  <a:cubicBezTo>
                    <a:pt x="66" y="20"/>
                    <a:pt x="65" y="26"/>
                    <a:pt x="65" y="32"/>
                  </a:cubicBezTo>
                  <a:cubicBezTo>
                    <a:pt x="62" y="33"/>
                    <a:pt x="59" y="32"/>
                    <a:pt x="57" y="32"/>
                  </a:cubicBezTo>
                  <a:cubicBezTo>
                    <a:pt x="48" y="29"/>
                    <a:pt x="48" y="30"/>
                    <a:pt x="44" y="39"/>
                  </a:cubicBezTo>
                  <a:cubicBezTo>
                    <a:pt x="33" y="34"/>
                    <a:pt x="22" y="29"/>
                    <a:pt x="11" y="25"/>
                  </a:cubicBezTo>
                  <a:cubicBezTo>
                    <a:pt x="10" y="22"/>
                    <a:pt x="9" y="21"/>
                    <a:pt x="6" y="21"/>
                  </a:cubicBezTo>
                  <a:cubicBezTo>
                    <a:pt x="2" y="21"/>
                    <a:pt x="0" y="19"/>
                    <a:pt x="0" y="15"/>
                  </a:cubicBezTo>
                  <a:cubicBezTo>
                    <a:pt x="1" y="11"/>
                    <a:pt x="1" y="7"/>
                    <a:pt x="4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4" y="2"/>
                    <a:pt x="21" y="1"/>
                    <a:pt x="27" y="3"/>
                  </a:cubicBezTo>
                  <a:cubicBezTo>
                    <a:pt x="29" y="4"/>
                    <a:pt x="31" y="3"/>
                    <a:pt x="31" y="4"/>
                  </a:cubicBezTo>
                  <a:cubicBezTo>
                    <a:pt x="34" y="9"/>
                    <a:pt x="38" y="8"/>
                    <a:pt x="42" y="9"/>
                  </a:cubicBezTo>
                  <a:close/>
                </a:path>
              </a:pathLst>
            </a:custGeom>
            <a:solidFill>
              <a:srgbClr val="D46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F2CF6E8C-727F-2557-4C08-10487363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283"/>
              <a:ext cx="227" cy="300"/>
            </a:xfrm>
            <a:custGeom>
              <a:avLst/>
              <a:gdLst>
                <a:gd name="T0" fmla="*/ 38 w 38"/>
                <a:gd name="T1" fmla="*/ 49 h 50"/>
                <a:gd name="T2" fmla="*/ 26 w 38"/>
                <a:gd name="T3" fmla="*/ 45 h 50"/>
                <a:gd name="T4" fmla="*/ 4 w 38"/>
                <a:gd name="T5" fmla="*/ 19 h 50"/>
                <a:gd name="T6" fmla="*/ 4 w 38"/>
                <a:gd name="T7" fmla="*/ 12 h 50"/>
                <a:gd name="T8" fmla="*/ 15 w 38"/>
                <a:gd name="T9" fmla="*/ 4 h 50"/>
                <a:gd name="T10" fmla="*/ 22 w 38"/>
                <a:gd name="T11" fmla="*/ 6 h 50"/>
                <a:gd name="T12" fmla="*/ 33 w 38"/>
                <a:gd name="T13" fmla="*/ 2 h 50"/>
                <a:gd name="T14" fmla="*/ 35 w 38"/>
                <a:gd name="T15" fmla="*/ 14 h 50"/>
                <a:gd name="T16" fmla="*/ 38 w 38"/>
                <a:gd name="T17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50">
                  <a:moveTo>
                    <a:pt x="38" y="49"/>
                  </a:moveTo>
                  <a:cubicBezTo>
                    <a:pt x="33" y="50"/>
                    <a:pt x="29" y="49"/>
                    <a:pt x="26" y="45"/>
                  </a:cubicBezTo>
                  <a:cubicBezTo>
                    <a:pt x="19" y="36"/>
                    <a:pt x="11" y="27"/>
                    <a:pt x="4" y="19"/>
                  </a:cubicBezTo>
                  <a:cubicBezTo>
                    <a:pt x="2" y="17"/>
                    <a:pt x="0" y="14"/>
                    <a:pt x="4" y="12"/>
                  </a:cubicBezTo>
                  <a:cubicBezTo>
                    <a:pt x="6" y="8"/>
                    <a:pt x="10" y="5"/>
                    <a:pt x="15" y="4"/>
                  </a:cubicBezTo>
                  <a:cubicBezTo>
                    <a:pt x="16" y="8"/>
                    <a:pt x="19" y="7"/>
                    <a:pt x="22" y="6"/>
                  </a:cubicBezTo>
                  <a:cubicBezTo>
                    <a:pt x="26" y="4"/>
                    <a:pt x="30" y="0"/>
                    <a:pt x="33" y="2"/>
                  </a:cubicBezTo>
                  <a:cubicBezTo>
                    <a:pt x="37" y="4"/>
                    <a:pt x="35" y="10"/>
                    <a:pt x="35" y="14"/>
                  </a:cubicBezTo>
                  <a:cubicBezTo>
                    <a:pt x="37" y="25"/>
                    <a:pt x="38" y="37"/>
                    <a:pt x="38" y="49"/>
                  </a:cubicBezTo>
                  <a:close/>
                </a:path>
              </a:pathLst>
            </a:custGeom>
            <a:solidFill>
              <a:srgbClr val="BE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1C246ACA-E246-3D53-25ED-4E12A40E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289"/>
              <a:ext cx="203" cy="294"/>
            </a:xfrm>
            <a:custGeom>
              <a:avLst/>
              <a:gdLst>
                <a:gd name="T0" fmla="*/ 0 w 34"/>
                <a:gd name="T1" fmla="*/ 48 h 49"/>
                <a:gd name="T2" fmla="*/ 0 w 34"/>
                <a:gd name="T3" fmla="*/ 0 h 49"/>
                <a:gd name="T4" fmla="*/ 13 w 34"/>
                <a:gd name="T5" fmla="*/ 5 h 49"/>
                <a:gd name="T6" fmla="*/ 20 w 34"/>
                <a:gd name="T7" fmla="*/ 3 h 49"/>
                <a:gd name="T8" fmla="*/ 31 w 34"/>
                <a:gd name="T9" fmla="*/ 11 h 49"/>
                <a:gd name="T10" fmla="*/ 32 w 34"/>
                <a:gd name="T11" fmla="*/ 16 h 49"/>
                <a:gd name="T12" fmla="*/ 8 w 34"/>
                <a:gd name="T13" fmla="*/ 45 h 49"/>
                <a:gd name="T14" fmla="*/ 0 w 34"/>
                <a:gd name="T15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9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1"/>
                    <a:pt x="9" y="3"/>
                    <a:pt x="13" y="5"/>
                  </a:cubicBezTo>
                  <a:cubicBezTo>
                    <a:pt x="16" y="7"/>
                    <a:pt x="18" y="6"/>
                    <a:pt x="20" y="3"/>
                  </a:cubicBezTo>
                  <a:cubicBezTo>
                    <a:pt x="25" y="4"/>
                    <a:pt x="28" y="7"/>
                    <a:pt x="31" y="11"/>
                  </a:cubicBezTo>
                  <a:cubicBezTo>
                    <a:pt x="32" y="13"/>
                    <a:pt x="34" y="14"/>
                    <a:pt x="32" y="16"/>
                  </a:cubicBezTo>
                  <a:cubicBezTo>
                    <a:pt x="24" y="26"/>
                    <a:pt x="16" y="35"/>
                    <a:pt x="8" y="45"/>
                  </a:cubicBezTo>
                  <a:cubicBezTo>
                    <a:pt x="6" y="47"/>
                    <a:pt x="4" y="49"/>
                    <a:pt x="0" y="48"/>
                  </a:cubicBezTo>
                  <a:close/>
                </a:path>
              </a:pathLst>
            </a:custGeom>
            <a:solidFill>
              <a:srgbClr val="BE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F3CA1DA6-B29C-DFD4-1CDA-88F01E5E3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882"/>
              <a:ext cx="335" cy="198"/>
            </a:xfrm>
            <a:custGeom>
              <a:avLst/>
              <a:gdLst>
                <a:gd name="T0" fmla="*/ 7 w 56"/>
                <a:gd name="T1" fmla="*/ 13 h 33"/>
                <a:gd name="T2" fmla="*/ 22 w 56"/>
                <a:gd name="T3" fmla="*/ 8 h 33"/>
                <a:gd name="T4" fmla="*/ 33 w 56"/>
                <a:gd name="T5" fmla="*/ 2 h 33"/>
                <a:gd name="T6" fmla="*/ 43 w 56"/>
                <a:gd name="T7" fmla="*/ 0 h 33"/>
                <a:gd name="T8" fmla="*/ 49 w 56"/>
                <a:gd name="T9" fmla="*/ 0 h 33"/>
                <a:gd name="T10" fmla="*/ 55 w 56"/>
                <a:gd name="T11" fmla="*/ 8 h 33"/>
                <a:gd name="T12" fmla="*/ 40 w 56"/>
                <a:gd name="T13" fmla="*/ 14 h 33"/>
                <a:gd name="T14" fmla="*/ 10 w 56"/>
                <a:gd name="T15" fmla="*/ 31 h 33"/>
                <a:gd name="T16" fmla="*/ 2 w 56"/>
                <a:gd name="T17" fmla="*/ 27 h 33"/>
                <a:gd name="T18" fmla="*/ 1 w 56"/>
                <a:gd name="T19" fmla="*/ 22 h 33"/>
                <a:gd name="T20" fmla="*/ 7 w 56"/>
                <a:gd name="T2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3">
                  <a:moveTo>
                    <a:pt x="7" y="13"/>
                  </a:moveTo>
                  <a:cubicBezTo>
                    <a:pt x="12" y="12"/>
                    <a:pt x="17" y="10"/>
                    <a:pt x="22" y="8"/>
                  </a:cubicBezTo>
                  <a:cubicBezTo>
                    <a:pt x="27" y="8"/>
                    <a:pt x="30" y="6"/>
                    <a:pt x="33" y="2"/>
                  </a:cubicBezTo>
                  <a:cubicBezTo>
                    <a:pt x="36" y="1"/>
                    <a:pt x="39" y="1"/>
                    <a:pt x="43" y="0"/>
                  </a:cubicBezTo>
                  <a:cubicBezTo>
                    <a:pt x="45" y="0"/>
                    <a:pt x="47" y="0"/>
                    <a:pt x="49" y="0"/>
                  </a:cubicBezTo>
                  <a:cubicBezTo>
                    <a:pt x="54" y="1"/>
                    <a:pt x="56" y="3"/>
                    <a:pt x="55" y="8"/>
                  </a:cubicBezTo>
                  <a:cubicBezTo>
                    <a:pt x="50" y="11"/>
                    <a:pt x="45" y="12"/>
                    <a:pt x="40" y="14"/>
                  </a:cubicBezTo>
                  <a:cubicBezTo>
                    <a:pt x="29" y="18"/>
                    <a:pt x="19" y="24"/>
                    <a:pt x="10" y="31"/>
                  </a:cubicBezTo>
                  <a:cubicBezTo>
                    <a:pt x="6" y="33"/>
                    <a:pt x="4" y="31"/>
                    <a:pt x="2" y="27"/>
                  </a:cubicBezTo>
                  <a:cubicBezTo>
                    <a:pt x="2" y="25"/>
                    <a:pt x="2" y="24"/>
                    <a:pt x="1" y="22"/>
                  </a:cubicBezTo>
                  <a:cubicBezTo>
                    <a:pt x="0" y="15"/>
                    <a:pt x="1" y="15"/>
                    <a:pt x="7" y="13"/>
                  </a:cubicBezTo>
                  <a:close/>
                </a:path>
              </a:pathLst>
            </a:custGeom>
            <a:solidFill>
              <a:srgbClr val="78B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C137C781-4CBA-D8AD-5671-E6A771FF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888"/>
              <a:ext cx="358" cy="132"/>
            </a:xfrm>
            <a:custGeom>
              <a:avLst/>
              <a:gdLst>
                <a:gd name="T0" fmla="*/ 60 w 60"/>
                <a:gd name="T1" fmla="*/ 4 h 22"/>
                <a:gd name="T2" fmla="*/ 30 w 60"/>
                <a:gd name="T3" fmla="*/ 22 h 22"/>
                <a:gd name="T4" fmla="*/ 3 w 60"/>
                <a:gd name="T5" fmla="*/ 7 h 22"/>
                <a:gd name="T6" fmla="*/ 0 w 60"/>
                <a:gd name="T7" fmla="*/ 4 h 22"/>
                <a:gd name="T8" fmla="*/ 10 w 60"/>
                <a:gd name="T9" fmla="*/ 0 h 22"/>
                <a:gd name="T10" fmla="*/ 33 w 60"/>
                <a:gd name="T11" fmla="*/ 12 h 22"/>
                <a:gd name="T12" fmla="*/ 47 w 60"/>
                <a:gd name="T13" fmla="*/ 3 h 22"/>
                <a:gd name="T14" fmla="*/ 50 w 60"/>
                <a:gd name="T15" fmla="*/ 0 h 22"/>
                <a:gd name="T16" fmla="*/ 60 w 6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22">
                  <a:moveTo>
                    <a:pt x="60" y="4"/>
                  </a:moveTo>
                  <a:cubicBezTo>
                    <a:pt x="54" y="16"/>
                    <a:pt x="44" y="22"/>
                    <a:pt x="30" y="22"/>
                  </a:cubicBezTo>
                  <a:cubicBezTo>
                    <a:pt x="19" y="22"/>
                    <a:pt x="9" y="18"/>
                    <a:pt x="3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5" y="9"/>
                    <a:pt x="23" y="13"/>
                    <a:pt x="33" y="12"/>
                  </a:cubicBezTo>
                  <a:cubicBezTo>
                    <a:pt x="39" y="11"/>
                    <a:pt x="44" y="9"/>
                    <a:pt x="47" y="3"/>
                  </a:cubicBezTo>
                  <a:cubicBezTo>
                    <a:pt x="48" y="1"/>
                    <a:pt x="49" y="1"/>
                    <a:pt x="50" y="0"/>
                  </a:cubicBezTo>
                  <a:cubicBezTo>
                    <a:pt x="54" y="0"/>
                    <a:pt x="57" y="0"/>
                    <a:pt x="60" y="4"/>
                  </a:cubicBezTo>
                  <a:close/>
                </a:path>
              </a:pathLst>
            </a:custGeom>
            <a:solidFill>
              <a:srgbClr val="3C5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F4FE5117-F119-AF70-FF65-8D36A4D7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715"/>
              <a:ext cx="185" cy="203"/>
            </a:xfrm>
            <a:custGeom>
              <a:avLst/>
              <a:gdLst>
                <a:gd name="T0" fmla="*/ 25 w 31"/>
                <a:gd name="T1" fmla="*/ 30 h 34"/>
                <a:gd name="T2" fmla="*/ 15 w 31"/>
                <a:gd name="T3" fmla="*/ 33 h 34"/>
                <a:gd name="T4" fmla="*/ 9 w 31"/>
                <a:gd name="T5" fmla="*/ 34 h 34"/>
                <a:gd name="T6" fmla="*/ 4 w 31"/>
                <a:gd name="T7" fmla="*/ 28 h 34"/>
                <a:gd name="T8" fmla="*/ 0 w 31"/>
                <a:gd name="T9" fmla="*/ 7 h 34"/>
                <a:gd name="T10" fmla="*/ 4 w 31"/>
                <a:gd name="T11" fmla="*/ 0 h 34"/>
                <a:gd name="T12" fmla="*/ 18 w 31"/>
                <a:gd name="T13" fmla="*/ 7 h 34"/>
                <a:gd name="T14" fmla="*/ 30 w 31"/>
                <a:gd name="T15" fmla="*/ 29 h 34"/>
                <a:gd name="T16" fmla="*/ 25 w 31"/>
                <a:gd name="T1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25" y="30"/>
                  </a:moveTo>
                  <a:cubicBezTo>
                    <a:pt x="21" y="30"/>
                    <a:pt x="18" y="31"/>
                    <a:pt x="15" y="33"/>
                  </a:cubicBezTo>
                  <a:cubicBezTo>
                    <a:pt x="13" y="33"/>
                    <a:pt x="11" y="33"/>
                    <a:pt x="9" y="34"/>
                  </a:cubicBezTo>
                  <a:cubicBezTo>
                    <a:pt x="6" y="34"/>
                    <a:pt x="6" y="30"/>
                    <a:pt x="4" y="28"/>
                  </a:cubicBezTo>
                  <a:cubicBezTo>
                    <a:pt x="2" y="21"/>
                    <a:pt x="1" y="14"/>
                    <a:pt x="0" y="7"/>
                  </a:cubicBezTo>
                  <a:cubicBezTo>
                    <a:pt x="0" y="3"/>
                    <a:pt x="0" y="0"/>
                    <a:pt x="4" y="0"/>
                  </a:cubicBezTo>
                  <a:cubicBezTo>
                    <a:pt x="9" y="2"/>
                    <a:pt x="12" y="6"/>
                    <a:pt x="18" y="7"/>
                  </a:cubicBezTo>
                  <a:cubicBezTo>
                    <a:pt x="21" y="7"/>
                    <a:pt x="31" y="26"/>
                    <a:pt x="30" y="29"/>
                  </a:cubicBezTo>
                  <a:cubicBezTo>
                    <a:pt x="29" y="31"/>
                    <a:pt x="27" y="31"/>
                    <a:pt x="25" y="30"/>
                  </a:cubicBezTo>
                  <a:close/>
                </a:path>
              </a:pathLst>
            </a:custGeom>
            <a:solidFill>
              <a:srgbClr val="BF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F1414194-CC09-5EB6-22A6-54943573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026"/>
              <a:ext cx="126" cy="150"/>
            </a:xfrm>
            <a:custGeom>
              <a:avLst/>
              <a:gdLst>
                <a:gd name="T0" fmla="*/ 3 w 21"/>
                <a:gd name="T1" fmla="*/ 25 h 25"/>
                <a:gd name="T2" fmla="*/ 0 w 21"/>
                <a:gd name="T3" fmla="*/ 20 h 25"/>
                <a:gd name="T4" fmla="*/ 0 w 21"/>
                <a:gd name="T5" fmla="*/ 0 h 25"/>
                <a:gd name="T6" fmla="*/ 8 w 21"/>
                <a:gd name="T7" fmla="*/ 3 h 25"/>
                <a:gd name="T8" fmla="*/ 20 w 21"/>
                <a:gd name="T9" fmla="*/ 9 h 25"/>
                <a:gd name="T10" fmla="*/ 19 w 21"/>
                <a:gd name="T11" fmla="*/ 15 h 25"/>
                <a:gd name="T12" fmla="*/ 14 w 21"/>
                <a:gd name="T13" fmla="*/ 18 h 25"/>
                <a:gd name="T14" fmla="*/ 3 w 2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5">
                  <a:moveTo>
                    <a:pt x="3" y="25"/>
                  </a:moveTo>
                  <a:cubicBezTo>
                    <a:pt x="1" y="24"/>
                    <a:pt x="0" y="23"/>
                    <a:pt x="0" y="20"/>
                  </a:cubicBezTo>
                  <a:cubicBezTo>
                    <a:pt x="1" y="14"/>
                    <a:pt x="0" y="7"/>
                    <a:pt x="0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11" y="7"/>
                    <a:pt x="16" y="7"/>
                    <a:pt x="20" y="9"/>
                  </a:cubicBezTo>
                  <a:cubicBezTo>
                    <a:pt x="17" y="11"/>
                    <a:pt x="21" y="13"/>
                    <a:pt x="19" y="15"/>
                  </a:cubicBezTo>
                  <a:cubicBezTo>
                    <a:pt x="18" y="17"/>
                    <a:pt x="16" y="17"/>
                    <a:pt x="14" y="18"/>
                  </a:cubicBezTo>
                  <a:cubicBezTo>
                    <a:pt x="11" y="20"/>
                    <a:pt x="7" y="23"/>
                    <a:pt x="3" y="25"/>
                  </a:cubicBezTo>
                  <a:close/>
                </a:path>
              </a:pathLst>
            </a:custGeom>
            <a:solidFill>
              <a:srgbClr val="836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2D691F1F-34D5-C840-1055-FD9567F8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116"/>
              <a:ext cx="102" cy="239"/>
            </a:xfrm>
            <a:custGeom>
              <a:avLst/>
              <a:gdLst>
                <a:gd name="T0" fmla="*/ 11 w 17"/>
                <a:gd name="T1" fmla="*/ 40 h 40"/>
                <a:gd name="T2" fmla="*/ 0 w 17"/>
                <a:gd name="T3" fmla="*/ 32 h 40"/>
                <a:gd name="T4" fmla="*/ 14 w 17"/>
                <a:gd name="T5" fmla="*/ 0 h 40"/>
                <a:gd name="T6" fmla="*/ 17 w 17"/>
                <a:gd name="T7" fmla="*/ 2 h 40"/>
                <a:gd name="T8" fmla="*/ 11 w 17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11" y="40"/>
                  </a:moveTo>
                  <a:cubicBezTo>
                    <a:pt x="7" y="37"/>
                    <a:pt x="3" y="35"/>
                    <a:pt x="0" y="32"/>
                  </a:cubicBezTo>
                  <a:cubicBezTo>
                    <a:pt x="4" y="21"/>
                    <a:pt x="8" y="11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11" y="14"/>
                    <a:pt x="13" y="27"/>
                    <a:pt x="11" y="40"/>
                  </a:cubicBezTo>
                  <a:close/>
                </a:path>
              </a:pathLst>
            </a:custGeom>
            <a:solidFill>
              <a:srgbClr val="ECA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7750D2CC-FA85-F2FC-1975-C1D519D81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116"/>
              <a:ext cx="114" cy="239"/>
            </a:xfrm>
            <a:custGeom>
              <a:avLst/>
              <a:gdLst>
                <a:gd name="T0" fmla="*/ 0 w 19"/>
                <a:gd name="T1" fmla="*/ 3 h 40"/>
                <a:gd name="T2" fmla="*/ 5 w 19"/>
                <a:gd name="T3" fmla="*/ 0 h 40"/>
                <a:gd name="T4" fmla="*/ 19 w 19"/>
                <a:gd name="T5" fmla="*/ 32 h 40"/>
                <a:gd name="T6" fmla="*/ 8 w 19"/>
                <a:gd name="T7" fmla="*/ 40 h 40"/>
                <a:gd name="T8" fmla="*/ 7 w 19"/>
                <a:gd name="T9" fmla="*/ 24 h 40"/>
                <a:gd name="T10" fmla="*/ 0 w 19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0">
                  <a:moveTo>
                    <a:pt x="0" y="3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10" y="11"/>
                    <a:pt x="14" y="21"/>
                    <a:pt x="19" y="32"/>
                  </a:cubicBezTo>
                  <a:cubicBezTo>
                    <a:pt x="15" y="35"/>
                    <a:pt x="11" y="37"/>
                    <a:pt x="8" y="40"/>
                  </a:cubicBezTo>
                  <a:cubicBezTo>
                    <a:pt x="5" y="35"/>
                    <a:pt x="7" y="29"/>
                    <a:pt x="7" y="24"/>
                  </a:cubicBezTo>
                  <a:cubicBezTo>
                    <a:pt x="6" y="16"/>
                    <a:pt x="5" y="9"/>
                    <a:pt x="0" y="3"/>
                  </a:cubicBezTo>
                  <a:close/>
                </a:path>
              </a:pathLst>
            </a:custGeom>
            <a:solidFill>
              <a:srgbClr val="EC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427A733A-D4D3-B02B-D254-D089DB9FE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954"/>
              <a:ext cx="84" cy="132"/>
            </a:xfrm>
            <a:custGeom>
              <a:avLst/>
              <a:gdLst>
                <a:gd name="T0" fmla="*/ 12 w 14"/>
                <a:gd name="T1" fmla="*/ 21 h 22"/>
                <a:gd name="T2" fmla="*/ 11 w 14"/>
                <a:gd name="T3" fmla="*/ 20 h 22"/>
                <a:gd name="T4" fmla="*/ 0 w 14"/>
                <a:gd name="T5" fmla="*/ 15 h 22"/>
                <a:gd name="T6" fmla="*/ 0 w 14"/>
                <a:gd name="T7" fmla="*/ 4 h 22"/>
                <a:gd name="T8" fmla="*/ 11 w 14"/>
                <a:gd name="T9" fmla="*/ 1 h 22"/>
                <a:gd name="T10" fmla="*/ 7 w 14"/>
                <a:gd name="T11" fmla="*/ 7 h 22"/>
                <a:gd name="T12" fmla="*/ 14 w 14"/>
                <a:gd name="T13" fmla="*/ 19 h 22"/>
                <a:gd name="T14" fmla="*/ 12 w 14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2" y="21"/>
                  </a:moveTo>
                  <a:cubicBezTo>
                    <a:pt x="11" y="21"/>
                    <a:pt x="11" y="20"/>
                    <a:pt x="11" y="20"/>
                  </a:cubicBezTo>
                  <a:cubicBezTo>
                    <a:pt x="5" y="22"/>
                    <a:pt x="1" y="21"/>
                    <a:pt x="0" y="15"/>
                  </a:cubicBezTo>
                  <a:cubicBezTo>
                    <a:pt x="2" y="11"/>
                    <a:pt x="2" y="7"/>
                    <a:pt x="0" y="4"/>
                  </a:cubicBezTo>
                  <a:cubicBezTo>
                    <a:pt x="3" y="0"/>
                    <a:pt x="8" y="2"/>
                    <a:pt x="11" y="1"/>
                  </a:cubicBezTo>
                  <a:cubicBezTo>
                    <a:pt x="9" y="3"/>
                    <a:pt x="5" y="3"/>
                    <a:pt x="7" y="7"/>
                  </a:cubicBezTo>
                  <a:cubicBezTo>
                    <a:pt x="9" y="11"/>
                    <a:pt x="5" y="19"/>
                    <a:pt x="14" y="19"/>
                  </a:cubicBezTo>
                  <a:cubicBezTo>
                    <a:pt x="13" y="20"/>
                    <a:pt x="13" y="21"/>
                    <a:pt x="12" y="21"/>
                  </a:cubicBezTo>
                  <a:close/>
                </a:path>
              </a:pathLst>
            </a:custGeom>
            <a:solidFill>
              <a:srgbClr val="5B9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3EAC802D-B731-67FD-1CB8-3444E279F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158"/>
              <a:ext cx="126" cy="36"/>
            </a:xfrm>
            <a:custGeom>
              <a:avLst/>
              <a:gdLst>
                <a:gd name="T0" fmla="*/ 11 w 21"/>
                <a:gd name="T1" fmla="*/ 0 h 6"/>
                <a:gd name="T2" fmla="*/ 19 w 21"/>
                <a:gd name="T3" fmla="*/ 0 h 6"/>
                <a:gd name="T4" fmla="*/ 21 w 21"/>
                <a:gd name="T5" fmla="*/ 3 h 6"/>
                <a:gd name="T6" fmla="*/ 19 w 21"/>
                <a:gd name="T7" fmla="*/ 6 h 6"/>
                <a:gd name="T8" fmla="*/ 3 w 21"/>
                <a:gd name="T9" fmla="*/ 6 h 6"/>
                <a:gd name="T10" fmla="*/ 0 w 21"/>
                <a:gd name="T11" fmla="*/ 3 h 6"/>
                <a:gd name="T12" fmla="*/ 3 w 21"/>
                <a:gd name="T13" fmla="*/ 0 h 6"/>
                <a:gd name="T14" fmla="*/ 11 w 21"/>
                <a:gd name="T15" fmla="*/ 0 h 6"/>
                <a:gd name="T16" fmla="*/ 11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11" y="0"/>
                  </a:moveTo>
                  <a:cubicBezTo>
                    <a:pt x="14" y="0"/>
                    <a:pt x="16" y="0"/>
                    <a:pt x="19" y="0"/>
                  </a:cubicBezTo>
                  <a:cubicBezTo>
                    <a:pt x="21" y="0"/>
                    <a:pt x="21" y="1"/>
                    <a:pt x="21" y="3"/>
                  </a:cubicBezTo>
                  <a:cubicBezTo>
                    <a:pt x="21" y="5"/>
                    <a:pt x="21" y="6"/>
                    <a:pt x="19" y="6"/>
                  </a:cubicBezTo>
                  <a:cubicBezTo>
                    <a:pt x="13" y="6"/>
                    <a:pt x="8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395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43CCBC26-F080-5D36-8F8A-D5C9CE5F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846"/>
              <a:ext cx="138" cy="84"/>
            </a:xfrm>
            <a:custGeom>
              <a:avLst/>
              <a:gdLst>
                <a:gd name="T0" fmla="*/ 10 w 23"/>
                <a:gd name="T1" fmla="*/ 11 h 14"/>
                <a:gd name="T2" fmla="*/ 0 w 23"/>
                <a:gd name="T3" fmla="*/ 8 h 14"/>
                <a:gd name="T4" fmla="*/ 12 w 23"/>
                <a:gd name="T5" fmla="*/ 4 h 14"/>
                <a:gd name="T6" fmla="*/ 18 w 23"/>
                <a:gd name="T7" fmla="*/ 9 h 14"/>
                <a:gd name="T8" fmla="*/ 22 w 23"/>
                <a:gd name="T9" fmla="*/ 14 h 14"/>
                <a:gd name="T10" fmla="*/ 10 w 23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10" y="11"/>
                  </a:moveTo>
                  <a:cubicBezTo>
                    <a:pt x="6" y="10"/>
                    <a:pt x="3" y="9"/>
                    <a:pt x="0" y="8"/>
                  </a:cubicBezTo>
                  <a:cubicBezTo>
                    <a:pt x="2" y="2"/>
                    <a:pt x="8" y="0"/>
                    <a:pt x="12" y="4"/>
                  </a:cubicBezTo>
                  <a:cubicBezTo>
                    <a:pt x="12" y="9"/>
                    <a:pt x="15" y="9"/>
                    <a:pt x="18" y="9"/>
                  </a:cubicBezTo>
                  <a:cubicBezTo>
                    <a:pt x="22" y="8"/>
                    <a:pt x="23" y="10"/>
                    <a:pt x="22" y="14"/>
                  </a:cubicBezTo>
                  <a:cubicBezTo>
                    <a:pt x="18" y="13"/>
                    <a:pt x="14" y="12"/>
                    <a:pt x="10" y="11"/>
                  </a:cubicBezTo>
                  <a:close/>
                </a:path>
              </a:pathLst>
            </a:custGeom>
            <a:solidFill>
              <a:srgbClr val="C9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EBB7772B-6803-2EB3-0DB2-6058325C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870"/>
              <a:ext cx="114" cy="60"/>
            </a:xfrm>
            <a:custGeom>
              <a:avLst/>
              <a:gdLst>
                <a:gd name="T0" fmla="*/ 15 w 19"/>
                <a:gd name="T1" fmla="*/ 3 h 10"/>
                <a:gd name="T2" fmla="*/ 19 w 19"/>
                <a:gd name="T3" fmla="*/ 8 h 10"/>
                <a:gd name="T4" fmla="*/ 13 w 19"/>
                <a:gd name="T5" fmla="*/ 10 h 10"/>
                <a:gd name="T6" fmla="*/ 0 w 19"/>
                <a:gd name="T7" fmla="*/ 4 h 10"/>
                <a:gd name="T8" fmla="*/ 15 w 1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5" y="3"/>
                  </a:moveTo>
                  <a:cubicBezTo>
                    <a:pt x="18" y="3"/>
                    <a:pt x="17" y="7"/>
                    <a:pt x="19" y="8"/>
                  </a:cubicBezTo>
                  <a:cubicBezTo>
                    <a:pt x="17" y="9"/>
                    <a:pt x="15" y="10"/>
                    <a:pt x="13" y="10"/>
                  </a:cubicBezTo>
                  <a:cubicBezTo>
                    <a:pt x="12" y="1"/>
                    <a:pt x="5" y="5"/>
                    <a:pt x="0" y="4"/>
                  </a:cubicBezTo>
                  <a:cubicBezTo>
                    <a:pt x="4" y="0"/>
                    <a:pt x="9" y="0"/>
                    <a:pt x="15" y="3"/>
                  </a:cubicBezTo>
                  <a:close/>
                </a:path>
              </a:pathLst>
            </a:custGeom>
            <a:solidFill>
              <a:srgbClr val="5C9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91410287-7B77-8D8F-F98C-B8E2FD0D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595"/>
              <a:ext cx="436" cy="347"/>
            </a:xfrm>
            <a:custGeom>
              <a:avLst/>
              <a:gdLst>
                <a:gd name="T0" fmla="*/ 49 w 73"/>
                <a:gd name="T1" fmla="*/ 52 h 58"/>
                <a:gd name="T2" fmla="*/ 39 w 73"/>
                <a:gd name="T3" fmla="*/ 56 h 58"/>
                <a:gd name="T4" fmla="*/ 38 w 73"/>
                <a:gd name="T5" fmla="*/ 54 h 58"/>
                <a:gd name="T6" fmla="*/ 17 w 73"/>
                <a:gd name="T7" fmla="*/ 47 h 58"/>
                <a:gd name="T8" fmla="*/ 13 w 73"/>
                <a:gd name="T9" fmla="*/ 48 h 58"/>
                <a:gd name="T10" fmla="*/ 3 w 73"/>
                <a:gd name="T11" fmla="*/ 44 h 58"/>
                <a:gd name="T12" fmla="*/ 5 w 73"/>
                <a:gd name="T13" fmla="*/ 36 h 58"/>
                <a:gd name="T14" fmla="*/ 6 w 73"/>
                <a:gd name="T15" fmla="*/ 34 h 58"/>
                <a:gd name="T16" fmla="*/ 21 w 73"/>
                <a:gd name="T17" fmla="*/ 14 h 58"/>
                <a:gd name="T18" fmla="*/ 26 w 73"/>
                <a:gd name="T19" fmla="*/ 0 h 58"/>
                <a:gd name="T20" fmla="*/ 59 w 73"/>
                <a:gd name="T21" fmla="*/ 10 h 58"/>
                <a:gd name="T22" fmla="*/ 64 w 73"/>
                <a:gd name="T23" fmla="*/ 9 h 58"/>
                <a:gd name="T24" fmla="*/ 70 w 73"/>
                <a:gd name="T25" fmla="*/ 22 h 58"/>
                <a:gd name="T26" fmla="*/ 64 w 73"/>
                <a:gd name="T27" fmla="*/ 34 h 58"/>
                <a:gd name="T28" fmla="*/ 49 w 73"/>
                <a:gd name="T2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58">
                  <a:moveTo>
                    <a:pt x="49" y="52"/>
                  </a:moveTo>
                  <a:cubicBezTo>
                    <a:pt x="48" y="58"/>
                    <a:pt x="44" y="58"/>
                    <a:pt x="39" y="56"/>
                  </a:cubicBezTo>
                  <a:cubicBezTo>
                    <a:pt x="39" y="56"/>
                    <a:pt x="39" y="54"/>
                    <a:pt x="38" y="54"/>
                  </a:cubicBezTo>
                  <a:cubicBezTo>
                    <a:pt x="31" y="52"/>
                    <a:pt x="23" y="51"/>
                    <a:pt x="17" y="47"/>
                  </a:cubicBezTo>
                  <a:cubicBezTo>
                    <a:pt x="15" y="46"/>
                    <a:pt x="14" y="48"/>
                    <a:pt x="13" y="48"/>
                  </a:cubicBezTo>
                  <a:cubicBezTo>
                    <a:pt x="8" y="50"/>
                    <a:pt x="5" y="48"/>
                    <a:pt x="3" y="44"/>
                  </a:cubicBezTo>
                  <a:cubicBezTo>
                    <a:pt x="0" y="41"/>
                    <a:pt x="1" y="38"/>
                    <a:pt x="5" y="36"/>
                  </a:cubicBezTo>
                  <a:cubicBezTo>
                    <a:pt x="5" y="35"/>
                    <a:pt x="6" y="35"/>
                    <a:pt x="6" y="34"/>
                  </a:cubicBezTo>
                  <a:cubicBezTo>
                    <a:pt x="7" y="25"/>
                    <a:pt x="16" y="21"/>
                    <a:pt x="21" y="14"/>
                  </a:cubicBezTo>
                  <a:cubicBezTo>
                    <a:pt x="24" y="11"/>
                    <a:pt x="26" y="6"/>
                    <a:pt x="26" y="0"/>
                  </a:cubicBezTo>
                  <a:cubicBezTo>
                    <a:pt x="36" y="8"/>
                    <a:pt x="49" y="4"/>
                    <a:pt x="59" y="10"/>
                  </a:cubicBezTo>
                  <a:cubicBezTo>
                    <a:pt x="61" y="11"/>
                    <a:pt x="62" y="9"/>
                    <a:pt x="64" y="9"/>
                  </a:cubicBezTo>
                  <a:cubicBezTo>
                    <a:pt x="71" y="10"/>
                    <a:pt x="73" y="14"/>
                    <a:pt x="70" y="22"/>
                  </a:cubicBezTo>
                  <a:cubicBezTo>
                    <a:pt x="66" y="26"/>
                    <a:pt x="64" y="30"/>
                    <a:pt x="64" y="34"/>
                  </a:cubicBezTo>
                  <a:cubicBezTo>
                    <a:pt x="62" y="43"/>
                    <a:pt x="57" y="48"/>
                    <a:pt x="49" y="52"/>
                  </a:cubicBezTo>
                  <a:close/>
                </a:path>
              </a:pathLst>
            </a:custGeom>
            <a:solidFill>
              <a:srgbClr val="F7B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ED087E1A-D58C-A619-A8C7-7062BBE2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637"/>
              <a:ext cx="72" cy="114"/>
            </a:xfrm>
            <a:custGeom>
              <a:avLst/>
              <a:gdLst>
                <a:gd name="T0" fmla="*/ 5 w 12"/>
                <a:gd name="T1" fmla="*/ 16 h 19"/>
                <a:gd name="T2" fmla="*/ 0 w 12"/>
                <a:gd name="T3" fmla="*/ 2 h 19"/>
                <a:gd name="T4" fmla="*/ 0 w 12"/>
                <a:gd name="T5" fmla="*/ 0 h 19"/>
                <a:gd name="T6" fmla="*/ 10 w 12"/>
                <a:gd name="T7" fmla="*/ 5 h 19"/>
                <a:gd name="T8" fmla="*/ 10 w 12"/>
                <a:gd name="T9" fmla="*/ 13 h 19"/>
                <a:gd name="T10" fmla="*/ 6 w 12"/>
                <a:gd name="T11" fmla="*/ 19 h 19"/>
                <a:gd name="T12" fmla="*/ 5 w 12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5" y="16"/>
                  </a:moveTo>
                  <a:cubicBezTo>
                    <a:pt x="7" y="6"/>
                    <a:pt x="6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4" y="0"/>
                    <a:pt x="5" y="6"/>
                    <a:pt x="10" y="5"/>
                  </a:cubicBezTo>
                  <a:cubicBezTo>
                    <a:pt x="12" y="7"/>
                    <a:pt x="12" y="10"/>
                    <a:pt x="10" y="13"/>
                  </a:cubicBezTo>
                  <a:cubicBezTo>
                    <a:pt x="6" y="14"/>
                    <a:pt x="7" y="17"/>
                    <a:pt x="6" y="19"/>
                  </a:cubicBezTo>
                  <a:cubicBezTo>
                    <a:pt x="4" y="19"/>
                    <a:pt x="4" y="17"/>
                    <a:pt x="5" y="16"/>
                  </a:cubicBezTo>
                  <a:close/>
                </a:path>
              </a:pathLst>
            </a:custGeom>
            <a:solidFill>
              <a:srgbClr val="D9C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31E95AE8-AC0E-5131-5A1D-983B6DD8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523"/>
              <a:ext cx="275" cy="132"/>
            </a:xfrm>
            <a:custGeom>
              <a:avLst/>
              <a:gdLst>
                <a:gd name="T0" fmla="*/ 46 w 46"/>
                <a:gd name="T1" fmla="*/ 22 h 22"/>
                <a:gd name="T2" fmla="*/ 41 w 46"/>
                <a:gd name="T3" fmla="*/ 20 h 22"/>
                <a:gd name="T4" fmla="*/ 39 w 46"/>
                <a:gd name="T5" fmla="*/ 16 h 22"/>
                <a:gd name="T6" fmla="*/ 38 w 46"/>
                <a:gd name="T7" fmla="*/ 7 h 22"/>
                <a:gd name="T8" fmla="*/ 35 w 46"/>
                <a:gd name="T9" fmla="*/ 5 h 22"/>
                <a:gd name="T10" fmla="*/ 13 w 46"/>
                <a:gd name="T11" fmla="*/ 5 h 22"/>
                <a:gd name="T12" fmla="*/ 2 w 46"/>
                <a:gd name="T13" fmla="*/ 5 h 22"/>
                <a:gd name="T14" fmla="*/ 0 w 46"/>
                <a:gd name="T15" fmla="*/ 4 h 22"/>
                <a:gd name="T16" fmla="*/ 17 w 46"/>
                <a:gd name="T17" fmla="*/ 1 h 22"/>
                <a:gd name="T18" fmla="*/ 36 w 46"/>
                <a:gd name="T19" fmla="*/ 2 h 22"/>
                <a:gd name="T20" fmla="*/ 41 w 46"/>
                <a:gd name="T21" fmla="*/ 4 h 22"/>
                <a:gd name="T22" fmla="*/ 46 w 46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2">
                  <a:moveTo>
                    <a:pt x="46" y="22"/>
                  </a:moveTo>
                  <a:cubicBezTo>
                    <a:pt x="44" y="22"/>
                    <a:pt x="44" y="18"/>
                    <a:pt x="41" y="20"/>
                  </a:cubicBezTo>
                  <a:cubicBezTo>
                    <a:pt x="38" y="20"/>
                    <a:pt x="38" y="18"/>
                    <a:pt x="39" y="16"/>
                  </a:cubicBezTo>
                  <a:cubicBezTo>
                    <a:pt x="40" y="13"/>
                    <a:pt x="38" y="10"/>
                    <a:pt x="38" y="7"/>
                  </a:cubicBezTo>
                  <a:cubicBezTo>
                    <a:pt x="38" y="4"/>
                    <a:pt x="36" y="4"/>
                    <a:pt x="35" y="5"/>
                  </a:cubicBezTo>
                  <a:cubicBezTo>
                    <a:pt x="27" y="7"/>
                    <a:pt x="20" y="6"/>
                    <a:pt x="13" y="5"/>
                  </a:cubicBezTo>
                  <a:cubicBezTo>
                    <a:pt x="10" y="5"/>
                    <a:pt x="6" y="6"/>
                    <a:pt x="2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23" y="2"/>
                    <a:pt x="30" y="3"/>
                    <a:pt x="36" y="2"/>
                  </a:cubicBezTo>
                  <a:cubicBezTo>
                    <a:pt x="38" y="1"/>
                    <a:pt x="41" y="1"/>
                    <a:pt x="41" y="4"/>
                  </a:cubicBezTo>
                  <a:cubicBezTo>
                    <a:pt x="40" y="11"/>
                    <a:pt x="43" y="16"/>
                    <a:pt x="46" y="22"/>
                  </a:cubicBezTo>
                  <a:close/>
                </a:path>
              </a:pathLst>
            </a:custGeom>
            <a:solidFill>
              <a:srgbClr val="EBA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F6625932-E541-56DD-5269-5C87B616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511"/>
              <a:ext cx="490" cy="395"/>
            </a:xfrm>
            <a:custGeom>
              <a:avLst/>
              <a:gdLst>
                <a:gd name="T0" fmla="*/ 0 w 82"/>
                <a:gd name="T1" fmla="*/ 34 h 66"/>
                <a:gd name="T2" fmla="*/ 0 w 82"/>
                <a:gd name="T3" fmla="*/ 26 h 66"/>
                <a:gd name="T4" fmla="*/ 4 w 82"/>
                <a:gd name="T5" fmla="*/ 22 h 66"/>
                <a:gd name="T6" fmla="*/ 11 w 82"/>
                <a:gd name="T7" fmla="*/ 17 h 66"/>
                <a:gd name="T8" fmla="*/ 13 w 82"/>
                <a:gd name="T9" fmla="*/ 4 h 66"/>
                <a:gd name="T10" fmla="*/ 30 w 82"/>
                <a:gd name="T11" fmla="*/ 4 h 66"/>
                <a:gd name="T12" fmla="*/ 60 w 82"/>
                <a:gd name="T13" fmla="*/ 3 h 66"/>
                <a:gd name="T14" fmla="*/ 68 w 82"/>
                <a:gd name="T15" fmla="*/ 10 h 66"/>
                <a:gd name="T16" fmla="*/ 63 w 82"/>
                <a:gd name="T17" fmla="*/ 11 h 66"/>
                <a:gd name="T18" fmla="*/ 53 w 82"/>
                <a:gd name="T19" fmla="*/ 10 h 66"/>
                <a:gd name="T20" fmla="*/ 67 w 82"/>
                <a:gd name="T21" fmla="*/ 12 h 66"/>
                <a:gd name="T22" fmla="*/ 70 w 82"/>
                <a:gd name="T23" fmla="*/ 16 h 66"/>
                <a:gd name="T24" fmla="*/ 70 w 82"/>
                <a:gd name="T25" fmla="*/ 19 h 66"/>
                <a:gd name="T26" fmla="*/ 71 w 82"/>
                <a:gd name="T27" fmla="*/ 23 h 66"/>
                <a:gd name="T28" fmla="*/ 74 w 82"/>
                <a:gd name="T29" fmla="*/ 20 h 66"/>
                <a:gd name="T30" fmla="*/ 76 w 82"/>
                <a:gd name="T31" fmla="*/ 23 h 66"/>
                <a:gd name="T32" fmla="*/ 81 w 82"/>
                <a:gd name="T33" fmla="*/ 32 h 66"/>
                <a:gd name="T34" fmla="*/ 72 w 82"/>
                <a:gd name="T35" fmla="*/ 41 h 66"/>
                <a:gd name="T36" fmla="*/ 66 w 82"/>
                <a:gd name="T37" fmla="*/ 46 h 66"/>
                <a:gd name="T38" fmla="*/ 65 w 82"/>
                <a:gd name="T39" fmla="*/ 50 h 66"/>
                <a:gd name="T40" fmla="*/ 69 w 82"/>
                <a:gd name="T41" fmla="*/ 50 h 66"/>
                <a:gd name="T42" fmla="*/ 75 w 82"/>
                <a:gd name="T43" fmla="*/ 48 h 66"/>
                <a:gd name="T44" fmla="*/ 72 w 82"/>
                <a:gd name="T45" fmla="*/ 60 h 66"/>
                <a:gd name="T46" fmla="*/ 60 w 82"/>
                <a:gd name="T47" fmla="*/ 64 h 66"/>
                <a:gd name="T48" fmla="*/ 58 w 82"/>
                <a:gd name="T49" fmla="*/ 66 h 66"/>
                <a:gd name="T50" fmla="*/ 45 w 82"/>
                <a:gd name="T51" fmla="*/ 65 h 66"/>
                <a:gd name="T52" fmla="*/ 33 w 82"/>
                <a:gd name="T53" fmla="*/ 64 h 66"/>
                <a:gd name="T54" fmla="*/ 25 w 82"/>
                <a:gd name="T55" fmla="*/ 63 h 66"/>
                <a:gd name="T56" fmla="*/ 23 w 82"/>
                <a:gd name="T57" fmla="*/ 58 h 66"/>
                <a:gd name="T58" fmla="*/ 15 w 82"/>
                <a:gd name="T59" fmla="*/ 45 h 66"/>
                <a:gd name="T60" fmla="*/ 11 w 82"/>
                <a:gd name="T61" fmla="*/ 42 h 66"/>
                <a:gd name="T62" fmla="*/ 0 w 82"/>
                <a:gd name="T63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66">
                  <a:moveTo>
                    <a:pt x="0" y="34"/>
                  </a:moveTo>
                  <a:cubicBezTo>
                    <a:pt x="0" y="31"/>
                    <a:pt x="0" y="28"/>
                    <a:pt x="0" y="26"/>
                  </a:cubicBezTo>
                  <a:cubicBezTo>
                    <a:pt x="1" y="24"/>
                    <a:pt x="3" y="23"/>
                    <a:pt x="4" y="22"/>
                  </a:cubicBezTo>
                  <a:cubicBezTo>
                    <a:pt x="8" y="24"/>
                    <a:pt x="11" y="23"/>
                    <a:pt x="11" y="17"/>
                  </a:cubicBezTo>
                  <a:cubicBezTo>
                    <a:pt x="11" y="13"/>
                    <a:pt x="11" y="8"/>
                    <a:pt x="13" y="4"/>
                  </a:cubicBezTo>
                  <a:cubicBezTo>
                    <a:pt x="18" y="0"/>
                    <a:pt x="24" y="4"/>
                    <a:pt x="30" y="4"/>
                  </a:cubicBezTo>
                  <a:cubicBezTo>
                    <a:pt x="40" y="4"/>
                    <a:pt x="50" y="5"/>
                    <a:pt x="60" y="3"/>
                  </a:cubicBezTo>
                  <a:cubicBezTo>
                    <a:pt x="66" y="2"/>
                    <a:pt x="68" y="4"/>
                    <a:pt x="68" y="10"/>
                  </a:cubicBezTo>
                  <a:cubicBezTo>
                    <a:pt x="67" y="14"/>
                    <a:pt x="65" y="12"/>
                    <a:pt x="63" y="11"/>
                  </a:cubicBezTo>
                  <a:cubicBezTo>
                    <a:pt x="60" y="9"/>
                    <a:pt x="57" y="8"/>
                    <a:pt x="53" y="10"/>
                  </a:cubicBezTo>
                  <a:cubicBezTo>
                    <a:pt x="58" y="12"/>
                    <a:pt x="62" y="16"/>
                    <a:pt x="67" y="12"/>
                  </a:cubicBezTo>
                  <a:cubicBezTo>
                    <a:pt x="70" y="12"/>
                    <a:pt x="70" y="14"/>
                    <a:pt x="70" y="16"/>
                  </a:cubicBezTo>
                  <a:cubicBezTo>
                    <a:pt x="70" y="17"/>
                    <a:pt x="70" y="18"/>
                    <a:pt x="70" y="19"/>
                  </a:cubicBezTo>
                  <a:cubicBezTo>
                    <a:pt x="70" y="20"/>
                    <a:pt x="69" y="22"/>
                    <a:pt x="71" y="23"/>
                  </a:cubicBezTo>
                  <a:cubicBezTo>
                    <a:pt x="73" y="24"/>
                    <a:pt x="73" y="22"/>
                    <a:pt x="74" y="20"/>
                  </a:cubicBezTo>
                  <a:cubicBezTo>
                    <a:pt x="75" y="21"/>
                    <a:pt x="75" y="22"/>
                    <a:pt x="76" y="23"/>
                  </a:cubicBezTo>
                  <a:cubicBezTo>
                    <a:pt x="81" y="24"/>
                    <a:pt x="82" y="28"/>
                    <a:pt x="81" y="32"/>
                  </a:cubicBezTo>
                  <a:cubicBezTo>
                    <a:pt x="80" y="37"/>
                    <a:pt x="77" y="40"/>
                    <a:pt x="72" y="41"/>
                  </a:cubicBezTo>
                  <a:cubicBezTo>
                    <a:pt x="69" y="41"/>
                    <a:pt x="67" y="42"/>
                    <a:pt x="66" y="46"/>
                  </a:cubicBezTo>
                  <a:cubicBezTo>
                    <a:pt x="65" y="47"/>
                    <a:pt x="64" y="48"/>
                    <a:pt x="65" y="50"/>
                  </a:cubicBezTo>
                  <a:cubicBezTo>
                    <a:pt x="66" y="51"/>
                    <a:pt x="68" y="50"/>
                    <a:pt x="69" y="50"/>
                  </a:cubicBezTo>
                  <a:cubicBezTo>
                    <a:pt x="71" y="49"/>
                    <a:pt x="73" y="49"/>
                    <a:pt x="75" y="48"/>
                  </a:cubicBezTo>
                  <a:cubicBezTo>
                    <a:pt x="74" y="52"/>
                    <a:pt x="74" y="56"/>
                    <a:pt x="72" y="60"/>
                  </a:cubicBezTo>
                  <a:cubicBezTo>
                    <a:pt x="68" y="59"/>
                    <a:pt x="63" y="60"/>
                    <a:pt x="60" y="64"/>
                  </a:cubicBezTo>
                  <a:cubicBezTo>
                    <a:pt x="59" y="65"/>
                    <a:pt x="59" y="66"/>
                    <a:pt x="58" y="66"/>
                  </a:cubicBezTo>
                  <a:cubicBezTo>
                    <a:pt x="54" y="64"/>
                    <a:pt x="50" y="64"/>
                    <a:pt x="45" y="65"/>
                  </a:cubicBezTo>
                  <a:cubicBezTo>
                    <a:pt x="41" y="66"/>
                    <a:pt x="37" y="65"/>
                    <a:pt x="33" y="64"/>
                  </a:cubicBezTo>
                  <a:cubicBezTo>
                    <a:pt x="30" y="63"/>
                    <a:pt x="28" y="63"/>
                    <a:pt x="25" y="63"/>
                  </a:cubicBezTo>
                  <a:cubicBezTo>
                    <a:pt x="25" y="61"/>
                    <a:pt x="25" y="59"/>
                    <a:pt x="23" y="58"/>
                  </a:cubicBezTo>
                  <a:cubicBezTo>
                    <a:pt x="19" y="54"/>
                    <a:pt x="16" y="50"/>
                    <a:pt x="15" y="45"/>
                  </a:cubicBezTo>
                  <a:cubicBezTo>
                    <a:pt x="14" y="42"/>
                    <a:pt x="13" y="42"/>
                    <a:pt x="11" y="42"/>
                  </a:cubicBezTo>
                  <a:cubicBezTo>
                    <a:pt x="6" y="41"/>
                    <a:pt x="2" y="39"/>
                    <a:pt x="0" y="34"/>
                  </a:cubicBezTo>
                  <a:close/>
                </a:path>
              </a:pathLst>
            </a:custGeom>
            <a:solidFill>
              <a:srgbClr val="F7B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0C057220-4E75-AB9D-4539-8AEFEC0C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499"/>
              <a:ext cx="352" cy="108"/>
            </a:xfrm>
            <a:custGeom>
              <a:avLst/>
              <a:gdLst>
                <a:gd name="T0" fmla="*/ 57 w 59"/>
                <a:gd name="T1" fmla="*/ 18 h 18"/>
                <a:gd name="T2" fmla="*/ 54 w 59"/>
                <a:gd name="T3" fmla="*/ 14 h 18"/>
                <a:gd name="T4" fmla="*/ 54 w 59"/>
                <a:gd name="T5" fmla="*/ 14 h 18"/>
                <a:gd name="T6" fmla="*/ 46 w 59"/>
                <a:gd name="T7" fmla="*/ 7 h 18"/>
                <a:gd name="T8" fmla="*/ 10 w 59"/>
                <a:gd name="T9" fmla="*/ 7 h 18"/>
                <a:gd name="T10" fmla="*/ 0 w 59"/>
                <a:gd name="T11" fmla="*/ 6 h 18"/>
                <a:gd name="T12" fmla="*/ 6 w 59"/>
                <a:gd name="T13" fmla="*/ 3 h 18"/>
                <a:gd name="T14" fmla="*/ 45 w 59"/>
                <a:gd name="T15" fmla="*/ 4 h 18"/>
                <a:gd name="T16" fmla="*/ 56 w 59"/>
                <a:gd name="T17" fmla="*/ 3 h 18"/>
                <a:gd name="T18" fmla="*/ 57 w 59"/>
                <a:gd name="T19" fmla="*/ 15 h 18"/>
                <a:gd name="T20" fmla="*/ 57 w 59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8">
                  <a:moveTo>
                    <a:pt x="57" y="18"/>
                  </a:moveTo>
                  <a:cubicBezTo>
                    <a:pt x="56" y="16"/>
                    <a:pt x="56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6"/>
                    <a:pt x="54" y="6"/>
                    <a:pt x="46" y="7"/>
                  </a:cubicBezTo>
                  <a:cubicBezTo>
                    <a:pt x="34" y="8"/>
                    <a:pt x="22" y="8"/>
                    <a:pt x="10" y="7"/>
                  </a:cubicBezTo>
                  <a:cubicBezTo>
                    <a:pt x="7" y="7"/>
                    <a:pt x="3" y="7"/>
                    <a:pt x="0" y="6"/>
                  </a:cubicBezTo>
                  <a:cubicBezTo>
                    <a:pt x="0" y="1"/>
                    <a:pt x="4" y="3"/>
                    <a:pt x="6" y="3"/>
                  </a:cubicBezTo>
                  <a:cubicBezTo>
                    <a:pt x="19" y="5"/>
                    <a:pt x="32" y="6"/>
                    <a:pt x="45" y="4"/>
                  </a:cubicBezTo>
                  <a:cubicBezTo>
                    <a:pt x="48" y="4"/>
                    <a:pt x="53" y="0"/>
                    <a:pt x="56" y="3"/>
                  </a:cubicBezTo>
                  <a:cubicBezTo>
                    <a:pt x="59" y="5"/>
                    <a:pt x="57" y="11"/>
                    <a:pt x="57" y="15"/>
                  </a:cubicBezTo>
                  <a:cubicBezTo>
                    <a:pt x="57" y="16"/>
                    <a:pt x="57" y="17"/>
                    <a:pt x="57" y="18"/>
                  </a:cubicBezTo>
                  <a:close/>
                </a:path>
              </a:pathLst>
            </a:custGeom>
            <a:solidFill>
              <a:srgbClr val="EFA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9ED98CCB-A69F-42F1-4EB3-98A5EB150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691"/>
              <a:ext cx="90" cy="66"/>
            </a:xfrm>
            <a:custGeom>
              <a:avLst/>
              <a:gdLst>
                <a:gd name="T0" fmla="*/ 15 w 15"/>
                <a:gd name="T1" fmla="*/ 6 h 11"/>
                <a:gd name="T2" fmla="*/ 7 w 15"/>
                <a:gd name="T3" fmla="*/ 11 h 11"/>
                <a:gd name="T4" fmla="*/ 1 w 15"/>
                <a:gd name="T5" fmla="*/ 8 h 11"/>
                <a:gd name="T6" fmla="*/ 1 w 15"/>
                <a:gd name="T7" fmla="*/ 2 h 11"/>
                <a:gd name="T8" fmla="*/ 4 w 15"/>
                <a:gd name="T9" fmla="*/ 1 h 11"/>
                <a:gd name="T10" fmla="*/ 15 w 15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6"/>
                  </a:moveTo>
                  <a:cubicBezTo>
                    <a:pt x="13" y="9"/>
                    <a:pt x="10" y="10"/>
                    <a:pt x="7" y="11"/>
                  </a:cubicBezTo>
                  <a:cubicBezTo>
                    <a:pt x="4" y="11"/>
                    <a:pt x="2" y="11"/>
                    <a:pt x="1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2"/>
                    <a:pt x="11" y="4"/>
                    <a:pt x="15" y="6"/>
                  </a:cubicBezTo>
                  <a:close/>
                </a:path>
              </a:pathLst>
            </a:custGeom>
            <a:solidFill>
              <a:srgbClr val="72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090A4786-367D-A7CC-4D7E-E7B24DF0C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804"/>
              <a:ext cx="89" cy="66"/>
            </a:xfrm>
            <a:custGeom>
              <a:avLst/>
              <a:gdLst>
                <a:gd name="T0" fmla="*/ 0 w 15"/>
                <a:gd name="T1" fmla="*/ 5 h 11"/>
                <a:gd name="T2" fmla="*/ 8 w 15"/>
                <a:gd name="T3" fmla="*/ 10 h 11"/>
                <a:gd name="T4" fmla="*/ 14 w 15"/>
                <a:gd name="T5" fmla="*/ 8 h 11"/>
                <a:gd name="T6" fmla="*/ 14 w 15"/>
                <a:gd name="T7" fmla="*/ 1 h 11"/>
                <a:gd name="T8" fmla="*/ 11 w 15"/>
                <a:gd name="T9" fmla="*/ 0 h 11"/>
                <a:gd name="T10" fmla="*/ 0 w 15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cubicBezTo>
                    <a:pt x="2" y="8"/>
                    <a:pt x="5" y="10"/>
                    <a:pt x="8" y="10"/>
                  </a:cubicBezTo>
                  <a:cubicBezTo>
                    <a:pt x="11" y="11"/>
                    <a:pt x="13" y="10"/>
                    <a:pt x="14" y="8"/>
                  </a:cubicBezTo>
                  <a:cubicBezTo>
                    <a:pt x="15" y="5"/>
                    <a:pt x="14" y="3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lose/>
                </a:path>
              </a:pathLst>
            </a:custGeom>
            <a:solidFill>
              <a:srgbClr val="72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F827CDC-8B0E-6FE6-44DD-9FE44B888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798"/>
              <a:ext cx="89" cy="48"/>
            </a:xfrm>
            <a:custGeom>
              <a:avLst/>
              <a:gdLst>
                <a:gd name="T0" fmla="*/ 15 w 15"/>
                <a:gd name="T1" fmla="*/ 6 h 8"/>
                <a:gd name="T2" fmla="*/ 3 w 15"/>
                <a:gd name="T3" fmla="*/ 2 h 8"/>
                <a:gd name="T4" fmla="*/ 0 w 15"/>
                <a:gd name="T5" fmla="*/ 0 h 8"/>
                <a:gd name="T6" fmla="*/ 2 w 15"/>
                <a:gd name="T7" fmla="*/ 0 h 8"/>
                <a:gd name="T8" fmla="*/ 15 w 15"/>
                <a:gd name="T9" fmla="*/ 5 h 8"/>
                <a:gd name="T10" fmla="*/ 15 w 15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5" y="6"/>
                  </a:moveTo>
                  <a:cubicBezTo>
                    <a:pt x="10" y="8"/>
                    <a:pt x="6" y="8"/>
                    <a:pt x="3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" y="0"/>
                    <a:pt x="12" y="1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E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9C662923-03FD-C698-B631-3A26B8480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595"/>
              <a:ext cx="66" cy="78"/>
            </a:xfrm>
            <a:custGeom>
              <a:avLst/>
              <a:gdLst>
                <a:gd name="T0" fmla="*/ 9 w 11"/>
                <a:gd name="T1" fmla="*/ 4 h 13"/>
                <a:gd name="T2" fmla="*/ 11 w 11"/>
                <a:gd name="T3" fmla="*/ 8 h 13"/>
                <a:gd name="T4" fmla="*/ 4 w 11"/>
                <a:gd name="T5" fmla="*/ 7 h 13"/>
                <a:gd name="T6" fmla="*/ 2 w 11"/>
                <a:gd name="T7" fmla="*/ 2 h 13"/>
                <a:gd name="T8" fmla="*/ 9 w 11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4"/>
                  </a:moveTo>
                  <a:cubicBezTo>
                    <a:pt x="9" y="5"/>
                    <a:pt x="10" y="7"/>
                    <a:pt x="11" y="8"/>
                  </a:cubicBezTo>
                  <a:cubicBezTo>
                    <a:pt x="8" y="13"/>
                    <a:pt x="6" y="8"/>
                    <a:pt x="4" y="7"/>
                  </a:cubicBezTo>
                  <a:cubicBezTo>
                    <a:pt x="3" y="6"/>
                    <a:pt x="0" y="4"/>
                    <a:pt x="2" y="2"/>
                  </a:cubicBezTo>
                  <a:cubicBezTo>
                    <a:pt x="4" y="0"/>
                    <a:pt x="6" y="3"/>
                    <a:pt x="9" y="4"/>
                  </a:cubicBezTo>
                  <a:close/>
                </a:path>
              </a:pathLst>
            </a:custGeom>
            <a:solidFill>
              <a:srgbClr val="967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35830A41-46B7-7997-106A-3DC84A9BF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541"/>
              <a:ext cx="65" cy="36"/>
            </a:xfrm>
            <a:custGeom>
              <a:avLst/>
              <a:gdLst>
                <a:gd name="T0" fmla="*/ 0 w 11"/>
                <a:gd name="T1" fmla="*/ 2 h 6"/>
                <a:gd name="T2" fmla="*/ 11 w 11"/>
                <a:gd name="T3" fmla="*/ 2 h 6"/>
                <a:gd name="T4" fmla="*/ 0 w 11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8" y="6"/>
                    <a:pt x="3" y="6"/>
                    <a:pt x="0" y="2"/>
                  </a:cubicBezTo>
                  <a:close/>
                </a:path>
              </a:pathLst>
            </a:custGeom>
            <a:solidFill>
              <a:srgbClr val="906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B4C0292E-E654-9FE7-B8E1-605C5776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649"/>
              <a:ext cx="36" cy="3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5"/>
                    <a:pt x="5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D69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19853569-5758-D848-0C24-756A75ED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715"/>
              <a:ext cx="36" cy="30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3 w 6"/>
                <a:gd name="T5" fmla="*/ 0 h 5"/>
                <a:gd name="T6" fmla="*/ 5 w 6"/>
                <a:gd name="T7" fmla="*/ 3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6" y="4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D7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D8811F73-9E8C-B26E-1CC7-2FE800AF5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637"/>
              <a:ext cx="42" cy="42"/>
            </a:xfrm>
            <a:custGeom>
              <a:avLst/>
              <a:gdLst>
                <a:gd name="T0" fmla="*/ 0 w 7"/>
                <a:gd name="T1" fmla="*/ 3 h 7"/>
                <a:gd name="T2" fmla="*/ 7 w 7"/>
                <a:gd name="T3" fmla="*/ 7 h 7"/>
                <a:gd name="T4" fmla="*/ 0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3" y="0"/>
                    <a:pt x="5" y="2"/>
                    <a:pt x="7" y="7"/>
                  </a:cubicBezTo>
                  <a:cubicBezTo>
                    <a:pt x="4" y="6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905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71">
              <a:extLst>
                <a:ext uri="{FF2B5EF4-FFF2-40B4-BE49-F238E27FC236}">
                  <a16:creationId xmlns:a16="http://schemas.microsoft.com/office/drawing/2014/main" id="{12C7BEA2-E954-F752-458C-6E463DA7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583"/>
              <a:ext cx="47" cy="42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3 h 7"/>
                <a:gd name="T4" fmla="*/ 8 w 8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6" y="3"/>
                    <a:pt x="4" y="2"/>
                    <a:pt x="0" y="3"/>
                  </a:cubicBezTo>
                  <a:cubicBezTo>
                    <a:pt x="6" y="0"/>
                    <a:pt x="6" y="0"/>
                    <a:pt x="8" y="7"/>
                  </a:cubicBezTo>
                  <a:close/>
                </a:path>
              </a:pathLst>
            </a:custGeom>
            <a:solidFill>
              <a:srgbClr val="7D4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2">
              <a:extLst>
                <a:ext uri="{FF2B5EF4-FFF2-40B4-BE49-F238E27FC236}">
                  <a16:creationId xmlns:a16="http://schemas.microsoft.com/office/drawing/2014/main" id="{98B378DA-0177-6843-7780-3ACA1E636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733"/>
              <a:ext cx="150" cy="173"/>
            </a:xfrm>
            <a:custGeom>
              <a:avLst/>
              <a:gdLst>
                <a:gd name="T0" fmla="*/ 20 w 25"/>
                <a:gd name="T1" fmla="*/ 0 h 29"/>
                <a:gd name="T2" fmla="*/ 21 w 25"/>
                <a:gd name="T3" fmla="*/ 3 h 29"/>
                <a:gd name="T4" fmla="*/ 25 w 25"/>
                <a:gd name="T5" fmla="*/ 26 h 29"/>
                <a:gd name="T6" fmla="*/ 10 w 25"/>
                <a:gd name="T7" fmla="*/ 27 h 29"/>
                <a:gd name="T8" fmla="*/ 0 w 25"/>
                <a:gd name="T9" fmla="*/ 29 h 29"/>
                <a:gd name="T10" fmla="*/ 4 w 25"/>
                <a:gd name="T11" fmla="*/ 25 h 29"/>
                <a:gd name="T12" fmla="*/ 14 w 25"/>
                <a:gd name="T13" fmla="*/ 8 h 29"/>
                <a:gd name="T14" fmla="*/ 20 w 25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9">
                  <a:moveTo>
                    <a:pt x="20" y="0"/>
                  </a:moveTo>
                  <a:cubicBezTo>
                    <a:pt x="20" y="1"/>
                    <a:pt x="21" y="2"/>
                    <a:pt x="21" y="3"/>
                  </a:cubicBezTo>
                  <a:cubicBezTo>
                    <a:pt x="23" y="11"/>
                    <a:pt x="24" y="18"/>
                    <a:pt x="25" y="26"/>
                  </a:cubicBezTo>
                  <a:cubicBezTo>
                    <a:pt x="20" y="26"/>
                    <a:pt x="15" y="25"/>
                    <a:pt x="10" y="27"/>
                  </a:cubicBezTo>
                  <a:cubicBezTo>
                    <a:pt x="7" y="28"/>
                    <a:pt x="4" y="28"/>
                    <a:pt x="0" y="29"/>
                  </a:cubicBezTo>
                  <a:cubicBezTo>
                    <a:pt x="0" y="26"/>
                    <a:pt x="3" y="26"/>
                    <a:pt x="4" y="25"/>
                  </a:cubicBezTo>
                  <a:cubicBezTo>
                    <a:pt x="10" y="21"/>
                    <a:pt x="13" y="15"/>
                    <a:pt x="14" y="8"/>
                  </a:cubicBezTo>
                  <a:cubicBezTo>
                    <a:pt x="14" y="3"/>
                    <a:pt x="16" y="1"/>
                    <a:pt x="20" y="0"/>
                  </a:cubicBezTo>
                  <a:close/>
                </a:path>
              </a:pathLst>
            </a:custGeom>
            <a:solidFill>
              <a:srgbClr val="816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202A83D6-EAB9-14AA-F594-EA27ED1D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876"/>
              <a:ext cx="228" cy="96"/>
            </a:xfrm>
            <a:custGeom>
              <a:avLst/>
              <a:gdLst>
                <a:gd name="T0" fmla="*/ 5 w 38"/>
                <a:gd name="T1" fmla="*/ 2 h 16"/>
                <a:gd name="T2" fmla="*/ 11 w 38"/>
                <a:gd name="T3" fmla="*/ 1 h 16"/>
                <a:gd name="T4" fmla="*/ 30 w 38"/>
                <a:gd name="T5" fmla="*/ 1 h 16"/>
                <a:gd name="T6" fmla="*/ 38 w 38"/>
                <a:gd name="T7" fmla="*/ 5 h 16"/>
                <a:gd name="T8" fmla="*/ 20 w 38"/>
                <a:gd name="T9" fmla="*/ 15 h 16"/>
                <a:gd name="T10" fmla="*/ 0 w 38"/>
                <a:gd name="T11" fmla="*/ 3 h 16"/>
                <a:gd name="T12" fmla="*/ 5 w 3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5" y="2"/>
                  </a:moveTo>
                  <a:cubicBezTo>
                    <a:pt x="7" y="0"/>
                    <a:pt x="9" y="0"/>
                    <a:pt x="11" y="1"/>
                  </a:cubicBezTo>
                  <a:cubicBezTo>
                    <a:pt x="17" y="3"/>
                    <a:pt x="23" y="4"/>
                    <a:pt x="30" y="1"/>
                  </a:cubicBezTo>
                  <a:cubicBezTo>
                    <a:pt x="34" y="0"/>
                    <a:pt x="36" y="2"/>
                    <a:pt x="38" y="5"/>
                  </a:cubicBezTo>
                  <a:cubicBezTo>
                    <a:pt x="35" y="14"/>
                    <a:pt x="28" y="15"/>
                    <a:pt x="20" y="15"/>
                  </a:cubicBezTo>
                  <a:cubicBezTo>
                    <a:pt x="11" y="16"/>
                    <a:pt x="3" y="13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EFA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6761B090-2D47-316D-02FA-2C2D68391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709"/>
              <a:ext cx="60" cy="48"/>
            </a:xfrm>
            <a:custGeom>
              <a:avLst/>
              <a:gdLst>
                <a:gd name="T0" fmla="*/ 3 w 10"/>
                <a:gd name="T1" fmla="*/ 8 h 8"/>
                <a:gd name="T2" fmla="*/ 1 w 10"/>
                <a:gd name="T3" fmla="*/ 5 h 8"/>
                <a:gd name="T4" fmla="*/ 7 w 10"/>
                <a:gd name="T5" fmla="*/ 0 h 8"/>
                <a:gd name="T6" fmla="*/ 9 w 10"/>
                <a:gd name="T7" fmla="*/ 1 h 8"/>
                <a:gd name="T8" fmla="*/ 3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3" y="8"/>
                  </a:moveTo>
                  <a:cubicBezTo>
                    <a:pt x="1" y="8"/>
                    <a:pt x="0" y="7"/>
                    <a:pt x="1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8" y="0"/>
                    <a:pt x="10" y="0"/>
                    <a:pt x="9" y="1"/>
                  </a:cubicBezTo>
                  <a:cubicBezTo>
                    <a:pt x="8" y="4"/>
                    <a:pt x="6" y="7"/>
                    <a:pt x="3" y="8"/>
                  </a:cubicBezTo>
                  <a:close/>
                </a:path>
              </a:pathLst>
            </a:custGeom>
            <a:solidFill>
              <a:srgbClr val="956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2FD9F3F9-506B-30A2-EE44-AFAE61442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643"/>
              <a:ext cx="65" cy="36"/>
            </a:xfrm>
            <a:custGeom>
              <a:avLst/>
              <a:gdLst>
                <a:gd name="T0" fmla="*/ 5 w 11"/>
                <a:gd name="T1" fmla="*/ 5 h 6"/>
                <a:gd name="T2" fmla="*/ 0 w 11"/>
                <a:gd name="T3" fmla="*/ 3 h 6"/>
                <a:gd name="T4" fmla="*/ 5 w 11"/>
                <a:gd name="T5" fmla="*/ 0 h 6"/>
                <a:gd name="T6" fmla="*/ 10 w 11"/>
                <a:gd name="T7" fmla="*/ 3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4" y="4"/>
                    <a:pt x="0" y="6"/>
                    <a:pt x="0" y="3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1" y="0"/>
                    <a:pt x="10" y="3"/>
                  </a:cubicBezTo>
                  <a:cubicBezTo>
                    <a:pt x="10" y="6"/>
                    <a:pt x="7" y="5"/>
                    <a:pt x="5" y="5"/>
                  </a:cubicBezTo>
                  <a:close/>
                </a:path>
              </a:pathLst>
            </a:custGeom>
            <a:solidFill>
              <a:srgbClr val="946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C4CF18E8-76DB-BC72-8DB6-D4B125A2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745"/>
              <a:ext cx="36" cy="41"/>
            </a:xfrm>
            <a:custGeom>
              <a:avLst/>
              <a:gdLst>
                <a:gd name="T0" fmla="*/ 6 w 6"/>
                <a:gd name="T1" fmla="*/ 4 h 7"/>
                <a:gd name="T2" fmla="*/ 4 w 6"/>
                <a:gd name="T3" fmla="*/ 7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6" y="7"/>
                    <a:pt x="4" y="7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lose/>
                </a:path>
              </a:pathLst>
            </a:custGeom>
            <a:solidFill>
              <a:srgbClr val="724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C6F2C48D-87AB-E9DE-4C45-979A9A1D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691"/>
              <a:ext cx="29" cy="42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4 h 7"/>
                <a:gd name="T4" fmla="*/ 3 w 5"/>
                <a:gd name="T5" fmla="*/ 7 h 7"/>
                <a:gd name="T6" fmla="*/ 0 w 5"/>
                <a:gd name="T7" fmla="*/ 2 h 7"/>
                <a:gd name="T8" fmla="*/ 2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0"/>
                    <a:pt x="5" y="2"/>
                    <a:pt x="4" y="4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684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34324F16-A118-A276-A78D-3D925A13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757"/>
              <a:ext cx="24" cy="23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4" y="0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79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A0B4D950-34B8-836E-B737-809FA4D9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822"/>
              <a:ext cx="24" cy="24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D69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ED80AE65-13D5-FEF2-4117-898BD519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553"/>
              <a:ext cx="113" cy="48"/>
            </a:xfrm>
            <a:custGeom>
              <a:avLst/>
              <a:gdLst>
                <a:gd name="T0" fmla="*/ 19 w 19"/>
                <a:gd name="T1" fmla="*/ 5 h 8"/>
                <a:gd name="T2" fmla="*/ 17 w 19"/>
                <a:gd name="T3" fmla="*/ 8 h 8"/>
                <a:gd name="T4" fmla="*/ 3 w 19"/>
                <a:gd name="T5" fmla="*/ 4 h 8"/>
                <a:gd name="T6" fmla="*/ 5 w 19"/>
                <a:gd name="T7" fmla="*/ 0 h 8"/>
                <a:gd name="T8" fmla="*/ 19 w 19"/>
                <a:gd name="T9" fmla="*/ 5 h 8"/>
                <a:gd name="T10" fmla="*/ 19 w 19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19" y="5"/>
                  </a:moveTo>
                  <a:cubicBezTo>
                    <a:pt x="19" y="6"/>
                    <a:pt x="19" y="8"/>
                    <a:pt x="17" y="8"/>
                  </a:cubicBezTo>
                  <a:cubicBezTo>
                    <a:pt x="12" y="8"/>
                    <a:pt x="7" y="7"/>
                    <a:pt x="3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0" y="0"/>
                    <a:pt x="15" y="0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lose/>
                </a:path>
              </a:pathLst>
            </a:custGeom>
            <a:solidFill>
              <a:srgbClr val="5B4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9B88D43E-5C87-5230-0D82-02983CDB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547"/>
              <a:ext cx="108" cy="60"/>
            </a:xfrm>
            <a:custGeom>
              <a:avLst/>
              <a:gdLst>
                <a:gd name="T0" fmla="*/ 12 w 18"/>
                <a:gd name="T1" fmla="*/ 1 h 10"/>
                <a:gd name="T2" fmla="*/ 18 w 18"/>
                <a:gd name="T3" fmla="*/ 3 h 10"/>
                <a:gd name="T4" fmla="*/ 13 w 18"/>
                <a:gd name="T5" fmla="*/ 7 h 10"/>
                <a:gd name="T6" fmla="*/ 6 w 18"/>
                <a:gd name="T7" fmla="*/ 9 h 10"/>
                <a:gd name="T8" fmla="*/ 1 w 18"/>
                <a:gd name="T9" fmla="*/ 8 h 10"/>
                <a:gd name="T10" fmla="*/ 3 w 18"/>
                <a:gd name="T11" fmla="*/ 3 h 10"/>
                <a:gd name="T12" fmla="*/ 12 w 1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2" y="1"/>
                  </a:moveTo>
                  <a:cubicBezTo>
                    <a:pt x="14" y="1"/>
                    <a:pt x="17" y="0"/>
                    <a:pt x="18" y="3"/>
                  </a:cubicBezTo>
                  <a:cubicBezTo>
                    <a:pt x="18" y="6"/>
                    <a:pt x="15" y="7"/>
                    <a:pt x="13" y="7"/>
                  </a:cubicBezTo>
                  <a:cubicBezTo>
                    <a:pt x="11" y="8"/>
                    <a:pt x="8" y="9"/>
                    <a:pt x="6" y="9"/>
                  </a:cubicBezTo>
                  <a:cubicBezTo>
                    <a:pt x="4" y="10"/>
                    <a:pt x="2" y="10"/>
                    <a:pt x="1" y="8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6" y="2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5B4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9E231C2E-E11B-4DF9-19B9-7C4D60C51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751"/>
              <a:ext cx="144" cy="47"/>
            </a:xfrm>
            <a:custGeom>
              <a:avLst/>
              <a:gdLst>
                <a:gd name="T0" fmla="*/ 7 w 24"/>
                <a:gd name="T1" fmla="*/ 8 h 8"/>
                <a:gd name="T2" fmla="*/ 1 w 24"/>
                <a:gd name="T3" fmla="*/ 2 h 8"/>
                <a:gd name="T4" fmla="*/ 2 w 24"/>
                <a:gd name="T5" fmla="*/ 0 h 8"/>
                <a:gd name="T6" fmla="*/ 4 w 24"/>
                <a:gd name="T7" fmla="*/ 2 h 8"/>
                <a:gd name="T8" fmla="*/ 21 w 24"/>
                <a:gd name="T9" fmla="*/ 1 h 8"/>
                <a:gd name="T10" fmla="*/ 23 w 24"/>
                <a:gd name="T11" fmla="*/ 0 h 8"/>
                <a:gd name="T12" fmla="*/ 24 w 24"/>
                <a:gd name="T13" fmla="*/ 2 h 8"/>
                <a:gd name="T14" fmla="*/ 18 w 24"/>
                <a:gd name="T15" fmla="*/ 8 h 8"/>
                <a:gd name="T16" fmla="*/ 7 w 24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">
                  <a:moveTo>
                    <a:pt x="7" y="8"/>
                  </a:moveTo>
                  <a:cubicBezTo>
                    <a:pt x="4" y="8"/>
                    <a:pt x="2" y="5"/>
                    <a:pt x="1" y="2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9" y="2"/>
                    <a:pt x="15" y="2"/>
                    <a:pt x="21" y="1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5"/>
                    <a:pt x="21" y="7"/>
                    <a:pt x="18" y="8"/>
                  </a:cubicBezTo>
                  <a:cubicBezTo>
                    <a:pt x="14" y="8"/>
                    <a:pt x="11" y="8"/>
                    <a:pt x="7" y="8"/>
                  </a:cubicBezTo>
                  <a:close/>
                </a:path>
              </a:pathLst>
            </a:custGeom>
            <a:solidFill>
              <a:srgbClr val="6C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Oval 83">
              <a:extLst>
                <a:ext uri="{FF2B5EF4-FFF2-40B4-BE49-F238E27FC236}">
                  <a16:creationId xmlns:a16="http://schemas.microsoft.com/office/drawing/2014/main" id="{497EA212-1FFE-4C92-A2A7-DF1625BD7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685"/>
              <a:ext cx="48" cy="48"/>
            </a:xfrm>
            <a:prstGeom prst="ellipse">
              <a:avLst/>
            </a:prstGeom>
            <a:solidFill>
              <a:srgbClr val="D69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9B1B2A7E-13D8-B6F6-CA17-FDE6B0A7B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685"/>
              <a:ext cx="41" cy="48"/>
            </a:xfrm>
            <a:custGeom>
              <a:avLst/>
              <a:gdLst>
                <a:gd name="T0" fmla="*/ 7 w 7"/>
                <a:gd name="T1" fmla="*/ 4 h 8"/>
                <a:gd name="T2" fmla="*/ 3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0" y="1"/>
                    <a:pt x="3" y="0"/>
                  </a:cubicBezTo>
                  <a:cubicBezTo>
                    <a:pt x="5" y="0"/>
                    <a:pt x="7" y="1"/>
                    <a:pt x="7" y="4"/>
                  </a:cubicBezTo>
                  <a:close/>
                </a:path>
              </a:pathLst>
            </a:custGeom>
            <a:solidFill>
              <a:srgbClr val="D59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F2789BB3-6D20-9D00-CD4D-07B90AB5A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751"/>
              <a:ext cx="102" cy="23"/>
            </a:xfrm>
            <a:custGeom>
              <a:avLst/>
              <a:gdLst>
                <a:gd name="T0" fmla="*/ 17 w 17"/>
                <a:gd name="T1" fmla="*/ 1 h 4"/>
                <a:gd name="T2" fmla="*/ 0 w 17"/>
                <a:gd name="T3" fmla="*/ 2 h 4"/>
                <a:gd name="T4" fmla="*/ 17 w 17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4">
                  <a:moveTo>
                    <a:pt x="17" y="1"/>
                  </a:moveTo>
                  <a:cubicBezTo>
                    <a:pt x="11" y="4"/>
                    <a:pt x="6" y="4"/>
                    <a:pt x="0" y="2"/>
                  </a:cubicBezTo>
                  <a:cubicBezTo>
                    <a:pt x="5" y="0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F7E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95A13393-C6AD-E9B8-9EDB-CF092A42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625"/>
              <a:ext cx="30" cy="42"/>
            </a:xfrm>
            <a:custGeom>
              <a:avLst/>
              <a:gdLst>
                <a:gd name="T0" fmla="*/ 5 w 5"/>
                <a:gd name="T1" fmla="*/ 4 h 7"/>
                <a:gd name="T2" fmla="*/ 3 w 5"/>
                <a:gd name="T3" fmla="*/ 7 h 7"/>
                <a:gd name="T4" fmla="*/ 0 w 5"/>
                <a:gd name="T5" fmla="*/ 3 h 7"/>
                <a:gd name="T6" fmla="*/ 2 w 5"/>
                <a:gd name="T7" fmla="*/ 0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5"/>
                    <a:pt x="4" y="7"/>
                    <a:pt x="3" y="7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5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4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D8D250B9-CA4C-FB3E-5221-AE3CB0962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619"/>
              <a:ext cx="30" cy="42"/>
            </a:xfrm>
            <a:custGeom>
              <a:avLst/>
              <a:gdLst>
                <a:gd name="T0" fmla="*/ 4 w 5"/>
                <a:gd name="T1" fmla="*/ 3 h 7"/>
                <a:gd name="T2" fmla="*/ 2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4 w 5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5"/>
                    <a:pt x="4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2"/>
                    <a:pt x="0" y="0"/>
                    <a:pt x="3" y="0"/>
                  </a:cubicBezTo>
                  <a:cubicBezTo>
                    <a:pt x="5" y="0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634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CB5B9D95-7CB2-DB18-0BEA-2C3D81EE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786"/>
              <a:ext cx="66" cy="30"/>
            </a:xfrm>
            <a:custGeom>
              <a:avLst/>
              <a:gdLst>
                <a:gd name="T0" fmla="*/ 0 w 11"/>
                <a:gd name="T1" fmla="*/ 2 h 5"/>
                <a:gd name="T2" fmla="*/ 11 w 11"/>
                <a:gd name="T3" fmla="*/ 2 h 5"/>
                <a:gd name="T4" fmla="*/ 0 w 11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4" y="0"/>
                    <a:pt x="7" y="0"/>
                    <a:pt x="11" y="2"/>
                  </a:cubicBezTo>
                  <a:cubicBezTo>
                    <a:pt x="7" y="4"/>
                    <a:pt x="4" y="5"/>
                    <a:pt x="0" y="2"/>
                  </a:cubicBezTo>
                  <a:close/>
                </a:path>
              </a:pathLst>
            </a:custGeom>
            <a:solidFill>
              <a:srgbClr val="E49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1838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oogle Shape;1579;p69"/>
          <p:cNvGrpSpPr/>
          <p:nvPr/>
        </p:nvGrpSpPr>
        <p:grpSpPr>
          <a:xfrm>
            <a:off x="4793300" y="3217440"/>
            <a:ext cx="2543256" cy="1385059"/>
            <a:chOff x="4793300" y="3217440"/>
            <a:chExt cx="2543256" cy="1385059"/>
          </a:xfrm>
        </p:grpSpPr>
        <p:sp>
          <p:nvSpPr>
            <p:cNvPr id="117" name="Google Shape;1580;p69"/>
            <p:cNvSpPr/>
            <p:nvPr/>
          </p:nvSpPr>
          <p:spPr>
            <a:xfrm>
              <a:off x="4793300" y="3217440"/>
              <a:ext cx="2528193" cy="1314281"/>
            </a:xfrm>
            <a:custGeom>
              <a:avLst/>
              <a:gdLst/>
              <a:ahLst/>
              <a:cxnLst/>
              <a:rect l="l" t="t" r="r" b="b"/>
              <a:pathLst>
                <a:path w="138096" h="88953" extrusionOk="0">
                  <a:moveTo>
                    <a:pt x="81889" y="1"/>
                  </a:moveTo>
                  <a:cubicBezTo>
                    <a:pt x="80837" y="1"/>
                    <a:pt x="79787" y="13"/>
                    <a:pt x="78742" y="49"/>
                  </a:cubicBezTo>
                  <a:cubicBezTo>
                    <a:pt x="77284" y="157"/>
                    <a:pt x="75772" y="157"/>
                    <a:pt x="74314" y="157"/>
                  </a:cubicBezTo>
                  <a:cubicBezTo>
                    <a:pt x="74008" y="169"/>
                    <a:pt x="73705" y="173"/>
                    <a:pt x="73403" y="173"/>
                  </a:cubicBezTo>
                  <a:cubicBezTo>
                    <a:pt x="72865" y="173"/>
                    <a:pt x="72332" y="160"/>
                    <a:pt x="71797" y="160"/>
                  </a:cubicBezTo>
                  <a:cubicBezTo>
                    <a:pt x="71308" y="160"/>
                    <a:pt x="70816" y="171"/>
                    <a:pt x="70317" y="211"/>
                  </a:cubicBezTo>
                  <a:cubicBezTo>
                    <a:pt x="68751" y="373"/>
                    <a:pt x="67185" y="265"/>
                    <a:pt x="65619" y="373"/>
                  </a:cubicBezTo>
                  <a:cubicBezTo>
                    <a:pt x="64350" y="481"/>
                    <a:pt x="63094" y="481"/>
                    <a:pt x="61845" y="481"/>
                  </a:cubicBezTo>
                  <a:cubicBezTo>
                    <a:pt x="60596" y="481"/>
                    <a:pt x="59354" y="481"/>
                    <a:pt x="58112" y="589"/>
                  </a:cubicBezTo>
                  <a:cubicBezTo>
                    <a:pt x="57491" y="643"/>
                    <a:pt x="56870" y="643"/>
                    <a:pt x="56255" y="643"/>
                  </a:cubicBezTo>
                  <a:cubicBezTo>
                    <a:pt x="55641" y="643"/>
                    <a:pt x="55033" y="643"/>
                    <a:pt x="54439" y="697"/>
                  </a:cubicBezTo>
                  <a:cubicBezTo>
                    <a:pt x="46770" y="1075"/>
                    <a:pt x="39047" y="1453"/>
                    <a:pt x="31432" y="2479"/>
                  </a:cubicBezTo>
                  <a:cubicBezTo>
                    <a:pt x="28300" y="2857"/>
                    <a:pt x="25276" y="3505"/>
                    <a:pt x="22089" y="3721"/>
                  </a:cubicBezTo>
                  <a:cubicBezTo>
                    <a:pt x="20091" y="3883"/>
                    <a:pt x="18093" y="4261"/>
                    <a:pt x="16095" y="4855"/>
                  </a:cubicBezTo>
                  <a:cubicBezTo>
                    <a:pt x="14420" y="5233"/>
                    <a:pt x="13124" y="6151"/>
                    <a:pt x="11666" y="6854"/>
                  </a:cubicBezTo>
                  <a:cubicBezTo>
                    <a:pt x="9992" y="7826"/>
                    <a:pt x="8480" y="9014"/>
                    <a:pt x="7183" y="10364"/>
                  </a:cubicBezTo>
                  <a:cubicBezTo>
                    <a:pt x="5725" y="11822"/>
                    <a:pt x="4591" y="13550"/>
                    <a:pt x="3781" y="15387"/>
                  </a:cubicBezTo>
                  <a:cubicBezTo>
                    <a:pt x="2485" y="18357"/>
                    <a:pt x="1567" y="21489"/>
                    <a:pt x="1081" y="24676"/>
                  </a:cubicBezTo>
                  <a:cubicBezTo>
                    <a:pt x="649" y="28132"/>
                    <a:pt x="1" y="31535"/>
                    <a:pt x="163" y="34991"/>
                  </a:cubicBezTo>
                  <a:cubicBezTo>
                    <a:pt x="163" y="37475"/>
                    <a:pt x="433" y="40014"/>
                    <a:pt x="325" y="42552"/>
                  </a:cubicBezTo>
                  <a:cubicBezTo>
                    <a:pt x="379" y="45846"/>
                    <a:pt x="433" y="49195"/>
                    <a:pt x="433" y="52543"/>
                  </a:cubicBezTo>
                  <a:cubicBezTo>
                    <a:pt x="379" y="53839"/>
                    <a:pt x="649" y="55136"/>
                    <a:pt x="595" y="56432"/>
                  </a:cubicBezTo>
                  <a:cubicBezTo>
                    <a:pt x="811" y="59996"/>
                    <a:pt x="1243" y="63561"/>
                    <a:pt x="1675" y="67125"/>
                  </a:cubicBezTo>
                  <a:cubicBezTo>
                    <a:pt x="1891" y="68799"/>
                    <a:pt x="2323" y="70419"/>
                    <a:pt x="2917" y="71986"/>
                  </a:cubicBezTo>
                  <a:cubicBezTo>
                    <a:pt x="3943" y="75766"/>
                    <a:pt x="5941" y="79169"/>
                    <a:pt x="8804" y="81923"/>
                  </a:cubicBezTo>
                  <a:cubicBezTo>
                    <a:pt x="9830" y="82949"/>
                    <a:pt x="11018" y="83867"/>
                    <a:pt x="12260" y="84623"/>
                  </a:cubicBezTo>
                  <a:cubicBezTo>
                    <a:pt x="14528" y="85919"/>
                    <a:pt x="17067" y="86783"/>
                    <a:pt x="19659" y="87161"/>
                  </a:cubicBezTo>
                  <a:cubicBezTo>
                    <a:pt x="21981" y="87594"/>
                    <a:pt x="24358" y="87864"/>
                    <a:pt x="26734" y="87918"/>
                  </a:cubicBezTo>
                  <a:cubicBezTo>
                    <a:pt x="29596" y="88242"/>
                    <a:pt x="32459" y="88350"/>
                    <a:pt x="35375" y="88350"/>
                  </a:cubicBezTo>
                  <a:cubicBezTo>
                    <a:pt x="38777" y="88512"/>
                    <a:pt x="42234" y="88458"/>
                    <a:pt x="45636" y="88512"/>
                  </a:cubicBezTo>
                  <a:cubicBezTo>
                    <a:pt x="47391" y="88647"/>
                    <a:pt x="49160" y="88647"/>
                    <a:pt x="50929" y="88647"/>
                  </a:cubicBezTo>
                  <a:cubicBezTo>
                    <a:pt x="52698" y="88647"/>
                    <a:pt x="54466" y="88647"/>
                    <a:pt x="56222" y="88782"/>
                  </a:cubicBezTo>
                  <a:cubicBezTo>
                    <a:pt x="56762" y="88809"/>
                    <a:pt x="57302" y="88809"/>
                    <a:pt x="57842" y="88809"/>
                  </a:cubicBezTo>
                  <a:cubicBezTo>
                    <a:pt x="58382" y="88809"/>
                    <a:pt x="58922" y="88809"/>
                    <a:pt x="59462" y="88836"/>
                  </a:cubicBezTo>
                  <a:cubicBezTo>
                    <a:pt x="60629" y="88933"/>
                    <a:pt x="61815" y="88952"/>
                    <a:pt x="63020" y="88952"/>
                  </a:cubicBezTo>
                  <a:cubicBezTo>
                    <a:pt x="63824" y="88952"/>
                    <a:pt x="64636" y="88944"/>
                    <a:pt x="65457" y="88944"/>
                  </a:cubicBezTo>
                  <a:cubicBezTo>
                    <a:pt x="70155" y="88782"/>
                    <a:pt x="74908" y="88620"/>
                    <a:pt x="79607" y="88350"/>
                  </a:cubicBezTo>
                  <a:cubicBezTo>
                    <a:pt x="85547" y="88188"/>
                    <a:pt x="91380" y="87594"/>
                    <a:pt x="97267" y="87270"/>
                  </a:cubicBezTo>
                  <a:cubicBezTo>
                    <a:pt x="102883" y="86999"/>
                    <a:pt x="108554" y="86783"/>
                    <a:pt x="114009" y="85811"/>
                  </a:cubicBezTo>
                  <a:cubicBezTo>
                    <a:pt x="117843" y="85163"/>
                    <a:pt x="121516" y="83975"/>
                    <a:pt x="124972" y="82301"/>
                  </a:cubicBezTo>
                  <a:cubicBezTo>
                    <a:pt x="127187" y="81221"/>
                    <a:pt x="129185" y="79655"/>
                    <a:pt x="130751" y="77764"/>
                  </a:cubicBezTo>
                  <a:cubicBezTo>
                    <a:pt x="132857" y="75064"/>
                    <a:pt x="133991" y="71986"/>
                    <a:pt x="134802" y="68907"/>
                  </a:cubicBezTo>
                  <a:cubicBezTo>
                    <a:pt x="135720" y="64857"/>
                    <a:pt x="136368" y="60698"/>
                    <a:pt x="136692" y="56540"/>
                  </a:cubicBezTo>
                  <a:cubicBezTo>
                    <a:pt x="136908" y="54595"/>
                    <a:pt x="137178" y="52597"/>
                    <a:pt x="137178" y="50599"/>
                  </a:cubicBezTo>
                  <a:cubicBezTo>
                    <a:pt x="137394" y="48385"/>
                    <a:pt x="137232" y="46116"/>
                    <a:pt x="137502" y="43848"/>
                  </a:cubicBezTo>
                  <a:cubicBezTo>
                    <a:pt x="137556" y="41634"/>
                    <a:pt x="137772" y="39474"/>
                    <a:pt x="137772" y="37259"/>
                  </a:cubicBezTo>
                  <a:cubicBezTo>
                    <a:pt x="137718" y="35693"/>
                    <a:pt x="138042" y="34181"/>
                    <a:pt x="137988" y="32615"/>
                  </a:cubicBezTo>
                  <a:cubicBezTo>
                    <a:pt x="138096" y="28996"/>
                    <a:pt x="137880" y="25378"/>
                    <a:pt x="137286" y="21813"/>
                  </a:cubicBezTo>
                  <a:cubicBezTo>
                    <a:pt x="136962" y="19167"/>
                    <a:pt x="136314" y="16629"/>
                    <a:pt x="135450" y="14144"/>
                  </a:cubicBezTo>
                  <a:cubicBezTo>
                    <a:pt x="134477" y="11444"/>
                    <a:pt x="132803" y="9068"/>
                    <a:pt x="130535" y="7340"/>
                  </a:cubicBezTo>
                  <a:cubicBezTo>
                    <a:pt x="129293" y="6422"/>
                    <a:pt x="127997" y="5665"/>
                    <a:pt x="126646" y="4909"/>
                  </a:cubicBezTo>
                  <a:cubicBezTo>
                    <a:pt x="125296" y="4207"/>
                    <a:pt x="123838" y="3667"/>
                    <a:pt x="122326" y="3289"/>
                  </a:cubicBezTo>
                  <a:cubicBezTo>
                    <a:pt x="120328" y="2695"/>
                    <a:pt x="118329" y="2263"/>
                    <a:pt x="116277" y="1939"/>
                  </a:cubicBezTo>
                  <a:cubicBezTo>
                    <a:pt x="111363" y="1075"/>
                    <a:pt x="106448" y="589"/>
                    <a:pt x="101479" y="481"/>
                  </a:cubicBezTo>
                  <a:cubicBezTo>
                    <a:pt x="98617" y="319"/>
                    <a:pt x="95809" y="157"/>
                    <a:pt x="92946" y="157"/>
                  </a:cubicBezTo>
                  <a:cubicBezTo>
                    <a:pt x="92722" y="164"/>
                    <a:pt x="92499" y="168"/>
                    <a:pt x="92275" y="168"/>
                  </a:cubicBezTo>
                  <a:cubicBezTo>
                    <a:pt x="90931" y="168"/>
                    <a:pt x="89582" y="49"/>
                    <a:pt x="88194" y="49"/>
                  </a:cubicBezTo>
                  <a:cubicBezTo>
                    <a:pt x="86105" y="49"/>
                    <a:pt x="83993" y="1"/>
                    <a:pt x="81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581;p69"/>
            <p:cNvSpPr/>
            <p:nvPr/>
          </p:nvSpPr>
          <p:spPr>
            <a:xfrm>
              <a:off x="4808364" y="3288218"/>
              <a:ext cx="2528193" cy="1314281"/>
            </a:xfrm>
            <a:custGeom>
              <a:avLst/>
              <a:gdLst/>
              <a:ahLst/>
              <a:cxnLst/>
              <a:rect l="l" t="t" r="r" b="b"/>
              <a:pathLst>
                <a:path w="138096" h="88953" extrusionOk="0">
                  <a:moveTo>
                    <a:pt x="81889" y="1"/>
                  </a:moveTo>
                  <a:cubicBezTo>
                    <a:pt x="80837" y="1"/>
                    <a:pt x="79787" y="13"/>
                    <a:pt x="78742" y="49"/>
                  </a:cubicBezTo>
                  <a:cubicBezTo>
                    <a:pt x="77284" y="157"/>
                    <a:pt x="75772" y="157"/>
                    <a:pt x="74314" y="157"/>
                  </a:cubicBezTo>
                  <a:cubicBezTo>
                    <a:pt x="74008" y="169"/>
                    <a:pt x="73705" y="173"/>
                    <a:pt x="73403" y="173"/>
                  </a:cubicBezTo>
                  <a:cubicBezTo>
                    <a:pt x="72865" y="173"/>
                    <a:pt x="72332" y="160"/>
                    <a:pt x="71797" y="160"/>
                  </a:cubicBezTo>
                  <a:cubicBezTo>
                    <a:pt x="71308" y="160"/>
                    <a:pt x="70816" y="171"/>
                    <a:pt x="70317" y="211"/>
                  </a:cubicBezTo>
                  <a:cubicBezTo>
                    <a:pt x="68751" y="373"/>
                    <a:pt x="67185" y="265"/>
                    <a:pt x="65619" y="373"/>
                  </a:cubicBezTo>
                  <a:cubicBezTo>
                    <a:pt x="64350" y="481"/>
                    <a:pt x="63094" y="481"/>
                    <a:pt x="61845" y="481"/>
                  </a:cubicBezTo>
                  <a:cubicBezTo>
                    <a:pt x="60596" y="481"/>
                    <a:pt x="59354" y="481"/>
                    <a:pt x="58112" y="589"/>
                  </a:cubicBezTo>
                  <a:cubicBezTo>
                    <a:pt x="57491" y="643"/>
                    <a:pt x="56870" y="643"/>
                    <a:pt x="56255" y="643"/>
                  </a:cubicBezTo>
                  <a:cubicBezTo>
                    <a:pt x="55641" y="643"/>
                    <a:pt x="55033" y="643"/>
                    <a:pt x="54439" y="697"/>
                  </a:cubicBezTo>
                  <a:cubicBezTo>
                    <a:pt x="46770" y="1075"/>
                    <a:pt x="39047" y="1453"/>
                    <a:pt x="31432" y="2479"/>
                  </a:cubicBezTo>
                  <a:cubicBezTo>
                    <a:pt x="28300" y="2857"/>
                    <a:pt x="25276" y="3505"/>
                    <a:pt x="22089" y="3721"/>
                  </a:cubicBezTo>
                  <a:cubicBezTo>
                    <a:pt x="20091" y="3883"/>
                    <a:pt x="18093" y="4261"/>
                    <a:pt x="16095" y="4855"/>
                  </a:cubicBezTo>
                  <a:cubicBezTo>
                    <a:pt x="14420" y="5233"/>
                    <a:pt x="13124" y="6151"/>
                    <a:pt x="11666" y="6854"/>
                  </a:cubicBezTo>
                  <a:cubicBezTo>
                    <a:pt x="9992" y="7826"/>
                    <a:pt x="8480" y="9014"/>
                    <a:pt x="7183" y="10364"/>
                  </a:cubicBezTo>
                  <a:cubicBezTo>
                    <a:pt x="5725" y="11822"/>
                    <a:pt x="4591" y="13550"/>
                    <a:pt x="3781" y="15387"/>
                  </a:cubicBezTo>
                  <a:cubicBezTo>
                    <a:pt x="2485" y="18357"/>
                    <a:pt x="1567" y="21489"/>
                    <a:pt x="1081" y="24676"/>
                  </a:cubicBezTo>
                  <a:cubicBezTo>
                    <a:pt x="649" y="28132"/>
                    <a:pt x="1" y="31535"/>
                    <a:pt x="163" y="34991"/>
                  </a:cubicBezTo>
                  <a:cubicBezTo>
                    <a:pt x="163" y="37475"/>
                    <a:pt x="433" y="40014"/>
                    <a:pt x="325" y="42552"/>
                  </a:cubicBezTo>
                  <a:cubicBezTo>
                    <a:pt x="379" y="45846"/>
                    <a:pt x="433" y="49195"/>
                    <a:pt x="433" y="52543"/>
                  </a:cubicBezTo>
                  <a:cubicBezTo>
                    <a:pt x="379" y="53839"/>
                    <a:pt x="649" y="55136"/>
                    <a:pt x="595" y="56432"/>
                  </a:cubicBezTo>
                  <a:cubicBezTo>
                    <a:pt x="811" y="59996"/>
                    <a:pt x="1243" y="63561"/>
                    <a:pt x="1675" y="67125"/>
                  </a:cubicBezTo>
                  <a:cubicBezTo>
                    <a:pt x="1891" y="68799"/>
                    <a:pt x="2323" y="70419"/>
                    <a:pt x="2917" y="71986"/>
                  </a:cubicBezTo>
                  <a:cubicBezTo>
                    <a:pt x="3943" y="75766"/>
                    <a:pt x="5941" y="79169"/>
                    <a:pt x="8804" y="81923"/>
                  </a:cubicBezTo>
                  <a:cubicBezTo>
                    <a:pt x="9830" y="82949"/>
                    <a:pt x="11018" y="83867"/>
                    <a:pt x="12260" y="84623"/>
                  </a:cubicBezTo>
                  <a:cubicBezTo>
                    <a:pt x="14528" y="85919"/>
                    <a:pt x="17067" y="86783"/>
                    <a:pt x="19659" y="87161"/>
                  </a:cubicBezTo>
                  <a:cubicBezTo>
                    <a:pt x="21981" y="87594"/>
                    <a:pt x="24358" y="87864"/>
                    <a:pt x="26734" y="87918"/>
                  </a:cubicBezTo>
                  <a:cubicBezTo>
                    <a:pt x="29596" y="88242"/>
                    <a:pt x="32459" y="88350"/>
                    <a:pt x="35375" y="88350"/>
                  </a:cubicBezTo>
                  <a:cubicBezTo>
                    <a:pt x="38777" y="88512"/>
                    <a:pt x="42234" y="88458"/>
                    <a:pt x="45636" y="88512"/>
                  </a:cubicBezTo>
                  <a:cubicBezTo>
                    <a:pt x="47391" y="88647"/>
                    <a:pt x="49160" y="88647"/>
                    <a:pt x="50929" y="88647"/>
                  </a:cubicBezTo>
                  <a:cubicBezTo>
                    <a:pt x="52698" y="88647"/>
                    <a:pt x="54466" y="88647"/>
                    <a:pt x="56222" y="88782"/>
                  </a:cubicBezTo>
                  <a:cubicBezTo>
                    <a:pt x="56762" y="88809"/>
                    <a:pt x="57302" y="88809"/>
                    <a:pt x="57842" y="88809"/>
                  </a:cubicBezTo>
                  <a:cubicBezTo>
                    <a:pt x="58382" y="88809"/>
                    <a:pt x="58922" y="88809"/>
                    <a:pt x="59462" y="88836"/>
                  </a:cubicBezTo>
                  <a:cubicBezTo>
                    <a:pt x="60629" y="88933"/>
                    <a:pt x="61815" y="88952"/>
                    <a:pt x="63020" y="88952"/>
                  </a:cubicBezTo>
                  <a:cubicBezTo>
                    <a:pt x="63824" y="88952"/>
                    <a:pt x="64636" y="88944"/>
                    <a:pt x="65457" y="88944"/>
                  </a:cubicBezTo>
                  <a:cubicBezTo>
                    <a:pt x="70155" y="88782"/>
                    <a:pt x="74908" y="88620"/>
                    <a:pt x="79607" y="88350"/>
                  </a:cubicBezTo>
                  <a:cubicBezTo>
                    <a:pt x="85547" y="88188"/>
                    <a:pt x="91380" y="87594"/>
                    <a:pt x="97267" y="87270"/>
                  </a:cubicBezTo>
                  <a:cubicBezTo>
                    <a:pt x="102883" y="86999"/>
                    <a:pt x="108554" y="86783"/>
                    <a:pt x="114009" y="85811"/>
                  </a:cubicBezTo>
                  <a:cubicBezTo>
                    <a:pt x="117843" y="85163"/>
                    <a:pt x="121516" y="83975"/>
                    <a:pt x="124972" y="82301"/>
                  </a:cubicBezTo>
                  <a:cubicBezTo>
                    <a:pt x="127187" y="81221"/>
                    <a:pt x="129185" y="79655"/>
                    <a:pt x="130751" y="77764"/>
                  </a:cubicBezTo>
                  <a:cubicBezTo>
                    <a:pt x="132857" y="75064"/>
                    <a:pt x="133991" y="71986"/>
                    <a:pt x="134802" y="68907"/>
                  </a:cubicBezTo>
                  <a:cubicBezTo>
                    <a:pt x="135720" y="64857"/>
                    <a:pt x="136368" y="60698"/>
                    <a:pt x="136692" y="56540"/>
                  </a:cubicBezTo>
                  <a:cubicBezTo>
                    <a:pt x="136908" y="54595"/>
                    <a:pt x="137178" y="52597"/>
                    <a:pt x="137178" y="50599"/>
                  </a:cubicBezTo>
                  <a:cubicBezTo>
                    <a:pt x="137394" y="48385"/>
                    <a:pt x="137232" y="46116"/>
                    <a:pt x="137502" y="43848"/>
                  </a:cubicBezTo>
                  <a:cubicBezTo>
                    <a:pt x="137556" y="41634"/>
                    <a:pt x="137772" y="39474"/>
                    <a:pt x="137772" y="37259"/>
                  </a:cubicBezTo>
                  <a:cubicBezTo>
                    <a:pt x="137718" y="35693"/>
                    <a:pt x="138042" y="34181"/>
                    <a:pt x="137988" y="32615"/>
                  </a:cubicBezTo>
                  <a:cubicBezTo>
                    <a:pt x="138096" y="28996"/>
                    <a:pt x="137880" y="25378"/>
                    <a:pt x="137286" y="21813"/>
                  </a:cubicBezTo>
                  <a:cubicBezTo>
                    <a:pt x="136962" y="19167"/>
                    <a:pt x="136314" y="16629"/>
                    <a:pt x="135450" y="14144"/>
                  </a:cubicBezTo>
                  <a:cubicBezTo>
                    <a:pt x="134477" y="11444"/>
                    <a:pt x="132803" y="9068"/>
                    <a:pt x="130535" y="7340"/>
                  </a:cubicBezTo>
                  <a:cubicBezTo>
                    <a:pt x="129293" y="6422"/>
                    <a:pt x="127997" y="5665"/>
                    <a:pt x="126646" y="4909"/>
                  </a:cubicBezTo>
                  <a:cubicBezTo>
                    <a:pt x="125296" y="4207"/>
                    <a:pt x="123838" y="3667"/>
                    <a:pt x="122326" y="3289"/>
                  </a:cubicBezTo>
                  <a:cubicBezTo>
                    <a:pt x="120328" y="2695"/>
                    <a:pt x="118329" y="2263"/>
                    <a:pt x="116277" y="1939"/>
                  </a:cubicBezTo>
                  <a:cubicBezTo>
                    <a:pt x="111363" y="1075"/>
                    <a:pt x="106448" y="589"/>
                    <a:pt x="101479" y="481"/>
                  </a:cubicBezTo>
                  <a:cubicBezTo>
                    <a:pt x="98617" y="319"/>
                    <a:pt x="95809" y="157"/>
                    <a:pt x="92946" y="157"/>
                  </a:cubicBezTo>
                  <a:cubicBezTo>
                    <a:pt x="92722" y="164"/>
                    <a:pt x="92499" y="168"/>
                    <a:pt x="92275" y="168"/>
                  </a:cubicBezTo>
                  <a:cubicBezTo>
                    <a:pt x="90931" y="168"/>
                    <a:pt x="89582" y="49"/>
                    <a:pt x="88194" y="49"/>
                  </a:cubicBezTo>
                  <a:cubicBezTo>
                    <a:pt x="86105" y="49"/>
                    <a:pt x="83993" y="1"/>
                    <a:pt x="818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582;p69"/>
          <p:cNvGrpSpPr/>
          <p:nvPr/>
        </p:nvGrpSpPr>
        <p:grpSpPr>
          <a:xfrm>
            <a:off x="1713900" y="3217417"/>
            <a:ext cx="2637663" cy="1385058"/>
            <a:chOff x="1713900" y="3217417"/>
            <a:chExt cx="2637663" cy="1385058"/>
          </a:xfrm>
        </p:grpSpPr>
        <p:sp>
          <p:nvSpPr>
            <p:cNvPr id="120" name="Google Shape;1583;p69"/>
            <p:cNvSpPr/>
            <p:nvPr/>
          </p:nvSpPr>
          <p:spPr>
            <a:xfrm>
              <a:off x="1732220" y="3217417"/>
              <a:ext cx="2619343" cy="1314281"/>
            </a:xfrm>
            <a:custGeom>
              <a:avLst/>
              <a:gdLst/>
              <a:ahLst/>
              <a:cxnLst/>
              <a:rect l="l" t="t" r="r" b="b"/>
              <a:pathLst>
                <a:path w="138151" h="88953" extrusionOk="0">
                  <a:moveTo>
                    <a:pt x="56274" y="1"/>
                  </a:moveTo>
                  <a:cubicBezTo>
                    <a:pt x="54182" y="1"/>
                    <a:pt x="52082" y="49"/>
                    <a:pt x="49957" y="49"/>
                  </a:cubicBezTo>
                  <a:cubicBezTo>
                    <a:pt x="48615" y="49"/>
                    <a:pt x="47272" y="168"/>
                    <a:pt x="45930" y="168"/>
                  </a:cubicBezTo>
                  <a:cubicBezTo>
                    <a:pt x="45706" y="168"/>
                    <a:pt x="45482" y="164"/>
                    <a:pt x="45259" y="157"/>
                  </a:cubicBezTo>
                  <a:cubicBezTo>
                    <a:pt x="42396" y="157"/>
                    <a:pt x="39534" y="319"/>
                    <a:pt x="36672" y="481"/>
                  </a:cubicBezTo>
                  <a:cubicBezTo>
                    <a:pt x="31703" y="589"/>
                    <a:pt x="26788" y="1075"/>
                    <a:pt x="21928" y="1939"/>
                  </a:cubicBezTo>
                  <a:cubicBezTo>
                    <a:pt x="19821" y="2263"/>
                    <a:pt x="17823" y="2695"/>
                    <a:pt x="15825" y="3289"/>
                  </a:cubicBezTo>
                  <a:cubicBezTo>
                    <a:pt x="14313" y="3667"/>
                    <a:pt x="12855" y="4207"/>
                    <a:pt x="11504" y="4909"/>
                  </a:cubicBezTo>
                  <a:cubicBezTo>
                    <a:pt x="10154" y="5665"/>
                    <a:pt x="8858" y="6422"/>
                    <a:pt x="7616" y="7286"/>
                  </a:cubicBezTo>
                  <a:cubicBezTo>
                    <a:pt x="5348" y="9068"/>
                    <a:pt x="3619" y="11444"/>
                    <a:pt x="2701" y="14144"/>
                  </a:cubicBezTo>
                  <a:cubicBezTo>
                    <a:pt x="1783" y="16575"/>
                    <a:pt x="1189" y="19167"/>
                    <a:pt x="865" y="21759"/>
                  </a:cubicBezTo>
                  <a:cubicBezTo>
                    <a:pt x="217" y="25324"/>
                    <a:pt x="1" y="28942"/>
                    <a:pt x="163" y="32561"/>
                  </a:cubicBezTo>
                  <a:cubicBezTo>
                    <a:pt x="109" y="34127"/>
                    <a:pt x="433" y="35693"/>
                    <a:pt x="379" y="37259"/>
                  </a:cubicBezTo>
                  <a:cubicBezTo>
                    <a:pt x="379" y="39474"/>
                    <a:pt x="595" y="41634"/>
                    <a:pt x="595" y="43848"/>
                  </a:cubicBezTo>
                  <a:cubicBezTo>
                    <a:pt x="865" y="46062"/>
                    <a:pt x="757" y="48331"/>
                    <a:pt x="973" y="50599"/>
                  </a:cubicBezTo>
                  <a:cubicBezTo>
                    <a:pt x="973" y="52597"/>
                    <a:pt x="1189" y="54541"/>
                    <a:pt x="1405" y="56540"/>
                  </a:cubicBezTo>
                  <a:cubicBezTo>
                    <a:pt x="1729" y="60698"/>
                    <a:pt x="2377" y="64857"/>
                    <a:pt x="3349" y="68907"/>
                  </a:cubicBezTo>
                  <a:cubicBezTo>
                    <a:pt x="4160" y="71986"/>
                    <a:pt x="5294" y="75064"/>
                    <a:pt x="7454" y="77710"/>
                  </a:cubicBezTo>
                  <a:cubicBezTo>
                    <a:pt x="9020" y="79655"/>
                    <a:pt x="10964" y="81221"/>
                    <a:pt x="13179" y="82247"/>
                  </a:cubicBezTo>
                  <a:cubicBezTo>
                    <a:pt x="16635" y="83975"/>
                    <a:pt x="20362" y="85163"/>
                    <a:pt x="24142" y="85811"/>
                  </a:cubicBezTo>
                  <a:cubicBezTo>
                    <a:pt x="29597" y="86783"/>
                    <a:pt x="35267" y="86999"/>
                    <a:pt x="40884" y="87270"/>
                  </a:cubicBezTo>
                  <a:cubicBezTo>
                    <a:pt x="46771" y="87594"/>
                    <a:pt x="52658" y="88188"/>
                    <a:pt x="58544" y="88350"/>
                  </a:cubicBezTo>
                  <a:cubicBezTo>
                    <a:pt x="63243" y="88620"/>
                    <a:pt x="67996" y="88728"/>
                    <a:pt x="72694" y="88944"/>
                  </a:cubicBezTo>
                  <a:cubicBezTo>
                    <a:pt x="73515" y="88944"/>
                    <a:pt x="74327" y="88952"/>
                    <a:pt x="75134" y="88952"/>
                  </a:cubicBezTo>
                  <a:cubicBezTo>
                    <a:pt x="76345" y="88952"/>
                    <a:pt x="77544" y="88933"/>
                    <a:pt x="78743" y="88836"/>
                  </a:cubicBezTo>
                  <a:cubicBezTo>
                    <a:pt x="79283" y="88809"/>
                    <a:pt x="79823" y="88809"/>
                    <a:pt x="80356" y="88809"/>
                  </a:cubicBezTo>
                  <a:cubicBezTo>
                    <a:pt x="80890" y="88809"/>
                    <a:pt x="81416" y="88809"/>
                    <a:pt x="81929" y="88782"/>
                  </a:cubicBezTo>
                  <a:cubicBezTo>
                    <a:pt x="83387" y="88647"/>
                    <a:pt x="84854" y="88624"/>
                    <a:pt x="86323" y="88624"/>
                  </a:cubicBezTo>
                  <a:cubicBezTo>
                    <a:pt x="87076" y="88624"/>
                    <a:pt x="87830" y="88630"/>
                    <a:pt x="88583" y="88630"/>
                  </a:cubicBezTo>
                  <a:cubicBezTo>
                    <a:pt x="89897" y="88630"/>
                    <a:pt x="91210" y="88612"/>
                    <a:pt x="92515" y="88512"/>
                  </a:cubicBezTo>
                  <a:cubicBezTo>
                    <a:pt x="95917" y="88458"/>
                    <a:pt x="99374" y="88512"/>
                    <a:pt x="102830" y="88350"/>
                  </a:cubicBezTo>
                  <a:cubicBezTo>
                    <a:pt x="105692" y="88350"/>
                    <a:pt x="108555" y="88188"/>
                    <a:pt x="111417" y="87864"/>
                  </a:cubicBezTo>
                  <a:cubicBezTo>
                    <a:pt x="113793" y="87810"/>
                    <a:pt x="116170" y="87594"/>
                    <a:pt x="118546" y="87161"/>
                  </a:cubicBezTo>
                  <a:cubicBezTo>
                    <a:pt x="121138" y="86783"/>
                    <a:pt x="123623" y="85919"/>
                    <a:pt x="125891" y="84569"/>
                  </a:cubicBezTo>
                  <a:cubicBezTo>
                    <a:pt x="127187" y="83867"/>
                    <a:pt x="128375" y="82949"/>
                    <a:pt x="129401" y="81869"/>
                  </a:cubicBezTo>
                  <a:cubicBezTo>
                    <a:pt x="132210" y="79169"/>
                    <a:pt x="134208" y="75712"/>
                    <a:pt x="135234" y="71932"/>
                  </a:cubicBezTo>
                  <a:cubicBezTo>
                    <a:pt x="135828" y="70365"/>
                    <a:pt x="136206" y="68745"/>
                    <a:pt x="136476" y="67125"/>
                  </a:cubicBezTo>
                  <a:cubicBezTo>
                    <a:pt x="136908" y="63561"/>
                    <a:pt x="137340" y="59996"/>
                    <a:pt x="137556" y="56432"/>
                  </a:cubicBezTo>
                  <a:cubicBezTo>
                    <a:pt x="137502" y="55082"/>
                    <a:pt x="137772" y="53785"/>
                    <a:pt x="137718" y="52489"/>
                  </a:cubicBezTo>
                  <a:cubicBezTo>
                    <a:pt x="137718" y="49195"/>
                    <a:pt x="137772" y="45846"/>
                    <a:pt x="137826" y="42552"/>
                  </a:cubicBezTo>
                  <a:cubicBezTo>
                    <a:pt x="137718" y="40014"/>
                    <a:pt x="137988" y="37475"/>
                    <a:pt x="137988" y="34991"/>
                  </a:cubicBezTo>
                  <a:cubicBezTo>
                    <a:pt x="138150" y="31535"/>
                    <a:pt x="137448" y="28078"/>
                    <a:pt x="137070" y="24676"/>
                  </a:cubicBezTo>
                  <a:cubicBezTo>
                    <a:pt x="136584" y="21489"/>
                    <a:pt x="135666" y="18357"/>
                    <a:pt x="134370" y="15387"/>
                  </a:cubicBezTo>
                  <a:cubicBezTo>
                    <a:pt x="133560" y="13496"/>
                    <a:pt x="132372" y="11822"/>
                    <a:pt x="130967" y="10364"/>
                  </a:cubicBezTo>
                  <a:cubicBezTo>
                    <a:pt x="129617" y="9014"/>
                    <a:pt x="128105" y="7772"/>
                    <a:pt x="126431" y="6800"/>
                  </a:cubicBezTo>
                  <a:cubicBezTo>
                    <a:pt x="125027" y="6151"/>
                    <a:pt x="123677" y="5233"/>
                    <a:pt x="122002" y="4855"/>
                  </a:cubicBezTo>
                  <a:cubicBezTo>
                    <a:pt x="120058" y="4261"/>
                    <a:pt x="118006" y="3883"/>
                    <a:pt x="116008" y="3721"/>
                  </a:cubicBezTo>
                  <a:cubicBezTo>
                    <a:pt x="112875" y="3505"/>
                    <a:pt x="109797" y="2857"/>
                    <a:pt x="106664" y="2479"/>
                  </a:cubicBezTo>
                  <a:cubicBezTo>
                    <a:pt x="99103" y="1453"/>
                    <a:pt x="91380" y="1075"/>
                    <a:pt x="83658" y="697"/>
                  </a:cubicBezTo>
                  <a:cubicBezTo>
                    <a:pt x="83063" y="643"/>
                    <a:pt x="82456" y="643"/>
                    <a:pt x="81848" y="643"/>
                  </a:cubicBezTo>
                  <a:cubicBezTo>
                    <a:pt x="81241" y="643"/>
                    <a:pt x="80633" y="643"/>
                    <a:pt x="80039" y="589"/>
                  </a:cubicBezTo>
                  <a:cubicBezTo>
                    <a:pt x="78770" y="481"/>
                    <a:pt x="77514" y="481"/>
                    <a:pt x="76265" y="481"/>
                  </a:cubicBezTo>
                  <a:cubicBezTo>
                    <a:pt x="75016" y="481"/>
                    <a:pt x="73774" y="481"/>
                    <a:pt x="72532" y="373"/>
                  </a:cubicBezTo>
                  <a:cubicBezTo>
                    <a:pt x="70912" y="265"/>
                    <a:pt x="69346" y="373"/>
                    <a:pt x="67780" y="211"/>
                  </a:cubicBezTo>
                  <a:cubicBezTo>
                    <a:pt x="67301" y="171"/>
                    <a:pt x="66822" y="160"/>
                    <a:pt x="66343" y="160"/>
                  </a:cubicBezTo>
                  <a:cubicBezTo>
                    <a:pt x="65819" y="160"/>
                    <a:pt x="65296" y="173"/>
                    <a:pt x="64772" y="173"/>
                  </a:cubicBezTo>
                  <a:cubicBezTo>
                    <a:pt x="64478" y="173"/>
                    <a:pt x="64185" y="169"/>
                    <a:pt x="63891" y="157"/>
                  </a:cubicBezTo>
                  <a:cubicBezTo>
                    <a:pt x="62379" y="157"/>
                    <a:pt x="60921" y="157"/>
                    <a:pt x="59408" y="49"/>
                  </a:cubicBezTo>
                  <a:cubicBezTo>
                    <a:pt x="58364" y="13"/>
                    <a:pt x="57320" y="1"/>
                    <a:pt x="56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584;p69"/>
            <p:cNvSpPr/>
            <p:nvPr/>
          </p:nvSpPr>
          <p:spPr>
            <a:xfrm>
              <a:off x="1713900" y="3288194"/>
              <a:ext cx="2619343" cy="1314281"/>
            </a:xfrm>
            <a:custGeom>
              <a:avLst/>
              <a:gdLst/>
              <a:ahLst/>
              <a:cxnLst/>
              <a:rect l="l" t="t" r="r" b="b"/>
              <a:pathLst>
                <a:path w="138151" h="88953" extrusionOk="0">
                  <a:moveTo>
                    <a:pt x="56274" y="1"/>
                  </a:moveTo>
                  <a:cubicBezTo>
                    <a:pt x="54182" y="1"/>
                    <a:pt x="52082" y="49"/>
                    <a:pt x="49957" y="49"/>
                  </a:cubicBezTo>
                  <a:cubicBezTo>
                    <a:pt x="48615" y="49"/>
                    <a:pt x="47272" y="168"/>
                    <a:pt x="45930" y="168"/>
                  </a:cubicBezTo>
                  <a:cubicBezTo>
                    <a:pt x="45706" y="168"/>
                    <a:pt x="45482" y="164"/>
                    <a:pt x="45259" y="157"/>
                  </a:cubicBezTo>
                  <a:cubicBezTo>
                    <a:pt x="42396" y="157"/>
                    <a:pt x="39534" y="319"/>
                    <a:pt x="36672" y="481"/>
                  </a:cubicBezTo>
                  <a:cubicBezTo>
                    <a:pt x="31703" y="589"/>
                    <a:pt x="26788" y="1075"/>
                    <a:pt x="21928" y="1939"/>
                  </a:cubicBezTo>
                  <a:cubicBezTo>
                    <a:pt x="19821" y="2263"/>
                    <a:pt x="17823" y="2695"/>
                    <a:pt x="15825" y="3289"/>
                  </a:cubicBezTo>
                  <a:cubicBezTo>
                    <a:pt x="14313" y="3667"/>
                    <a:pt x="12855" y="4207"/>
                    <a:pt x="11504" y="4909"/>
                  </a:cubicBezTo>
                  <a:cubicBezTo>
                    <a:pt x="10154" y="5665"/>
                    <a:pt x="8858" y="6422"/>
                    <a:pt x="7616" y="7286"/>
                  </a:cubicBezTo>
                  <a:cubicBezTo>
                    <a:pt x="5348" y="9068"/>
                    <a:pt x="3619" y="11444"/>
                    <a:pt x="2701" y="14144"/>
                  </a:cubicBezTo>
                  <a:cubicBezTo>
                    <a:pt x="1783" y="16575"/>
                    <a:pt x="1189" y="19167"/>
                    <a:pt x="865" y="21759"/>
                  </a:cubicBezTo>
                  <a:cubicBezTo>
                    <a:pt x="217" y="25324"/>
                    <a:pt x="1" y="28942"/>
                    <a:pt x="163" y="32561"/>
                  </a:cubicBezTo>
                  <a:cubicBezTo>
                    <a:pt x="109" y="34127"/>
                    <a:pt x="433" y="35693"/>
                    <a:pt x="379" y="37259"/>
                  </a:cubicBezTo>
                  <a:cubicBezTo>
                    <a:pt x="379" y="39474"/>
                    <a:pt x="595" y="41634"/>
                    <a:pt x="595" y="43848"/>
                  </a:cubicBezTo>
                  <a:cubicBezTo>
                    <a:pt x="865" y="46062"/>
                    <a:pt x="757" y="48331"/>
                    <a:pt x="973" y="50599"/>
                  </a:cubicBezTo>
                  <a:cubicBezTo>
                    <a:pt x="973" y="52597"/>
                    <a:pt x="1189" y="54541"/>
                    <a:pt x="1405" y="56540"/>
                  </a:cubicBezTo>
                  <a:cubicBezTo>
                    <a:pt x="1729" y="60698"/>
                    <a:pt x="2377" y="64857"/>
                    <a:pt x="3349" y="68907"/>
                  </a:cubicBezTo>
                  <a:cubicBezTo>
                    <a:pt x="4160" y="71986"/>
                    <a:pt x="5294" y="75064"/>
                    <a:pt x="7454" y="77710"/>
                  </a:cubicBezTo>
                  <a:cubicBezTo>
                    <a:pt x="9020" y="79655"/>
                    <a:pt x="10964" y="81221"/>
                    <a:pt x="13179" y="82247"/>
                  </a:cubicBezTo>
                  <a:cubicBezTo>
                    <a:pt x="16635" y="83975"/>
                    <a:pt x="20362" y="85163"/>
                    <a:pt x="24142" y="85811"/>
                  </a:cubicBezTo>
                  <a:cubicBezTo>
                    <a:pt x="29597" y="86783"/>
                    <a:pt x="35267" y="86999"/>
                    <a:pt x="40884" y="87270"/>
                  </a:cubicBezTo>
                  <a:cubicBezTo>
                    <a:pt x="46771" y="87594"/>
                    <a:pt x="52658" y="88188"/>
                    <a:pt x="58544" y="88350"/>
                  </a:cubicBezTo>
                  <a:cubicBezTo>
                    <a:pt x="63243" y="88620"/>
                    <a:pt x="67996" y="88728"/>
                    <a:pt x="72694" y="88944"/>
                  </a:cubicBezTo>
                  <a:cubicBezTo>
                    <a:pt x="73515" y="88944"/>
                    <a:pt x="74327" y="88952"/>
                    <a:pt x="75134" y="88952"/>
                  </a:cubicBezTo>
                  <a:cubicBezTo>
                    <a:pt x="76345" y="88952"/>
                    <a:pt x="77544" y="88933"/>
                    <a:pt x="78743" y="88836"/>
                  </a:cubicBezTo>
                  <a:cubicBezTo>
                    <a:pt x="79283" y="88809"/>
                    <a:pt x="79823" y="88809"/>
                    <a:pt x="80356" y="88809"/>
                  </a:cubicBezTo>
                  <a:cubicBezTo>
                    <a:pt x="80890" y="88809"/>
                    <a:pt x="81416" y="88809"/>
                    <a:pt x="81929" y="88782"/>
                  </a:cubicBezTo>
                  <a:cubicBezTo>
                    <a:pt x="83387" y="88647"/>
                    <a:pt x="84854" y="88624"/>
                    <a:pt x="86323" y="88624"/>
                  </a:cubicBezTo>
                  <a:cubicBezTo>
                    <a:pt x="87076" y="88624"/>
                    <a:pt x="87830" y="88630"/>
                    <a:pt x="88583" y="88630"/>
                  </a:cubicBezTo>
                  <a:cubicBezTo>
                    <a:pt x="89897" y="88630"/>
                    <a:pt x="91210" y="88612"/>
                    <a:pt x="92515" y="88512"/>
                  </a:cubicBezTo>
                  <a:cubicBezTo>
                    <a:pt x="95917" y="88458"/>
                    <a:pt x="99374" y="88512"/>
                    <a:pt x="102830" y="88350"/>
                  </a:cubicBezTo>
                  <a:cubicBezTo>
                    <a:pt x="105692" y="88350"/>
                    <a:pt x="108555" y="88188"/>
                    <a:pt x="111417" y="87864"/>
                  </a:cubicBezTo>
                  <a:cubicBezTo>
                    <a:pt x="113793" y="87810"/>
                    <a:pt x="116170" y="87594"/>
                    <a:pt x="118546" y="87161"/>
                  </a:cubicBezTo>
                  <a:cubicBezTo>
                    <a:pt x="121138" y="86783"/>
                    <a:pt x="123623" y="85919"/>
                    <a:pt x="125891" y="84569"/>
                  </a:cubicBezTo>
                  <a:cubicBezTo>
                    <a:pt x="127187" y="83867"/>
                    <a:pt x="128375" y="82949"/>
                    <a:pt x="129401" y="81869"/>
                  </a:cubicBezTo>
                  <a:cubicBezTo>
                    <a:pt x="132210" y="79169"/>
                    <a:pt x="134208" y="75712"/>
                    <a:pt x="135234" y="71932"/>
                  </a:cubicBezTo>
                  <a:cubicBezTo>
                    <a:pt x="135828" y="70365"/>
                    <a:pt x="136206" y="68745"/>
                    <a:pt x="136476" y="67125"/>
                  </a:cubicBezTo>
                  <a:cubicBezTo>
                    <a:pt x="136908" y="63561"/>
                    <a:pt x="137340" y="59996"/>
                    <a:pt x="137556" y="56432"/>
                  </a:cubicBezTo>
                  <a:cubicBezTo>
                    <a:pt x="137502" y="55082"/>
                    <a:pt x="137772" y="53785"/>
                    <a:pt x="137718" y="52489"/>
                  </a:cubicBezTo>
                  <a:cubicBezTo>
                    <a:pt x="137718" y="49195"/>
                    <a:pt x="137772" y="45846"/>
                    <a:pt x="137826" y="42552"/>
                  </a:cubicBezTo>
                  <a:cubicBezTo>
                    <a:pt x="137718" y="40014"/>
                    <a:pt x="137988" y="37475"/>
                    <a:pt x="137988" y="34991"/>
                  </a:cubicBezTo>
                  <a:cubicBezTo>
                    <a:pt x="138150" y="31535"/>
                    <a:pt x="137448" y="28078"/>
                    <a:pt x="137070" y="24676"/>
                  </a:cubicBezTo>
                  <a:cubicBezTo>
                    <a:pt x="136584" y="21489"/>
                    <a:pt x="135666" y="18357"/>
                    <a:pt x="134370" y="15387"/>
                  </a:cubicBezTo>
                  <a:cubicBezTo>
                    <a:pt x="133560" y="13496"/>
                    <a:pt x="132372" y="11822"/>
                    <a:pt x="130967" y="10364"/>
                  </a:cubicBezTo>
                  <a:cubicBezTo>
                    <a:pt x="129617" y="9014"/>
                    <a:pt x="128105" y="7772"/>
                    <a:pt x="126431" y="6800"/>
                  </a:cubicBezTo>
                  <a:cubicBezTo>
                    <a:pt x="125027" y="6151"/>
                    <a:pt x="123677" y="5233"/>
                    <a:pt x="122002" y="4855"/>
                  </a:cubicBezTo>
                  <a:cubicBezTo>
                    <a:pt x="120058" y="4261"/>
                    <a:pt x="118006" y="3883"/>
                    <a:pt x="116008" y="3721"/>
                  </a:cubicBezTo>
                  <a:cubicBezTo>
                    <a:pt x="112875" y="3505"/>
                    <a:pt x="109797" y="2857"/>
                    <a:pt x="106664" y="2479"/>
                  </a:cubicBezTo>
                  <a:cubicBezTo>
                    <a:pt x="99103" y="1453"/>
                    <a:pt x="91380" y="1075"/>
                    <a:pt x="83658" y="697"/>
                  </a:cubicBezTo>
                  <a:cubicBezTo>
                    <a:pt x="83063" y="643"/>
                    <a:pt x="82456" y="643"/>
                    <a:pt x="81848" y="643"/>
                  </a:cubicBezTo>
                  <a:cubicBezTo>
                    <a:pt x="81241" y="643"/>
                    <a:pt x="80633" y="643"/>
                    <a:pt x="80039" y="589"/>
                  </a:cubicBezTo>
                  <a:cubicBezTo>
                    <a:pt x="78770" y="481"/>
                    <a:pt x="77514" y="481"/>
                    <a:pt x="76265" y="481"/>
                  </a:cubicBezTo>
                  <a:cubicBezTo>
                    <a:pt x="75016" y="481"/>
                    <a:pt x="73774" y="481"/>
                    <a:pt x="72532" y="373"/>
                  </a:cubicBezTo>
                  <a:cubicBezTo>
                    <a:pt x="70912" y="265"/>
                    <a:pt x="69346" y="373"/>
                    <a:pt x="67780" y="211"/>
                  </a:cubicBezTo>
                  <a:cubicBezTo>
                    <a:pt x="67301" y="171"/>
                    <a:pt x="66822" y="160"/>
                    <a:pt x="66343" y="160"/>
                  </a:cubicBezTo>
                  <a:cubicBezTo>
                    <a:pt x="65819" y="160"/>
                    <a:pt x="65296" y="173"/>
                    <a:pt x="64772" y="173"/>
                  </a:cubicBezTo>
                  <a:cubicBezTo>
                    <a:pt x="64478" y="173"/>
                    <a:pt x="64185" y="169"/>
                    <a:pt x="63891" y="157"/>
                  </a:cubicBezTo>
                  <a:cubicBezTo>
                    <a:pt x="62379" y="157"/>
                    <a:pt x="60921" y="157"/>
                    <a:pt x="59408" y="49"/>
                  </a:cubicBezTo>
                  <a:cubicBezTo>
                    <a:pt x="58364" y="13"/>
                    <a:pt x="57320" y="1"/>
                    <a:pt x="562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1585;p69"/>
          <p:cNvGrpSpPr/>
          <p:nvPr/>
        </p:nvGrpSpPr>
        <p:grpSpPr>
          <a:xfrm>
            <a:off x="4793300" y="1624676"/>
            <a:ext cx="2543256" cy="1390455"/>
            <a:chOff x="4793300" y="1624676"/>
            <a:chExt cx="2543256" cy="1390455"/>
          </a:xfrm>
        </p:grpSpPr>
        <p:sp>
          <p:nvSpPr>
            <p:cNvPr id="123" name="Google Shape;1586;p69"/>
            <p:cNvSpPr/>
            <p:nvPr/>
          </p:nvSpPr>
          <p:spPr>
            <a:xfrm>
              <a:off x="4793300" y="1701205"/>
              <a:ext cx="2528193" cy="1313926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587;p69"/>
            <p:cNvSpPr/>
            <p:nvPr/>
          </p:nvSpPr>
          <p:spPr>
            <a:xfrm>
              <a:off x="4808364" y="1624676"/>
              <a:ext cx="2528193" cy="1313926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1588;p69"/>
          <p:cNvGrpSpPr/>
          <p:nvPr/>
        </p:nvGrpSpPr>
        <p:grpSpPr>
          <a:xfrm>
            <a:off x="1713900" y="1624675"/>
            <a:ext cx="2637663" cy="1390454"/>
            <a:chOff x="1713900" y="1624675"/>
            <a:chExt cx="2637663" cy="1390454"/>
          </a:xfrm>
        </p:grpSpPr>
        <p:sp>
          <p:nvSpPr>
            <p:cNvPr id="126" name="Google Shape;1589;p69"/>
            <p:cNvSpPr/>
            <p:nvPr/>
          </p:nvSpPr>
          <p:spPr>
            <a:xfrm>
              <a:off x="1732220" y="1701203"/>
              <a:ext cx="2619343" cy="1313926"/>
            </a:xfrm>
            <a:custGeom>
              <a:avLst/>
              <a:gdLst/>
              <a:ahLst/>
              <a:cxnLst/>
              <a:rect l="l" t="t" r="r" b="b"/>
              <a:pathLst>
                <a:path w="138151" h="88929" extrusionOk="0">
                  <a:moveTo>
                    <a:pt x="75162" y="0"/>
                  </a:moveTo>
                  <a:cubicBezTo>
                    <a:pt x="74355" y="0"/>
                    <a:pt x="73547" y="9"/>
                    <a:pt x="72748" y="9"/>
                  </a:cubicBezTo>
                  <a:cubicBezTo>
                    <a:pt x="67996" y="225"/>
                    <a:pt x="63297" y="387"/>
                    <a:pt x="58544" y="657"/>
                  </a:cubicBezTo>
                  <a:cubicBezTo>
                    <a:pt x="52658" y="765"/>
                    <a:pt x="46825" y="1359"/>
                    <a:pt x="40938" y="1737"/>
                  </a:cubicBezTo>
                  <a:cubicBezTo>
                    <a:pt x="35321" y="1953"/>
                    <a:pt x="29651" y="2169"/>
                    <a:pt x="24196" y="3195"/>
                  </a:cubicBezTo>
                  <a:cubicBezTo>
                    <a:pt x="20362" y="3789"/>
                    <a:pt x="16689" y="4978"/>
                    <a:pt x="13233" y="6706"/>
                  </a:cubicBezTo>
                  <a:cubicBezTo>
                    <a:pt x="11018" y="7786"/>
                    <a:pt x="9020" y="9298"/>
                    <a:pt x="7454" y="11242"/>
                  </a:cubicBezTo>
                  <a:cubicBezTo>
                    <a:pt x="5294" y="13943"/>
                    <a:pt x="4214" y="17021"/>
                    <a:pt x="3403" y="20045"/>
                  </a:cubicBezTo>
                  <a:cubicBezTo>
                    <a:pt x="2431" y="24096"/>
                    <a:pt x="1783" y="28254"/>
                    <a:pt x="1405" y="32413"/>
                  </a:cubicBezTo>
                  <a:cubicBezTo>
                    <a:pt x="1189" y="34411"/>
                    <a:pt x="973" y="36356"/>
                    <a:pt x="973" y="38354"/>
                  </a:cubicBezTo>
                  <a:cubicBezTo>
                    <a:pt x="757" y="40622"/>
                    <a:pt x="865" y="42890"/>
                    <a:pt x="595" y="45105"/>
                  </a:cubicBezTo>
                  <a:cubicBezTo>
                    <a:pt x="595" y="47319"/>
                    <a:pt x="379" y="49479"/>
                    <a:pt x="379" y="51693"/>
                  </a:cubicBezTo>
                  <a:cubicBezTo>
                    <a:pt x="433" y="53260"/>
                    <a:pt x="109" y="54826"/>
                    <a:pt x="163" y="56392"/>
                  </a:cubicBezTo>
                  <a:cubicBezTo>
                    <a:pt x="1" y="60010"/>
                    <a:pt x="217" y="63629"/>
                    <a:pt x="865" y="67193"/>
                  </a:cubicBezTo>
                  <a:cubicBezTo>
                    <a:pt x="1189" y="69786"/>
                    <a:pt x="1783" y="72378"/>
                    <a:pt x="2701" y="74808"/>
                  </a:cubicBezTo>
                  <a:cubicBezTo>
                    <a:pt x="3619" y="77509"/>
                    <a:pt x="5348" y="79885"/>
                    <a:pt x="7616" y="81667"/>
                  </a:cubicBezTo>
                  <a:cubicBezTo>
                    <a:pt x="8858" y="82531"/>
                    <a:pt x="10154" y="83287"/>
                    <a:pt x="11504" y="84043"/>
                  </a:cubicBezTo>
                  <a:cubicBezTo>
                    <a:pt x="12855" y="84745"/>
                    <a:pt x="14313" y="85286"/>
                    <a:pt x="15825" y="85610"/>
                  </a:cubicBezTo>
                  <a:cubicBezTo>
                    <a:pt x="17823" y="86204"/>
                    <a:pt x="19821" y="86690"/>
                    <a:pt x="21928" y="87014"/>
                  </a:cubicBezTo>
                  <a:cubicBezTo>
                    <a:pt x="26788" y="87878"/>
                    <a:pt x="31703" y="88364"/>
                    <a:pt x="36672" y="88472"/>
                  </a:cubicBezTo>
                  <a:cubicBezTo>
                    <a:pt x="39534" y="88634"/>
                    <a:pt x="42396" y="88796"/>
                    <a:pt x="45259" y="88796"/>
                  </a:cubicBezTo>
                  <a:cubicBezTo>
                    <a:pt x="45482" y="88788"/>
                    <a:pt x="45706" y="88785"/>
                    <a:pt x="45930" y="88785"/>
                  </a:cubicBezTo>
                  <a:cubicBezTo>
                    <a:pt x="47272" y="88785"/>
                    <a:pt x="48615" y="88904"/>
                    <a:pt x="49957" y="88904"/>
                  </a:cubicBezTo>
                  <a:cubicBezTo>
                    <a:pt x="52082" y="88904"/>
                    <a:pt x="54182" y="88928"/>
                    <a:pt x="56274" y="88928"/>
                  </a:cubicBezTo>
                  <a:cubicBezTo>
                    <a:pt x="57320" y="88928"/>
                    <a:pt x="58364" y="88922"/>
                    <a:pt x="59408" y="88904"/>
                  </a:cubicBezTo>
                  <a:cubicBezTo>
                    <a:pt x="60921" y="88796"/>
                    <a:pt x="62379" y="88796"/>
                    <a:pt x="63891" y="88796"/>
                  </a:cubicBezTo>
                  <a:cubicBezTo>
                    <a:pt x="64215" y="88782"/>
                    <a:pt x="64539" y="88779"/>
                    <a:pt x="64864" y="88779"/>
                  </a:cubicBezTo>
                  <a:cubicBezTo>
                    <a:pt x="65189" y="88779"/>
                    <a:pt x="65515" y="88782"/>
                    <a:pt x="65842" y="88782"/>
                  </a:cubicBezTo>
                  <a:cubicBezTo>
                    <a:pt x="66497" y="88782"/>
                    <a:pt x="67158" y="88769"/>
                    <a:pt x="67834" y="88688"/>
                  </a:cubicBezTo>
                  <a:cubicBezTo>
                    <a:pt x="68617" y="88634"/>
                    <a:pt x="69400" y="88634"/>
                    <a:pt x="70183" y="88634"/>
                  </a:cubicBezTo>
                  <a:cubicBezTo>
                    <a:pt x="70966" y="88634"/>
                    <a:pt x="71749" y="88634"/>
                    <a:pt x="72532" y="88580"/>
                  </a:cubicBezTo>
                  <a:cubicBezTo>
                    <a:pt x="75070" y="88418"/>
                    <a:pt x="77555" y="88580"/>
                    <a:pt x="80039" y="88364"/>
                  </a:cubicBezTo>
                  <a:cubicBezTo>
                    <a:pt x="81281" y="88310"/>
                    <a:pt x="82523" y="88364"/>
                    <a:pt x="83712" y="88256"/>
                  </a:cubicBezTo>
                  <a:cubicBezTo>
                    <a:pt x="91435" y="87878"/>
                    <a:pt x="99103" y="87500"/>
                    <a:pt x="106718" y="86474"/>
                  </a:cubicBezTo>
                  <a:cubicBezTo>
                    <a:pt x="109851" y="86096"/>
                    <a:pt x="112875" y="85448"/>
                    <a:pt x="116062" y="85232"/>
                  </a:cubicBezTo>
                  <a:cubicBezTo>
                    <a:pt x="118060" y="85070"/>
                    <a:pt x="120058" y="84691"/>
                    <a:pt x="122056" y="84097"/>
                  </a:cubicBezTo>
                  <a:cubicBezTo>
                    <a:pt x="123731" y="83719"/>
                    <a:pt x="125027" y="82801"/>
                    <a:pt x="126485" y="82099"/>
                  </a:cubicBezTo>
                  <a:cubicBezTo>
                    <a:pt x="128159" y="81127"/>
                    <a:pt x="129671" y="79939"/>
                    <a:pt x="130967" y="78589"/>
                  </a:cubicBezTo>
                  <a:cubicBezTo>
                    <a:pt x="132426" y="77131"/>
                    <a:pt x="133560" y="75402"/>
                    <a:pt x="134370" y="73566"/>
                  </a:cubicBezTo>
                  <a:cubicBezTo>
                    <a:pt x="135720" y="70596"/>
                    <a:pt x="136584" y="67463"/>
                    <a:pt x="137070" y="64277"/>
                  </a:cubicBezTo>
                  <a:cubicBezTo>
                    <a:pt x="137502" y="60821"/>
                    <a:pt x="138150" y="57418"/>
                    <a:pt x="138042" y="53962"/>
                  </a:cubicBezTo>
                  <a:cubicBezTo>
                    <a:pt x="138042" y="51423"/>
                    <a:pt x="137772" y="48939"/>
                    <a:pt x="137826" y="46401"/>
                  </a:cubicBezTo>
                  <a:cubicBezTo>
                    <a:pt x="137772" y="43106"/>
                    <a:pt x="137772" y="39758"/>
                    <a:pt x="137772" y="36410"/>
                  </a:cubicBezTo>
                  <a:cubicBezTo>
                    <a:pt x="137772" y="35113"/>
                    <a:pt x="137556" y="33817"/>
                    <a:pt x="137556" y="32521"/>
                  </a:cubicBezTo>
                  <a:cubicBezTo>
                    <a:pt x="137394" y="28957"/>
                    <a:pt x="136908" y="25392"/>
                    <a:pt x="136530" y="21828"/>
                  </a:cubicBezTo>
                  <a:cubicBezTo>
                    <a:pt x="136260" y="20153"/>
                    <a:pt x="135828" y="18587"/>
                    <a:pt x="135288" y="17021"/>
                  </a:cubicBezTo>
                  <a:cubicBezTo>
                    <a:pt x="134262" y="13241"/>
                    <a:pt x="132264" y="9784"/>
                    <a:pt x="129455" y="7084"/>
                  </a:cubicBezTo>
                  <a:cubicBezTo>
                    <a:pt x="128375" y="6004"/>
                    <a:pt x="127187" y="5086"/>
                    <a:pt x="125945" y="4384"/>
                  </a:cubicBezTo>
                  <a:cubicBezTo>
                    <a:pt x="123677" y="3033"/>
                    <a:pt x="121192" y="2169"/>
                    <a:pt x="118600" y="1791"/>
                  </a:cubicBezTo>
                  <a:cubicBezTo>
                    <a:pt x="116224" y="1359"/>
                    <a:pt x="113847" y="1143"/>
                    <a:pt x="111471" y="1089"/>
                  </a:cubicBezTo>
                  <a:cubicBezTo>
                    <a:pt x="108609" y="765"/>
                    <a:pt x="105746" y="603"/>
                    <a:pt x="102830" y="603"/>
                  </a:cubicBezTo>
                  <a:cubicBezTo>
                    <a:pt x="99428" y="495"/>
                    <a:pt x="95971" y="495"/>
                    <a:pt x="92515" y="495"/>
                  </a:cubicBezTo>
                  <a:cubicBezTo>
                    <a:pt x="90759" y="360"/>
                    <a:pt x="89004" y="360"/>
                    <a:pt x="87249" y="360"/>
                  </a:cubicBezTo>
                  <a:cubicBezTo>
                    <a:pt x="85494" y="360"/>
                    <a:pt x="83739" y="360"/>
                    <a:pt x="81983" y="225"/>
                  </a:cubicBezTo>
                  <a:cubicBezTo>
                    <a:pt x="80903" y="117"/>
                    <a:pt x="79823" y="171"/>
                    <a:pt x="78743" y="117"/>
                  </a:cubicBezTo>
                  <a:cubicBezTo>
                    <a:pt x="77576" y="20"/>
                    <a:pt x="76371" y="0"/>
                    <a:pt x="75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590;p69"/>
            <p:cNvSpPr/>
            <p:nvPr/>
          </p:nvSpPr>
          <p:spPr>
            <a:xfrm>
              <a:off x="1713900" y="1624675"/>
              <a:ext cx="2619343" cy="1313926"/>
            </a:xfrm>
            <a:custGeom>
              <a:avLst/>
              <a:gdLst/>
              <a:ahLst/>
              <a:cxnLst/>
              <a:rect l="l" t="t" r="r" b="b"/>
              <a:pathLst>
                <a:path w="138151" h="88929" extrusionOk="0">
                  <a:moveTo>
                    <a:pt x="75162" y="0"/>
                  </a:moveTo>
                  <a:cubicBezTo>
                    <a:pt x="74355" y="0"/>
                    <a:pt x="73547" y="9"/>
                    <a:pt x="72748" y="9"/>
                  </a:cubicBezTo>
                  <a:cubicBezTo>
                    <a:pt x="67996" y="225"/>
                    <a:pt x="63297" y="387"/>
                    <a:pt x="58544" y="657"/>
                  </a:cubicBezTo>
                  <a:cubicBezTo>
                    <a:pt x="52658" y="765"/>
                    <a:pt x="46825" y="1359"/>
                    <a:pt x="40938" y="1737"/>
                  </a:cubicBezTo>
                  <a:cubicBezTo>
                    <a:pt x="35321" y="1953"/>
                    <a:pt x="29651" y="2169"/>
                    <a:pt x="24196" y="3195"/>
                  </a:cubicBezTo>
                  <a:cubicBezTo>
                    <a:pt x="20362" y="3789"/>
                    <a:pt x="16689" y="4978"/>
                    <a:pt x="13233" y="6706"/>
                  </a:cubicBezTo>
                  <a:cubicBezTo>
                    <a:pt x="11018" y="7786"/>
                    <a:pt x="9020" y="9298"/>
                    <a:pt x="7454" y="11242"/>
                  </a:cubicBezTo>
                  <a:cubicBezTo>
                    <a:pt x="5294" y="13943"/>
                    <a:pt x="4214" y="17021"/>
                    <a:pt x="3403" y="20045"/>
                  </a:cubicBezTo>
                  <a:cubicBezTo>
                    <a:pt x="2431" y="24096"/>
                    <a:pt x="1783" y="28254"/>
                    <a:pt x="1405" y="32413"/>
                  </a:cubicBezTo>
                  <a:cubicBezTo>
                    <a:pt x="1189" y="34411"/>
                    <a:pt x="973" y="36356"/>
                    <a:pt x="973" y="38354"/>
                  </a:cubicBezTo>
                  <a:cubicBezTo>
                    <a:pt x="757" y="40622"/>
                    <a:pt x="865" y="42890"/>
                    <a:pt x="595" y="45105"/>
                  </a:cubicBezTo>
                  <a:cubicBezTo>
                    <a:pt x="595" y="47319"/>
                    <a:pt x="379" y="49479"/>
                    <a:pt x="379" y="51693"/>
                  </a:cubicBezTo>
                  <a:cubicBezTo>
                    <a:pt x="433" y="53260"/>
                    <a:pt x="109" y="54826"/>
                    <a:pt x="163" y="56392"/>
                  </a:cubicBezTo>
                  <a:cubicBezTo>
                    <a:pt x="1" y="60010"/>
                    <a:pt x="217" y="63629"/>
                    <a:pt x="865" y="67193"/>
                  </a:cubicBezTo>
                  <a:cubicBezTo>
                    <a:pt x="1189" y="69786"/>
                    <a:pt x="1783" y="72378"/>
                    <a:pt x="2701" y="74808"/>
                  </a:cubicBezTo>
                  <a:cubicBezTo>
                    <a:pt x="3619" y="77509"/>
                    <a:pt x="5348" y="79885"/>
                    <a:pt x="7616" y="81667"/>
                  </a:cubicBezTo>
                  <a:cubicBezTo>
                    <a:pt x="8858" y="82531"/>
                    <a:pt x="10154" y="83287"/>
                    <a:pt x="11504" y="84043"/>
                  </a:cubicBezTo>
                  <a:cubicBezTo>
                    <a:pt x="12855" y="84745"/>
                    <a:pt x="14313" y="85286"/>
                    <a:pt x="15825" y="85610"/>
                  </a:cubicBezTo>
                  <a:cubicBezTo>
                    <a:pt x="17823" y="86204"/>
                    <a:pt x="19821" y="86690"/>
                    <a:pt x="21928" y="87014"/>
                  </a:cubicBezTo>
                  <a:cubicBezTo>
                    <a:pt x="26788" y="87878"/>
                    <a:pt x="31703" y="88364"/>
                    <a:pt x="36672" y="88472"/>
                  </a:cubicBezTo>
                  <a:cubicBezTo>
                    <a:pt x="39534" y="88634"/>
                    <a:pt x="42396" y="88796"/>
                    <a:pt x="45259" y="88796"/>
                  </a:cubicBezTo>
                  <a:cubicBezTo>
                    <a:pt x="45482" y="88788"/>
                    <a:pt x="45706" y="88785"/>
                    <a:pt x="45930" y="88785"/>
                  </a:cubicBezTo>
                  <a:cubicBezTo>
                    <a:pt x="47272" y="88785"/>
                    <a:pt x="48615" y="88904"/>
                    <a:pt x="49957" y="88904"/>
                  </a:cubicBezTo>
                  <a:cubicBezTo>
                    <a:pt x="52082" y="88904"/>
                    <a:pt x="54182" y="88928"/>
                    <a:pt x="56274" y="88928"/>
                  </a:cubicBezTo>
                  <a:cubicBezTo>
                    <a:pt x="57320" y="88928"/>
                    <a:pt x="58364" y="88922"/>
                    <a:pt x="59408" y="88904"/>
                  </a:cubicBezTo>
                  <a:cubicBezTo>
                    <a:pt x="60921" y="88796"/>
                    <a:pt x="62379" y="88796"/>
                    <a:pt x="63891" y="88796"/>
                  </a:cubicBezTo>
                  <a:cubicBezTo>
                    <a:pt x="64215" y="88782"/>
                    <a:pt x="64539" y="88779"/>
                    <a:pt x="64864" y="88779"/>
                  </a:cubicBezTo>
                  <a:cubicBezTo>
                    <a:pt x="65189" y="88779"/>
                    <a:pt x="65515" y="88782"/>
                    <a:pt x="65842" y="88782"/>
                  </a:cubicBezTo>
                  <a:cubicBezTo>
                    <a:pt x="66497" y="88782"/>
                    <a:pt x="67158" y="88769"/>
                    <a:pt x="67834" y="88688"/>
                  </a:cubicBezTo>
                  <a:cubicBezTo>
                    <a:pt x="68617" y="88634"/>
                    <a:pt x="69400" y="88634"/>
                    <a:pt x="70183" y="88634"/>
                  </a:cubicBezTo>
                  <a:cubicBezTo>
                    <a:pt x="70966" y="88634"/>
                    <a:pt x="71749" y="88634"/>
                    <a:pt x="72532" y="88580"/>
                  </a:cubicBezTo>
                  <a:cubicBezTo>
                    <a:pt x="75070" y="88418"/>
                    <a:pt x="77555" y="88580"/>
                    <a:pt x="80039" y="88364"/>
                  </a:cubicBezTo>
                  <a:cubicBezTo>
                    <a:pt x="81281" y="88310"/>
                    <a:pt x="82523" y="88364"/>
                    <a:pt x="83712" y="88256"/>
                  </a:cubicBezTo>
                  <a:cubicBezTo>
                    <a:pt x="91435" y="87878"/>
                    <a:pt x="99103" y="87500"/>
                    <a:pt x="106718" y="86474"/>
                  </a:cubicBezTo>
                  <a:cubicBezTo>
                    <a:pt x="109851" y="86096"/>
                    <a:pt x="112875" y="85448"/>
                    <a:pt x="116062" y="85232"/>
                  </a:cubicBezTo>
                  <a:cubicBezTo>
                    <a:pt x="118060" y="85070"/>
                    <a:pt x="120058" y="84691"/>
                    <a:pt x="122056" y="84097"/>
                  </a:cubicBezTo>
                  <a:cubicBezTo>
                    <a:pt x="123731" y="83719"/>
                    <a:pt x="125027" y="82801"/>
                    <a:pt x="126485" y="82099"/>
                  </a:cubicBezTo>
                  <a:cubicBezTo>
                    <a:pt x="128159" y="81127"/>
                    <a:pt x="129671" y="79939"/>
                    <a:pt x="130967" y="78589"/>
                  </a:cubicBezTo>
                  <a:cubicBezTo>
                    <a:pt x="132426" y="77131"/>
                    <a:pt x="133560" y="75402"/>
                    <a:pt x="134370" y="73566"/>
                  </a:cubicBezTo>
                  <a:cubicBezTo>
                    <a:pt x="135720" y="70596"/>
                    <a:pt x="136584" y="67463"/>
                    <a:pt x="137070" y="64277"/>
                  </a:cubicBezTo>
                  <a:cubicBezTo>
                    <a:pt x="137502" y="60821"/>
                    <a:pt x="138150" y="57418"/>
                    <a:pt x="138042" y="53962"/>
                  </a:cubicBezTo>
                  <a:cubicBezTo>
                    <a:pt x="138042" y="51423"/>
                    <a:pt x="137772" y="48939"/>
                    <a:pt x="137826" y="46401"/>
                  </a:cubicBezTo>
                  <a:cubicBezTo>
                    <a:pt x="137772" y="43106"/>
                    <a:pt x="137772" y="39758"/>
                    <a:pt x="137772" y="36410"/>
                  </a:cubicBezTo>
                  <a:cubicBezTo>
                    <a:pt x="137772" y="35113"/>
                    <a:pt x="137556" y="33817"/>
                    <a:pt x="137556" y="32521"/>
                  </a:cubicBezTo>
                  <a:cubicBezTo>
                    <a:pt x="137394" y="28957"/>
                    <a:pt x="136908" y="25392"/>
                    <a:pt x="136530" y="21828"/>
                  </a:cubicBezTo>
                  <a:cubicBezTo>
                    <a:pt x="136260" y="20153"/>
                    <a:pt x="135828" y="18587"/>
                    <a:pt x="135288" y="17021"/>
                  </a:cubicBezTo>
                  <a:cubicBezTo>
                    <a:pt x="134262" y="13241"/>
                    <a:pt x="132264" y="9784"/>
                    <a:pt x="129455" y="7084"/>
                  </a:cubicBezTo>
                  <a:cubicBezTo>
                    <a:pt x="128375" y="6004"/>
                    <a:pt x="127187" y="5086"/>
                    <a:pt x="125945" y="4384"/>
                  </a:cubicBezTo>
                  <a:cubicBezTo>
                    <a:pt x="123677" y="3033"/>
                    <a:pt x="121192" y="2169"/>
                    <a:pt x="118600" y="1791"/>
                  </a:cubicBezTo>
                  <a:cubicBezTo>
                    <a:pt x="116224" y="1359"/>
                    <a:pt x="113847" y="1143"/>
                    <a:pt x="111471" y="1089"/>
                  </a:cubicBezTo>
                  <a:cubicBezTo>
                    <a:pt x="108609" y="765"/>
                    <a:pt x="105746" y="603"/>
                    <a:pt x="102830" y="603"/>
                  </a:cubicBezTo>
                  <a:cubicBezTo>
                    <a:pt x="99428" y="495"/>
                    <a:pt x="95971" y="495"/>
                    <a:pt x="92515" y="495"/>
                  </a:cubicBezTo>
                  <a:cubicBezTo>
                    <a:pt x="90759" y="360"/>
                    <a:pt x="89004" y="360"/>
                    <a:pt x="87249" y="360"/>
                  </a:cubicBezTo>
                  <a:cubicBezTo>
                    <a:pt x="85494" y="360"/>
                    <a:pt x="83739" y="360"/>
                    <a:pt x="81983" y="225"/>
                  </a:cubicBezTo>
                  <a:cubicBezTo>
                    <a:pt x="80903" y="117"/>
                    <a:pt x="79823" y="171"/>
                    <a:pt x="78743" y="117"/>
                  </a:cubicBezTo>
                  <a:cubicBezTo>
                    <a:pt x="77576" y="20"/>
                    <a:pt x="76371" y="0"/>
                    <a:pt x="751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1591;p69"/>
          <p:cNvSpPr txBox="1">
            <a:spLocks/>
          </p:cNvSpPr>
          <p:nvPr/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2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اینفوگرافیک ایده شما را نشان می دهد...</a:t>
            </a:r>
            <a:endParaRPr lang="es-PE" sz="3200" dirty="0">
              <a:solidFill>
                <a:srgbClr val="66150D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29" name="Google Shape;1592;p69"/>
          <p:cNvSpPr txBox="1"/>
          <p:nvPr/>
        </p:nvSpPr>
        <p:spPr>
          <a:xfrm>
            <a:off x="2063476" y="1941950"/>
            <a:ext cx="17235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30" name="Google Shape;1593;p69"/>
          <p:cNvSpPr txBox="1"/>
          <p:nvPr/>
        </p:nvSpPr>
        <p:spPr>
          <a:xfrm>
            <a:off x="2063479" y="3513055"/>
            <a:ext cx="17235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31" name="Google Shape;1594;p69"/>
          <p:cNvSpPr txBox="1"/>
          <p:nvPr/>
        </p:nvSpPr>
        <p:spPr>
          <a:xfrm>
            <a:off x="5312199" y="1942000"/>
            <a:ext cx="17235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32" name="Google Shape;1595;p69"/>
          <p:cNvSpPr txBox="1"/>
          <p:nvPr/>
        </p:nvSpPr>
        <p:spPr>
          <a:xfrm>
            <a:off x="5312199" y="3513784"/>
            <a:ext cx="17235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33" name="Google Shape;1596;p69"/>
          <p:cNvSpPr/>
          <p:nvPr/>
        </p:nvSpPr>
        <p:spPr>
          <a:xfrm>
            <a:off x="3800200" y="2384775"/>
            <a:ext cx="1543577" cy="1457552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81C452CC-66E6-7BF6-4F54-BD4112BC206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51313" y="2647951"/>
            <a:ext cx="912812" cy="896938"/>
            <a:chOff x="2615" y="1668"/>
            <a:chExt cx="575" cy="565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DBDFBADE-B09A-F55E-C330-720ED4D7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85"/>
              <a:ext cx="456" cy="148"/>
            </a:xfrm>
            <a:custGeom>
              <a:avLst/>
              <a:gdLst>
                <a:gd name="T0" fmla="*/ 3 w 616"/>
                <a:gd name="T1" fmla="*/ 65 h 200"/>
                <a:gd name="T2" fmla="*/ 132 w 616"/>
                <a:gd name="T3" fmla="*/ 1 h 200"/>
                <a:gd name="T4" fmla="*/ 142 w 616"/>
                <a:gd name="T5" fmla="*/ 5 h 200"/>
                <a:gd name="T6" fmla="*/ 194 w 616"/>
                <a:gd name="T7" fmla="*/ 48 h 200"/>
                <a:gd name="T8" fmla="*/ 199 w 616"/>
                <a:gd name="T9" fmla="*/ 74 h 200"/>
                <a:gd name="T10" fmla="*/ 207 w 616"/>
                <a:gd name="T11" fmla="*/ 77 h 200"/>
                <a:gd name="T12" fmla="*/ 219 w 616"/>
                <a:gd name="T13" fmla="*/ 70 h 200"/>
                <a:gd name="T14" fmla="*/ 231 w 616"/>
                <a:gd name="T15" fmla="*/ 77 h 200"/>
                <a:gd name="T16" fmla="*/ 299 w 616"/>
                <a:gd name="T17" fmla="*/ 133 h 200"/>
                <a:gd name="T18" fmla="*/ 317 w 616"/>
                <a:gd name="T19" fmla="*/ 133 h 200"/>
                <a:gd name="T20" fmla="*/ 385 w 616"/>
                <a:gd name="T21" fmla="*/ 77 h 200"/>
                <a:gd name="T22" fmla="*/ 397 w 616"/>
                <a:gd name="T23" fmla="*/ 70 h 200"/>
                <a:gd name="T24" fmla="*/ 416 w 616"/>
                <a:gd name="T25" fmla="*/ 80 h 200"/>
                <a:gd name="T26" fmla="*/ 422 w 616"/>
                <a:gd name="T27" fmla="*/ 48 h 200"/>
                <a:gd name="T28" fmla="*/ 474 w 616"/>
                <a:gd name="T29" fmla="*/ 5 h 200"/>
                <a:gd name="T30" fmla="*/ 487 w 616"/>
                <a:gd name="T31" fmla="*/ 2 h 200"/>
                <a:gd name="T32" fmla="*/ 613 w 616"/>
                <a:gd name="T33" fmla="*/ 65 h 200"/>
                <a:gd name="T34" fmla="*/ 616 w 616"/>
                <a:gd name="T35" fmla="*/ 77 h 200"/>
                <a:gd name="T36" fmla="*/ 616 w 616"/>
                <a:gd name="T37" fmla="*/ 188 h 200"/>
                <a:gd name="T38" fmla="*/ 612 w 616"/>
                <a:gd name="T39" fmla="*/ 199 h 200"/>
                <a:gd name="T40" fmla="*/ 605 w 616"/>
                <a:gd name="T41" fmla="*/ 200 h 200"/>
                <a:gd name="T42" fmla="*/ 11 w 616"/>
                <a:gd name="T43" fmla="*/ 200 h 200"/>
                <a:gd name="T44" fmla="*/ 4 w 616"/>
                <a:gd name="T45" fmla="*/ 199 h 200"/>
                <a:gd name="T46" fmla="*/ 0 w 616"/>
                <a:gd name="T47" fmla="*/ 189 h 200"/>
                <a:gd name="T48" fmla="*/ 0 w 616"/>
                <a:gd name="T49" fmla="*/ 75 h 200"/>
                <a:gd name="T50" fmla="*/ 3 w 616"/>
                <a:gd name="T51" fmla="*/ 6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6" h="200">
                  <a:moveTo>
                    <a:pt x="3" y="65"/>
                  </a:moveTo>
                  <a:cubicBezTo>
                    <a:pt x="46" y="44"/>
                    <a:pt x="89" y="22"/>
                    <a:pt x="132" y="1"/>
                  </a:cubicBezTo>
                  <a:cubicBezTo>
                    <a:pt x="136" y="0"/>
                    <a:pt x="139" y="2"/>
                    <a:pt x="142" y="5"/>
                  </a:cubicBezTo>
                  <a:cubicBezTo>
                    <a:pt x="159" y="19"/>
                    <a:pt x="177" y="33"/>
                    <a:pt x="194" y="48"/>
                  </a:cubicBezTo>
                  <a:cubicBezTo>
                    <a:pt x="199" y="56"/>
                    <a:pt x="198" y="65"/>
                    <a:pt x="199" y="74"/>
                  </a:cubicBezTo>
                  <a:cubicBezTo>
                    <a:pt x="200" y="81"/>
                    <a:pt x="201" y="82"/>
                    <a:pt x="207" y="77"/>
                  </a:cubicBezTo>
                  <a:cubicBezTo>
                    <a:pt x="210" y="74"/>
                    <a:pt x="214" y="71"/>
                    <a:pt x="219" y="70"/>
                  </a:cubicBezTo>
                  <a:cubicBezTo>
                    <a:pt x="224" y="72"/>
                    <a:pt x="227" y="74"/>
                    <a:pt x="231" y="77"/>
                  </a:cubicBezTo>
                  <a:cubicBezTo>
                    <a:pt x="254" y="96"/>
                    <a:pt x="277" y="114"/>
                    <a:pt x="299" y="133"/>
                  </a:cubicBezTo>
                  <a:cubicBezTo>
                    <a:pt x="308" y="140"/>
                    <a:pt x="308" y="140"/>
                    <a:pt x="317" y="133"/>
                  </a:cubicBezTo>
                  <a:cubicBezTo>
                    <a:pt x="339" y="114"/>
                    <a:pt x="362" y="96"/>
                    <a:pt x="385" y="77"/>
                  </a:cubicBezTo>
                  <a:cubicBezTo>
                    <a:pt x="388" y="74"/>
                    <a:pt x="392" y="72"/>
                    <a:pt x="397" y="70"/>
                  </a:cubicBezTo>
                  <a:cubicBezTo>
                    <a:pt x="404" y="71"/>
                    <a:pt x="408" y="78"/>
                    <a:pt x="416" y="80"/>
                  </a:cubicBezTo>
                  <a:cubicBezTo>
                    <a:pt x="419" y="70"/>
                    <a:pt x="416" y="58"/>
                    <a:pt x="422" y="48"/>
                  </a:cubicBezTo>
                  <a:cubicBezTo>
                    <a:pt x="439" y="33"/>
                    <a:pt x="457" y="19"/>
                    <a:pt x="474" y="5"/>
                  </a:cubicBezTo>
                  <a:cubicBezTo>
                    <a:pt x="478" y="2"/>
                    <a:pt x="482" y="0"/>
                    <a:pt x="487" y="2"/>
                  </a:cubicBezTo>
                  <a:cubicBezTo>
                    <a:pt x="529" y="23"/>
                    <a:pt x="571" y="44"/>
                    <a:pt x="613" y="65"/>
                  </a:cubicBezTo>
                  <a:cubicBezTo>
                    <a:pt x="616" y="68"/>
                    <a:pt x="616" y="73"/>
                    <a:pt x="616" y="77"/>
                  </a:cubicBezTo>
                  <a:cubicBezTo>
                    <a:pt x="616" y="114"/>
                    <a:pt x="616" y="151"/>
                    <a:pt x="616" y="188"/>
                  </a:cubicBezTo>
                  <a:cubicBezTo>
                    <a:pt x="616" y="192"/>
                    <a:pt x="616" y="196"/>
                    <a:pt x="612" y="199"/>
                  </a:cubicBezTo>
                  <a:cubicBezTo>
                    <a:pt x="610" y="200"/>
                    <a:pt x="608" y="200"/>
                    <a:pt x="605" y="200"/>
                  </a:cubicBezTo>
                  <a:cubicBezTo>
                    <a:pt x="407" y="200"/>
                    <a:pt x="209" y="200"/>
                    <a:pt x="11" y="200"/>
                  </a:cubicBezTo>
                  <a:cubicBezTo>
                    <a:pt x="8" y="200"/>
                    <a:pt x="6" y="200"/>
                    <a:pt x="4" y="199"/>
                  </a:cubicBezTo>
                  <a:cubicBezTo>
                    <a:pt x="0" y="197"/>
                    <a:pt x="0" y="193"/>
                    <a:pt x="0" y="189"/>
                  </a:cubicBezTo>
                  <a:cubicBezTo>
                    <a:pt x="0" y="151"/>
                    <a:pt x="0" y="113"/>
                    <a:pt x="0" y="75"/>
                  </a:cubicBezTo>
                  <a:cubicBezTo>
                    <a:pt x="0" y="72"/>
                    <a:pt x="1" y="68"/>
                    <a:pt x="3" y="65"/>
                  </a:cubicBezTo>
                  <a:close/>
                </a:path>
              </a:pathLst>
            </a:custGeom>
            <a:solidFill>
              <a:srgbClr val="6E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96EF389C-BB3E-C233-BE29-6070E059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780"/>
              <a:ext cx="287" cy="308"/>
            </a:xfrm>
            <a:custGeom>
              <a:avLst/>
              <a:gdLst>
                <a:gd name="T0" fmla="*/ 338 w 388"/>
                <a:gd name="T1" fmla="*/ 69 h 417"/>
                <a:gd name="T2" fmla="*/ 350 w 388"/>
                <a:gd name="T3" fmla="*/ 69 h 417"/>
                <a:gd name="T4" fmla="*/ 387 w 388"/>
                <a:gd name="T5" fmla="*/ 100 h 417"/>
                <a:gd name="T6" fmla="*/ 387 w 388"/>
                <a:gd name="T7" fmla="*/ 134 h 417"/>
                <a:gd name="T8" fmla="*/ 350 w 388"/>
                <a:gd name="T9" fmla="*/ 166 h 417"/>
                <a:gd name="T10" fmla="*/ 331 w 388"/>
                <a:gd name="T11" fmla="*/ 167 h 417"/>
                <a:gd name="T12" fmla="*/ 327 w 388"/>
                <a:gd name="T13" fmla="*/ 186 h 417"/>
                <a:gd name="T14" fmla="*/ 305 w 388"/>
                <a:gd name="T15" fmla="*/ 259 h 417"/>
                <a:gd name="T16" fmla="*/ 268 w 388"/>
                <a:gd name="T17" fmla="*/ 306 h 417"/>
                <a:gd name="T18" fmla="*/ 263 w 388"/>
                <a:gd name="T19" fmla="*/ 316 h 417"/>
                <a:gd name="T20" fmla="*/ 263 w 388"/>
                <a:gd name="T21" fmla="*/ 359 h 417"/>
                <a:gd name="T22" fmla="*/ 261 w 388"/>
                <a:gd name="T23" fmla="*/ 366 h 417"/>
                <a:gd name="T24" fmla="*/ 196 w 388"/>
                <a:gd name="T25" fmla="*/ 416 h 417"/>
                <a:gd name="T26" fmla="*/ 192 w 388"/>
                <a:gd name="T27" fmla="*/ 416 h 417"/>
                <a:gd name="T28" fmla="*/ 145 w 388"/>
                <a:gd name="T29" fmla="*/ 380 h 417"/>
                <a:gd name="T30" fmla="*/ 130 w 388"/>
                <a:gd name="T31" fmla="*/ 368 h 417"/>
                <a:gd name="T32" fmla="*/ 125 w 388"/>
                <a:gd name="T33" fmla="*/ 359 h 417"/>
                <a:gd name="T34" fmla="*/ 125 w 388"/>
                <a:gd name="T35" fmla="*/ 315 h 417"/>
                <a:gd name="T36" fmla="*/ 122 w 388"/>
                <a:gd name="T37" fmla="*/ 308 h 417"/>
                <a:gd name="T38" fmla="*/ 70 w 388"/>
                <a:gd name="T39" fmla="*/ 223 h 417"/>
                <a:gd name="T40" fmla="*/ 59 w 388"/>
                <a:gd name="T41" fmla="*/ 172 h 417"/>
                <a:gd name="T42" fmla="*/ 51 w 388"/>
                <a:gd name="T43" fmla="*/ 165 h 417"/>
                <a:gd name="T44" fmla="*/ 29 w 388"/>
                <a:gd name="T45" fmla="*/ 164 h 417"/>
                <a:gd name="T46" fmla="*/ 1 w 388"/>
                <a:gd name="T47" fmla="*/ 133 h 417"/>
                <a:gd name="T48" fmla="*/ 1 w 388"/>
                <a:gd name="T49" fmla="*/ 99 h 417"/>
                <a:gd name="T50" fmla="*/ 37 w 388"/>
                <a:gd name="T51" fmla="*/ 69 h 417"/>
                <a:gd name="T52" fmla="*/ 56 w 388"/>
                <a:gd name="T53" fmla="*/ 51 h 417"/>
                <a:gd name="T54" fmla="*/ 56 w 388"/>
                <a:gd name="T55" fmla="*/ 29 h 417"/>
                <a:gd name="T56" fmla="*/ 63 w 388"/>
                <a:gd name="T57" fmla="*/ 27 h 417"/>
                <a:gd name="T58" fmla="*/ 140 w 388"/>
                <a:gd name="T59" fmla="*/ 27 h 417"/>
                <a:gd name="T60" fmla="*/ 263 w 388"/>
                <a:gd name="T61" fmla="*/ 4 h 417"/>
                <a:gd name="T62" fmla="*/ 291 w 388"/>
                <a:gd name="T63" fmla="*/ 9 h 417"/>
                <a:gd name="T64" fmla="*/ 330 w 388"/>
                <a:gd name="T65" fmla="*/ 65 h 417"/>
                <a:gd name="T66" fmla="*/ 338 w 388"/>
                <a:gd name="T67" fmla="*/ 6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417">
                  <a:moveTo>
                    <a:pt x="338" y="69"/>
                  </a:moveTo>
                  <a:cubicBezTo>
                    <a:pt x="342" y="69"/>
                    <a:pt x="346" y="69"/>
                    <a:pt x="350" y="69"/>
                  </a:cubicBezTo>
                  <a:cubicBezTo>
                    <a:pt x="370" y="69"/>
                    <a:pt x="385" y="81"/>
                    <a:pt x="387" y="100"/>
                  </a:cubicBezTo>
                  <a:cubicBezTo>
                    <a:pt x="388" y="111"/>
                    <a:pt x="388" y="123"/>
                    <a:pt x="387" y="134"/>
                  </a:cubicBezTo>
                  <a:cubicBezTo>
                    <a:pt x="385" y="153"/>
                    <a:pt x="370" y="165"/>
                    <a:pt x="350" y="166"/>
                  </a:cubicBezTo>
                  <a:cubicBezTo>
                    <a:pt x="344" y="166"/>
                    <a:pt x="335" y="162"/>
                    <a:pt x="331" y="167"/>
                  </a:cubicBezTo>
                  <a:cubicBezTo>
                    <a:pt x="327" y="171"/>
                    <a:pt x="328" y="180"/>
                    <a:pt x="327" y="186"/>
                  </a:cubicBezTo>
                  <a:cubicBezTo>
                    <a:pt x="322" y="211"/>
                    <a:pt x="316" y="236"/>
                    <a:pt x="305" y="259"/>
                  </a:cubicBezTo>
                  <a:cubicBezTo>
                    <a:pt x="297" y="278"/>
                    <a:pt x="284" y="294"/>
                    <a:pt x="268" y="306"/>
                  </a:cubicBezTo>
                  <a:cubicBezTo>
                    <a:pt x="265" y="309"/>
                    <a:pt x="263" y="311"/>
                    <a:pt x="263" y="316"/>
                  </a:cubicBezTo>
                  <a:cubicBezTo>
                    <a:pt x="263" y="330"/>
                    <a:pt x="263" y="345"/>
                    <a:pt x="263" y="359"/>
                  </a:cubicBezTo>
                  <a:cubicBezTo>
                    <a:pt x="265" y="362"/>
                    <a:pt x="263" y="364"/>
                    <a:pt x="261" y="366"/>
                  </a:cubicBezTo>
                  <a:cubicBezTo>
                    <a:pt x="240" y="383"/>
                    <a:pt x="219" y="401"/>
                    <a:pt x="196" y="416"/>
                  </a:cubicBezTo>
                  <a:cubicBezTo>
                    <a:pt x="195" y="417"/>
                    <a:pt x="193" y="417"/>
                    <a:pt x="192" y="416"/>
                  </a:cubicBezTo>
                  <a:cubicBezTo>
                    <a:pt x="175" y="405"/>
                    <a:pt x="160" y="392"/>
                    <a:pt x="145" y="380"/>
                  </a:cubicBezTo>
                  <a:cubicBezTo>
                    <a:pt x="140" y="376"/>
                    <a:pt x="134" y="372"/>
                    <a:pt x="130" y="368"/>
                  </a:cubicBezTo>
                  <a:cubicBezTo>
                    <a:pt x="127" y="366"/>
                    <a:pt x="123" y="364"/>
                    <a:pt x="125" y="359"/>
                  </a:cubicBezTo>
                  <a:cubicBezTo>
                    <a:pt x="125" y="344"/>
                    <a:pt x="125" y="330"/>
                    <a:pt x="125" y="315"/>
                  </a:cubicBezTo>
                  <a:cubicBezTo>
                    <a:pt x="125" y="312"/>
                    <a:pt x="125" y="310"/>
                    <a:pt x="122" y="308"/>
                  </a:cubicBezTo>
                  <a:cubicBezTo>
                    <a:pt x="92" y="287"/>
                    <a:pt x="79" y="256"/>
                    <a:pt x="70" y="223"/>
                  </a:cubicBezTo>
                  <a:cubicBezTo>
                    <a:pt x="65" y="206"/>
                    <a:pt x="61" y="189"/>
                    <a:pt x="59" y="172"/>
                  </a:cubicBezTo>
                  <a:cubicBezTo>
                    <a:pt x="59" y="166"/>
                    <a:pt x="56" y="165"/>
                    <a:pt x="51" y="165"/>
                  </a:cubicBezTo>
                  <a:cubicBezTo>
                    <a:pt x="44" y="166"/>
                    <a:pt x="37" y="166"/>
                    <a:pt x="29" y="164"/>
                  </a:cubicBezTo>
                  <a:cubicBezTo>
                    <a:pt x="13" y="161"/>
                    <a:pt x="2" y="149"/>
                    <a:pt x="1" y="133"/>
                  </a:cubicBezTo>
                  <a:cubicBezTo>
                    <a:pt x="0" y="121"/>
                    <a:pt x="0" y="110"/>
                    <a:pt x="1" y="99"/>
                  </a:cubicBezTo>
                  <a:cubicBezTo>
                    <a:pt x="4" y="81"/>
                    <a:pt x="19" y="69"/>
                    <a:pt x="37" y="69"/>
                  </a:cubicBezTo>
                  <a:cubicBezTo>
                    <a:pt x="56" y="69"/>
                    <a:pt x="56" y="69"/>
                    <a:pt x="56" y="51"/>
                  </a:cubicBezTo>
                  <a:cubicBezTo>
                    <a:pt x="56" y="43"/>
                    <a:pt x="56" y="36"/>
                    <a:pt x="56" y="29"/>
                  </a:cubicBezTo>
                  <a:cubicBezTo>
                    <a:pt x="58" y="27"/>
                    <a:pt x="60" y="27"/>
                    <a:pt x="63" y="27"/>
                  </a:cubicBezTo>
                  <a:cubicBezTo>
                    <a:pt x="89" y="28"/>
                    <a:pt x="114" y="27"/>
                    <a:pt x="140" y="27"/>
                  </a:cubicBezTo>
                  <a:cubicBezTo>
                    <a:pt x="183" y="27"/>
                    <a:pt x="224" y="19"/>
                    <a:pt x="263" y="4"/>
                  </a:cubicBezTo>
                  <a:cubicBezTo>
                    <a:pt x="274" y="0"/>
                    <a:pt x="283" y="1"/>
                    <a:pt x="291" y="9"/>
                  </a:cubicBezTo>
                  <a:cubicBezTo>
                    <a:pt x="308" y="25"/>
                    <a:pt x="323" y="43"/>
                    <a:pt x="330" y="65"/>
                  </a:cubicBezTo>
                  <a:cubicBezTo>
                    <a:pt x="332" y="70"/>
                    <a:pt x="334" y="69"/>
                    <a:pt x="338" y="69"/>
                  </a:cubicBezTo>
                  <a:close/>
                </a:path>
              </a:pathLst>
            </a:custGeom>
            <a:solidFill>
              <a:srgbClr val="F6B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2E119F16-B896-40D7-0F77-4C7C063A6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668"/>
              <a:ext cx="268" cy="173"/>
            </a:xfrm>
            <a:custGeom>
              <a:avLst/>
              <a:gdLst>
                <a:gd name="T0" fmla="*/ 345 w 362"/>
                <a:gd name="T1" fmla="*/ 220 h 234"/>
                <a:gd name="T2" fmla="*/ 339 w 362"/>
                <a:gd name="T3" fmla="*/ 234 h 234"/>
                <a:gd name="T4" fmla="*/ 331 w 362"/>
                <a:gd name="T5" fmla="*/ 210 h 234"/>
                <a:gd name="T6" fmla="*/ 290 w 362"/>
                <a:gd name="T7" fmla="*/ 158 h 234"/>
                <a:gd name="T8" fmla="*/ 278 w 362"/>
                <a:gd name="T9" fmla="*/ 156 h 234"/>
                <a:gd name="T10" fmla="*/ 134 w 362"/>
                <a:gd name="T11" fmla="*/ 182 h 234"/>
                <a:gd name="T12" fmla="*/ 86 w 362"/>
                <a:gd name="T13" fmla="*/ 182 h 234"/>
                <a:gd name="T14" fmla="*/ 63 w 362"/>
                <a:gd name="T15" fmla="*/ 180 h 234"/>
                <a:gd name="T16" fmla="*/ 9 w 362"/>
                <a:gd name="T17" fmla="*/ 128 h 234"/>
                <a:gd name="T18" fmla="*/ 29 w 362"/>
                <a:gd name="T19" fmla="*/ 50 h 234"/>
                <a:gd name="T20" fmla="*/ 141 w 362"/>
                <a:gd name="T21" fmla="*/ 2 h 234"/>
                <a:gd name="T22" fmla="*/ 213 w 362"/>
                <a:gd name="T23" fmla="*/ 5 h 234"/>
                <a:gd name="T24" fmla="*/ 278 w 362"/>
                <a:gd name="T25" fmla="*/ 39 h 234"/>
                <a:gd name="T26" fmla="*/ 290 w 362"/>
                <a:gd name="T27" fmla="*/ 44 h 234"/>
                <a:gd name="T28" fmla="*/ 344 w 362"/>
                <a:gd name="T29" fmla="*/ 81 h 234"/>
                <a:gd name="T30" fmla="*/ 351 w 362"/>
                <a:gd name="T31" fmla="*/ 190 h 234"/>
                <a:gd name="T32" fmla="*/ 345 w 362"/>
                <a:gd name="T33" fmla="*/ 22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2" h="234">
                  <a:moveTo>
                    <a:pt x="345" y="220"/>
                  </a:moveTo>
                  <a:cubicBezTo>
                    <a:pt x="343" y="224"/>
                    <a:pt x="341" y="228"/>
                    <a:pt x="339" y="234"/>
                  </a:cubicBezTo>
                  <a:cubicBezTo>
                    <a:pt x="336" y="225"/>
                    <a:pt x="334" y="218"/>
                    <a:pt x="331" y="210"/>
                  </a:cubicBezTo>
                  <a:cubicBezTo>
                    <a:pt x="322" y="189"/>
                    <a:pt x="308" y="172"/>
                    <a:pt x="290" y="158"/>
                  </a:cubicBezTo>
                  <a:cubicBezTo>
                    <a:pt x="286" y="155"/>
                    <a:pt x="283" y="154"/>
                    <a:pt x="278" y="156"/>
                  </a:cubicBezTo>
                  <a:cubicBezTo>
                    <a:pt x="232" y="174"/>
                    <a:pt x="184" y="182"/>
                    <a:pt x="134" y="182"/>
                  </a:cubicBezTo>
                  <a:cubicBezTo>
                    <a:pt x="118" y="182"/>
                    <a:pt x="102" y="182"/>
                    <a:pt x="86" y="182"/>
                  </a:cubicBezTo>
                  <a:cubicBezTo>
                    <a:pt x="78" y="182"/>
                    <a:pt x="70" y="182"/>
                    <a:pt x="63" y="180"/>
                  </a:cubicBezTo>
                  <a:cubicBezTo>
                    <a:pt x="36" y="172"/>
                    <a:pt x="18" y="155"/>
                    <a:pt x="9" y="128"/>
                  </a:cubicBezTo>
                  <a:cubicBezTo>
                    <a:pt x="0" y="98"/>
                    <a:pt x="9" y="73"/>
                    <a:pt x="29" y="50"/>
                  </a:cubicBezTo>
                  <a:cubicBezTo>
                    <a:pt x="59" y="17"/>
                    <a:pt x="97" y="2"/>
                    <a:pt x="141" y="2"/>
                  </a:cubicBezTo>
                  <a:cubicBezTo>
                    <a:pt x="165" y="2"/>
                    <a:pt x="189" y="0"/>
                    <a:pt x="213" y="5"/>
                  </a:cubicBezTo>
                  <a:cubicBezTo>
                    <a:pt x="238" y="11"/>
                    <a:pt x="260" y="21"/>
                    <a:pt x="278" y="39"/>
                  </a:cubicBezTo>
                  <a:cubicBezTo>
                    <a:pt x="282" y="42"/>
                    <a:pt x="285" y="43"/>
                    <a:pt x="290" y="44"/>
                  </a:cubicBezTo>
                  <a:cubicBezTo>
                    <a:pt x="316" y="44"/>
                    <a:pt x="333" y="58"/>
                    <a:pt x="344" y="81"/>
                  </a:cubicBezTo>
                  <a:cubicBezTo>
                    <a:pt x="360" y="116"/>
                    <a:pt x="362" y="153"/>
                    <a:pt x="351" y="190"/>
                  </a:cubicBezTo>
                  <a:cubicBezTo>
                    <a:pt x="348" y="200"/>
                    <a:pt x="345" y="209"/>
                    <a:pt x="345" y="220"/>
                  </a:cubicBez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A021DB9-0BB0-B3D0-4FE5-C7E05352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38"/>
              <a:ext cx="94" cy="112"/>
            </a:xfrm>
            <a:custGeom>
              <a:avLst/>
              <a:gdLst>
                <a:gd name="T0" fmla="*/ 58 w 127"/>
                <a:gd name="T1" fmla="*/ 10 h 151"/>
                <a:gd name="T2" fmla="*/ 117 w 127"/>
                <a:gd name="T3" fmla="*/ 57 h 151"/>
                <a:gd name="T4" fmla="*/ 126 w 127"/>
                <a:gd name="T5" fmla="*/ 65 h 151"/>
                <a:gd name="T6" fmla="*/ 121 w 127"/>
                <a:gd name="T7" fmla="*/ 75 h 151"/>
                <a:gd name="T8" fmla="*/ 84 w 127"/>
                <a:gd name="T9" fmla="*/ 103 h 151"/>
                <a:gd name="T10" fmla="*/ 48 w 127"/>
                <a:gd name="T11" fmla="*/ 132 h 151"/>
                <a:gd name="T12" fmla="*/ 39 w 127"/>
                <a:gd name="T13" fmla="*/ 135 h 151"/>
                <a:gd name="T14" fmla="*/ 17 w 127"/>
                <a:gd name="T15" fmla="*/ 151 h 151"/>
                <a:gd name="T16" fmla="*/ 11 w 127"/>
                <a:gd name="T17" fmla="*/ 112 h 151"/>
                <a:gd name="T18" fmla="*/ 4 w 127"/>
                <a:gd name="T19" fmla="*/ 87 h 151"/>
                <a:gd name="T20" fmla="*/ 0 w 127"/>
                <a:gd name="T21" fmla="*/ 47 h 151"/>
                <a:gd name="T22" fmla="*/ 2 w 127"/>
                <a:gd name="T23" fmla="*/ 38 h 151"/>
                <a:gd name="T24" fmla="*/ 37 w 127"/>
                <a:gd name="T25" fmla="*/ 6 h 151"/>
                <a:gd name="T26" fmla="*/ 51 w 127"/>
                <a:gd name="T27" fmla="*/ 6 h 151"/>
                <a:gd name="T28" fmla="*/ 58 w 127"/>
                <a:gd name="T29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151">
                  <a:moveTo>
                    <a:pt x="58" y="10"/>
                  </a:moveTo>
                  <a:cubicBezTo>
                    <a:pt x="77" y="26"/>
                    <a:pt x="97" y="41"/>
                    <a:pt x="117" y="57"/>
                  </a:cubicBezTo>
                  <a:cubicBezTo>
                    <a:pt x="120" y="60"/>
                    <a:pt x="123" y="63"/>
                    <a:pt x="126" y="65"/>
                  </a:cubicBezTo>
                  <a:cubicBezTo>
                    <a:pt x="127" y="70"/>
                    <a:pt x="124" y="72"/>
                    <a:pt x="121" y="75"/>
                  </a:cubicBezTo>
                  <a:cubicBezTo>
                    <a:pt x="109" y="84"/>
                    <a:pt x="97" y="94"/>
                    <a:pt x="84" y="103"/>
                  </a:cubicBezTo>
                  <a:cubicBezTo>
                    <a:pt x="73" y="113"/>
                    <a:pt x="60" y="122"/>
                    <a:pt x="48" y="132"/>
                  </a:cubicBezTo>
                  <a:cubicBezTo>
                    <a:pt x="45" y="134"/>
                    <a:pt x="42" y="136"/>
                    <a:pt x="39" y="135"/>
                  </a:cubicBezTo>
                  <a:cubicBezTo>
                    <a:pt x="32" y="140"/>
                    <a:pt x="25" y="145"/>
                    <a:pt x="17" y="151"/>
                  </a:cubicBezTo>
                  <a:cubicBezTo>
                    <a:pt x="15" y="138"/>
                    <a:pt x="13" y="125"/>
                    <a:pt x="11" y="112"/>
                  </a:cubicBezTo>
                  <a:cubicBezTo>
                    <a:pt x="5" y="105"/>
                    <a:pt x="5" y="96"/>
                    <a:pt x="4" y="87"/>
                  </a:cubicBezTo>
                  <a:cubicBezTo>
                    <a:pt x="3" y="74"/>
                    <a:pt x="1" y="61"/>
                    <a:pt x="0" y="47"/>
                  </a:cubicBezTo>
                  <a:cubicBezTo>
                    <a:pt x="0" y="44"/>
                    <a:pt x="0" y="41"/>
                    <a:pt x="2" y="38"/>
                  </a:cubicBezTo>
                  <a:cubicBezTo>
                    <a:pt x="14" y="27"/>
                    <a:pt x="26" y="17"/>
                    <a:pt x="37" y="6"/>
                  </a:cubicBezTo>
                  <a:cubicBezTo>
                    <a:pt x="42" y="1"/>
                    <a:pt x="46" y="0"/>
                    <a:pt x="51" y="6"/>
                  </a:cubicBezTo>
                  <a:cubicBezTo>
                    <a:pt x="53" y="8"/>
                    <a:pt x="56" y="9"/>
                    <a:pt x="58" y="10"/>
                  </a:cubicBezTo>
                  <a:close/>
                </a:path>
              </a:pathLst>
            </a:custGeom>
            <a:solidFill>
              <a:srgbClr val="EA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FEEAFC7-B91D-6CB0-C999-C0A98406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038"/>
              <a:ext cx="94" cy="112"/>
            </a:xfrm>
            <a:custGeom>
              <a:avLst/>
              <a:gdLst>
                <a:gd name="T0" fmla="*/ 1 w 127"/>
                <a:gd name="T1" fmla="*/ 65 h 151"/>
                <a:gd name="T2" fmla="*/ 50 w 127"/>
                <a:gd name="T3" fmla="*/ 26 h 151"/>
                <a:gd name="T4" fmla="*/ 69 w 127"/>
                <a:gd name="T5" fmla="*/ 10 h 151"/>
                <a:gd name="T6" fmla="*/ 84 w 127"/>
                <a:gd name="T7" fmla="*/ 2 h 151"/>
                <a:gd name="T8" fmla="*/ 97 w 127"/>
                <a:gd name="T9" fmla="*/ 13 h 151"/>
                <a:gd name="T10" fmla="*/ 125 w 127"/>
                <a:gd name="T11" fmla="*/ 38 h 151"/>
                <a:gd name="T12" fmla="*/ 127 w 127"/>
                <a:gd name="T13" fmla="*/ 47 h 151"/>
                <a:gd name="T14" fmla="*/ 121 w 127"/>
                <a:gd name="T15" fmla="*/ 100 h 151"/>
                <a:gd name="T16" fmla="*/ 116 w 127"/>
                <a:gd name="T17" fmla="*/ 112 h 151"/>
                <a:gd name="T18" fmla="*/ 110 w 127"/>
                <a:gd name="T19" fmla="*/ 151 h 151"/>
                <a:gd name="T20" fmla="*/ 88 w 127"/>
                <a:gd name="T21" fmla="*/ 135 h 151"/>
                <a:gd name="T22" fmla="*/ 80 w 127"/>
                <a:gd name="T23" fmla="*/ 133 h 151"/>
                <a:gd name="T24" fmla="*/ 45 w 127"/>
                <a:gd name="T25" fmla="*/ 104 h 151"/>
                <a:gd name="T26" fmla="*/ 7 w 127"/>
                <a:gd name="T27" fmla="*/ 75 h 151"/>
                <a:gd name="T28" fmla="*/ 1 w 127"/>
                <a:gd name="T29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151">
                  <a:moveTo>
                    <a:pt x="1" y="65"/>
                  </a:moveTo>
                  <a:cubicBezTo>
                    <a:pt x="17" y="51"/>
                    <a:pt x="34" y="39"/>
                    <a:pt x="50" y="26"/>
                  </a:cubicBezTo>
                  <a:cubicBezTo>
                    <a:pt x="56" y="21"/>
                    <a:pt x="63" y="15"/>
                    <a:pt x="69" y="10"/>
                  </a:cubicBezTo>
                  <a:cubicBezTo>
                    <a:pt x="75" y="8"/>
                    <a:pt x="78" y="0"/>
                    <a:pt x="84" y="2"/>
                  </a:cubicBezTo>
                  <a:cubicBezTo>
                    <a:pt x="89" y="3"/>
                    <a:pt x="93" y="9"/>
                    <a:pt x="97" y="13"/>
                  </a:cubicBezTo>
                  <a:cubicBezTo>
                    <a:pt x="106" y="21"/>
                    <a:pt x="115" y="29"/>
                    <a:pt x="125" y="38"/>
                  </a:cubicBezTo>
                  <a:cubicBezTo>
                    <a:pt x="127" y="41"/>
                    <a:pt x="127" y="44"/>
                    <a:pt x="127" y="47"/>
                  </a:cubicBezTo>
                  <a:cubicBezTo>
                    <a:pt x="125" y="65"/>
                    <a:pt x="123" y="82"/>
                    <a:pt x="121" y="100"/>
                  </a:cubicBezTo>
                  <a:cubicBezTo>
                    <a:pt x="121" y="104"/>
                    <a:pt x="118" y="108"/>
                    <a:pt x="116" y="112"/>
                  </a:cubicBezTo>
                  <a:cubicBezTo>
                    <a:pt x="114" y="125"/>
                    <a:pt x="112" y="138"/>
                    <a:pt x="110" y="151"/>
                  </a:cubicBezTo>
                  <a:cubicBezTo>
                    <a:pt x="103" y="146"/>
                    <a:pt x="95" y="140"/>
                    <a:pt x="88" y="135"/>
                  </a:cubicBezTo>
                  <a:cubicBezTo>
                    <a:pt x="85" y="135"/>
                    <a:pt x="83" y="134"/>
                    <a:pt x="80" y="133"/>
                  </a:cubicBezTo>
                  <a:cubicBezTo>
                    <a:pt x="68" y="123"/>
                    <a:pt x="56" y="114"/>
                    <a:pt x="45" y="104"/>
                  </a:cubicBezTo>
                  <a:cubicBezTo>
                    <a:pt x="31" y="95"/>
                    <a:pt x="19" y="85"/>
                    <a:pt x="7" y="75"/>
                  </a:cubicBezTo>
                  <a:cubicBezTo>
                    <a:pt x="4" y="73"/>
                    <a:pt x="0" y="70"/>
                    <a:pt x="1" y="65"/>
                  </a:cubicBezTo>
                  <a:close/>
                </a:path>
              </a:pathLst>
            </a:custGeom>
            <a:solidFill>
              <a:srgbClr val="EA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3139184-080B-BC05-29E3-0794A0C58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33"/>
              <a:ext cx="62" cy="100"/>
            </a:xfrm>
            <a:custGeom>
              <a:avLst/>
              <a:gdLst>
                <a:gd name="T0" fmla="*/ 83 w 84"/>
                <a:gd name="T1" fmla="*/ 0 h 135"/>
                <a:gd name="T2" fmla="*/ 84 w 84"/>
                <a:gd name="T3" fmla="*/ 134 h 135"/>
                <a:gd name="T4" fmla="*/ 6 w 84"/>
                <a:gd name="T5" fmla="*/ 135 h 135"/>
                <a:gd name="T6" fmla="*/ 1 w 84"/>
                <a:gd name="T7" fmla="*/ 131 h 135"/>
                <a:gd name="T8" fmla="*/ 11 w 84"/>
                <a:gd name="T9" fmla="*/ 72 h 135"/>
                <a:gd name="T10" fmla="*/ 66 w 84"/>
                <a:gd name="T11" fmla="*/ 8 h 135"/>
                <a:gd name="T12" fmla="*/ 83 w 8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5">
                  <a:moveTo>
                    <a:pt x="83" y="0"/>
                  </a:moveTo>
                  <a:cubicBezTo>
                    <a:pt x="84" y="45"/>
                    <a:pt x="84" y="90"/>
                    <a:pt x="84" y="134"/>
                  </a:cubicBezTo>
                  <a:cubicBezTo>
                    <a:pt x="58" y="135"/>
                    <a:pt x="32" y="135"/>
                    <a:pt x="6" y="135"/>
                  </a:cubicBezTo>
                  <a:cubicBezTo>
                    <a:pt x="3" y="135"/>
                    <a:pt x="0" y="135"/>
                    <a:pt x="1" y="131"/>
                  </a:cubicBezTo>
                  <a:cubicBezTo>
                    <a:pt x="4" y="111"/>
                    <a:pt x="5" y="91"/>
                    <a:pt x="11" y="72"/>
                  </a:cubicBezTo>
                  <a:cubicBezTo>
                    <a:pt x="20" y="43"/>
                    <a:pt x="39" y="21"/>
                    <a:pt x="66" y="8"/>
                  </a:cubicBezTo>
                  <a:cubicBezTo>
                    <a:pt x="72" y="5"/>
                    <a:pt x="78" y="3"/>
                    <a:pt x="83" y="0"/>
                  </a:cubicBez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A7C1A7D2-547E-0E68-5CA3-CEA9C7CD1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133"/>
              <a:ext cx="63" cy="100"/>
            </a:xfrm>
            <a:custGeom>
              <a:avLst/>
              <a:gdLst>
                <a:gd name="T0" fmla="*/ 0 w 84"/>
                <a:gd name="T1" fmla="*/ 134 h 135"/>
                <a:gd name="T2" fmla="*/ 1 w 84"/>
                <a:gd name="T3" fmla="*/ 0 h 135"/>
                <a:gd name="T4" fmla="*/ 75 w 84"/>
                <a:gd name="T5" fmla="*/ 80 h 135"/>
                <a:gd name="T6" fmla="*/ 83 w 84"/>
                <a:gd name="T7" fmla="*/ 130 h 135"/>
                <a:gd name="T8" fmla="*/ 78 w 84"/>
                <a:gd name="T9" fmla="*/ 135 h 135"/>
                <a:gd name="T10" fmla="*/ 0 w 84"/>
                <a:gd name="T11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35">
                  <a:moveTo>
                    <a:pt x="0" y="134"/>
                  </a:moveTo>
                  <a:cubicBezTo>
                    <a:pt x="0" y="90"/>
                    <a:pt x="0" y="45"/>
                    <a:pt x="1" y="0"/>
                  </a:cubicBezTo>
                  <a:cubicBezTo>
                    <a:pt x="38" y="15"/>
                    <a:pt x="66" y="39"/>
                    <a:pt x="75" y="80"/>
                  </a:cubicBezTo>
                  <a:cubicBezTo>
                    <a:pt x="79" y="96"/>
                    <a:pt x="80" y="113"/>
                    <a:pt x="83" y="130"/>
                  </a:cubicBezTo>
                  <a:cubicBezTo>
                    <a:pt x="84" y="134"/>
                    <a:pt x="82" y="135"/>
                    <a:pt x="78" y="135"/>
                  </a:cubicBezTo>
                  <a:cubicBezTo>
                    <a:pt x="52" y="135"/>
                    <a:pt x="26" y="135"/>
                    <a:pt x="0" y="134"/>
                  </a:cubicBez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B990A54-FB66-BFAF-1EB4-C7695FE7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066"/>
              <a:ext cx="47" cy="55"/>
            </a:xfrm>
            <a:custGeom>
              <a:avLst/>
              <a:gdLst>
                <a:gd name="T0" fmla="*/ 0 w 63"/>
                <a:gd name="T1" fmla="*/ 74 h 74"/>
                <a:gd name="T2" fmla="*/ 9 w 63"/>
                <a:gd name="T3" fmla="*/ 0 h 74"/>
                <a:gd name="T4" fmla="*/ 63 w 63"/>
                <a:gd name="T5" fmla="*/ 27 h 74"/>
                <a:gd name="T6" fmla="*/ 36 w 63"/>
                <a:gd name="T7" fmla="*/ 46 h 74"/>
                <a:gd name="T8" fmla="*/ 0 w 6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4">
                  <a:moveTo>
                    <a:pt x="0" y="74"/>
                  </a:moveTo>
                  <a:cubicBezTo>
                    <a:pt x="3" y="50"/>
                    <a:pt x="6" y="25"/>
                    <a:pt x="9" y="0"/>
                  </a:cubicBezTo>
                  <a:cubicBezTo>
                    <a:pt x="27" y="8"/>
                    <a:pt x="45" y="17"/>
                    <a:pt x="63" y="27"/>
                  </a:cubicBezTo>
                  <a:cubicBezTo>
                    <a:pt x="51" y="30"/>
                    <a:pt x="45" y="40"/>
                    <a:pt x="36" y="46"/>
                  </a:cubicBezTo>
                  <a:cubicBezTo>
                    <a:pt x="23" y="55"/>
                    <a:pt x="13" y="66"/>
                    <a:pt x="0" y="74"/>
                  </a:cubicBezTo>
                  <a:close/>
                </a:path>
              </a:pathLst>
            </a:custGeom>
            <a:solidFill>
              <a:srgbClr val="C38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7BD53063-80D9-CEE9-EDAC-6EC4C5DA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066"/>
              <a:ext cx="44" cy="55"/>
            </a:xfrm>
            <a:custGeom>
              <a:avLst/>
              <a:gdLst>
                <a:gd name="T0" fmla="*/ 51 w 60"/>
                <a:gd name="T1" fmla="*/ 0 h 74"/>
                <a:gd name="T2" fmla="*/ 60 w 60"/>
                <a:gd name="T3" fmla="*/ 74 h 74"/>
                <a:gd name="T4" fmla="*/ 14 w 60"/>
                <a:gd name="T5" fmla="*/ 38 h 74"/>
                <a:gd name="T6" fmla="*/ 0 w 60"/>
                <a:gd name="T7" fmla="*/ 26 h 74"/>
                <a:gd name="T8" fmla="*/ 51 w 6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4">
                  <a:moveTo>
                    <a:pt x="51" y="0"/>
                  </a:moveTo>
                  <a:cubicBezTo>
                    <a:pt x="54" y="25"/>
                    <a:pt x="57" y="50"/>
                    <a:pt x="60" y="74"/>
                  </a:cubicBezTo>
                  <a:cubicBezTo>
                    <a:pt x="44" y="63"/>
                    <a:pt x="30" y="50"/>
                    <a:pt x="14" y="38"/>
                  </a:cubicBezTo>
                  <a:cubicBezTo>
                    <a:pt x="9" y="34"/>
                    <a:pt x="4" y="30"/>
                    <a:pt x="0" y="26"/>
                  </a:cubicBezTo>
                  <a:cubicBezTo>
                    <a:pt x="16" y="16"/>
                    <a:pt x="34" y="8"/>
                    <a:pt x="51" y="0"/>
                  </a:cubicBezTo>
                  <a:close/>
                </a:path>
              </a:pathLst>
            </a:custGeom>
            <a:solidFill>
              <a:srgbClr val="C38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8A2E3006-5FF4-EFFC-3045-EFA7ACE95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11"/>
              <a:ext cx="130" cy="81"/>
            </a:xfrm>
            <a:custGeom>
              <a:avLst/>
              <a:gdLst>
                <a:gd name="T0" fmla="*/ 135 w 176"/>
                <a:gd name="T1" fmla="*/ 4 h 110"/>
                <a:gd name="T2" fmla="*/ 176 w 176"/>
                <a:gd name="T3" fmla="*/ 37 h 110"/>
                <a:gd name="T4" fmla="*/ 125 w 176"/>
                <a:gd name="T5" fmla="*/ 80 h 110"/>
                <a:gd name="T6" fmla="*/ 93 w 176"/>
                <a:gd name="T7" fmla="*/ 106 h 110"/>
                <a:gd name="T8" fmla="*/ 85 w 176"/>
                <a:gd name="T9" fmla="*/ 107 h 110"/>
                <a:gd name="T10" fmla="*/ 1 w 176"/>
                <a:gd name="T11" fmla="*/ 38 h 110"/>
                <a:gd name="T12" fmla="*/ 0 w 176"/>
                <a:gd name="T13" fmla="*/ 37 h 110"/>
                <a:gd name="T14" fmla="*/ 43 w 176"/>
                <a:gd name="T15" fmla="*/ 2 h 110"/>
                <a:gd name="T16" fmla="*/ 54 w 176"/>
                <a:gd name="T17" fmla="*/ 5 h 110"/>
                <a:gd name="T18" fmla="*/ 80 w 176"/>
                <a:gd name="T19" fmla="*/ 28 h 110"/>
                <a:gd name="T20" fmla="*/ 96 w 176"/>
                <a:gd name="T21" fmla="*/ 29 h 110"/>
                <a:gd name="T22" fmla="*/ 124 w 176"/>
                <a:gd name="T23" fmla="*/ 7 h 110"/>
                <a:gd name="T24" fmla="*/ 135 w 176"/>
                <a:gd name="T25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110">
                  <a:moveTo>
                    <a:pt x="135" y="4"/>
                  </a:moveTo>
                  <a:cubicBezTo>
                    <a:pt x="148" y="15"/>
                    <a:pt x="162" y="26"/>
                    <a:pt x="176" y="37"/>
                  </a:cubicBezTo>
                  <a:cubicBezTo>
                    <a:pt x="160" y="52"/>
                    <a:pt x="142" y="65"/>
                    <a:pt x="125" y="80"/>
                  </a:cubicBezTo>
                  <a:cubicBezTo>
                    <a:pt x="114" y="89"/>
                    <a:pt x="103" y="97"/>
                    <a:pt x="93" y="106"/>
                  </a:cubicBezTo>
                  <a:cubicBezTo>
                    <a:pt x="90" y="108"/>
                    <a:pt x="88" y="110"/>
                    <a:pt x="85" y="107"/>
                  </a:cubicBezTo>
                  <a:cubicBezTo>
                    <a:pt x="57" y="84"/>
                    <a:pt x="29" y="61"/>
                    <a:pt x="1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4" y="25"/>
                    <a:pt x="29" y="14"/>
                    <a:pt x="43" y="2"/>
                  </a:cubicBezTo>
                  <a:cubicBezTo>
                    <a:pt x="48" y="0"/>
                    <a:pt x="51" y="3"/>
                    <a:pt x="54" y="5"/>
                  </a:cubicBezTo>
                  <a:cubicBezTo>
                    <a:pt x="63" y="12"/>
                    <a:pt x="71" y="21"/>
                    <a:pt x="80" y="28"/>
                  </a:cubicBezTo>
                  <a:cubicBezTo>
                    <a:pt x="88" y="35"/>
                    <a:pt x="88" y="35"/>
                    <a:pt x="96" y="29"/>
                  </a:cubicBezTo>
                  <a:cubicBezTo>
                    <a:pt x="105" y="22"/>
                    <a:pt x="114" y="15"/>
                    <a:pt x="124" y="7"/>
                  </a:cubicBezTo>
                  <a:cubicBezTo>
                    <a:pt x="127" y="5"/>
                    <a:pt x="130" y="3"/>
                    <a:pt x="135" y="4"/>
                  </a:cubicBezTo>
                  <a:close/>
                </a:path>
              </a:pathLst>
            </a:custGeom>
            <a:solidFill>
              <a:srgbClr val="C38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3116814F-758E-6B4E-FE55-D1D26DD2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14"/>
              <a:ext cx="104" cy="43"/>
            </a:xfrm>
            <a:custGeom>
              <a:avLst/>
              <a:gdLst>
                <a:gd name="T0" fmla="*/ 70 w 140"/>
                <a:gd name="T1" fmla="*/ 57 h 58"/>
                <a:gd name="T2" fmla="*/ 7 w 140"/>
                <a:gd name="T3" fmla="*/ 57 h 58"/>
                <a:gd name="T4" fmla="*/ 1 w 140"/>
                <a:gd name="T5" fmla="*/ 50 h 58"/>
                <a:gd name="T6" fmla="*/ 55 w 140"/>
                <a:gd name="T7" fmla="*/ 2 h 58"/>
                <a:gd name="T8" fmla="*/ 97 w 140"/>
                <a:gd name="T9" fmla="*/ 4 h 58"/>
                <a:gd name="T10" fmla="*/ 139 w 140"/>
                <a:gd name="T11" fmla="*/ 50 h 58"/>
                <a:gd name="T12" fmla="*/ 133 w 140"/>
                <a:gd name="T13" fmla="*/ 57 h 58"/>
                <a:gd name="T14" fmla="*/ 70 w 140"/>
                <a:gd name="T15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58">
                  <a:moveTo>
                    <a:pt x="70" y="57"/>
                  </a:moveTo>
                  <a:cubicBezTo>
                    <a:pt x="49" y="57"/>
                    <a:pt x="28" y="57"/>
                    <a:pt x="7" y="57"/>
                  </a:cubicBezTo>
                  <a:cubicBezTo>
                    <a:pt x="2" y="57"/>
                    <a:pt x="0" y="56"/>
                    <a:pt x="1" y="50"/>
                  </a:cubicBezTo>
                  <a:cubicBezTo>
                    <a:pt x="4" y="23"/>
                    <a:pt x="28" y="2"/>
                    <a:pt x="55" y="2"/>
                  </a:cubicBezTo>
                  <a:cubicBezTo>
                    <a:pt x="69" y="2"/>
                    <a:pt x="83" y="0"/>
                    <a:pt x="97" y="4"/>
                  </a:cubicBezTo>
                  <a:cubicBezTo>
                    <a:pt x="119" y="9"/>
                    <a:pt x="135" y="27"/>
                    <a:pt x="139" y="50"/>
                  </a:cubicBezTo>
                  <a:cubicBezTo>
                    <a:pt x="140" y="55"/>
                    <a:pt x="139" y="58"/>
                    <a:pt x="133" y="57"/>
                  </a:cubicBezTo>
                  <a:cubicBezTo>
                    <a:pt x="112" y="57"/>
                    <a:pt x="91" y="57"/>
                    <a:pt x="70" y="57"/>
                  </a:cubicBez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AD9D0212-7D52-1A00-EF94-82B049E8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086"/>
              <a:ext cx="68" cy="53"/>
            </a:xfrm>
            <a:custGeom>
              <a:avLst/>
              <a:gdLst>
                <a:gd name="T0" fmla="*/ 92 w 92"/>
                <a:gd name="T1" fmla="*/ 37 h 72"/>
                <a:gd name="T2" fmla="*/ 51 w 92"/>
                <a:gd name="T3" fmla="*/ 68 h 72"/>
                <a:gd name="T4" fmla="*/ 39 w 92"/>
                <a:gd name="T5" fmla="*/ 68 h 72"/>
                <a:gd name="T6" fmla="*/ 8 w 92"/>
                <a:gd name="T7" fmla="*/ 40 h 72"/>
                <a:gd name="T8" fmla="*/ 0 w 92"/>
                <a:gd name="T9" fmla="*/ 35 h 72"/>
                <a:gd name="T10" fmla="*/ 44 w 92"/>
                <a:gd name="T11" fmla="*/ 0 h 72"/>
                <a:gd name="T12" fmla="*/ 46 w 92"/>
                <a:gd name="T13" fmla="*/ 0 h 72"/>
                <a:gd name="T14" fmla="*/ 90 w 92"/>
                <a:gd name="T15" fmla="*/ 35 h 72"/>
                <a:gd name="T16" fmla="*/ 92 w 92"/>
                <a:gd name="T17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72">
                  <a:moveTo>
                    <a:pt x="92" y="37"/>
                  </a:moveTo>
                  <a:cubicBezTo>
                    <a:pt x="78" y="47"/>
                    <a:pt x="64" y="58"/>
                    <a:pt x="51" y="68"/>
                  </a:cubicBezTo>
                  <a:cubicBezTo>
                    <a:pt x="46" y="72"/>
                    <a:pt x="43" y="72"/>
                    <a:pt x="39" y="68"/>
                  </a:cubicBezTo>
                  <a:cubicBezTo>
                    <a:pt x="29" y="59"/>
                    <a:pt x="18" y="49"/>
                    <a:pt x="8" y="40"/>
                  </a:cubicBezTo>
                  <a:cubicBezTo>
                    <a:pt x="6" y="38"/>
                    <a:pt x="4" y="35"/>
                    <a:pt x="0" y="35"/>
                  </a:cubicBezTo>
                  <a:cubicBezTo>
                    <a:pt x="15" y="24"/>
                    <a:pt x="30" y="13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60" y="13"/>
                    <a:pt x="75" y="24"/>
                    <a:pt x="90" y="35"/>
                  </a:cubicBezTo>
                  <a:cubicBezTo>
                    <a:pt x="90" y="36"/>
                    <a:pt x="91" y="36"/>
                    <a:pt x="92" y="37"/>
                  </a:cubicBez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E92E1688-A9B2-6A73-8398-B61C3BEB7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823"/>
              <a:ext cx="52" cy="20"/>
            </a:xfrm>
            <a:custGeom>
              <a:avLst/>
              <a:gdLst>
                <a:gd name="T0" fmla="*/ 35 w 69"/>
                <a:gd name="T1" fmla="*/ 28 h 28"/>
                <a:gd name="T2" fmla="*/ 15 w 69"/>
                <a:gd name="T3" fmla="*/ 28 h 28"/>
                <a:gd name="T4" fmla="*/ 0 w 69"/>
                <a:gd name="T5" fmla="*/ 14 h 28"/>
                <a:gd name="T6" fmla="*/ 15 w 69"/>
                <a:gd name="T7" fmla="*/ 0 h 28"/>
                <a:gd name="T8" fmla="*/ 55 w 69"/>
                <a:gd name="T9" fmla="*/ 0 h 28"/>
                <a:gd name="T10" fmla="*/ 69 w 69"/>
                <a:gd name="T11" fmla="*/ 14 h 28"/>
                <a:gd name="T12" fmla="*/ 55 w 69"/>
                <a:gd name="T13" fmla="*/ 28 h 28"/>
                <a:gd name="T14" fmla="*/ 35 w 69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8">
                  <a:moveTo>
                    <a:pt x="35" y="28"/>
                  </a:moveTo>
                  <a:cubicBezTo>
                    <a:pt x="28" y="28"/>
                    <a:pt x="22" y="28"/>
                    <a:pt x="15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7"/>
                    <a:pt x="6" y="1"/>
                    <a:pt x="15" y="0"/>
                  </a:cubicBezTo>
                  <a:cubicBezTo>
                    <a:pt x="28" y="0"/>
                    <a:pt x="41" y="0"/>
                    <a:pt x="55" y="0"/>
                  </a:cubicBezTo>
                  <a:cubicBezTo>
                    <a:pt x="64" y="1"/>
                    <a:pt x="69" y="7"/>
                    <a:pt x="69" y="14"/>
                  </a:cubicBezTo>
                  <a:cubicBezTo>
                    <a:pt x="69" y="22"/>
                    <a:pt x="63" y="28"/>
                    <a:pt x="55" y="28"/>
                  </a:cubicBezTo>
                  <a:cubicBezTo>
                    <a:pt x="48" y="28"/>
                    <a:pt x="41" y="28"/>
                    <a:pt x="35" y="28"/>
                  </a:cubicBez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88D72B7-B6E9-7AB1-0845-72BFD9C1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823"/>
              <a:ext cx="51" cy="20"/>
            </a:xfrm>
            <a:custGeom>
              <a:avLst/>
              <a:gdLst>
                <a:gd name="T0" fmla="*/ 34 w 69"/>
                <a:gd name="T1" fmla="*/ 28 h 28"/>
                <a:gd name="T2" fmla="*/ 14 w 69"/>
                <a:gd name="T3" fmla="*/ 28 h 28"/>
                <a:gd name="T4" fmla="*/ 0 w 69"/>
                <a:gd name="T5" fmla="*/ 14 h 28"/>
                <a:gd name="T6" fmla="*/ 14 w 69"/>
                <a:gd name="T7" fmla="*/ 0 h 28"/>
                <a:gd name="T8" fmla="*/ 55 w 69"/>
                <a:gd name="T9" fmla="*/ 1 h 28"/>
                <a:gd name="T10" fmla="*/ 69 w 69"/>
                <a:gd name="T11" fmla="*/ 15 h 28"/>
                <a:gd name="T12" fmla="*/ 55 w 69"/>
                <a:gd name="T13" fmla="*/ 28 h 28"/>
                <a:gd name="T14" fmla="*/ 53 w 69"/>
                <a:gd name="T15" fmla="*/ 28 h 28"/>
                <a:gd name="T16" fmla="*/ 34 w 69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8">
                  <a:moveTo>
                    <a:pt x="34" y="28"/>
                  </a:moveTo>
                  <a:cubicBezTo>
                    <a:pt x="27" y="28"/>
                    <a:pt x="21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1"/>
                    <a:pt x="14" y="0"/>
                  </a:cubicBezTo>
                  <a:cubicBezTo>
                    <a:pt x="28" y="0"/>
                    <a:pt x="41" y="0"/>
                    <a:pt x="55" y="1"/>
                  </a:cubicBezTo>
                  <a:cubicBezTo>
                    <a:pt x="63" y="1"/>
                    <a:pt x="69" y="7"/>
                    <a:pt x="69" y="15"/>
                  </a:cubicBezTo>
                  <a:cubicBezTo>
                    <a:pt x="69" y="22"/>
                    <a:pt x="63" y="28"/>
                    <a:pt x="55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47" y="28"/>
                    <a:pt x="40" y="28"/>
                    <a:pt x="34" y="28"/>
                  </a:cubicBez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1B4F2395-C6A2-E079-738A-F80A08B39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851"/>
              <a:ext cx="26" cy="26"/>
            </a:xfrm>
            <a:custGeom>
              <a:avLst/>
              <a:gdLst>
                <a:gd name="T0" fmla="*/ 17 w 35"/>
                <a:gd name="T1" fmla="*/ 0 h 35"/>
                <a:gd name="T2" fmla="*/ 34 w 35"/>
                <a:gd name="T3" fmla="*/ 18 h 35"/>
                <a:gd name="T4" fmla="*/ 18 w 35"/>
                <a:gd name="T5" fmla="*/ 35 h 35"/>
                <a:gd name="T6" fmla="*/ 0 w 35"/>
                <a:gd name="T7" fmla="*/ 17 h 35"/>
                <a:gd name="T8" fmla="*/ 17 w 35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cubicBezTo>
                    <a:pt x="27" y="0"/>
                    <a:pt x="35" y="8"/>
                    <a:pt x="34" y="18"/>
                  </a:cubicBezTo>
                  <a:cubicBezTo>
                    <a:pt x="34" y="27"/>
                    <a:pt x="27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7" y="1"/>
                    <a:pt x="17" y="0"/>
                  </a:cubicBezTo>
                  <a:close/>
                </a:path>
              </a:pathLst>
            </a:custGeom>
            <a:solidFill>
              <a:srgbClr val="693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78C9ACFF-56C3-BB3A-815C-876E20F8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51"/>
              <a:ext cx="26" cy="26"/>
            </a:xfrm>
            <a:custGeom>
              <a:avLst/>
              <a:gdLst>
                <a:gd name="T0" fmla="*/ 17 w 35"/>
                <a:gd name="T1" fmla="*/ 0 h 35"/>
                <a:gd name="T2" fmla="*/ 35 w 35"/>
                <a:gd name="T3" fmla="*/ 18 h 35"/>
                <a:gd name="T4" fmla="*/ 18 w 35"/>
                <a:gd name="T5" fmla="*/ 35 h 35"/>
                <a:gd name="T6" fmla="*/ 1 w 35"/>
                <a:gd name="T7" fmla="*/ 17 h 35"/>
                <a:gd name="T8" fmla="*/ 17 w 35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cubicBezTo>
                    <a:pt x="27" y="0"/>
                    <a:pt x="35" y="8"/>
                    <a:pt x="35" y="18"/>
                  </a:cubicBezTo>
                  <a:cubicBezTo>
                    <a:pt x="35" y="27"/>
                    <a:pt x="27" y="35"/>
                    <a:pt x="18" y="35"/>
                  </a:cubicBezTo>
                  <a:cubicBezTo>
                    <a:pt x="9" y="35"/>
                    <a:pt x="0" y="27"/>
                    <a:pt x="1" y="17"/>
                  </a:cubicBezTo>
                  <a:cubicBezTo>
                    <a:pt x="1" y="8"/>
                    <a:pt x="8" y="1"/>
                    <a:pt x="17" y="0"/>
                  </a:cubicBezTo>
                  <a:close/>
                </a:path>
              </a:pathLst>
            </a:custGeom>
            <a:solidFill>
              <a:srgbClr val="693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429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46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زیرنویسی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0" name="Google Shape;590;p46"/>
          <p:cNvSpPr txBox="1">
            <a:spLocks noGrp="1"/>
          </p:cNvSpPr>
          <p:nvPr>
            <p:ph type="title" idx="4294967295"/>
          </p:nvPr>
        </p:nvSpPr>
        <p:spPr>
          <a:xfrm>
            <a:off x="6139267" y="802670"/>
            <a:ext cx="1325562" cy="11366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04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9" name="Google Shape;589;p46"/>
          <p:cNvSpPr txBox="1">
            <a:spLocks noGrp="1"/>
          </p:cNvSpPr>
          <p:nvPr>
            <p:ph type="title"/>
          </p:nvPr>
        </p:nvSpPr>
        <p:spPr>
          <a:xfrm>
            <a:off x="2674927" y="1608561"/>
            <a:ext cx="5586023" cy="106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/>
            <a:r>
              <a:rPr lang="fa-IR" sz="4000" dirty="0">
                <a:cs typeface="B Nazanin" panose="00000700000000000000" pitchFamily="2" charset="-78"/>
              </a:rPr>
              <a:t>معرفی</a:t>
            </a:r>
            <a:endParaRPr sz="4000"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4230DE39-EEDB-2C7A-B039-4FC69A2C75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3575" y="782638"/>
            <a:ext cx="3743325" cy="3743326"/>
            <a:chOff x="418" y="493"/>
            <a:chExt cx="2358" cy="235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FC490C79-4A0D-D130-9B9C-B7C749BA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493"/>
              <a:ext cx="2358" cy="2235"/>
            </a:xfrm>
            <a:custGeom>
              <a:avLst/>
              <a:gdLst>
                <a:gd name="T0" fmla="*/ 106 w 557"/>
                <a:gd name="T1" fmla="*/ 497 h 528"/>
                <a:gd name="T2" fmla="*/ 4 w 557"/>
                <a:gd name="T3" fmla="*/ 320 h 528"/>
                <a:gd name="T4" fmla="*/ 35 w 557"/>
                <a:gd name="T5" fmla="*/ 145 h 528"/>
                <a:gd name="T6" fmla="*/ 252 w 557"/>
                <a:gd name="T7" fmla="*/ 4 h 528"/>
                <a:gd name="T8" fmla="*/ 444 w 557"/>
                <a:gd name="T9" fmla="*/ 56 h 528"/>
                <a:gd name="T10" fmla="*/ 553 w 557"/>
                <a:gd name="T11" fmla="*/ 239 h 528"/>
                <a:gd name="T12" fmla="*/ 524 w 557"/>
                <a:gd name="T13" fmla="*/ 410 h 528"/>
                <a:gd name="T14" fmla="*/ 401 w 557"/>
                <a:gd name="T15" fmla="*/ 528 h 528"/>
                <a:gd name="T16" fmla="*/ 399 w 557"/>
                <a:gd name="T17" fmla="*/ 498 h 528"/>
                <a:gd name="T18" fmla="*/ 409 w 557"/>
                <a:gd name="T19" fmla="*/ 498 h 528"/>
                <a:gd name="T20" fmla="*/ 400 w 557"/>
                <a:gd name="T21" fmla="*/ 430 h 528"/>
                <a:gd name="T22" fmla="*/ 404 w 557"/>
                <a:gd name="T23" fmla="*/ 396 h 528"/>
                <a:gd name="T24" fmla="*/ 416 w 557"/>
                <a:gd name="T25" fmla="*/ 376 h 528"/>
                <a:gd name="T26" fmla="*/ 407 w 557"/>
                <a:gd name="T27" fmla="*/ 280 h 528"/>
                <a:gd name="T28" fmla="*/ 367 w 557"/>
                <a:gd name="T29" fmla="*/ 253 h 528"/>
                <a:gd name="T30" fmla="*/ 368 w 557"/>
                <a:gd name="T31" fmla="*/ 244 h 528"/>
                <a:gd name="T32" fmla="*/ 400 w 557"/>
                <a:gd name="T33" fmla="*/ 212 h 528"/>
                <a:gd name="T34" fmla="*/ 404 w 557"/>
                <a:gd name="T35" fmla="*/ 185 h 528"/>
                <a:gd name="T36" fmla="*/ 400 w 557"/>
                <a:gd name="T37" fmla="*/ 152 h 528"/>
                <a:gd name="T38" fmla="*/ 329 w 557"/>
                <a:gd name="T39" fmla="*/ 90 h 528"/>
                <a:gd name="T40" fmla="*/ 299 w 557"/>
                <a:gd name="T41" fmla="*/ 112 h 528"/>
                <a:gd name="T42" fmla="*/ 283 w 557"/>
                <a:gd name="T43" fmla="*/ 126 h 528"/>
                <a:gd name="T44" fmla="*/ 279 w 557"/>
                <a:gd name="T45" fmla="*/ 113 h 528"/>
                <a:gd name="T46" fmla="*/ 269 w 557"/>
                <a:gd name="T47" fmla="*/ 82 h 528"/>
                <a:gd name="T48" fmla="*/ 256 w 557"/>
                <a:gd name="T49" fmla="*/ 64 h 528"/>
                <a:gd name="T50" fmla="*/ 156 w 557"/>
                <a:gd name="T51" fmla="*/ 81 h 528"/>
                <a:gd name="T52" fmla="*/ 142 w 557"/>
                <a:gd name="T53" fmla="*/ 109 h 528"/>
                <a:gd name="T54" fmla="*/ 141 w 557"/>
                <a:gd name="T55" fmla="*/ 135 h 528"/>
                <a:gd name="T56" fmla="*/ 142 w 557"/>
                <a:gd name="T57" fmla="*/ 167 h 528"/>
                <a:gd name="T58" fmla="*/ 182 w 557"/>
                <a:gd name="T59" fmla="*/ 205 h 528"/>
                <a:gd name="T60" fmla="*/ 192 w 557"/>
                <a:gd name="T61" fmla="*/ 213 h 528"/>
                <a:gd name="T62" fmla="*/ 170 w 557"/>
                <a:gd name="T63" fmla="*/ 221 h 528"/>
                <a:gd name="T64" fmla="*/ 113 w 557"/>
                <a:gd name="T65" fmla="*/ 299 h 528"/>
                <a:gd name="T66" fmla="*/ 148 w 557"/>
                <a:gd name="T67" fmla="*/ 371 h 528"/>
                <a:gd name="T68" fmla="*/ 153 w 557"/>
                <a:gd name="T69" fmla="*/ 398 h 528"/>
                <a:gd name="T70" fmla="*/ 153 w 557"/>
                <a:gd name="T71" fmla="*/ 444 h 528"/>
                <a:gd name="T72" fmla="*/ 147 w 557"/>
                <a:gd name="T73" fmla="*/ 463 h 528"/>
                <a:gd name="T74" fmla="*/ 123 w 557"/>
                <a:gd name="T75" fmla="*/ 480 h 528"/>
                <a:gd name="T76" fmla="*/ 133 w 557"/>
                <a:gd name="T77" fmla="*/ 486 h 528"/>
                <a:gd name="T78" fmla="*/ 146 w 557"/>
                <a:gd name="T79" fmla="*/ 485 h 528"/>
                <a:gd name="T80" fmla="*/ 149 w 557"/>
                <a:gd name="T81" fmla="*/ 487 h 528"/>
                <a:gd name="T82" fmla="*/ 155 w 557"/>
                <a:gd name="T83" fmla="*/ 52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7" h="528">
                  <a:moveTo>
                    <a:pt x="152" y="526"/>
                  </a:moveTo>
                  <a:cubicBezTo>
                    <a:pt x="135" y="519"/>
                    <a:pt x="120" y="508"/>
                    <a:pt x="106" y="497"/>
                  </a:cubicBezTo>
                  <a:cubicBezTo>
                    <a:pt x="86" y="482"/>
                    <a:pt x="69" y="464"/>
                    <a:pt x="55" y="444"/>
                  </a:cubicBezTo>
                  <a:cubicBezTo>
                    <a:pt x="28" y="407"/>
                    <a:pt x="10" y="366"/>
                    <a:pt x="4" y="320"/>
                  </a:cubicBezTo>
                  <a:cubicBezTo>
                    <a:pt x="2" y="306"/>
                    <a:pt x="0" y="292"/>
                    <a:pt x="0" y="278"/>
                  </a:cubicBezTo>
                  <a:cubicBezTo>
                    <a:pt x="1" y="231"/>
                    <a:pt x="12" y="186"/>
                    <a:pt x="35" y="145"/>
                  </a:cubicBezTo>
                  <a:cubicBezTo>
                    <a:pt x="64" y="94"/>
                    <a:pt x="105" y="55"/>
                    <a:pt x="158" y="29"/>
                  </a:cubicBezTo>
                  <a:cubicBezTo>
                    <a:pt x="188" y="15"/>
                    <a:pt x="219" y="6"/>
                    <a:pt x="252" y="4"/>
                  </a:cubicBezTo>
                  <a:cubicBezTo>
                    <a:pt x="287" y="0"/>
                    <a:pt x="321" y="3"/>
                    <a:pt x="354" y="13"/>
                  </a:cubicBezTo>
                  <a:cubicBezTo>
                    <a:pt x="387" y="22"/>
                    <a:pt x="416" y="36"/>
                    <a:pt x="444" y="56"/>
                  </a:cubicBezTo>
                  <a:cubicBezTo>
                    <a:pt x="479" y="82"/>
                    <a:pt x="506" y="115"/>
                    <a:pt x="526" y="153"/>
                  </a:cubicBezTo>
                  <a:cubicBezTo>
                    <a:pt x="540" y="180"/>
                    <a:pt x="549" y="209"/>
                    <a:pt x="553" y="239"/>
                  </a:cubicBezTo>
                  <a:cubicBezTo>
                    <a:pt x="555" y="253"/>
                    <a:pt x="557" y="268"/>
                    <a:pt x="557" y="282"/>
                  </a:cubicBezTo>
                  <a:cubicBezTo>
                    <a:pt x="555" y="327"/>
                    <a:pt x="545" y="370"/>
                    <a:pt x="524" y="410"/>
                  </a:cubicBezTo>
                  <a:cubicBezTo>
                    <a:pt x="510" y="436"/>
                    <a:pt x="492" y="459"/>
                    <a:pt x="471" y="479"/>
                  </a:cubicBezTo>
                  <a:cubicBezTo>
                    <a:pt x="451" y="499"/>
                    <a:pt x="427" y="516"/>
                    <a:pt x="401" y="528"/>
                  </a:cubicBezTo>
                  <a:cubicBezTo>
                    <a:pt x="399" y="526"/>
                    <a:pt x="399" y="524"/>
                    <a:pt x="399" y="521"/>
                  </a:cubicBezTo>
                  <a:cubicBezTo>
                    <a:pt x="399" y="513"/>
                    <a:pt x="398" y="505"/>
                    <a:pt x="399" y="498"/>
                  </a:cubicBezTo>
                  <a:cubicBezTo>
                    <a:pt x="399" y="495"/>
                    <a:pt x="401" y="495"/>
                    <a:pt x="403" y="496"/>
                  </a:cubicBezTo>
                  <a:cubicBezTo>
                    <a:pt x="405" y="496"/>
                    <a:pt x="407" y="497"/>
                    <a:pt x="409" y="498"/>
                  </a:cubicBezTo>
                  <a:cubicBezTo>
                    <a:pt x="408" y="491"/>
                    <a:pt x="401" y="485"/>
                    <a:pt x="400" y="478"/>
                  </a:cubicBezTo>
                  <a:cubicBezTo>
                    <a:pt x="399" y="462"/>
                    <a:pt x="400" y="446"/>
                    <a:pt x="400" y="430"/>
                  </a:cubicBezTo>
                  <a:cubicBezTo>
                    <a:pt x="399" y="423"/>
                    <a:pt x="401" y="416"/>
                    <a:pt x="402" y="410"/>
                  </a:cubicBezTo>
                  <a:cubicBezTo>
                    <a:pt x="403" y="405"/>
                    <a:pt x="404" y="401"/>
                    <a:pt x="404" y="396"/>
                  </a:cubicBezTo>
                  <a:cubicBezTo>
                    <a:pt x="404" y="392"/>
                    <a:pt x="404" y="388"/>
                    <a:pt x="407" y="386"/>
                  </a:cubicBezTo>
                  <a:cubicBezTo>
                    <a:pt x="409" y="382"/>
                    <a:pt x="413" y="379"/>
                    <a:pt x="416" y="376"/>
                  </a:cubicBezTo>
                  <a:cubicBezTo>
                    <a:pt x="426" y="366"/>
                    <a:pt x="430" y="354"/>
                    <a:pt x="431" y="340"/>
                  </a:cubicBezTo>
                  <a:cubicBezTo>
                    <a:pt x="433" y="316"/>
                    <a:pt x="422" y="297"/>
                    <a:pt x="407" y="280"/>
                  </a:cubicBezTo>
                  <a:cubicBezTo>
                    <a:pt x="401" y="274"/>
                    <a:pt x="395" y="269"/>
                    <a:pt x="389" y="264"/>
                  </a:cubicBezTo>
                  <a:cubicBezTo>
                    <a:pt x="382" y="259"/>
                    <a:pt x="375" y="255"/>
                    <a:pt x="367" y="253"/>
                  </a:cubicBezTo>
                  <a:cubicBezTo>
                    <a:pt x="365" y="251"/>
                    <a:pt x="361" y="251"/>
                    <a:pt x="361" y="247"/>
                  </a:cubicBezTo>
                  <a:cubicBezTo>
                    <a:pt x="362" y="244"/>
                    <a:pt x="365" y="244"/>
                    <a:pt x="368" y="244"/>
                  </a:cubicBezTo>
                  <a:cubicBezTo>
                    <a:pt x="381" y="241"/>
                    <a:pt x="390" y="233"/>
                    <a:pt x="394" y="219"/>
                  </a:cubicBezTo>
                  <a:cubicBezTo>
                    <a:pt x="395" y="215"/>
                    <a:pt x="397" y="213"/>
                    <a:pt x="400" y="212"/>
                  </a:cubicBezTo>
                  <a:cubicBezTo>
                    <a:pt x="406" y="210"/>
                    <a:pt x="410" y="207"/>
                    <a:pt x="411" y="200"/>
                  </a:cubicBezTo>
                  <a:cubicBezTo>
                    <a:pt x="412" y="194"/>
                    <a:pt x="410" y="188"/>
                    <a:pt x="404" y="185"/>
                  </a:cubicBezTo>
                  <a:cubicBezTo>
                    <a:pt x="402" y="184"/>
                    <a:pt x="401" y="183"/>
                    <a:pt x="401" y="182"/>
                  </a:cubicBezTo>
                  <a:cubicBezTo>
                    <a:pt x="401" y="172"/>
                    <a:pt x="402" y="162"/>
                    <a:pt x="400" y="152"/>
                  </a:cubicBezTo>
                  <a:cubicBezTo>
                    <a:pt x="398" y="133"/>
                    <a:pt x="391" y="117"/>
                    <a:pt x="375" y="106"/>
                  </a:cubicBezTo>
                  <a:cubicBezTo>
                    <a:pt x="361" y="89"/>
                    <a:pt x="346" y="84"/>
                    <a:pt x="329" y="90"/>
                  </a:cubicBezTo>
                  <a:cubicBezTo>
                    <a:pt x="321" y="92"/>
                    <a:pt x="315" y="97"/>
                    <a:pt x="311" y="103"/>
                  </a:cubicBezTo>
                  <a:cubicBezTo>
                    <a:pt x="308" y="107"/>
                    <a:pt x="303" y="109"/>
                    <a:pt x="299" y="112"/>
                  </a:cubicBezTo>
                  <a:cubicBezTo>
                    <a:pt x="295" y="115"/>
                    <a:pt x="291" y="119"/>
                    <a:pt x="288" y="122"/>
                  </a:cubicBezTo>
                  <a:cubicBezTo>
                    <a:pt x="287" y="124"/>
                    <a:pt x="285" y="126"/>
                    <a:pt x="283" y="126"/>
                  </a:cubicBezTo>
                  <a:cubicBezTo>
                    <a:pt x="280" y="125"/>
                    <a:pt x="279" y="124"/>
                    <a:pt x="279" y="122"/>
                  </a:cubicBezTo>
                  <a:cubicBezTo>
                    <a:pt x="278" y="119"/>
                    <a:pt x="279" y="116"/>
                    <a:pt x="279" y="113"/>
                  </a:cubicBezTo>
                  <a:cubicBezTo>
                    <a:pt x="280" y="107"/>
                    <a:pt x="280" y="101"/>
                    <a:pt x="279" y="95"/>
                  </a:cubicBezTo>
                  <a:cubicBezTo>
                    <a:pt x="277" y="89"/>
                    <a:pt x="275" y="84"/>
                    <a:pt x="269" y="82"/>
                  </a:cubicBezTo>
                  <a:cubicBezTo>
                    <a:pt x="267" y="81"/>
                    <a:pt x="265" y="79"/>
                    <a:pt x="264" y="77"/>
                  </a:cubicBezTo>
                  <a:cubicBezTo>
                    <a:pt x="264" y="71"/>
                    <a:pt x="260" y="67"/>
                    <a:pt x="256" y="64"/>
                  </a:cubicBezTo>
                  <a:cubicBezTo>
                    <a:pt x="231" y="48"/>
                    <a:pt x="205" y="45"/>
                    <a:pt x="178" y="58"/>
                  </a:cubicBezTo>
                  <a:cubicBezTo>
                    <a:pt x="168" y="63"/>
                    <a:pt x="161" y="71"/>
                    <a:pt x="156" y="81"/>
                  </a:cubicBezTo>
                  <a:cubicBezTo>
                    <a:pt x="155" y="84"/>
                    <a:pt x="153" y="87"/>
                    <a:pt x="150" y="89"/>
                  </a:cubicBezTo>
                  <a:cubicBezTo>
                    <a:pt x="143" y="94"/>
                    <a:pt x="141" y="101"/>
                    <a:pt x="142" y="109"/>
                  </a:cubicBezTo>
                  <a:cubicBezTo>
                    <a:pt x="142" y="116"/>
                    <a:pt x="144" y="122"/>
                    <a:pt x="143" y="128"/>
                  </a:cubicBezTo>
                  <a:cubicBezTo>
                    <a:pt x="142" y="131"/>
                    <a:pt x="142" y="133"/>
                    <a:pt x="141" y="135"/>
                  </a:cubicBezTo>
                  <a:cubicBezTo>
                    <a:pt x="141" y="136"/>
                    <a:pt x="139" y="137"/>
                    <a:pt x="138" y="138"/>
                  </a:cubicBezTo>
                  <a:cubicBezTo>
                    <a:pt x="127" y="147"/>
                    <a:pt x="129" y="161"/>
                    <a:pt x="142" y="167"/>
                  </a:cubicBezTo>
                  <a:cubicBezTo>
                    <a:pt x="147" y="169"/>
                    <a:pt x="150" y="172"/>
                    <a:pt x="152" y="177"/>
                  </a:cubicBezTo>
                  <a:cubicBezTo>
                    <a:pt x="157" y="192"/>
                    <a:pt x="167" y="202"/>
                    <a:pt x="182" y="205"/>
                  </a:cubicBezTo>
                  <a:cubicBezTo>
                    <a:pt x="186" y="206"/>
                    <a:pt x="190" y="207"/>
                    <a:pt x="192" y="211"/>
                  </a:cubicBezTo>
                  <a:cubicBezTo>
                    <a:pt x="193" y="212"/>
                    <a:pt x="192" y="213"/>
                    <a:pt x="192" y="213"/>
                  </a:cubicBezTo>
                  <a:cubicBezTo>
                    <a:pt x="188" y="217"/>
                    <a:pt x="183" y="217"/>
                    <a:pt x="178" y="218"/>
                  </a:cubicBezTo>
                  <a:cubicBezTo>
                    <a:pt x="175" y="219"/>
                    <a:pt x="173" y="220"/>
                    <a:pt x="170" y="221"/>
                  </a:cubicBezTo>
                  <a:cubicBezTo>
                    <a:pt x="167" y="222"/>
                    <a:pt x="164" y="222"/>
                    <a:pt x="161" y="224"/>
                  </a:cubicBezTo>
                  <a:cubicBezTo>
                    <a:pt x="133" y="241"/>
                    <a:pt x="122" y="269"/>
                    <a:pt x="113" y="299"/>
                  </a:cubicBezTo>
                  <a:cubicBezTo>
                    <a:pt x="106" y="324"/>
                    <a:pt x="120" y="340"/>
                    <a:pt x="135" y="357"/>
                  </a:cubicBezTo>
                  <a:cubicBezTo>
                    <a:pt x="139" y="362"/>
                    <a:pt x="144" y="366"/>
                    <a:pt x="148" y="371"/>
                  </a:cubicBezTo>
                  <a:cubicBezTo>
                    <a:pt x="150" y="378"/>
                    <a:pt x="150" y="384"/>
                    <a:pt x="151" y="391"/>
                  </a:cubicBezTo>
                  <a:cubicBezTo>
                    <a:pt x="151" y="394"/>
                    <a:pt x="153" y="396"/>
                    <a:pt x="153" y="398"/>
                  </a:cubicBezTo>
                  <a:cubicBezTo>
                    <a:pt x="154" y="411"/>
                    <a:pt x="154" y="425"/>
                    <a:pt x="153" y="438"/>
                  </a:cubicBezTo>
                  <a:cubicBezTo>
                    <a:pt x="153" y="440"/>
                    <a:pt x="153" y="442"/>
                    <a:pt x="153" y="444"/>
                  </a:cubicBezTo>
                  <a:cubicBezTo>
                    <a:pt x="154" y="449"/>
                    <a:pt x="150" y="453"/>
                    <a:pt x="148" y="458"/>
                  </a:cubicBezTo>
                  <a:cubicBezTo>
                    <a:pt x="148" y="460"/>
                    <a:pt x="147" y="461"/>
                    <a:pt x="147" y="463"/>
                  </a:cubicBezTo>
                  <a:cubicBezTo>
                    <a:pt x="146" y="467"/>
                    <a:pt x="143" y="470"/>
                    <a:pt x="140" y="472"/>
                  </a:cubicBezTo>
                  <a:cubicBezTo>
                    <a:pt x="134" y="475"/>
                    <a:pt x="129" y="478"/>
                    <a:pt x="123" y="480"/>
                  </a:cubicBezTo>
                  <a:cubicBezTo>
                    <a:pt x="121" y="481"/>
                    <a:pt x="118" y="481"/>
                    <a:pt x="120" y="484"/>
                  </a:cubicBezTo>
                  <a:cubicBezTo>
                    <a:pt x="124" y="489"/>
                    <a:pt x="129" y="489"/>
                    <a:pt x="133" y="486"/>
                  </a:cubicBezTo>
                  <a:cubicBezTo>
                    <a:pt x="136" y="483"/>
                    <a:pt x="138" y="480"/>
                    <a:pt x="142" y="479"/>
                  </a:cubicBezTo>
                  <a:cubicBezTo>
                    <a:pt x="145" y="479"/>
                    <a:pt x="145" y="482"/>
                    <a:pt x="146" y="485"/>
                  </a:cubicBezTo>
                  <a:cubicBezTo>
                    <a:pt x="146" y="487"/>
                    <a:pt x="145" y="489"/>
                    <a:pt x="145" y="492"/>
                  </a:cubicBezTo>
                  <a:cubicBezTo>
                    <a:pt x="147" y="491"/>
                    <a:pt x="148" y="488"/>
                    <a:pt x="149" y="487"/>
                  </a:cubicBezTo>
                  <a:cubicBezTo>
                    <a:pt x="151" y="485"/>
                    <a:pt x="152" y="483"/>
                    <a:pt x="154" y="487"/>
                  </a:cubicBezTo>
                  <a:cubicBezTo>
                    <a:pt x="156" y="498"/>
                    <a:pt x="155" y="510"/>
                    <a:pt x="155" y="521"/>
                  </a:cubicBezTo>
                  <a:cubicBezTo>
                    <a:pt x="155" y="523"/>
                    <a:pt x="154" y="525"/>
                    <a:pt x="152" y="526"/>
                  </a:cubicBezTo>
                  <a:close/>
                </a:path>
              </a:pathLst>
            </a:custGeom>
            <a:solidFill>
              <a:srgbClr val="CF6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FFC5D3BB-FE75-9182-11C8-AE851F20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279"/>
              <a:ext cx="322" cy="572"/>
            </a:xfrm>
            <a:custGeom>
              <a:avLst/>
              <a:gdLst>
                <a:gd name="T0" fmla="*/ 73 w 76"/>
                <a:gd name="T1" fmla="*/ 132 h 135"/>
                <a:gd name="T2" fmla="*/ 57 w 76"/>
                <a:gd name="T3" fmla="*/ 134 h 135"/>
                <a:gd name="T4" fmla="*/ 7 w 76"/>
                <a:gd name="T5" fmla="*/ 133 h 135"/>
                <a:gd name="T6" fmla="*/ 4 w 76"/>
                <a:gd name="T7" fmla="*/ 132 h 135"/>
                <a:gd name="T8" fmla="*/ 2 w 76"/>
                <a:gd name="T9" fmla="*/ 120 h 135"/>
                <a:gd name="T10" fmla="*/ 3 w 76"/>
                <a:gd name="T11" fmla="*/ 94 h 135"/>
                <a:gd name="T12" fmla="*/ 7 w 76"/>
                <a:gd name="T13" fmla="*/ 89 h 135"/>
                <a:gd name="T14" fmla="*/ 9 w 76"/>
                <a:gd name="T15" fmla="*/ 84 h 135"/>
                <a:gd name="T16" fmla="*/ 4 w 76"/>
                <a:gd name="T17" fmla="*/ 55 h 135"/>
                <a:gd name="T18" fmla="*/ 5 w 76"/>
                <a:gd name="T19" fmla="*/ 51 h 135"/>
                <a:gd name="T20" fmla="*/ 6 w 76"/>
                <a:gd name="T21" fmla="*/ 47 h 135"/>
                <a:gd name="T22" fmla="*/ 5 w 76"/>
                <a:gd name="T23" fmla="*/ 23 h 135"/>
                <a:gd name="T24" fmla="*/ 3 w 76"/>
                <a:gd name="T25" fmla="*/ 11 h 135"/>
                <a:gd name="T26" fmla="*/ 5 w 76"/>
                <a:gd name="T27" fmla="*/ 1 h 135"/>
                <a:gd name="T28" fmla="*/ 9 w 76"/>
                <a:gd name="T29" fmla="*/ 4 h 135"/>
                <a:gd name="T30" fmla="*/ 16 w 76"/>
                <a:gd name="T31" fmla="*/ 20 h 135"/>
                <a:gd name="T32" fmla="*/ 19 w 76"/>
                <a:gd name="T33" fmla="*/ 27 h 135"/>
                <a:gd name="T34" fmla="*/ 26 w 76"/>
                <a:gd name="T35" fmla="*/ 42 h 135"/>
                <a:gd name="T36" fmla="*/ 30 w 76"/>
                <a:gd name="T37" fmla="*/ 48 h 135"/>
                <a:gd name="T38" fmla="*/ 28 w 76"/>
                <a:gd name="T39" fmla="*/ 57 h 135"/>
                <a:gd name="T40" fmla="*/ 20 w 76"/>
                <a:gd name="T41" fmla="*/ 70 h 135"/>
                <a:gd name="T42" fmla="*/ 32 w 76"/>
                <a:gd name="T43" fmla="*/ 66 h 135"/>
                <a:gd name="T44" fmla="*/ 42 w 76"/>
                <a:gd name="T45" fmla="*/ 71 h 135"/>
                <a:gd name="T46" fmla="*/ 42 w 76"/>
                <a:gd name="T47" fmla="*/ 63 h 135"/>
                <a:gd name="T48" fmla="*/ 46 w 76"/>
                <a:gd name="T49" fmla="*/ 57 h 135"/>
                <a:gd name="T50" fmla="*/ 54 w 76"/>
                <a:gd name="T51" fmla="*/ 66 h 135"/>
                <a:gd name="T52" fmla="*/ 54 w 76"/>
                <a:gd name="T53" fmla="*/ 89 h 135"/>
                <a:gd name="T54" fmla="*/ 65 w 76"/>
                <a:gd name="T55" fmla="*/ 106 h 135"/>
                <a:gd name="T56" fmla="*/ 72 w 76"/>
                <a:gd name="T57" fmla="*/ 109 h 135"/>
                <a:gd name="T58" fmla="*/ 73 w 76"/>
                <a:gd name="T59" fmla="*/ 13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" h="135">
                  <a:moveTo>
                    <a:pt x="73" y="132"/>
                  </a:moveTo>
                  <a:cubicBezTo>
                    <a:pt x="68" y="134"/>
                    <a:pt x="62" y="134"/>
                    <a:pt x="57" y="134"/>
                  </a:cubicBezTo>
                  <a:cubicBezTo>
                    <a:pt x="40" y="135"/>
                    <a:pt x="24" y="135"/>
                    <a:pt x="7" y="133"/>
                  </a:cubicBezTo>
                  <a:cubicBezTo>
                    <a:pt x="6" y="133"/>
                    <a:pt x="5" y="133"/>
                    <a:pt x="4" y="132"/>
                  </a:cubicBezTo>
                  <a:cubicBezTo>
                    <a:pt x="0" y="129"/>
                    <a:pt x="1" y="124"/>
                    <a:pt x="2" y="120"/>
                  </a:cubicBezTo>
                  <a:cubicBezTo>
                    <a:pt x="2" y="111"/>
                    <a:pt x="2" y="103"/>
                    <a:pt x="3" y="94"/>
                  </a:cubicBezTo>
                  <a:cubicBezTo>
                    <a:pt x="4" y="92"/>
                    <a:pt x="5" y="90"/>
                    <a:pt x="7" y="89"/>
                  </a:cubicBezTo>
                  <a:cubicBezTo>
                    <a:pt x="9" y="88"/>
                    <a:pt x="10" y="86"/>
                    <a:pt x="9" y="84"/>
                  </a:cubicBezTo>
                  <a:cubicBezTo>
                    <a:pt x="7" y="74"/>
                    <a:pt x="4" y="65"/>
                    <a:pt x="4" y="55"/>
                  </a:cubicBezTo>
                  <a:cubicBezTo>
                    <a:pt x="5" y="53"/>
                    <a:pt x="5" y="52"/>
                    <a:pt x="5" y="51"/>
                  </a:cubicBezTo>
                  <a:cubicBezTo>
                    <a:pt x="5" y="49"/>
                    <a:pt x="5" y="48"/>
                    <a:pt x="6" y="47"/>
                  </a:cubicBezTo>
                  <a:cubicBezTo>
                    <a:pt x="6" y="39"/>
                    <a:pt x="6" y="31"/>
                    <a:pt x="5" y="23"/>
                  </a:cubicBezTo>
                  <a:cubicBezTo>
                    <a:pt x="4" y="19"/>
                    <a:pt x="3" y="15"/>
                    <a:pt x="3" y="11"/>
                  </a:cubicBezTo>
                  <a:cubicBezTo>
                    <a:pt x="3" y="7"/>
                    <a:pt x="2" y="4"/>
                    <a:pt x="5" y="1"/>
                  </a:cubicBezTo>
                  <a:cubicBezTo>
                    <a:pt x="8" y="0"/>
                    <a:pt x="8" y="2"/>
                    <a:pt x="9" y="4"/>
                  </a:cubicBezTo>
                  <a:cubicBezTo>
                    <a:pt x="11" y="9"/>
                    <a:pt x="14" y="14"/>
                    <a:pt x="16" y="20"/>
                  </a:cubicBezTo>
                  <a:cubicBezTo>
                    <a:pt x="17" y="22"/>
                    <a:pt x="18" y="24"/>
                    <a:pt x="19" y="27"/>
                  </a:cubicBezTo>
                  <a:cubicBezTo>
                    <a:pt x="22" y="32"/>
                    <a:pt x="24" y="37"/>
                    <a:pt x="26" y="42"/>
                  </a:cubicBezTo>
                  <a:cubicBezTo>
                    <a:pt x="27" y="44"/>
                    <a:pt x="28" y="46"/>
                    <a:pt x="30" y="48"/>
                  </a:cubicBezTo>
                  <a:cubicBezTo>
                    <a:pt x="31" y="51"/>
                    <a:pt x="30" y="54"/>
                    <a:pt x="28" y="57"/>
                  </a:cubicBezTo>
                  <a:cubicBezTo>
                    <a:pt x="25" y="61"/>
                    <a:pt x="23" y="65"/>
                    <a:pt x="20" y="70"/>
                  </a:cubicBezTo>
                  <a:cubicBezTo>
                    <a:pt x="25" y="69"/>
                    <a:pt x="28" y="67"/>
                    <a:pt x="32" y="66"/>
                  </a:cubicBezTo>
                  <a:cubicBezTo>
                    <a:pt x="36" y="65"/>
                    <a:pt x="39" y="67"/>
                    <a:pt x="42" y="71"/>
                  </a:cubicBezTo>
                  <a:cubicBezTo>
                    <a:pt x="43" y="68"/>
                    <a:pt x="42" y="65"/>
                    <a:pt x="42" y="63"/>
                  </a:cubicBezTo>
                  <a:cubicBezTo>
                    <a:pt x="42" y="60"/>
                    <a:pt x="42" y="57"/>
                    <a:pt x="46" y="57"/>
                  </a:cubicBezTo>
                  <a:cubicBezTo>
                    <a:pt x="50" y="59"/>
                    <a:pt x="53" y="62"/>
                    <a:pt x="54" y="66"/>
                  </a:cubicBezTo>
                  <a:cubicBezTo>
                    <a:pt x="55" y="74"/>
                    <a:pt x="55" y="82"/>
                    <a:pt x="54" y="89"/>
                  </a:cubicBezTo>
                  <a:cubicBezTo>
                    <a:pt x="54" y="99"/>
                    <a:pt x="56" y="103"/>
                    <a:pt x="65" y="106"/>
                  </a:cubicBezTo>
                  <a:cubicBezTo>
                    <a:pt x="67" y="107"/>
                    <a:pt x="70" y="108"/>
                    <a:pt x="72" y="109"/>
                  </a:cubicBezTo>
                  <a:cubicBezTo>
                    <a:pt x="75" y="117"/>
                    <a:pt x="76" y="124"/>
                    <a:pt x="73" y="132"/>
                  </a:cubicBezTo>
                  <a:close/>
                </a:path>
              </a:pathLst>
            </a:custGeom>
            <a:solidFill>
              <a:srgbClr val="CE6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9FBB5382-1924-7AEB-D83F-0D1CCC31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301"/>
              <a:ext cx="208" cy="469"/>
            </a:xfrm>
            <a:custGeom>
              <a:avLst/>
              <a:gdLst>
                <a:gd name="T0" fmla="*/ 47 w 49"/>
                <a:gd name="T1" fmla="*/ 69 h 111"/>
                <a:gd name="T2" fmla="*/ 48 w 49"/>
                <a:gd name="T3" fmla="*/ 78 h 111"/>
                <a:gd name="T4" fmla="*/ 48 w 49"/>
                <a:gd name="T5" fmla="*/ 101 h 111"/>
                <a:gd name="T6" fmla="*/ 43 w 49"/>
                <a:gd name="T7" fmla="*/ 103 h 111"/>
                <a:gd name="T8" fmla="*/ 27 w 49"/>
                <a:gd name="T9" fmla="*/ 108 h 111"/>
                <a:gd name="T10" fmla="*/ 6 w 49"/>
                <a:gd name="T11" fmla="*/ 110 h 111"/>
                <a:gd name="T12" fmla="*/ 1 w 49"/>
                <a:gd name="T13" fmla="*/ 95 h 111"/>
                <a:gd name="T14" fmla="*/ 9 w 49"/>
                <a:gd name="T15" fmla="*/ 89 h 111"/>
                <a:gd name="T16" fmla="*/ 15 w 49"/>
                <a:gd name="T17" fmla="*/ 79 h 111"/>
                <a:gd name="T18" fmla="*/ 5 w 49"/>
                <a:gd name="T19" fmla="*/ 28 h 111"/>
                <a:gd name="T20" fmla="*/ 7 w 49"/>
                <a:gd name="T21" fmla="*/ 3 h 111"/>
                <a:gd name="T22" fmla="*/ 10 w 49"/>
                <a:gd name="T23" fmla="*/ 0 h 111"/>
                <a:gd name="T24" fmla="*/ 13 w 49"/>
                <a:gd name="T25" fmla="*/ 3 h 111"/>
                <a:gd name="T26" fmla="*/ 16 w 49"/>
                <a:gd name="T27" fmla="*/ 12 h 111"/>
                <a:gd name="T28" fmla="*/ 26 w 49"/>
                <a:gd name="T29" fmla="*/ 41 h 111"/>
                <a:gd name="T30" fmla="*/ 31 w 49"/>
                <a:gd name="T31" fmla="*/ 45 h 111"/>
                <a:gd name="T32" fmla="*/ 36 w 49"/>
                <a:gd name="T33" fmla="*/ 57 h 111"/>
                <a:gd name="T34" fmla="*/ 47 w 49"/>
                <a:gd name="T35" fmla="*/ 6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111">
                  <a:moveTo>
                    <a:pt x="47" y="69"/>
                  </a:moveTo>
                  <a:cubicBezTo>
                    <a:pt x="49" y="72"/>
                    <a:pt x="48" y="75"/>
                    <a:pt x="48" y="78"/>
                  </a:cubicBezTo>
                  <a:cubicBezTo>
                    <a:pt x="48" y="86"/>
                    <a:pt x="48" y="93"/>
                    <a:pt x="48" y="101"/>
                  </a:cubicBezTo>
                  <a:cubicBezTo>
                    <a:pt x="46" y="102"/>
                    <a:pt x="45" y="103"/>
                    <a:pt x="43" y="103"/>
                  </a:cubicBezTo>
                  <a:cubicBezTo>
                    <a:pt x="38" y="106"/>
                    <a:pt x="32" y="107"/>
                    <a:pt x="27" y="108"/>
                  </a:cubicBezTo>
                  <a:cubicBezTo>
                    <a:pt x="20" y="109"/>
                    <a:pt x="13" y="111"/>
                    <a:pt x="6" y="110"/>
                  </a:cubicBezTo>
                  <a:cubicBezTo>
                    <a:pt x="0" y="106"/>
                    <a:pt x="1" y="101"/>
                    <a:pt x="1" y="95"/>
                  </a:cubicBezTo>
                  <a:cubicBezTo>
                    <a:pt x="3" y="91"/>
                    <a:pt x="6" y="90"/>
                    <a:pt x="9" y="89"/>
                  </a:cubicBezTo>
                  <a:cubicBezTo>
                    <a:pt x="15" y="88"/>
                    <a:pt x="16" y="85"/>
                    <a:pt x="15" y="79"/>
                  </a:cubicBezTo>
                  <a:cubicBezTo>
                    <a:pt x="11" y="62"/>
                    <a:pt x="9" y="45"/>
                    <a:pt x="5" y="28"/>
                  </a:cubicBezTo>
                  <a:cubicBezTo>
                    <a:pt x="2" y="19"/>
                    <a:pt x="4" y="11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2" y="0"/>
                    <a:pt x="12" y="1"/>
                    <a:pt x="13" y="3"/>
                  </a:cubicBezTo>
                  <a:cubicBezTo>
                    <a:pt x="14" y="6"/>
                    <a:pt x="15" y="9"/>
                    <a:pt x="16" y="12"/>
                  </a:cubicBezTo>
                  <a:cubicBezTo>
                    <a:pt x="17" y="22"/>
                    <a:pt x="22" y="31"/>
                    <a:pt x="26" y="41"/>
                  </a:cubicBezTo>
                  <a:cubicBezTo>
                    <a:pt x="27" y="43"/>
                    <a:pt x="29" y="45"/>
                    <a:pt x="31" y="45"/>
                  </a:cubicBezTo>
                  <a:cubicBezTo>
                    <a:pt x="34" y="49"/>
                    <a:pt x="33" y="53"/>
                    <a:pt x="36" y="57"/>
                  </a:cubicBezTo>
                  <a:cubicBezTo>
                    <a:pt x="40" y="61"/>
                    <a:pt x="43" y="66"/>
                    <a:pt x="47" y="69"/>
                  </a:cubicBezTo>
                  <a:close/>
                </a:path>
              </a:pathLst>
            </a:custGeom>
            <a:solidFill>
              <a:srgbClr val="424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C669CA0-525A-87DC-1F8A-955F7FB5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284"/>
              <a:ext cx="144" cy="491"/>
            </a:xfrm>
            <a:custGeom>
              <a:avLst/>
              <a:gdLst>
                <a:gd name="T0" fmla="*/ 0 w 34"/>
                <a:gd name="T1" fmla="*/ 103 h 116"/>
                <a:gd name="T2" fmla="*/ 0 w 34"/>
                <a:gd name="T3" fmla="*/ 62 h 116"/>
                <a:gd name="T4" fmla="*/ 5 w 34"/>
                <a:gd name="T5" fmla="*/ 47 h 116"/>
                <a:gd name="T6" fmla="*/ 10 w 34"/>
                <a:gd name="T7" fmla="*/ 39 h 116"/>
                <a:gd name="T8" fmla="*/ 16 w 34"/>
                <a:gd name="T9" fmla="*/ 26 h 116"/>
                <a:gd name="T10" fmla="*/ 19 w 34"/>
                <a:gd name="T11" fmla="*/ 19 h 116"/>
                <a:gd name="T12" fmla="*/ 25 w 34"/>
                <a:gd name="T13" fmla="*/ 4 h 116"/>
                <a:gd name="T14" fmla="*/ 30 w 34"/>
                <a:gd name="T15" fmla="*/ 0 h 116"/>
                <a:gd name="T16" fmla="*/ 32 w 34"/>
                <a:gd name="T17" fmla="*/ 7 h 116"/>
                <a:gd name="T18" fmla="*/ 28 w 34"/>
                <a:gd name="T19" fmla="*/ 40 h 116"/>
                <a:gd name="T20" fmla="*/ 29 w 34"/>
                <a:gd name="T21" fmla="*/ 48 h 116"/>
                <a:gd name="T22" fmla="*/ 28 w 34"/>
                <a:gd name="T23" fmla="*/ 55 h 116"/>
                <a:gd name="T24" fmla="*/ 22 w 34"/>
                <a:gd name="T25" fmla="*/ 80 h 116"/>
                <a:gd name="T26" fmla="*/ 27 w 34"/>
                <a:gd name="T27" fmla="*/ 87 h 116"/>
                <a:gd name="T28" fmla="*/ 33 w 34"/>
                <a:gd name="T29" fmla="*/ 94 h 116"/>
                <a:gd name="T30" fmla="*/ 30 w 34"/>
                <a:gd name="T31" fmla="*/ 111 h 116"/>
                <a:gd name="T32" fmla="*/ 24 w 34"/>
                <a:gd name="T33" fmla="*/ 114 h 116"/>
                <a:gd name="T34" fmla="*/ 0 w 34"/>
                <a:gd name="T35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116">
                  <a:moveTo>
                    <a:pt x="0" y="103"/>
                  </a:moveTo>
                  <a:cubicBezTo>
                    <a:pt x="0" y="89"/>
                    <a:pt x="0" y="76"/>
                    <a:pt x="0" y="62"/>
                  </a:cubicBezTo>
                  <a:cubicBezTo>
                    <a:pt x="1" y="57"/>
                    <a:pt x="5" y="53"/>
                    <a:pt x="5" y="47"/>
                  </a:cubicBezTo>
                  <a:cubicBezTo>
                    <a:pt x="7" y="45"/>
                    <a:pt x="9" y="42"/>
                    <a:pt x="10" y="39"/>
                  </a:cubicBezTo>
                  <a:cubicBezTo>
                    <a:pt x="12" y="34"/>
                    <a:pt x="14" y="30"/>
                    <a:pt x="16" y="26"/>
                  </a:cubicBezTo>
                  <a:cubicBezTo>
                    <a:pt x="17" y="23"/>
                    <a:pt x="18" y="21"/>
                    <a:pt x="19" y="19"/>
                  </a:cubicBezTo>
                  <a:cubicBezTo>
                    <a:pt x="21" y="14"/>
                    <a:pt x="23" y="9"/>
                    <a:pt x="25" y="4"/>
                  </a:cubicBezTo>
                  <a:cubicBezTo>
                    <a:pt x="26" y="2"/>
                    <a:pt x="27" y="0"/>
                    <a:pt x="30" y="0"/>
                  </a:cubicBezTo>
                  <a:cubicBezTo>
                    <a:pt x="33" y="2"/>
                    <a:pt x="32" y="5"/>
                    <a:pt x="32" y="7"/>
                  </a:cubicBezTo>
                  <a:cubicBezTo>
                    <a:pt x="30" y="18"/>
                    <a:pt x="29" y="29"/>
                    <a:pt x="28" y="40"/>
                  </a:cubicBezTo>
                  <a:cubicBezTo>
                    <a:pt x="27" y="43"/>
                    <a:pt x="28" y="46"/>
                    <a:pt x="29" y="48"/>
                  </a:cubicBezTo>
                  <a:cubicBezTo>
                    <a:pt x="30" y="51"/>
                    <a:pt x="29" y="53"/>
                    <a:pt x="28" y="55"/>
                  </a:cubicBezTo>
                  <a:cubicBezTo>
                    <a:pt x="26" y="63"/>
                    <a:pt x="25" y="72"/>
                    <a:pt x="22" y="80"/>
                  </a:cubicBezTo>
                  <a:cubicBezTo>
                    <a:pt x="22" y="84"/>
                    <a:pt x="25" y="85"/>
                    <a:pt x="27" y="87"/>
                  </a:cubicBezTo>
                  <a:cubicBezTo>
                    <a:pt x="29" y="89"/>
                    <a:pt x="32" y="90"/>
                    <a:pt x="33" y="94"/>
                  </a:cubicBezTo>
                  <a:cubicBezTo>
                    <a:pt x="32" y="100"/>
                    <a:pt x="34" y="106"/>
                    <a:pt x="30" y="111"/>
                  </a:cubicBezTo>
                  <a:cubicBezTo>
                    <a:pt x="29" y="115"/>
                    <a:pt x="28" y="116"/>
                    <a:pt x="24" y="114"/>
                  </a:cubicBezTo>
                  <a:cubicBezTo>
                    <a:pt x="16" y="111"/>
                    <a:pt x="7" y="108"/>
                    <a:pt x="0" y="103"/>
                  </a:cubicBezTo>
                  <a:close/>
                </a:path>
              </a:pathLst>
            </a:custGeom>
            <a:solidFill>
              <a:srgbClr val="704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B7C7B58B-BF3A-2274-AA5C-1CCEE1F4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690"/>
              <a:ext cx="220" cy="148"/>
            </a:xfrm>
            <a:custGeom>
              <a:avLst/>
              <a:gdLst>
                <a:gd name="T0" fmla="*/ 48 w 52"/>
                <a:gd name="T1" fmla="*/ 3 h 35"/>
                <a:gd name="T2" fmla="*/ 49 w 52"/>
                <a:gd name="T3" fmla="*/ 10 h 35"/>
                <a:gd name="T4" fmla="*/ 52 w 52"/>
                <a:gd name="T5" fmla="*/ 16 h 35"/>
                <a:gd name="T6" fmla="*/ 48 w 52"/>
                <a:gd name="T7" fmla="*/ 25 h 35"/>
                <a:gd name="T8" fmla="*/ 29 w 52"/>
                <a:gd name="T9" fmla="*/ 31 h 35"/>
                <a:gd name="T10" fmla="*/ 27 w 52"/>
                <a:gd name="T11" fmla="*/ 29 h 35"/>
                <a:gd name="T12" fmla="*/ 27 w 52"/>
                <a:gd name="T13" fmla="*/ 22 h 35"/>
                <a:gd name="T14" fmla="*/ 27 w 52"/>
                <a:gd name="T15" fmla="*/ 21 h 35"/>
                <a:gd name="T16" fmla="*/ 26 w 52"/>
                <a:gd name="T17" fmla="*/ 22 h 35"/>
                <a:gd name="T18" fmla="*/ 12 w 52"/>
                <a:gd name="T19" fmla="*/ 35 h 35"/>
                <a:gd name="T20" fmla="*/ 6 w 52"/>
                <a:gd name="T21" fmla="*/ 35 h 35"/>
                <a:gd name="T22" fmla="*/ 4 w 52"/>
                <a:gd name="T23" fmla="*/ 13 h 35"/>
                <a:gd name="T24" fmla="*/ 7 w 52"/>
                <a:gd name="T25" fmla="*/ 1 h 35"/>
                <a:gd name="T26" fmla="*/ 14 w 52"/>
                <a:gd name="T27" fmla="*/ 1 h 35"/>
                <a:gd name="T28" fmla="*/ 40 w 52"/>
                <a:gd name="T29" fmla="*/ 2 h 35"/>
                <a:gd name="T30" fmla="*/ 48 w 52"/>
                <a:gd name="T3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35">
                  <a:moveTo>
                    <a:pt x="48" y="3"/>
                  </a:moveTo>
                  <a:cubicBezTo>
                    <a:pt x="50" y="5"/>
                    <a:pt x="49" y="7"/>
                    <a:pt x="49" y="10"/>
                  </a:cubicBezTo>
                  <a:cubicBezTo>
                    <a:pt x="49" y="12"/>
                    <a:pt x="49" y="15"/>
                    <a:pt x="52" y="16"/>
                  </a:cubicBezTo>
                  <a:cubicBezTo>
                    <a:pt x="51" y="19"/>
                    <a:pt x="51" y="23"/>
                    <a:pt x="48" y="25"/>
                  </a:cubicBezTo>
                  <a:cubicBezTo>
                    <a:pt x="46" y="28"/>
                    <a:pt x="32" y="33"/>
                    <a:pt x="29" y="31"/>
                  </a:cubicBezTo>
                  <a:cubicBezTo>
                    <a:pt x="28" y="31"/>
                    <a:pt x="28" y="30"/>
                    <a:pt x="27" y="29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6" y="22"/>
                    <a:pt x="26" y="21"/>
                    <a:pt x="27" y="21"/>
                  </a:cubicBezTo>
                  <a:cubicBezTo>
                    <a:pt x="26" y="21"/>
                    <a:pt x="27" y="22"/>
                    <a:pt x="26" y="22"/>
                  </a:cubicBezTo>
                  <a:cubicBezTo>
                    <a:pt x="24" y="33"/>
                    <a:pt x="24" y="33"/>
                    <a:pt x="12" y="35"/>
                  </a:cubicBezTo>
                  <a:cubicBezTo>
                    <a:pt x="10" y="35"/>
                    <a:pt x="8" y="35"/>
                    <a:pt x="6" y="35"/>
                  </a:cubicBezTo>
                  <a:cubicBezTo>
                    <a:pt x="5" y="28"/>
                    <a:pt x="6" y="20"/>
                    <a:pt x="4" y="13"/>
                  </a:cubicBezTo>
                  <a:cubicBezTo>
                    <a:pt x="0" y="7"/>
                    <a:pt x="1" y="4"/>
                    <a:pt x="7" y="1"/>
                  </a:cubicBezTo>
                  <a:cubicBezTo>
                    <a:pt x="9" y="0"/>
                    <a:pt x="12" y="1"/>
                    <a:pt x="14" y="1"/>
                  </a:cubicBezTo>
                  <a:cubicBezTo>
                    <a:pt x="23" y="3"/>
                    <a:pt x="32" y="4"/>
                    <a:pt x="40" y="2"/>
                  </a:cubicBezTo>
                  <a:cubicBezTo>
                    <a:pt x="43" y="1"/>
                    <a:pt x="46" y="1"/>
                    <a:pt x="48" y="3"/>
                  </a:cubicBezTo>
                  <a:close/>
                </a:path>
              </a:pathLst>
            </a:custGeom>
            <a:solidFill>
              <a:srgbClr val="534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D0FCF63-B3A1-7DC0-14A1-A1A41FF5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669"/>
              <a:ext cx="110" cy="169"/>
            </a:xfrm>
            <a:custGeom>
              <a:avLst/>
              <a:gdLst>
                <a:gd name="T0" fmla="*/ 22 w 26"/>
                <a:gd name="T1" fmla="*/ 25 h 40"/>
                <a:gd name="T2" fmla="*/ 22 w 26"/>
                <a:gd name="T3" fmla="*/ 28 h 40"/>
                <a:gd name="T4" fmla="*/ 20 w 26"/>
                <a:gd name="T5" fmla="*/ 39 h 40"/>
                <a:gd name="T6" fmla="*/ 6 w 26"/>
                <a:gd name="T7" fmla="*/ 37 h 40"/>
                <a:gd name="T8" fmla="*/ 5 w 26"/>
                <a:gd name="T9" fmla="*/ 35 h 40"/>
                <a:gd name="T10" fmla="*/ 1 w 26"/>
                <a:gd name="T11" fmla="*/ 14 h 40"/>
                <a:gd name="T12" fmla="*/ 3 w 26"/>
                <a:gd name="T13" fmla="*/ 3 h 40"/>
                <a:gd name="T14" fmla="*/ 22 w 26"/>
                <a:gd name="T15" fmla="*/ 2 h 40"/>
                <a:gd name="T16" fmla="*/ 22 w 26"/>
                <a:gd name="T17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0">
                  <a:moveTo>
                    <a:pt x="22" y="25"/>
                  </a:moveTo>
                  <a:cubicBezTo>
                    <a:pt x="22" y="26"/>
                    <a:pt x="22" y="27"/>
                    <a:pt x="22" y="28"/>
                  </a:cubicBezTo>
                  <a:cubicBezTo>
                    <a:pt x="21" y="32"/>
                    <a:pt x="24" y="38"/>
                    <a:pt x="20" y="39"/>
                  </a:cubicBezTo>
                  <a:cubicBezTo>
                    <a:pt x="16" y="40"/>
                    <a:pt x="11" y="39"/>
                    <a:pt x="6" y="37"/>
                  </a:cubicBezTo>
                  <a:cubicBezTo>
                    <a:pt x="6" y="36"/>
                    <a:pt x="5" y="36"/>
                    <a:pt x="5" y="35"/>
                  </a:cubicBezTo>
                  <a:cubicBezTo>
                    <a:pt x="0" y="29"/>
                    <a:pt x="2" y="21"/>
                    <a:pt x="1" y="14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9" y="0"/>
                    <a:pt x="16" y="0"/>
                    <a:pt x="22" y="2"/>
                  </a:cubicBezTo>
                  <a:cubicBezTo>
                    <a:pt x="25" y="10"/>
                    <a:pt x="26" y="18"/>
                    <a:pt x="22" y="25"/>
                  </a:cubicBezTo>
                  <a:close/>
                </a:path>
              </a:pathLst>
            </a:custGeom>
            <a:solidFill>
              <a:srgbClr val="FDD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446922F-A457-FFBD-7F84-486E772D0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601"/>
              <a:ext cx="81" cy="225"/>
            </a:xfrm>
            <a:custGeom>
              <a:avLst/>
              <a:gdLst>
                <a:gd name="T0" fmla="*/ 17 w 19"/>
                <a:gd name="T1" fmla="*/ 19 h 53"/>
                <a:gd name="T2" fmla="*/ 19 w 19"/>
                <a:gd name="T3" fmla="*/ 51 h 53"/>
                <a:gd name="T4" fmla="*/ 4 w 19"/>
                <a:gd name="T5" fmla="*/ 49 h 53"/>
                <a:gd name="T6" fmla="*/ 1 w 19"/>
                <a:gd name="T7" fmla="*/ 43 h 53"/>
                <a:gd name="T8" fmla="*/ 2 w 19"/>
                <a:gd name="T9" fmla="*/ 20 h 53"/>
                <a:gd name="T10" fmla="*/ 5 w 19"/>
                <a:gd name="T11" fmla="*/ 13 h 53"/>
                <a:gd name="T12" fmla="*/ 7 w 19"/>
                <a:gd name="T13" fmla="*/ 3 h 53"/>
                <a:gd name="T14" fmla="*/ 10 w 19"/>
                <a:gd name="T15" fmla="*/ 0 h 53"/>
                <a:gd name="T16" fmla="*/ 13 w 19"/>
                <a:gd name="T17" fmla="*/ 3 h 53"/>
                <a:gd name="T18" fmla="*/ 13 w 19"/>
                <a:gd name="T19" fmla="*/ 12 h 53"/>
                <a:gd name="T20" fmla="*/ 17 w 19"/>
                <a:gd name="T21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53">
                  <a:moveTo>
                    <a:pt x="17" y="19"/>
                  </a:moveTo>
                  <a:cubicBezTo>
                    <a:pt x="18" y="30"/>
                    <a:pt x="18" y="40"/>
                    <a:pt x="19" y="51"/>
                  </a:cubicBezTo>
                  <a:cubicBezTo>
                    <a:pt x="13" y="53"/>
                    <a:pt x="9" y="50"/>
                    <a:pt x="4" y="49"/>
                  </a:cubicBezTo>
                  <a:cubicBezTo>
                    <a:pt x="2" y="47"/>
                    <a:pt x="1" y="45"/>
                    <a:pt x="1" y="43"/>
                  </a:cubicBezTo>
                  <a:cubicBezTo>
                    <a:pt x="1" y="36"/>
                    <a:pt x="0" y="28"/>
                    <a:pt x="2" y="20"/>
                  </a:cubicBezTo>
                  <a:cubicBezTo>
                    <a:pt x="2" y="17"/>
                    <a:pt x="6" y="16"/>
                    <a:pt x="5" y="13"/>
                  </a:cubicBezTo>
                  <a:cubicBezTo>
                    <a:pt x="6" y="10"/>
                    <a:pt x="6" y="6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2" y="0"/>
                    <a:pt x="12" y="2"/>
                    <a:pt x="13" y="3"/>
                  </a:cubicBezTo>
                  <a:cubicBezTo>
                    <a:pt x="14" y="6"/>
                    <a:pt x="14" y="9"/>
                    <a:pt x="13" y="12"/>
                  </a:cubicBezTo>
                  <a:cubicBezTo>
                    <a:pt x="12" y="16"/>
                    <a:pt x="17" y="16"/>
                    <a:pt x="17" y="19"/>
                  </a:cubicBezTo>
                  <a:close/>
                </a:path>
              </a:pathLst>
            </a:custGeom>
            <a:solidFill>
              <a:srgbClr val="614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EB3A1554-8DFA-EBF8-F5E3-2D60E95FF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65"/>
              <a:ext cx="98" cy="135"/>
            </a:xfrm>
            <a:custGeom>
              <a:avLst/>
              <a:gdLst>
                <a:gd name="T0" fmla="*/ 1 w 23"/>
                <a:gd name="T1" fmla="*/ 21 h 32"/>
                <a:gd name="T2" fmla="*/ 2 w 23"/>
                <a:gd name="T3" fmla="*/ 3 h 32"/>
                <a:gd name="T4" fmla="*/ 20 w 23"/>
                <a:gd name="T5" fmla="*/ 4 h 32"/>
                <a:gd name="T6" fmla="*/ 18 w 23"/>
                <a:gd name="T7" fmla="*/ 31 h 32"/>
                <a:gd name="T8" fmla="*/ 3 w 23"/>
                <a:gd name="T9" fmla="*/ 27 h 32"/>
                <a:gd name="T10" fmla="*/ 1 w 23"/>
                <a:gd name="T11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2">
                  <a:moveTo>
                    <a:pt x="1" y="21"/>
                  </a:moveTo>
                  <a:cubicBezTo>
                    <a:pt x="1" y="15"/>
                    <a:pt x="1" y="9"/>
                    <a:pt x="2" y="3"/>
                  </a:cubicBezTo>
                  <a:cubicBezTo>
                    <a:pt x="8" y="0"/>
                    <a:pt x="14" y="1"/>
                    <a:pt x="20" y="4"/>
                  </a:cubicBezTo>
                  <a:cubicBezTo>
                    <a:pt x="23" y="13"/>
                    <a:pt x="23" y="22"/>
                    <a:pt x="18" y="31"/>
                  </a:cubicBezTo>
                  <a:cubicBezTo>
                    <a:pt x="13" y="32"/>
                    <a:pt x="8" y="29"/>
                    <a:pt x="3" y="27"/>
                  </a:cubicBezTo>
                  <a:cubicBezTo>
                    <a:pt x="0" y="26"/>
                    <a:pt x="2" y="23"/>
                    <a:pt x="1" y="21"/>
                  </a:cubicBezTo>
                  <a:close/>
                </a:path>
              </a:pathLst>
            </a:custGeom>
            <a:solidFill>
              <a:srgbClr val="FCD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64AD30B-DD1E-52E7-73CD-FF55B99E0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665"/>
              <a:ext cx="34" cy="177"/>
            </a:xfrm>
            <a:custGeom>
              <a:avLst/>
              <a:gdLst>
                <a:gd name="T0" fmla="*/ 1 w 8"/>
                <a:gd name="T1" fmla="*/ 26 h 42"/>
                <a:gd name="T2" fmla="*/ 0 w 8"/>
                <a:gd name="T3" fmla="*/ 4 h 42"/>
                <a:gd name="T4" fmla="*/ 8 w 8"/>
                <a:gd name="T5" fmla="*/ 2 h 42"/>
                <a:gd name="T6" fmla="*/ 7 w 8"/>
                <a:gd name="T7" fmla="*/ 41 h 42"/>
                <a:gd name="T8" fmla="*/ 2 w 8"/>
                <a:gd name="T9" fmla="*/ 37 h 42"/>
                <a:gd name="T10" fmla="*/ 1 w 8"/>
                <a:gd name="T11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2">
                  <a:moveTo>
                    <a:pt x="1" y="26"/>
                  </a:moveTo>
                  <a:cubicBezTo>
                    <a:pt x="1" y="19"/>
                    <a:pt x="1" y="11"/>
                    <a:pt x="0" y="4"/>
                  </a:cubicBezTo>
                  <a:cubicBezTo>
                    <a:pt x="2" y="0"/>
                    <a:pt x="5" y="0"/>
                    <a:pt x="8" y="2"/>
                  </a:cubicBezTo>
                  <a:cubicBezTo>
                    <a:pt x="8" y="15"/>
                    <a:pt x="7" y="28"/>
                    <a:pt x="7" y="41"/>
                  </a:cubicBezTo>
                  <a:cubicBezTo>
                    <a:pt x="4" y="42"/>
                    <a:pt x="2" y="41"/>
                    <a:pt x="2" y="37"/>
                  </a:cubicBezTo>
                  <a:cubicBezTo>
                    <a:pt x="2" y="33"/>
                    <a:pt x="2" y="30"/>
                    <a:pt x="1" y="26"/>
                  </a:cubicBezTo>
                  <a:close/>
                </a:path>
              </a:pathLst>
            </a:custGeom>
            <a:solidFill>
              <a:srgbClr val="764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AD9FE62A-9BFE-9FE7-F8FD-7798E78F0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749"/>
              <a:ext cx="119" cy="55"/>
            </a:xfrm>
            <a:custGeom>
              <a:avLst/>
              <a:gdLst>
                <a:gd name="T0" fmla="*/ 2 w 28"/>
                <a:gd name="T1" fmla="*/ 11 h 13"/>
                <a:gd name="T2" fmla="*/ 6 w 28"/>
                <a:gd name="T3" fmla="*/ 2 h 13"/>
                <a:gd name="T4" fmla="*/ 27 w 28"/>
                <a:gd name="T5" fmla="*/ 0 h 13"/>
                <a:gd name="T6" fmla="*/ 27 w 28"/>
                <a:gd name="T7" fmla="*/ 4 h 13"/>
                <a:gd name="T8" fmla="*/ 4 w 28"/>
                <a:gd name="T9" fmla="*/ 13 h 13"/>
                <a:gd name="T10" fmla="*/ 2 w 28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">
                  <a:moveTo>
                    <a:pt x="2" y="11"/>
                  </a:moveTo>
                  <a:cubicBezTo>
                    <a:pt x="3" y="8"/>
                    <a:pt x="0" y="3"/>
                    <a:pt x="6" y="2"/>
                  </a:cubicBezTo>
                  <a:cubicBezTo>
                    <a:pt x="13" y="1"/>
                    <a:pt x="20" y="1"/>
                    <a:pt x="27" y="0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0" y="9"/>
                    <a:pt x="12" y="10"/>
                    <a:pt x="4" y="13"/>
                  </a:cubicBezTo>
                  <a:cubicBezTo>
                    <a:pt x="2" y="13"/>
                    <a:pt x="2" y="12"/>
                    <a:pt x="2" y="11"/>
                  </a:cubicBezTo>
                  <a:close/>
                </a:path>
              </a:pathLst>
            </a:custGeom>
            <a:solidFill>
              <a:srgbClr val="F6C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32183B95-F9D1-DD85-27E9-799CDD4B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677"/>
              <a:ext cx="29" cy="132"/>
            </a:xfrm>
            <a:custGeom>
              <a:avLst/>
              <a:gdLst>
                <a:gd name="T0" fmla="*/ 0 w 7"/>
                <a:gd name="T1" fmla="*/ 28 h 31"/>
                <a:gd name="T2" fmla="*/ 2 w 7"/>
                <a:gd name="T3" fmla="*/ 1 h 31"/>
                <a:gd name="T4" fmla="*/ 6 w 7"/>
                <a:gd name="T5" fmla="*/ 1 h 31"/>
                <a:gd name="T6" fmla="*/ 7 w 7"/>
                <a:gd name="T7" fmla="*/ 31 h 31"/>
                <a:gd name="T8" fmla="*/ 0 w 7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1">
                  <a:moveTo>
                    <a:pt x="0" y="28"/>
                  </a:moveTo>
                  <a:cubicBezTo>
                    <a:pt x="0" y="19"/>
                    <a:pt x="2" y="10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1"/>
                    <a:pt x="7" y="21"/>
                    <a:pt x="7" y="31"/>
                  </a:cubicBezTo>
                  <a:cubicBezTo>
                    <a:pt x="4" y="31"/>
                    <a:pt x="2" y="30"/>
                    <a:pt x="0" y="28"/>
                  </a:cubicBezTo>
                  <a:close/>
                </a:path>
              </a:pathLst>
            </a:custGeom>
            <a:solidFill>
              <a:srgbClr val="CB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1F2E6DC-3418-1D9A-3D73-83946BDE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737"/>
              <a:ext cx="67" cy="29"/>
            </a:xfrm>
            <a:custGeom>
              <a:avLst/>
              <a:gdLst>
                <a:gd name="T0" fmla="*/ 0 w 16"/>
                <a:gd name="T1" fmla="*/ 7 h 7"/>
                <a:gd name="T2" fmla="*/ 0 w 16"/>
                <a:gd name="T3" fmla="*/ 3 h 7"/>
                <a:gd name="T4" fmla="*/ 16 w 16"/>
                <a:gd name="T5" fmla="*/ 0 h 7"/>
                <a:gd name="T6" fmla="*/ 0 w 1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0" y="6"/>
                    <a:pt x="0" y="4"/>
                    <a:pt x="0" y="3"/>
                  </a:cubicBezTo>
                  <a:cubicBezTo>
                    <a:pt x="5" y="2"/>
                    <a:pt x="11" y="1"/>
                    <a:pt x="16" y="0"/>
                  </a:cubicBezTo>
                  <a:cubicBezTo>
                    <a:pt x="11" y="4"/>
                    <a:pt x="6" y="6"/>
                    <a:pt x="0" y="7"/>
                  </a:cubicBezTo>
                  <a:close/>
                </a:path>
              </a:pathLst>
            </a:custGeom>
            <a:solidFill>
              <a:srgbClr val="BA7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6F90F62-DE0D-22FA-1239-FC96AD04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758"/>
              <a:ext cx="8" cy="68"/>
            </a:xfrm>
            <a:custGeom>
              <a:avLst/>
              <a:gdLst>
                <a:gd name="T0" fmla="*/ 1 w 2"/>
                <a:gd name="T1" fmla="*/ 6 h 16"/>
                <a:gd name="T2" fmla="*/ 2 w 2"/>
                <a:gd name="T3" fmla="*/ 0 h 16"/>
                <a:gd name="T4" fmla="*/ 2 w 2"/>
                <a:gd name="T5" fmla="*/ 13 h 16"/>
                <a:gd name="T6" fmla="*/ 2 w 2"/>
                <a:gd name="T7" fmla="*/ 14 h 16"/>
                <a:gd name="T8" fmla="*/ 1 w 2"/>
                <a:gd name="T9" fmla="*/ 14 h 16"/>
                <a:gd name="T10" fmla="*/ 1 w 2"/>
                <a:gd name="T1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6">
                  <a:moveTo>
                    <a:pt x="1" y="6"/>
                  </a:moveTo>
                  <a:cubicBezTo>
                    <a:pt x="1" y="5"/>
                    <a:pt x="0" y="3"/>
                    <a:pt x="2" y="0"/>
                  </a:cubicBezTo>
                  <a:cubicBezTo>
                    <a:pt x="2" y="5"/>
                    <a:pt x="2" y="9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0" y="16"/>
                    <a:pt x="1" y="14"/>
                    <a:pt x="1" y="14"/>
                  </a:cubicBezTo>
                  <a:cubicBezTo>
                    <a:pt x="1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0D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75FAAA99-723C-39A8-A745-75E7A3380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086"/>
              <a:ext cx="640" cy="504"/>
            </a:xfrm>
            <a:custGeom>
              <a:avLst/>
              <a:gdLst>
                <a:gd name="T0" fmla="*/ 135 w 151"/>
                <a:gd name="T1" fmla="*/ 42 h 119"/>
                <a:gd name="T2" fmla="*/ 140 w 151"/>
                <a:gd name="T3" fmla="*/ 71 h 119"/>
                <a:gd name="T4" fmla="*/ 138 w 151"/>
                <a:gd name="T5" fmla="*/ 72 h 119"/>
                <a:gd name="T6" fmla="*/ 127 w 151"/>
                <a:gd name="T7" fmla="*/ 85 h 119"/>
                <a:gd name="T8" fmla="*/ 101 w 151"/>
                <a:gd name="T9" fmla="*/ 106 h 119"/>
                <a:gd name="T10" fmla="*/ 94 w 151"/>
                <a:gd name="T11" fmla="*/ 107 h 119"/>
                <a:gd name="T12" fmla="*/ 84 w 151"/>
                <a:gd name="T13" fmla="*/ 114 h 119"/>
                <a:gd name="T14" fmla="*/ 64 w 151"/>
                <a:gd name="T15" fmla="*/ 119 h 119"/>
                <a:gd name="T16" fmla="*/ 59 w 151"/>
                <a:gd name="T17" fmla="*/ 118 h 119"/>
                <a:gd name="T18" fmla="*/ 56 w 151"/>
                <a:gd name="T19" fmla="*/ 113 h 119"/>
                <a:gd name="T20" fmla="*/ 53 w 151"/>
                <a:gd name="T21" fmla="*/ 110 h 119"/>
                <a:gd name="T22" fmla="*/ 24 w 151"/>
                <a:gd name="T23" fmla="*/ 87 h 119"/>
                <a:gd name="T24" fmla="*/ 19 w 151"/>
                <a:gd name="T25" fmla="*/ 81 h 119"/>
                <a:gd name="T26" fmla="*/ 12 w 151"/>
                <a:gd name="T27" fmla="*/ 47 h 119"/>
                <a:gd name="T28" fmla="*/ 13 w 151"/>
                <a:gd name="T29" fmla="*/ 46 h 119"/>
                <a:gd name="T30" fmla="*/ 17 w 151"/>
                <a:gd name="T31" fmla="*/ 40 h 119"/>
                <a:gd name="T32" fmla="*/ 23 w 151"/>
                <a:gd name="T33" fmla="*/ 29 h 119"/>
                <a:gd name="T34" fmla="*/ 52 w 151"/>
                <a:gd name="T35" fmla="*/ 14 h 119"/>
                <a:gd name="T36" fmla="*/ 72 w 151"/>
                <a:gd name="T37" fmla="*/ 7 h 119"/>
                <a:gd name="T38" fmla="*/ 87 w 151"/>
                <a:gd name="T39" fmla="*/ 2 h 119"/>
                <a:gd name="T40" fmla="*/ 98 w 151"/>
                <a:gd name="T41" fmla="*/ 7 h 119"/>
                <a:gd name="T42" fmla="*/ 110 w 151"/>
                <a:gd name="T43" fmla="*/ 22 h 119"/>
                <a:gd name="T44" fmla="*/ 112 w 151"/>
                <a:gd name="T45" fmla="*/ 26 h 119"/>
                <a:gd name="T46" fmla="*/ 105 w 151"/>
                <a:gd name="T47" fmla="*/ 26 h 119"/>
                <a:gd name="T48" fmla="*/ 97 w 151"/>
                <a:gd name="T49" fmla="*/ 26 h 119"/>
                <a:gd name="T50" fmla="*/ 112 w 151"/>
                <a:gd name="T51" fmla="*/ 31 h 119"/>
                <a:gd name="T52" fmla="*/ 116 w 151"/>
                <a:gd name="T53" fmla="*/ 30 h 119"/>
                <a:gd name="T54" fmla="*/ 122 w 151"/>
                <a:gd name="T55" fmla="*/ 30 h 119"/>
                <a:gd name="T56" fmla="*/ 131 w 151"/>
                <a:gd name="T57" fmla="*/ 40 h 119"/>
                <a:gd name="T58" fmla="*/ 135 w 151"/>
                <a:gd name="T59" fmla="*/ 4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1" h="119">
                  <a:moveTo>
                    <a:pt x="135" y="42"/>
                  </a:moveTo>
                  <a:cubicBezTo>
                    <a:pt x="148" y="49"/>
                    <a:pt x="151" y="63"/>
                    <a:pt x="140" y="71"/>
                  </a:cubicBezTo>
                  <a:cubicBezTo>
                    <a:pt x="139" y="72"/>
                    <a:pt x="139" y="72"/>
                    <a:pt x="138" y="72"/>
                  </a:cubicBezTo>
                  <a:cubicBezTo>
                    <a:pt x="130" y="73"/>
                    <a:pt x="129" y="79"/>
                    <a:pt x="127" y="85"/>
                  </a:cubicBezTo>
                  <a:cubicBezTo>
                    <a:pt x="123" y="97"/>
                    <a:pt x="113" y="103"/>
                    <a:pt x="101" y="106"/>
                  </a:cubicBezTo>
                  <a:cubicBezTo>
                    <a:pt x="99" y="106"/>
                    <a:pt x="97" y="107"/>
                    <a:pt x="94" y="107"/>
                  </a:cubicBezTo>
                  <a:cubicBezTo>
                    <a:pt x="92" y="112"/>
                    <a:pt x="88" y="114"/>
                    <a:pt x="84" y="114"/>
                  </a:cubicBezTo>
                  <a:cubicBezTo>
                    <a:pt x="77" y="115"/>
                    <a:pt x="70" y="114"/>
                    <a:pt x="64" y="119"/>
                  </a:cubicBezTo>
                  <a:cubicBezTo>
                    <a:pt x="63" y="119"/>
                    <a:pt x="61" y="119"/>
                    <a:pt x="59" y="118"/>
                  </a:cubicBezTo>
                  <a:cubicBezTo>
                    <a:pt x="57" y="117"/>
                    <a:pt x="57" y="115"/>
                    <a:pt x="56" y="113"/>
                  </a:cubicBezTo>
                  <a:cubicBezTo>
                    <a:pt x="56" y="111"/>
                    <a:pt x="55" y="111"/>
                    <a:pt x="53" y="110"/>
                  </a:cubicBezTo>
                  <a:cubicBezTo>
                    <a:pt x="40" y="107"/>
                    <a:pt x="30" y="100"/>
                    <a:pt x="24" y="87"/>
                  </a:cubicBezTo>
                  <a:cubicBezTo>
                    <a:pt x="23" y="84"/>
                    <a:pt x="21" y="83"/>
                    <a:pt x="19" y="81"/>
                  </a:cubicBezTo>
                  <a:cubicBezTo>
                    <a:pt x="2" y="73"/>
                    <a:pt x="0" y="61"/>
                    <a:pt x="12" y="47"/>
                  </a:cubicBezTo>
                  <a:cubicBezTo>
                    <a:pt x="13" y="47"/>
                    <a:pt x="13" y="47"/>
                    <a:pt x="13" y="46"/>
                  </a:cubicBezTo>
                  <a:cubicBezTo>
                    <a:pt x="16" y="46"/>
                    <a:pt x="17" y="43"/>
                    <a:pt x="17" y="40"/>
                  </a:cubicBezTo>
                  <a:cubicBezTo>
                    <a:pt x="18" y="36"/>
                    <a:pt x="19" y="31"/>
                    <a:pt x="23" y="29"/>
                  </a:cubicBezTo>
                  <a:cubicBezTo>
                    <a:pt x="33" y="24"/>
                    <a:pt x="42" y="18"/>
                    <a:pt x="52" y="14"/>
                  </a:cubicBezTo>
                  <a:cubicBezTo>
                    <a:pt x="59" y="11"/>
                    <a:pt x="65" y="8"/>
                    <a:pt x="72" y="7"/>
                  </a:cubicBezTo>
                  <a:cubicBezTo>
                    <a:pt x="77" y="7"/>
                    <a:pt x="81" y="3"/>
                    <a:pt x="87" y="2"/>
                  </a:cubicBezTo>
                  <a:cubicBezTo>
                    <a:pt x="94" y="0"/>
                    <a:pt x="95" y="1"/>
                    <a:pt x="98" y="7"/>
                  </a:cubicBezTo>
                  <a:cubicBezTo>
                    <a:pt x="101" y="13"/>
                    <a:pt x="104" y="18"/>
                    <a:pt x="110" y="22"/>
                  </a:cubicBezTo>
                  <a:cubicBezTo>
                    <a:pt x="111" y="22"/>
                    <a:pt x="112" y="24"/>
                    <a:pt x="112" y="26"/>
                  </a:cubicBezTo>
                  <a:cubicBezTo>
                    <a:pt x="110" y="28"/>
                    <a:pt x="108" y="26"/>
                    <a:pt x="105" y="26"/>
                  </a:cubicBezTo>
                  <a:cubicBezTo>
                    <a:pt x="103" y="26"/>
                    <a:pt x="100" y="25"/>
                    <a:pt x="97" y="26"/>
                  </a:cubicBezTo>
                  <a:cubicBezTo>
                    <a:pt x="103" y="26"/>
                    <a:pt x="108" y="26"/>
                    <a:pt x="112" y="31"/>
                  </a:cubicBezTo>
                  <a:cubicBezTo>
                    <a:pt x="113" y="33"/>
                    <a:pt x="115" y="32"/>
                    <a:pt x="116" y="30"/>
                  </a:cubicBezTo>
                  <a:cubicBezTo>
                    <a:pt x="118" y="29"/>
                    <a:pt x="120" y="30"/>
                    <a:pt x="122" y="30"/>
                  </a:cubicBezTo>
                  <a:cubicBezTo>
                    <a:pt x="126" y="32"/>
                    <a:pt x="128" y="37"/>
                    <a:pt x="131" y="40"/>
                  </a:cubicBezTo>
                  <a:cubicBezTo>
                    <a:pt x="132" y="41"/>
                    <a:pt x="134" y="41"/>
                    <a:pt x="135" y="42"/>
                  </a:cubicBezTo>
                  <a:close/>
                </a:path>
              </a:pathLst>
            </a:custGeom>
            <a:solidFill>
              <a:srgbClr val="FC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B7F76F62-08E2-C809-6E48-57865FCC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429"/>
              <a:ext cx="737" cy="707"/>
            </a:xfrm>
            <a:custGeom>
              <a:avLst/>
              <a:gdLst>
                <a:gd name="T0" fmla="*/ 39 w 174"/>
                <a:gd name="T1" fmla="*/ 150 h 167"/>
                <a:gd name="T2" fmla="*/ 3 w 174"/>
                <a:gd name="T3" fmla="*/ 101 h 167"/>
                <a:gd name="T4" fmla="*/ 6 w 174"/>
                <a:gd name="T5" fmla="*/ 71 h 167"/>
                <a:gd name="T6" fmla="*/ 28 w 174"/>
                <a:gd name="T7" fmla="*/ 23 h 167"/>
                <a:gd name="T8" fmla="*/ 54 w 174"/>
                <a:gd name="T9" fmla="*/ 2 h 167"/>
                <a:gd name="T10" fmla="*/ 59 w 174"/>
                <a:gd name="T11" fmla="*/ 7 h 167"/>
                <a:gd name="T12" fmla="*/ 127 w 174"/>
                <a:gd name="T13" fmla="*/ 5 h 167"/>
                <a:gd name="T14" fmla="*/ 132 w 174"/>
                <a:gd name="T15" fmla="*/ 0 h 167"/>
                <a:gd name="T16" fmla="*/ 152 w 174"/>
                <a:gd name="T17" fmla="*/ 14 h 167"/>
                <a:gd name="T18" fmla="*/ 172 w 174"/>
                <a:gd name="T19" fmla="*/ 75 h 167"/>
                <a:gd name="T20" fmla="*/ 173 w 174"/>
                <a:gd name="T21" fmla="*/ 77 h 167"/>
                <a:gd name="T22" fmla="*/ 172 w 174"/>
                <a:gd name="T23" fmla="*/ 93 h 167"/>
                <a:gd name="T24" fmla="*/ 170 w 174"/>
                <a:gd name="T25" fmla="*/ 97 h 167"/>
                <a:gd name="T26" fmla="*/ 165 w 174"/>
                <a:gd name="T27" fmla="*/ 98 h 167"/>
                <a:gd name="T28" fmla="*/ 163 w 174"/>
                <a:gd name="T29" fmla="*/ 90 h 167"/>
                <a:gd name="T30" fmla="*/ 101 w 174"/>
                <a:gd name="T31" fmla="*/ 36 h 167"/>
                <a:gd name="T32" fmla="*/ 40 w 174"/>
                <a:gd name="T33" fmla="*/ 75 h 167"/>
                <a:gd name="T34" fmla="*/ 37 w 174"/>
                <a:gd name="T35" fmla="*/ 87 h 167"/>
                <a:gd name="T36" fmla="*/ 45 w 174"/>
                <a:gd name="T37" fmla="*/ 112 h 167"/>
                <a:gd name="T38" fmla="*/ 46 w 174"/>
                <a:gd name="T39" fmla="*/ 120 h 167"/>
                <a:gd name="T40" fmla="*/ 44 w 174"/>
                <a:gd name="T41" fmla="*/ 123 h 167"/>
                <a:gd name="T42" fmla="*/ 41 w 174"/>
                <a:gd name="T43" fmla="*/ 135 h 167"/>
                <a:gd name="T44" fmla="*/ 52 w 174"/>
                <a:gd name="T45" fmla="*/ 142 h 167"/>
                <a:gd name="T46" fmla="*/ 57 w 174"/>
                <a:gd name="T47" fmla="*/ 142 h 167"/>
                <a:gd name="T48" fmla="*/ 63 w 174"/>
                <a:gd name="T49" fmla="*/ 154 h 167"/>
                <a:gd name="T50" fmla="*/ 62 w 174"/>
                <a:gd name="T51" fmla="*/ 159 h 167"/>
                <a:gd name="T52" fmla="*/ 42 w 174"/>
                <a:gd name="T53" fmla="*/ 155 h 167"/>
                <a:gd name="T54" fmla="*/ 39 w 174"/>
                <a:gd name="T55" fmla="*/ 15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4" h="167">
                  <a:moveTo>
                    <a:pt x="39" y="150"/>
                  </a:moveTo>
                  <a:cubicBezTo>
                    <a:pt x="24" y="136"/>
                    <a:pt x="10" y="121"/>
                    <a:pt x="3" y="101"/>
                  </a:cubicBezTo>
                  <a:cubicBezTo>
                    <a:pt x="0" y="91"/>
                    <a:pt x="3" y="81"/>
                    <a:pt x="6" y="71"/>
                  </a:cubicBezTo>
                  <a:cubicBezTo>
                    <a:pt x="9" y="54"/>
                    <a:pt x="18" y="38"/>
                    <a:pt x="28" y="23"/>
                  </a:cubicBezTo>
                  <a:cubicBezTo>
                    <a:pt x="34" y="14"/>
                    <a:pt x="43" y="7"/>
                    <a:pt x="54" y="2"/>
                  </a:cubicBezTo>
                  <a:cubicBezTo>
                    <a:pt x="57" y="2"/>
                    <a:pt x="58" y="4"/>
                    <a:pt x="59" y="7"/>
                  </a:cubicBezTo>
                  <a:cubicBezTo>
                    <a:pt x="75" y="32"/>
                    <a:pt x="113" y="32"/>
                    <a:pt x="127" y="5"/>
                  </a:cubicBezTo>
                  <a:cubicBezTo>
                    <a:pt x="128" y="3"/>
                    <a:pt x="130" y="1"/>
                    <a:pt x="132" y="0"/>
                  </a:cubicBezTo>
                  <a:cubicBezTo>
                    <a:pt x="142" y="0"/>
                    <a:pt x="147" y="7"/>
                    <a:pt x="152" y="14"/>
                  </a:cubicBezTo>
                  <a:cubicBezTo>
                    <a:pt x="163" y="33"/>
                    <a:pt x="170" y="53"/>
                    <a:pt x="172" y="75"/>
                  </a:cubicBezTo>
                  <a:cubicBezTo>
                    <a:pt x="172" y="75"/>
                    <a:pt x="173" y="76"/>
                    <a:pt x="173" y="77"/>
                  </a:cubicBezTo>
                  <a:cubicBezTo>
                    <a:pt x="174" y="82"/>
                    <a:pt x="173" y="88"/>
                    <a:pt x="172" y="93"/>
                  </a:cubicBezTo>
                  <a:cubicBezTo>
                    <a:pt x="171" y="94"/>
                    <a:pt x="171" y="96"/>
                    <a:pt x="170" y="97"/>
                  </a:cubicBezTo>
                  <a:cubicBezTo>
                    <a:pt x="168" y="98"/>
                    <a:pt x="167" y="99"/>
                    <a:pt x="165" y="98"/>
                  </a:cubicBezTo>
                  <a:cubicBezTo>
                    <a:pt x="163" y="95"/>
                    <a:pt x="163" y="92"/>
                    <a:pt x="163" y="90"/>
                  </a:cubicBezTo>
                  <a:cubicBezTo>
                    <a:pt x="164" y="56"/>
                    <a:pt x="130" y="32"/>
                    <a:pt x="101" y="36"/>
                  </a:cubicBezTo>
                  <a:cubicBezTo>
                    <a:pt x="75" y="40"/>
                    <a:pt x="54" y="53"/>
                    <a:pt x="40" y="75"/>
                  </a:cubicBezTo>
                  <a:cubicBezTo>
                    <a:pt x="37" y="79"/>
                    <a:pt x="37" y="82"/>
                    <a:pt x="37" y="87"/>
                  </a:cubicBezTo>
                  <a:cubicBezTo>
                    <a:pt x="39" y="95"/>
                    <a:pt x="42" y="104"/>
                    <a:pt x="45" y="112"/>
                  </a:cubicBezTo>
                  <a:cubicBezTo>
                    <a:pt x="46" y="115"/>
                    <a:pt x="47" y="117"/>
                    <a:pt x="46" y="120"/>
                  </a:cubicBezTo>
                  <a:cubicBezTo>
                    <a:pt x="46" y="121"/>
                    <a:pt x="45" y="122"/>
                    <a:pt x="44" y="123"/>
                  </a:cubicBezTo>
                  <a:cubicBezTo>
                    <a:pt x="41" y="126"/>
                    <a:pt x="39" y="130"/>
                    <a:pt x="41" y="135"/>
                  </a:cubicBezTo>
                  <a:cubicBezTo>
                    <a:pt x="43" y="139"/>
                    <a:pt x="47" y="141"/>
                    <a:pt x="52" y="142"/>
                  </a:cubicBezTo>
                  <a:cubicBezTo>
                    <a:pt x="54" y="142"/>
                    <a:pt x="55" y="142"/>
                    <a:pt x="57" y="142"/>
                  </a:cubicBezTo>
                  <a:cubicBezTo>
                    <a:pt x="60" y="145"/>
                    <a:pt x="61" y="150"/>
                    <a:pt x="63" y="154"/>
                  </a:cubicBezTo>
                  <a:cubicBezTo>
                    <a:pt x="64" y="156"/>
                    <a:pt x="63" y="158"/>
                    <a:pt x="62" y="159"/>
                  </a:cubicBezTo>
                  <a:cubicBezTo>
                    <a:pt x="55" y="167"/>
                    <a:pt x="49" y="164"/>
                    <a:pt x="42" y="155"/>
                  </a:cubicBezTo>
                  <a:cubicBezTo>
                    <a:pt x="41" y="153"/>
                    <a:pt x="40" y="151"/>
                    <a:pt x="39" y="150"/>
                  </a:cubicBezTo>
                  <a:close/>
                </a:path>
              </a:pathLst>
            </a:custGeom>
            <a:solidFill>
              <a:srgbClr val="48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1E8522F9-F6AA-FFD5-8BFA-CCE8D53E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56"/>
              <a:ext cx="648" cy="356"/>
            </a:xfrm>
            <a:custGeom>
              <a:avLst/>
              <a:gdLst>
                <a:gd name="T0" fmla="*/ 64 w 153"/>
                <a:gd name="T1" fmla="*/ 79 h 84"/>
                <a:gd name="T2" fmla="*/ 54 w 153"/>
                <a:gd name="T3" fmla="*/ 74 h 84"/>
                <a:gd name="T4" fmla="*/ 21 w 153"/>
                <a:gd name="T5" fmla="*/ 43 h 84"/>
                <a:gd name="T6" fmla="*/ 16 w 153"/>
                <a:gd name="T7" fmla="*/ 37 h 84"/>
                <a:gd name="T8" fmla="*/ 1 w 153"/>
                <a:gd name="T9" fmla="*/ 22 h 84"/>
                <a:gd name="T10" fmla="*/ 12 w 153"/>
                <a:gd name="T11" fmla="*/ 2 h 84"/>
                <a:gd name="T12" fmla="*/ 18 w 153"/>
                <a:gd name="T13" fmla="*/ 5 h 84"/>
                <a:gd name="T14" fmla="*/ 18 w 153"/>
                <a:gd name="T15" fmla="*/ 11 h 84"/>
                <a:gd name="T16" fmla="*/ 15 w 153"/>
                <a:gd name="T17" fmla="*/ 13 h 84"/>
                <a:gd name="T18" fmla="*/ 10 w 153"/>
                <a:gd name="T19" fmla="*/ 11 h 84"/>
                <a:gd name="T20" fmla="*/ 13 w 153"/>
                <a:gd name="T21" fmla="*/ 17 h 84"/>
                <a:gd name="T22" fmla="*/ 13 w 153"/>
                <a:gd name="T23" fmla="*/ 20 h 84"/>
                <a:gd name="T24" fmla="*/ 16 w 153"/>
                <a:gd name="T25" fmla="*/ 26 h 84"/>
                <a:gd name="T26" fmla="*/ 15 w 153"/>
                <a:gd name="T27" fmla="*/ 18 h 84"/>
                <a:gd name="T28" fmla="*/ 19 w 153"/>
                <a:gd name="T29" fmla="*/ 16 h 84"/>
                <a:gd name="T30" fmla="*/ 35 w 153"/>
                <a:gd name="T31" fmla="*/ 23 h 84"/>
                <a:gd name="T32" fmla="*/ 50 w 153"/>
                <a:gd name="T33" fmla="*/ 24 h 84"/>
                <a:gd name="T34" fmla="*/ 61 w 153"/>
                <a:gd name="T35" fmla="*/ 16 h 84"/>
                <a:gd name="T36" fmla="*/ 86 w 153"/>
                <a:gd name="T37" fmla="*/ 8 h 84"/>
                <a:gd name="T38" fmla="*/ 95 w 153"/>
                <a:gd name="T39" fmla="*/ 21 h 84"/>
                <a:gd name="T40" fmla="*/ 98 w 153"/>
                <a:gd name="T41" fmla="*/ 28 h 84"/>
                <a:gd name="T42" fmla="*/ 93 w 153"/>
                <a:gd name="T43" fmla="*/ 30 h 84"/>
                <a:gd name="T44" fmla="*/ 73 w 153"/>
                <a:gd name="T45" fmla="*/ 33 h 84"/>
                <a:gd name="T46" fmla="*/ 66 w 153"/>
                <a:gd name="T47" fmla="*/ 31 h 84"/>
                <a:gd name="T48" fmla="*/ 56 w 153"/>
                <a:gd name="T49" fmla="*/ 31 h 84"/>
                <a:gd name="T50" fmla="*/ 55 w 153"/>
                <a:gd name="T51" fmla="*/ 40 h 84"/>
                <a:gd name="T52" fmla="*/ 59 w 153"/>
                <a:gd name="T53" fmla="*/ 48 h 84"/>
                <a:gd name="T54" fmla="*/ 98 w 153"/>
                <a:gd name="T55" fmla="*/ 50 h 84"/>
                <a:gd name="T56" fmla="*/ 102 w 153"/>
                <a:gd name="T57" fmla="*/ 43 h 84"/>
                <a:gd name="T58" fmla="*/ 104 w 153"/>
                <a:gd name="T59" fmla="*/ 34 h 84"/>
                <a:gd name="T60" fmla="*/ 102 w 153"/>
                <a:gd name="T61" fmla="*/ 31 h 84"/>
                <a:gd name="T62" fmla="*/ 108 w 153"/>
                <a:gd name="T63" fmla="*/ 28 h 84"/>
                <a:gd name="T64" fmla="*/ 123 w 153"/>
                <a:gd name="T65" fmla="*/ 30 h 84"/>
                <a:gd name="T66" fmla="*/ 137 w 153"/>
                <a:gd name="T67" fmla="*/ 19 h 84"/>
                <a:gd name="T68" fmla="*/ 143 w 153"/>
                <a:gd name="T69" fmla="*/ 9 h 84"/>
                <a:gd name="T70" fmla="*/ 149 w 153"/>
                <a:gd name="T71" fmla="*/ 9 h 84"/>
                <a:gd name="T72" fmla="*/ 150 w 153"/>
                <a:gd name="T73" fmla="*/ 17 h 84"/>
                <a:gd name="T74" fmla="*/ 149 w 153"/>
                <a:gd name="T75" fmla="*/ 25 h 84"/>
                <a:gd name="T76" fmla="*/ 143 w 153"/>
                <a:gd name="T77" fmla="*/ 21 h 84"/>
                <a:gd name="T78" fmla="*/ 142 w 153"/>
                <a:gd name="T79" fmla="*/ 32 h 84"/>
                <a:gd name="T80" fmla="*/ 151 w 153"/>
                <a:gd name="T81" fmla="*/ 33 h 84"/>
                <a:gd name="T82" fmla="*/ 150 w 153"/>
                <a:gd name="T83" fmla="*/ 43 h 84"/>
                <a:gd name="T84" fmla="*/ 144 w 153"/>
                <a:gd name="T85" fmla="*/ 46 h 84"/>
                <a:gd name="T86" fmla="*/ 132 w 153"/>
                <a:gd name="T87" fmla="*/ 55 h 84"/>
                <a:gd name="T88" fmla="*/ 99 w 153"/>
                <a:gd name="T89" fmla="*/ 78 h 84"/>
                <a:gd name="T90" fmla="*/ 85 w 153"/>
                <a:gd name="T91" fmla="*/ 82 h 84"/>
                <a:gd name="T92" fmla="*/ 64 w 153"/>
                <a:gd name="T9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84">
                  <a:moveTo>
                    <a:pt x="64" y="79"/>
                  </a:moveTo>
                  <a:cubicBezTo>
                    <a:pt x="61" y="77"/>
                    <a:pt x="58" y="75"/>
                    <a:pt x="54" y="74"/>
                  </a:cubicBezTo>
                  <a:cubicBezTo>
                    <a:pt x="37" y="71"/>
                    <a:pt x="26" y="59"/>
                    <a:pt x="21" y="43"/>
                  </a:cubicBezTo>
                  <a:cubicBezTo>
                    <a:pt x="20" y="40"/>
                    <a:pt x="19" y="38"/>
                    <a:pt x="16" y="37"/>
                  </a:cubicBezTo>
                  <a:cubicBezTo>
                    <a:pt x="8" y="35"/>
                    <a:pt x="2" y="30"/>
                    <a:pt x="1" y="22"/>
                  </a:cubicBezTo>
                  <a:cubicBezTo>
                    <a:pt x="0" y="13"/>
                    <a:pt x="4" y="6"/>
                    <a:pt x="12" y="2"/>
                  </a:cubicBezTo>
                  <a:cubicBezTo>
                    <a:pt x="16" y="0"/>
                    <a:pt x="18" y="2"/>
                    <a:pt x="18" y="5"/>
                  </a:cubicBezTo>
                  <a:cubicBezTo>
                    <a:pt x="19" y="7"/>
                    <a:pt x="19" y="9"/>
                    <a:pt x="18" y="11"/>
                  </a:cubicBezTo>
                  <a:cubicBezTo>
                    <a:pt x="18" y="13"/>
                    <a:pt x="17" y="14"/>
                    <a:pt x="15" y="13"/>
                  </a:cubicBezTo>
                  <a:cubicBezTo>
                    <a:pt x="14" y="12"/>
                    <a:pt x="13" y="10"/>
                    <a:pt x="10" y="11"/>
                  </a:cubicBezTo>
                  <a:cubicBezTo>
                    <a:pt x="13" y="12"/>
                    <a:pt x="17" y="14"/>
                    <a:pt x="13" y="17"/>
                  </a:cubicBezTo>
                  <a:cubicBezTo>
                    <a:pt x="12" y="18"/>
                    <a:pt x="12" y="19"/>
                    <a:pt x="13" y="20"/>
                  </a:cubicBezTo>
                  <a:cubicBezTo>
                    <a:pt x="15" y="21"/>
                    <a:pt x="15" y="24"/>
                    <a:pt x="16" y="26"/>
                  </a:cubicBezTo>
                  <a:cubicBezTo>
                    <a:pt x="15" y="23"/>
                    <a:pt x="15" y="21"/>
                    <a:pt x="15" y="18"/>
                  </a:cubicBezTo>
                  <a:cubicBezTo>
                    <a:pt x="16" y="16"/>
                    <a:pt x="16" y="14"/>
                    <a:pt x="19" y="16"/>
                  </a:cubicBezTo>
                  <a:cubicBezTo>
                    <a:pt x="22" y="23"/>
                    <a:pt x="29" y="23"/>
                    <a:pt x="35" y="23"/>
                  </a:cubicBezTo>
                  <a:cubicBezTo>
                    <a:pt x="40" y="24"/>
                    <a:pt x="45" y="23"/>
                    <a:pt x="50" y="24"/>
                  </a:cubicBezTo>
                  <a:cubicBezTo>
                    <a:pt x="56" y="24"/>
                    <a:pt x="59" y="21"/>
                    <a:pt x="61" y="16"/>
                  </a:cubicBezTo>
                  <a:cubicBezTo>
                    <a:pt x="67" y="5"/>
                    <a:pt x="75" y="2"/>
                    <a:pt x="86" y="8"/>
                  </a:cubicBezTo>
                  <a:cubicBezTo>
                    <a:pt x="89" y="12"/>
                    <a:pt x="90" y="18"/>
                    <a:pt x="95" y="21"/>
                  </a:cubicBezTo>
                  <a:cubicBezTo>
                    <a:pt x="96" y="23"/>
                    <a:pt x="98" y="25"/>
                    <a:pt x="98" y="28"/>
                  </a:cubicBezTo>
                  <a:cubicBezTo>
                    <a:pt x="97" y="30"/>
                    <a:pt x="95" y="30"/>
                    <a:pt x="93" y="30"/>
                  </a:cubicBezTo>
                  <a:cubicBezTo>
                    <a:pt x="87" y="33"/>
                    <a:pt x="79" y="30"/>
                    <a:pt x="73" y="33"/>
                  </a:cubicBezTo>
                  <a:cubicBezTo>
                    <a:pt x="70" y="33"/>
                    <a:pt x="68" y="32"/>
                    <a:pt x="66" y="31"/>
                  </a:cubicBezTo>
                  <a:cubicBezTo>
                    <a:pt x="63" y="29"/>
                    <a:pt x="60" y="29"/>
                    <a:pt x="56" y="31"/>
                  </a:cubicBezTo>
                  <a:cubicBezTo>
                    <a:pt x="50" y="33"/>
                    <a:pt x="50" y="36"/>
                    <a:pt x="55" y="40"/>
                  </a:cubicBezTo>
                  <a:cubicBezTo>
                    <a:pt x="57" y="43"/>
                    <a:pt x="58" y="46"/>
                    <a:pt x="59" y="48"/>
                  </a:cubicBezTo>
                  <a:cubicBezTo>
                    <a:pt x="69" y="61"/>
                    <a:pt x="86" y="62"/>
                    <a:pt x="98" y="50"/>
                  </a:cubicBezTo>
                  <a:cubicBezTo>
                    <a:pt x="99" y="48"/>
                    <a:pt x="101" y="46"/>
                    <a:pt x="102" y="43"/>
                  </a:cubicBezTo>
                  <a:cubicBezTo>
                    <a:pt x="108" y="39"/>
                    <a:pt x="108" y="39"/>
                    <a:pt x="104" y="34"/>
                  </a:cubicBezTo>
                  <a:cubicBezTo>
                    <a:pt x="103" y="33"/>
                    <a:pt x="102" y="32"/>
                    <a:pt x="102" y="31"/>
                  </a:cubicBezTo>
                  <a:cubicBezTo>
                    <a:pt x="103" y="28"/>
                    <a:pt x="106" y="29"/>
                    <a:pt x="108" y="28"/>
                  </a:cubicBezTo>
                  <a:cubicBezTo>
                    <a:pt x="113" y="28"/>
                    <a:pt x="118" y="30"/>
                    <a:pt x="123" y="30"/>
                  </a:cubicBezTo>
                  <a:cubicBezTo>
                    <a:pt x="133" y="29"/>
                    <a:pt x="135" y="29"/>
                    <a:pt x="137" y="19"/>
                  </a:cubicBezTo>
                  <a:cubicBezTo>
                    <a:pt x="138" y="15"/>
                    <a:pt x="139" y="11"/>
                    <a:pt x="143" y="9"/>
                  </a:cubicBezTo>
                  <a:cubicBezTo>
                    <a:pt x="145" y="9"/>
                    <a:pt x="147" y="8"/>
                    <a:pt x="149" y="9"/>
                  </a:cubicBezTo>
                  <a:cubicBezTo>
                    <a:pt x="152" y="11"/>
                    <a:pt x="149" y="15"/>
                    <a:pt x="150" y="17"/>
                  </a:cubicBezTo>
                  <a:cubicBezTo>
                    <a:pt x="150" y="20"/>
                    <a:pt x="150" y="23"/>
                    <a:pt x="149" y="25"/>
                  </a:cubicBezTo>
                  <a:cubicBezTo>
                    <a:pt x="146" y="27"/>
                    <a:pt x="144" y="25"/>
                    <a:pt x="143" y="21"/>
                  </a:cubicBezTo>
                  <a:cubicBezTo>
                    <a:pt x="143" y="26"/>
                    <a:pt x="143" y="29"/>
                    <a:pt x="142" y="32"/>
                  </a:cubicBezTo>
                  <a:cubicBezTo>
                    <a:pt x="146" y="27"/>
                    <a:pt x="146" y="27"/>
                    <a:pt x="151" y="33"/>
                  </a:cubicBezTo>
                  <a:cubicBezTo>
                    <a:pt x="152" y="36"/>
                    <a:pt x="153" y="40"/>
                    <a:pt x="150" y="43"/>
                  </a:cubicBezTo>
                  <a:cubicBezTo>
                    <a:pt x="149" y="45"/>
                    <a:pt x="147" y="46"/>
                    <a:pt x="144" y="46"/>
                  </a:cubicBezTo>
                  <a:cubicBezTo>
                    <a:pt x="138" y="47"/>
                    <a:pt x="136" y="51"/>
                    <a:pt x="132" y="55"/>
                  </a:cubicBezTo>
                  <a:cubicBezTo>
                    <a:pt x="125" y="67"/>
                    <a:pt x="114" y="76"/>
                    <a:pt x="99" y="78"/>
                  </a:cubicBezTo>
                  <a:cubicBezTo>
                    <a:pt x="94" y="79"/>
                    <a:pt x="90" y="81"/>
                    <a:pt x="85" y="82"/>
                  </a:cubicBezTo>
                  <a:cubicBezTo>
                    <a:pt x="77" y="84"/>
                    <a:pt x="70" y="84"/>
                    <a:pt x="64" y="79"/>
                  </a:cubicBezTo>
                  <a:close/>
                </a:path>
              </a:pathLst>
            </a:custGeom>
            <a:solidFill>
              <a:srgbClr val="FC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A0E7CBC9-3C5C-E083-F668-77414B6E8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590"/>
              <a:ext cx="246" cy="571"/>
            </a:xfrm>
            <a:custGeom>
              <a:avLst/>
              <a:gdLst>
                <a:gd name="T0" fmla="*/ 11 w 58"/>
                <a:gd name="T1" fmla="*/ 3 h 135"/>
                <a:gd name="T2" fmla="*/ 53 w 58"/>
                <a:gd name="T3" fmla="*/ 64 h 135"/>
                <a:gd name="T4" fmla="*/ 29 w 58"/>
                <a:gd name="T5" fmla="*/ 127 h 135"/>
                <a:gd name="T6" fmla="*/ 27 w 58"/>
                <a:gd name="T7" fmla="*/ 128 h 135"/>
                <a:gd name="T8" fmla="*/ 15 w 58"/>
                <a:gd name="T9" fmla="*/ 127 h 135"/>
                <a:gd name="T10" fmla="*/ 14 w 58"/>
                <a:gd name="T11" fmla="*/ 124 h 135"/>
                <a:gd name="T12" fmla="*/ 19 w 58"/>
                <a:gd name="T13" fmla="*/ 109 h 135"/>
                <a:gd name="T14" fmla="*/ 23 w 58"/>
                <a:gd name="T15" fmla="*/ 105 h 135"/>
                <a:gd name="T16" fmla="*/ 25 w 58"/>
                <a:gd name="T17" fmla="*/ 90 h 135"/>
                <a:gd name="T18" fmla="*/ 23 w 58"/>
                <a:gd name="T19" fmla="*/ 86 h 135"/>
                <a:gd name="T20" fmla="*/ 27 w 58"/>
                <a:gd name="T21" fmla="*/ 74 h 135"/>
                <a:gd name="T22" fmla="*/ 26 w 58"/>
                <a:gd name="T23" fmla="*/ 45 h 135"/>
                <a:gd name="T24" fmla="*/ 21 w 58"/>
                <a:gd name="T25" fmla="*/ 32 h 135"/>
                <a:gd name="T26" fmla="*/ 18 w 58"/>
                <a:gd name="T27" fmla="*/ 28 h 135"/>
                <a:gd name="T28" fmla="*/ 12 w 58"/>
                <a:gd name="T29" fmla="*/ 18 h 135"/>
                <a:gd name="T30" fmla="*/ 2 w 58"/>
                <a:gd name="T31" fmla="*/ 8 h 135"/>
                <a:gd name="T32" fmla="*/ 3 w 58"/>
                <a:gd name="T33" fmla="*/ 2 h 135"/>
                <a:gd name="T34" fmla="*/ 11 w 58"/>
                <a:gd name="T35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35">
                  <a:moveTo>
                    <a:pt x="11" y="3"/>
                  </a:moveTo>
                  <a:cubicBezTo>
                    <a:pt x="32" y="19"/>
                    <a:pt x="49" y="38"/>
                    <a:pt x="53" y="64"/>
                  </a:cubicBezTo>
                  <a:cubicBezTo>
                    <a:pt x="58" y="89"/>
                    <a:pt x="51" y="111"/>
                    <a:pt x="29" y="127"/>
                  </a:cubicBezTo>
                  <a:cubicBezTo>
                    <a:pt x="29" y="127"/>
                    <a:pt x="28" y="128"/>
                    <a:pt x="27" y="128"/>
                  </a:cubicBezTo>
                  <a:cubicBezTo>
                    <a:pt x="22" y="135"/>
                    <a:pt x="20" y="135"/>
                    <a:pt x="15" y="127"/>
                  </a:cubicBezTo>
                  <a:cubicBezTo>
                    <a:pt x="15" y="126"/>
                    <a:pt x="14" y="125"/>
                    <a:pt x="14" y="124"/>
                  </a:cubicBezTo>
                  <a:cubicBezTo>
                    <a:pt x="8" y="116"/>
                    <a:pt x="9" y="115"/>
                    <a:pt x="19" y="109"/>
                  </a:cubicBezTo>
                  <a:cubicBezTo>
                    <a:pt x="20" y="107"/>
                    <a:pt x="22" y="106"/>
                    <a:pt x="23" y="105"/>
                  </a:cubicBezTo>
                  <a:cubicBezTo>
                    <a:pt x="29" y="99"/>
                    <a:pt x="29" y="96"/>
                    <a:pt x="25" y="90"/>
                  </a:cubicBezTo>
                  <a:cubicBezTo>
                    <a:pt x="24" y="89"/>
                    <a:pt x="23" y="88"/>
                    <a:pt x="23" y="86"/>
                  </a:cubicBezTo>
                  <a:cubicBezTo>
                    <a:pt x="24" y="82"/>
                    <a:pt x="26" y="78"/>
                    <a:pt x="27" y="74"/>
                  </a:cubicBezTo>
                  <a:cubicBezTo>
                    <a:pt x="29" y="64"/>
                    <a:pt x="29" y="55"/>
                    <a:pt x="26" y="45"/>
                  </a:cubicBezTo>
                  <a:cubicBezTo>
                    <a:pt x="26" y="40"/>
                    <a:pt x="28" y="35"/>
                    <a:pt x="21" y="32"/>
                  </a:cubicBezTo>
                  <a:cubicBezTo>
                    <a:pt x="20" y="31"/>
                    <a:pt x="19" y="30"/>
                    <a:pt x="18" y="28"/>
                  </a:cubicBezTo>
                  <a:cubicBezTo>
                    <a:pt x="19" y="23"/>
                    <a:pt x="18" y="19"/>
                    <a:pt x="12" y="18"/>
                  </a:cubicBezTo>
                  <a:cubicBezTo>
                    <a:pt x="8" y="15"/>
                    <a:pt x="4" y="12"/>
                    <a:pt x="2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6" y="0"/>
                    <a:pt x="8" y="2"/>
                    <a:pt x="11" y="3"/>
                  </a:cubicBezTo>
                  <a:close/>
                </a:path>
              </a:pathLst>
            </a:custGeom>
            <a:solidFill>
              <a:srgbClr val="7B7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325762F-E411-AE7C-8462-677E7467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675"/>
              <a:ext cx="542" cy="411"/>
            </a:xfrm>
            <a:custGeom>
              <a:avLst/>
              <a:gdLst>
                <a:gd name="T0" fmla="*/ 0 w 128"/>
                <a:gd name="T1" fmla="*/ 37 h 97"/>
                <a:gd name="T2" fmla="*/ 21 w 128"/>
                <a:gd name="T3" fmla="*/ 13 h 97"/>
                <a:gd name="T4" fmla="*/ 104 w 128"/>
                <a:gd name="T5" fmla="*/ 21 h 97"/>
                <a:gd name="T6" fmla="*/ 111 w 128"/>
                <a:gd name="T7" fmla="*/ 34 h 97"/>
                <a:gd name="T8" fmla="*/ 113 w 128"/>
                <a:gd name="T9" fmla="*/ 36 h 97"/>
                <a:gd name="T10" fmla="*/ 127 w 128"/>
                <a:gd name="T11" fmla="*/ 59 h 97"/>
                <a:gd name="T12" fmla="*/ 126 w 128"/>
                <a:gd name="T13" fmla="*/ 78 h 97"/>
                <a:gd name="T14" fmla="*/ 124 w 128"/>
                <a:gd name="T15" fmla="*/ 92 h 97"/>
                <a:gd name="T16" fmla="*/ 119 w 128"/>
                <a:gd name="T17" fmla="*/ 97 h 97"/>
                <a:gd name="T18" fmla="*/ 115 w 128"/>
                <a:gd name="T19" fmla="*/ 95 h 97"/>
                <a:gd name="T20" fmla="*/ 114 w 128"/>
                <a:gd name="T21" fmla="*/ 74 h 97"/>
                <a:gd name="T22" fmla="*/ 109 w 128"/>
                <a:gd name="T23" fmla="*/ 60 h 97"/>
                <a:gd name="T24" fmla="*/ 101 w 128"/>
                <a:gd name="T25" fmla="*/ 46 h 97"/>
                <a:gd name="T26" fmla="*/ 95 w 128"/>
                <a:gd name="T27" fmla="*/ 36 h 97"/>
                <a:gd name="T28" fmla="*/ 70 w 128"/>
                <a:gd name="T29" fmla="*/ 23 h 97"/>
                <a:gd name="T30" fmla="*/ 64 w 128"/>
                <a:gd name="T31" fmla="*/ 23 h 97"/>
                <a:gd name="T32" fmla="*/ 57 w 128"/>
                <a:gd name="T33" fmla="*/ 19 h 97"/>
                <a:gd name="T34" fmla="*/ 54 w 128"/>
                <a:gd name="T35" fmla="*/ 18 h 97"/>
                <a:gd name="T36" fmla="*/ 10 w 128"/>
                <a:gd name="T37" fmla="*/ 32 h 97"/>
                <a:gd name="T38" fmla="*/ 3 w 128"/>
                <a:gd name="T39" fmla="*/ 38 h 97"/>
                <a:gd name="T40" fmla="*/ 0 w 128"/>
                <a:gd name="T41" fmla="*/ 3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97">
                  <a:moveTo>
                    <a:pt x="0" y="37"/>
                  </a:moveTo>
                  <a:cubicBezTo>
                    <a:pt x="4" y="26"/>
                    <a:pt x="11" y="18"/>
                    <a:pt x="21" y="13"/>
                  </a:cubicBezTo>
                  <a:cubicBezTo>
                    <a:pt x="46" y="0"/>
                    <a:pt x="83" y="3"/>
                    <a:pt x="104" y="21"/>
                  </a:cubicBezTo>
                  <a:cubicBezTo>
                    <a:pt x="108" y="24"/>
                    <a:pt x="112" y="28"/>
                    <a:pt x="111" y="34"/>
                  </a:cubicBezTo>
                  <a:cubicBezTo>
                    <a:pt x="111" y="35"/>
                    <a:pt x="112" y="36"/>
                    <a:pt x="113" y="36"/>
                  </a:cubicBezTo>
                  <a:cubicBezTo>
                    <a:pt x="124" y="40"/>
                    <a:pt x="126" y="49"/>
                    <a:pt x="127" y="59"/>
                  </a:cubicBezTo>
                  <a:cubicBezTo>
                    <a:pt x="128" y="66"/>
                    <a:pt x="126" y="72"/>
                    <a:pt x="126" y="78"/>
                  </a:cubicBezTo>
                  <a:cubicBezTo>
                    <a:pt x="126" y="83"/>
                    <a:pt x="126" y="88"/>
                    <a:pt x="124" y="92"/>
                  </a:cubicBezTo>
                  <a:cubicBezTo>
                    <a:pt x="123" y="94"/>
                    <a:pt x="122" y="96"/>
                    <a:pt x="119" y="97"/>
                  </a:cubicBezTo>
                  <a:cubicBezTo>
                    <a:pt x="117" y="97"/>
                    <a:pt x="116" y="96"/>
                    <a:pt x="115" y="95"/>
                  </a:cubicBezTo>
                  <a:cubicBezTo>
                    <a:pt x="114" y="88"/>
                    <a:pt x="113" y="81"/>
                    <a:pt x="114" y="74"/>
                  </a:cubicBezTo>
                  <a:cubicBezTo>
                    <a:pt x="115" y="69"/>
                    <a:pt x="112" y="64"/>
                    <a:pt x="109" y="60"/>
                  </a:cubicBezTo>
                  <a:cubicBezTo>
                    <a:pt x="106" y="56"/>
                    <a:pt x="103" y="51"/>
                    <a:pt x="101" y="46"/>
                  </a:cubicBezTo>
                  <a:cubicBezTo>
                    <a:pt x="104" y="40"/>
                    <a:pt x="98" y="39"/>
                    <a:pt x="95" y="36"/>
                  </a:cubicBezTo>
                  <a:cubicBezTo>
                    <a:pt x="89" y="28"/>
                    <a:pt x="80" y="24"/>
                    <a:pt x="70" y="23"/>
                  </a:cubicBezTo>
                  <a:cubicBezTo>
                    <a:pt x="68" y="23"/>
                    <a:pt x="66" y="23"/>
                    <a:pt x="64" y="23"/>
                  </a:cubicBezTo>
                  <a:cubicBezTo>
                    <a:pt x="61" y="23"/>
                    <a:pt x="58" y="24"/>
                    <a:pt x="57" y="19"/>
                  </a:cubicBezTo>
                  <a:cubicBezTo>
                    <a:pt x="57" y="17"/>
                    <a:pt x="55" y="18"/>
                    <a:pt x="54" y="18"/>
                  </a:cubicBezTo>
                  <a:cubicBezTo>
                    <a:pt x="37" y="13"/>
                    <a:pt x="22" y="20"/>
                    <a:pt x="10" y="32"/>
                  </a:cubicBezTo>
                  <a:cubicBezTo>
                    <a:pt x="8" y="34"/>
                    <a:pt x="6" y="37"/>
                    <a:pt x="3" y="38"/>
                  </a:cubicBezTo>
                  <a:cubicBezTo>
                    <a:pt x="2" y="39"/>
                    <a:pt x="0" y="41"/>
                    <a:pt x="0" y="37"/>
                  </a:cubicBezTo>
                  <a:close/>
                </a:path>
              </a:pathLst>
            </a:custGeom>
            <a:solidFill>
              <a:srgbClr val="D8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31247BFA-4925-BE1A-558A-47172B41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735"/>
              <a:ext cx="525" cy="317"/>
            </a:xfrm>
            <a:custGeom>
              <a:avLst/>
              <a:gdLst>
                <a:gd name="T0" fmla="*/ 17 w 124"/>
                <a:gd name="T1" fmla="*/ 23 h 75"/>
                <a:gd name="T2" fmla="*/ 25 w 124"/>
                <a:gd name="T3" fmla="*/ 17 h 75"/>
                <a:gd name="T4" fmla="*/ 66 w 124"/>
                <a:gd name="T5" fmla="*/ 0 h 75"/>
                <a:gd name="T6" fmla="*/ 79 w 124"/>
                <a:gd name="T7" fmla="*/ 1 h 75"/>
                <a:gd name="T8" fmla="*/ 76 w 124"/>
                <a:gd name="T9" fmla="*/ 7 h 75"/>
                <a:gd name="T10" fmla="*/ 92 w 124"/>
                <a:gd name="T11" fmla="*/ 7 h 75"/>
                <a:gd name="T12" fmla="*/ 113 w 124"/>
                <a:gd name="T13" fmla="*/ 20 h 75"/>
                <a:gd name="T14" fmla="*/ 124 w 124"/>
                <a:gd name="T15" fmla="*/ 25 h 75"/>
                <a:gd name="T16" fmla="*/ 120 w 124"/>
                <a:gd name="T17" fmla="*/ 32 h 75"/>
                <a:gd name="T18" fmla="*/ 119 w 124"/>
                <a:gd name="T19" fmla="*/ 32 h 75"/>
                <a:gd name="T20" fmla="*/ 106 w 124"/>
                <a:gd name="T21" fmla="*/ 24 h 75"/>
                <a:gd name="T22" fmla="*/ 75 w 124"/>
                <a:gd name="T23" fmla="*/ 17 h 75"/>
                <a:gd name="T24" fmla="*/ 43 w 124"/>
                <a:gd name="T25" fmla="*/ 20 h 75"/>
                <a:gd name="T26" fmla="*/ 25 w 124"/>
                <a:gd name="T27" fmla="*/ 36 h 75"/>
                <a:gd name="T28" fmla="*/ 17 w 124"/>
                <a:gd name="T29" fmla="*/ 62 h 75"/>
                <a:gd name="T30" fmla="*/ 12 w 124"/>
                <a:gd name="T31" fmla="*/ 70 h 75"/>
                <a:gd name="T32" fmla="*/ 3 w 124"/>
                <a:gd name="T33" fmla="*/ 71 h 75"/>
                <a:gd name="T34" fmla="*/ 1 w 124"/>
                <a:gd name="T35" fmla="*/ 53 h 75"/>
                <a:gd name="T36" fmla="*/ 12 w 124"/>
                <a:gd name="T37" fmla="*/ 30 h 75"/>
                <a:gd name="T38" fmla="*/ 17 w 124"/>
                <a:gd name="T3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75">
                  <a:moveTo>
                    <a:pt x="17" y="23"/>
                  </a:moveTo>
                  <a:cubicBezTo>
                    <a:pt x="21" y="23"/>
                    <a:pt x="23" y="19"/>
                    <a:pt x="25" y="17"/>
                  </a:cubicBezTo>
                  <a:cubicBezTo>
                    <a:pt x="36" y="5"/>
                    <a:pt x="50" y="0"/>
                    <a:pt x="66" y="0"/>
                  </a:cubicBezTo>
                  <a:cubicBezTo>
                    <a:pt x="70" y="0"/>
                    <a:pt x="74" y="2"/>
                    <a:pt x="79" y="1"/>
                  </a:cubicBezTo>
                  <a:cubicBezTo>
                    <a:pt x="79" y="4"/>
                    <a:pt x="76" y="4"/>
                    <a:pt x="76" y="7"/>
                  </a:cubicBezTo>
                  <a:cubicBezTo>
                    <a:pt x="81" y="6"/>
                    <a:pt x="86" y="6"/>
                    <a:pt x="92" y="7"/>
                  </a:cubicBezTo>
                  <a:cubicBezTo>
                    <a:pt x="100" y="9"/>
                    <a:pt x="108" y="13"/>
                    <a:pt x="113" y="20"/>
                  </a:cubicBezTo>
                  <a:cubicBezTo>
                    <a:pt x="116" y="24"/>
                    <a:pt x="120" y="25"/>
                    <a:pt x="124" y="25"/>
                  </a:cubicBezTo>
                  <a:cubicBezTo>
                    <a:pt x="122" y="28"/>
                    <a:pt x="119" y="28"/>
                    <a:pt x="120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3" y="31"/>
                    <a:pt x="111" y="26"/>
                    <a:pt x="106" y="24"/>
                  </a:cubicBezTo>
                  <a:cubicBezTo>
                    <a:pt x="96" y="20"/>
                    <a:pt x="86" y="18"/>
                    <a:pt x="75" y="17"/>
                  </a:cubicBezTo>
                  <a:cubicBezTo>
                    <a:pt x="65" y="17"/>
                    <a:pt x="54" y="17"/>
                    <a:pt x="43" y="20"/>
                  </a:cubicBezTo>
                  <a:cubicBezTo>
                    <a:pt x="35" y="22"/>
                    <a:pt x="27" y="27"/>
                    <a:pt x="25" y="36"/>
                  </a:cubicBezTo>
                  <a:cubicBezTo>
                    <a:pt x="23" y="45"/>
                    <a:pt x="20" y="53"/>
                    <a:pt x="17" y="62"/>
                  </a:cubicBezTo>
                  <a:cubicBezTo>
                    <a:pt x="15" y="64"/>
                    <a:pt x="15" y="68"/>
                    <a:pt x="12" y="70"/>
                  </a:cubicBezTo>
                  <a:cubicBezTo>
                    <a:pt x="10" y="72"/>
                    <a:pt x="7" y="75"/>
                    <a:pt x="3" y="71"/>
                  </a:cubicBezTo>
                  <a:cubicBezTo>
                    <a:pt x="3" y="65"/>
                    <a:pt x="2" y="59"/>
                    <a:pt x="1" y="53"/>
                  </a:cubicBezTo>
                  <a:cubicBezTo>
                    <a:pt x="0" y="43"/>
                    <a:pt x="2" y="34"/>
                    <a:pt x="12" y="30"/>
                  </a:cubicBezTo>
                  <a:cubicBezTo>
                    <a:pt x="15" y="28"/>
                    <a:pt x="15" y="25"/>
                    <a:pt x="17" y="23"/>
                  </a:cubicBezTo>
                  <a:close/>
                </a:path>
              </a:pathLst>
            </a:custGeom>
            <a:solidFill>
              <a:srgbClr val="C6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CE68AD97-9473-1C1A-E3F5-5A38344ED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887"/>
              <a:ext cx="550" cy="385"/>
            </a:xfrm>
            <a:custGeom>
              <a:avLst/>
              <a:gdLst>
                <a:gd name="T0" fmla="*/ 3 w 130"/>
                <a:gd name="T1" fmla="*/ 57 h 91"/>
                <a:gd name="T2" fmla="*/ 3 w 130"/>
                <a:gd name="T3" fmla="*/ 49 h 91"/>
                <a:gd name="T4" fmla="*/ 9 w 130"/>
                <a:gd name="T5" fmla="*/ 32 h 91"/>
                <a:gd name="T6" fmla="*/ 35 w 130"/>
                <a:gd name="T7" fmla="*/ 10 h 91"/>
                <a:gd name="T8" fmla="*/ 59 w 130"/>
                <a:gd name="T9" fmla="*/ 2 h 91"/>
                <a:gd name="T10" fmla="*/ 83 w 130"/>
                <a:gd name="T11" fmla="*/ 2 h 91"/>
                <a:gd name="T12" fmla="*/ 102 w 130"/>
                <a:gd name="T13" fmla="*/ 11 h 91"/>
                <a:gd name="T14" fmla="*/ 129 w 130"/>
                <a:gd name="T15" fmla="*/ 62 h 91"/>
                <a:gd name="T16" fmla="*/ 128 w 130"/>
                <a:gd name="T17" fmla="*/ 89 h 91"/>
                <a:gd name="T18" fmla="*/ 123 w 130"/>
                <a:gd name="T19" fmla="*/ 89 h 91"/>
                <a:gd name="T20" fmla="*/ 121 w 130"/>
                <a:gd name="T21" fmla="*/ 73 h 91"/>
                <a:gd name="T22" fmla="*/ 103 w 130"/>
                <a:gd name="T23" fmla="*/ 25 h 91"/>
                <a:gd name="T24" fmla="*/ 94 w 130"/>
                <a:gd name="T25" fmla="*/ 17 h 91"/>
                <a:gd name="T26" fmla="*/ 81 w 130"/>
                <a:gd name="T27" fmla="*/ 14 h 91"/>
                <a:gd name="T28" fmla="*/ 76 w 130"/>
                <a:gd name="T29" fmla="*/ 13 h 91"/>
                <a:gd name="T30" fmla="*/ 8 w 130"/>
                <a:gd name="T31" fmla="*/ 49 h 91"/>
                <a:gd name="T32" fmla="*/ 3 w 130"/>
                <a:gd name="T33" fmla="*/ 5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91">
                  <a:moveTo>
                    <a:pt x="3" y="57"/>
                  </a:moveTo>
                  <a:cubicBezTo>
                    <a:pt x="0" y="54"/>
                    <a:pt x="4" y="52"/>
                    <a:pt x="3" y="49"/>
                  </a:cubicBezTo>
                  <a:cubicBezTo>
                    <a:pt x="2" y="42"/>
                    <a:pt x="5" y="37"/>
                    <a:pt x="9" y="32"/>
                  </a:cubicBezTo>
                  <a:cubicBezTo>
                    <a:pt x="16" y="22"/>
                    <a:pt x="26" y="16"/>
                    <a:pt x="35" y="10"/>
                  </a:cubicBezTo>
                  <a:cubicBezTo>
                    <a:pt x="42" y="3"/>
                    <a:pt x="51" y="3"/>
                    <a:pt x="59" y="2"/>
                  </a:cubicBezTo>
                  <a:cubicBezTo>
                    <a:pt x="67" y="0"/>
                    <a:pt x="75" y="1"/>
                    <a:pt x="83" y="2"/>
                  </a:cubicBezTo>
                  <a:cubicBezTo>
                    <a:pt x="90" y="2"/>
                    <a:pt x="97" y="5"/>
                    <a:pt x="102" y="11"/>
                  </a:cubicBezTo>
                  <a:cubicBezTo>
                    <a:pt x="121" y="23"/>
                    <a:pt x="127" y="41"/>
                    <a:pt x="129" y="62"/>
                  </a:cubicBezTo>
                  <a:cubicBezTo>
                    <a:pt x="130" y="71"/>
                    <a:pt x="130" y="80"/>
                    <a:pt x="128" y="89"/>
                  </a:cubicBezTo>
                  <a:cubicBezTo>
                    <a:pt x="127" y="89"/>
                    <a:pt x="125" y="91"/>
                    <a:pt x="123" y="89"/>
                  </a:cubicBezTo>
                  <a:cubicBezTo>
                    <a:pt x="121" y="84"/>
                    <a:pt x="121" y="78"/>
                    <a:pt x="121" y="73"/>
                  </a:cubicBezTo>
                  <a:cubicBezTo>
                    <a:pt x="121" y="55"/>
                    <a:pt x="115" y="39"/>
                    <a:pt x="103" y="25"/>
                  </a:cubicBezTo>
                  <a:cubicBezTo>
                    <a:pt x="101" y="22"/>
                    <a:pt x="98" y="19"/>
                    <a:pt x="94" y="17"/>
                  </a:cubicBezTo>
                  <a:cubicBezTo>
                    <a:pt x="90" y="14"/>
                    <a:pt x="86" y="11"/>
                    <a:pt x="81" y="14"/>
                  </a:cubicBezTo>
                  <a:cubicBezTo>
                    <a:pt x="79" y="14"/>
                    <a:pt x="78" y="13"/>
                    <a:pt x="76" y="13"/>
                  </a:cubicBezTo>
                  <a:cubicBezTo>
                    <a:pt x="46" y="12"/>
                    <a:pt x="24" y="24"/>
                    <a:pt x="8" y="49"/>
                  </a:cubicBezTo>
                  <a:cubicBezTo>
                    <a:pt x="7" y="52"/>
                    <a:pt x="6" y="55"/>
                    <a:pt x="3" y="57"/>
                  </a:cubicBezTo>
                  <a:close/>
                </a:path>
              </a:pathLst>
            </a:custGeom>
            <a:solidFill>
              <a:srgbClr val="E6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BF4B30A-AC68-FB15-8BA1-A83E3C2A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010"/>
              <a:ext cx="575" cy="182"/>
            </a:xfrm>
            <a:custGeom>
              <a:avLst/>
              <a:gdLst>
                <a:gd name="T0" fmla="*/ 2 w 136"/>
                <a:gd name="T1" fmla="*/ 6 h 43"/>
                <a:gd name="T2" fmla="*/ 11 w 136"/>
                <a:gd name="T3" fmla="*/ 4 h 43"/>
                <a:gd name="T4" fmla="*/ 20 w 136"/>
                <a:gd name="T5" fmla="*/ 1 h 43"/>
                <a:gd name="T6" fmla="*/ 34 w 136"/>
                <a:gd name="T7" fmla="*/ 1 h 43"/>
                <a:gd name="T8" fmla="*/ 57 w 136"/>
                <a:gd name="T9" fmla="*/ 7 h 43"/>
                <a:gd name="T10" fmla="*/ 80 w 136"/>
                <a:gd name="T11" fmla="*/ 8 h 43"/>
                <a:gd name="T12" fmla="*/ 108 w 136"/>
                <a:gd name="T13" fmla="*/ 6 h 43"/>
                <a:gd name="T14" fmla="*/ 116 w 136"/>
                <a:gd name="T15" fmla="*/ 7 h 43"/>
                <a:gd name="T16" fmla="*/ 127 w 136"/>
                <a:gd name="T17" fmla="*/ 11 h 43"/>
                <a:gd name="T18" fmla="*/ 132 w 136"/>
                <a:gd name="T19" fmla="*/ 15 h 43"/>
                <a:gd name="T20" fmla="*/ 134 w 136"/>
                <a:gd name="T21" fmla="*/ 18 h 43"/>
                <a:gd name="T22" fmla="*/ 134 w 136"/>
                <a:gd name="T23" fmla="*/ 22 h 43"/>
                <a:gd name="T24" fmla="*/ 128 w 136"/>
                <a:gd name="T25" fmla="*/ 28 h 43"/>
                <a:gd name="T26" fmla="*/ 109 w 136"/>
                <a:gd name="T27" fmla="*/ 42 h 43"/>
                <a:gd name="T28" fmla="*/ 96 w 136"/>
                <a:gd name="T29" fmla="*/ 41 h 43"/>
                <a:gd name="T30" fmla="*/ 87 w 136"/>
                <a:gd name="T31" fmla="*/ 39 h 43"/>
                <a:gd name="T32" fmla="*/ 83 w 136"/>
                <a:gd name="T33" fmla="*/ 34 h 43"/>
                <a:gd name="T34" fmla="*/ 75 w 136"/>
                <a:gd name="T35" fmla="*/ 20 h 43"/>
                <a:gd name="T36" fmla="*/ 58 w 136"/>
                <a:gd name="T37" fmla="*/ 19 h 43"/>
                <a:gd name="T38" fmla="*/ 54 w 136"/>
                <a:gd name="T39" fmla="*/ 24 h 43"/>
                <a:gd name="T40" fmla="*/ 33 w 136"/>
                <a:gd name="T41" fmla="*/ 37 h 43"/>
                <a:gd name="T42" fmla="*/ 18 w 136"/>
                <a:gd name="T43" fmla="*/ 35 h 43"/>
                <a:gd name="T44" fmla="*/ 7 w 136"/>
                <a:gd name="T45" fmla="*/ 26 h 43"/>
                <a:gd name="T46" fmla="*/ 6 w 136"/>
                <a:gd name="T47" fmla="*/ 24 h 43"/>
                <a:gd name="T48" fmla="*/ 6 w 136"/>
                <a:gd name="T49" fmla="*/ 17 h 43"/>
                <a:gd name="T50" fmla="*/ 1 w 136"/>
                <a:gd name="T51" fmla="*/ 13 h 43"/>
                <a:gd name="T52" fmla="*/ 2 w 136"/>
                <a:gd name="T5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3">
                  <a:moveTo>
                    <a:pt x="2" y="6"/>
                  </a:moveTo>
                  <a:cubicBezTo>
                    <a:pt x="6" y="7"/>
                    <a:pt x="8" y="5"/>
                    <a:pt x="11" y="4"/>
                  </a:cubicBezTo>
                  <a:cubicBezTo>
                    <a:pt x="14" y="2"/>
                    <a:pt x="17" y="1"/>
                    <a:pt x="20" y="1"/>
                  </a:cubicBezTo>
                  <a:cubicBezTo>
                    <a:pt x="25" y="0"/>
                    <a:pt x="29" y="2"/>
                    <a:pt x="34" y="1"/>
                  </a:cubicBezTo>
                  <a:cubicBezTo>
                    <a:pt x="42" y="1"/>
                    <a:pt x="50" y="3"/>
                    <a:pt x="57" y="7"/>
                  </a:cubicBezTo>
                  <a:cubicBezTo>
                    <a:pt x="64" y="10"/>
                    <a:pt x="72" y="11"/>
                    <a:pt x="80" y="8"/>
                  </a:cubicBezTo>
                  <a:cubicBezTo>
                    <a:pt x="89" y="5"/>
                    <a:pt x="98" y="5"/>
                    <a:pt x="108" y="6"/>
                  </a:cubicBezTo>
                  <a:cubicBezTo>
                    <a:pt x="110" y="7"/>
                    <a:pt x="113" y="7"/>
                    <a:pt x="116" y="7"/>
                  </a:cubicBezTo>
                  <a:cubicBezTo>
                    <a:pt x="120" y="8"/>
                    <a:pt x="123" y="10"/>
                    <a:pt x="127" y="11"/>
                  </a:cubicBezTo>
                  <a:cubicBezTo>
                    <a:pt x="129" y="12"/>
                    <a:pt x="131" y="13"/>
                    <a:pt x="132" y="15"/>
                  </a:cubicBezTo>
                  <a:cubicBezTo>
                    <a:pt x="133" y="16"/>
                    <a:pt x="134" y="17"/>
                    <a:pt x="134" y="18"/>
                  </a:cubicBezTo>
                  <a:cubicBezTo>
                    <a:pt x="136" y="19"/>
                    <a:pt x="134" y="20"/>
                    <a:pt x="134" y="22"/>
                  </a:cubicBezTo>
                  <a:cubicBezTo>
                    <a:pt x="130" y="22"/>
                    <a:pt x="129" y="25"/>
                    <a:pt x="128" y="28"/>
                  </a:cubicBezTo>
                  <a:cubicBezTo>
                    <a:pt x="125" y="43"/>
                    <a:pt x="124" y="43"/>
                    <a:pt x="109" y="42"/>
                  </a:cubicBezTo>
                  <a:cubicBezTo>
                    <a:pt x="105" y="42"/>
                    <a:pt x="100" y="42"/>
                    <a:pt x="96" y="41"/>
                  </a:cubicBezTo>
                  <a:cubicBezTo>
                    <a:pt x="93" y="39"/>
                    <a:pt x="89" y="43"/>
                    <a:pt x="87" y="39"/>
                  </a:cubicBezTo>
                  <a:cubicBezTo>
                    <a:pt x="85" y="37"/>
                    <a:pt x="84" y="35"/>
                    <a:pt x="83" y="34"/>
                  </a:cubicBezTo>
                  <a:cubicBezTo>
                    <a:pt x="79" y="30"/>
                    <a:pt x="79" y="24"/>
                    <a:pt x="75" y="20"/>
                  </a:cubicBezTo>
                  <a:cubicBezTo>
                    <a:pt x="70" y="18"/>
                    <a:pt x="64" y="19"/>
                    <a:pt x="58" y="19"/>
                  </a:cubicBezTo>
                  <a:cubicBezTo>
                    <a:pt x="55" y="19"/>
                    <a:pt x="55" y="21"/>
                    <a:pt x="54" y="24"/>
                  </a:cubicBezTo>
                  <a:cubicBezTo>
                    <a:pt x="51" y="34"/>
                    <a:pt x="44" y="38"/>
                    <a:pt x="33" y="37"/>
                  </a:cubicBezTo>
                  <a:cubicBezTo>
                    <a:pt x="28" y="36"/>
                    <a:pt x="23" y="36"/>
                    <a:pt x="18" y="35"/>
                  </a:cubicBezTo>
                  <a:cubicBezTo>
                    <a:pt x="12" y="35"/>
                    <a:pt x="8" y="33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6" y="19"/>
                    <a:pt x="6" y="17"/>
                  </a:cubicBezTo>
                  <a:cubicBezTo>
                    <a:pt x="6" y="14"/>
                    <a:pt x="4" y="13"/>
                    <a:pt x="1" y="13"/>
                  </a:cubicBezTo>
                  <a:cubicBezTo>
                    <a:pt x="1" y="11"/>
                    <a:pt x="0" y="8"/>
                    <a:pt x="2" y="6"/>
                  </a:cubicBezTo>
                  <a:close/>
                </a:path>
              </a:pathLst>
            </a:custGeom>
            <a:solidFill>
              <a:srgbClr val="575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FA1E627F-2D01-E9A6-3E93-3EE6CD66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412"/>
              <a:ext cx="330" cy="139"/>
            </a:xfrm>
            <a:custGeom>
              <a:avLst/>
              <a:gdLst>
                <a:gd name="T0" fmla="*/ 78 w 78"/>
                <a:gd name="T1" fmla="*/ 5 h 33"/>
                <a:gd name="T2" fmla="*/ 76 w 78"/>
                <a:gd name="T3" fmla="*/ 8 h 33"/>
                <a:gd name="T4" fmla="*/ 42 w 78"/>
                <a:gd name="T5" fmla="*/ 31 h 33"/>
                <a:gd name="T6" fmla="*/ 3 w 78"/>
                <a:gd name="T7" fmla="*/ 11 h 33"/>
                <a:gd name="T8" fmla="*/ 0 w 78"/>
                <a:gd name="T9" fmla="*/ 6 h 33"/>
                <a:gd name="T10" fmla="*/ 9 w 78"/>
                <a:gd name="T11" fmla="*/ 2 h 33"/>
                <a:gd name="T12" fmla="*/ 20 w 78"/>
                <a:gd name="T13" fmla="*/ 11 h 33"/>
                <a:gd name="T14" fmla="*/ 21 w 78"/>
                <a:gd name="T15" fmla="*/ 12 h 33"/>
                <a:gd name="T16" fmla="*/ 31 w 78"/>
                <a:gd name="T17" fmla="*/ 17 h 33"/>
                <a:gd name="T18" fmla="*/ 34 w 78"/>
                <a:gd name="T19" fmla="*/ 17 h 33"/>
                <a:gd name="T20" fmla="*/ 45 w 78"/>
                <a:gd name="T21" fmla="*/ 17 h 33"/>
                <a:gd name="T22" fmla="*/ 46 w 78"/>
                <a:gd name="T23" fmla="*/ 17 h 33"/>
                <a:gd name="T24" fmla="*/ 63 w 78"/>
                <a:gd name="T25" fmla="*/ 8 h 33"/>
                <a:gd name="T26" fmla="*/ 69 w 78"/>
                <a:gd name="T27" fmla="*/ 0 h 33"/>
                <a:gd name="T28" fmla="*/ 78 w 78"/>
                <a:gd name="T2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33">
                  <a:moveTo>
                    <a:pt x="78" y="5"/>
                  </a:moveTo>
                  <a:cubicBezTo>
                    <a:pt x="77" y="6"/>
                    <a:pt x="76" y="7"/>
                    <a:pt x="76" y="8"/>
                  </a:cubicBezTo>
                  <a:cubicBezTo>
                    <a:pt x="70" y="23"/>
                    <a:pt x="57" y="30"/>
                    <a:pt x="42" y="31"/>
                  </a:cubicBezTo>
                  <a:cubicBezTo>
                    <a:pt x="25" y="33"/>
                    <a:pt x="12" y="25"/>
                    <a:pt x="3" y="11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2" y="3"/>
                    <a:pt x="5" y="3"/>
                    <a:pt x="9" y="2"/>
                  </a:cubicBezTo>
                  <a:cubicBezTo>
                    <a:pt x="14" y="3"/>
                    <a:pt x="16" y="8"/>
                    <a:pt x="20" y="11"/>
                  </a:cubicBezTo>
                  <a:cubicBezTo>
                    <a:pt x="20" y="11"/>
                    <a:pt x="20" y="12"/>
                    <a:pt x="21" y="12"/>
                  </a:cubicBezTo>
                  <a:cubicBezTo>
                    <a:pt x="23" y="17"/>
                    <a:pt x="25" y="21"/>
                    <a:pt x="31" y="17"/>
                  </a:cubicBezTo>
                  <a:cubicBezTo>
                    <a:pt x="32" y="16"/>
                    <a:pt x="33" y="16"/>
                    <a:pt x="34" y="17"/>
                  </a:cubicBezTo>
                  <a:cubicBezTo>
                    <a:pt x="38" y="17"/>
                    <a:pt x="41" y="17"/>
                    <a:pt x="45" y="17"/>
                  </a:cubicBezTo>
                  <a:cubicBezTo>
                    <a:pt x="45" y="17"/>
                    <a:pt x="46" y="17"/>
                    <a:pt x="46" y="17"/>
                  </a:cubicBezTo>
                  <a:cubicBezTo>
                    <a:pt x="55" y="21"/>
                    <a:pt x="59" y="15"/>
                    <a:pt x="63" y="8"/>
                  </a:cubicBezTo>
                  <a:cubicBezTo>
                    <a:pt x="65" y="6"/>
                    <a:pt x="66" y="2"/>
                    <a:pt x="69" y="0"/>
                  </a:cubicBezTo>
                  <a:cubicBezTo>
                    <a:pt x="74" y="0"/>
                    <a:pt x="77" y="1"/>
                    <a:pt x="78" y="5"/>
                  </a:cubicBezTo>
                  <a:close/>
                </a:path>
              </a:pathLst>
            </a:custGeom>
            <a:solidFill>
              <a:srgbClr val="099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C16E7217-BCBD-3FE5-AB18-CF0055AA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391"/>
              <a:ext cx="237" cy="127"/>
            </a:xfrm>
            <a:custGeom>
              <a:avLst/>
              <a:gdLst>
                <a:gd name="T0" fmla="*/ 51 w 56"/>
                <a:gd name="T1" fmla="*/ 14 h 30"/>
                <a:gd name="T2" fmla="*/ 47 w 56"/>
                <a:gd name="T3" fmla="*/ 21 h 30"/>
                <a:gd name="T4" fmla="*/ 38 w 56"/>
                <a:gd name="T5" fmla="*/ 24 h 30"/>
                <a:gd name="T6" fmla="*/ 33 w 56"/>
                <a:gd name="T7" fmla="*/ 24 h 30"/>
                <a:gd name="T8" fmla="*/ 23 w 56"/>
                <a:gd name="T9" fmla="*/ 22 h 30"/>
                <a:gd name="T10" fmla="*/ 20 w 56"/>
                <a:gd name="T11" fmla="*/ 23 h 30"/>
                <a:gd name="T12" fmla="*/ 17 w 56"/>
                <a:gd name="T13" fmla="*/ 24 h 30"/>
                <a:gd name="T14" fmla="*/ 8 w 56"/>
                <a:gd name="T15" fmla="*/ 21 h 30"/>
                <a:gd name="T16" fmla="*/ 6 w 56"/>
                <a:gd name="T17" fmla="*/ 17 h 30"/>
                <a:gd name="T18" fmla="*/ 3 w 56"/>
                <a:gd name="T19" fmla="*/ 5 h 30"/>
                <a:gd name="T20" fmla="*/ 18 w 56"/>
                <a:gd name="T21" fmla="*/ 1 h 30"/>
                <a:gd name="T22" fmla="*/ 25 w 56"/>
                <a:gd name="T23" fmla="*/ 8 h 30"/>
                <a:gd name="T24" fmla="*/ 31 w 56"/>
                <a:gd name="T25" fmla="*/ 8 h 30"/>
                <a:gd name="T26" fmla="*/ 40 w 56"/>
                <a:gd name="T27" fmla="*/ 1 h 30"/>
                <a:gd name="T28" fmla="*/ 54 w 56"/>
                <a:gd name="T29" fmla="*/ 4 h 30"/>
                <a:gd name="T30" fmla="*/ 51 w 56"/>
                <a:gd name="T3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0">
                  <a:moveTo>
                    <a:pt x="51" y="14"/>
                  </a:moveTo>
                  <a:cubicBezTo>
                    <a:pt x="50" y="16"/>
                    <a:pt x="48" y="18"/>
                    <a:pt x="47" y="21"/>
                  </a:cubicBezTo>
                  <a:cubicBezTo>
                    <a:pt x="45" y="25"/>
                    <a:pt x="44" y="30"/>
                    <a:pt x="38" y="24"/>
                  </a:cubicBezTo>
                  <a:cubicBezTo>
                    <a:pt x="37" y="22"/>
                    <a:pt x="35" y="24"/>
                    <a:pt x="33" y="24"/>
                  </a:cubicBezTo>
                  <a:cubicBezTo>
                    <a:pt x="30" y="20"/>
                    <a:pt x="27" y="18"/>
                    <a:pt x="23" y="22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3"/>
                    <a:pt x="17" y="23"/>
                    <a:pt x="17" y="24"/>
                  </a:cubicBezTo>
                  <a:cubicBezTo>
                    <a:pt x="10" y="28"/>
                    <a:pt x="10" y="28"/>
                    <a:pt x="8" y="21"/>
                  </a:cubicBezTo>
                  <a:cubicBezTo>
                    <a:pt x="7" y="20"/>
                    <a:pt x="6" y="18"/>
                    <a:pt x="6" y="17"/>
                  </a:cubicBezTo>
                  <a:cubicBezTo>
                    <a:pt x="3" y="13"/>
                    <a:pt x="0" y="10"/>
                    <a:pt x="3" y="5"/>
                  </a:cubicBezTo>
                  <a:cubicBezTo>
                    <a:pt x="8" y="2"/>
                    <a:pt x="13" y="2"/>
                    <a:pt x="18" y="1"/>
                  </a:cubicBezTo>
                  <a:cubicBezTo>
                    <a:pt x="22" y="2"/>
                    <a:pt x="23" y="5"/>
                    <a:pt x="25" y="8"/>
                  </a:cubicBezTo>
                  <a:cubicBezTo>
                    <a:pt x="28" y="11"/>
                    <a:pt x="29" y="11"/>
                    <a:pt x="31" y="8"/>
                  </a:cubicBezTo>
                  <a:cubicBezTo>
                    <a:pt x="34" y="5"/>
                    <a:pt x="36" y="2"/>
                    <a:pt x="40" y="1"/>
                  </a:cubicBezTo>
                  <a:cubicBezTo>
                    <a:pt x="45" y="1"/>
                    <a:pt x="50" y="0"/>
                    <a:pt x="54" y="4"/>
                  </a:cubicBezTo>
                  <a:cubicBezTo>
                    <a:pt x="56" y="9"/>
                    <a:pt x="51" y="11"/>
                    <a:pt x="51" y="14"/>
                  </a:cubicBezTo>
                  <a:close/>
                </a:path>
              </a:pathLst>
            </a:custGeom>
            <a:solidFill>
              <a:srgbClr val="89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53A51E56-4CF8-E8C2-D395-38910BE6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301"/>
              <a:ext cx="102" cy="224"/>
            </a:xfrm>
            <a:custGeom>
              <a:avLst/>
              <a:gdLst>
                <a:gd name="T0" fmla="*/ 24 w 24"/>
                <a:gd name="T1" fmla="*/ 2 h 53"/>
                <a:gd name="T2" fmla="*/ 24 w 24"/>
                <a:gd name="T3" fmla="*/ 53 h 53"/>
                <a:gd name="T4" fmla="*/ 12 w 24"/>
                <a:gd name="T5" fmla="*/ 43 h 53"/>
                <a:gd name="T6" fmla="*/ 3 w 24"/>
                <a:gd name="T7" fmla="*/ 18 h 53"/>
                <a:gd name="T8" fmla="*/ 3 w 24"/>
                <a:gd name="T9" fmla="*/ 6 h 53"/>
                <a:gd name="T10" fmla="*/ 17 w 24"/>
                <a:gd name="T11" fmla="*/ 1 h 53"/>
                <a:gd name="T12" fmla="*/ 24 w 24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3">
                  <a:moveTo>
                    <a:pt x="24" y="2"/>
                  </a:moveTo>
                  <a:cubicBezTo>
                    <a:pt x="24" y="19"/>
                    <a:pt x="24" y="36"/>
                    <a:pt x="24" y="53"/>
                  </a:cubicBezTo>
                  <a:cubicBezTo>
                    <a:pt x="17" y="53"/>
                    <a:pt x="15" y="48"/>
                    <a:pt x="12" y="43"/>
                  </a:cubicBezTo>
                  <a:cubicBezTo>
                    <a:pt x="9" y="35"/>
                    <a:pt x="6" y="26"/>
                    <a:pt x="3" y="18"/>
                  </a:cubicBezTo>
                  <a:cubicBezTo>
                    <a:pt x="2" y="14"/>
                    <a:pt x="0" y="10"/>
                    <a:pt x="3" y="6"/>
                  </a:cubicBezTo>
                  <a:cubicBezTo>
                    <a:pt x="8" y="4"/>
                    <a:pt x="12" y="3"/>
                    <a:pt x="17" y="1"/>
                  </a:cubicBezTo>
                  <a:cubicBezTo>
                    <a:pt x="20" y="0"/>
                    <a:pt x="22" y="0"/>
                    <a:pt x="24" y="2"/>
                  </a:cubicBezTo>
                  <a:close/>
                </a:path>
              </a:pathLst>
            </a:custGeom>
            <a:solidFill>
              <a:srgbClr val="454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570B7DBA-C041-394F-F62F-5D033067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845"/>
              <a:ext cx="284" cy="89"/>
            </a:xfrm>
            <a:custGeom>
              <a:avLst/>
              <a:gdLst>
                <a:gd name="T0" fmla="*/ 67 w 67"/>
                <a:gd name="T1" fmla="*/ 21 h 21"/>
                <a:gd name="T2" fmla="*/ 9 w 67"/>
                <a:gd name="T3" fmla="*/ 17 h 21"/>
                <a:gd name="T4" fmla="*/ 0 w 67"/>
                <a:gd name="T5" fmla="*/ 20 h 21"/>
                <a:gd name="T6" fmla="*/ 41 w 67"/>
                <a:gd name="T7" fmla="*/ 3 h 21"/>
                <a:gd name="T8" fmla="*/ 67 w 6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1">
                  <a:moveTo>
                    <a:pt x="67" y="21"/>
                  </a:moveTo>
                  <a:cubicBezTo>
                    <a:pt x="48" y="10"/>
                    <a:pt x="28" y="12"/>
                    <a:pt x="9" y="17"/>
                  </a:cubicBezTo>
                  <a:cubicBezTo>
                    <a:pt x="6" y="18"/>
                    <a:pt x="3" y="19"/>
                    <a:pt x="0" y="20"/>
                  </a:cubicBezTo>
                  <a:cubicBezTo>
                    <a:pt x="7" y="7"/>
                    <a:pt x="25" y="0"/>
                    <a:pt x="41" y="3"/>
                  </a:cubicBezTo>
                  <a:cubicBezTo>
                    <a:pt x="52" y="5"/>
                    <a:pt x="60" y="12"/>
                    <a:pt x="67" y="21"/>
                  </a:cubicBezTo>
                  <a:close/>
                </a:path>
              </a:pathLst>
            </a:custGeom>
            <a:solidFill>
              <a:srgbClr val="C7C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B832523E-03C9-FE47-156A-4A948A7F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165"/>
              <a:ext cx="98" cy="216"/>
            </a:xfrm>
            <a:custGeom>
              <a:avLst/>
              <a:gdLst>
                <a:gd name="T0" fmla="*/ 1 w 23"/>
                <a:gd name="T1" fmla="*/ 51 h 51"/>
                <a:gd name="T2" fmla="*/ 0 w 23"/>
                <a:gd name="T3" fmla="*/ 2 h 51"/>
                <a:gd name="T4" fmla="*/ 7 w 23"/>
                <a:gd name="T5" fmla="*/ 2 h 51"/>
                <a:gd name="T6" fmla="*/ 21 w 23"/>
                <a:gd name="T7" fmla="*/ 6 h 51"/>
                <a:gd name="T8" fmla="*/ 22 w 23"/>
                <a:gd name="T9" fmla="*/ 8 h 51"/>
                <a:gd name="T10" fmla="*/ 19 w 23"/>
                <a:gd name="T11" fmla="*/ 17 h 51"/>
                <a:gd name="T12" fmla="*/ 15 w 23"/>
                <a:gd name="T13" fmla="*/ 25 h 51"/>
                <a:gd name="T14" fmla="*/ 9 w 23"/>
                <a:gd name="T15" fmla="*/ 38 h 51"/>
                <a:gd name="T16" fmla="*/ 3 w 23"/>
                <a:gd name="T17" fmla="*/ 50 h 51"/>
                <a:gd name="T18" fmla="*/ 1 w 23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1">
                  <a:moveTo>
                    <a:pt x="1" y="51"/>
                  </a:moveTo>
                  <a:cubicBezTo>
                    <a:pt x="0" y="35"/>
                    <a:pt x="0" y="18"/>
                    <a:pt x="0" y="2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11" y="3"/>
                    <a:pt x="17" y="3"/>
                    <a:pt x="21" y="6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3" y="11"/>
                    <a:pt x="20" y="14"/>
                    <a:pt x="19" y="17"/>
                  </a:cubicBezTo>
                  <a:cubicBezTo>
                    <a:pt x="18" y="20"/>
                    <a:pt x="16" y="22"/>
                    <a:pt x="15" y="25"/>
                  </a:cubicBezTo>
                  <a:cubicBezTo>
                    <a:pt x="13" y="30"/>
                    <a:pt x="11" y="34"/>
                    <a:pt x="9" y="38"/>
                  </a:cubicBezTo>
                  <a:cubicBezTo>
                    <a:pt x="7" y="42"/>
                    <a:pt x="6" y="46"/>
                    <a:pt x="3" y="50"/>
                  </a:cubicBezTo>
                  <a:cubicBezTo>
                    <a:pt x="3" y="51"/>
                    <a:pt x="2" y="51"/>
                    <a:pt x="1" y="51"/>
                  </a:cubicBezTo>
                  <a:close/>
                </a:path>
              </a:pathLst>
            </a:custGeom>
            <a:solidFill>
              <a:srgbClr val="6C4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1ABD8489-F393-AC29-A3BE-CF6066B7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453"/>
              <a:ext cx="186" cy="144"/>
            </a:xfrm>
            <a:custGeom>
              <a:avLst/>
              <a:gdLst>
                <a:gd name="T0" fmla="*/ 44 w 44"/>
                <a:gd name="T1" fmla="*/ 7 h 34"/>
                <a:gd name="T2" fmla="*/ 37 w 44"/>
                <a:gd name="T3" fmla="*/ 22 h 34"/>
                <a:gd name="T4" fmla="*/ 34 w 44"/>
                <a:gd name="T5" fmla="*/ 28 h 34"/>
                <a:gd name="T6" fmla="*/ 29 w 44"/>
                <a:gd name="T7" fmla="*/ 33 h 34"/>
                <a:gd name="T8" fmla="*/ 28 w 44"/>
                <a:gd name="T9" fmla="*/ 27 h 34"/>
                <a:gd name="T10" fmla="*/ 29 w 44"/>
                <a:gd name="T11" fmla="*/ 20 h 34"/>
                <a:gd name="T12" fmla="*/ 26 w 44"/>
                <a:gd name="T13" fmla="*/ 17 h 34"/>
                <a:gd name="T14" fmla="*/ 14 w 44"/>
                <a:gd name="T15" fmla="*/ 21 h 34"/>
                <a:gd name="T16" fmla="*/ 5 w 44"/>
                <a:gd name="T17" fmla="*/ 22 h 34"/>
                <a:gd name="T18" fmla="*/ 0 w 44"/>
                <a:gd name="T19" fmla="*/ 20 h 34"/>
                <a:gd name="T20" fmla="*/ 23 w 44"/>
                <a:gd name="T21" fmla="*/ 8 h 34"/>
                <a:gd name="T22" fmla="*/ 30 w 44"/>
                <a:gd name="T23" fmla="*/ 0 h 34"/>
                <a:gd name="T24" fmla="*/ 44 w 44"/>
                <a:gd name="T2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34">
                  <a:moveTo>
                    <a:pt x="44" y="7"/>
                  </a:moveTo>
                  <a:cubicBezTo>
                    <a:pt x="44" y="13"/>
                    <a:pt x="42" y="18"/>
                    <a:pt x="37" y="22"/>
                  </a:cubicBezTo>
                  <a:cubicBezTo>
                    <a:pt x="35" y="23"/>
                    <a:pt x="35" y="26"/>
                    <a:pt x="34" y="28"/>
                  </a:cubicBezTo>
                  <a:cubicBezTo>
                    <a:pt x="33" y="30"/>
                    <a:pt x="32" y="34"/>
                    <a:pt x="29" y="33"/>
                  </a:cubicBezTo>
                  <a:cubicBezTo>
                    <a:pt x="26" y="33"/>
                    <a:pt x="28" y="29"/>
                    <a:pt x="28" y="27"/>
                  </a:cubicBezTo>
                  <a:cubicBezTo>
                    <a:pt x="28" y="24"/>
                    <a:pt x="28" y="22"/>
                    <a:pt x="29" y="20"/>
                  </a:cubicBezTo>
                  <a:cubicBezTo>
                    <a:pt x="29" y="18"/>
                    <a:pt x="28" y="17"/>
                    <a:pt x="26" y="17"/>
                  </a:cubicBezTo>
                  <a:cubicBezTo>
                    <a:pt x="22" y="17"/>
                    <a:pt x="18" y="20"/>
                    <a:pt x="14" y="21"/>
                  </a:cubicBezTo>
                  <a:cubicBezTo>
                    <a:pt x="11" y="23"/>
                    <a:pt x="8" y="25"/>
                    <a:pt x="5" y="22"/>
                  </a:cubicBezTo>
                  <a:cubicBezTo>
                    <a:pt x="3" y="22"/>
                    <a:pt x="2" y="22"/>
                    <a:pt x="0" y="20"/>
                  </a:cubicBezTo>
                  <a:cubicBezTo>
                    <a:pt x="7" y="15"/>
                    <a:pt x="15" y="11"/>
                    <a:pt x="23" y="8"/>
                  </a:cubicBezTo>
                  <a:cubicBezTo>
                    <a:pt x="26" y="6"/>
                    <a:pt x="29" y="4"/>
                    <a:pt x="30" y="0"/>
                  </a:cubicBezTo>
                  <a:cubicBezTo>
                    <a:pt x="36" y="0"/>
                    <a:pt x="41" y="2"/>
                    <a:pt x="44" y="7"/>
                  </a:cubicBezTo>
                  <a:close/>
                </a:path>
              </a:pathLst>
            </a:custGeom>
            <a:solidFill>
              <a:srgbClr val="FC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C73F878F-C22A-785F-96AC-19F8006F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220"/>
              <a:ext cx="114" cy="115"/>
            </a:xfrm>
            <a:custGeom>
              <a:avLst/>
              <a:gdLst>
                <a:gd name="T0" fmla="*/ 25 w 27"/>
                <a:gd name="T1" fmla="*/ 21 h 27"/>
                <a:gd name="T2" fmla="*/ 12 w 27"/>
                <a:gd name="T3" fmla="*/ 25 h 27"/>
                <a:gd name="T4" fmla="*/ 4 w 27"/>
                <a:gd name="T5" fmla="*/ 25 h 27"/>
                <a:gd name="T6" fmla="*/ 0 w 27"/>
                <a:gd name="T7" fmla="*/ 11 h 27"/>
                <a:gd name="T8" fmla="*/ 3 w 27"/>
                <a:gd name="T9" fmla="*/ 6 h 27"/>
                <a:gd name="T10" fmla="*/ 23 w 27"/>
                <a:gd name="T11" fmla="*/ 0 h 27"/>
                <a:gd name="T12" fmla="*/ 26 w 27"/>
                <a:gd name="T13" fmla="*/ 1 h 27"/>
                <a:gd name="T14" fmla="*/ 25 w 27"/>
                <a:gd name="T1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5" y="21"/>
                  </a:moveTo>
                  <a:cubicBezTo>
                    <a:pt x="20" y="21"/>
                    <a:pt x="16" y="23"/>
                    <a:pt x="12" y="25"/>
                  </a:cubicBezTo>
                  <a:cubicBezTo>
                    <a:pt x="9" y="26"/>
                    <a:pt x="7" y="27"/>
                    <a:pt x="4" y="25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10" y="4"/>
                    <a:pt x="16" y="2"/>
                    <a:pt x="23" y="0"/>
                  </a:cubicBezTo>
                  <a:cubicBezTo>
                    <a:pt x="24" y="0"/>
                    <a:pt x="25" y="1"/>
                    <a:pt x="26" y="1"/>
                  </a:cubicBezTo>
                  <a:cubicBezTo>
                    <a:pt x="27" y="8"/>
                    <a:pt x="26" y="15"/>
                    <a:pt x="25" y="21"/>
                  </a:cubicBezTo>
                  <a:close/>
                </a:path>
              </a:pathLst>
            </a:custGeom>
            <a:solidFill>
              <a:srgbClr val="393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ED6C3AD2-6C6E-753B-CA5F-982E4F10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74"/>
              <a:ext cx="127" cy="144"/>
            </a:xfrm>
            <a:custGeom>
              <a:avLst/>
              <a:gdLst>
                <a:gd name="T0" fmla="*/ 9 w 30"/>
                <a:gd name="T1" fmla="*/ 2 h 34"/>
                <a:gd name="T2" fmla="*/ 19 w 30"/>
                <a:gd name="T3" fmla="*/ 12 h 34"/>
                <a:gd name="T4" fmla="*/ 30 w 30"/>
                <a:gd name="T5" fmla="*/ 34 h 34"/>
                <a:gd name="T6" fmla="*/ 17 w 30"/>
                <a:gd name="T7" fmla="*/ 28 h 34"/>
                <a:gd name="T8" fmla="*/ 8 w 30"/>
                <a:gd name="T9" fmla="*/ 22 h 34"/>
                <a:gd name="T10" fmla="*/ 5 w 30"/>
                <a:gd name="T11" fmla="*/ 18 h 34"/>
                <a:gd name="T12" fmla="*/ 1 w 30"/>
                <a:gd name="T13" fmla="*/ 6 h 34"/>
                <a:gd name="T14" fmla="*/ 9 w 30"/>
                <a:gd name="T15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4">
                  <a:moveTo>
                    <a:pt x="9" y="2"/>
                  </a:moveTo>
                  <a:cubicBezTo>
                    <a:pt x="12" y="6"/>
                    <a:pt x="15" y="10"/>
                    <a:pt x="19" y="12"/>
                  </a:cubicBezTo>
                  <a:cubicBezTo>
                    <a:pt x="24" y="18"/>
                    <a:pt x="27" y="26"/>
                    <a:pt x="30" y="34"/>
                  </a:cubicBezTo>
                  <a:cubicBezTo>
                    <a:pt x="25" y="32"/>
                    <a:pt x="21" y="30"/>
                    <a:pt x="17" y="28"/>
                  </a:cubicBezTo>
                  <a:cubicBezTo>
                    <a:pt x="13" y="28"/>
                    <a:pt x="9" y="27"/>
                    <a:pt x="8" y="22"/>
                  </a:cubicBezTo>
                  <a:cubicBezTo>
                    <a:pt x="8" y="20"/>
                    <a:pt x="7" y="19"/>
                    <a:pt x="5" y="18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3" y="2"/>
                    <a:pt x="5" y="0"/>
                    <a:pt x="9" y="2"/>
                  </a:cubicBezTo>
                  <a:close/>
                </a:path>
              </a:pathLst>
            </a:custGeom>
            <a:solidFill>
              <a:srgbClr val="FAD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6A94CB92-87F7-4665-C002-075CD8FF1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64"/>
              <a:ext cx="140" cy="118"/>
            </a:xfrm>
            <a:custGeom>
              <a:avLst/>
              <a:gdLst>
                <a:gd name="T0" fmla="*/ 0 w 33"/>
                <a:gd name="T1" fmla="*/ 0 h 28"/>
                <a:gd name="T2" fmla="*/ 7 w 33"/>
                <a:gd name="T3" fmla="*/ 7 h 28"/>
                <a:gd name="T4" fmla="*/ 22 w 33"/>
                <a:gd name="T5" fmla="*/ 9 h 28"/>
                <a:gd name="T6" fmla="*/ 25 w 33"/>
                <a:gd name="T7" fmla="*/ 10 h 28"/>
                <a:gd name="T8" fmla="*/ 33 w 33"/>
                <a:gd name="T9" fmla="*/ 22 h 28"/>
                <a:gd name="T10" fmla="*/ 29 w 33"/>
                <a:gd name="T11" fmla="*/ 28 h 28"/>
                <a:gd name="T12" fmla="*/ 3 w 33"/>
                <a:gd name="T13" fmla="*/ 21 h 28"/>
                <a:gd name="T14" fmla="*/ 0 w 33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8">
                  <a:moveTo>
                    <a:pt x="0" y="0"/>
                  </a:moveTo>
                  <a:cubicBezTo>
                    <a:pt x="3" y="1"/>
                    <a:pt x="5" y="5"/>
                    <a:pt x="7" y="7"/>
                  </a:cubicBezTo>
                  <a:cubicBezTo>
                    <a:pt x="12" y="12"/>
                    <a:pt x="17" y="14"/>
                    <a:pt x="22" y="9"/>
                  </a:cubicBezTo>
                  <a:cubicBezTo>
                    <a:pt x="24" y="8"/>
                    <a:pt x="25" y="9"/>
                    <a:pt x="25" y="10"/>
                  </a:cubicBezTo>
                  <a:cubicBezTo>
                    <a:pt x="27" y="14"/>
                    <a:pt x="31" y="17"/>
                    <a:pt x="33" y="22"/>
                  </a:cubicBezTo>
                  <a:cubicBezTo>
                    <a:pt x="33" y="25"/>
                    <a:pt x="31" y="27"/>
                    <a:pt x="29" y="28"/>
                  </a:cubicBezTo>
                  <a:cubicBezTo>
                    <a:pt x="20" y="28"/>
                    <a:pt x="11" y="28"/>
                    <a:pt x="3" y="21"/>
                  </a:cubicBezTo>
                  <a:cubicBezTo>
                    <a:pt x="1" y="1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3AA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FDADC336-1A43-6E72-9391-DC3AF262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10"/>
              <a:ext cx="139" cy="157"/>
            </a:xfrm>
            <a:custGeom>
              <a:avLst/>
              <a:gdLst>
                <a:gd name="T0" fmla="*/ 28 w 33"/>
                <a:gd name="T1" fmla="*/ 27 h 37"/>
                <a:gd name="T2" fmla="*/ 7 w 33"/>
                <a:gd name="T3" fmla="*/ 34 h 37"/>
                <a:gd name="T4" fmla="*/ 3 w 33"/>
                <a:gd name="T5" fmla="*/ 37 h 37"/>
                <a:gd name="T6" fmla="*/ 1 w 33"/>
                <a:gd name="T7" fmla="*/ 30 h 37"/>
                <a:gd name="T8" fmla="*/ 7 w 33"/>
                <a:gd name="T9" fmla="*/ 26 h 37"/>
                <a:gd name="T10" fmla="*/ 14 w 33"/>
                <a:gd name="T11" fmla="*/ 24 h 37"/>
                <a:gd name="T12" fmla="*/ 18 w 33"/>
                <a:gd name="T13" fmla="*/ 15 h 37"/>
                <a:gd name="T14" fmla="*/ 16 w 33"/>
                <a:gd name="T15" fmla="*/ 3 h 37"/>
                <a:gd name="T16" fmla="*/ 18 w 33"/>
                <a:gd name="T17" fmla="*/ 0 h 37"/>
                <a:gd name="T18" fmla="*/ 20 w 33"/>
                <a:gd name="T19" fmla="*/ 0 h 37"/>
                <a:gd name="T20" fmla="*/ 24 w 33"/>
                <a:gd name="T21" fmla="*/ 7 h 37"/>
                <a:gd name="T22" fmla="*/ 29 w 33"/>
                <a:gd name="T23" fmla="*/ 7 h 37"/>
                <a:gd name="T24" fmla="*/ 33 w 33"/>
                <a:gd name="T25" fmla="*/ 4 h 37"/>
                <a:gd name="T26" fmla="*/ 31 w 33"/>
                <a:gd name="T27" fmla="*/ 17 h 37"/>
                <a:gd name="T28" fmla="*/ 28 w 33"/>
                <a:gd name="T2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7">
                  <a:moveTo>
                    <a:pt x="28" y="27"/>
                  </a:moveTo>
                  <a:cubicBezTo>
                    <a:pt x="21" y="30"/>
                    <a:pt x="14" y="32"/>
                    <a:pt x="7" y="34"/>
                  </a:cubicBezTo>
                  <a:cubicBezTo>
                    <a:pt x="5" y="34"/>
                    <a:pt x="4" y="35"/>
                    <a:pt x="3" y="37"/>
                  </a:cubicBezTo>
                  <a:cubicBezTo>
                    <a:pt x="0" y="35"/>
                    <a:pt x="0" y="35"/>
                    <a:pt x="1" y="30"/>
                  </a:cubicBezTo>
                  <a:cubicBezTo>
                    <a:pt x="2" y="28"/>
                    <a:pt x="5" y="27"/>
                    <a:pt x="7" y="26"/>
                  </a:cubicBezTo>
                  <a:cubicBezTo>
                    <a:pt x="9" y="26"/>
                    <a:pt x="12" y="25"/>
                    <a:pt x="14" y="24"/>
                  </a:cubicBezTo>
                  <a:cubicBezTo>
                    <a:pt x="21" y="21"/>
                    <a:pt x="21" y="21"/>
                    <a:pt x="18" y="15"/>
                  </a:cubicBezTo>
                  <a:cubicBezTo>
                    <a:pt x="16" y="11"/>
                    <a:pt x="15" y="7"/>
                    <a:pt x="16" y="3"/>
                  </a:cubicBezTo>
                  <a:cubicBezTo>
                    <a:pt x="16" y="2"/>
                    <a:pt x="17" y="1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3"/>
                    <a:pt x="23" y="5"/>
                    <a:pt x="24" y="7"/>
                  </a:cubicBezTo>
                  <a:cubicBezTo>
                    <a:pt x="25" y="10"/>
                    <a:pt x="27" y="10"/>
                    <a:pt x="29" y="7"/>
                  </a:cubicBezTo>
                  <a:cubicBezTo>
                    <a:pt x="30" y="5"/>
                    <a:pt x="31" y="4"/>
                    <a:pt x="33" y="4"/>
                  </a:cubicBezTo>
                  <a:cubicBezTo>
                    <a:pt x="30" y="8"/>
                    <a:pt x="31" y="12"/>
                    <a:pt x="31" y="17"/>
                  </a:cubicBezTo>
                  <a:cubicBezTo>
                    <a:pt x="31" y="20"/>
                    <a:pt x="32" y="25"/>
                    <a:pt x="28" y="27"/>
                  </a:cubicBezTo>
                  <a:close/>
                </a:path>
              </a:pathLst>
            </a:custGeom>
            <a:solidFill>
              <a:srgbClr val="706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F58F7B6A-CDD4-F899-AB73-F8C385C7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364"/>
              <a:ext cx="98" cy="85"/>
            </a:xfrm>
            <a:custGeom>
              <a:avLst/>
              <a:gdLst>
                <a:gd name="T0" fmla="*/ 6 w 23"/>
                <a:gd name="T1" fmla="*/ 4 h 20"/>
                <a:gd name="T2" fmla="*/ 7 w 23"/>
                <a:gd name="T3" fmla="*/ 2 h 20"/>
                <a:gd name="T4" fmla="*/ 23 w 23"/>
                <a:gd name="T5" fmla="*/ 7 h 20"/>
                <a:gd name="T6" fmla="*/ 18 w 23"/>
                <a:gd name="T7" fmla="*/ 20 h 20"/>
                <a:gd name="T8" fmla="*/ 0 w 23"/>
                <a:gd name="T9" fmla="*/ 16 h 20"/>
                <a:gd name="T10" fmla="*/ 6 w 23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6" y="4"/>
                  </a:moveTo>
                  <a:cubicBezTo>
                    <a:pt x="6" y="3"/>
                    <a:pt x="7" y="3"/>
                    <a:pt x="7" y="2"/>
                  </a:cubicBezTo>
                  <a:cubicBezTo>
                    <a:pt x="14" y="0"/>
                    <a:pt x="18" y="4"/>
                    <a:pt x="23" y="7"/>
                  </a:cubicBezTo>
                  <a:cubicBezTo>
                    <a:pt x="21" y="12"/>
                    <a:pt x="20" y="16"/>
                    <a:pt x="18" y="20"/>
                  </a:cubicBezTo>
                  <a:cubicBezTo>
                    <a:pt x="12" y="19"/>
                    <a:pt x="6" y="16"/>
                    <a:pt x="0" y="16"/>
                  </a:cubicBezTo>
                  <a:cubicBezTo>
                    <a:pt x="2" y="12"/>
                    <a:pt x="4" y="8"/>
                    <a:pt x="6" y="4"/>
                  </a:cubicBezTo>
                  <a:close/>
                </a:path>
              </a:pathLst>
            </a:custGeom>
            <a:solidFill>
              <a:srgbClr val="F9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767685B-BD4C-1D1E-1F0B-2B6391626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539"/>
              <a:ext cx="161" cy="55"/>
            </a:xfrm>
            <a:custGeom>
              <a:avLst/>
              <a:gdLst>
                <a:gd name="T0" fmla="*/ 1 w 38"/>
                <a:gd name="T1" fmla="*/ 10 h 13"/>
                <a:gd name="T2" fmla="*/ 0 w 38"/>
                <a:gd name="T3" fmla="*/ 4 h 13"/>
                <a:gd name="T4" fmla="*/ 30 w 38"/>
                <a:gd name="T5" fmla="*/ 0 h 13"/>
                <a:gd name="T6" fmla="*/ 36 w 38"/>
                <a:gd name="T7" fmla="*/ 4 h 13"/>
                <a:gd name="T8" fmla="*/ 36 w 38"/>
                <a:gd name="T9" fmla="*/ 6 h 13"/>
                <a:gd name="T10" fmla="*/ 26 w 38"/>
                <a:gd name="T11" fmla="*/ 13 h 13"/>
                <a:gd name="T12" fmla="*/ 8 w 38"/>
                <a:gd name="T13" fmla="*/ 13 h 13"/>
                <a:gd name="T14" fmla="*/ 1 w 38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3">
                  <a:moveTo>
                    <a:pt x="1" y="10"/>
                  </a:moveTo>
                  <a:cubicBezTo>
                    <a:pt x="4" y="9"/>
                    <a:pt x="6" y="8"/>
                    <a:pt x="0" y="4"/>
                  </a:cubicBezTo>
                  <a:cubicBezTo>
                    <a:pt x="12" y="6"/>
                    <a:pt x="22" y="7"/>
                    <a:pt x="30" y="0"/>
                  </a:cubicBezTo>
                  <a:cubicBezTo>
                    <a:pt x="32" y="3"/>
                    <a:pt x="34" y="2"/>
                    <a:pt x="36" y="4"/>
                  </a:cubicBezTo>
                  <a:cubicBezTo>
                    <a:pt x="38" y="5"/>
                    <a:pt x="37" y="5"/>
                    <a:pt x="36" y="6"/>
                  </a:cubicBezTo>
                  <a:cubicBezTo>
                    <a:pt x="33" y="9"/>
                    <a:pt x="30" y="12"/>
                    <a:pt x="26" y="13"/>
                  </a:cubicBezTo>
                  <a:cubicBezTo>
                    <a:pt x="20" y="13"/>
                    <a:pt x="14" y="13"/>
                    <a:pt x="8" y="13"/>
                  </a:cubicBezTo>
                  <a:cubicBezTo>
                    <a:pt x="5" y="13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5C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8B6B552C-6F02-5FCD-91CF-744A8212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556"/>
              <a:ext cx="110" cy="67"/>
            </a:xfrm>
            <a:custGeom>
              <a:avLst/>
              <a:gdLst>
                <a:gd name="T0" fmla="*/ 3 w 26"/>
                <a:gd name="T1" fmla="*/ 1 h 16"/>
                <a:gd name="T2" fmla="*/ 3 w 26"/>
                <a:gd name="T3" fmla="*/ 0 h 16"/>
                <a:gd name="T4" fmla="*/ 26 w 26"/>
                <a:gd name="T5" fmla="*/ 11 h 16"/>
                <a:gd name="T6" fmla="*/ 18 w 26"/>
                <a:gd name="T7" fmla="*/ 16 h 16"/>
                <a:gd name="T8" fmla="*/ 0 w 26"/>
                <a:gd name="T9" fmla="*/ 9 h 16"/>
                <a:gd name="T10" fmla="*/ 3 w 2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6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12" y="2"/>
                    <a:pt x="19" y="6"/>
                    <a:pt x="26" y="11"/>
                  </a:cubicBezTo>
                  <a:cubicBezTo>
                    <a:pt x="18" y="9"/>
                    <a:pt x="17" y="10"/>
                    <a:pt x="18" y="16"/>
                  </a:cubicBezTo>
                  <a:cubicBezTo>
                    <a:pt x="11" y="16"/>
                    <a:pt x="5" y="13"/>
                    <a:pt x="0" y="9"/>
                  </a:cubicBezTo>
                  <a:cubicBezTo>
                    <a:pt x="0" y="6"/>
                    <a:pt x="1" y="4"/>
                    <a:pt x="3" y="1"/>
                  </a:cubicBezTo>
                  <a:close/>
                </a:path>
              </a:pathLst>
            </a:custGeom>
            <a:solidFill>
              <a:srgbClr val="6C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373FBE66-A83E-AA86-7241-3764B7A1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419"/>
              <a:ext cx="80" cy="64"/>
            </a:xfrm>
            <a:custGeom>
              <a:avLst/>
              <a:gdLst>
                <a:gd name="T0" fmla="*/ 1 w 19"/>
                <a:gd name="T1" fmla="*/ 3 h 15"/>
                <a:gd name="T2" fmla="*/ 19 w 19"/>
                <a:gd name="T3" fmla="*/ 7 h 15"/>
                <a:gd name="T4" fmla="*/ 14 w 19"/>
                <a:gd name="T5" fmla="*/ 15 h 15"/>
                <a:gd name="T6" fmla="*/ 0 w 19"/>
                <a:gd name="T7" fmla="*/ 8 h 15"/>
                <a:gd name="T8" fmla="*/ 1 w 1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" y="3"/>
                  </a:moveTo>
                  <a:cubicBezTo>
                    <a:pt x="6" y="0"/>
                    <a:pt x="12" y="1"/>
                    <a:pt x="19" y="7"/>
                  </a:cubicBezTo>
                  <a:cubicBezTo>
                    <a:pt x="17" y="10"/>
                    <a:pt x="17" y="14"/>
                    <a:pt x="14" y="15"/>
                  </a:cubicBezTo>
                  <a:cubicBezTo>
                    <a:pt x="9" y="13"/>
                    <a:pt x="5" y="11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AD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24DBE7B8-859C-AD7B-BC44-0105A240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391"/>
              <a:ext cx="93" cy="59"/>
            </a:xfrm>
            <a:custGeom>
              <a:avLst/>
              <a:gdLst>
                <a:gd name="T0" fmla="*/ 21 w 22"/>
                <a:gd name="T1" fmla="*/ 2 h 14"/>
                <a:gd name="T2" fmla="*/ 13 w 22"/>
                <a:gd name="T3" fmla="*/ 12 h 14"/>
                <a:gd name="T4" fmla="*/ 8 w 22"/>
                <a:gd name="T5" fmla="*/ 12 h 14"/>
                <a:gd name="T6" fmla="*/ 0 w 22"/>
                <a:gd name="T7" fmla="*/ 1 h 14"/>
                <a:gd name="T8" fmla="*/ 0 w 22"/>
                <a:gd name="T9" fmla="*/ 0 h 14"/>
                <a:gd name="T10" fmla="*/ 21 w 22"/>
                <a:gd name="T11" fmla="*/ 1 h 14"/>
                <a:gd name="T12" fmla="*/ 21 w 22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1" y="2"/>
                  </a:moveTo>
                  <a:cubicBezTo>
                    <a:pt x="18" y="5"/>
                    <a:pt x="15" y="9"/>
                    <a:pt x="13" y="12"/>
                  </a:cubicBezTo>
                  <a:cubicBezTo>
                    <a:pt x="11" y="14"/>
                    <a:pt x="9" y="14"/>
                    <a:pt x="8" y="12"/>
                  </a:cubicBezTo>
                  <a:cubicBezTo>
                    <a:pt x="5" y="8"/>
                    <a:pt x="3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4" y="3"/>
                    <a:pt x="21" y="1"/>
                  </a:cubicBezTo>
                  <a:cubicBezTo>
                    <a:pt x="22" y="1"/>
                    <a:pt x="21" y="2"/>
                    <a:pt x="21" y="2"/>
                  </a:cubicBezTo>
                  <a:close/>
                </a:path>
              </a:pathLst>
            </a:custGeom>
            <a:solidFill>
              <a:srgbClr val="ECC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5987D47-B933-596E-0B9E-434487436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508"/>
              <a:ext cx="101" cy="76"/>
            </a:xfrm>
            <a:custGeom>
              <a:avLst/>
              <a:gdLst>
                <a:gd name="T0" fmla="*/ 3 w 24"/>
                <a:gd name="T1" fmla="*/ 9 h 18"/>
                <a:gd name="T2" fmla="*/ 16 w 24"/>
                <a:gd name="T3" fmla="*/ 4 h 18"/>
                <a:gd name="T4" fmla="*/ 24 w 24"/>
                <a:gd name="T5" fmla="*/ 4 h 18"/>
                <a:gd name="T6" fmla="*/ 15 w 24"/>
                <a:gd name="T7" fmla="*/ 14 h 18"/>
                <a:gd name="T8" fmla="*/ 9 w 24"/>
                <a:gd name="T9" fmla="*/ 14 h 18"/>
                <a:gd name="T10" fmla="*/ 6 w 24"/>
                <a:gd name="T11" fmla="*/ 13 h 18"/>
                <a:gd name="T12" fmla="*/ 2 w 24"/>
                <a:gd name="T13" fmla="*/ 13 h 18"/>
                <a:gd name="T14" fmla="*/ 3 w 24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8">
                  <a:moveTo>
                    <a:pt x="3" y="9"/>
                  </a:moveTo>
                  <a:cubicBezTo>
                    <a:pt x="8" y="9"/>
                    <a:pt x="12" y="6"/>
                    <a:pt x="16" y="4"/>
                  </a:cubicBezTo>
                  <a:cubicBezTo>
                    <a:pt x="19" y="3"/>
                    <a:pt x="21" y="0"/>
                    <a:pt x="24" y="4"/>
                  </a:cubicBezTo>
                  <a:cubicBezTo>
                    <a:pt x="21" y="7"/>
                    <a:pt x="18" y="11"/>
                    <a:pt x="15" y="14"/>
                  </a:cubicBezTo>
                  <a:cubicBezTo>
                    <a:pt x="13" y="15"/>
                    <a:pt x="11" y="18"/>
                    <a:pt x="9" y="14"/>
                  </a:cubicBezTo>
                  <a:cubicBezTo>
                    <a:pt x="8" y="12"/>
                    <a:pt x="7" y="13"/>
                    <a:pt x="6" y="13"/>
                  </a:cubicBezTo>
                  <a:cubicBezTo>
                    <a:pt x="4" y="14"/>
                    <a:pt x="2" y="14"/>
                    <a:pt x="2" y="13"/>
                  </a:cubicBezTo>
                  <a:cubicBezTo>
                    <a:pt x="0" y="11"/>
                    <a:pt x="3" y="10"/>
                    <a:pt x="3" y="9"/>
                  </a:cubicBezTo>
                  <a:close/>
                </a:path>
              </a:pathLst>
            </a:custGeom>
            <a:solidFill>
              <a:srgbClr val="F9C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4B07F3DC-D145-86B7-E194-E00FBB81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153"/>
              <a:ext cx="114" cy="42"/>
            </a:xfrm>
            <a:custGeom>
              <a:avLst/>
              <a:gdLst>
                <a:gd name="T0" fmla="*/ 0 w 27"/>
                <a:gd name="T1" fmla="*/ 0 h 10"/>
                <a:gd name="T2" fmla="*/ 26 w 27"/>
                <a:gd name="T3" fmla="*/ 6 h 10"/>
                <a:gd name="T4" fmla="*/ 23 w 27"/>
                <a:gd name="T5" fmla="*/ 10 h 10"/>
                <a:gd name="T6" fmla="*/ 2 w 27"/>
                <a:gd name="T7" fmla="*/ 5 h 10"/>
                <a:gd name="T8" fmla="*/ 0 w 2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0" y="0"/>
                  </a:moveTo>
                  <a:cubicBezTo>
                    <a:pt x="8" y="3"/>
                    <a:pt x="17" y="6"/>
                    <a:pt x="26" y="6"/>
                  </a:cubicBezTo>
                  <a:cubicBezTo>
                    <a:pt x="27" y="8"/>
                    <a:pt x="26" y="10"/>
                    <a:pt x="23" y="10"/>
                  </a:cubicBezTo>
                  <a:cubicBezTo>
                    <a:pt x="16" y="9"/>
                    <a:pt x="9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97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D3BF573-61DB-BFF2-095E-76F3E1A79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005"/>
              <a:ext cx="42" cy="98"/>
            </a:xfrm>
            <a:custGeom>
              <a:avLst/>
              <a:gdLst>
                <a:gd name="T0" fmla="*/ 0 w 10"/>
                <a:gd name="T1" fmla="*/ 23 h 23"/>
                <a:gd name="T2" fmla="*/ 0 w 10"/>
                <a:gd name="T3" fmla="*/ 19 h 23"/>
                <a:gd name="T4" fmla="*/ 8 w 10"/>
                <a:gd name="T5" fmla="*/ 0 h 23"/>
                <a:gd name="T6" fmla="*/ 10 w 10"/>
                <a:gd name="T7" fmla="*/ 4 h 23"/>
                <a:gd name="T8" fmla="*/ 4 w 10"/>
                <a:gd name="T9" fmla="*/ 21 h 23"/>
                <a:gd name="T10" fmla="*/ 0 w 10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3">
                  <a:moveTo>
                    <a:pt x="0" y="23"/>
                  </a:moveTo>
                  <a:cubicBezTo>
                    <a:pt x="0" y="21"/>
                    <a:pt x="0" y="20"/>
                    <a:pt x="0" y="19"/>
                  </a:cubicBezTo>
                  <a:cubicBezTo>
                    <a:pt x="5" y="14"/>
                    <a:pt x="5" y="6"/>
                    <a:pt x="8" y="0"/>
                  </a:cubicBezTo>
                  <a:cubicBezTo>
                    <a:pt x="8" y="2"/>
                    <a:pt x="8" y="4"/>
                    <a:pt x="10" y="4"/>
                  </a:cubicBezTo>
                  <a:cubicBezTo>
                    <a:pt x="8" y="10"/>
                    <a:pt x="4" y="15"/>
                    <a:pt x="4" y="21"/>
                  </a:cubicBezTo>
                  <a:cubicBezTo>
                    <a:pt x="3" y="22"/>
                    <a:pt x="1" y="23"/>
                    <a:pt x="0" y="23"/>
                  </a:cubicBezTo>
                  <a:close/>
                </a:path>
              </a:pathLst>
            </a:custGeom>
            <a:solidFill>
              <a:srgbClr val="BB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DF2C3FA6-D708-1DD9-C514-A68746DA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412"/>
              <a:ext cx="42" cy="51"/>
            </a:xfrm>
            <a:custGeom>
              <a:avLst/>
              <a:gdLst>
                <a:gd name="T0" fmla="*/ 7 w 10"/>
                <a:gd name="T1" fmla="*/ 0 h 12"/>
                <a:gd name="T2" fmla="*/ 10 w 10"/>
                <a:gd name="T3" fmla="*/ 12 h 12"/>
                <a:gd name="T4" fmla="*/ 0 w 10"/>
                <a:gd name="T5" fmla="*/ 2 h 12"/>
                <a:gd name="T6" fmla="*/ 7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8" y="4"/>
                    <a:pt x="9" y="8"/>
                    <a:pt x="10" y="12"/>
                  </a:cubicBezTo>
                  <a:cubicBezTo>
                    <a:pt x="5" y="9"/>
                    <a:pt x="2" y="6"/>
                    <a:pt x="0" y="2"/>
                  </a:cubicBezTo>
                  <a:cubicBezTo>
                    <a:pt x="2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EBE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84520B2C-2A5B-A86A-452D-B6D3021E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500"/>
              <a:ext cx="335" cy="182"/>
            </a:xfrm>
            <a:custGeom>
              <a:avLst/>
              <a:gdLst>
                <a:gd name="T0" fmla="*/ 41 w 79"/>
                <a:gd name="T1" fmla="*/ 38 h 43"/>
                <a:gd name="T2" fmla="*/ 41 w 79"/>
                <a:gd name="T3" fmla="*/ 26 h 43"/>
                <a:gd name="T4" fmla="*/ 37 w 79"/>
                <a:gd name="T5" fmla="*/ 38 h 43"/>
                <a:gd name="T6" fmla="*/ 31 w 79"/>
                <a:gd name="T7" fmla="*/ 41 h 43"/>
                <a:gd name="T8" fmla="*/ 0 w 79"/>
                <a:gd name="T9" fmla="*/ 29 h 43"/>
                <a:gd name="T10" fmla="*/ 6 w 79"/>
                <a:gd name="T11" fmla="*/ 3 h 43"/>
                <a:gd name="T12" fmla="*/ 14 w 79"/>
                <a:gd name="T13" fmla="*/ 4 h 43"/>
                <a:gd name="T14" fmla="*/ 68 w 79"/>
                <a:gd name="T15" fmla="*/ 2 h 43"/>
                <a:gd name="T16" fmla="*/ 74 w 79"/>
                <a:gd name="T17" fmla="*/ 2 h 43"/>
                <a:gd name="T18" fmla="*/ 79 w 79"/>
                <a:gd name="T19" fmla="*/ 32 h 43"/>
                <a:gd name="T20" fmla="*/ 66 w 79"/>
                <a:gd name="T21" fmla="*/ 40 h 43"/>
                <a:gd name="T22" fmla="*/ 41 w 79"/>
                <a:gd name="T23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43">
                  <a:moveTo>
                    <a:pt x="41" y="38"/>
                  </a:moveTo>
                  <a:cubicBezTo>
                    <a:pt x="41" y="34"/>
                    <a:pt x="41" y="30"/>
                    <a:pt x="41" y="26"/>
                  </a:cubicBezTo>
                  <a:cubicBezTo>
                    <a:pt x="38" y="29"/>
                    <a:pt x="39" y="34"/>
                    <a:pt x="37" y="38"/>
                  </a:cubicBezTo>
                  <a:cubicBezTo>
                    <a:pt x="36" y="40"/>
                    <a:pt x="34" y="41"/>
                    <a:pt x="31" y="41"/>
                  </a:cubicBezTo>
                  <a:cubicBezTo>
                    <a:pt x="20" y="41"/>
                    <a:pt x="9" y="38"/>
                    <a:pt x="0" y="29"/>
                  </a:cubicBezTo>
                  <a:cubicBezTo>
                    <a:pt x="2" y="21"/>
                    <a:pt x="3" y="12"/>
                    <a:pt x="6" y="3"/>
                  </a:cubicBezTo>
                  <a:cubicBezTo>
                    <a:pt x="9" y="2"/>
                    <a:pt x="12" y="3"/>
                    <a:pt x="14" y="4"/>
                  </a:cubicBezTo>
                  <a:cubicBezTo>
                    <a:pt x="32" y="11"/>
                    <a:pt x="50" y="7"/>
                    <a:pt x="68" y="2"/>
                  </a:cubicBezTo>
                  <a:cubicBezTo>
                    <a:pt x="70" y="1"/>
                    <a:pt x="72" y="0"/>
                    <a:pt x="74" y="2"/>
                  </a:cubicBezTo>
                  <a:cubicBezTo>
                    <a:pt x="74" y="12"/>
                    <a:pt x="78" y="22"/>
                    <a:pt x="79" y="32"/>
                  </a:cubicBezTo>
                  <a:cubicBezTo>
                    <a:pt x="77" y="38"/>
                    <a:pt x="71" y="39"/>
                    <a:pt x="66" y="40"/>
                  </a:cubicBezTo>
                  <a:cubicBezTo>
                    <a:pt x="58" y="42"/>
                    <a:pt x="49" y="43"/>
                    <a:pt x="41" y="38"/>
                  </a:cubicBezTo>
                  <a:close/>
                </a:path>
              </a:pathLst>
            </a:custGeom>
            <a:solidFill>
              <a:srgbClr val="867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3603A954-1FA1-493C-8E6A-60940F38C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313"/>
              <a:ext cx="309" cy="216"/>
            </a:xfrm>
            <a:custGeom>
              <a:avLst/>
              <a:gdLst>
                <a:gd name="T0" fmla="*/ 5 w 73"/>
                <a:gd name="T1" fmla="*/ 43 h 51"/>
                <a:gd name="T2" fmla="*/ 1 w 73"/>
                <a:gd name="T3" fmla="*/ 36 h 51"/>
                <a:gd name="T4" fmla="*/ 6 w 73"/>
                <a:gd name="T5" fmla="*/ 0 h 51"/>
                <a:gd name="T6" fmla="*/ 8 w 73"/>
                <a:gd name="T7" fmla="*/ 0 h 51"/>
                <a:gd name="T8" fmla="*/ 20 w 73"/>
                <a:gd name="T9" fmla="*/ 3 h 51"/>
                <a:gd name="T10" fmla="*/ 64 w 73"/>
                <a:gd name="T11" fmla="*/ 2 h 51"/>
                <a:gd name="T12" fmla="*/ 69 w 73"/>
                <a:gd name="T13" fmla="*/ 3 h 51"/>
                <a:gd name="T14" fmla="*/ 73 w 73"/>
                <a:gd name="T15" fmla="*/ 37 h 51"/>
                <a:gd name="T16" fmla="*/ 72 w 73"/>
                <a:gd name="T17" fmla="*/ 41 h 51"/>
                <a:gd name="T18" fmla="*/ 63 w 73"/>
                <a:gd name="T19" fmla="*/ 39 h 51"/>
                <a:gd name="T20" fmla="*/ 25 w 73"/>
                <a:gd name="T21" fmla="*/ 43 h 51"/>
                <a:gd name="T22" fmla="*/ 24 w 73"/>
                <a:gd name="T23" fmla="*/ 48 h 51"/>
                <a:gd name="T24" fmla="*/ 5 w 73"/>
                <a:gd name="T25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51">
                  <a:moveTo>
                    <a:pt x="5" y="43"/>
                  </a:moveTo>
                  <a:cubicBezTo>
                    <a:pt x="3" y="41"/>
                    <a:pt x="0" y="40"/>
                    <a:pt x="1" y="36"/>
                  </a:cubicBezTo>
                  <a:cubicBezTo>
                    <a:pt x="2" y="24"/>
                    <a:pt x="3" y="12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2" y="2"/>
                    <a:pt x="16" y="3"/>
                    <a:pt x="20" y="3"/>
                  </a:cubicBezTo>
                  <a:cubicBezTo>
                    <a:pt x="35" y="2"/>
                    <a:pt x="49" y="4"/>
                    <a:pt x="64" y="2"/>
                  </a:cubicBezTo>
                  <a:cubicBezTo>
                    <a:pt x="66" y="1"/>
                    <a:pt x="68" y="2"/>
                    <a:pt x="69" y="3"/>
                  </a:cubicBezTo>
                  <a:cubicBezTo>
                    <a:pt x="72" y="14"/>
                    <a:pt x="71" y="26"/>
                    <a:pt x="73" y="37"/>
                  </a:cubicBezTo>
                  <a:cubicBezTo>
                    <a:pt x="73" y="38"/>
                    <a:pt x="73" y="40"/>
                    <a:pt x="72" y="41"/>
                  </a:cubicBezTo>
                  <a:cubicBezTo>
                    <a:pt x="69" y="38"/>
                    <a:pt x="66" y="38"/>
                    <a:pt x="63" y="39"/>
                  </a:cubicBezTo>
                  <a:cubicBezTo>
                    <a:pt x="50" y="43"/>
                    <a:pt x="38" y="44"/>
                    <a:pt x="25" y="43"/>
                  </a:cubicBezTo>
                  <a:cubicBezTo>
                    <a:pt x="24" y="45"/>
                    <a:pt x="26" y="46"/>
                    <a:pt x="24" y="48"/>
                  </a:cubicBezTo>
                  <a:cubicBezTo>
                    <a:pt x="17" y="51"/>
                    <a:pt x="9" y="48"/>
                    <a:pt x="5" y="43"/>
                  </a:cubicBezTo>
                  <a:close/>
                </a:path>
              </a:pathLst>
            </a:custGeom>
            <a:solidFill>
              <a:srgbClr val="FAB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D3C7458D-0439-E594-F045-92DBDDDB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71"/>
              <a:ext cx="275" cy="72"/>
            </a:xfrm>
            <a:custGeom>
              <a:avLst/>
              <a:gdLst>
                <a:gd name="T0" fmla="*/ 63 w 65"/>
                <a:gd name="T1" fmla="*/ 13 h 17"/>
                <a:gd name="T2" fmla="*/ 13 w 65"/>
                <a:gd name="T3" fmla="*/ 15 h 17"/>
                <a:gd name="T4" fmla="*/ 1 w 65"/>
                <a:gd name="T5" fmla="*/ 10 h 17"/>
                <a:gd name="T6" fmla="*/ 10 w 65"/>
                <a:gd name="T7" fmla="*/ 1 h 17"/>
                <a:gd name="T8" fmla="*/ 40 w 65"/>
                <a:gd name="T9" fmla="*/ 2 h 17"/>
                <a:gd name="T10" fmla="*/ 62 w 65"/>
                <a:gd name="T11" fmla="*/ 1 h 17"/>
                <a:gd name="T12" fmla="*/ 64 w 65"/>
                <a:gd name="T13" fmla="*/ 3 h 17"/>
                <a:gd name="T14" fmla="*/ 63 w 65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7">
                  <a:moveTo>
                    <a:pt x="63" y="13"/>
                  </a:moveTo>
                  <a:cubicBezTo>
                    <a:pt x="47" y="17"/>
                    <a:pt x="30" y="15"/>
                    <a:pt x="13" y="15"/>
                  </a:cubicBezTo>
                  <a:cubicBezTo>
                    <a:pt x="9" y="15"/>
                    <a:pt x="3" y="16"/>
                    <a:pt x="1" y="10"/>
                  </a:cubicBezTo>
                  <a:cubicBezTo>
                    <a:pt x="0" y="2"/>
                    <a:pt x="1" y="0"/>
                    <a:pt x="10" y="1"/>
                  </a:cubicBezTo>
                  <a:cubicBezTo>
                    <a:pt x="20" y="1"/>
                    <a:pt x="30" y="2"/>
                    <a:pt x="40" y="2"/>
                  </a:cubicBezTo>
                  <a:cubicBezTo>
                    <a:pt x="47" y="2"/>
                    <a:pt x="55" y="0"/>
                    <a:pt x="62" y="1"/>
                  </a:cubicBezTo>
                  <a:cubicBezTo>
                    <a:pt x="64" y="1"/>
                    <a:pt x="65" y="2"/>
                    <a:pt x="64" y="3"/>
                  </a:cubicBezTo>
                  <a:cubicBezTo>
                    <a:pt x="62" y="6"/>
                    <a:pt x="64" y="10"/>
                    <a:pt x="63" y="13"/>
                  </a:cubicBezTo>
                  <a:close/>
                </a:path>
              </a:pathLst>
            </a:custGeom>
            <a:solidFill>
              <a:srgbClr val="FAD6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C7D1FB19-F666-AD8F-1478-A57EE9816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457"/>
              <a:ext cx="207" cy="140"/>
            </a:xfrm>
            <a:custGeom>
              <a:avLst/>
              <a:gdLst>
                <a:gd name="T0" fmla="*/ 30 w 49"/>
                <a:gd name="T1" fmla="*/ 16 h 33"/>
                <a:gd name="T2" fmla="*/ 28 w 49"/>
                <a:gd name="T3" fmla="*/ 20 h 33"/>
                <a:gd name="T4" fmla="*/ 28 w 49"/>
                <a:gd name="T5" fmla="*/ 26 h 33"/>
                <a:gd name="T6" fmla="*/ 27 w 49"/>
                <a:gd name="T7" fmla="*/ 33 h 33"/>
                <a:gd name="T8" fmla="*/ 22 w 49"/>
                <a:gd name="T9" fmla="*/ 28 h 33"/>
                <a:gd name="T10" fmla="*/ 19 w 49"/>
                <a:gd name="T11" fmla="*/ 26 h 33"/>
                <a:gd name="T12" fmla="*/ 0 w 49"/>
                <a:gd name="T13" fmla="*/ 32 h 33"/>
                <a:gd name="T14" fmla="*/ 10 w 49"/>
                <a:gd name="T15" fmla="*/ 14 h 33"/>
                <a:gd name="T16" fmla="*/ 13 w 49"/>
                <a:gd name="T17" fmla="*/ 6 h 33"/>
                <a:gd name="T18" fmla="*/ 23 w 49"/>
                <a:gd name="T19" fmla="*/ 0 h 33"/>
                <a:gd name="T20" fmla="*/ 31 w 49"/>
                <a:gd name="T21" fmla="*/ 4 h 33"/>
                <a:gd name="T22" fmla="*/ 37 w 49"/>
                <a:gd name="T23" fmla="*/ 7 h 33"/>
                <a:gd name="T24" fmla="*/ 48 w 49"/>
                <a:gd name="T25" fmla="*/ 13 h 33"/>
                <a:gd name="T26" fmla="*/ 47 w 49"/>
                <a:gd name="T27" fmla="*/ 20 h 33"/>
                <a:gd name="T28" fmla="*/ 40 w 49"/>
                <a:gd name="T29" fmla="*/ 19 h 33"/>
                <a:gd name="T30" fmla="*/ 30 w 49"/>
                <a:gd name="T3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33">
                  <a:moveTo>
                    <a:pt x="30" y="16"/>
                  </a:moveTo>
                  <a:cubicBezTo>
                    <a:pt x="27" y="16"/>
                    <a:pt x="27" y="18"/>
                    <a:pt x="28" y="20"/>
                  </a:cubicBezTo>
                  <a:cubicBezTo>
                    <a:pt x="28" y="22"/>
                    <a:pt x="28" y="24"/>
                    <a:pt x="28" y="26"/>
                  </a:cubicBezTo>
                  <a:cubicBezTo>
                    <a:pt x="28" y="28"/>
                    <a:pt x="30" y="32"/>
                    <a:pt x="27" y="33"/>
                  </a:cubicBezTo>
                  <a:cubicBezTo>
                    <a:pt x="24" y="33"/>
                    <a:pt x="23" y="30"/>
                    <a:pt x="22" y="28"/>
                  </a:cubicBezTo>
                  <a:cubicBezTo>
                    <a:pt x="21" y="26"/>
                    <a:pt x="21" y="26"/>
                    <a:pt x="19" y="26"/>
                  </a:cubicBezTo>
                  <a:cubicBezTo>
                    <a:pt x="13" y="27"/>
                    <a:pt x="7" y="30"/>
                    <a:pt x="0" y="32"/>
                  </a:cubicBezTo>
                  <a:cubicBezTo>
                    <a:pt x="3" y="25"/>
                    <a:pt x="6" y="19"/>
                    <a:pt x="10" y="14"/>
                  </a:cubicBezTo>
                  <a:cubicBezTo>
                    <a:pt x="12" y="12"/>
                    <a:pt x="13" y="9"/>
                    <a:pt x="13" y="6"/>
                  </a:cubicBezTo>
                  <a:cubicBezTo>
                    <a:pt x="14" y="1"/>
                    <a:pt x="18" y="0"/>
                    <a:pt x="23" y="0"/>
                  </a:cubicBezTo>
                  <a:cubicBezTo>
                    <a:pt x="26" y="1"/>
                    <a:pt x="28" y="3"/>
                    <a:pt x="31" y="4"/>
                  </a:cubicBezTo>
                  <a:cubicBezTo>
                    <a:pt x="33" y="6"/>
                    <a:pt x="35" y="7"/>
                    <a:pt x="37" y="7"/>
                  </a:cubicBezTo>
                  <a:cubicBezTo>
                    <a:pt x="41" y="8"/>
                    <a:pt x="45" y="9"/>
                    <a:pt x="48" y="13"/>
                  </a:cubicBezTo>
                  <a:cubicBezTo>
                    <a:pt x="49" y="16"/>
                    <a:pt x="48" y="18"/>
                    <a:pt x="47" y="20"/>
                  </a:cubicBezTo>
                  <a:cubicBezTo>
                    <a:pt x="44" y="21"/>
                    <a:pt x="42" y="20"/>
                    <a:pt x="40" y="19"/>
                  </a:cubicBezTo>
                  <a:cubicBezTo>
                    <a:pt x="36" y="18"/>
                    <a:pt x="33" y="16"/>
                    <a:pt x="30" y="16"/>
                  </a:cubicBezTo>
                  <a:close/>
                </a:path>
              </a:pathLst>
            </a:custGeom>
            <a:solidFill>
              <a:srgbClr val="FCD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92310A5-C106-CECA-90E9-73756F18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457"/>
              <a:ext cx="229" cy="76"/>
            </a:xfrm>
            <a:custGeom>
              <a:avLst/>
              <a:gdLst>
                <a:gd name="T0" fmla="*/ 6 w 54"/>
                <a:gd name="T1" fmla="*/ 14 h 18"/>
                <a:gd name="T2" fmla="*/ 2 w 54"/>
                <a:gd name="T3" fmla="*/ 7 h 18"/>
                <a:gd name="T4" fmla="*/ 10 w 54"/>
                <a:gd name="T5" fmla="*/ 7 h 18"/>
                <a:gd name="T6" fmla="*/ 48 w 54"/>
                <a:gd name="T7" fmla="*/ 2 h 18"/>
                <a:gd name="T8" fmla="*/ 54 w 54"/>
                <a:gd name="T9" fmla="*/ 7 h 18"/>
                <a:gd name="T10" fmla="*/ 52 w 54"/>
                <a:gd name="T11" fmla="*/ 8 h 18"/>
                <a:gd name="T12" fmla="*/ 37 w 54"/>
                <a:gd name="T13" fmla="*/ 15 h 18"/>
                <a:gd name="T14" fmla="*/ 13 w 54"/>
                <a:gd name="T15" fmla="*/ 17 h 18"/>
                <a:gd name="T16" fmla="*/ 6 w 54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8">
                  <a:moveTo>
                    <a:pt x="6" y="14"/>
                  </a:moveTo>
                  <a:cubicBezTo>
                    <a:pt x="6" y="11"/>
                    <a:pt x="0" y="10"/>
                    <a:pt x="2" y="7"/>
                  </a:cubicBezTo>
                  <a:cubicBezTo>
                    <a:pt x="4" y="4"/>
                    <a:pt x="7" y="7"/>
                    <a:pt x="10" y="7"/>
                  </a:cubicBezTo>
                  <a:cubicBezTo>
                    <a:pt x="23" y="8"/>
                    <a:pt x="36" y="7"/>
                    <a:pt x="48" y="2"/>
                  </a:cubicBezTo>
                  <a:cubicBezTo>
                    <a:pt x="54" y="0"/>
                    <a:pt x="54" y="3"/>
                    <a:pt x="54" y="7"/>
                  </a:cubicBezTo>
                  <a:cubicBezTo>
                    <a:pt x="53" y="8"/>
                    <a:pt x="53" y="8"/>
                    <a:pt x="52" y="8"/>
                  </a:cubicBezTo>
                  <a:cubicBezTo>
                    <a:pt x="48" y="13"/>
                    <a:pt x="42" y="14"/>
                    <a:pt x="37" y="15"/>
                  </a:cubicBezTo>
                  <a:cubicBezTo>
                    <a:pt x="29" y="16"/>
                    <a:pt x="22" y="18"/>
                    <a:pt x="13" y="17"/>
                  </a:cubicBezTo>
                  <a:cubicBezTo>
                    <a:pt x="11" y="17"/>
                    <a:pt x="7" y="17"/>
                    <a:pt x="6" y="14"/>
                  </a:cubicBezTo>
                  <a:close/>
                </a:path>
              </a:pathLst>
            </a:custGeom>
            <a:solidFill>
              <a:srgbClr val="FAD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0010068A-84C7-0866-6FC7-C4066A4E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550"/>
              <a:ext cx="93" cy="195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6 h 46"/>
                <a:gd name="T4" fmla="*/ 17 w 22"/>
                <a:gd name="T5" fmla="*/ 46 h 46"/>
                <a:gd name="T6" fmla="*/ 0 w 22"/>
                <a:gd name="T7" fmla="*/ 26 h 46"/>
                <a:gd name="T8" fmla="*/ 0 w 22"/>
                <a:gd name="T9" fmla="*/ 1 h 46"/>
                <a:gd name="T10" fmla="*/ 9 w 22"/>
                <a:gd name="T11" fmla="*/ 6 h 46"/>
                <a:gd name="T12" fmla="*/ 7 w 22"/>
                <a:gd name="T13" fmla="*/ 21 h 46"/>
                <a:gd name="T14" fmla="*/ 15 w 22"/>
                <a:gd name="T15" fmla="*/ 32 h 46"/>
                <a:gd name="T16" fmla="*/ 22 w 22"/>
                <a:gd name="T1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16" y="37"/>
                    <a:pt x="20" y="43"/>
                    <a:pt x="19" y="46"/>
                  </a:cubicBezTo>
                  <a:cubicBezTo>
                    <a:pt x="18" y="46"/>
                    <a:pt x="18" y="46"/>
                    <a:pt x="17" y="46"/>
                  </a:cubicBezTo>
                  <a:cubicBezTo>
                    <a:pt x="2" y="43"/>
                    <a:pt x="1" y="42"/>
                    <a:pt x="0" y="26"/>
                  </a:cubicBezTo>
                  <a:cubicBezTo>
                    <a:pt x="0" y="18"/>
                    <a:pt x="0" y="9"/>
                    <a:pt x="0" y="1"/>
                  </a:cubicBezTo>
                  <a:cubicBezTo>
                    <a:pt x="4" y="0"/>
                    <a:pt x="7" y="3"/>
                    <a:pt x="9" y="6"/>
                  </a:cubicBezTo>
                  <a:cubicBezTo>
                    <a:pt x="10" y="11"/>
                    <a:pt x="8" y="16"/>
                    <a:pt x="7" y="21"/>
                  </a:cubicBezTo>
                  <a:cubicBezTo>
                    <a:pt x="6" y="29"/>
                    <a:pt x="7" y="30"/>
                    <a:pt x="15" y="32"/>
                  </a:cubicBezTo>
                  <a:cubicBezTo>
                    <a:pt x="18" y="33"/>
                    <a:pt x="22" y="32"/>
                    <a:pt x="22" y="36"/>
                  </a:cubicBezTo>
                  <a:close/>
                </a:path>
              </a:pathLst>
            </a:custGeom>
            <a:solidFill>
              <a:srgbClr val="4B4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A1939E4-2A84-6CE5-9BFC-95F6426A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91"/>
              <a:ext cx="288" cy="55"/>
            </a:xfrm>
            <a:custGeom>
              <a:avLst/>
              <a:gdLst>
                <a:gd name="T0" fmla="*/ 22 w 68"/>
                <a:gd name="T1" fmla="*/ 6 h 13"/>
                <a:gd name="T2" fmla="*/ 63 w 68"/>
                <a:gd name="T3" fmla="*/ 2 h 13"/>
                <a:gd name="T4" fmla="*/ 68 w 68"/>
                <a:gd name="T5" fmla="*/ 0 h 13"/>
                <a:gd name="T6" fmla="*/ 68 w 68"/>
                <a:gd name="T7" fmla="*/ 4 h 13"/>
                <a:gd name="T8" fmla="*/ 33 w 68"/>
                <a:gd name="T9" fmla="*/ 13 h 13"/>
                <a:gd name="T10" fmla="*/ 31 w 68"/>
                <a:gd name="T11" fmla="*/ 13 h 13"/>
                <a:gd name="T12" fmla="*/ 0 w 68"/>
                <a:gd name="T13" fmla="*/ 5 h 13"/>
                <a:gd name="T14" fmla="*/ 3 w 68"/>
                <a:gd name="T15" fmla="*/ 1 h 13"/>
                <a:gd name="T16" fmla="*/ 22 w 68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3">
                  <a:moveTo>
                    <a:pt x="22" y="6"/>
                  </a:moveTo>
                  <a:cubicBezTo>
                    <a:pt x="36" y="8"/>
                    <a:pt x="50" y="6"/>
                    <a:pt x="63" y="2"/>
                  </a:cubicBezTo>
                  <a:cubicBezTo>
                    <a:pt x="65" y="1"/>
                    <a:pt x="67" y="1"/>
                    <a:pt x="68" y="0"/>
                  </a:cubicBezTo>
                  <a:cubicBezTo>
                    <a:pt x="68" y="2"/>
                    <a:pt x="68" y="3"/>
                    <a:pt x="68" y="4"/>
                  </a:cubicBezTo>
                  <a:cubicBezTo>
                    <a:pt x="57" y="9"/>
                    <a:pt x="45" y="9"/>
                    <a:pt x="33" y="13"/>
                  </a:cubicBezTo>
                  <a:cubicBezTo>
                    <a:pt x="33" y="13"/>
                    <a:pt x="32" y="13"/>
                    <a:pt x="31" y="13"/>
                  </a:cubicBezTo>
                  <a:cubicBezTo>
                    <a:pt x="21" y="11"/>
                    <a:pt x="10" y="10"/>
                    <a:pt x="0" y="5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9" y="3"/>
                    <a:pt x="15" y="6"/>
                    <a:pt x="22" y="6"/>
                  </a:cubicBezTo>
                  <a:close/>
                </a:path>
              </a:pathLst>
            </a:custGeom>
            <a:solidFill>
              <a:srgbClr val="77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148AE5F1-4B4F-391C-F3A1-FEF87FF6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241"/>
              <a:ext cx="93" cy="127"/>
            </a:xfrm>
            <a:custGeom>
              <a:avLst/>
              <a:gdLst>
                <a:gd name="T0" fmla="*/ 7 w 22"/>
                <a:gd name="T1" fmla="*/ 30 h 30"/>
                <a:gd name="T2" fmla="*/ 0 w 22"/>
                <a:gd name="T3" fmla="*/ 14 h 30"/>
                <a:gd name="T4" fmla="*/ 2 w 22"/>
                <a:gd name="T5" fmla="*/ 12 h 30"/>
                <a:gd name="T6" fmla="*/ 12 w 22"/>
                <a:gd name="T7" fmla="*/ 1 h 30"/>
                <a:gd name="T8" fmla="*/ 17 w 22"/>
                <a:gd name="T9" fmla="*/ 3 h 30"/>
                <a:gd name="T10" fmla="*/ 18 w 22"/>
                <a:gd name="T11" fmla="*/ 7 h 30"/>
                <a:gd name="T12" fmla="*/ 22 w 22"/>
                <a:gd name="T13" fmla="*/ 19 h 30"/>
                <a:gd name="T14" fmla="*/ 22 w 22"/>
                <a:gd name="T15" fmla="*/ 20 h 30"/>
                <a:gd name="T16" fmla="*/ 7 w 2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0">
                  <a:moveTo>
                    <a:pt x="7" y="30"/>
                  </a:moveTo>
                  <a:cubicBezTo>
                    <a:pt x="4" y="25"/>
                    <a:pt x="2" y="19"/>
                    <a:pt x="0" y="14"/>
                  </a:cubicBezTo>
                  <a:cubicBezTo>
                    <a:pt x="0" y="13"/>
                    <a:pt x="1" y="13"/>
                    <a:pt x="2" y="12"/>
                  </a:cubicBezTo>
                  <a:cubicBezTo>
                    <a:pt x="8" y="11"/>
                    <a:pt x="12" y="8"/>
                    <a:pt x="12" y="1"/>
                  </a:cubicBezTo>
                  <a:cubicBezTo>
                    <a:pt x="14" y="0"/>
                    <a:pt x="15" y="2"/>
                    <a:pt x="17" y="3"/>
                  </a:cubicBezTo>
                  <a:cubicBezTo>
                    <a:pt x="17" y="4"/>
                    <a:pt x="18" y="6"/>
                    <a:pt x="18" y="7"/>
                  </a:cubicBezTo>
                  <a:cubicBezTo>
                    <a:pt x="19" y="12"/>
                    <a:pt x="21" y="15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17" y="24"/>
                    <a:pt x="12" y="27"/>
                    <a:pt x="7" y="30"/>
                  </a:cubicBezTo>
                  <a:close/>
                </a:path>
              </a:pathLst>
            </a:custGeom>
            <a:solidFill>
              <a:srgbClr val="FAB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CB6F38FF-0075-8389-5AAC-CDBF793A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364"/>
              <a:ext cx="102" cy="97"/>
            </a:xfrm>
            <a:custGeom>
              <a:avLst/>
              <a:gdLst>
                <a:gd name="T0" fmla="*/ 8 w 24"/>
                <a:gd name="T1" fmla="*/ 23 h 23"/>
                <a:gd name="T2" fmla="*/ 0 w 24"/>
                <a:gd name="T3" fmla="*/ 7 h 23"/>
                <a:gd name="T4" fmla="*/ 17 w 24"/>
                <a:gd name="T5" fmla="*/ 0 h 23"/>
                <a:gd name="T6" fmla="*/ 23 w 24"/>
                <a:gd name="T7" fmla="*/ 8 h 23"/>
                <a:gd name="T8" fmla="*/ 23 w 24"/>
                <a:gd name="T9" fmla="*/ 14 h 23"/>
                <a:gd name="T10" fmla="*/ 8 w 24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8" y="23"/>
                  </a:moveTo>
                  <a:cubicBezTo>
                    <a:pt x="5" y="18"/>
                    <a:pt x="3" y="12"/>
                    <a:pt x="0" y="7"/>
                  </a:cubicBezTo>
                  <a:cubicBezTo>
                    <a:pt x="6" y="4"/>
                    <a:pt x="11" y="2"/>
                    <a:pt x="17" y="0"/>
                  </a:cubicBezTo>
                  <a:cubicBezTo>
                    <a:pt x="20" y="2"/>
                    <a:pt x="21" y="5"/>
                    <a:pt x="23" y="8"/>
                  </a:cubicBezTo>
                  <a:cubicBezTo>
                    <a:pt x="24" y="10"/>
                    <a:pt x="24" y="12"/>
                    <a:pt x="23" y="14"/>
                  </a:cubicBezTo>
                  <a:cubicBezTo>
                    <a:pt x="18" y="16"/>
                    <a:pt x="12" y="18"/>
                    <a:pt x="8" y="23"/>
                  </a:cubicBezTo>
                  <a:close/>
                </a:path>
              </a:pathLst>
            </a:custGeom>
            <a:solidFill>
              <a:srgbClr val="FA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4FA0194C-41E1-DD61-0330-5433EE3B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326"/>
              <a:ext cx="84" cy="68"/>
            </a:xfrm>
            <a:custGeom>
              <a:avLst/>
              <a:gdLst>
                <a:gd name="T0" fmla="*/ 19 w 20"/>
                <a:gd name="T1" fmla="*/ 10 h 16"/>
                <a:gd name="T2" fmla="*/ 2 w 20"/>
                <a:gd name="T3" fmla="*/ 16 h 16"/>
                <a:gd name="T4" fmla="*/ 0 w 20"/>
                <a:gd name="T5" fmla="*/ 10 h 16"/>
                <a:gd name="T6" fmla="*/ 14 w 20"/>
                <a:gd name="T7" fmla="*/ 0 h 16"/>
                <a:gd name="T8" fmla="*/ 19 w 20"/>
                <a:gd name="T9" fmla="*/ 5 h 16"/>
                <a:gd name="T10" fmla="*/ 19 w 20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9" y="10"/>
                  </a:moveTo>
                  <a:cubicBezTo>
                    <a:pt x="14" y="13"/>
                    <a:pt x="9" y="16"/>
                    <a:pt x="2" y="16"/>
                  </a:cubicBezTo>
                  <a:cubicBezTo>
                    <a:pt x="2" y="14"/>
                    <a:pt x="1" y="12"/>
                    <a:pt x="0" y="10"/>
                  </a:cubicBezTo>
                  <a:cubicBezTo>
                    <a:pt x="2" y="3"/>
                    <a:pt x="9" y="2"/>
                    <a:pt x="14" y="0"/>
                  </a:cubicBezTo>
                  <a:cubicBezTo>
                    <a:pt x="17" y="0"/>
                    <a:pt x="18" y="2"/>
                    <a:pt x="19" y="5"/>
                  </a:cubicBezTo>
                  <a:cubicBezTo>
                    <a:pt x="19" y="6"/>
                    <a:pt x="20" y="8"/>
                    <a:pt x="19" y="10"/>
                  </a:cubicBezTo>
                  <a:close/>
                </a:path>
              </a:pathLst>
            </a:custGeom>
            <a:solidFill>
              <a:srgbClr val="FBD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1F84A648-95CA-9C6A-26A4-D11770EE0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229"/>
              <a:ext cx="89" cy="80"/>
            </a:xfrm>
            <a:custGeom>
              <a:avLst/>
              <a:gdLst>
                <a:gd name="T0" fmla="*/ 16 w 21"/>
                <a:gd name="T1" fmla="*/ 4 h 19"/>
                <a:gd name="T2" fmla="*/ 17 w 21"/>
                <a:gd name="T3" fmla="*/ 12 h 19"/>
                <a:gd name="T4" fmla="*/ 4 w 21"/>
                <a:gd name="T5" fmla="*/ 17 h 19"/>
                <a:gd name="T6" fmla="*/ 2 w 21"/>
                <a:gd name="T7" fmla="*/ 13 h 19"/>
                <a:gd name="T8" fmla="*/ 1 w 21"/>
                <a:gd name="T9" fmla="*/ 12 h 19"/>
                <a:gd name="T10" fmla="*/ 1 w 21"/>
                <a:gd name="T11" fmla="*/ 7 h 19"/>
                <a:gd name="T12" fmla="*/ 16 w 21"/>
                <a:gd name="T13" fmla="*/ 2 h 19"/>
                <a:gd name="T14" fmla="*/ 16 w 21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16" y="4"/>
                  </a:moveTo>
                  <a:cubicBezTo>
                    <a:pt x="15" y="7"/>
                    <a:pt x="21" y="10"/>
                    <a:pt x="17" y="12"/>
                  </a:cubicBezTo>
                  <a:cubicBezTo>
                    <a:pt x="13" y="14"/>
                    <a:pt x="9" y="19"/>
                    <a:pt x="4" y="17"/>
                  </a:cubicBezTo>
                  <a:cubicBezTo>
                    <a:pt x="3" y="16"/>
                    <a:pt x="3" y="14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3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BD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98A4213A-48CC-3B5B-8170-6DB5FB2B8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635"/>
              <a:ext cx="173" cy="47"/>
            </a:xfrm>
            <a:custGeom>
              <a:avLst/>
              <a:gdLst>
                <a:gd name="T0" fmla="*/ 1 w 41"/>
                <a:gd name="T1" fmla="*/ 6 h 11"/>
                <a:gd name="T2" fmla="*/ 32 w 41"/>
                <a:gd name="T3" fmla="*/ 4 h 11"/>
                <a:gd name="T4" fmla="*/ 39 w 41"/>
                <a:gd name="T5" fmla="*/ 0 h 11"/>
                <a:gd name="T6" fmla="*/ 33 w 41"/>
                <a:gd name="T7" fmla="*/ 9 h 11"/>
                <a:gd name="T8" fmla="*/ 25 w 41"/>
                <a:gd name="T9" fmla="*/ 11 h 11"/>
                <a:gd name="T10" fmla="*/ 7 w 41"/>
                <a:gd name="T11" fmla="*/ 11 h 11"/>
                <a:gd name="T12" fmla="*/ 1 w 41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1" y="6"/>
                  </a:moveTo>
                  <a:cubicBezTo>
                    <a:pt x="12" y="8"/>
                    <a:pt x="22" y="8"/>
                    <a:pt x="32" y="4"/>
                  </a:cubicBezTo>
                  <a:cubicBezTo>
                    <a:pt x="34" y="3"/>
                    <a:pt x="37" y="1"/>
                    <a:pt x="39" y="0"/>
                  </a:cubicBezTo>
                  <a:cubicBezTo>
                    <a:pt x="41" y="6"/>
                    <a:pt x="35" y="6"/>
                    <a:pt x="33" y="9"/>
                  </a:cubicBezTo>
                  <a:cubicBezTo>
                    <a:pt x="30" y="9"/>
                    <a:pt x="28" y="9"/>
                    <a:pt x="25" y="11"/>
                  </a:cubicBezTo>
                  <a:cubicBezTo>
                    <a:pt x="19" y="11"/>
                    <a:pt x="13" y="11"/>
                    <a:pt x="7" y="11"/>
                  </a:cubicBezTo>
                  <a:cubicBezTo>
                    <a:pt x="5" y="9"/>
                    <a:pt x="0" y="11"/>
                    <a:pt x="1" y="6"/>
                  </a:cubicBezTo>
                  <a:close/>
                </a:path>
              </a:pathLst>
            </a:custGeom>
            <a:solidFill>
              <a:srgbClr val="989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C75AD579-41B4-DBC8-4601-017CD067C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415"/>
              <a:ext cx="72" cy="68"/>
            </a:xfrm>
            <a:custGeom>
              <a:avLst/>
              <a:gdLst>
                <a:gd name="T0" fmla="*/ 0 w 17"/>
                <a:gd name="T1" fmla="*/ 11 h 16"/>
                <a:gd name="T2" fmla="*/ 15 w 17"/>
                <a:gd name="T3" fmla="*/ 2 h 16"/>
                <a:gd name="T4" fmla="*/ 16 w 17"/>
                <a:gd name="T5" fmla="*/ 9 h 16"/>
                <a:gd name="T6" fmla="*/ 14 w 17"/>
                <a:gd name="T7" fmla="*/ 11 h 16"/>
                <a:gd name="T8" fmla="*/ 4 w 17"/>
                <a:gd name="T9" fmla="*/ 16 h 16"/>
                <a:gd name="T10" fmla="*/ 0 w 17"/>
                <a:gd name="T1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1" y="5"/>
                    <a:pt x="8" y="0"/>
                    <a:pt x="15" y="2"/>
                  </a:cubicBezTo>
                  <a:cubicBezTo>
                    <a:pt x="17" y="4"/>
                    <a:pt x="16" y="6"/>
                    <a:pt x="16" y="9"/>
                  </a:cubicBezTo>
                  <a:cubicBezTo>
                    <a:pt x="16" y="10"/>
                    <a:pt x="16" y="11"/>
                    <a:pt x="14" y="11"/>
                  </a:cubicBezTo>
                  <a:cubicBezTo>
                    <a:pt x="10" y="12"/>
                    <a:pt x="7" y="14"/>
                    <a:pt x="4" y="16"/>
                  </a:cubicBezTo>
                  <a:cubicBezTo>
                    <a:pt x="1" y="16"/>
                    <a:pt x="0" y="14"/>
                    <a:pt x="0" y="11"/>
                  </a:cubicBezTo>
                  <a:close/>
                </a:path>
              </a:pathLst>
            </a:custGeom>
            <a:solidFill>
              <a:srgbClr val="FBD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48934EB2-E32F-4B03-F3FF-F02C4AC0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512"/>
              <a:ext cx="80" cy="64"/>
            </a:xfrm>
            <a:custGeom>
              <a:avLst/>
              <a:gdLst>
                <a:gd name="T0" fmla="*/ 13 w 19"/>
                <a:gd name="T1" fmla="*/ 15 h 15"/>
                <a:gd name="T2" fmla="*/ 6 w 19"/>
                <a:gd name="T3" fmla="*/ 10 h 15"/>
                <a:gd name="T4" fmla="*/ 0 w 19"/>
                <a:gd name="T5" fmla="*/ 3 h 15"/>
                <a:gd name="T6" fmla="*/ 10 w 19"/>
                <a:gd name="T7" fmla="*/ 4 h 15"/>
                <a:gd name="T8" fmla="*/ 15 w 19"/>
                <a:gd name="T9" fmla="*/ 7 h 15"/>
                <a:gd name="T10" fmla="*/ 13 w 1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13" y="15"/>
                  </a:moveTo>
                  <a:cubicBezTo>
                    <a:pt x="11" y="14"/>
                    <a:pt x="9" y="12"/>
                    <a:pt x="6" y="10"/>
                  </a:cubicBezTo>
                  <a:cubicBezTo>
                    <a:pt x="4" y="8"/>
                    <a:pt x="2" y="5"/>
                    <a:pt x="0" y="3"/>
                  </a:cubicBezTo>
                  <a:cubicBezTo>
                    <a:pt x="3" y="0"/>
                    <a:pt x="6" y="2"/>
                    <a:pt x="10" y="4"/>
                  </a:cubicBezTo>
                  <a:cubicBezTo>
                    <a:pt x="12" y="4"/>
                    <a:pt x="14" y="6"/>
                    <a:pt x="15" y="7"/>
                  </a:cubicBezTo>
                  <a:cubicBezTo>
                    <a:pt x="19" y="10"/>
                    <a:pt x="17" y="13"/>
                    <a:pt x="13" y="15"/>
                  </a:cubicBezTo>
                  <a:close/>
                </a:path>
              </a:pathLst>
            </a:custGeom>
            <a:solidFill>
              <a:srgbClr val="F8C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FF18E5A7-F2C8-8888-D32B-3F4C445A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093"/>
              <a:ext cx="478" cy="622"/>
            </a:xfrm>
            <a:custGeom>
              <a:avLst/>
              <a:gdLst>
                <a:gd name="T0" fmla="*/ 0 w 113"/>
                <a:gd name="T1" fmla="*/ 87 h 147"/>
                <a:gd name="T2" fmla="*/ 1 w 113"/>
                <a:gd name="T3" fmla="*/ 84 h 147"/>
                <a:gd name="T4" fmla="*/ 10 w 113"/>
                <a:gd name="T5" fmla="*/ 53 h 147"/>
                <a:gd name="T6" fmla="*/ 14 w 113"/>
                <a:gd name="T7" fmla="*/ 36 h 147"/>
                <a:gd name="T8" fmla="*/ 16 w 113"/>
                <a:gd name="T9" fmla="*/ 26 h 147"/>
                <a:gd name="T10" fmla="*/ 30 w 113"/>
                <a:gd name="T11" fmla="*/ 3 h 147"/>
                <a:gd name="T12" fmla="*/ 41 w 113"/>
                <a:gd name="T13" fmla="*/ 2 h 147"/>
                <a:gd name="T14" fmla="*/ 63 w 113"/>
                <a:gd name="T15" fmla="*/ 8 h 147"/>
                <a:gd name="T16" fmla="*/ 69 w 113"/>
                <a:gd name="T17" fmla="*/ 12 h 147"/>
                <a:gd name="T18" fmla="*/ 82 w 113"/>
                <a:gd name="T19" fmla="*/ 17 h 147"/>
                <a:gd name="T20" fmla="*/ 96 w 113"/>
                <a:gd name="T21" fmla="*/ 15 h 147"/>
                <a:gd name="T22" fmla="*/ 98 w 113"/>
                <a:gd name="T23" fmla="*/ 34 h 147"/>
                <a:gd name="T24" fmla="*/ 99 w 113"/>
                <a:gd name="T25" fmla="*/ 41 h 147"/>
                <a:gd name="T26" fmla="*/ 102 w 113"/>
                <a:gd name="T27" fmla="*/ 55 h 147"/>
                <a:gd name="T28" fmla="*/ 111 w 113"/>
                <a:gd name="T29" fmla="*/ 84 h 147"/>
                <a:gd name="T30" fmla="*/ 113 w 113"/>
                <a:gd name="T31" fmla="*/ 92 h 147"/>
                <a:gd name="T32" fmla="*/ 105 w 113"/>
                <a:gd name="T33" fmla="*/ 96 h 147"/>
                <a:gd name="T34" fmla="*/ 97 w 113"/>
                <a:gd name="T35" fmla="*/ 91 h 147"/>
                <a:gd name="T36" fmla="*/ 84 w 113"/>
                <a:gd name="T37" fmla="*/ 49 h 147"/>
                <a:gd name="T38" fmla="*/ 80 w 113"/>
                <a:gd name="T39" fmla="*/ 76 h 147"/>
                <a:gd name="T40" fmla="*/ 92 w 113"/>
                <a:gd name="T41" fmla="*/ 132 h 147"/>
                <a:gd name="T42" fmla="*/ 88 w 113"/>
                <a:gd name="T43" fmla="*/ 139 h 147"/>
                <a:gd name="T44" fmla="*/ 76 w 113"/>
                <a:gd name="T45" fmla="*/ 144 h 147"/>
                <a:gd name="T46" fmla="*/ 35 w 113"/>
                <a:gd name="T47" fmla="*/ 144 h 147"/>
                <a:gd name="T48" fmla="*/ 28 w 113"/>
                <a:gd name="T49" fmla="*/ 141 h 147"/>
                <a:gd name="T50" fmla="*/ 23 w 113"/>
                <a:gd name="T51" fmla="*/ 134 h 147"/>
                <a:gd name="T52" fmla="*/ 24 w 113"/>
                <a:gd name="T53" fmla="*/ 124 h 147"/>
                <a:gd name="T54" fmla="*/ 29 w 113"/>
                <a:gd name="T55" fmla="*/ 91 h 147"/>
                <a:gd name="T56" fmla="*/ 34 w 113"/>
                <a:gd name="T57" fmla="*/ 72 h 147"/>
                <a:gd name="T58" fmla="*/ 34 w 113"/>
                <a:gd name="T59" fmla="*/ 62 h 147"/>
                <a:gd name="T60" fmla="*/ 27 w 113"/>
                <a:gd name="T61" fmla="*/ 45 h 147"/>
                <a:gd name="T62" fmla="*/ 18 w 113"/>
                <a:gd name="T63" fmla="*/ 76 h 147"/>
                <a:gd name="T64" fmla="*/ 14 w 113"/>
                <a:gd name="T65" fmla="*/ 87 h 147"/>
                <a:gd name="T66" fmla="*/ 7 w 113"/>
                <a:gd name="T67" fmla="*/ 92 h 147"/>
                <a:gd name="T68" fmla="*/ 0 w 113"/>
                <a:gd name="T69" fmla="*/ 8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47">
                  <a:moveTo>
                    <a:pt x="0" y="87"/>
                  </a:moveTo>
                  <a:cubicBezTo>
                    <a:pt x="0" y="86"/>
                    <a:pt x="1" y="85"/>
                    <a:pt x="1" y="84"/>
                  </a:cubicBezTo>
                  <a:cubicBezTo>
                    <a:pt x="1" y="73"/>
                    <a:pt x="7" y="64"/>
                    <a:pt x="10" y="53"/>
                  </a:cubicBezTo>
                  <a:cubicBezTo>
                    <a:pt x="11" y="47"/>
                    <a:pt x="12" y="42"/>
                    <a:pt x="14" y="36"/>
                  </a:cubicBezTo>
                  <a:cubicBezTo>
                    <a:pt x="15" y="33"/>
                    <a:pt x="15" y="29"/>
                    <a:pt x="16" y="26"/>
                  </a:cubicBezTo>
                  <a:cubicBezTo>
                    <a:pt x="18" y="17"/>
                    <a:pt x="20" y="8"/>
                    <a:pt x="30" y="3"/>
                  </a:cubicBezTo>
                  <a:cubicBezTo>
                    <a:pt x="34" y="2"/>
                    <a:pt x="37" y="0"/>
                    <a:pt x="41" y="2"/>
                  </a:cubicBezTo>
                  <a:cubicBezTo>
                    <a:pt x="48" y="7"/>
                    <a:pt x="55" y="10"/>
                    <a:pt x="63" y="8"/>
                  </a:cubicBezTo>
                  <a:cubicBezTo>
                    <a:pt x="67" y="7"/>
                    <a:pt x="68" y="9"/>
                    <a:pt x="69" y="12"/>
                  </a:cubicBezTo>
                  <a:cubicBezTo>
                    <a:pt x="70" y="19"/>
                    <a:pt x="77" y="22"/>
                    <a:pt x="82" y="17"/>
                  </a:cubicBezTo>
                  <a:cubicBezTo>
                    <a:pt x="87" y="13"/>
                    <a:pt x="91" y="12"/>
                    <a:pt x="96" y="15"/>
                  </a:cubicBezTo>
                  <a:cubicBezTo>
                    <a:pt x="98" y="21"/>
                    <a:pt x="100" y="27"/>
                    <a:pt x="98" y="34"/>
                  </a:cubicBezTo>
                  <a:cubicBezTo>
                    <a:pt x="99" y="36"/>
                    <a:pt x="98" y="39"/>
                    <a:pt x="99" y="41"/>
                  </a:cubicBezTo>
                  <a:cubicBezTo>
                    <a:pt x="100" y="45"/>
                    <a:pt x="101" y="50"/>
                    <a:pt x="102" y="55"/>
                  </a:cubicBezTo>
                  <a:cubicBezTo>
                    <a:pt x="103" y="65"/>
                    <a:pt x="108" y="74"/>
                    <a:pt x="111" y="84"/>
                  </a:cubicBezTo>
                  <a:cubicBezTo>
                    <a:pt x="112" y="86"/>
                    <a:pt x="113" y="89"/>
                    <a:pt x="113" y="92"/>
                  </a:cubicBezTo>
                  <a:cubicBezTo>
                    <a:pt x="110" y="93"/>
                    <a:pt x="108" y="94"/>
                    <a:pt x="105" y="96"/>
                  </a:cubicBezTo>
                  <a:cubicBezTo>
                    <a:pt x="100" y="98"/>
                    <a:pt x="99" y="95"/>
                    <a:pt x="97" y="91"/>
                  </a:cubicBezTo>
                  <a:cubicBezTo>
                    <a:pt x="92" y="77"/>
                    <a:pt x="87" y="64"/>
                    <a:pt x="84" y="49"/>
                  </a:cubicBezTo>
                  <a:cubicBezTo>
                    <a:pt x="81" y="58"/>
                    <a:pt x="78" y="66"/>
                    <a:pt x="80" y="76"/>
                  </a:cubicBezTo>
                  <a:cubicBezTo>
                    <a:pt x="86" y="94"/>
                    <a:pt x="88" y="113"/>
                    <a:pt x="92" y="132"/>
                  </a:cubicBezTo>
                  <a:cubicBezTo>
                    <a:pt x="93" y="135"/>
                    <a:pt x="92" y="138"/>
                    <a:pt x="88" y="139"/>
                  </a:cubicBezTo>
                  <a:cubicBezTo>
                    <a:pt x="84" y="140"/>
                    <a:pt x="80" y="142"/>
                    <a:pt x="76" y="144"/>
                  </a:cubicBezTo>
                  <a:cubicBezTo>
                    <a:pt x="62" y="147"/>
                    <a:pt x="49" y="147"/>
                    <a:pt x="35" y="144"/>
                  </a:cubicBezTo>
                  <a:cubicBezTo>
                    <a:pt x="33" y="143"/>
                    <a:pt x="30" y="142"/>
                    <a:pt x="28" y="141"/>
                  </a:cubicBezTo>
                  <a:cubicBezTo>
                    <a:pt x="25" y="140"/>
                    <a:pt x="24" y="137"/>
                    <a:pt x="23" y="134"/>
                  </a:cubicBezTo>
                  <a:cubicBezTo>
                    <a:pt x="23" y="131"/>
                    <a:pt x="23" y="127"/>
                    <a:pt x="24" y="124"/>
                  </a:cubicBezTo>
                  <a:cubicBezTo>
                    <a:pt x="27" y="113"/>
                    <a:pt x="28" y="102"/>
                    <a:pt x="29" y="91"/>
                  </a:cubicBezTo>
                  <a:cubicBezTo>
                    <a:pt x="30" y="85"/>
                    <a:pt x="31" y="78"/>
                    <a:pt x="34" y="72"/>
                  </a:cubicBezTo>
                  <a:cubicBezTo>
                    <a:pt x="36" y="69"/>
                    <a:pt x="35" y="66"/>
                    <a:pt x="34" y="62"/>
                  </a:cubicBezTo>
                  <a:cubicBezTo>
                    <a:pt x="31" y="56"/>
                    <a:pt x="27" y="50"/>
                    <a:pt x="27" y="45"/>
                  </a:cubicBezTo>
                  <a:cubicBezTo>
                    <a:pt x="26" y="55"/>
                    <a:pt x="22" y="66"/>
                    <a:pt x="18" y="76"/>
                  </a:cubicBezTo>
                  <a:cubicBezTo>
                    <a:pt x="16" y="80"/>
                    <a:pt x="15" y="84"/>
                    <a:pt x="14" y="87"/>
                  </a:cubicBezTo>
                  <a:cubicBezTo>
                    <a:pt x="12" y="90"/>
                    <a:pt x="10" y="92"/>
                    <a:pt x="7" y="92"/>
                  </a:cubicBezTo>
                  <a:cubicBezTo>
                    <a:pt x="4" y="91"/>
                    <a:pt x="2" y="89"/>
                    <a:pt x="0" y="87"/>
                  </a:cubicBezTo>
                  <a:close/>
                </a:path>
              </a:pathLst>
            </a:custGeom>
            <a:solidFill>
              <a:srgbClr val="EB5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A662C111-3638-6CA6-6BFB-15872BC6F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178"/>
              <a:ext cx="394" cy="135"/>
            </a:xfrm>
            <a:custGeom>
              <a:avLst/>
              <a:gdLst>
                <a:gd name="T0" fmla="*/ 92 w 93"/>
                <a:gd name="T1" fmla="*/ 15 h 32"/>
                <a:gd name="T2" fmla="*/ 77 w 93"/>
                <a:gd name="T3" fmla="*/ 24 h 32"/>
                <a:gd name="T4" fmla="*/ 31 w 93"/>
                <a:gd name="T5" fmla="*/ 26 h 32"/>
                <a:gd name="T6" fmla="*/ 23 w 93"/>
                <a:gd name="T7" fmla="*/ 25 h 32"/>
                <a:gd name="T8" fmla="*/ 15 w 93"/>
                <a:gd name="T9" fmla="*/ 32 h 32"/>
                <a:gd name="T10" fmla="*/ 14 w 93"/>
                <a:gd name="T11" fmla="*/ 32 h 32"/>
                <a:gd name="T12" fmla="*/ 13 w 93"/>
                <a:gd name="T13" fmla="*/ 25 h 32"/>
                <a:gd name="T14" fmla="*/ 0 w 93"/>
                <a:gd name="T15" fmla="*/ 14 h 32"/>
                <a:gd name="T16" fmla="*/ 4 w 93"/>
                <a:gd name="T17" fmla="*/ 5 h 32"/>
                <a:gd name="T18" fmla="*/ 12 w 93"/>
                <a:gd name="T19" fmla="*/ 6 h 32"/>
                <a:gd name="T20" fmla="*/ 26 w 93"/>
                <a:gd name="T21" fmla="*/ 11 h 32"/>
                <a:gd name="T22" fmla="*/ 35 w 93"/>
                <a:gd name="T23" fmla="*/ 11 h 32"/>
                <a:gd name="T24" fmla="*/ 61 w 93"/>
                <a:gd name="T25" fmla="*/ 12 h 32"/>
                <a:gd name="T26" fmla="*/ 84 w 93"/>
                <a:gd name="T27" fmla="*/ 0 h 32"/>
                <a:gd name="T28" fmla="*/ 92 w 93"/>
                <a:gd name="T2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32">
                  <a:moveTo>
                    <a:pt x="92" y="15"/>
                  </a:moveTo>
                  <a:cubicBezTo>
                    <a:pt x="84" y="14"/>
                    <a:pt x="78" y="18"/>
                    <a:pt x="77" y="24"/>
                  </a:cubicBezTo>
                  <a:cubicBezTo>
                    <a:pt x="62" y="27"/>
                    <a:pt x="46" y="27"/>
                    <a:pt x="31" y="26"/>
                  </a:cubicBezTo>
                  <a:cubicBezTo>
                    <a:pt x="28" y="26"/>
                    <a:pt x="25" y="25"/>
                    <a:pt x="23" y="25"/>
                  </a:cubicBezTo>
                  <a:cubicBezTo>
                    <a:pt x="17" y="24"/>
                    <a:pt x="14" y="27"/>
                    <a:pt x="15" y="32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3" y="30"/>
                    <a:pt x="15" y="27"/>
                    <a:pt x="13" y="25"/>
                  </a:cubicBezTo>
                  <a:cubicBezTo>
                    <a:pt x="10" y="20"/>
                    <a:pt x="4" y="18"/>
                    <a:pt x="0" y="14"/>
                  </a:cubicBezTo>
                  <a:cubicBezTo>
                    <a:pt x="1" y="11"/>
                    <a:pt x="3" y="8"/>
                    <a:pt x="4" y="5"/>
                  </a:cubicBezTo>
                  <a:cubicBezTo>
                    <a:pt x="7" y="3"/>
                    <a:pt x="9" y="5"/>
                    <a:pt x="12" y="6"/>
                  </a:cubicBezTo>
                  <a:cubicBezTo>
                    <a:pt x="17" y="7"/>
                    <a:pt x="21" y="10"/>
                    <a:pt x="26" y="11"/>
                  </a:cubicBezTo>
                  <a:cubicBezTo>
                    <a:pt x="29" y="10"/>
                    <a:pt x="32" y="11"/>
                    <a:pt x="35" y="11"/>
                  </a:cubicBezTo>
                  <a:cubicBezTo>
                    <a:pt x="44" y="11"/>
                    <a:pt x="52" y="13"/>
                    <a:pt x="61" y="12"/>
                  </a:cubicBezTo>
                  <a:cubicBezTo>
                    <a:pt x="71" y="12"/>
                    <a:pt x="78" y="8"/>
                    <a:pt x="84" y="0"/>
                  </a:cubicBezTo>
                  <a:cubicBezTo>
                    <a:pt x="89" y="2"/>
                    <a:pt x="93" y="9"/>
                    <a:pt x="92" y="15"/>
                  </a:cubicBezTo>
                  <a:close/>
                </a:path>
              </a:pathLst>
            </a:custGeom>
            <a:solidFill>
              <a:srgbClr val="FAB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FAB198FD-0250-B32B-314A-59A12BF0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267"/>
              <a:ext cx="89" cy="101"/>
            </a:xfrm>
            <a:custGeom>
              <a:avLst/>
              <a:gdLst>
                <a:gd name="T0" fmla="*/ 0 w 21"/>
                <a:gd name="T1" fmla="*/ 14 h 24"/>
                <a:gd name="T2" fmla="*/ 7 w 21"/>
                <a:gd name="T3" fmla="*/ 0 h 24"/>
                <a:gd name="T4" fmla="*/ 21 w 21"/>
                <a:gd name="T5" fmla="*/ 9 h 24"/>
                <a:gd name="T6" fmla="*/ 14 w 21"/>
                <a:gd name="T7" fmla="*/ 24 h 24"/>
                <a:gd name="T8" fmla="*/ 0 w 21"/>
                <a:gd name="T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14"/>
                  </a:moveTo>
                  <a:cubicBezTo>
                    <a:pt x="2" y="9"/>
                    <a:pt x="4" y="5"/>
                    <a:pt x="7" y="0"/>
                  </a:cubicBezTo>
                  <a:cubicBezTo>
                    <a:pt x="11" y="3"/>
                    <a:pt x="17" y="4"/>
                    <a:pt x="21" y="9"/>
                  </a:cubicBezTo>
                  <a:cubicBezTo>
                    <a:pt x="19" y="14"/>
                    <a:pt x="16" y="19"/>
                    <a:pt x="14" y="24"/>
                  </a:cubicBezTo>
                  <a:cubicBezTo>
                    <a:pt x="10" y="20"/>
                    <a:pt x="4" y="19"/>
                    <a:pt x="0" y="14"/>
                  </a:cubicBezTo>
                  <a:close/>
                </a:path>
              </a:pathLst>
            </a:custGeom>
            <a:solidFill>
              <a:srgbClr val="F9B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B0E478B0-2964-38AE-E3E9-5DCDC614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326"/>
              <a:ext cx="80" cy="76"/>
            </a:xfrm>
            <a:custGeom>
              <a:avLst/>
              <a:gdLst>
                <a:gd name="T0" fmla="*/ 5 w 19"/>
                <a:gd name="T1" fmla="*/ 0 h 18"/>
                <a:gd name="T2" fmla="*/ 19 w 19"/>
                <a:gd name="T3" fmla="*/ 10 h 18"/>
                <a:gd name="T4" fmla="*/ 16 w 19"/>
                <a:gd name="T5" fmla="*/ 16 h 18"/>
                <a:gd name="T6" fmla="*/ 7 w 19"/>
                <a:gd name="T7" fmla="*/ 14 h 18"/>
                <a:gd name="T8" fmla="*/ 0 w 19"/>
                <a:gd name="T9" fmla="*/ 11 h 18"/>
                <a:gd name="T10" fmla="*/ 5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5" y="0"/>
                  </a:moveTo>
                  <a:cubicBezTo>
                    <a:pt x="10" y="3"/>
                    <a:pt x="17" y="3"/>
                    <a:pt x="19" y="10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3" y="18"/>
                    <a:pt x="10" y="14"/>
                    <a:pt x="7" y="14"/>
                  </a:cubicBezTo>
                  <a:cubicBezTo>
                    <a:pt x="5" y="13"/>
                    <a:pt x="3" y="12"/>
                    <a:pt x="0" y="11"/>
                  </a:cubicBezTo>
                  <a:cubicBezTo>
                    <a:pt x="1" y="7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AD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AEE5E0CE-B3BC-178F-679C-AA34F4E4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22"/>
              <a:ext cx="161" cy="60"/>
            </a:xfrm>
            <a:custGeom>
              <a:avLst/>
              <a:gdLst>
                <a:gd name="T0" fmla="*/ 0 w 38"/>
                <a:gd name="T1" fmla="*/ 0 h 14"/>
                <a:gd name="T2" fmla="*/ 25 w 38"/>
                <a:gd name="T3" fmla="*/ 10 h 14"/>
                <a:gd name="T4" fmla="*/ 37 w 38"/>
                <a:gd name="T5" fmla="*/ 9 h 14"/>
                <a:gd name="T6" fmla="*/ 33 w 38"/>
                <a:gd name="T7" fmla="*/ 14 h 14"/>
                <a:gd name="T8" fmla="*/ 29 w 38"/>
                <a:gd name="T9" fmla="*/ 14 h 14"/>
                <a:gd name="T10" fmla="*/ 11 w 38"/>
                <a:gd name="T11" fmla="*/ 13 h 14"/>
                <a:gd name="T12" fmla="*/ 3 w 38"/>
                <a:gd name="T13" fmla="*/ 6 h 14"/>
                <a:gd name="T14" fmla="*/ 0 w 3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4">
                  <a:moveTo>
                    <a:pt x="0" y="0"/>
                  </a:moveTo>
                  <a:cubicBezTo>
                    <a:pt x="9" y="3"/>
                    <a:pt x="16" y="9"/>
                    <a:pt x="25" y="10"/>
                  </a:cubicBezTo>
                  <a:cubicBezTo>
                    <a:pt x="29" y="10"/>
                    <a:pt x="33" y="10"/>
                    <a:pt x="37" y="9"/>
                  </a:cubicBezTo>
                  <a:cubicBezTo>
                    <a:pt x="38" y="13"/>
                    <a:pt x="35" y="13"/>
                    <a:pt x="33" y="14"/>
                  </a:cubicBezTo>
                  <a:cubicBezTo>
                    <a:pt x="32" y="14"/>
                    <a:pt x="30" y="14"/>
                    <a:pt x="29" y="14"/>
                  </a:cubicBezTo>
                  <a:cubicBezTo>
                    <a:pt x="23" y="14"/>
                    <a:pt x="17" y="14"/>
                    <a:pt x="11" y="13"/>
                  </a:cubicBezTo>
                  <a:cubicBezTo>
                    <a:pt x="9" y="10"/>
                    <a:pt x="6" y="8"/>
                    <a:pt x="3" y="6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989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6" name="Freeform 64">
              <a:extLst>
                <a:ext uri="{FF2B5EF4-FFF2-40B4-BE49-F238E27FC236}">
                  <a16:creationId xmlns:a16="http://schemas.microsoft.com/office/drawing/2014/main" id="{044CF15B-9B6D-7F20-BF60-4298FB8E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237"/>
              <a:ext cx="72" cy="68"/>
            </a:xfrm>
            <a:custGeom>
              <a:avLst/>
              <a:gdLst>
                <a:gd name="T0" fmla="*/ 14 w 17"/>
                <a:gd name="T1" fmla="*/ 16 h 16"/>
                <a:gd name="T2" fmla="*/ 2 w 17"/>
                <a:gd name="T3" fmla="*/ 11 h 16"/>
                <a:gd name="T4" fmla="*/ 0 w 17"/>
                <a:gd name="T5" fmla="*/ 7 h 16"/>
                <a:gd name="T6" fmla="*/ 3 w 17"/>
                <a:gd name="T7" fmla="*/ 0 h 16"/>
                <a:gd name="T8" fmla="*/ 14 w 17"/>
                <a:gd name="T9" fmla="*/ 5 h 16"/>
                <a:gd name="T10" fmla="*/ 16 w 17"/>
                <a:gd name="T11" fmla="*/ 11 h 16"/>
                <a:gd name="T12" fmla="*/ 14 w 1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16"/>
                  </a:moveTo>
                  <a:cubicBezTo>
                    <a:pt x="10" y="14"/>
                    <a:pt x="6" y="13"/>
                    <a:pt x="2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2" y="2"/>
                    <a:pt x="3" y="0"/>
                  </a:cubicBezTo>
                  <a:cubicBezTo>
                    <a:pt x="7" y="0"/>
                    <a:pt x="11" y="2"/>
                    <a:pt x="14" y="5"/>
                  </a:cubicBezTo>
                  <a:cubicBezTo>
                    <a:pt x="16" y="6"/>
                    <a:pt x="17" y="8"/>
                    <a:pt x="16" y="11"/>
                  </a:cubicBezTo>
                  <a:cubicBezTo>
                    <a:pt x="16" y="13"/>
                    <a:pt x="15" y="15"/>
                    <a:pt x="14" y="16"/>
                  </a:cubicBezTo>
                  <a:close/>
                </a:path>
              </a:pathLst>
            </a:custGeom>
            <a:solidFill>
              <a:srgbClr val="FAD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7" name="Freeform 65">
              <a:extLst>
                <a:ext uri="{FF2B5EF4-FFF2-40B4-BE49-F238E27FC236}">
                  <a16:creationId xmlns:a16="http://schemas.microsoft.com/office/drawing/2014/main" id="{A2DFD106-7348-63DC-E63D-1ACBDFE43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912"/>
              <a:ext cx="521" cy="381"/>
            </a:xfrm>
            <a:custGeom>
              <a:avLst/>
              <a:gdLst>
                <a:gd name="T0" fmla="*/ 2 w 123"/>
                <a:gd name="T1" fmla="*/ 51 h 90"/>
                <a:gd name="T2" fmla="*/ 23 w 123"/>
                <a:gd name="T3" fmla="*/ 21 h 90"/>
                <a:gd name="T4" fmla="*/ 79 w 123"/>
                <a:gd name="T5" fmla="*/ 6 h 90"/>
                <a:gd name="T6" fmla="*/ 81 w 123"/>
                <a:gd name="T7" fmla="*/ 6 h 90"/>
                <a:gd name="T8" fmla="*/ 93 w 123"/>
                <a:gd name="T9" fmla="*/ 8 h 90"/>
                <a:gd name="T10" fmla="*/ 119 w 123"/>
                <a:gd name="T11" fmla="*/ 44 h 90"/>
                <a:gd name="T12" fmla="*/ 122 w 123"/>
                <a:gd name="T13" fmla="*/ 83 h 90"/>
                <a:gd name="T14" fmla="*/ 114 w 123"/>
                <a:gd name="T15" fmla="*/ 73 h 90"/>
                <a:gd name="T16" fmla="*/ 90 w 123"/>
                <a:gd name="T17" fmla="*/ 46 h 90"/>
                <a:gd name="T18" fmla="*/ 81 w 123"/>
                <a:gd name="T19" fmla="*/ 39 h 90"/>
                <a:gd name="T20" fmla="*/ 49 w 123"/>
                <a:gd name="T21" fmla="*/ 43 h 90"/>
                <a:gd name="T22" fmla="*/ 24 w 123"/>
                <a:gd name="T23" fmla="*/ 58 h 90"/>
                <a:gd name="T24" fmla="*/ 63 w 123"/>
                <a:gd name="T25" fmla="*/ 39 h 90"/>
                <a:gd name="T26" fmla="*/ 67 w 123"/>
                <a:gd name="T27" fmla="*/ 39 h 90"/>
                <a:gd name="T28" fmla="*/ 63 w 123"/>
                <a:gd name="T29" fmla="*/ 44 h 90"/>
                <a:gd name="T30" fmla="*/ 16 w 123"/>
                <a:gd name="T31" fmla="*/ 72 h 90"/>
                <a:gd name="T32" fmla="*/ 11 w 123"/>
                <a:gd name="T33" fmla="*/ 84 h 90"/>
                <a:gd name="T34" fmla="*/ 6 w 123"/>
                <a:gd name="T35" fmla="*/ 88 h 90"/>
                <a:gd name="T36" fmla="*/ 2 w 123"/>
                <a:gd name="T37" fmla="*/ 76 h 90"/>
                <a:gd name="T38" fmla="*/ 2 w 123"/>
                <a:gd name="T39" fmla="*/ 67 h 90"/>
                <a:gd name="T40" fmla="*/ 1 w 123"/>
                <a:gd name="T41" fmla="*/ 59 h 90"/>
                <a:gd name="T42" fmla="*/ 2 w 123"/>
                <a:gd name="T43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3" h="90">
                  <a:moveTo>
                    <a:pt x="2" y="51"/>
                  </a:moveTo>
                  <a:cubicBezTo>
                    <a:pt x="6" y="39"/>
                    <a:pt x="13" y="29"/>
                    <a:pt x="23" y="21"/>
                  </a:cubicBezTo>
                  <a:cubicBezTo>
                    <a:pt x="39" y="9"/>
                    <a:pt x="58" y="2"/>
                    <a:pt x="79" y="6"/>
                  </a:cubicBezTo>
                  <a:cubicBezTo>
                    <a:pt x="79" y="6"/>
                    <a:pt x="80" y="6"/>
                    <a:pt x="81" y="6"/>
                  </a:cubicBezTo>
                  <a:cubicBezTo>
                    <a:pt x="86" y="0"/>
                    <a:pt x="90" y="6"/>
                    <a:pt x="93" y="8"/>
                  </a:cubicBezTo>
                  <a:cubicBezTo>
                    <a:pt x="106" y="17"/>
                    <a:pt x="114" y="30"/>
                    <a:pt x="119" y="44"/>
                  </a:cubicBezTo>
                  <a:cubicBezTo>
                    <a:pt x="123" y="57"/>
                    <a:pt x="122" y="70"/>
                    <a:pt x="122" y="83"/>
                  </a:cubicBezTo>
                  <a:cubicBezTo>
                    <a:pt x="119" y="80"/>
                    <a:pt x="118" y="75"/>
                    <a:pt x="114" y="73"/>
                  </a:cubicBezTo>
                  <a:cubicBezTo>
                    <a:pt x="104" y="66"/>
                    <a:pt x="95" y="57"/>
                    <a:pt x="90" y="46"/>
                  </a:cubicBezTo>
                  <a:cubicBezTo>
                    <a:pt x="88" y="41"/>
                    <a:pt x="86" y="39"/>
                    <a:pt x="81" y="39"/>
                  </a:cubicBezTo>
                  <a:cubicBezTo>
                    <a:pt x="70" y="37"/>
                    <a:pt x="59" y="39"/>
                    <a:pt x="49" y="43"/>
                  </a:cubicBezTo>
                  <a:cubicBezTo>
                    <a:pt x="39" y="47"/>
                    <a:pt x="30" y="52"/>
                    <a:pt x="24" y="58"/>
                  </a:cubicBezTo>
                  <a:cubicBezTo>
                    <a:pt x="34" y="49"/>
                    <a:pt x="47" y="42"/>
                    <a:pt x="63" y="39"/>
                  </a:cubicBezTo>
                  <a:cubicBezTo>
                    <a:pt x="64" y="38"/>
                    <a:pt x="65" y="38"/>
                    <a:pt x="67" y="39"/>
                  </a:cubicBezTo>
                  <a:cubicBezTo>
                    <a:pt x="68" y="42"/>
                    <a:pt x="65" y="43"/>
                    <a:pt x="63" y="44"/>
                  </a:cubicBezTo>
                  <a:cubicBezTo>
                    <a:pt x="45" y="50"/>
                    <a:pt x="30" y="60"/>
                    <a:pt x="16" y="72"/>
                  </a:cubicBezTo>
                  <a:cubicBezTo>
                    <a:pt x="11" y="74"/>
                    <a:pt x="11" y="79"/>
                    <a:pt x="11" y="84"/>
                  </a:cubicBezTo>
                  <a:cubicBezTo>
                    <a:pt x="11" y="87"/>
                    <a:pt x="11" y="90"/>
                    <a:pt x="6" y="88"/>
                  </a:cubicBezTo>
                  <a:cubicBezTo>
                    <a:pt x="2" y="85"/>
                    <a:pt x="2" y="81"/>
                    <a:pt x="2" y="76"/>
                  </a:cubicBezTo>
                  <a:cubicBezTo>
                    <a:pt x="4" y="73"/>
                    <a:pt x="2" y="70"/>
                    <a:pt x="2" y="67"/>
                  </a:cubicBezTo>
                  <a:cubicBezTo>
                    <a:pt x="1" y="64"/>
                    <a:pt x="0" y="62"/>
                    <a:pt x="1" y="59"/>
                  </a:cubicBezTo>
                  <a:cubicBezTo>
                    <a:pt x="1" y="56"/>
                    <a:pt x="1" y="53"/>
                    <a:pt x="2" y="51"/>
                  </a:cubicBezTo>
                  <a:close/>
                </a:path>
              </a:pathLst>
            </a:custGeom>
            <a:solidFill>
              <a:srgbClr val="C4C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8" name="Freeform 66">
              <a:extLst>
                <a:ext uri="{FF2B5EF4-FFF2-40B4-BE49-F238E27FC236}">
                  <a16:creationId xmlns:a16="http://schemas.microsoft.com/office/drawing/2014/main" id="{1BCC38F7-BDA7-BD57-9DB4-9508F380C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234"/>
              <a:ext cx="478" cy="521"/>
            </a:xfrm>
            <a:custGeom>
              <a:avLst/>
              <a:gdLst>
                <a:gd name="T0" fmla="*/ 64 w 113"/>
                <a:gd name="T1" fmla="*/ 0 h 123"/>
                <a:gd name="T2" fmla="*/ 68 w 113"/>
                <a:gd name="T3" fmla="*/ 12 h 123"/>
                <a:gd name="T4" fmla="*/ 65 w 113"/>
                <a:gd name="T5" fmla="*/ 16 h 123"/>
                <a:gd name="T6" fmla="*/ 72 w 113"/>
                <a:gd name="T7" fmla="*/ 44 h 123"/>
                <a:gd name="T8" fmla="*/ 80 w 113"/>
                <a:gd name="T9" fmla="*/ 51 h 123"/>
                <a:gd name="T10" fmla="*/ 110 w 113"/>
                <a:gd name="T11" fmla="*/ 74 h 123"/>
                <a:gd name="T12" fmla="*/ 112 w 113"/>
                <a:gd name="T13" fmla="*/ 76 h 123"/>
                <a:gd name="T14" fmla="*/ 108 w 113"/>
                <a:gd name="T15" fmla="*/ 79 h 123"/>
                <a:gd name="T16" fmla="*/ 102 w 113"/>
                <a:gd name="T17" fmla="*/ 82 h 123"/>
                <a:gd name="T18" fmla="*/ 73 w 113"/>
                <a:gd name="T19" fmla="*/ 113 h 123"/>
                <a:gd name="T20" fmla="*/ 66 w 113"/>
                <a:gd name="T21" fmla="*/ 123 h 123"/>
                <a:gd name="T22" fmla="*/ 55 w 113"/>
                <a:gd name="T23" fmla="*/ 83 h 123"/>
                <a:gd name="T24" fmla="*/ 43 w 113"/>
                <a:gd name="T25" fmla="*/ 60 h 123"/>
                <a:gd name="T26" fmla="*/ 26 w 113"/>
                <a:gd name="T27" fmla="*/ 47 h 123"/>
                <a:gd name="T28" fmla="*/ 17 w 113"/>
                <a:gd name="T29" fmla="*/ 44 h 123"/>
                <a:gd name="T30" fmla="*/ 15 w 113"/>
                <a:gd name="T31" fmla="*/ 43 h 123"/>
                <a:gd name="T32" fmla="*/ 0 w 113"/>
                <a:gd name="T33" fmla="*/ 39 h 123"/>
                <a:gd name="T34" fmla="*/ 0 w 113"/>
                <a:gd name="T35" fmla="*/ 38 h 123"/>
                <a:gd name="T36" fmla="*/ 21 w 113"/>
                <a:gd name="T37" fmla="*/ 32 h 123"/>
                <a:gd name="T38" fmla="*/ 48 w 113"/>
                <a:gd name="T39" fmla="*/ 8 h 123"/>
                <a:gd name="T40" fmla="*/ 56 w 113"/>
                <a:gd name="T41" fmla="*/ 3 h 123"/>
                <a:gd name="T42" fmla="*/ 64 w 113"/>
                <a:gd name="T4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123">
                  <a:moveTo>
                    <a:pt x="64" y="0"/>
                  </a:moveTo>
                  <a:cubicBezTo>
                    <a:pt x="68" y="3"/>
                    <a:pt x="66" y="8"/>
                    <a:pt x="68" y="12"/>
                  </a:cubicBezTo>
                  <a:cubicBezTo>
                    <a:pt x="68" y="14"/>
                    <a:pt x="67" y="15"/>
                    <a:pt x="65" y="16"/>
                  </a:cubicBezTo>
                  <a:cubicBezTo>
                    <a:pt x="56" y="26"/>
                    <a:pt x="60" y="40"/>
                    <a:pt x="72" y="44"/>
                  </a:cubicBezTo>
                  <a:cubicBezTo>
                    <a:pt x="76" y="45"/>
                    <a:pt x="79" y="47"/>
                    <a:pt x="80" y="51"/>
                  </a:cubicBezTo>
                  <a:cubicBezTo>
                    <a:pt x="86" y="64"/>
                    <a:pt x="96" y="72"/>
                    <a:pt x="110" y="74"/>
                  </a:cubicBezTo>
                  <a:cubicBezTo>
                    <a:pt x="111" y="74"/>
                    <a:pt x="113" y="73"/>
                    <a:pt x="112" y="76"/>
                  </a:cubicBezTo>
                  <a:cubicBezTo>
                    <a:pt x="112" y="78"/>
                    <a:pt x="110" y="78"/>
                    <a:pt x="108" y="79"/>
                  </a:cubicBezTo>
                  <a:cubicBezTo>
                    <a:pt x="106" y="80"/>
                    <a:pt x="104" y="81"/>
                    <a:pt x="102" y="82"/>
                  </a:cubicBezTo>
                  <a:cubicBezTo>
                    <a:pt x="87" y="87"/>
                    <a:pt x="78" y="98"/>
                    <a:pt x="73" y="113"/>
                  </a:cubicBezTo>
                  <a:cubicBezTo>
                    <a:pt x="72" y="117"/>
                    <a:pt x="72" y="122"/>
                    <a:pt x="66" y="123"/>
                  </a:cubicBezTo>
                  <a:cubicBezTo>
                    <a:pt x="62" y="110"/>
                    <a:pt x="60" y="96"/>
                    <a:pt x="55" y="83"/>
                  </a:cubicBezTo>
                  <a:cubicBezTo>
                    <a:pt x="52" y="75"/>
                    <a:pt x="48" y="67"/>
                    <a:pt x="43" y="60"/>
                  </a:cubicBezTo>
                  <a:cubicBezTo>
                    <a:pt x="39" y="54"/>
                    <a:pt x="34" y="49"/>
                    <a:pt x="26" y="47"/>
                  </a:cubicBezTo>
                  <a:cubicBezTo>
                    <a:pt x="24" y="45"/>
                    <a:pt x="21" y="44"/>
                    <a:pt x="17" y="44"/>
                  </a:cubicBezTo>
                  <a:cubicBezTo>
                    <a:pt x="16" y="44"/>
                    <a:pt x="15" y="44"/>
                    <a:pt x="15" y="43"/>
                  </a:cubicBezTo>
                  <a:cubicBezTo>
                    <a:pt x="10" y="39"/>
                    <a:pt x="5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7" y="35"/>
                    <a:pt x="14" y="34"/>
                    <a:pt x="21" y="32"/>
                  </a:cubicBezTo>
                  <a:cubicBezTo>
                    <a:pt x="34" y="28"/>
                    <a:pt x="42" y="19"/>
                    <a:pt x="48" y="8"/>
                  </a:cubicBezTo>
                  <a:cubicBezTo>
                    <a:pt x="50" y="5"/>
                    <a:pt x="52" y="3"/>
                    <a:pt x="56" y="3"/>
                  </a:cubicBezTo>
                  <a:cubicBezTo>
                    <a:pt x="59" y="3"/>
                    <a:pt x="62" y="2"/>
                    <a:pt x="64" y="0"/>
                  </a:cubicBezTo>
                  <a:close/>
                </a:path>
              </a:pathLst>
            </a:custGeom>
            <a:solidFill>
              <a:srgbClr val="CE6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9" name="Freeform 67">
              <a:extLst>
                <a:ext uri="{FF2B5EF4-FFF2-40B4-BE49-F238E27FC236}">
                  <a16:creationId xmlns:a16="http://schemas.microsoft.com/office/drawing/2014/main" id="{F48B0447-9E6A-6F3D-998E-79BC9F7FE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577"/>
              <a:ext cx="546" cy="381"/>
            </a:xfrm>
            <a:custGeom>
              <a:avLst/>
              <a:gdLst>
                <a:gd name="T0" fmla="*/ 85 w 129"/>
                <a:gd name="T1" fmla="*/ 4 h 90"/>
                <a:gd name="T2" fmla="*/ 101 w 129"/>
                <a:gd name="T3" fmla="*/ 11 h 90"/>
                <a:gd name="T4" fmla="*/ 111 w 129"/>
                <a:gd name="T5" fmla="*/ 20 h 90"/>
                <a:gd name="T6" fmla="*/ 106 w 129"/>
                <a:gd name="T7" fmla="*/ 30 h 90"/>
                <a:gd name="T8" fmla="*/ 111 w 129"/>
                <a:gd name="T9" fmla="*/ 34 h 90"/>
                <a:gd name="T10" fmla="*/ 112 w 129"/>
                <a:gd name="T11" fmla="*/ 37 h 90"/>
                <a:gd name="T12" fmla="*/ 112 w 129"/>
                <a:gd name="T13" fmla="*/ 40 h 90"/>
                <a:gd name="T14" fmla="*/ 119 w 129"/>
                <a:gd name="T15" fmla="*/ 46 h 90"/>
                <a:gd name="T16" fmla="*/ 125 w 129"/>
                <a:gd name="T17" fmla="*/ 46 h 90"/>
                <a:gd name="T18" fmla="*/ 129 w 129"/>
                <a:gd name="T19" fmla="*/ 60 h 90"/>
                <a:gd name="T20" fmla="*/ 123 w 129"/>
                <a:gd name="T21" fmla="*/ 90 h 90"/>
                <a:gd name="T22" fmla="*/ 118 w 129"/>
                <a:gd name="T23" fmla="*/ 84 h 90"/>
                <a:gd name="T24" fmla="*/ 111 w 129"/>
                <a:gd name="T25" fmla="*/ 63 h 90"/>
                <a:gd name="T26" fmla="*/ 63 w 129"/>
                <a:gd name="T27" fmla="*/ 15 h 90"/>
                <a:gd name="T28" fmla="*/ 58 w 129"/>
                <a:gd name="T29" fmla="*/ 15 h 90"/>
                <a:gd name="T30" fmla="*/ 19 w 129"/>
                <a:gd name="T31" fmla="*/ 41 h 90"/>
                <a:gd name="T32" fmla="*/ 8 w 129"/>
                <a:gd name="T33" fmla="*/ 52 h 90"/>
                <a:gd name="T34" fmla="*/ 3 w 129"/>
                <a:gd name="T35" fmla="*/ 56 h 90"/>
                <a:gd name="T36" fmla="*/ 1 w 129"/>
                <a:gd name="T37" fmla="*/ 50 h 90"/>
                <a:gd name="T38" fmla="*/ 31 w 129"/>
                <a:gd name="T39" fmla="*/ 4 h 90"/>
                <a:gd name="T40" fmla="*/ 46 w 129"/>
                <a:gd name="T41" fmla="*/ 2 h 90"/>
                <a:gd name="T42" fmla="*/ 51 w 129"/>
                <a:gd name="T43" fmla="*/ 1 h 90"/>
                <a:gd name="T44" fmla="*/ 78 w 129"/>
                <a:gd name="T45" fmla="*/ 2 h 90"/>
                <a:gd name="T46" fmla="*/ 85 w 129"/>
                <a:gd name="T47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90">
                  <a:moveTo>
                    <a:pt x="85" y="4"/>
                  </a:moveTo>
                  <a:cubicBezTo>
                    <a:pt x="90" y="6"/>
                    <a:pt x="96" y="8"/>
                    <a:pt x="101" y="11"/>
                  </a:cubicBezTo>
                  <a:cubicBezTo>
                    <a:pt x="104" y="14"/>
                    <a:pt x="109" y="16"/>
                    <a:pt x="111" y="20"/>
                  </a:cubicBezTo>
                  <a:cubicBezTo>
                    <a:pt x="114" y="26"/>
                    <a:pt x="113" y="27"/>
                    <a:pt x="106" y="30"/>
                  </a:cubicBezTo>
                  <a:cubicBezTo>
                    <a:pt x="107" y="32"/>
                    <a:pt x="109" y="32"/>
                    <a:pt x="111" y="34"/>
                  </a:cubicBezTo>
                  <a:cubicBezTo>
                    <a:pt x="112" y="35"/>
                    <a:pt x="112" y="36"/>
                    <a:pt x="112" y="37"/>
                  </a:cubicBezTo>
                  <a:cubicBezTo>
                    <a:pt x="113" y="38"/>
                    <a:pt x="112" y="39"/>
                    <a:pt x="112" y="40"/>
                  </a:cubicBezTo>
                  <a:cubicBezTo>
                    <a:pt x="112" y="48"/>
                    <a:pt x="113" y="48"/>
                    <a:pt x="119" y="46"/>
                  </a:cubicBezTo>
                  <a:cubicBezTo>
                    <a:pt x="122" y="45"/>
                    <a:pt x="123" y="45"/>
                    <a:pt x="125" y="46"/>
                  </a:cubicBezTo>
                  <a:cubicBezTo>
                    <a:pt x="129" y="50"/>
                    <a:pt x="128" y="56"/>
                    <a:pt x="129" y="60"/>
                  </a:cubicBezTo>
                  <a:cubicBezTo>
                    <a:pt x="129" y="71"/>
                    <a:pt x="127" y="81"/>
                    <a:pt x="123" y="90"/>
                  </a:cubicBezTo>
                  <a:cubicBezTo>
                    <a:pt x="118" y="90"/>
                    <a:pt x="119" y="86"/>
                    <a:pt x="118" y="84"/>
                  </a:cubicBezTo>
                  <a:cubicBezTo>
                    <a:pt x="116" y="77"/>
                    <a:pt x="115" y="70"/>
                    <a:pt x="111" y="63"/>
                  </a:cubicBezTo>
                  <a:cubicBezTo>
                    <a:pt x="102" y="40"/>
                    <a:pt x="84" y="26"/>
                    <a:pt x="63" y="15"/>
                  </a:cubicBezTo>
                  <a:cubicBezTo>
                    <a:pt x="62" y="14"/>
                    <a:pt x="60" y="14"/>
                    <a:pt x="58" y="15"/>
                  </a:cubicBezTo>
                  <a:cubicBezTo>
                    <a:pt x="44" y="21"/>
                    <a:pt x="29" y="28"/>
                    <a:pt x="19" y="41"/>
                  </a:cubicBezTo>
                  <a:cubicBezTo>
                    <a:pt x="15" y="44"/>
                    <a:pt x="11" y="48"/>
                    <a:pt x="8" y="52"/>
                  </a:cubicBezTo>
                  <a:cubicBezTo>
                    <a:pt x="7" y="54"/>
                    <a:pt x="6" y="56"/>
                    <a:pt x="3" y="56"/>
                  </a:cubicBezTo>
                  <a:cubicBezTo>
                    <a:pt x="1" y="55"/>
                    <a:pt x="0" y="52"/>
                    <a:pt x="1" y="50"/>
                  </a:cubicBezTo>
                  <a:cubicBezTo>
                    <a:pt x="4" y="30"/>
                    <a:pt x="12" y="13"/>
                    <a:pt x="31" y="4"/>
                  </a:cubicBezTo>
                  <a:cubicBezTo>
                    <a:pt x="35" y="2"/>
                    <a:pt x="40" y="0"/>
                    <a:pt x="46" y="2"/>
                  </a:cubicBezTo>
                  <a:cubicBezTo>
                    <a:pt x="47" y="1"/>
                    <a:pt x="49" y="1"/>
                    <a:pt x="51" y="1"/>
                  </a:cubicBezTo>
                  <a:cubicBezTo>
                    <a:pt x="60" y="1"/>
                    <a:pt x="69" y="1"/>
                    <a:pt x="78" y="2"/>
                  </a:cubicBezTo>
                  <a:cubicBezTo>
                    <a:pt x="81" y="1"/>
                    <a:pt x="83" y="1"/>
                    <a:pt x="85" y="4"/>
                  </a:cubicBezTo>
                  <a:close/>
                </a:path>
              </a:pathLst>
            </a:custGeom>
            <a:solidFill>
              <a:srgbClr val="603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0" name="Freeform 68">
              <a:extLst>
                <a:ext uri="{FF2B5EF4-FFF2-40B4-BE49-F238E27FC236}">
                  <a16:creationId xmlns:a16="http://schemas.microsoft.com/office/drawing/2014/main" id="{88AE05E0-E7CD-5D54-FF28-80667241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065"/>
              <a:ext cx="415" cy="156"/>
            </a:xfrm>
            <a:custGeom>
              <a:avLst/>
              <a:gdLst>
                <a:gd name="T0" fmla="*/ 65 w 98"/>
                <a:gd name="T1" fmla="*/ 1 h 37"/>
                <a:gd name="T2" fmla="*/ 76 w 98"/>
                <a:gd name="T3" fmla="*/ 8 h 37"/>
                <a:gd name="T4" fmla="*/ 91 w 98"/>
                <a:gd name="T5" fmla="*/ 29 h 37"/>
                <a:gd name="T6" fmla="*/ 98 w 98"/>
                <a:gd name="T7" fmla="*/ 37 h 37"/>
                <a:gd name="T8" fmla="*/ 93 w 98"/>
                <a:gd name="T9" fmla="*/ 36 h 37"/>
                <a:gd name="T10" fmla="*/ 88 w 98"/>
                <a:gd name="T11" fmla="*/ 31 h 37"/>
                <a:gd name="T12" fmla="*/ 71 w 98"/>
                <a:gd name="T13" fmla="*/ 10 h 37"/>
                <a:gd name="T14" fmla="*/ 67 w 98"/>
                <a:gd name="T15" fmla="*/ 8 h 37"/>
                <a:gd name="T16" fmla="*/ 55 w 98"/>
                <a:gd name="T17" fmla="*/ 13 h 37"/>
                <a:gd name="T18" fmla="*/ 51 w 98"/>
                <a:gd name="T19" fmla="*/ 14 h 37"/>
                <a:gd name="T20" fmla="*/ 3 w 98"/>
                <a:gd name="T21" fmla="*/ 35 h 37"/>
                <a:gd name="T22" fmla="*/ 0 w 98"/>
                <a:gd name="T23" fmla="*/ 36 h 37"/>
                <a:gd name="T24" fmla="*/ 35 w 98"/>
                <a:gd name="T25" fmla="*/ 10 h 37"/>
                <a:gd name="T26" fmla="*/ 51 w 98"/>
                <a:gd name="T27" fmla="*/ 4 h 37"/>
                <a:gd name="T28" fmla="*/ 65 w 98"/>
                <a:gd name="T2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37">
                  <a:moveTo>
                    <a:pt x="65" y="1"/>
                  </a:moveTo>
                  <a:cubicBezTo>
                    <a:pt x="71" y="0"/>
                    <a:pt x="74" y="2"/>
                    <a:pt x="76" y="8"/>
                  </a:cubicBezTo>
                  <a:cubicBezTo>
                    <a:pt x="78" y="17"/>
                    <a:pt x="85" y="23"/>
                    <a:pt x="91" y="29"/>
                  </a:cubicBezTo>
                  <a:cubicBezTo>
                    <a:pt x="93" y="32"/>
                    <a:pt x="95" y="34"/>
                    <a:pt x="98" y="37"/>
                  </a:cubicBezTo>
                  <a:cubicBezTo>
                    <a:pt x="96" y="37"/>
                    <a:pt x="94" y="36"/>
                    <a:pt x="93" y="36"/>
                  </a:cubicBezTo>
                  <a:cubicBezTo>
                    <a:pt x="90" y="35"/>
                    <a:pt x="88" y="34"/>
                    <a:pt x="88" y="31"/>
                  </a:cubicBezTo>
                  <a:cubicBezTo>
                    <a:pt x="80" y="26"/>
                    <a:pt x="74" y="19"/>
                    <a:pt x="71" y="10"/>
                  </a:cubicBezTo>
                  <a:cubicBezTo>
                    <a:pt x="70" y="8"/>
                    <a:pt x="69" y="7"/>
                    <a:pt x="67" y="8"/>
                  </a:cubicBezTo>
                  <a:cubicBezTo>
                    <a:pt x="63" y="9"/>
                    <a:pt x="58" y="9"/>
                    <a:pt x="55" y="13"/>
                  </a:cubicBezTo>
                  <a:cubicBezTo>
                    <a:pt x="54" y="13"/>
                    <a:pt x="53" y="14"/>
                    <a:pt x="51" y="14"/>
                  </a:cubicBezTo>
                  <a:cubicBezTo>
                    <a:pt x="33" y="17"/>
                    <a:pt x="18" y="26"/>
                    <a:pt x="3" y="35"/>
                  </a:cubicBezTo>
                  <a:cubicBezTo>
                    <a:pt x="2" y="35"/>
                    <a:pt x="1" y="35"/>
                    <a:pt x="0" y="36"/>
                  </a:cubicBezTo>
                  <a:cubicBezTo>
                    <a:pt x="9" y="24"/>
                    <a:pt x="21" y="16"/>
                    <a:pt x="35" y="10"/>
                  </a:cubicBezTo>
                  <a:cubicBezTo>
                    <a:pt x="40" y="8"/>
                    <a:pt x="46" y="7"/>
                    <a:pt x="51" y="4"/>
                  </a:cubicBezTo>
                  <a:cubicBezTo>
                    <a:pt x="55" y="1"/>
                    <a:pt x="60" y="1"/>
                    <a:pt x="65" y="1"/>
                  </a:cubicBezTo>
                  <a:close/>
                </a:path>
              </a:pathLst>
            </a:custGeom>
            <a:solidFill>
              <a:srgbClr val="F4C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1" name="Freeform 69">
              <a:extLst>
                <a:ext uri="{FF2B5EF4-FFF2-40B4-BE49-F238E27FC236}">
                  <a16:creationId xmlns:a16="http://schemas.microsoft.com/office/drawing/2014/main" id="{FAC45FE9-1290-2E35-B1E3-1C58566D8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556"/>
              <a:ext cx="215" cy="279"/>
            </a:xfrm>
            <a:custGeom>
              <a:avLst/>
              <a:gdLst>
                <a:gd name="T0" fmla="*/ 51 w 51"/>
                <a:gd name="T1" fmla="*/ 7 h 66"/>
                <a:gd name="T2" fmla="*/ 7 w 51"/>
                <a:gd name="T3" fmla="*/ 58 h 66"/>
                <a:gd name="T4" fmla="*/ 8 w 51"/>
                <a:gd name="T5" fmla="*/ 61 h 66"/>
                <a:gd name="T6" fmla="*/ 1 w 51"/>
                <a:gd name="T7" fmla="*/ 63 h 66"/>
                <a:gd name="T8" fmla="*/ 3 w 51"/>
                <a:gd name="T9" fmla="*/ 47 h 66"/>
                <a:gd name="T10" fmla="*/ 11 w 51"/>
                <a:gd name="T11" fmla="*/ 30 h 66"/>
                <a:gd name="T12" fmla="*/ 49 w 51"/>
                <a:gd name="T13" fmla="*/ 0 h 66"/>
                <a:gd name="T14" fmla="*/ 51 w 51"/>
                <a:gd name="T15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6">
                  <a:moveTo>
                    <a:pt x="51" y="7"/>
                  </a:moveTo>
                  <a:cubicBezTo>
                    <a:pt x="20" y="12"/>
                    <a:pt x="10" y="37"/>
                    <a:pt x="7" y="58"/>
                  </a:cubicBezTo>
                  <a:cubicBezTo>
                    <a:pt x="7" y="59"/>
                    <a:pt x="8" y="60"/>
                    <a:pt x="8" y="61"/>
                  </a:cubicBezTo>
                  <a:cubicBezTo>
                    <a:pt x="7" y="66"/>
                    <a:pt x="4" y="65"/>
                    <a:pt x="1" y="63"/>
                  </a:cubicBezTo>
                  <a:cubicBezTo>
                    <a:pt x="0" y="58"/>
                    <a:pt x="4" y="53"/>
                    <a:pt x="3" y="47"/>
                  </a:cubicBezTo>
                  <a:cubicBezTo>
                    <a:pt x="7" y="42"/>
                    <a:pt x="8" y="36"/>
                    <a:pt x="11" y="30"/>
                  </a:cubicBezTo>
                  <a:cubicBezTo>
                    <a:pt x="18" y="12"/>
                    <a:pt x="33" y="5"/>
                    <a:pt x="49" y="0"/>
                  </a:cubicBezTo>
                  <a:cubicBezTo>
                    <a:pt x="50" y="2"/>
                    <a:pt x="49" y="5"/>
                    <a:pt x="51" y="7"/>
                  </a:cubicBezTo>
                  <a:close/>
                </a:path>
              </a:pathLst>
            </a:custGeom>
            <a:solidFill>
              <a:srgbClr val="807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2" name="Freeform 70">
              <a:extLst>
                <a:ext uri="{FF2B5EF4-FFF2-40B4-BE49-F238E27FC236}">
                  <a16:creationId xmlns:a16="http://schemas.microsoft.com/office/drawing/2014/main" id="{4B653B9C-4B5D-5B5D-8D5B-68AF5E192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403"/>
              <a:ext cx="199" cy="51"/>
            </a:xfrm>
            <a:custGeom>
              <a:avLst/>
              <a:gdLst>
                <a:gd name="T0" fmla="*/ 5 w 47"/>
                <a:gd name="T1" fmla="*/ 11 h 12"/>
                <a:gd name="T2" fmla="*/ 2 w 47"/>
                <a:gd name="T3" fmla="*/ 4 h 12"/>
                <a:gd name="T4" fmla="*/ 9 w 47"/>
                <a:gd name="T5" fmla="*/ 1 h 12"/>
                <a:gd name="T6" fmla="*/ 38 w 47"/>
                <a:gd name="T7" fmla="*/ 0 h 12"/>
                <a:gd name="T8" fmla="*/ 43 w 47"/>
                <a:gd name="T9" fmla="*/ 9 h 12"/>
                <a:gd name="T10" fmla="*/ 38 w 47"/>
                <a:gd name="T11" fmla="*/ 10 h 12"/>
                <a:gd name="T12" fmla="*/ 11 w 47"/>
                <a:gd name="T13" fmla="*/ 12 h 12"/>
                <a:gd name="T14" fmla="*/ 5 w 47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2">
                  <a:moveTo>
                    <a:pt x="5" y="11"/>
                  </a:moveTo>
                  <a:cubicBezTo>
                    <a:pt x="3" y="9"/>
                    <a:pt x="0" y="7"/>
                    <a:pt x="2" y="4"/>
                  </a:cubicBezTo>
                  <a:cubicBezTo>
                    <a:pt x="3" y="1"/>
                    <a:pt x="6" y="2"/>
                    <a:pt x="9" y="1"/>
                  </a:cubicBezTo>
                  <a:cubicBezTo>
                    <a:pt x="18" y="0"/>
                    <a:pt x="28" y="0"/>
                    <a:pt x="38" y="0"/>
                  </a:cubicBezTo>
                  <a:cubicBezTo>
                    <a:pt x="46" y="0"/>
                    <a:pt x="47" y="2"/>
                    <a:pt x="43" y="9"/>
                  </a:cubicBezTo>
                  <a:cubicBezTo>
                    <a:pt x="41" y="10"/>
                    <a:pt x="40" y="10"/>
                    <a:pt x="38" y="10"/>
                  </a:cubicBezTo>
                  <a:cubicBezTo>
                    <a:pt x="29" y="10"/>
                    <a:pt x="20" y="9"/>
                    <a:pt x="11" y="12"/>
                  </a:cubicBezTo>
                  <a:cubicBezTo>
                    <a:pt x="9" y="12"/>
                    <a:pt x="7" y="12"/>
                    <a:pt x="5" y="11"/>
                  </a:cubicBezTo>
                  <a:close/>
                </a:path>
              </a:pathLst>
            </a:custGeom>
            <a:solidFill>
              <a:srgbClr val="C32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3" name="Freeform 71">
              <a:extLst>
                <a:ext uri="{FF2B5EF4-FFF2-40B4-BE49-F238E27FC236}">
                  <a16:creationId xmlns:a16="http://schemas.microsoft.com/office/drawing/2014/main" id="{EB013DDA-4AE0-7905-B641-2B4E3D3D1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29"/>
              <a:ext cx="160" cy="63"/>
            </a:xfrm>
            <a:custGeom>
              <a:avLst/>
              <a:gdLst>
                <a:gd name="T0" fmla="*/ 0 w 38"/>
                <a:gd name="T1" fmla="*/ 5 h 15"/>
                <a:gd name="T2" fmla="*/ 38 w 38"/>
                <a:gd name="T3" fmla="*/ 3 h 15"/>
                <a:gd name="T4" fmla="*/ 0 w 38"/>
                <a:gd name="T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5">
                  <a:moveTo>
                    <a:pt x="0" y="5"/>
                  </a:moveTo>
                  <a:cubicBezTo>
                    <a:pt x="13" y="1"/>
                    <a:pt x="25" y="0"/>
                    <a:pt x="38" y="3"/>
                  </a:cubicBezTo>
                  <a:cubicBezTo>
                    <a:pt x="29" y="14"/>
                    <a:pt x="10" y="15"/>
                    <a:pt x="0" y="5"/>
                  </a:cubicBezTo>
                  <a:close/>
                </a:path>
              </a:pathLst>
            </a:custGeom>
            <a:solidFill>
              <a:srgbClr val="EB5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4" name="Freeform 72">
              <a:extLst>
                <a:ext uri="{FF2B5EF4-FFF2-40B4-BE49-F238E27FC236}">
                  <a16:creationId xmlns:a16="http://schemas.microsoft.com/office/drawing/2014/main" id="{A7807CF9-BB50-DB25-026C-4DEFB4A1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187"/>
              <a:ext cx="110" cy="72"/>
            </a:xfrm>
            <a:custGeom>
              <a:avLst/>
              <a:gdLst>
                <a:gd name="T0" fmla="*/ 20 w 26"/>
                <a:gd name="T1" fmla="*/ 7 h 17"/>
                <a:gd name="T2" fmla="*/ 6 w 26"/>
                <a:gd name="T3" fmla="*/ 14 h 17"/>
                <a:gd name="T4" fmla="*/ 3 w 26"/>
                <a:gd name="T5" fmla="*/ 16 h 17"/>
                <a:gd name="T6" fmla="*/ 2 w 26"/>
                <a:gd name="T7" fmla="*/ 10 h 17"/>
                <a:gd name="T8" fmla="*/ 20 w 26"/>
                <a:gd name="T9" fmla="*/ 0 h 17"/>
                <a:gd name="T10" fmla="*/ 26 w 26"/>
                <a:gd name="T11" fmla="*/ 5 h 17"/>
                <a:gd name="T12" fmla="*/ 20 w 26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7">
                  <a:moveTo>
                    <a:pt x="20" y="7"/>
                  </a:moveTo>
                  <a:cubicBezTo>
                    <a:pt x="14" y="6"/>
                    <a:pt x="10" y="9"/>
                    <a:pt x="6" y="14"/>
                  </a:cubicBezTo>
                  <a:cubicBezTo>
                    <a:pt x="5" y="15"/>
                    <a:pt x="5" y="17"/>
                    <a:pt x="3" y="16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5" y="3"/>
                    <a:pt x="12" y="0"/>
                    <a:pt x="20" y="0"/>
                  </a:cubicBezTo>
                  <a:cubicBezTo>
                    <a:pt x="23" y="1"/>
                    <a:pt x="26" y="2"/>
                    <a:pt x="26" y="5"/>
                  </a:cubicBezTo>
                  <a:cubicBezTo>
                    <a:pt x="25" y="9"/>
                    <a:pt x="22" y="7"/>
                    <a:pt x="20" y="7"/>
                  </a:cubicBezTo>
                  <a:close/>
                </a:path>
              </a:pathLst>
            </a:custGeom>
            <a:solidFill>
              <a:srgbClr val="CDC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5" name="Freeform 73">
              <a:extLst>
                <a:ext uri="{FF2B5EF4-FFF2-40B4-BE49-F238E27FC236}">
                  <a16:creationId xmlns:a16="http://schemas.microsoft.com/office/drawing/2014/main" id="{C694368E-9AD3-7000-6EA5-77882F8A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179"/>
              <a:ext cx="106" cy="59"/>
            </a:xfrm>
            <a:custGeom>
              <a:avLst/>
              <a:gdLst>
                <a:gd name="T0" fmla="*/ 20 w 25"/>
                <a:gd name="T1" fmla="*/ 4 h 14"/>
                <a:gd name="T2" fmla="*/ 25 w 25"/>
                <a:gd name="T3" fmla="*/ 9 h 14"/>
                <a:gd name="T4" fmla="*/ 23 w 25"/>
                <a:gd name="T5" fmla="*/ 13 h 14"/>
                <a:gd name="T6" fmla="*/ 19 w 25"/>
                <a:gd name="T7" fmla="*/ 11 h 14"/>
                <a:gd name="T8" fmla="*/ 5 w 25"/>
                <a:gd name="T9" fmla="*/ 7 h 14"/>
                <a:gd name="T10" fmla="*/ 0 w 25"/>
                <a:gd name="T11" fmla="*/ 5 h 14"/>
                <a:gd name="T12" fmla="*/ 4 w 25"/>
                <a:gd name="T13" fmla="*/ 2 h 14"/>
                <a:gd name="T14" fmla="*/ 20 w 25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4">
                  <a:moveTo>
                    <a:pt x="20" y="4"/>
                  </a:moveTo>
                  <a:cubicBezTo>
                    <a:pt x="21" y="5"/>
                    <a:pt x="23" y="7"/>
                    <a:pt x="25" y="9"/>
                  </a:cubicBezTo>
                  <a:cubicBezTo>
                    <a:pt x="24" y="10"/>
                    <a:pt x="25" y="13"/>
                    <a:pt x="23" y="13"/>
                  </a:cubicBezTo>
                  <a:cubicBezTo>
                    <a:pt x="21" y="14"/>
                    <a:pt x="20" y="13"/>
                    <a:pt x="19" y="11"/>
                  </a:cubicBezTo>
                  <a:cubicBezTo>
                    <a:pt x="15" y="6"/>
                    <a:pt x="10" y="6"/>
                    <a:pt x="5" y="7"/>
                  </a:cubicBezTo>
                  <a:cubicBezTo>
                    <a:pt x="3" y="7"/>
                    <a:pt x="1" y="8"/>
                    <a:pt x="0" y="5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9" y="0"/>
                    <a:pt x="14" y="2"/>
                    <a:pt x="20" y="4"/>
                  </a:cubicBezTo>
                  <a:close/>
                </a:path>
              </a:pathLst>
            </a:custGeom>
            <a:solidFill>
              <a:srgbClr val="CCC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6" name="Freeform 74">
              <a:extLst>
                <a:ext uri="{FF2B5EF4-FFF2-40B4-BE49-F238E27FC236}">
                  <a16:creationId xmlns:a16="http://schemas.microsoft.com/office/drawing/2014/main" id="{DEE82193-475C-62FA-A2C8-8F0E7A30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285"/>
              <a:ext cx="51" cy="89"/>
            </a:xfrm>
            <a:custGeom>
              <a:avLst/>
              <a:gdLst>
                <a:gd name="T0" fmla="*/ 2 w 12"/>
                <a:gd name="T1" fmla="*/ 21 h 21"/>
                <a:gd name="T2" fmla="*/ 1 w 12"/>
                <a:gd name="T3" fmla="*/ 5 h 21"/>
                <a:gd name="T4" fmla="*/ 5 w 12"/>
                <a:gd name="T5" fmla="*/ 1 h 21"/>
                <a:gd name="T6" fmla="*/ 12 w 12"/>
                <a:gd name="T7" fmla="*/ 5 h 21"/>
                <a:gd name="T8" fmla="*/ 5 w 12"/>
                <a:gd name="T9" fmla="*/ 7 h 21"/>
                <a:gd name="T10" fmla="*/ 5 w 12"/>
                <a:gd name="T11" fmla="*/ 16 h 21"/>
                <a:gd name="T12" fmla="*/ 2 w 12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2" y="21"/>
                  </a:moveTo>
                  <a:cubicBezTo>
                    <a:pt x="0" y="16"/>
                    <a:pt x="1" y="10"/>
                    <a:pt x="1" y="5"/>
                  </a:cubicBezTo>
                  <a:cubicBezTo>
                    <a:pt x="1" y="3"/>
                    <a:pt x="2" y="2"/>
                    <a:pt x="5" y="1"/>
                  </a:cubicBezTo>
                  <a:cubicBezTo>
                    <a:pt x="8" y="0"/>
                    <a:pt x="9" y="3"/>
                    <a:pt x="12" y="5"/>
                  </a:cubicBezTo>
                  <a:cubicBezTo>
                    <a:pt x="9" y="7"/>
                    <a:pt x="7" y="5"/>
                    <a:pt x="5" y="7"/>
                  </a:cubicBezTo>
                  <a:cubicBezTo>
                    <a:pt x="9" y="10"/>
                    <a:pt x="11" y="13"/>
                    <a:pt x="5" y="16"/>
                  </a:cubicBezTo>
                  <a:cubicBezTo>
                    <a:pt x="4" y="17"/>
                    <a:pt x="3" y="19"/>
                    <a:pt x="2" y="21"/>
                  </a:cubicBezTo>
                  <a:close/>
                </a:path>
              </a:pathLst>
            </a:custGeom>
            <a:solidFill>
              <a:srgbClr val="F7C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7" name="Freeform 75">
              <a:extLst>
                <a:ext uri="{FF2B5EF4-FFF2-40B4-BE49-F238E27FC236}">
                  <a16:creationId xmlns:a16="http://schemas.microsoft.com/office/drawing/2014/main" id="{1DA2346B-872E-0F5B-8146-FC3F8F261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314"/>
              <a:ext cx="59" cy="77"/>
            </a:xfrm>
            <a:custGeom>
              <a:avLst/>
              <a:gdLst>
                <a:gd name="T0" fmla="*/ 10 w 14"/>
                <a:gd name="T1" fmla="*/ 5 h 18"/>
                <a:gd name="T2" fmla="*/ 3 w 14"/>
                <a:gd name="T3" fmla="*/ 6 h 18"/>
                <a:gd name="T4" fmla="*/ 9 w 14"/>
                <a:gd name="T5" fmla="*/ 0 h 18"/>
                <a:gd name="T6" fmla="*/ 13 w 14"/>
                <a:gd name="T7" fmla="*/ 6 h 18"/>
                <a:gd name="T8" fmla="*/ 14 w 14"/>
                <a:gd name="T9" fmla="*/ 18 h 18"/>
                <a:gd name="T10" fmla="*/ 10 w 14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0" y="5"/>
                  </a:moveTo>
                  <a:cubicBezTo>
                    <a:pt x="6" y="4"/>
                    <a:pt x="6" y="7"/>
                    <a:pt x="3" y="6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3" y="0"/>
                    <a:pt x="13" y="3"/>
                    <a:pt x="13" y="6"/>
                  </a:cubicBezTo>
                  <a:cubicBezTo>
                    <a:pt x="13" y="10"/>
                    <a:pt x="14" y="14"/>
                    <a:pt x="14" y="18"/>
                  </a:cubicBezTo>
                  <a:cubicBezTo>
                    <a:pt x="13" y="13"/>
                    <a:pt x="0" y="14"/>
                    <a:pt x="10" y="5"/>
                  </a:cubicBezTo>
                  <a:close/>
                </a:path>
              </a:pathLst>
            </a:custGeom>
            <a:solidFill>
              <a:srgbClr val="F7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8" name="Freeform 76">
              <a:extLst>
                <a:ext uri="{FF2B5EF4-FFF2-40B4-BE49-F238E27FC236}">
                  <a16:creationId xmlns:a16="http://schemas.microsoft.com/office/drawing/2014/main" id="{61E1289C-2CBA-7E6E-F66E-CF26DCEA0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259"/>
              <a:ext cx="72" cy="77"/>
            </a:xfrm>
            <a:custGeom>
              <a:avLst/>
              <a:gdLst>
                <a:gd name="T0" fmla="*/ 15 w 17"/>
                <a:gd name="T1" fmla="*/ 6 h 18"/>
                <a:gd name="T2" fmla="*/ 11 w 17"/>
                <a:gd name="T3" fmla="*/ 16 h 18"/>
                <a:gd name="T4" fmla="*/ 3 w 17"/>
                <a:gd name="T5" fmla="*/ 13 h 18"/>
                <a:gd name="T6" fmla="*/ 7 w 17"/>
                <a:gd name="T7" fmla="*/ 1 h 18"/>
                <a:gd name="T8" fmla="*/ 15 w 17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5" y="6"/>
                  </a:moveTo>
                  <a:cubicBezTo>
                    <a:pt x="17" y="10"/>
                    <a:pt x="15" y="14"/>
                    <a:pt x="11" y="16"/>
                  </a:cubicBezTo>
                  <a:cubicBezTo>
                    <a:pt x="8" y="18"/>
                    <a:pt x="5" y="16"/>
                    <a:pt x="3" y="13"/>
                  </a:cubicBezTo>
                  <a:cubicBezTo>
                    <a:pt x="0" y="7"/>
                    <a:pt x="3" y="4"/>
                    <a:pt x="7" y="1"/>
                  </a:cubicBezTo>
                  <a:cubicBezTo>
                    <a:pt x="12" y="0"/>
                    <a:pt x="14" y="1"/>
                    <a:pt x="15" y="6"/>
                  </a:cubicBezTo>
                  <a:close/>
                </a:path>
              </a:pathLst>
            </a:custGeom>
            <a:solidFill>
              <a:srgbClr val="FCF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2" name="Freeform 77">
              <a:extLst>
                <a:ext uri="{FF2B5EF4-FFF2-40B4-BE49-F238E27FC236}">
                  <a16:creationId xmlns:a16="http://schemas.microsoft.com/office/drawing/2014/main" id="{3947F09C-2E63-2092-1A61-90251660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276"/>
              <a:ext cx="46" cy="60"/>
            </a:xfrm>
            <a:custGeom>
              <a:avLst/>
              <a:gdLst>
                <a:gd name="T0" fmla="*/ 7 w 11"/>
                <a:gd name="T1" fmla="*/ 2 h 14"/>
                <a:gd name="T2" fmla="*/ 3 w 11"/>
                <a:gd name="T3" fmla="*/ 13 h 14"/>
                <a:gd name="T4" fmla="*/ 0 w 11"/>
                <a:gd name="T5" fmla="*/ 11 h 14"/>
                <a:gd name="T6" fmla="*/ 0 w 11"/>
                <a:gd name="T7" fmla="*/ 3 h 14"/>
                <a:gd name="T8" fmla="*/ 7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7" y="2"/>
                  </a:moveTo>
                  <a:cubicBezTo>
                    <a:pt x="11" y="9"/>
                    <a:pt x="10" y="12"/>
                    <a:pt x="3" y="13"/>
                  </a:cubicBezTo>
                  <a:cubicBezTo>
                    <a:pt x="1" y="14"/>
                    <a:pt x="1" y="12"/>
                    <a:pt x="0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2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734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3" name="Freeform 78">
              <a:extLst>
                <a:ext uri="{FF2B5EF4-FFF2-40B4-BE49-F238E27FC236}">
                  <a16:creationId xmlns:a16="http://schemas.microsoft.com/office/drawing/2014/main" id="{63A721C4-CBA2-63BE-4ECA-88E0CE4D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268"/>
              <a:ext cx="42" cy="76"/>
            </a:xfrm>
            <a:custGeom>
              <a:avLst/>
              <a:gdLst>
                <a:gd name="T0" fmla="*/ 4 w 10"/>
                <a:gd name="T1" fmla="*/ 12 h 18"/>
                <a:gd name="T2" fmla="*/ 6 w 10"/>
                <a:gd name="T3" fmla="*/ 15 h 18"/>
                <a:gd name="T4" fmla="*/ 5 w 10"/>
                <a:gd name="T5" fmla="*/ 17 h 18"/>
                <a:gd name="T6" fmla="*/ 0 w 10"/>
                <a:gd name="T7" fmla="*/ 8 h 18"/>
                <a:gd name="T8" fmla="*/ 9 w 10"/>
                <a:gd name="T9" fmla="*/ 2 h 18"/>
                <a:gd name="T10" fmla="*/ 10 w 10"/>
                <a:gd name="T11" fmla="*/ 4 h 18"/>
                <a:gd name="T12" fmla="*/ 4 w 10"/>
                <a:gd name="T13" fmla="*/ 6 h 18"/>
                <a:gd name="T14" fmla="*/ 4 w 10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4" y="12"/>
                  </a:moveTo>
                  <a:cubicBezTo>
                    <a:pt x="5" y="13"/>
                    <a:pt x="6" y="14"/>
                    <a:pt x="6" y="15"/>
                  </a:cubicBezTo>
                  <a:cubicBezTo>
                    <a:pt x="8" y="17"/>
                    <a:pt x="8" y="18"/>
                    <a:pt x="5" y="17"/>
                  </a:cubicBezTo>
                  <a:cubicBezTo>
                    <a:pt x="1" y="16"/>
                    <a:pt x="0" y="12"/>
                    <a:pt x="0" y="8"/>
                  </a:cubicBezTo>
                  <a:cubicBezTo>
                    <a:pt x="0" y="1"/>
                    <a:pt x="3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7" y="3"/>
                    <a:pt x="5" y="4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FDF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4" name="Freeform 79">
              <a:extLst>
                <a:ext uri="{FF2B5EF4-FFF2-40B4-BE49-F238E27FC236}">
                  <a16:creationId xmlns:a16="http://schemas.microsoft.com/office/drawing/2014/main" id="{AF557055-D969-89E2-E7BD-AFBA1ED1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259"/>
              <a:ext cx="51" cy="43"/>
            </a:xfrm>
            <a:custGeom>
              <a:avLst/>
              <a:gdLst>
                <a:gd name="T0" fmla="*/ 12 w 12"/>
                <a:gd name="T1" fmla="*/ 4 h 10"/>
                <a:gd name="T2" fmla="*/ 3 w 12"/>
                <a:gd name="T3" fmla="*/ 10 h 10"/>
                <a:gd name="T4" fmla="*/ 3 w 12"/>
                <a:gd name="T5" fmla="*/ 5 h 10"/>
                <a:gd name="T6" fmla="*/ 12 w 12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7" y="2"/>
                    <a:pt x="4" y="5"/>
                    <a:pt x="3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5" y="2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A48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5" name="Freeform 80">
              <a:extLst>
                <a:ext uri="{FF2B5EF4-FFF2-40B4-BE49-F238E27FC236}">
                  <a16:creationId xmlns:a16="http://schemas.microsoft.com/office/drawing/2014/main" id="{0D9039AA-1655-6A9F-B55F-6DDD5B9E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247"/>
              <a:ext cx="47" cy="38"/>
            </a:xfrm>
            <a:custGeom>
              <a:avLst/>
              <a:gdLst>
                <a:gd name="T0" fmla="*/ 8 w 11"/>
                <a:gd name="T1" fmla="*/ 9 h 9"/>
                <a:gd name="T2" fmla="*/ 0 w 11"/>
                <a:gd name="T3" fmla="*/ 4 h 9"/>
                <a:gd name="T4" fmla="*/ 8 w 11"/>
                <a:gd name="T5" fmla="*/ 4 h 9"/>
                <a:gd name="T6" fmla="*/ 8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8" y="9"/>
                  </a:moveTo>
                  <a:cubicBezTo>
                    <a:pt x="6" y="6"/>
                    <a:pt x="4" y="3"/>
                    <a:pt x="0" y="4"/>
                  </a:cubicBezTo>
                  <a:cubicBezTo>
                    <a:pt x="3" y="0"/>
                    <a:pt x="5" y="3"/>
                    <a:pt x="8" y="4"/>
                  </a:cubicBezTo>
                  <a:cubicBezTo>
                    <a:pt x="9" y="5"/>
                    <a:pt x="11" y="7"/>
                    <a:pt x="8" y="9"/>
                  </a:cubicBezTo>
                  <a:close/>
                </a:path>
              </a:pathLst>
            </a:custGeom>
            <a:solidFill>
              <a:srgbClr val="A18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6" name="Freeform 81">
              <a:extLst>
                <a:ext uri="{FF2B5EF4-FFF2-40B4-BE49-F238E27FC236}">
                  <a16:creationId xmlns:a16="http://schemas.microsoft.com/office/drawing/2014/main" id="{2F03F1B0-F7FB-837B-895F-8FFDD979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636"/>
              <a:ext cx="593" cy="555"/>
            </a:xfrm>
            <a:custGeom>
              <a:avLst/>
              <a:gdLst>
                <a:gd name="T0" fmla="*/ 6 w 140"/>
                <a:gd name="T1" fmla="*/ 44 h 131"/>
                <a:gd name="T2" fmla="*/ 13 w 140"/>
                <a:gd name="T3" fmla="*/ 42 h 131"/>
                <a:gd name="T4" fmla="*/ 27 w 140"/>
                <a:gd name="T5" fmla="*/ 26 h 131"/>
                <a:gd name="T6" fmla="*/ 56 w 140"/>
                <a:gd name="T7" fmla="*/ 7 h 131"/>
                <a:gd name="T8" fmla="*/ 65 w 140"/>
                <a:gd name="T9" fmla="*/ 2 h 131"/>
                <a:gd name="T10" fmla="*/ 77 w 140"/>
                <a:gd name="T11" fmla="*/ 3 h 131"/>
                <a:gd name="T12" fmla="*/ 121 w 140"/>
                <a:gd name="T13" fmla="*/ 45 h 131"/>
                <a:gd name="T14" fmla="*/ 123 w 140"/>
                <a:gd name="T15" fmla="*/ 48 h 131"/>
                <a:gd name="T16" fmla="*/ 130 w 140"/>
                <a:gd name="T17" fmla="*/ 70 h 131"/>
                <a:gd name="T18" fmla="*/ 133 w 140"/>
                <a:gd name="T19" fmla="*/ 76 h 131"/>
                <a:gd name="T20" fmla="*/ 134 w 140"/>
                <a:gd name="T21" fmla="*/ 94 h 131"/>
                <a:gd name="T22" fmla="*/ 129 w 140"/>
                <a:gd name="T23" fmla="*/ 98 h 131"/>
                <a:gd name="T24" fmla="*/ 117 w 140"/>
                <a:gd name="T25" fmla="*/ 101 h 131"/>
                <a:gd name="T26" fmla="*/ 103 w 140"/>
                <a:gd name="T27" fmla="*/ 107 h 131"/>
                <a:gd name="T28" fmla="*/ 106 w 140"/>
                <a:gd name="T29" fmla="*/ 108 h 131"/>
                <a:gd name="T30" fmla="*/ 113 w 140"/>
                <a:gd name="T31" fmla="*/ 116 h 131"/>
                <a:gd name="T32" fmla="*/ 102 w 140"/>
                <a:gd name="T33" fmla="*/ 124 h 131"/>
                <a:gd name="T34" fmla="*/ 90 w 140"/>
                <a:gd name="T35" fmla="*/ 129 h 131"/>
                <a:gd name="T36" fmla="*/ 82 w 140"/>
                <a:gd name="T37" fmla="*/ 128 h 131"/>
                <a:gd name="T38" fmla="*/ 81 w 140"/>
                <a:gd name="T39" fmla="*/ 127 h 131"/>
                <a:gd name="T40" fmla="*/ 75 w 140"/>
                <a:gd name="T41" fmla="*/ 120 h 131"/>
                <a:gd name="T42" fmla="*/ 71 w 140"/>
                <a:gd name="T43" fmla="*/ 118 h 131"/>
                <a:gd name="T44" fmla="*/ 49 w 140"/>
                <a:gd name="T45" fmla="*/ 111 h 131"/>
                <a:gd name="T46" fmla="*/ 53 w 140"/>
                <a:gd name="T47" fmla="*/ 107 h 131"/>
                <a:gd name="T48" fmla="*/ 26 w 140"/>
                <a:gd name="T49" fmla="*/ 89 h 131"/>
                <a:gd name="T50" fmla="*/ 22 w 140"/>
                <a:gd name="T51" fmla="*/ 83 h 131"/>
                <a:gd name="T52" fmla="*/ 7 w 140"/>
                <a:gd name="T53" fmla="*/ 72 h 131"/>
                <a:gd name="T54" fmla="*/ 2 w 140"/>
                <a:gd name="T55" fmla="*/ 66 h 131"/>
                <a:gd name="T56" fmla="*/ 2 w 140"/>
                <a:gd name="T57" fmla="*/ 60 h 131"/>
                <a:gd name="T58" fmla="*/ 3 w 140"/>
                <a:gd name="T59" fmla="*/ 54 h 131"/>
                <a:gd name="T60" fmla="*/ 5 w 140"/>
                <a:gd name="T61" fmla="*/ 46 h 131"/>
                <a:gd name="T62" fmla="*/ 6 w 140"/>
                <a:gd name="T63" fmla="*/ 4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31">
                  <a:moveTo>
                    <a:pt x="6" y="44"/>
                  </a:moveTo>
                  <a:cubicBezTo>
                    <a:pt x="9" y="43"/>
                    <a:pt x="12" y="45"/>
                    <a:pt x="13" y="42"/>
                  </a:cubicBezTo>
                  <a:cubicBezTo>
                    <a:pt x="17" y="36"/>
                    <a:pt x="21" y="30"/>
                    <a:pt x="27" y="26"/>
                  </a:cubicBezTo>
                  <a:cubicBezTo>
                    <a:pt x="36" y="19"/>
                    <a:pt x="45" y="11"/>
                    <a:pt x="56" y="7"/>
                  </a:cubicBezTo>
                  <a:cubicBezTo>
                    <a:pt x="59" y="5"/>
                    <a:pt x="62" y="4"/>
                    <a:pt x="65" y="2"/>
                  </a:cubicBezTo>
                  <a:cubicBezTo>
                    <a:pt x="69" y="0"/>
                    <a:pt x="73" y="1"/>
                    <a:pt x="77" y="3"/>
                  </a:cubicBezTo>
                  <a:cubicBezTo>
                    <a:pt x="95" y="14"/>
                    <a:pt x="111" y="26"/>
                    <a:pt x="121" y="45"/>
                  </a:cubicBezTo>
                  <a:cubicBezTo>
                    <a:pt x="121" y="46"/>
                    <a:pt x="122" y="47"/>
                    <a:pt x="123" y="48"/>
                  </a:cubicBezTo>
                  <a:cubicBezTo>
                    <a:pt x="127" y="55"/>
                    <a:pt x="129" y="62"/>
                    <a:pt x="130" y="70"/>
                  </a:cubicBezTo>
                  <a:cubicBezTo>
                    <a:pt x="131" y="72"/>
                    <a:pt x="130" y="75"/>
                    <a:pt x="133" y="76"/>
                  </a:cubicBezTo>
                  <a:cubicBezTo>
                    <a:pt x="140" y="81"/>
                    <a:pt x="140" y="87"/>
                    <a:pt x="134" y="94"/>
                  </a:cubicBezTo>
                  <a:cubicBezTo>
                    <a:pt x="133" y="95"/>
                    <a:pt x="131" y="97"/>
                    <a:pt x="129" y="98"/>
                  </a:cubicBezTo>
                  <a:cubicBezTo>
                    <a:pt x="125" y="101"/>
                    <a:pt x="121" y="101"/>
                    <a:pt x="117" y="101"/>
                  </a:cubicBezTo>
                  <a:cubicBezTo>
                    <a:pt x="111" y="100"/>
                    <a:pt x="107" y="104"/>
                    <a:pt x="103" y="107"/>
                  </a:cubicBezTo>
                  <a:cubicBezTo>
                    <a:pt x="103" y="109"/>
                    <a:pt x="105" y="108"/>
                    <a:pt x="106" y="108"/>
                  </a:cubicBezTo>
                  <a:cubicBezTo>
                    <a:pt x="111" y="108"/>
                    <a:pt x="114" y="111"/>
                    <a:pt x="113" y="116"/>
                  </a:cubicBezTo>
                  <a:cubicBezTo>
                    <a:pt x="110" y="119"/>
                    <a:pt x="108" y="123"/>
                    <a:pt x="102" y="124"/>
                  </a:cubicBezTo>
                  <a:cubicBezTo>
                    <a:pt x="98" y="123"/>
                    <a:pt x="93" y="123"/>
                    <a:pt x="90" y="129"/>
                  </a:cubicBezTo>
                  <a:cubicBezTo>
                    <a:pt x="89" y="131"/>
                    <a:pt x="83" y="131"/>
                    <a:pt x="82" y="128"/>
                  </a:cubicBezTo>
                  <a:cubicBezTo>
                    <a:pt x="81" y="128"/>
                    <a:pt x="82" y="127"/>
                    <a:pt x="81" y="127"/>
                  </a:cubicBezTo>
                  <a:cubicBezTo>
                    <a:pt x="75" y="127"/>
                    <a:pt x="74" y="126"/>
                    <a:pt x="75" y="120"/>
                  </a:cubicBezTo>
                  <a:cubicBezTo>
                    <a:pt x="75" y="117"/>
                    <a:pt x="74" y="117"/>
                    <a:pt x="71" y="118"/>
                  </a:cubicBezTo>
                  <a:cubicBezTo>
                    <a:pt x="63" y="120"/>
                    <a:pt x="55" y="118"/>
                    <a:pt x="49" y="111"/>
                  </a:cubicBezTo>
                  <a:cubicBezTo>
                    <a:pt x="50" y="109"/>
                    <a:pt x="52" y="109"/>
                    <a:pt x="53" y="107"/>
                  </a:cubicBezTo>
                  <a:cubicBezTo>
                    <a:pt x="42" y="103"/>
                    <a:pt x="34" y="97"/>
                    <a:pt x="26" y="89"/>
                  </a:cubicBezTo>
                  <a:cubicBezTo>
                    <a:pt x="25" y="87"/>
                    <a:pt x="23" y="85"/>
                    <a:pt x="22" y="83"/>
                  </a:cubicBezTo>
                  <a:cubicBezTo>
                    <a:pt x="19" y="77"/>
                    <a:pt x="14" y="73"/>
                    <a:pt x="7" y="72"/>
                  </a:cubicBezTo>
                  <a:cubicBezTo>
                    <a:pt x="5" y="70"/>
                    <a:pt x="3" y="68"/>
                    <a:pt x="2" y="66"/>
                  </a:cubicBezTo>
                  <a:cubicBezTo>
                    <a:pt x="0" y="64"/>
                    <a:pt x="0" y="62"/>
                    <a:pt x="2" y="60"/>
                  </a:cubicBezTo>
                  <a:cubicBezTo>
                    <a:pt x="3" y="58"/>
                    <a:pt x="4" y="57"/>
                    <a:pt x="3" y="54"/>
                  </a:cubicBezTo>
                  <a:cubicBezTo>
                    <a:pt x="1" y="51"/>
                    <a:pt x="4" y="49"/>
                    <a:pt x="5" y="46"/>
                  </a:cubicBezTo>
                  <a:cubicBezTo>
                    <a:pt x="5" y="46"/>
                    <a:pt x="6" y="45"/>
                    <a:pt x="6" y="44"/>
                  </a:cubicBezTo>
                  <a:close/>
                </a:path>
              </a:pathLst>
            </a:custGeom>
            <a:solidFill>
              <a:srgbClr val="FC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7" name="Freeform 82">
              <a:extLst>
                <a:ext uri="{FF2B5EF4-FFF2-40B4-BE49-F238E27FC236}">
                  <a16:creationId xmlns:a16="http://schemas.microsoft.com/office/drawing/2014/main" id="{E93DD2C7-20FB-A312-FC06-D24E90B95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742"/>
              <a:ext cx="588" cy="470"/>
            </a:xfrm>
            <a:custGeom>
              <a:avLst/>
              <a:gdLst>
                <a:gd name="T0" fmla="*/ 133 w 139"/>
                <a:gd name="T1" fmla="*/ 21 h 111"/>
                <a:gd name="T2" fmla="*/ 137 w 139"/>
                <a:gd name="T3" fmla="*/ 31 h 111"/>
                <a:gd name="T4" fmla="*/ 134 w 139"/>
                <a:gd name="T5" fmla="*/ 33 h 111"/>
                <a:gd name="T6" fmla="*/ 133 w 139"/>
                <a:gd name="T7" fmla="*/ 42 h 111"/>
                <a:gd name="T8" fmla="*/ 135 w 139"/>
                <a:gd name="T9" fmla="*/ 45 h 111"/>
                <a:gd name="T10" fmla="*/ 135 w 139"/>
                <a:gd name="T11" fmla="*/ 58 h 111"/>
                <a:gd name="T12" fmla="*/ 126 w 139"/>
                <a:gd name="T13" fmla="*/ 64 h 111"/>
                <a:gd name="T14" fmla="*/ 121 w 139"/>
                <a:gd name="T15" fmla="*/ 64 h 111"/>
                <a:gd name="T16" fmla="*/ 112 w 139"/>
                <a:gd name="T17" fmla="*/ 69 h 111"/>
                <a:gd name="T18" fmla="*/ 104 w 139"/>
                <a:gd name="T19" fmla="*/ 76 h 111"/>
                <a:gd name="T20" fmla="*/ 86 w 139"/>
                <a:gd name="T21" fmla="*/ 85 h 111"/>
                <a:gd name="T22" fmla="*/ 81 w 139"/>
                <a:gd name="T23" fmla="*/ 89 h 111"/>
                <a:gd name="T24" fmla="*/ 74 w 139"/>
                <a:gd name="T25" fmla="*/ 99 h 111"/>
                <a:gd name="T26" fmla="*/ 70 w 139"/>
                <a:gd name="T27" fmla="*/ 99 h 111"/>
                <a:gd name="T28" fmla="*/ 65 w 139"/>
                <a:gd name="T29" fmla="*/ 90 h 111"/>
                <a:gd name="T30" fmla="*/ 68 w 139"/>
                <a:gd name="T31" fmla="*/ 101 h 111"/>
                <a:gd name="T32" fmla="*/ 67 w 139"/>
                <a:gd name="T33" fmla="*/ 103 h 111"/>
                <a:gd name="T34" fmla="*/ 67 w 139"/>
                <a:gd name="T35" fmla="*/ 106 h 111"/>
                <a:gd name="T36" fmla="*/ 63 w 139"/>
                <a:gd name="T37" fmla="*/ 109 h 111"/>
                <a:gd name="T38" fmla="*/ 61 w 139"/>
                <a:gd name="T39" fmla="*/ 104 h 111"/>
                <a:gd name="T40" fmla="*/ 60 w 139"/>
                <a:gd name="T41" fmla="*/ 110 h 111"/>
                <a:gd name="T42" fmla="*/ 56 w 139"/>
                <a:gd name="T43" fmla="*/ 108 h 111"/>
                <a:gd name="T44" fmla="*/ 54 w 139"/>
                <a:gd name="T45" fmla="*/ 106 h 111"/>
                <a:gd name="T46" fmla="*/ 39 w 139"/>
                <a:gd name="T47" fmla="*/ 101 h 111"/>
                <a:gd name="T48" fmla="*/ 35 w 139"/>
                <a:gd name="T49" fmla="*/ 98 h 111"/>
                <a:gd name="T50" fmla="*/ 25 w 139"/>
                <a:gd name="T51" fmla="*/ 85 h 111"/>
                <a:gd name="T52" fmla="*/ 27 w 139"/>
                <a:gd name="T53" fmla="*/ 79 h 111"/>
                <a:gd name="T54" fmla="*/ 31 w 139"/>
                <a:gd name="T55" fmla="*/ 77 h 111"/>
                <a:gd name="T56" fmla="*/ 36 w 139"/>
                <a:gd name="T57" fmla="*/ 82 h 111"/>
                <a:gd name="T58" fmla="*/ 21 w 139"/>
                <a:gd name="T59" fmla="*/ 69 h 111"/>
                <a:gd name="T60" fmla="*/ 3 w 139"/>
                <a:gd name="T61" fmla="*/ 61 h 111"/>
                <a:gd name="T62" fmla="*/ 9 w 139"/>
                <a:gd name="T63" fmla="*/ 46 h 111"/>
                <a:gd name="T64" fmla="*/ 11 w 139"/>
                <a:gd name="T65" fmla="*/ 39 h 111"/>
                <a:gd name="T66" fmla="*/ 11 w 139"/>
                <a:gd name="T67" fmla="*/ 20 h 111"/>
                <a:gd name="T68" fmla="*/ 18 w 139"/>
                <a:gd name="T69" fmla="*/ 10 h 111"/>
                <a:gd name="T70" fmla="*/ 35 w 139"/>
                <a:gd name="T71" fmla="*/ 2 h 111"/>
                <a:gd name="T72" fmla="*/ 40 w 139"/>
                <a:gd name="T73" fmla="*/ 2 h 111"/>
                <a:gd name="T74" fmla="*/ 39 w 139"/>
                <a:gd name="T75" fmla="*/ 7 h 111"/>
                <a:gd name="T76" fmla="*/ 32 w 139"/>
                <a:gd name="T77" fmla="*/ 15 h 111"/>
                <a:gd name="T78" fmla="*/ 30 w 139"/>
                <a:gd name="T79" fmla="*/ 22 h 111"/>
                <a:gd name="T80" fmla="*/ 26 w 139"/>
                <a:gd name="T81" fmla="*/ 28 h 111"/>
                <a:gd name="T82" fmla="*/ 34 w 139"/>
                <a:gd name="T83" fmla="*/ 20 h 111"/>
                <a:gd name="T84" fmla="*/ 73 w 139"/>
                <a:gd name="T85" fmla="*/ 13 h 111"/>
                <a:gd name="T86" fmla="*/ 82 w 139"/>
                <a:gd name="T87" fmla="*/ 9 h 111"/>
                <a:gd name="T88" fmla="*/ 83 w 139"/>
                <a:gd name="T89" fmla="*/ 14 h 111"/>
                <a:gd name="T90" fmla="*/ 90 w 139"/>
                <a:gd name="T91" fmla="*/ 14 h 111"/>
                <a:gd name="T92" fmla="*/ 103 w 139"/>
                <a:gd name="T93" fmla="*/ 21 h 111"/>
                <a:gd name="T94" fmla="*/ 97 w 139"/>
                <a:gd name="T95" fmla="*/ 13 h 111"/>
                <a:gd name="T96" fmla="*/ 105 w 139"/>
                <a:gd name="T97" fmla="*/ 6 h 111"/>
                <a:gd name="T98" fmla="*/ 113 w 139"/>
                <a:gd name="T99" fmla="*/ 11 h 111"/>
                <a:gd name="T100" fmla="*/ 123 w 139"/>
                <a:gd name="T101" fmla="*/ 30 h 111"/>
                <a:gd name="T102" fmla="*/ 124 w 139"/>
                <a:gd name="T103" fmla="*/ 34 h 111"/>
                <a:gd name="T104" fmla="*/ 130 w 139"/>
                <a:gd name="T105" fmla="*/ 24 h 111"/>
                <a:gd name="T106" fmla="*/ 133 w 139"/>
                <a:gd name="T107" fmla="*/ 2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" h="111">
                  <a:moveTo>
                    <a:pt x="133" y="21"/>
                  </a:moveTo>
                  <a:cubicBezTo>
                    <a:pt x="134" y="25"/>
                    <a:pt x="128" y="30"/>
                    <a:pt x="137" y="31"/>
                  </a:cubicBezTo>
                  <a:cubicBezTo>
                    <a:pt x="136" y="32"/>
                    <a:pt x="135" y="33"/>
                    <a:pt x="134" y="33"/>
                  </a:cubicBezTo>
                  <a:cubicBezTo>
                    <a:pt x="130" y="35"/>
                    <a:pt x="128" y="38"/>
                    <a:pt x="133" y="42"/>
                  </a:cubicBezTo>
                  <a:cubicBezTo>
                    <a:pt x="134" y="43"/>
                    <a:pt x="134" y="44"/>
                    <a:pt x="135" y="45"/>
                  </a:cubicBezTo>
                  <a:cubicBezTo>
                    <a:pt x="139" y="49"/>
                    <a:pt x="137" y="54"/>
                    <a:pt x="135" y="58"/>
                  </a:cubicBezTo>
                  <a:cubicBezTo>
                    <a:pt x="132" y="60"/>
                    <a:pt x="130" y="63"/>
                    <a:pt x="126" y="64"/>
                  </a:cubicBezTo>
                  <a:cubicBezTo>
                    <a:pt x="124" y="64"/>
                    <a:pt x="123" y="65"/>
                    <a:pt x="121" y="64"/>
                  </a:cubicBezTo>
                  <a:cubicBezTo>
                    <a:pt x="117" y="64"/>
                    <a:pt x="114" y="65"/>
                    <a:pt x="112" y="69"/>
                  </a:cubicBezTo>
                  <a:cubicBezTo>
                    <a:pt x="110" y="72"/>
                    <a:pt x="107" y="74"/>
                    <a:pt x="104" y="76"/>
                  </a:cubicBezTo>
                  <a:cubicBezTo>
                    <a:pt x="99" y="80"/>
                    <a:pt x="92" y="82"/>
                    <a:pt x="86" y="85"/>
                  </a:cubicBezTo>
                  <a:cubicBezTo>
                    <a:pt x="84" y="86"/>
                    <a:pt x="82" y="86"/>
                    <a:pt x="81" y="89"/>
                  </a:cubicBezTo>
                  <a:cubicBezTo>
                    <a:pt x="79" y="93"/>
                    <a:pt x="78" y="97"/>
                    <a:pt x="74" y="99"/>
                  </a:cubicBezTo>
                  <a:cubicBezTo>
                    <a:pt x="72" y="100"/>
                    <a:pt x="71" y="100"/>
                    <a:pt x="70" y="99"/>
                  </a:cubicBezTo>
                  <a:cubicBezTo>
                    <a:pt x="67" y="97"/>
                    <a:pt x="67" y="93"/>
                    <a:pt x="65" y="90"/>
                  </a:cubicBezTo>
                  <a:cubicBezTo>
                    <a:pt x="67" y="94"/>
                    <a:pt x="67" y="97"/>
                    <a:pt x="68" y="101"/>
                  </a:cubicBezTo>
                  <a:cubicBezTo>
                    <a:pt x="68" y="102"/>
                    <a:pt x="68" y="102"/>
                    <a:pt x="67" y="103"/>
                  </a:cubicBezTo>
                  <a:cubicBezTo>
                    <a:pt x="67" y="104"/>
                    <a:pt x="67" y="105"/>
                    <a:pt x="67" y="106"/>
                  </a:cubicBezTo>
                  <a:cubicBezTo>
                    <a:pt x="66" y="107"/>
                    <a:pt x="65" y="109"/>
                    <a:pt x="63" y="109"/>
                  </a:cubicBezTo>
                  <a:cubicBezTo>
                    <a:pt x="61" y="108"/>
                    <a:pt x="61" y="106"/>
                    <a:pt x="61" y="104"/>
                  </a:cubicBezTo>
                  <a:cubicBezTo>
                    <a:pt x="61" y="107"/>
                    <a:pt x="62" y="109"/>
                    <a:pt x="60" y="110"/>
                  </a:cubicBezTo>
                  <a:cubicBezTo>
                    <a:pt x="58" y="111"/>
                    <a:pt x="57" y="109"/>
                    <a:pt x="56" y="108"/>
                  </a:cubicBezTo>
                  <a:cubicBezTo>
                    <a:pt x="55" y="107"/>
                    <a:pt x="55" y="106"/>
                    <a:pt x="54" y="106"/>
                  </a:cubicBezTo>
                  <a:cubicBezTo>
                    <a:pt x="47" y="110"/>
                    <a:pt x="43" y="106"/>
                    <a:pt x="39" y="101"/>
                  </a:cubicBezTo>
                  <a:cubicBezTo>
                    <a:pt x="37" y="100"/>
                    <a:pt x="36" y="100"/>
                    <a:pt x="35" y="98"/>
                  </a:cubicBezTo>
                  <a:cubicBezTo>
                    <a:pt x="30" y="95"/>
                    <a:pt x="29" y="89"/>
                    <a:pt x="25" y="85"/>
                  </a:cubicBezTo>
                  <a:cubicBezTo>
                    <a:pt x="25" y="82"/>
                    <a:pt x="27" y="81"/>
                    <a:pt x="27" y="79"/>
                  </a:cubicBezTo>
                  <a:cubicBezTo>
                    <a:pt x="27" y="75"/>
                    <a:pt x="29" y="75"/>
                    <a:pt x="31" y="77"/>
                  </a:cubicBezTo>
                  <a:cubicBezTo>
                    <a:pt x="33" y="78"/>
                    <a:pt x="34" y="81"/>
                    <a:pt x="36" y="82"/>
                  </a:cubicBezTo>
                  <a:cubicBezTo>
                    <a:pt x="31" y="77"/>
                    <a:pt x="27" y="72"/>
                    <a:pt x="21" y="69"/>
                  </a:cubicBezTo>
                  <a:cubicBezTo>
                    <a:pt x="11" y="71"/>
                    <a:pt x="5" y="68"/>
                    <a:pt x="3" y="61"/>
                  </a:cubicBezTo>
                  <a:cubicBezTo>
                    <a:pt x="0" y="55"/>
                    <a:pt x="2" y="49"/>
                    <a:pt x="9" y="46"/>
                  </a:cubicBezTo>
                  <a:cubicBezTo>
                    <a:pt x="12" y="44"/>
                    <a:pt x="12" y="42"/>
                    <a:pt x="11" y="39"/>
                  </a:cubicBezTo>
                  <a:cubicBezTo>
                    <a:pt x="10" y="33"/>
                    <a:pt x="11" y="26"/>
                    <a:pt x="11" y="20"/>
                  </a:cubicBezTo>
                  <a:cubicBezTo>
                    <a:pt x="11" y="15"/>
                    <a:pt x="13" y="11"/>
                    <a:pt x="18" y="10"/>
                  </a:cubicBezTo>
                  <a:cubicBezTo>
                    <a:pt x="24" y="8"/>
                    <a:pt x="29" y="5"/>
                    <a:pt x="35" y="2"/>
                  </a:cubicBezTo>
                  <a:cubicBezTo>
                    <a:pt x="36" y="1"/>
                    <a:pt x="38" y="0"/>
                    <a:pt x="40" y="2"/>
                  </a:cubicBezTo>
                  <a:cubicBezTo>
                    <a:pt x="41" y="4"/>
                    <a:pt x="40" y="5"/>
                    <a:pt x="39" y="7"/>
                  </a:cubicBezTo>
                  <a:cubicBezTo>
                    <a:pt x="37" y="10"/>
                    <a:pt x="34" y="13"/>
                    <a:pt x="32" y="15"/>
                  </a:cubicBezTo>
                  <a:cubicBezTo>
                    <a:pt x="33" y="18"/>
                    <a:pt x="33" y="20"/>
                    <a:pt x="30" y="22"/>
                  </a:cubicBezTo>
                  <a:cubicBezTo>
                    <a:pt x="28" y="23"/>
                    <a:pt x="27" y="26"/>
                    <a:pt x="26" y="28"/>
                  </a:cubicBezTo>
                  <a:cubicBezTo>
                    <a:pt x="28" y="25"/>
                    <a:pt x="29" y="21"/>
                    <a:pt x="34" y="20"/>
                  </a:cubicBezTo>
                  <a:cubicBezTo>
                    <a:pt x="47" y="19"/>
                    <a:pt x="61" y="18"/>
                    <a:pt x="73" y="13"/>
                  </a:cubicBezTo>
                  <a:cubicBezTo>
                    <a:pt x="76" y="11"/>
                    <a:pt x="78" y="8"/>
                    <a:pt x="82" y="9"/>
                  </a:cubicBezTo>
                  <a:cubicBezTo>
                    <a:pt x="84" y="10"/>
                    <a:pt x="83" y="12"/>
                    <a:pt x="83" y="14"/>
                  </a:cubicBezTo>
                  <a:cubicBezTo>
                    <a:pt x="85" y="16"/>
                    <a:pt x="88" y="14"/>
                    <a:pt x="90" y="14"/>
                  </a:cubicBezTo>
                  <a:cubicBezTo>
                    <a:pt x="96" y="13"/>
                    <a:pt x="101" y="15"/>
                    <a:pt x="103" y="21"/>
                  </a:cubicBezTo>
                  <a:cubicBezTo>
                    <a:pt x="103" y="17"/>
                    <a:pt x="98" y="16"/>
                    <a:pt x="97" y="13"/>
                  </a:cubicBezTo>
                  <a:cubicBezTo>
                    <a:pt x="98" y="9"/>
                    <a:pt x="101" y="8"/>
                    <a:pt x="105" y="6"/>
                  </a:cubicBezTo>
                  <a:cubicBezTo>
                    <a:pt x="109" y="4"/>
                    <a:pt x="112" y="7"/>
                    <a:pt x="113" y="11"/>
                  </a:cubicBezTo>
                  <a:cubicBezTo>
                    <a:pt x="116" y="18"/>
                    <a:pt x="120" y="23"/>
                    <a:pt x="123" y="30"/>
                  </a:cubicBezTo>
                  <a:cubicBezTo>
                    <a:pt x="124" y="31"/>
                    <a:pt x="124" y="32"/>
                    <a:pt x="124" y="34"/>
                  </a:cubicBezTo>
                  <a:cubicBezTo>
                    <a:pt x="128" y="31"/>
                    <a:pt x="126" y="26"/>
                    <a:pt x="130" y="24"/>
                  </a:cubicBezTo>
                  <a:cubicBezTo>
                    <a:pt x="131" y="23"/>
                    <a:pt x="132" y="22"/>
                    <a:pt x="133" y="21"/>
                  </a:cubicBezTo>
                  <a:close/>
                </a:path>
              </a:pathLst>
            </a:custGeom>
            <a:solidFill>
              <a:srgbClr val="FDD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8" name="Freeform 83">
              <a:extLst>
                <a:ext uri="{FF2B5EF4-FFF2-40B4-BE49-F238E27FC236}">
                  <a16:creationId xmlns:a16="http://schemas.microsoft.com/office/drawing/2014/main" id="{887C4EA7-9DF6-1E8E-2182-8CDEE905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68"/>
              <a:ext cx="559" cy="373"/>
            </a:xfrm>
            <a:custGeom>
              <a:avLst/>
              <a:gdLst>
                <a:gd name="T0" fmla="*/ 82 w 132"/>
                <a:gd name="T1" fmla="*/ 55 h 88"/>
                <a:gd name="T2" fmla="*/ 84 w 132"/>
                <a:gd name="T3" fmla="*/ 52 h 88"/>
                <a:gd name="T4" fmla="*/ 81 w 132"/>
                <a:gd name="T5" fmla="*/ 50 h 88"/>
                <a:gd name="T6" fmla="*/ 51 w 132"/>
                <a:gd name="T7" fmla="*/ 59 h 88"/>
                <a:gd name="T8" fmla="*/ 41 w 132"/>
                <a:gd name="T9" fmla="*/ 60 h 88"/>
                <a:gd name="T10" fmla="*/ 31 w 132"/>
                <a:gd name="T11" fmla="*/ 56 h 88"/>
                <a:gd name="T12" fmla="*/ 43 w 132"/>
                <a:gd name="T13" fmla="*/ 43 h 88"/>
                <a:gd name="T14" fmla="*/ 26 w 132"/>
                <a:gd name="T15" fmla="*/ 51 h 88"/>
                <a:gd name="T16" fmla="*/ 15 w 132"/>
                <a:gd name="T17" fmla="*/ 68 h 88"/>
                <a:gd name="T18" fmla="*/ 16 w 132"/>
                <a:gd name="T19" fmla="*/ 82 h 88"/>
                <a:gd name="T20" fmla="*/ 11 w 132"/>
                <a:gd name="T21" fmla="*/ 87 h 88"/>
                <a:gd name="T22" fmla="*/ 1 w 132"/>
                <a:gd name="T23" fmla="*/ 51 h 88"/>
                <a:gd name="T24" fmla="*/ 1 w 132"/>
                <a:gd name="T25" fmla="*/ 45 h 88"/>
                <a:gd name="T26" fmla="*/ 75 w 132"/>
                <a:gd name="T27" fmla="*/ 1 h 88"/>
                <a:gd name="T28" fmla="*/ 131 w 132"/>
                <a:gd name="T29" fmla="*/ 56 h 88"/>
                <a:gd name="T30" fmla="*/ 132 w 132"/>
                <a:gd name="T31" fmla="*/ 65 h 88"/>
                <a:gd name="T32" fmla="*/ 129 w 132"/>
                <a:gd name="T33" fmla="*/ 76 h 88"/>
                <a:gd name="T34" fmla="*/ 125 w 132"/>
                <a:gd name="T35" fmla="*/ 80 h 88"/>
                <a:gd name="T36" fmla="*/ 124 w 132"/>
                <a:gd name="T37" fmla="*/ 76 h 88"/>
                <a:gd name="T38" fmla="*/ 124 w 132"/>
                <a:gd name="T39" fmla="*/ 71 h 88"/>
                <a:gd name="T40" fmla="*/ 112 w 132"/>
                <a:gd name="T41" fmla="*/ 47 h 88"/>
                <a:gd name="T42" fmla="*/ 107 w 132"/>
                <a:gd name="T43" fmla="*/ 46 h 88"/>
                <a:gd name="T44" fmla="*/ 89 w 132"/>
                <a:gd name="T45" fmla="*/ 56 h 88"/>
                <a:gd name="T46" fmla="*/ 82 w 132"/>
                <a:gd name="T47" fmla="*/ 5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2" h="88">
                  <a:moveTo>
                    <a:pt x="82" y="55"/>
                  </a:moveTo>
                  <a:cubicBezTo>
                    <a:pt x="83" y="54"/>
                    <a:pt x="84" y="53"/>
                    <a:pt x="84" y="52"/>
                  </a:cubicBezTo>
                  <a:cubicBezTo>
                    <a:pt x="85" y="47"/>
                    <a:pt x="83" y="50"/>
                    <a:pt x="81" y="50"/>
                  </a:cubicBezTo>
                  <a:cubicBezTo>
                    <a:pt x="72" y="56"/>
                    <a:pt x="61" y="58"/>
                    <a:pt x="51" y="59"/>
                  </a:cubicBezTo>
                  <a:cubicBezTo>
                    <a:pt x="47" y="60"/>
                    <a:pt x="44" y="60"/>
                    <a:pt x="41" y="60"/>
                  </a:cubicBezTo>
                  <a:cubicBezTo>
                    <a:pt x="37" y="59"/>
                    <a:pt x="33" y="60"/>
                    <a:pt x="31" y="56"/>
                  </a:cubicBezTo>
                  <a:cubicBezTo>
                    <a:pt x="35" y="52"/>
                    <a:pt x="38" y="48"/>
                    <a:pt x="43" y="43"/>
                  </a:cubicBezTo>
                  <a:cubicBezTo>
                    <a:pt x="37" y="46"/>
                    <a:pt x="32" y="49"/>
                    <a:pt x="26" y="51"/>
                  </a:cubicBezTo>
                  <a:cubicBezTo>
                    <a:pt x="15" y="56"/>
                    <a:pt x="15" y="55"/>
                    <a:pt x="15" y="68"/>
                  </a:cubicBezTo>
                  <a:cubicBezTo>
                    <a:pt x="15" y="73"/>
                    <a:pt x="15" y="78"/>
                    <a:pt x="16" y="82"/>
                  </a:cubicBezTo>
                  <a:cubicBezTo>
                    <a:pt x="17" y="87"/>
                    <a:pt x="16" y="88"/>
                    <a:pt x="11" y="87"/>
                  </a:cubicBezTo>
                  <a:cubicBezTo>
                    <a:pt x="7" y="75"/>
                    <a:pt x="3" y="63"/>
                    <a:pt x="1" y="51"/>
                  </a:cubicBezTo>
                  <a:cubicBezTo>
                    <a:pt x="1" y="49"/>
                    <a:pt x="0" y="47"/>
                    <a:pt x="1" y="45"/>
                  </a:cubicBezTo>
                  <a:cubicBezTo>
                    <a:pt x="18" y="17"/>
                    <a:pt x="43" y="2"/>
                    <a:pt x="75" y="1"/>
                  </a:cubicBezTo>
                  <a:cubicBezTo>
                    <a:pt x="98" y="0"/>
                    <a:pt x="132" y="22"/>
                    <a:pt x="131" y="56"/>
                  </a:cubicBezTo>
                  <a:cubicBezTo>
                    <a:pt x="131" y="59"/>
                    <a:pt x="132" y="62"/>
                    <a:pt x="132" y="65"/>
                  </a:cubicBezTo>
                  <a:cubicBezTo>
                    <a:pt x="131" y="69"/>
                    <a:pt x="131" y="73"/>
                    <a:pt x="129" y="76"/>
                  </a:cubicBezTo>
                  <a:cubicBezTo>
                    <a:pt x="129" y="78"/>
                    <a:pt x="128" y="80"/>
                    <a:pt x="125" y="80"/>
                  </a:cubicBezTo>
                  <a:cubicBezTo>
                    <a:pt x="123" y="79"/>
                    <a:pt x="125" y="77"/>
                    <a:pt x="124" y="76"/>
                  </a:cubicBezTo>
                  <a:cubicBezTo>
                    <a:pt x="124" y="74"/>
                    <a:pt x="124" y="73"/>
                    <a:pt x="124" y="71"/>
                  </a:cubicBezTo>
                  <a:cubicBezTo>
                    <a:pt x="120" y="63"/>
                    <a:pt x="117" y="55"/>
                    <a:pt x="112" y="47"/>
                  </a:cubicBezTo>
                  <a:cubicBezTo>
                    <a:pt x="111" y="44"/>
                    <a:pt x="109" y="43"/>
                    <a:pt x="107" y="46"/>
                  </a:cubicBezTo>
                  <a:cubicBezTo>
                    <a:pt x="102" y="51"/>
                    <a:pt x="95" y="54"/>
                    <a:pt x="89" y="56"/>
                  </a:cubicBezTo>
                  <a:cubicBezTo>
                    <a:pt x="86" y="57"/>
                    <a:pt x="84" y="57"/>
                    <a:pt x="82" y="55"/>
                  </a:cubicBezTo>
                  <a:close/>
                </a:path>
              </a:pathLst>
            </a:custGeom>
            <a:solidFill>
              <a:srgbClr val="5F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9" name="Freeform 84">
              <a:extLst>
                <a:ext uri="{FF2B5EF4-FFF2-40B4-BE49-F238E27FC236}">
                  <a16:creationId xmlns:a16="http://schemas.microsoft.com/office/drawing/2014/main" id="{94176396-63C6-E983-A5B6-E83BE1FB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026"/>
              <a:ext cx="85" cy="84"/>
            </a:xfrm>
            <a:custGeom>
              <a:avLst/>
              <a:gdLst>
                <a:gd name="T0" fmla="*/ 0 w 20"/>
                <a:gd name="T1" fmla="*/ 2 h 20"/>
                <a:gd name="T2" fmla="*/ 4 w 20"/>
                <a:gd name="T3" fmla="*/ 2 h 20"/>
                <a:gd name="T4" fmla="*/ 20 w 20"/>
                <a:gd name="T5" fmla="*/ 15 h 20"/>
                <a:gd name="T6" fmla="*/ 11 w 20"/>
                <a:gd name="T7" fmla="*/ 13 h 20"/>
                <a:gd name="T8" fmla="*/ 6 w 20"/>
                <a:gd name="T9" fmla="*/ 12 h 20"/>
                <a:gd name="T10" fmla="*/ 0 w 20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2"/>
                  </a:moveTo>
                  <a:cubicBezTo>
                    <a:pt x="1" y="1"/>
                    <a:pt x="2" y="0"/>
                    <a:pt x="4" y="2"/>
                  </a:cubicBezTo>
                  <a:cubicBezTo>
                    <a:pt x="8" y="8"/>
                    <a:pt x="14" y="11"/>
                    <a:pt x="20" y="15"/>
                  </a:cubicBezTo>
                  <a:cubicBezTo>
                    <a:pt x="14" y="20"/>
                    <a:pt x="14" y="20"/>
                    <a:pt x="11" y="13"/>
                  </a:cubicBezTo>
                  <a:cubicBezTo>
                    <a:pt x="10" y="12"/>
                    <a:pt x="9" y="8"/>
                    <a:pt x="6" y="12"/>
                  </a:cubicBezTo>
                  <a:cubicBezTo>
                    <a:pt x="1" y="10"/>
                    <a:pt x="1" y="6"/>
                    <a:pt x="0" y="2"/>
                  </a:cubicBezTo>
                  <a:close/>
                </a:path>
              </a:pathLst>
            </a:custGeom>
            <a:solidFill>
              <a:srgbClr val="654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0" name="Freeform 85">
              <a:extLst>
                <a:ext uri="{FF2B5EF4-FFF2-40B4-BE49-F238E27FC236}">
                  <a16:creationId xmlns:a16="http://schemas.microsoft.com/office/drawing/2014/main" id="{F8FD4B30-EB22-C8C0-D054-1884BCD3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166"/>
              <a:ext cx="267" cy="89"/>
            </a:xfrm>
            <a:custGeom>
              <a:avLst/>
              <a:gdLst>
                <a:gd name="T0" fmla="*/ 50 w 63"/>
                <a:gd name="T1" fmla="*/ 2 h 21"/>
                <a:gd name="T2" fmla="*/ 59 w 63"/>
                <a:gd name="T3" fmla="*/ 4 h 21"/>
                <a:gd name="T4" fmla="*/ 56 w 63"/>
                <a:gd name="T5" fmla="*/ 5 h 21"/>
                <a:gd name="T6" fmla="*/ 58 w 63"/>
                <a:gd name="T7" fmla="*/ 8 h 21"/>
                <a:gd name="T8" fmla="*/ 62 w 63"/>
                <a:gd name="T9" fmla="*/ 15 h 21"/>
                <a:gd name="T10" fmla="*/ 56 w 63"/>
                <a:gd name="T11" fmla="*/ 18 h 21"/>
                <a:gd name="T12" fmla="*/ 46 w 63"/>
                <a:gd name="T13" fmla="*/ 20 h 21"/>
                <a:gd name="T14" fmla="*/ 17 w 63"/>
                <a:gd name="T15" fmla="*/ 18 h 21"/>
                <a:gd name="T16" fmla="*/ 6 w 63"/>
                <a:gd name="T17" fmla="*/ 14 h 21"/>
                <a:gd name="T18" fmla="*/ 0 w 63"/>
                <a:gd name="T19" fmla="*/ 11 h 21"/>
                <a:gd name="T20" fmla="*/ 4 w 63"/>
                <a:gd name="T21" fmla="*/ 5 h 21"/>
                <a:gd name="T22" fmla="*/ 20 w 63"/>
                <a:gd name="T23" fmla="*/ 4 h 21"/>
                <a:gd name="T24" fmla="*/ 24 w 63"/>
                <a:gd name="T25" fmla="*/ 6 h 21"/>
                <a:gd name="T26" fmla="*/ 46 w 63"/>
                <a:gd name="T27" fmla="*/ 2 h 21"/>
                <a:gd name="T28" fmla="*/ 50 w 63"/>
                <a:gd name="T2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1">
                  <a:moveTo>
                    <a:pt x="50" y="2"/>
                  </a:moveTo>
                  <a:cubicBezTo>
                    <a:pt x="53" y="3"/>
                    <a:pt x="56" y="3"/>
                    <a:pt x="59" y="4"/>
                  </a:cubicBezTo>
                  <a:cubicBezTo>
                    <a:pt x="58" y="4"/>
                    <a:pt x="57" y="4"/>
                    <a:pt x="56" y="5"/>
                  </a:cubicBezTo>
                  <a:cubicBezTo>
                    <a:pt x="55" y="7"/>
                    <a:pt x="57" y="7"/>
                    <a:pt x="58" y="8"/>
                  </a:cubicBezTo>
                  <a:cubicBezTo>
                    <a:pt x="61" y="10"/>
                    <a:pt x="63" y="12"/>
                    <a:pt x="62" y="15"/>
                  </a:cubicBezTo>
                  <a:cubicBezTo>
                    <a:pt x="61" y="18"/>
                    <a:pt x="58" y="16"/>
                    <a:pt x="56" y="18"/>
                  </a:cubicBezTo>
                  <a:cubicBezTo>
                    <a:pt x="53" y="21"/>
                    <a:pt x="49" y="21"/>
                    <a:pt x="46" y="20"/>
                  </a:cubicBezTo>
                  <a:cubicBezTo>
                    <a:pt x="36" y="18"/>
                    <a:pt x="27" y="19"/>
                    <a:pt x="17" y="18"/>
                  </a:cubicBezTo>
                  <a:cubicBezTo>
                    <a:pt x="13" y="18"/>
                    <a:pt x="9" y="18"/>
                    <a:pt x="6" y="14"/>
                  </a:cubicBezTo>
                  <a:cubicBezTo>
                    <a:pt x="4" y="13"/>
                    <a:pt x="1" y="15"/>
                    <a:pt x="0" y="11"/>
                  </a:cubicBezTo>
                  <a:cubicBezTo>
                    <a:pt x="0" y="9"/>
                    <a:pt x="2" y="7"/>
                    <a:pt x="4" y="5"/>
                  </a:cubicBezTo>
                  <a:cubicBezTo>
                    <a:pt x="10" y="0"/>
                    <a:pt x="14" y="0"/>
                    <a:pt x="20" y="4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32" y="5"/>
                    <a:pt x="39" y="7"/>
                    <a:pt x="46" y="2"/>
                  </a:cubicBezTo>
                  <a:cubicBezTo>
                    <a:pt x="47" y="3"/>
                    <a:pt x="48" y="2"/>
                    <a:pt x="50" y="2"/>
                  </a:cubicBezTo>
                  <a:close/>
                </a:path>
              </a:pathLst>
            </a:custGeom>
            <a:solidFill>
              <a:srgbClr val="C8C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1" name="Freeform 86">
              <a:extLst>
                <a:ext uri="{FF2B5EF4-FFF2-40B4-BE49-F238E27FC236}">
                  <a16:creationId xmlns:a16="http://schemas.microsoft.com/office/drawing/2014/main" id="{6141FDC1-DA5C-220F-CF40-9E3C1285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243"/>
              <a:ext cx="177" cy="88"/>
            </a:xfrm>
            <a:custGeom>
              <a:avLst/>
              <a:gdLst>
                <a:gd name="T0" fmla="*/ 42 w 42"/>
                <a:gd name="T1" fmla="*/ 7 h 21"/>
                <a:gd name="T2" fmla="*/ 0 w 42"/>
                <a:gd name="T3" fmla="*/ 5 h 21"/>
                <a:gd name="T4" fmla="*/ 7 w 42"/>
                <a:gd name="T5" fmla="*/ 1 h 21"/>
                <a:gd name="T6" fmla="*/ 34 w 42"/>
                <a:gd name="T7" fmla="*/ 2 h 21"/>
                <a:gd name="T8" fmla="*/ 42 w 42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42" y="7"/>
                  </a:moveTo>
                  <a:cubicBezTo>
                    <a:pt x="30" y="21"/>
                    <a:pt x="8" y="20"/>
                    <a:pt x="0" y="5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6" y="0"/>
                    <a:pt x="25" y="0"/>
                    <a:pt x="34" y="2"/>
                  </a:cubicBezTo>
                  <a:cubicBezTo>
                    <a:pt x="37" y="3"/>
                    <a:pt x="40" y="4"/>
                    <a:pt x="42" y="7"/>
                  </a:cubicBezTo>
                  <a:close/>
                </a:path>
              </a:pathLst>
            </a:custGeom>
            <a:solidFill>
              <a:srgbClr val="EA5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2" name="Freeform 87">
              <a:extLst>
                <a:ext uri="{FF2B5EF4-FFF2-40B4-BE49-F238E27FC236}">
                  <a16:creationId xmlns:a16="http://schemas.microsoft.com/office/drawing/2014/main" id="{24941DCF-2A4F-2014-0EAD-1BD377A50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226"/>
              <a:ext cx="211" cy="46"/>
            </a:xfrm>
            <a:custGeom>
              <a:avLst/>
              <a:gdLst>
                <a:gd name="T0" fmla="*/ 46 w 50"/>
                <a:gd name="T1" fmla="*/ 11 h 11"/>
                <a:gd name="T2" fmla="*/ 4 w 50"/>
                <a:gd name="T3" fmla="*/ 9 h 11"/>
                <a:gd name="T4" fmla="*/ 0 w 50"/>
                <a:gd name="T5" fmla="*/ 0 h 11"/>
                <a:gd name="T6" fmla="*/ 50 w 50"/>
                <a:gd name="T7" fmla="*/ 4 h 11"/>
                <a:gd name="T8" fmla="*/ 46 w 5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1">
                  <a:moveTo>
                    <a:pt x="46" y="11"/>
                  </a:moveTo>
                  <a:cubicBezTo>
                    <a:pt x="32" y="5"/>
                    <a:pt x="18" y="5"/>
                    <a:pt x="4" y="9"/>
                  </a:cubicBezTo>
                  <a:cubicBezTo>
                    <a:pt x="1" y="7"/>
                    <a:pt x="0" y="4"/>
                    <a:pt x="0" y="0"/>
                  </a:cubicBezTo>
                  <a:cubicBezTo>
                    <a:pt x="16" y="2"/>
                    <a:pt x="33" y="3"/>
                    <a:pt x="50" y="4"/>
                  </a:cubicBezTo>
                  <a:cubicBezTo>
                    <a:pt x="49" y="7"/>
                    <a:pt x="48" y="9"/>
                    <a:pt x="46" y="11"/>
                  </a:cubicBezTo>
                  <a:close/>
                </a:path>
              </a:pathLst>
            </a:custGeom>
            <a:solidFill>
              <a:srgbClr val="BD2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3" name="Freeform 88">
              <a:extLst>
                <a:ext uri="{FF2B5EF4-FFF2-40B4-BE49-F238E27FC236}">
                  <a16:creationId xmlns:a16="http://schemas.microsoft.com/office/drawing/2014/main" id="{89122133-11A4-6F27-6D05-9194B98F0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082"/>
              <a:ext cx="55" cy="97"/>
            </a:xfrm>
            <a:custGeom>
              <a:avLst/>
              <a:gdLst>
                <a:gd name="T0" fmla="*/ 12 w 13"/>
                <a:gd name="T1" fmla="*/ 7 h 23"/>
                <a:gd name="T2" fmla="*/ 13 w 13"/>
                <a:gd name="T3" fmla="*/ 9 h 23"/>
                <a:gd name="T4" fmla="*/ 11 w 13"/>
                <a:gd name="T5" fmla="*/ 23 h 23"/>
                <a:gd name="T6" fmla="*/ 8 w 13"/>
                <a:gd name="T7" fmla="*/ 17 h 23"/>
                <a:gd name="T8" fmla="*/ 7 w 13"/>
                <a:gd name="T9" fmla="*/ 15 h 23"/>
                <a:gd name="T10" fmla="*/ 7 w 13"/>
                <a:gd name="T11" fmla="*/ 10 h 23"/>
                <a:gd name="T12" fmla="*/ 8 w 13"/>
                <a:gd name="T13" fmla="*/ 8 h 23"/>
                <a:gd name="T14" fmla="*/ 1 w 13"/>
                <a:gd name="T15" fmla="*/ 8 h 23"/>
                <a:gd name="T16" fmla="*/ 5 w 13"/>
                <a:gd name="T17" fmla="*/ 2 h 23"/>
                <a:gd name="T18" fmla="*/ 12 w 13"/>
                <a:gd name="T1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3">
                  <a:moveTo>
                    <a:pt x="12" y="7"/>
                  </a:moveTo>
                  <a:cubicBezTo>
                    <a:pt x="13" y="8"/>
                    <a:pt x="13" y="9"/>
                    <a:pt x="13" y="9"/>
                  </a:cubicBezTo>
                  <a:cubicBezTo>
                    <a:pt x="11" y="14"/>
                    <a:pt x="13" y="18"/>
                    <a:pt x="11" y="23"/>
                  </a:cubicBezTo>
                  <a:cubicBezTo>
                    <a:pt x="10" y="21"/>
                    <a:pt x="9" y="19"/>
                    <a:pt x="8" y="17"/>
                  </a:cubicBezTo>
                  <a:cubicBezTo>
                    <a:pt x="8" y="17"/>
                    <a:pt x="8" y="16"/>
                    <a:pt x="7" y="15"/>
                  </a:cubicBezTo>
                  <a:cubicBezTo>
                    <a:pt x="3" y="13"/>
                    <a:pt x="3" y="13"/>
                    <a:pt x="7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6" y="6"/>
                    <a:pt x="4" y="8"/>
                    <a:pt x="1" y="8"/>
                  </a:cubicBezTo>
                  <a:cubicBezTo>
                    <a:pt x="0" y="5"/>
                    <a:pt x="2" y="4"/>
                    <a:pt x="5" y="2"/>
                  </a:cubicBezTo>
                  <a:cubicBezTo>
                    <a:pt x="9" y="0"/>
                    <a:pt x="10" y="5"/>
                    <a:pt x="12" y="7"/>
                  </a:cubicBezTo>
                  <a:close/>
                </a:path>
              </a:pathLst>
            </a:custGeom>
            <a:solidFill>
              <a:srgbClr val="F3B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4" name="Freeform 89">
              <a:extLst>
                <a:ext uri="{FF2B5EF4-FFF2-40B4-BE49-F238E27FC236}">
                  <a16:creationId xmlns:a16="http://schemas.microsoft.com/office/drawing/2014/main" id="{A4C1E78C-DFAB-404D-D4E6-74F92D8B6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128"/>
              <a:ext cx="47" cy="93"/>
            </a:xfrm>
            <a:custGeom>
              <a:avLst/>
              <a:gdLst>
                <a:gd name="T0" fmla="*/ 10 w 11"/>
                <a:gd name="T1" fmla="*/ 8 h 22"/>
                <a:gd name="T2" fmla="*/ 11 w 11"/>
                <a:gd name="T3" fmla="*/ 16 h 22"/>
                <a:gd name="T4" fmla="*/ 2 w 11"/>
                <a:gd name="T5" fmla="*/ 20 h 22"/>
                <a:gd name="T6" fmla="*/ 5 w 11"/>
                <a:gd name="T7" fmla="*/ 2 h 22"/>
                <a:gd name="T8" fmla="*/ 7 w 11"/>
                <a:gd name="T9" fmla="*/ 0 h 22"/>
                <a:gd name="T10" fmla="*/ 8 w 11"/>
                <a:gd name="T11" fmla="*/ 4 h 22"/>
                <a:gd name="T12" fmla="*/ 10 w 11"/>
                <a:gd name="T1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2">
                  <a:moveTo>
                    <a:pt x="10" y="8"/>
                  </a:moveTo>
                  <a:cubicBezTo>
                    <a:pt x="11" y="11"/>
                    <a:pt x="11" y="13"/>
                    <a:pt x="11" y="16"/>
                  </a:cubicBezTo>
                  <a:cubicBezTo>
                    <a:pt x="3" y="8"/>
                    <a:pt x="7" y="22"/>
                    <a:pt x="2" y="20"/>
                  </a:cubicBezTo>
                  <a:cubicBezTo>
                    <a:pt x="0" y="14"/>
                    <a:pt x="4" y="8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1"/>
                    <a:pt x="9" y="3"/>
                    <a:pt x="8" y="4"/>
                  </a:cubicBezTo>
                  <a:cubicBezTo>
                    <a:pt x="6" y="6"/>
                    <a:pt x="8" y="7"/>
                    <a:pt x="10" y="8"/>
                  </a:cubicBezTo>
                  <a:close/>
                </a:path>
              </a:pathLst>
            </a:custGeom>
            <a:solidFill>
              <a:srgbClr val="F4B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5" name="Freeform 90">
              <a:extLst>
                <a:ext uri="{FF2B5EF4-FFF2-40B4-BE49-F238E27FC236}">
                  <a16:creationId xmlns:a16="http://schemas.microsoft.com/office/drawing/2014/main" id="{663A3DA2-E3A6-42C3-4FA6-4CD909EAA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314"/>
              <a:ext cx="114" cy="43"/>
            </a:xfrm>
            <a:custGeom>
              <a:avLst/>
              <a:gdLst>
                <a:gd name="T0" fmla="*/ 0 w 27"/>
                <a:gd name="T1" fmla="*/ 0 h 10"/>
                <a:gd name="T2" fmla="*/ 27 w 27"/>
                <a:gd name="T3" fmla="*/ 2 h 10"/>
                <a:gd name="T4" fmla="*/ 0 w 2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0">
                  <a:moveTo>
                    <a:pt x="0" y="0"/>
                  </a:moveTo>
                  <a:cubicBezTo>
                    <a:pt x="9" y="4"/>
                    <a:pt x="18" y="3"/>
                    <a:pt x="27" y="2"/>
                  </a:cubicBezTo>
                  <a:cubicBezTo>
                    <a:pt x="17" y="1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2B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6" name="Freeform 91">
              <a:extLst>
                <a:ext uri="{FF2B5EF4-FFF2-40B4-BE49-F238E27FC236}">
                  <a16:creationId xmlns:a16="http://schemas.microsoft.com/office/drawing/2014/main" id="{D914EA89-E339-BDCA-33A4-E59564B0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175"/>
              <a:ext cx="93" cy="29"/>
            </a:xfrm>
            <a:custGeom>
              <a:avLst/>
              <a:gdLst>
                <a:gd name="T0" fmla="*/ 22 w 22"/>
                <a:gd name="T1" fmla="*/ 0 h 7"/>
                <a:gd name="T2" fmla="*/ 0 w 22"/>
                <a:gd name="T3" fmla="*/ 4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cubicBezTo>
                    <a:pt x="16" y="6"/>
                    <a:pt x="10" y="7"/>
                    <a:pt x="0" y="4"/>
                  </a:cubicBezTo>
                  <a:cubicBezTo>
                    <a:pt x="7" y="0"/>
                    <a:pt x="15" y="2"/>
                    <a:pt x="22" y="0"/>
                  </a:cubicBezTo>
                  <a:close/>
                </a:path>
              </a:pathLst>
            </a:custGeom>
            <a:solidFill>
              <a:srgbClr val="EBB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7" name="Freeform 92">
              <a:extLst>
                <a:ext uri="{FF2B5EF4-FFF2-40B4-BE49-F238E27FC236}">
                  <a16:creationId xmlns:a16="http://schemas.microsoft.com/office/drawing/2014/main" id="{04E11251-CA52-B84F-AACB-4C8AFE69B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094"/>
              <a:ext cx="34" cy="60"/>
            </a:xfrm>
            <a:custGeom>
              <a:avLst/>
              <a:gdLst>
                <a:gd name="T0" fmla="*/ 0 w 8"/>
                <a:gd name="T1" fmla="*/ 0 h 14"/>
                <a:gd name="T2" fmla="*/ 5 w 8"/>
                <a:gd name="T3" fmla="*/ 5 h 14"/>
                <a:gd name="T4" fmla="*/ 8 w 8"/>
                <a:gd name="T5" fmla="*/ 14 h 14"/>
                <a:gd name="T6" fmla="*/ 0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0"/>
                    <a:pt x="5" y="2"/>
                    <a:pt x="5" y="5"/>
                  </a:cubicBezTo>
                  <a:cubicBezTo>
                    <a:pt x="6" y="8"/>
                    <a:pt x="7" y="11"/>
                    <a:pt x="8" y="14"/>
                  </a:cubicBezTo>
                  <a:cubicBezTo>
                    <a:pt x="3" y="11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E6B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8" name="Freeform 93">
              <a:extLst>
                <a:ext uri="{FF2B5EF4-FFF2-40B4-BE49-F238E27FC236}">
                  <a16:creationId xmlns:a16="http://schemas.microsoft.com/office/drawing/2014/main" id="{90BD6469-F395-5A61-3711-799413A1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725"/>
              <a:ext cx="80" cy="76"/>
            </a:xfrm>
            <a:custGeom>
              <a:avLst/>
              <a:gdLst>
                <a:gd name="T0" fmla="*/ 16 w 19"/>
                <a:gd name="T1" fmla="*/ 11 h 18"/>
                <a:gd name="T2" fmla="*/ 9 w 19"/>
                <a:gd name="T3" fmla="*/ 15 h 18"/>
                <a:gd name="T4" fmla="*/ 1 w 19"/>
                <a:gd name="T5" fmla="*/ 12 h 18"/>
                <a:gd name="T6" fmla="*/ 3 w 19"/>
                <a:gd name="T7" fmla="*/ 2 h 18"/>
                <a:gd name="T8" fmla="*/ 11 w 19"/>
                <a:gd name="T9" fmla="*/ 0 h 18"/>
                <a:gd name="T10" fmla="*/ 16 w 19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6" y="11"/>
                  </a:moveTo>
                  <a:cubicBezTo>
                    <a:pt x="14" y="12"/>
                    <a:pt x="11" y="12"/>
                    <a:pt x="9" y="15"/>
                  </a:cubicBezTo>
                  <a:cubicBezTo>
                    <a:pt x="6" y="18"/>
                    <a:pt x="3" y="15"/>
                    <a:pt x="1" y="12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8" y="1"/>
                    <a:pt x="19" y="4"/>
                    <a:pt x="16" y="11"/>
                  </a:cubicBezTo>
                  <a:close/>
                </a:path>
              </a:pathLst>
            </a:custGeom>
            <a:solidFill>
              <a:srgbClr val="E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9" name="Freeform 94">
              <a:extLst>
                <a:ext uri="{FF2B5EF4-FFF2-40B4-BE49-F238E27FC236}">
                  <a16:creationId xmlns:a16="http://schemas.microsoft.com/office/drawing/2014/main" id="{2960109C-8FE7-F69B-2409-F302F74F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662"/>
              <a:ext cx="77" cy="63"/>
            </a:xfrm>
            <a:custGeom>
              <a:avLst/>
              <a:gdLst>
                <a:gd name="T0" fmla="*/ 8 w 18"/>
                <a:gd name="T1" fmla="*/ 15 h 15"/>
                <a:gd name="T2" fmla="*/ 6 w 18"/>
                <a:gd name="T3" fmla="*/ 15 h 15"/>
                <a:gd name="T4" fmla="*/ 0 w 18"/>
                <a:gd name="T5" fmla="*/ 9 h 15"/>
                <a:gd name="T6" fmla="*/ 7 w 18"/>
                <a:gd name="T7" fmla="*/ 7 h 15"/>
                <a:gd name="T8" fmla="*/ 9 w 18"/>
                <a:gd name="T9" fmla="*/ 7 h 15"/>
                <a:gd name="T10" fmla="*/ 9 w 18"/>
                <a:gd name="T11" fmla="*/ 0 h 15"/>
                <a:gd name="T12" fmla="*/ 15 w 18"/>
                <a:gd name="T13" fmla="*/ 10 h 15"/>
                <a:gd name="T14" fmla="*/ 8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8" y="15"/>
                  </a:moveTo>
                  <a:cubicBezTo>
                    <a:pt x="7" y="15"/>
                    <a:pt x="6" y="15"/>
                    <a:pt x="6" y="15"/>
                  </a:cubicBezTo>
                  <a:cubicBezTo>
                    <a:pt x="3" y="14"/>
                    <a:pt x="0" y="12"/>
                    <a:pt x="0" y="9"/>
                  </a:cubicBezTo>
                  <a:cubicBezTo>
                    <a:pt x="1" y="6"/>
                    <a:pt x="4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5"/>
                    <a:pt x="7" y="2"/>
                    <a:pt x="9" y="0"/>
                  </a:cubicBezTo>
                  <a:cubicBezTo>
                    <a:pt x="17" y="1"/>
                    <a:pt x="18" y="3"/>
                    <a:pt x="15" y="10"/>
                  </a:cubicBezTo>
                  <a:cubicBezTo>
                    <a:pt x="13" y="13"/>
                    <a:pt x="11" y="15"/>
                    <a:pt x="8" y="15"/>
                  </a:cubicBezTo>
                  <a:close/>
                </a:path>
              </a:pathLst>
            </a:custGeom>
            <a:solidFill>
              <a:srgbClr val="ED9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0" name="Freeform 95">
              <a:extLst>
                <a:ext uri="{FF2B5EF4-FFF2-40B4-BE49-F238E27FC236}">
                  <a16:creationId xmlns:a16="http://schemas.microsoft.com/office/drawing/2014/main" id="{7A9364E6-384B-1FB7-5C91-DFEEDFD07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051"/>
              <a:ext cx="67" cy="59"/>
            </a:xfrm>
            <a:custGeom>
              <a:avLst/>
              <a:gdLst>
                <a:gd name="T0" fmla="*/ 3 w 16"/>
                <a:gd name="T1" fmla="*/ 1 h 14"/>
                <a:gd name="T2" fmla="*/ 16 w 16"/>
                <a:gd name="T3" fmla="*/ 0 h 14"/>
                <a:gd name="T4" fmla="*/ 14 w 16"/>
                <a:gd name="T5" fmla="*/ 3 h 14"/>
                <a:gd name="T6" fmla="*/ 11 w 16"/>
                <a:gd name="T7" fmla="*/ 14 h 14"/>
                <a:gd name="T8" fmla="*/ 10 w 16"/>
                <a:gd name="T9" fmla="*/ 14 h 14"/>
                <a:gd name="T10" fmla="*/ 9 w 16"/>
                <a:gd name="T11" fmla="*/ 14 h 14"/>
                <a:gd name="T12" fmla="*/ 1 w 16"/>
                <a:gd name="T13" fmla="*/ 7 h 14"/>
                <a:gd name="T14" fmla="*/ 3 w 16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3" y="1"/>
                  </a:moveTo>
                  <a:cubicBezTo>
                    <a:pt x="8" y="3"/>
                    <a:pt x="12" y="1"/>
                    <a:pt x="16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5" y="6"/>
                    <a:pt x="5" y="7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4" y="14"/>
                    <a:pt x="2" y="11"/>
                    <a:pt x="1" y="7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16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1" name="Freeform 96">
              <a:extLst>
                <a:ext uri="{FF2B5EF4-FFF2-40B4-BE49-F238E27FC236}">
                  <a16:creationId xmlns:a16="http://schemas.microsoft.com/office/drawing/2014/main" id="{24D13B01-E7C6-1924-F161-2ED42F913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700"/>
              <a:ext cx="43" cy="46"/>
            </a:xfrm>
            <a:custGeom>
              <a:avLst/>
              <a:gdLst>
                <a:gd name="T0" fmla="*/ 0 w 10"/>
                <a:gd name="T1" fmla="*/ 6 h 11"/>
                <a:gd name="T2" fmla="*/ 7 w 10"/>
                <a:gd name="T3" fmla="*/ 1 h 11"/>
                <a:gd name="T4" fmla="*/ 10 w 10"/>
                <a:gd name="T5" fmla="*/ 6 h 11"/>
                <a:gd name="T6" fmla="*/ 2 w 10"/>
                <a:gd name="T7" fmla="*/ 8 h 11"/>
                <a:gd name="T8" fmla="*/ 0 w 10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2" y="3"/>
                    <a:pt x="3" y="0"/>
                    <a:pt x="7" y="1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8" y="8"/>
                    <a:pt x="6" y="11"/>
                    <a:pt x="2" y="8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E76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2" name="Freeform 97">
              <a:extLst>
                <a:ext uri="{FF2B5EF4-FFF2-40B4-BE49-F238E27FC236}">
                  <a16:creationId xmlns:a16="http://schemas.microsoft.com/office/drawing/2014/main" id="{F5541406-8C35-F196-A7C6-969E88C9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870"/>
              <a:ext cx="81" cy="207"/>
            </a:xfrm>
            <a:custGeom>
              <a:avLst/>
              <a:gdLst>
                <a:gd name="T0" fmla="*/ 17 w 19"/>
                <a:gd name="T1" fmla="*/ 48 h 49"/>
                <a:gd name="T2" fmla="*/ 12 w 19"/>
                <a:gd name="T3" fmla="*/ 46 h 49"/>
                <a:gd name="T4" fmla="*/ 11 w 19"/>
                <a:gd name="T5" fmla="*/ 43 h 49"/>
                <a:gd name="T6" fmla="*/ 6 w 19"/>
                <a:gd name="T7" fmla="*/ 32 h 49"/>
                <a:gd name="T8" fmla="*/ 2 w 19"/>
                <a:gd name="T9" fmla="*/ 3 h 49"/>
                <a:gd name="T10" fmla="*/ 3 w 19"/>
                <a:gd name="T11" fmla="*/ 0 h 49"/>
                <a:gd name="T12" fmla="*/ 4 w 19"/>
                <a:gd name="T13" fmla="*/ 0 h 49"/>
                <a:gd name="T14" fmla="*/ 14 w 19"/>
                <a:gd name="T15" fmla="*/ 18 h 49"/>
                <a:gd name="T16" fmla="*/ 17 w 19"/>
                <a:gd name="T17" fmla="*/ 32 h 49"/>
                <a:gd name="T18" fmla="*/ 17 w 19"/>
                <a:gd name="T19" fmla="*/ 44 h 49"/>
                <a:gd name="T20" fmla="*/ 17 w 19"/>
                <a:gd name="T21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9">
                  <a:moveTo>
                    <a:pt x="17" y="48"/>
                  </a:moveTo>
                  <a:cubicBezTo>
                    <a:pt x="15" y="49"/>
                    <a:pt x="13" y="47"/>
                    <a:pt x="12" y="46"/>
                  </a:cubicBezTo>
                  <a:cubicBezTo>
                    <a:pt x="12" y="45"/>
                    <a:pt x="12" y="44"/>
                    <a:pt x="11" y="43"/>
                  </a:cubicBezTo>
                  <a:cubicBezTo>
                    <a:pt x="10" y="39"/>
                    <a:pt x="8" y="35"/>
                    <a:pt x="6" y="32"/>
                  </a:cubicBezTo>
                  <a:cubicBezTo>
                    <a:pt x="0" y="23"/>
                    <a:pt x="1" y="13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6"/>
                    <a:pt x="11" y="12"/>
                    <a:pt x="14" y="18"/>
                  </a:cubicBezTo>
                  <a:cubicBezTo>
                    <a:pt x="17" y="22"/>
                    <a:pt x="19" y="26"/>
                    <a:pt x="17" y="32"/>
                  </a:cubicBezTo>
                  <a:cubicBezTo>
                    <a:pt x="15" y="35"/>
                    <a:pt x="17" y="40"/>
                    <a:pt x="17" y="44"/>
                  </a:cubicBezTo>
                  <a:cubicBezTo>
                    <a:pt x="17" y="46"/>
                    <a:pt x="18" y="47"/>
                    <a:pt x="17" y="48"/>
                  </a:cubicBezTo>
                  <a:close/>
                </a:path>
              </a:pathLst>
            </a:custGeom>
            <a:solidFill>
              <a:srgbClr val="C7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3" name="Freeform 98">
              <a:extLst>
                <a:ext uri="{FF2B5EF4-FFF2-40B4-BE49-F238E27FC236}">
                  <a16:creationId xmlns:a16="http://schemas.microsoft.com/office/drawing/2014/main" id="{30D1CE93-E1A4-C41F-1D69-C5766D84E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807"/>
              <a:ext cx="495" cy="262"/>
            </a:xfrm>
            <a:custGeom>
              <a:avLst/>
              <a:gdLst>
                <a:gd name="T0" fmla="*/ 117 w 117"/>
                <a:gd name="T1" fmla="*/ 60 h 62"/>
                <a:gd name="T2" fmla="*/ 116 w 117"/>
                <a:gd name="T3" fmla="*/ 61 h 62"/>
                <a:gd name="T4" fmla="*/ 105 w 117"/>
                <a:gd name="T5" fmla="*/ 58 h 62"/>
                <a:gd name="T6" fmla="*/ 92 w 117"/>
                <a:gd name="T7" fmla="*/ 45 h 62"/>
                <a:gd name="T8" fmla="*/ 83 w 117"/>
                <a:gd name="T9" fmla="*/ 46 h 62"/>
                <a:gd name="T10" fmla="*/ 90 w 117"/>
                <a:gd name="T11" fmla="*/ 48 h 62"/>
                <a:gd name="T12" fmla="*/ 99 w 117"/>
                <a:gd name="T13" fmla="*/ 53 h 62"/>
                <a:gd name="T14" fmla="*/ 97 w 117"/>
                <a:gd name="T15" fmla="*/ 56 h 62"/>
                <a:gd name="T16" fmla="*/ 65 w 117"/>
                <a:gd name="T17" fmla="*/ 60 h 62"/>
                <a:gd name="T18" fmla="*/ 48 w 117"/>
                <a:gd name="T19" fmla="*/ 58 h 62"/>
                <a:gd name="T20" fmla="*/ 23 w 117"/>
                <a:gd name="T21" fmla="*/ 51 h 62"/>
                <a:gd name="T22" fmla="*/ 17 w 117"/>
                <a:gd name="T23" fmla="*/ 48 h 62"/>
                <a:gd name="T24" fmla="*/ 24 w 117"/>
                <a:gd name="T25" fmla="*/ 43 h 62"/>
                <a:gd name="T26" fmla="*/ 34 w 117"/>
                <a:gd name="T27" fmla="*/ 44 h 62"/>
                <a:gd name="T28" fmla="*/ 19 w 117"/>
                <a:gd name="T29" fmla="*/ 41 h 62"/>
                <a:gd name="T30" fmla="*/ 8 w 117"/>
                <a:gd name="T31" fmla="*/ 51 h 62"/>
                <a:gd name="T32" fmla="*/ 0 w 117"/>
                <a:gd name="T33" fmla="*/ 52 h 62"/>
                <a:gd name="T34" fmla="*/ 3 w 117"/>
                <a:gd name="T35" fmla="*/ 45 h 62"/>
                <a:gd name="T36" fmla="*/ 14 w 117"/>
                <a:gd name="T37" fmla="*/ 19 h 62"/>
                <a:gd name="T38" fmla="*/ 29 w 117"/>
                <a:gd name="T39" fmla="*/ 5 h 62"/>
                <a:gd name="T40" fmla="*/ 41 w 117"/>
                <a:gd name="T41" fmla="*/ 4 h 62"/>
                <a:gd name="T42" fmla="*/ 93 w 117"/>
                <a:gd name="T43" fmla="*/ 7 h 62"/>
                <a:gd name="T44" fmla="*/ 102 w 117"/>
                <a:gd name="T45" fmla="*/ 13 h 62"/>
                <a:gd name="T46" fmla="*/ 105 w 117"/>
                <a:gd name="T47" fmla="*/ 26 h 62"/>
                <a:gd name="T48" fmla="*/ 109 w 117"/>
                <a:gd name="T49" fmla="*/ 48 h 62"/>
                <a:gd name="T50" fmla="*/ 117 w 117"/>
                <a:gd name="T51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2">
                  <a:moveTo>
                    <a:pt x="117" y="60"/>
                  </a:moveTo>
                  <a:cubicBezTo>
                    <a:pt x="117" y="60"/>
                    <a:pt x="116" y="61"/>
                    <a:pt x="116" y="61"/>
                  </a:cubicBezTo>
                  <a:cubicBezTo>
                    <a:pt x="112" y="60"/>
                    <a:pt x="109" y="59"/>
                    <a:pt x="105" y="58"/>
                  </a:cubicBezTo>
                  <a:cubicBezTo>
                    <a:pt x="102" y="53"/>
                    <a:pt x="99" y="47"/>
                    <a:pt x="92" y="45"/>
                  </a:cubicBezTo>
                  <a:cubicBezTo>
                    <a:pt x="89" y="45"/>
                    <a:pt x="86" y="44"/>
                    <a:pt x="83" y="46"/>
                  </a:cubicBezTo>
                  <a:cubicBezTo>
                    <a:pt x="85" y="48"/>
                    <a:pt x="87" y="47"/>
                    <a:pt x="90" y="48"/>
                  </a:cubicBezTo>
                  <a:cubicBezTo>
                    <a:pt x="93" y="48"/>
                    <a:pt x="97" y="50"/>
                    <a:pt x="99" y="53"/>
                  </a:cubicBezTo>
                  <a:cubicBezTo>
                    <a:pt x="99" y="54"/>
                    <a:pt x="100" y="56"/>
                    <a:pt x="97" y="56"/>
                  </a:cubicBezTo>
                  <a:cubicBezTo>
                    <a:pt x="86" y="56"/>
                    <a:pt x="76" y="56"/>
                    <a:pt x="65" y="60"/>
                  </a:cubicBezTo>
                  <a:cubicBezTo>
                    <a:pt x="60" y="62"/>
                    <a:pt x="53" y="61"/>
                    <a:pt x="48" y="58"/>
                  </a:cubicBezTo>
                  <a:cubicBezTo>
                    <a:pt x="40" y="54"/>
                    <a:pt x="32" y="52"/>
                    <a:pt x="23" y="51"/>
                  </a:cubicBezTo>
                  <a:cubicBezTo>
                    <a:pt x="21" y="49"/>
                    <a:pt x="17" y="53"/>
                    <a:pt x="17" y="48"/>
                  </a:cubicBezTo>
                  <a:cubicBezTo>
                    <a:pt x="17" y="44"/>
                    <a:pt x="21" y="44"/>
                    <a:pt x="24" y="43"/>
                  </a:cubicBezTo>
                  <a:cubicBezTo>
                    <a:pt x="27" y="42"/>
                    <a:pt x="31" y="44"/>
                    <a:pt x="34" y="44"/>
                  </a:cubicBezTo>
                  <a:cubicBezTo>
                    <a:pt x="31" y="39"/>
                    <a:pt x="25" y="38"/>
                    <a:pt x="19" y="41"/>
                  </a:cubicBezTo>
                  <a:cubicBezTo>
                    <a:pt x="15" y="43"/>
                    <a:pt x="12" y="48"/>
                    <a:pt x="8" y="51"/>
                  </a:cubicBezTo>
                  <a:cubicBezTo>
                    <a:pt x="6" y="51"/>
                    <a:pt x="3" y="52"/>
                    <a:pt x="0" y="52"/>
                  </a:cubicBezTo>
                  <a:cubicBezTo>
                    <a:pt x="1" y="49"/>
                    <a:pt x="1" y="47"/>
                    <a:pt x="3" y="45"/>
                  </a:cubicBezTo>
                  <a:cubicBezTo>
                    <a:pt x="9" y="37"/>
                    <a:pt x="14" y="29"/>
                    <a:pt x="14" y="19"/>
                  </a:cubicBezTo>
                  <a:cubicBezTo>
                    <a:pt x="14" y="12"/>
                    <a:pt x="24" y="3"/>
                    <a:pt x="29" y="5"/>
                  </a:cubicBezTo>
                  <a:cubicBezTo>
                    <a:pt x="34" y="6"/>
                    <a:pt x="37" y="5"/>
                    <a:pt x="41" y="4"/>
                  </a:cubicBezTo>
                  <a:cubicBezTo>
                    <a:pt x="58" y="0"/>
                    <a:pt x="76" y="1"/>
                    <a:pt x="93" y="7"/>
                  </a:cubicBezTo>
                  <a:cubicBezTo>
                    <a:pt x="96" y="8"/>
                    <a:pt x="99" y="11"/>
                    <a:pt x="102" y="13"/>
                  </a:cubicBezTo>
                  <a:cubicBezTo>
                    <a:pt x="106" y="17"/>
                    <a:pt x="107" y="21"/>
                    <a:pt x="105" y="26"/>
                  </a:cubicBezTo>
                  <a:cubicBezTo>
                    <a:pt x="102" y="34"/>
                    <a:pt x="103" y="42"/>
                    <a:pt x="109" y="48"/>
                  </a:cubicBezTo>
                  <a:cubicBezTo>
                    <a:pt x="113" y="51"/>
                    <a:pt x="115" y="55"/>
                    <a:pt x="117" y="60"/>
                  </a:cubicBezTo>
                  <a:close/>
                </a:path>
              </a:pathLst>
            </a:custGeom>
            <a:solidFill>
              <a:srgbClr val="FCD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4" name="Freeform 99">
              <a:extLst>
                <a:ext uri="{FF2B5EF4-FFF2-40B4-BE49-F238E27FC236}">
                  <a16:creationId xmlns:a16="http://schemas.microsoft.com/office/drawing/2014/main" id="{9A655D79-533E-55DC-A7AC-B0C7673C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794"/>
              <a:ext cx="482" cy="267"/>
            </a:xfrm>
            <a:custGeom>
              <a:avLst/>
              <a:gdLst>
                <a:gd name="T0" fmla="*/ 114 w 114"/>
                <a:gd name="T1" fmla="*/ 63 h 63"/>
                <a:gd name="T2" fmla="*/ 105 w 114"/>
                <a:gd name="T3" fmla="*/ 53 h 63"/>
                <a:gd name="T4" fmla="*/ 101 w 114"/>
                <a:gd name="T5" fmla="*/ 26 h 63"/>
                <a:gd name="T6" fmla="*/ 100 w 114"/>
                <a:gd name="T7" fmla="*/ 20 h 63"/>
                <a:gd name="T8" fmla="*/ 80 w 114"/>
                <a:gd name="T9" fmla="*/ 9 h 63"/>
                <a:gd name="T10" fmla="*/ 41 w 114"/>
                <a:gd name="T11" fmla="*/ 8 h 63"/>
                <a:gd name="T12" fmla="*/ 26 w 114"/>
                <a:gd name="T13" fmla="*/ 16 h 63"/>
                <a:gd name="T14" fmla="*/ 28 w 114"/>
                <a:gd name="T15" fmla="*/ 10 h 63"/>
                <a:gd name="T16" fmla="*/ 13 w 114"/>
                <a:gd name="T17" fmla="*/ 24 h 63"/>
                <a:gd name="T18" fmla="*/ 3 w 114"/>
                <a:gd name="T19" fmla="*/ 47 h 63"/>
                <a:gd name="T20" fmla="*/ 0 w 114"/>
                <a:gd name="T21" fmla="*/ 48 h 63"/>
                <a:gd name="T22" fmla="*/ 8 w 114"/>
                <a:gd name="T23" fmla="*/ 20 h 63"/>
                <a:gd name="T24" fmla="*/ 31 w 114"/>
                <a:gd name="T25" fmla="*/ 3 h 63"/>
                <a:gd name="T26" fmla="*/ 48 w 114"/>
                <a:gd name="T27" fmla="*/ 1 h 63"/>
                <a:gd name="T28" fmla="*/ 95 w 114"/>
                <a:gd name="T29" fmla="*/ 10 h 63"/>
                <a:gd name="T30" fmla="*/ 104 w 114"/>
                <a:gd name="T31" fmla="*/ 18 h 63"/>
                <a:gd name="T32" fmla="*/ 113 w 114"/>
                <a:gd name="T33" fmla="*/ 58 h 63"/>
                <a:gd name="T34" fmla="*/ 114 w 114"/>
                <a:gd name="T3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63">
                  <a:moveTo>
                    <a:pt x="114" y="63"/>
                  </a:moveTo>
                  <a:cubicBezTo>
                    <a:pt x="111" y="59"/>
                    <a:pt x="108" y="56"/>
                    <a:pt x="105" y="53"/>
                  </a:cubicBezTo>
                  <a:cubicBezTo>
                    <a:pt x="97" y="45"/>
                    <a:pt x="96" y="36"/>
                    <a:pt x="101" y="26"/>
                  </a:cubicBezTo>
                  <a:cubicBezTo>
                    <a:pt x="102" y="23"/>
                    <a:pt x="102" y="22"/>
                    <a:pt x="100" y="20"/>
                  </a:cubicBezTo>
                  <a:cubicBezTo>
                    <a:pt x="95" y="14"/>
                    <a:pt x="89" y="10"/>
                    <a:pt x="80" y="9"/>
                  </a:cubicBezTo>
                  <a:cubicBezTo>
                    <a:pt x="67" y="7"/>
                    <a:pt x="54" y="6"/>
                    <a:pt x="41" y="8"/>
                  </a:cubicBezTo>
                  <a:cubicBezTo>
                    <a:pt x="35" y="9"/>
                    <a:pt x="31" y="12"/>
                    <a:pt x="26" y="16"/>
                  </a:cubicBezTo>
                  <a:cubicBezTo>
                    <a:pt x="25" y="12"/>
                    <a:pt x="28" y="12"/>
                    <a:pt x="28" y="10"/>
                  </a:cubicBezTo>
                  <a:cubicBezTo>
                    <a:pt x="20" y="9"/>
                    <a:pt x="13" y="16"/>
                    <a:pt x="13" y="24"/>
                  </a:cubicBezTo>
                  <a:cubicBezTo>
                    <a:pt x="13" y="33"/>
                    <a:pt x="9" y="40"/>
                    <a:pt x="3" y="47"/>
                  </a:cubicBezTo>
                  <a:cubicBezTo>
                    <a:pt x="2" y="48"/>
                    <a:pt x="1" y="49"/>
                    <a:pt x="0" y="48"/>
                  </a:cubicBezTo>
                  <a:cubicBezTo>
                    <a:pt x="3" y="39"/>
                    <a:pt x="5" y="29"/>
                    <a:pt x="8" y="20"/>
                  </a:cubicBezTo>
                  <a:cubicBezTo>
                    <a:pt x="11" y="11"/>
                    <a:pt x="20" y="4"/>
                    <a:pt x="31" y="3"/>
                  </a:cubicBezTo>
                  <a:cubicBezTo>
                    <a:pt x="37" y="3"/>
                    <a:pt x="42" y="2"/>
                    <a:pt x="48" y="1"/>
                  </a:cubicBezTo>
                  <a:cubicBezTo>
                    <a:pt x="64" y="0"/>
                    <a:pt x="80" y="3"/>
                    <a:pt x="95" y="10"/>
                  </a:cubicBezTo>
                  <a:cubicBezTo>
                    <a:pt x="99" y="12"/>
                    <a:pt x="101" y="16"/>
                    <a:pt x="104" y="18"/>
                  </a:cubicBezTo>
                  <a:cubicBezTo>
                    <a:pt x="103" y="33"/>
                    <a:pt x="106" y="46"/>
                    <a:pt x="113" y="58"/>
                  </a:cubicBezTo>
                  <a:cubicBezTo>
                    <a:pt x="114" y="60"/>
                    <a:pt x="114" y="61"/>
                    <a:pt x="114" y="63"/>
                  </a:cubicBezTo>
                  <a:close/>
                </a:path>
              </a:pathLst>
            </a:custGeom>
            <a:solidFill>
              <a:srgbClr val="F2B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5" name="Freeform 100">
              <a:extLst>
                <a:ext uri="{FF2B5EF4-FFF2-40B4-BE49-F238E27FC236}">
                  <a16:creationId xmlns:a16="http://schemas.microsoft.com/office/drawing/2014/main" id="{1BD55D66-2930-FFE4-925A-C3214351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065"/>
              <a:ext cx="203" cy="110"/>
            </a:xfrm>
            <a:custGeom>
              <a:avLst/>
              <a:gdLst>
                <a:gd name="T0" fmla="*/ 29 w 48"/>
                <a:gd name="T1" fmla="*/ 26 h 26"/>
                <a:gd name="T2" fmla="*/ 11 w 48"/>
                <a:gd name="T3" fmla="*/ 23 h 26"/>
                <a:gd name="T4" fmla="*/ 4 w 48"/>
                <a:gd name="T5" fmla="*/ 15 h 26"/>
                <a:gd name="T6" fmla="*/ 13 w 48"/>
                <a:gd name="T7" fmla="*/ 1 h 26"/>
                <a:gd name="T8" fmla="*/ 44 w 48"/>
                <a:gd name="T9" fmla="*/ 5 h 26"/>
                <a:gd name="T10" fmla="*/ 46 w 48"/>
                <a:gd name="T11" fmla="*/ 11 h 26"/>
                <a:gd name="T12" fmla="*/ 45 w 48"/>
                <a:gd name="T13" fmla="*/ 16 h 26"/>
                <a:gd name="T14" fmla="*/ 29 w 4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6">
                  <a:moveTo>
                    <a:pt x="29" y="26"/>
                  </a:moveTo>
                  <a:cubicBezTo>
                    <a:pt x="25" y="25"/>
                    <a:pt x="18" y="24"/>
                    <a:pt x="11" y="23"/>
                  </a:cubicBezTo>
                  <a:cubicBezTo>
                    <a:pt x="6" y="22"/>
                    <a:pt x="5" y="18"/>
                    <a:pt x="4" y="15"/>
                  </a:cubicBezTo>
                  <a:cubicBezTo>
                    <a:pt x="0" y="2"/>
                    <a:pt x="0" y="2"/>
                    <a:pt x="13" y="1"/>
                  </a:cubicBezTo>
                  <a:cubicBezTo>
                    <a:pt x="24" y="0"/>
                    <a:pt x="34" y="2"/>
                    <a:pt x="44" y="5"/>
                  </a:cubicBezTo>
                  <a:cubicBezTo>
                    <a:pt x="47" y="6"/>
                    <a:pt x="48" y="8"/>
                    <a:pt x="46" y="11"/>
                  </a:cubicBezTo>
                  <a:cubicBezTo>
                    <a:pt x="46" y="13"/>
                    <a:pt x="46" y="14"/>
                    <a:pt x="45" y="16"/>
                  </a:cubicBezTo>
                  <a:cubicBezTo>
                    <a:pt x="42" y="26"/>
                    <a:pt x="42" y="26"/>
                    <a:pt x="29" y="26"/>
                  </a:cubicBezTo>
                  <a:close/>
                </a:path>
              </a:pathLst>
            </a:custGeom>
            <a:solidFill>
              <a:srgbClr val="FA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6" name="Freeform 101">
              <a:extLst>
                <a:ext uri="{FF2B5EF4-FFF2-40B4-BE49-F238E27FC236}">
                  <a16:creationId xmlns:a16="http://schemas.microsoft.com/office/drawing/2014/main" id="{CF57492F-7269-B7DF-8345-E29EEE2B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039"/>
              <a:ext cx="207" cy="110"/>
            </a:xfrm>
            <a:custGeom>
              <a:avLst/>
              <a:gdLst>
                <a:gd name="T0" fmla="*/ 27 w 49"/>
                <a:gd name="T1" fmla="*/ 26 h 26"/>
                <a:gd name="T2" fmla="*/ 12 w 49"/>
                <a:gd name="T3" fmla="*/ 25 h 26"/>
                <a:gd name="T4" fmla="*/ 3 w 49"/>
                <a:gd name="T5" fmla="*/ 16 h 26"/>
                <a:gd name="T6" fmla="*/ 14 w 49"/>
                <a:gd name="T7" fmla="*/ 2 h 26"/>
                <a:gd name="T8" fmla="*/ 45 w 49"/>
                <a:gd name="T9" fmla="*/ 5 h 26"/>
                <a:gd name="T10" fmla="*/ 47 w 49"/>
                <a:gd name="T11" fmla="*/ 11 h 26"/>
                <a:gd name="T12" fmla="*/ 47 w 49"/>
                <a:gd name="T13" fmla="*/ 12 h 26"/>
                <a:gd name="T14" fmla="*/ 27 w 4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6">
                  <a:moveTo>
                    <a:pt x="27" y="26"/>
                  </a:moveTo>
                  <a:cubicBezTo>
                    <a:pt x="22" y="26"/>
                    <a:pt x="17" y="25"/>
                    <a:pt x="12" y="25"/>
                  </a:cubicBezTo>
                  <a:cubicBezTo>
                    <a:pt x="6" y="24"/>
                    <a:pt x="4" y="22"/>
                    <a:pt x="3" y="16"/>
                  </a:cubicBezTo>
                  <a:cubicBezTo>
                    <a:pt x="2" y="3"/>
                    <a:pt x="0" y="4"/>
                    <a:pt x="14" y="2"/>
                  </a:cubicBezTo>
                  <a:cubicBezTo>
                    <a:pt x="24" y="0"/>
                    <a:pt x="34" y="2"/>
                    <a:pt x="45" y="5"/>
                  </a:cubicBezTo>
                  <a:cubicBezTo>
                    <a:pt x="47" y="7"/>
                    <a:pt x="49" y="8"/>
                    <a:pt x="47" y="11"/>
                  </a:cubicBezTo>
                  <a:cubicBezTo>
                    <a:pt x="47" y="11"/>
                    <a:pt x="47" y="12"/>
                    <a:pt x="47" y="12"/>
                  </a:cubicBezTo>
                  <a:cubicBezTo>
                    <a:pt x="42" y="25"/>
                    <a:pt x="41" y="26"/>
                    <a:pt x="27" y="26"/>
                  </a:cubicBezTo>
                  <a:close/>
                </a:path>
              </a:pathLst>
            </a:custGeom>
            <a:solidFill>
              <a:srgbClr val="F9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7" name="Freeform 102">
              <a:extLst>
                <a:ext uri="{FF2B5EF4-FFF2-40B4-BE49-F238E27FC236}">
                  <a16:creationId xmlns:a16="http://schemas.microsoft.com/office/drawing/2014/main" id="{8B2441CC-3EEA-3DC6-5DF3-4FD58D70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946"/>
              <a:ext cx="131" cy="76"/>
            </a:xfrm>
            <a:custGeom>
              <a:avLst/>
              <a:gdLst>
                <a:gd name="T0" fmla="*/ 0 w 31"/>
                <a:gd name="T1" fmla="*/ 18 h 18"/>
                <a:gd name="T2" fmla="*/ 28 w 31"/>
                <a:gd name="T3" fmla="*/ 7 h 18"/>
                <a:gd name="T4" fmla="*/ 30 w 31"/>
                <a:gd name="T5" fmla="*/ 12 h 18"/>
                <a:gd name="T6" fmla="*/ 25 w 31"/>
                <a:gd name="T7" fmla="*/ 13 h 18"/>
                <a:gd name="T8" fmla="*/ 10 w 31"/>
                <a:gd name="T9" fmla="*/ 15 h 18"/>
                <a:gd name="T10" fmla="*/ 15 w 31"/>
                <a:gd name="T11" fmla="*/ 18 h 18"/>
                <a:gd name="T12" fmla="*/ 0 w 3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4" y="6"/>
                    <a:pt x="18" y="0"/>
                    <a:pt x="28" y="7"/>
                  </a:cubicBezTo>
                  <a:cubicBezTo>
                    <a:pt x="30" y="8"/>
                    <a:pt x="31" y="10"/>
                    <a:pt x="30" y="12"/>
                  </a:cubicBezTo>
                  <a:cubicBezTo>
                    <a:pt x="29" y="14"/>
                    <a:pt x="27" y="14"/>
                    <a:pt x="25" y="13"/>
                  </a:cubicBezTo>
                  <a:cubicBezTo>
                    <a:pt x="20" y="11"/>
                    <a:pt x="15" y="11"/>
                    <a:pt x="10" y="15"/>
                  </a:cubicBezTo>
                  <a:cubicBezTo>
                    <a:pt x="11" y="18"/>
                    <a:pt x="14" y="16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lose/>
                </a:path>
              </a:pathLst>
            </a:custGeom>
            <a:solidFill>
              <a:srgbClr val="CAC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8" name="Freeform 103">
              <a:extLst>
                <a:ext uri="{FF2B5EF4-FFF2-40B4-BE49-F238E27FC236}">
                  <a16:creationId xmlns:a16="http://schemas.microsoft.com/office/drawing/2014/main" id="{16279B72-B313-F805-B035-62777212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980"/>
              <a:ext cx="106" cy="72"/>
            </a:xfrm>
            <a:custGeom>
              <a:avLst/>
              <a:gdLst>
                <a:gd name="T0" fmla="*/ 17 w 25"/>
                <a:gd name="T1" fmla="*/ 15 h 17"/>
                <a:gd name="T2" fmla="*/ 7 w 25"/>
                <a:gd name="T3" fmla="*/ 9 h 17"/>
                <a:gd name="T4" fmla="*/ 0 w 25"/>
                <a:gd name="T5" fmla="*/ 6 h 17"/>
                <a:gd name="T6" fmla="*/ 8 w 25"/>
                <a:gd name="T7" fmla="*/ 1 h 17"/>
                <a:gd name="T8" fmla="*/ 25 w 25"/>
                <a:gd name="T9" fmla="*/ 17 h 17"/>
                <a:gd name="T10" fmla="*/ 17 w 2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7" y="15"/>
                  </a:moveTo>
                  <a:cubicBezTo>
                    <a:pt x="16" y="9"/>
                    <a:pt x="12" y="9"/>
                    <a:pt x="7" y="9"/>
                  </a:cubicBezTo>
                  <a:cubicBezTo>
                    <a:pt x="5" y="8"/>
                    <a:pt x="0" y="10"/>
                    <a:pt x="0" y="6"/>
                  </a:cubicBezTo>
                  <a:cubicBezTo>
                    <a:pt x="0" y="0"/>
                    <a:pt x="5" y="1"/>
                    <a:pt x="8" y="1"/>
                  </a:cubicBezTo>
                  <a:cubicBezTo>
                    <a:pt x="17" y="2"/>
                    <a:pt x="25" y="7"/>
                    <a:pt x="25" y="17"/>
                  </a:cubicBezTo>
                  <a:cubicBezTo>
                    <a:pt x="22" y="16"/>
                    <a:pt x="20" y="16"/>
                    <a:pt x="17" y="15"/>
                  </a:cubicBezTo>
                  <a:close/>
                </a:path>
              </a:pathLst>
            </a:custGeom>
            <a:solidFill>
              <a:srgbClr val="CDC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9" name="Freeform 104">
              <a:extLst>
                <a:ext uri="{FF2B5EF4-FFF2-40B4-BE49-F238E27FC236}">
                  <a16:creationId xmlns:a16="http://schemas.microsoft.com/office/drawing/2014/main" id="{B7CDD860-D92A-65AA-D3BA-509D6A55D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54"/>
              <a:ext cx="64" cy="42"/>
            </a:xfrm>
            <a:custGeom>
              <a:avLst/>
              <a:gdLst>
                <a:gd name="T0" fmla="*/ 0 w 15"/>
                <a:gd name="T1" fmla="*/ 8 h 10"/>
                <a:gd name="T2" fmla="*/ 4 w 15"/>
                <a:gd name="T3" fmla="*/ 4 h 10"/>
                <a:gd name="T4" fmla="*/ 9 w 15"/>
                <a:gd name="T5" fmla="*/ 2 h 10"/>
                <a:gd name="T6" fmla="*/ 13 w 15"/>
                <a:gd name="T7" fmla="*/ 9 h 10"/>
                <a:gd name="T8" fmla="*/ 0 w 1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1" y="7"/>
                    <a:pt x="3" y="5"/>
                    <a:pt x="4" y="4"/>
                  </a:cubicBezTo>
                  <a:cubicBezTo>
                    <a:pt x="6" y="2"/>
                    <a:pt x="7" y="0"/>
                    <a:pt x="9" y="2"/>
                  </a:cubicBezTo>
                  <a:cubicBezTo>
                    <a:pt x="11" y="4"/>
                    <a:pt x="15" y="5"/>
                    <a:pt x="13" y="9"/>
                  </a:cubicBezTo>
                  <a:cubicBezTo>
                    <a:pt x="9" y="9"/>
                    <a:pt x="4" y="10"/>
                    <a:pt x="0" y="8"/>
                  </a:cubicBezTo>
                  <a:close/>
                </a:path>
              </a:pathLst>
            </a:custGeom>
            <a:solidFill>
              <a:srgbClr val="E8E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0" name="Freeform 105">
              <a:extLst>
                <a:ext uri="{FF2B5EF4-FFF2-40B4-BE49-F238E27FC236}">
                  <a16:creationId xmlns:a16="http://schemas.microsoft.com/office/drawing/2014/main" id="{9A3F65F4-1040-2E5B-2EFA-091300FD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416"/>
              <a:ext cx="26" cy="3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1 h 8"/>
                <a:gd name="T4" fmla="*/ 1 w 6"/>
                <a:gd name="T5" fmla="*/ 8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5" y="0"/>
                    <a:pt x="5" y="0"/>
                    <a:pt x="6" y="1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0" y="5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C9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1" name="Freeform 106">
              <a:extLst>
                <a:ext uri="{FF2B5EF4-FFF2-40B4-BE49-F238E27FC236}">
                  <a16:creationId xmlns:a16="http://schemas.microsoft.com/office/drawing/2014/main" id="{5702C708-9346-B309-B261-A458D5013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157"/>
              <a:ext cx="93" cy="72"/>
            </a:xfrm>
            <a:custGeom>
              <a:avLst/>
              <a:gdLst>
                <a:gd name="T0" fmla="*/ 6 w 22"/>
                <a:gd name="T1" fmla="*/ 0 h 17"/>
                <a:gd name="T2" fmla="*/ 11 w 22"/>
                <a:gd name="T3" fmla="*/ 2 h 17"/>
                <a:gd name="T4" fmla="*/ 14 w 22"/>
                <a:gd name="T5" fmla="*/ 4 h 17"/>
                <a:gd name="T6" fmla="*/ 21 w 22"/>
                <a:gd name="T7" fmla="*/ 12 h 17"/>
                <a:gd name="T8" fmla="*/ 21 w 22"/>
                <a:gd name="T9" fmla="*/ 17 h 17"/>
                <a:gd name="T10" fmla="*/ 7 w 22"/>
                <a:gd name="T11" fmla="*/ 13 h 17"/>
                <a:gd name="T12" fmla="*/ 0 w 22"/>
                <a:gd name="T13" fmla="*/ 10 h 17"/>
                <a:gd name="T14" fmla="*/ 0 w 22"/>
                <a:gd name="T15" fmla="*/ 9 h 17"/>
                <a:gd name="T16" fmla="*/ 3 w 22"/>
                <a:gd name="T17" fmla="*/ 5 h 17"/>
                <a:gd name="T18" fmla="*/ 6 w 22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7">
                  <a:moveTo>
                    <a:pt x="6" y="0"/>
                  </a:moveTo>
                  <a:cubicBezTo>
                    <a:pt x="8" y="0"/>
                    <a:pt x="10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5" y="7"/>
                    <a:pt x="18" y="10"/>
                    <a:pt x="21" y="12"/>
                  </a:cubicBezTo>
                  <a:cubicBezTo>
                    <a:pt x="22" y="14"/>
                    <a:pt x="22" y="16"/>
                    <a:pt x="21" y="17"/>
                  </a:cubicBezTo>
                  <a:cubicBezTo>
                    <a:pt x="16" y="17"/>
                    <a:pt x="12" y="15"/>
                    <a:pt x="7" y="13"/>
                  </a:cubicBezTo>
                  <a:cubicBezTo>
                    <a:pt x="5" y="12"/>
                    <a:pt x="3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2" y="6"/>
                    <a:pt x="3" y="5"/>
                  </a:cubicBezTo>
                  <a:cubicBezTo>
                    <a:pt x="4" y="3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F6D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2" name="Freeform 107">
              <a:extLst>
                <a:ext uri="{FF2B5EF4-FFF2-40B4-BE49-F238E27FC236}">
                  <a16:creationId xmlns:a16="http://schemas.microsoft.com/office/drawing/2014/main" id="{B7AD138F-D878-295F-6D1E-12A4D91D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114"/>
              <a:ext cx="110" cy="123"/>
            </a:xfrm>
            <a:custGeom>
              <a:avLst/>
              <a:gdLst>
                <a:gd name="T0" fmla="*/ 0 w 26"/>
                <a:gd name="T1" fmla="*/ 11 h 29"/>
                <a:gd name="T2" fmla="*/ 11 w 26"/>
                <a:gd name="T3" fmla="*/ 3 h 29"/>
                <a:gd name="T4" fmla="*/ 19 w 26"/>
                <a:gd name="T5" fmla="*/ 2 h 29"/>
                <a:gd name="T6" fmla="*/ 24 w 26"/>
                <a:gd name="T7" fmla="*/ 17 h 29"/>
                <a:gd name="T8" fmla="*/ 22 w 26"/>
                <a:gd name="T9" fmla="*/ 23 h 29"/>
                <a:gd name="T10" fmla="*/ 4 w 26"/>
                <a:gd name="T11" fmla="*/ 29 h 29"/>
                <a:gd name="T12" fmla="*/ 0 w 26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9">
                  <a:moveTo>
                    <a:pt x="0" y="11"/>
                  </a:moveTo>
                  <a:cubicBezTo>
                    <a:pt x="4" y="9"/>
                    <a:pt x="6" y="4"/>
                    <a:pt x="11" y="3"/>
                  </a:cubicBezTo>
                  <a:cubicBezTo>
                    <a:pt x="13" y="0"/>
                    <a:pt x="16" y="0"/>
                    <a:pt x="19" y="2"/>
                  </a:cubicBezTo>
                  <a:cubicBezTo>
                    <a:pt x="19" y="7"/>
                    <a:pt x="20" y="13"/>
                    <a:pt x="24" y="17"/>
                  </a:cubicBezTo>
                  <a:cubicBezTo>
                    <a:pt x="26" y="20"/>
                    <a:pt x="25" y="21"/>
                    <a:pt x="22" y="23"/>
                  </a:cubicBezTo>
                  <a:cubicBezTo>
                    <a:pt x="17" y="25"/>
                    <a:pt x="11" y="27"/>
                    <a:pt x="4" y="29"/>
                  </a:cubicBezTo>
                  <a:cubicBezTo>
                    <a:pt x="3" y="23"/>
                    <a:pt x="2" y="17"/>
                    <a:pt x="0" y="11"/>
                  </a:cubicBezTo>
                  <a:close/>
                </a:path>
              </a:pathLst>
            </a:custGeom>
            <a:solidFill>
              <a:srgbClr val="613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3" name="Freeform 108">
              <a:extLst>
                <a:ext uri="{FF2B5EF4-FFF2-40B4-BE49-F238E27FC236}">
                  <a16:creationId xmlns:a16="http://schemas.microsoft.com/office/drawing/2014/main" id="{B1D2624A-EF8F-B4E7-4DF8-70EDDD55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072"/>
              <a:ext cx="102" cy="59"/>
            </a:xfrm>
            <a:custGeom>
              <a:avLst/>
              <a:gdLst>
                <a:gd name="T0" fmla="*/ 23 w 24"/>
                <a:gd name="T1" fmla="*/ 12 h 14"/>
                <a:gd name="T2" fmla="*/ 15 w 24"/>
                <a:gd name="T3" fmla="*/ 13 h 14"/>
                <a:gd name="T4" fmla="*/ 5 w 24"/>
                <a:gd name="T5" fmla="*/ 7 h 14"/>
                <a:gd name="T6" fmla="*/ 1 w 24"/>
                <a:gd name="T7" fmla="*/ 4 h 14"/>
                <a:gd name="T8" fmla="*/ 2 w 24"/>
                <a:gd name="T9" fmla="*/ 2 h 14"/>
                <a:gd name="T10" fmla="*/ 11 w 24"/>
                <a:gd name="T11" fmla="*/ 1 h 14"/>
                <a:gd name="T12" fmla="*/ 17 w 24"/>
                <a:gd name="T13" fmla="*/ 2 h 14"/>
                <a:gd name="T14" fmla="*/ 24 w 24"/>
                <a:gd name="T15" fmla="*/ 9 h 14"/>
                <a:gd name="T16" fmla="*/ 23 w 24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12"/>
                  </a:moveTo>
                  <a:cubicBezTo>
                    <a:pt x="20" y="12"/>
                    <a:pt x="17" y="14"/>
                    <a:pt x="15" y="13"/>
                  </a:cubicBezTo>
                  <a:cubicBezTo>
                    <a:pt x="13" y="8"/>
                    <a:pt x="10" y="6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5" y="3"/>
                    <a:pt x="8" y="1"/>
                    <a:pt x="11" y="1"/>
                  </a:cubicBezTo>
                  <a:cubicBezTo>
                    <a:pt x="13" y="1"/>
                    <a:pt x="15" y="0"/>
                    <a:pt x="17" y="2"/>
                  </a:cubicBezTo>
                  <a:cubicBezTo>
                    <a:pt x="19" y="4"/>
                    <a:pt x="22" y="7"/>
                    <a:pt x="24" y="9"/>
                  </a:cubicBezTo>
                  <a:cubicBezTo>
                    <a:pt x="24" y="10"/>
                    <a:pt x="23" y="11"/>
                    <a:pt x="23" y="12"/>
                  </a:cubicBezTo>
                  <a:close/>
                </a:path>
              </a:pathLst>
            </a:custGeom>
            <a:solidFill>
              <a:srgbClr val="F5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4" name="Freeform 109">
              <a:extLst>
                <a:ext uri="{FF2B5EF4-FFF2-40B4-BE49-F238E27FC236}">
                  <a16:creationId xmlns:a16="http://schemas.microsoft.com/office/drawing/2014/main" id="{A12CB494-E06C-B44E-182F-43A677602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560"/>
              <a:ext cx="34" cy="34"/>
            </a:xfrm>
            <a:custGeom>
              <a:avLst/>
              <a:gdLst>
                <a:gd name="T0" fmla="*/ 7 w 8"/>
                <a:gd name="T1" fmla="*/ 8 h 8"/>
                <a:gd name="T2" fmla="*/ 0 w 8"/>
                <a:gd name="T3" fmla="*/ 6 h 8"/>
                <a:gd name="T4" fmla="*/ 8 w 8"/>
                <a:gd name="T5" fmla="*/ 0 h 8"/>
                <a:gd name="T6" fmla="*/ 7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7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3"/>
                    <a:pt x="5" y="2"/>
                    <a:pt x="8" y="0"/>
                  </a:cubicBezTo>
                  <a:cubicBezTo>
                    <a:pt x="8" y="3"/>
                    <a:pt x="8" y="6"/>
                    <a:pt x="7" y="8"/>
                  </a:cubicBezTo>
                  <a:close/>
                </a:path>
              </a:pathLst>
            </a:custGeom>
            <a:solidFill>
              <a:srgbClr val="FA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5" name="Freeform 110">
              <a:extLst>
                <a:ext uri="{FF2B5EF4-FFF2-40B4-BE49-F238E27FC236}">
                  <a16:creationId xmlns:a16="http://schemas.microsoft.com/office/drawing/2014/main" id="{DC297620-D0CA-E3D2-0078-E6C983CD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373"/>
              <a:ext cx="271" cy="67"/>
            </a:xfrm>
            <a:custGeom>
              <a:avLst/>
              <a:gdLst>
                <a:gd name="T0" fmla="*/ 29 w 64"/>
                <a:gd name="T1" fmla="*/ 16 h 16"/>
                <a:gd name="T2" fmla="*/ 7 w 64"/>
                <a:gd name="T3" fmla="*/ 14 h 16"/>
                <a:gd name="T4" fmla="*/ 2 w 64"/>
                <a:gd name="T5" fmla="*/ 4 h 16"/>
                <a:gd name="T6" fmla="*/ 5 w 64"/>
                <a:gd name="T7" fmla="*/ 3 h 16"/>
                <a:gd name="T8" fmla="*/ 55 w 64"/>
                <a:gd name="T9" fmla="*/ 2 h 16"/>
                <a:gd name="T10" fmla="*/ 63 w 64"/>
                <a:gd name="T11" fmla="*/ 7 h 16"/>
                <a:gd name="T12" fmla="*/ 60 w 64"/>
                <a:gd name="T13" fmla="*/ 11 h 16"/>
                <a:gd name="T14" fmla="*/ 29 w 64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6">
                  <a:moveTo>
                    <a:pt x="29" y="16"/>
                  </a:moveTo>
                  <a:cubicBezTo>
                    <a:pt x="22" y="15"/>
                    <a:pt x="14" y="15"/>
                    <a:pt x="7" y="14"/>
                  </a:cubicBezTo>
                  <a:cubicBezTo>
                    <a:pt x="3" y="13"/>
                    <a:pt x="0" y="7"/>
                    <a:pt x="2" y="4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22" y="5"/>
                    <a:pt x="38" y="7"/>
                    <a:pt x="55" y="2"/>
                  </a:cubicBezTo>
                  <a:cubicBezTo>
                    <a:pt x="61" y="0"/>
                    <a:pt x="64" y="2"/>
                    <a:pt x="63" y="7"/>
                  </a:cubicBezTo>
                  <a:cubicBezTo>
                    <a:pt x="63" y="9"/>
                    <a:pt x="62" y="10"/>
                    <a:pt x="60" y="11"/>
                  </a:cubicBezTo>
                  <a:cubicBezTo>
                    <a:pt x="50" y="14"/>
                    <a:pt x="40" y="15"/>
                    <a:pt x="29" y="16"/>
                  </a:cubicBezTo>
                  <a:close/>
                </a:path>
              </a:pathLst>
            </a:custGeom>
            <a:solidFill>
              <a:srgbClr val="FBD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6" name="Freeform 111">
              <a:extLst>
                <a:ext uri="{FF2B5EF4-FFF2-40B4-BE49-F238E27FC236}">
                  <a16:creationId xmlns:a16="http://schemas.microsoft.com/office/drawing/2014/main" id="{3232B14E-B3A2-8A4F-A2E3-F1B7AAFCA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246"/>
              <a:ext cx="135" cy="444"/>
            </a:xfrm>
            <a:custGeom>
              <a:avLst/>
              <a:gdLst>
                <a:gd name="T0" fmla="*/ 0 w 32"/>
                <a:gd name="T1" fmla="*/ 56 h 105"/>
                <a:gd name="T2" fmla="*/ 10 w 32"/>
                <a:gd name="T3" fmla="*/ 36 h 105"/>
                <a:gd name="T4" fmla="*/ 19 w 32"/>
                <a:gd name="T5" fmla="*/ 2 h 105"/>
                <a:gd name="T6" fmla="*/ 20 w 32"/>
                <a:gd name="T7" fmla="*/ 0 h 105"/>
                <a:gd name="T8" fmla="*/ 25 w 32"/>
                <a:gd name="T9" fmla="*/ 19 h 105"/>
                <a:gd name="T10" fmla="*/ 30 w 32"/>
                <a:gd name="T11" fmla="*/ 28 h 105"/>
                <a:gd name="T12" fmla="*/ 31 w 32"/>
                <a:gd name="T13" fmla="*/ 34 h 105"/>
                <a:gd name="T14" fmla="*/ 24 w 32"/>
                <a:gd name="T15" fmla="*/ 64 h 105"/>
                <a:gd name="T16" fmla="*/ 19 w 32"/>
                <a:gd name="T17" fmla="*/ 89 h 105"/>
                <a:gd name="T18" fmla="*/ 21 w 32"/>
                <a:gd name="T19" fmla="*/ 105 h 105"/>
                <a:gd name="T20" fmla="*/ 16 w 32"/>
                <a:gd name="T21" fmla="*/ 105 h 105"/>
                <a:gd name="T22" fmla="*/ 11 w 32"/>
                <a:gd name="T23" fmla="*/ 96 h 105"/>
                <a:gd name="T24" fmla="*/ 13 w 32"/>
                <a:gd name="T25" fmla="*/ 78 h 105"/>
                <a:gd name="T26" fmla="*/ 15 w 32"/>
                <a:gd name="T27" fmla="*/ 70 h 105"/>
                <a:gd name="T28" fmla="*/ 16 w 32"/>
                <a:gd name="T29" fmla="*/ 63 h 105"/>
                <a:gd name="T30" fmla="*/ 18 w 32"/>
                <a:gd name="T31" fmla="*/ 49 h 105"/>
                <a:gd name="T32" fmla="*/ 21 w 32"/>
                <a:gd name="T33" fmla="*/ 25 h 105"/>
                <a:gd name="T34" fmla="*/ 6 w 32"/>
                <a:gd name="T35" fmla="*/ 58 h 105"/>
                <a:gd name="T36" fmla="*/ 0 w 32"/>
                <a:gd name="T37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105">
                  <a:moveTo>
                    <a:pt x="0" y="56"/>
                  </a:moveTo>
                  <a:cubicBezTo>
                    <a:pt x="7" y="51"/>
                    <a:pt x="8" y="43"/>
                    <a:pt x="10" y="36"/>
                  </a:cubicBezTo>
                  <a:cubicBezTo>
                    <a:pt x="14" y="25"/>
                    <a:pt x="19" y="14"/>
                    <a:pt x="19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23" y="6"/>
                    <a:pt x="22" y="13"/>
                    <a:pt x="25" y="19"/>
                  </a:cubicBezTo>
                  <a:cubicBezTo>
                    <a:pt x="27" y="22"/>
                    <a:pt x="28" y="25"/>
                    <a:pt x="30" y="28"/>
                  </a:cubicBezTo>
                  <a:cubicBezTo>
                    <a:pt x="31" y="30"/>
                    <a:pt x="32" y="32"/>
                    <a:pt x="31" y="34"/>
                  </a:cubicBezTo>
                  <a:cubicBezTo>
                    <a:pt x="25" y="43"/>
                    <a:pt x="25" y="54"/>
                    <a:pt x="24" y="64"/>
                  </a:cubicBezTo>
                  <a:cubicBezTo>
                    <a:pt x="22" y="72"/>
                    <a:pt x="21" y="81"/>
                    <a:pt x="19" y="89"/>
                  </a:cubicBezTo>
                  <a:cubicBezTo>
                    <a:pt x="18" y="94"/>
                    <a:pt x="18" y="100"/>
                    <a:pt x="21" y="105"/>
                  </a:cubicBezTo>
                  <a:cubicBezTo>
                    <a:pt x="19" y="105"/>
                    <a:pt x="18" y="105"/>
                    <a:pt x="16" y="105"/>
                  </a:cubicBezTo>
                  <a:cubicBezTo>
                    <a:pt x="11" y="104"/>
                    <a:pt x="9" y="102"/>
                    <a:pt x="11" y="96"/>
                  </a:cubicBezTo>
                  <a:cubicBezTo>
                    <a:pt x="12" y="90"/>
                    <a:pt x="14" y="84"/>
                    <a:pt x="13" y="78"/>
                  </a:cubicBezTo>
                  <a:cubicBezTo>
                    <a:pt x="14" y="75"/>
                    <a:pt x="15" y="73"/>
                    <a:pt x="15" y="70"/>
                  </a:cubicBezTo>
                  <a:cubicBezTo>
                    <a:pt x="16" y="68"/>
                    <a:pt x="16" y="65"/>
                    <a:pt x="16" y="63"/>
                  </a:cubicBezTo>
                  <a:cubicBezTo>
                    <a:pt x="15" y="59"/>
                    <a:pt x="17" y="54"/>
                    <a:pt x="18" y="49"/>
                  </a:cubicBezTo>
                  <a:cubicBezTo>
                    <a:pt x="20" y="41"/>
                    <a:pt x="22" y="33"/>
                    <a:pt x="21" y="25"/>
                  </a:cubicBezTo>
                  <a:cubicBezTo>
                    <a:pt x="17" y="36"/>
                    <a:pt x="13" y="48"/>
                    <a:pt x="6" y="58"/>
                  </a:cubicBezTo>
                  <a:cubicBezTo>
                    <a:pt x="3" y="59"/>
                    <a:pt x="2" y="57"/>
                    <a:pt x="0" y="56"/>
                  </a:cubicBezTo>
                  <a:close/>
                </a:path>
              </a:pathLst>
            </a:custGeom>
            <a:solidFill>
              <a:srgbClr val="D54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7" name="Freeform 112">
              <a:extLst>
                <a:ext uri="{FF2B5EF4-FFF2-40B4-BE49-F238E27FC236}">
                  <a16:creationId xmlns:a16="http://schemas.microsoft.com/office/drawing/2014/main" id="{0990A160-1632-55F4-FB0C-F21EEE64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322"/>
              <a:ext cx="93" cy="190"/>
            </a:xfrm>
            <a:custGeom>
              <a:avLst/>
              <a:gdLst>
                <a:gd name="T0" fmla="*/ 1 w 22"/>
                <a:gd name="T1" fmla="*/ 40 h 45"/>
                <a:gd name="T2" fmla="*/ 5 w 22"/>
                <a:gd name="T3" fmla="*/ 28 h 45"/>
                <a:gd name="T4" fmla="*/ 16 w 22"/>
                <a:gd name="T5" fmla="*/ 0 h 45"/>
                <a:gd name="T6" fmla="*/ 11 w 22"/>
                <a:gd name="T7" fmla="*/ 45 h 45"/>
                <a:gd name="T8" fmla="*/ 1 w 22"/>
                <a:gd name="T9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5">
                  <a:moveTo>
                    <a:pt x="1" y="40"/>
                  </a:moveTo>
                  <a:cubicBezTo>
                    <a:pt x="0" y="35"/>
                    <a:pt x="3" y="32"/>
                    <a:pt x="5" y="28"/>
                  </a:cubicBezTo>
                  <a:cubicBezTo>
                    <a:pt x="9" y="19"/>
                    <a:pt x="13" y="10"/>
                    <a:pt x="16" y="0"/>
                  </a:cubicBezTo>
                  <a:cubicBezTo>
                    <a:pt x="22" y="16"/>
                    <a:pt x="15" y="31"/>
                    <a:pt x="11" y="45"/>
                  </a:cubicBezTo>
                  <a:cubicBezTo>
                    <a:pt x="8" y="44"/>
                    <a:pt x="4" y="42"/>
                    <a:pt x="1" y="40"/>
                  </a:cubicBezTo>
                  <a:close/>
                </a:path>
              </a:pathLst>
            </a:custGeom>
            <a:solidFill>
              <a:srgbClr val="474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8" name="Freeform 113">
              <a:extLst>
                <a:ext uri="{FF2B5EF4-FFF2-40B4-BE49-F238E27FC236}">
                  <a16:creationId xmlns:a16="http://schemas.microsoft.com/office/drawing/2014/main" id="{F4A3955D-B0E1-5333-CBAB-36D41A86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144"/>
              <a:ext cx="123" cy="212"/>
            </a:xfrm>
            <a:custGeom>
              <a:avLst/>
              <a:gdLst>
                <a:gd name="T0" fmla="*/ 11 w 29"/>
                <a:gd name="T1" fmla="*/ 48 h 50"/>
                <a:gd name="T2" fmla="*/ 8 w 29"/>
                <a:gd name="T3" fmla="*/ 43 h 50"/>
                <a:gd name="T4" fmla="*/ 8 w 29"/>
                <a:gd name="T5" fmla="*/ 42 h 50"/>
                <a:gd name="T6" fmla="*/ 8 w 29"/>
                <a:gd name="T7" fmla="*/ 28 h 50"/>
                <a:gd name="T8" fmla="*/ 4 w 29"/>
                <a:gd name="T9" fmla="*/ 31 h 50"/>
                <a:gd name="T10" fmla="*/ 2 w 29"/>
                <a:gd name="T11" fmla="*/ 27 h 50"/>
                <a:gd name="T12" fmla="*/ 0 w 29"/>
                <a:gd name="T13" fmla="*/ 6 h 50"/>
                <a:gd name="T14" fmla="*/ 5 w 29"/>
                <a:gd name="T15" fmla="*/ 1 h 50"/>
                <a:gd name="T16" fmla="*/ 6 w 29"/>
                <a:gd name="T17" fmla="*/ 3 h 50"/>
                <a:gd name="T18" fmla="*/ 20 w 29"/>
                <a:gd name="T19" fmla="*/ 14 h 50"/>
                <a:gd name="T20" fmla="*/ 24 w 29"/>
                <a:gd name="T21" fmla="*/ 16 h 50"/>
                <a:gd name="T22" fmla="*/ 27 w 29"/>
                <a:gd name="T23" fmla="*/ 28 h 50"/>
                <a:gd name="T24" fmla="*/ 28 w 29"/>
                <a:gd name="T25" fmla="*/ 42 h 50"/>
                <a:gd name="T26" fmla="*/ 22 w 29"/>
                <a:gd name="T27" fmla="*/ 46 h 50"/>
                <a:gd name="T28" fmla="*/ 17 w 29"/>
                <a:gd name="T29" fmla="*/ 38 h 50"/>
                <a:gd name="T30" fmla="*/ 15 w 29"/>
                <a:gd name="T31" fmla="*/ 48 h 50"/>
                <a:gd name="T32" fmla="*/ 13 w 29"/>
                <a:gd name="T33" fmla="*/ 50 h 50"/>
                <a:gd name="T34" fmla="*/ 11 w 29"/>
                <a:gd name="T35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50">
                  <a:moveTo>
                    <a:pt x="11" y="48"/>
                  </a:moveTo>
                  <a:cubicBezTo>
                    <a:pt x="10" y="46"/>
                    <a:pt x="9" y="45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5" y="37"/>
                    <a:pt x="5" y="32"/>
                    <a:pt x="8" y="28"/>
                  </a:cubicBezTo>
                  <a:cubicBezTo>
                    <a:pt x="8" y="29"/>
                    <a:pt x="7" y="31"/>
                    <a:pt x="4" y="31"/>
                  </a:cubicBezTo>
                  <a:cubicBezTo>
                    <a:pt x="3" y="30"/>
                    <a:pt x="3" y="28"/>
                    <a:pt x="2" y="27"/>
                  </a:cubicBezTo>
                  <a:cubicBezTo>
                    <a:pt x="1" y="20"/>
                    <a:pt x="0" y="13"/>
                    <a:pt x="0" y="6"/>
                  </a:cubicBezTo>
                  <a:cubicBezTo>
                    <a:pt x="1" y="4"/>
                    <a:pt x="0" y="0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9" y="14"/>
                    <a:pt x="9" y="14"/>
                    <a:pt x="20" y="14"/>
                  </a:cubicBezTo>
                  <a:cubicBezTo>
                    <a:pt x="21" y="14"/>
                    <a:pt x="23" y="14"/>
                    <a:pt x="24" y="16"/>
                  </a:cubicBezTo>
                  <a:cubicBezTo>
                    <a:pt x="26" y="20"/>
                    <a:pt x="27" y="24"/>
                    <a:pt x="27" y="28"/>
                  </a:cubicBezTo>
                  <a:cubicBezTo>
                    <a:pt x="27" y="33"/>
                    <a:pt x="26" y="37"/>
                    <a:pt x="28" y="42"/>
                  </a:cubicBezTo>
                  <a:cubicBezTo>
                    <a:pt x="29" y="46"/>
                    <a:pt x="27" y="47"/>
                    <a:pt x="22" y="46"/>
                  </a:cubicBezTo>
                  <a:cubicBezTo>
                    <a:pt x="20" y="44"/>
                    <a:pt x="20" y="41"/>
                    <a:pt x="17" y="38"/>
                  </a:cubicBezTo>
                  <a:cubicBezTo>
                    <a:pt x="15" y="42"/>
                    <a:pt x="16" y="45"/>
                    <a:pt x="15" y="48"/>
                  </a:cubicBezTo>
                  <a:cubicBezTo>
                    <a:pt x="15" y="49"/>
                    <a:pt x="15" y="50"/>
                    <a:pt x="13" y="50"/>
                  </a:cubicBezTo>
                  <a:cubicBezTo>
                    <a:pt x="12" y="50"/>
                    <a:pt x="12" y="49"/>
                    <a:pt x="11" y="48"/>
                  </a:cubicBezTo>
                  <a:close/>
                </a:path>
              </a:pathLst>
            </a:custGeom>
            <a:solidFill>
              <a:srgbClr val="FBD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B62715F-846D-A522-2F53-0A94CF05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38"/>
              <a:ext cx="81" cy="220"/>
            </a:xfrm>
            <a:custGeom>
              <a:avLst/>
              <a:gdLst>
                <a:gd name="T0" fmla="*/ 16 w 19"/>
                <a:gd name="T1" fmla="*/ 27 h 52"/>
                <a:gd name="T2" fmla="*/ 14 w 19"/>
                <a:gd name="T3" fmla="*/ 29 h 52"/>
                <a:gd name="T4" fmla="*/ 14 w 19"/>
                <a:gd name="T5" fmla="*/ 41 h 52"/>
                <a:gd name="T6" fmla="*/ 13 w 19"/>
                <a:gd name="T7" fmla="*/ 52 h 52"/>
                <a:gd name="T8" fmla="*/ 10 w 19"/>
                <a:gd name="T9" fmla="*/ 49 h 52"/>
                <a:gd name="T10" fmla="*/ 10 w 19"/>
                <a:gd name="T11" fmla="*/ 48 h 52"/>
                <a:gd name="T12" fmla="*/ 3 w 19"/>
                <a:gd name="T13" fmla="*/ 33 h 52"/>
                <a:gd name="T14" fmla="*/ 0 w 19"/>
                <a:gd name="T15" fmla="*/ 28 h 52"/>
                <a:gd name="T16" fmla="*/ 1 w 19"/>
                <a:gd name="T17" fmla="*/ 8 h 52"/>
                <a:gd name="T18" fmla="*/ 6 w 19"/>
                <a:gd name="T19" fmla="*/ 4 h 52"/>
                <a:gd name="T20" fmla="*/ 8 w 19"/>
                <a:gd name="T21" fmla="*/ 3 h 52"/>
                <a:gd name="T22" fmla="*/ 12 w 19"/>
                <a:gd name="T23" fmla="*/ 0 h 52"/>
                <a:gd name="T24" fmla="*/ 15 w 19"/>
                <a:gd name="T25" fmla="*/ 7 h 52"/>
                <a:gd name="T26" fmla="*/ 18 w 19"/>
                <a:gd name="T27" fmla="*/ 19 h 52"/>
                <a:gd name="T28" fmla="*/ 18 w 19"/>
                <a:gd name="T29" fmla="*/ 21 h 52"/>
                <a:gd name="T30" fmla="*/ 16 w 19"/>
                <a:gd name="T31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52">
                  <a:moveTo>
                    <a:pt x="16" y="27"/>
                  </a:moveTo>
                  <a:cubicBezTo>
                    <a:pt x="15" y="27"/>
                    <a:pt x="14" y="27"/>
                    <a:pt x="14" y="29"/>
                  </a:cubicBezTo>
                  <a:cubicBezTo>
                    <a:pt x="14" y="33"/>
                    <a:pt x="13" y="37"/>
                    <a:pt x="14" y="41"/>
                  </a:cubicBezTo>
                  <a:cubicBezTo>
                    <a:pt x="16" y="45"/>
                    <a:pt x="15" y="48"/>
                    <a:pt x="13" y="52"/>
                  </a:cubicBezTo>
                  <a:cubicBezTo>
                    <a:pt x="12" y="51"/>
                    <a:pt x="11" y="50"/>
                    <a:pt x="10" y="49"/>
                  </a:cubicBezTo>
                  <a:cubicBezTo>
                    <a:pt x="10" y="49"/>
                    <a:pt x="10" y="48"/>
                    <a:pt x="10" y="48"/>
                  </a:cubicBezTo>
                  <a:cubicBezTo>
                    <a:pt x="7" y="43"/>
                    <a:pt x="5" y="38"/>
                    <a:pt x="3" y="33"/>
                  </a:cubicBezTo>
                  <a:cubicBezTo>
                    <a:pt x="0" y="32"/>
                    <a:pt x="0" y="30"/>
                    <a:pt x="0" y="28"/>
                  </a:cubicBezTo>
                  <a:cubicBezTo>
                    <a:pt x="0" y="21"/>
                    <a:pt x="0" y="15"/>
                    <a:pt x="1" y="8"/>
                  </a:cubicBezTo>
                  <a:cubicBezTo>
                    <a:pt x="2" y="5"/>
                    <a:pt x="2" y="2"/>
                    <a:pt x="6" y="4"/>
                  </a:cubicBezTo>
                  <a:cubicBezTo>
                    <a:pt x="9" y="6"/>
                    <a:pt x="7" y="3"/>
                    <a:pt x="8" y="3"/>
                  </a:cubicBezTo>
                  <a:cubicBezTo>
                    <a:pt x="9" y="1"/>
                    <a:pt x="9" y="0"/>
                    <a:pt x="12" y="0"/>
                  </a:cubicBezTo>
                  <a:cubicBezTo>
                    <a:pt x="15" y="1"/>
                    <a:pt x="14" y="4"/>
                    <a:pt x="15" y="7"/>
                  </a:cubicBezTo>
                  <a:cubicBezTo>
                    <a:pt x="15" y="11"/>
                    <a:pt x="14" y="16"/>
                    <a:pt x="18" y="19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4"/>
                    <a:pt x="19" y="26"/>
                    <a:pt x="16" y="27"/>
                  </a:cubicBezTo>
                  <a:close/>
                </a:path>
              </a:pathLst>
            </a:custGeom>
            <a:solidFill>
              <a:srgbClr val="CA7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BE487F8C-BD91-E62E-AD50-9B9768AC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50"/>
              <a:ext cx="21" cy="72"/>
            </a:xfrm>
            <a:custGeom>
              <a:avLst/>
              <a:gdLst>
                <a:gd name="T0" fmla="*/ 0 w 5"/>
                <a:gd name="T1" fmla="*/ 6 h 17"/>
                <a:gd name="T2" fmla="*/ 5 w 5"/>
                <a:gd name="T3" fmla="*/ 0 h 17"/>
                <a:gd name="T4" fmla="*/ 4 w 5"/>
                <a:gd name="T5" fmla="*/ 17 h 17"/>
                <a:gd name="T6" fmla="*/ 0 w 5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6"/>
                  </a:moveTo>
                  <a:cubicBezTo>
                    <a:pt x="2" y="5"/>
                    <a:pt x="3" y="3"/>
                    <a:pt x="5" y="0"/>
                  </a:cubicBezTo>
                  <a:cubicBezTo>
                    <a:pt x="4" y="6"/>
                    <a:pt x="3" y="11"/>
                    <a:pt x="4" y="17"/>
                  </a:cubicBezTo>
                  <a:cubicBezTo>
                    <a:pt x="1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CF8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1" name="Freeform 116">
              <a:extLst>
                <a:ext uri="{FF2B5EF4-FFF2-40B4-BE49-F238E27FC236}">
                  <a16:creationId xmlns:a16="http://schemas.microsoft.com/office/drawing/2014/main" id="{301B808F-57C0-0D2D-C49B-03E2095B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208"/>
              <a:ext cx="63" cy="241"/>
            </a:xfrm>
            <a:custGeom>
              <a:avLst/>
              <a:gdLst>
                <a:gd name="T0" fmla="*/ 6 w 15"/>
                <a:gd name="T1" fmla="*/ 29 h 57"/>
                <a:gd name="T2" fmla="*/ 10 w 15"/>
                <a:gd name="T3" fmla="*/ 31 h 57"/>
                <a:gd name="T4" fmla="*/ 11 w 15"/>
                <a:gd name="T5" fmla="*/ 28 h 57"/>
                <a:gd name="T6" fmla="*/ 7 w 15"/>
                <a:gd name="T7" fmla="*/ 1 h 57"/>
                <a:gd name="T8" fmla="*/ 13 w 15"/>
                <a:gd name="T9" fmla="*/ 5 h 57"/>
                <a:gd name="T10" fmla="*/ 14 w 15"/>
                <a:gd name="T11" fmla="*/ 27 h 57"/>
                <a:gd name="T12" fmla="*/ 3 w 15"/>
                <a:gd name="T13" fmla="*/ 57 h 57"/>
                <a:gd name="T14" fmla="*/ 3 w 15"/>
                <a:gd name="T15" fmla="*/ 51 h 57"/>
                <a:gd name="T16" fmla="*/ 1 w 15"/>
                <a:gd name="T17" fmla="*/ 45 h 57"/>
                <a:gd name="T18" fmla="*/ 3 w 15"/>
                <a:gd name="T19" fmla="*/ 38 h 57"/>
                <a:gd name="T20" fmla="*/ 6 w 15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7">
                  <a:moveTo>
                    <a:pt x="6" y="29"/>
                  </a:moveTo>
                  <a:cubicBezTo>
                    <a:pt x="8" y="29"/>
                    <a:pt x="8" y="31"/>
                    <a:pt x="10" y="31"/>
                  </a:cubicBezTo>
                  <a:cubicBezTo>
                    <a:pt x="11" y="30"/>
                    <a:pt x="11" y="29"/>
                    <a:pt x="11" y="28"/>
                  </a:cubicBezTo>
                  <a:cubicBezTo>
                    <a:pt x="7" y="19"/>
                    <a:pt x="10" y="10"/>
                    <a:pt x="7" y="1"/>
                  </a:cubicBezTo>
                  <a:cubicBezTo>
                    <a:pt x="11" y="0"/>
                    <a:pt x="12" y="2"/>
                    <a:pt x="13" y="5"/>
                  </a:cubicBezTo>
                  <a:cubicBezTo>
                    <a:pt x="15" y="12"/>
                    <a:pt x="13" y="19"/>
                    <a:pt x="14" y="27"/>
                  </a:cubicBezTo>
                  <a:cubicBezTo>
                    <a:pt x="11" y="37"/>
                    <a:pt x="6" y="47"/>
                    <a:pt x="3" y="57"/>
                  </a:cubicBezTo>
                  <a:cubicBezTo>
                    <a:pt x="3" y="55"/>
                    <a:pt x="3" y="53"/>
                    <a:pt x="3" y="51"/>
                  </a:cubicBezTo>
                  <a:cubicBezTo>
                    <a:pt x="2" y="49"/>
                    <a:pt x="2" y="47"/>
                    <a:pt x="1" y="45"/>
                  </a:cubicBezTo>
                  <a:cubicBezTo>
                    <a:pt x="1" y="42"/>
                    <a:pt x="0" y="40"/>
                    <a:pt x="3" y="38"/>
                  </a:cubicBezTo>
                  <a:cubicBezTo>
                    <a:pt x="5" y="36"/>
                    <a:pt x="3" y="31"/>
                    <a:pt x="6" y="29"/>
                  </a:cubicBezTo>
                  <a:close/>
                </a:path>
              </a:pathLst>
            </a:custGeom>
            <a:solidFill>
              <a:srgbClr val="CA7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2" name="Freeform 117">
              <a:extLst>
                <a:ext uri="{FF2B5EF4-FFF2-40B4-BE49-F238E27FC236}">
                  <a16:creationId xmlns:a16="http://schemas.microsoft.com/office/drawing/2014/main" id="{34F78354-78BC-5A98-9733-0A7061358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292"/>
              <a:ext cx="55" cy="106"/>
            </a:xfrm>
            <a:custGeom>
              <a:avLst/>
              <a:gdLst>
                <a:gd name="T0" fmla="*/ 11 w 13"/>
                <a:gd name="T1" fmla="*/ 9 h 25"/>
                <a:gd name="T2" fmla="*/ 10 w 13"/>
                <a:gd name="T3" fmla="*/ 20 h 25"/>
                <a:gd name="T4" fmla="*/ 10 w 13"/>
                <a:gd name="T5" fmla="*/ 22 h 25"/>
                <a:gd name="T6" fmla="*/ 6 w 13"/>
                <a:gd name="T7" fmla="*/ 25 h 25"/>
                <a:gd name="T8" fmla="*/ 2 w 13"/>
                <a:gd name="T9" fmla="*/ 18 h 25"/>
                <a:gd name="T10" fmla="*/ 0 w 13"/>
                <a:gd name="T11" fmla="*/ 13 h 25"/>
                <a:gd name="T12" fmla="*/ 3 w 13"/>
                <a:gd name="T13" fmla="*/ 13 h 25"/>
                <a:gd name="T14" fmla="*/ 3 w 13"/>
                <a:gd name="T15" fmla="*/ 5 h 25"/>
                <a:gd name="T16" fmla="*/ 6 w 13"/>
                <a:gd name="T17" fmla="*/ 0 h 25"/>
                <a:gd name="T18" fmla="*/ 10 w 13"/>
                <a:gd name="T19" fmla="*/ 4 h 25"/>
                <a:gd name="T20" fmla="*/ 11 w 13"/>
                <a:gd name="T2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11" y="9"/>
                  </a:moveTo>
                  <a:cubicBezTo>
                    <a:pt x="13" y="13"/>
                    <a:pt x="10" y="16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" y="18"/>
                    <a:pt x="9" y="25"/>
                    <a:pt x="6" y="25"/>
                  </a:cubicBezTo>
                  <a:cubicBezTo>
                    <a:pt x="5" y="23"/>
                    <a:pt x="3" y="20"/>
                    <a:pt x="2" y="18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1" y="13"/>
                    <a:pt x="3" y="15"/>
                    <a:pt x="3" y="13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3"/>
                    <a:pt x="4" y="0"/>
                    <a:pt x="6" y="0"/>
                  </a:cubicBezTo>
                  <a:cubicBezTo>
                    <a:pt x="8" y="0"/>
                    <a:pt x="9" y="2"/>
                    <a:pt x="10" y="4"/>
                  </a:cubicBezTo>
                  <a:cubicBezTo>
                    <a:pt x="10" y="5"/>
                    <a:pt x="11" y="7"/>
                    <a:pt x="11" y="9"/>
                  </a:cubicBezTo>
                  <a:close/>
                </a:path>
              </a:pathLst>
            </a:custGeom>
            <a:solidFill>
              <a:srgbClr val="F7B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3" name="Freeform 118">
              <a:extLst>
                <a:ext uri="{FF2B5EF4-FFF2-40B4-BE49-F238E27FC236}">
                  <a16:creationId xmlns:a16="http://schemas.microsoft.com/office/drawing/2014/main" id="{7993131F-41D4-F649-390C-88A4C513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932"/>
              <a:ext cx="267" cy="280"/>
            </a:xfrm>
            <a:custGeom>
              <a:avLst/>
              <a:gdLst>
                <a:gd name="T0" fmla="*/ 0 w 63"/>
                <a:gd name="T1" fmla="*/ 52 h 66"/>
                <a:gd name="T2" fmla="*/ 1 w 63"/>
                <a:gd name="T3" fmla="*/ 47 h 66"/>
                <a:gd name="T4" fmla="*/ 10 w 63"/>
                <a:gd name="T5" fmla="*/ 13 h 66"/>
                <a:gd name="T6" fmla="*/ 12 w 63"/>
                <a:gd name="T7" fmla="*/ 0 h 66"/>
                <a:gd name="T8" fmla="*/ 19 w 63"/>
                <a:gd name="T9" fmla="*/ 1 h 66"/>
                <a:gd name="T10" fmla="*/ 24 w 63"/>
                <a:gd name="T11" fmla="*/ 5 h 66"/>
                <a:gd name="T12" fmla="*/ 58 w 63"/>
                <a:gd name="T13" fmla="*/ 35 h 66"/>
                <a:gd name="T14" fmla="*/ 63 w 63"/>
                <a:gd name="T15" fmla="*/ 39 h 66"/>
                <a:gd name="T16" fmla="*/ 58 w 63"/>
                <a:gd name="T17" fmla="*/ 40 h 66"/>
                <a:gd name="T18" fmla="*/ 54 w 63"/>
                <a:gd name="T19" fmla="*/ 41 h 66"/>
                <a:gd name="T20" fmla="*/ 33 w 63"/>
                <a:gd name="T21" fmla="*/ 59 h 66"/>
                <a:gd name="T22" fmla="*/ 31 w 63"/>
                <a:gd name="T23" fmla="*/ 65 h 66"/>
                <a:gd name="T24" fmla="*/ 27 w 63"/>
                <a:gd name="T25" fmla="*/ 66 h 66"/>
                <a:gd name="T26" fmla="*/ 3 w 63"/>
                <a:gd name="T27" fmla="*/ 56 h 66"/>
                <a:gd name="T28" fmla="*/ 1 w 63"/>
                <a:gd name="T29" fmla="*/ 53 h 66"/>
                <a:gd name="T30" fmla="*/ 0 w 63"/>
                <a:gd name="T31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66">
                  <a:moveTo>
                    <a:pt x="0" y="52"/>
                  </a:moveTo>
                  <a:cubicBezTo>
                    <a:pt x="0" y="50"/>
                    <a:pt x="2" y="49"/>
                    <a:pt x="1" y="47"/>
                  </a:cubicBezTo>
                  <a:cubicBezTo>
                    <a:pt x="5" y="35"/>
                    <a:pt x="6" y="24"/>
                    <a:pt x="10" y="13"/>
                  </a:cubicBezTo>
                  <a:cubicBezTo>
                    <a:pt x="12" y="9"/>
                    <a:pt x="13" y="5"/>
                    <a:pt x="12" y="0"/>
                  </a:cubicBezTo>
                  <a:cubicBezTo>
                    <a:pt x="14" y="1"/>
                    <a:pt x="17" y="2"/>
                    <a:pt x="19" y="1"/>
                  </a:cubicBezTo>
                  <a:cubicBezTo>
                    <a:pt x="22" y="1"/>
                    <a:pt x="23" y="3"/>
                    <a:pt x="24" y="5"/>
                  </a:cubicBezTo>
                  <a:cubicBezTo>
                    <a:pt x="32" y="19"/>
                    <a:pt x="43" y="29"/>
                    <a:pt x="58" y="35"/>
                  </a:cubicBezTo>
                  <a:cubicBezTo>
                    <a:pt x="60" y="36"/>
                    <a:pt x="63" y="36"/>
                    <a:pt x="63" y="39"/>
                  </a:cubicBezTo>
                  <a:cubicBezTo>
                    <a:pt x="62" y="41"/>
                    <a:pt x="59" y="39"/>
                    <a:pt x="58" y="40"/>
                  </a:cubicBezTo>
                  <a:cubicBezTo>
                    <a:pt x="57" y="40"/>
                    <a:pt x="55" y="41"/>
                    <a:pt x="54" y="41"/>
                  </a:cubicBezTo>
                  <a:cubicBezTo>
                    <a:pt x="43" y="41"/>
                    <a:pt x="34" y="48"/>
                    <a:pt x="33" y="59"/>
                  </a:cubicBezTo>
                  <a:cubicBezTo>
                    <a:pt x="33" y="61"/>
                    <a:pt x="32" y="63"/>
                    <a:pt x="31" y="65"/>
                  </a:cubicBezTo>
                  <a:cubicBezTo>
                    <a:pt x="30" y="66"/>
                    <a:pt x="29" y="66"/>
                    <a:pt x="27" y="66"/>
                  </a:cubicBezTo>
                  <a:cubicBezTo>
                    <a:pt x="19" y="63"/>
                    <a:pt x="10" y="60"/>
                    <a:pt x="3" y="56"/>
                  </a:cubicBezTo>
                  <a:cubicBezTo>
                    <a:pt x="2" y="55"/>
                    <a:pt x="1" y="54"/>
                    <a:pt x="1" y="53"/>
                  </a:cubicBezTo>
                  <a:cubicBezTo>
                    <a:pt x="1" y="53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60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4" name="Freeform 119">
              <a:extLst>
                <a:ext uri="{FF2B5EF4-FFF2-40B4-BE49-F238E27FC236}">
                  <a16:creationId xmlns:a16="http://schemas.microsoft.com/office/drawing/2014/main" id="{9ADF3D35-AA4E-D434-6B43-DDBB23E1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157"/>
              <a:ext cx="131" cy="89"/>
            </a:xfrm>
            <a:custGeom>
              <a:avLst/>
              <a:gdLst>
                <a:gd name="T0" fmla="*/ 1 w 31"/>
                <a:gd name="T1" fmla="*/ 0 h 21"/>
                <a:gd name="T2" fmla="*/ 31 w 31"/>
                <a:gd name="T3" fmla="*/ 12 h 21"/>
                <a:gd name="T4" fmla="*/ 29 w 31"/>
                <a:gd name="T5" fmla="*/ 21 h 21"/>
                <a:gd name="T6" fmla="*/ 22 w 31"/>
                <a:gd name="T7" fmla="*/ 16 h 21"/>
                <a:gd name="T8" fmla="*/ 18 w 31"/>
                <a:gd name="T9" fmla="*/ 13 h 21"/>
                <a:gd name="T10" fmla="*/ 9 w 31"/>
                <a:gd name="T11" fmla="*/ 14 h 21"/>
                <a:gd name="T12" fmla="*/ 0 w 31"/>
                <a:gd name="T13" fmla="*/ 5 h 21"/>
                <a:gd name="T14" fmla="*/ 1 w 3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1">
                  <a:moveTo>
                    <a:pt x="1" y="0"/>
                  </a:moveTo>
                  <a:cubicBezTo>
                    <a:pt x="11" y="5"/>
                    <a:pt x="20" y="9"/>
                    <a:pt x="31" y="12"/>
                  </a:cubicBezTo>
                  <a:cubicBezTo>
                    <a:pt x="30" y="15"/>
                    <a:pt x="30" y="18"/>
                    <a:pt x="29" y="21"/>
                  </a:cubicBezTo>
                  <a:cubicBezTo>
                    <a:pt x="26" y="20"/>
                    <a:pt x="24" y="18"/>
                    <a:pt x="22" y="16"/>
                  </a:cubicBezTo>
                  <a:cubicBezTo>
                    <a:pt x="21" y="15"/>
                    <a:pt x="21" y="13"/>
                    <a:pt x="18" y="13"/>
                  </a:cubicBezTo>
                  <a:cubicBezTo>
                    <a:pt x="15" y="12"/>
                    <a:pt x="12" y="14"/>
                    <a:pt x="9" y="14"/>
                  </a:cubicBezTo>
                  <a:cubicBezTo>
                    <a:pt x="1" y="14"/>
                    <a:pt x="0" y="12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7D7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5" name="Freeform 120">
              <a:extLst>
                <a:ext uri="{FF2B5EF4-FFF2-40B4-BE49-F238E27FC236}">
                  <a16:creationId xmlns:a16="http://schemas.microsoft.com/office/drawing/2014/main" id="{C825A7D9-EB2D-7FE8-F31D-399E95B2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224"/>
              <a:ext cx="34" cy="98"/>
            </a:xfrm>
            <a:custGeom>
              <a:avLst/>
              <a:gdLst>
                <a:gd name="T0" fmla="*/ 1 w 8"/>
                <a:gd name="T1" fmla="*/ 0 h 23"/>
                <a:gd name="T2" fmla="*/ 8 w 8"/>
                <a:gd name="T3" fmla="*/ 5 h 23"/>
                <a:gd name="T4" fmla="*/ 4 w 8"/>
                <a:gd name="T5" fmla="*/ 23 h 23"/>
                <a:gd name="T6" fmla="*/ 1 w 8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3">
                  <a:moveTo>
                    <a:pt x="1" y="0"/>
                  </a:moveTo>
                  <a:cubicBezTo>
                    <a:pt x="4" y="1"/>
                    <a:pt x="7" y="1"/>
                    <a:pt x="8" y="5"/>
                  </a:cubicBezTo>
                  <a:cubicBezTo>
                    <a:pt x="6" y="11"/>
                    <a:pt x="5" y="17"/>
                    <a:pt x="4" y="23"/>
                  </a:cubicBezTo>
                  <a:cubicBezTo>
                    <a:pt x="0" y="15"/>
                    <a:pt x="2" y="8"/>
                    <a:pt x="1" y="0"/>
                  </a:cubicBezTo>
                  <a:close/>
                </a:path>
              </a:pathLst>
            </a:custGeom>
            <a:solidFill>
              <a:srgbClr val="503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6" name="Freeform 121">
              <a:extLst>
                <a:ext uri="{FF2B5EF4-FFF2-40B4-BE49-F238E27FC236}">
                  <a16:creationId xmlns:a16="http://schemas.microsoft.com/office/drawing/2014/main" id="{5D944CCE-0CEB-0B2F-02BA-C74EB09B5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144"/>
              <a:ext cx="216" cy="102"/>
            </a:xfrm>
            <a:custGeom>
              <a:avLst/>
              <a:gdLst>
                <a:gd name="T0" fmla="*/ 49 w 51"/>
                <a:gd name="T1" fmla="*/ 4 h 24"/>
                <a:gd name="T2" fmla="*/ 51 w 51"/>
                <a:gd name="T3" fmla="*/ 8 h 24"/>
                <a:gd name="T4" fmla="*/ 39 w 51"/>
                <a:gd name="T5" fmla="*/ 21 h 24"/>
                <a:gd name="T6" fmla="*/ 1 w 51"/>
                <a:gd name="T7" fmla="*/ 21 h 24"/>
                <a:gd name="T8" fmla="*/ 0 w 51"/>
                <a:gd name="T9" fmla="*/ 18 h 24"/>
                <a:gd name="T10" fmla="*/ 2 w 51"/>
                <a:gd name="T11" fmla="*/ 15 h 24"/>
                <a:gd name="T12" fmla="*/ 8 w 51"/>
                <a:gd name="T13" fmla="*/ 10 h 24"/>
                <a:gd name="T14" fmla="*/ 24 w 51"/>
                <a:gd name="T15" fmla="*/ 8 h 24"/>
                <a:gd name="T16" fmla="*/ 26 w 51"/>
                <a:gd name="T17" fmla="*/ 8 h 24"/>
                <a:gd name="T18" fmla="*/ 45 w 51"/>
                <a:gd name="T19" fmla="*/ 1 h 24"/>
                <a:gd name="T20" fmla="*/ 49 w 51"/>
                <a:gd name="T2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4">
                  <a:moveTo>
                    <a:pt x="49" y="4"/>
                  </a:moveTo>
                  <a:cubicBezTo>
                    <a:pt x="50" y="5"/>
                    <a:pt x="50" y="7"/>
                    <a:pt x="51" y="8"/>
                  </a:cubicBezTo>
                  <a:cubicBezTo>
                    <a:pt x="50" y="12"/>
                    <a:pt x="43" y="20"/>
                    <a:pt x="39" y="21"/>
                  </a:cubicBezTo>
                  <a:cubicBezTo>
                    <a:pt x="26" y="23"/>
                    <a:pt x="14" y="24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7"/>
                    <a:pt x="1" y="15"/>
                    <a:pt x="2" y="15"/>
                  </a:cubicBezTo>
                  <a:cubicBezTo>
                    <a:pt x="6" y="15"/>
                    <a:pt x="6" y="12"/>
                    <a:pt x="8" y="10"/>
                  </a:cubicBezTo>
                  <a:cubicBezTo>
                    <a:pt x="13" y="7"/>
                    <a:pt x="19" y="10"/>
                    <a:pt x="24" y="8"/>
                  </a:cubicBezTo>
                  <a:cubicBezTo>
                    <a:pt x="25" y="8"/>
                    <a:pt x="25" y="8"/>
                    <a:pt x="26" y="8"/>
                  </a:cubicBezTo>
                  <a:cubicBezTo>
                    <a:pt x="34" y="10"/>
                    <a:pt x="41" y="7"/>
                    <a:pt x="45" y="1"/>
                  </a:cubicBezTo>
                  <a:cubicBezTo>
                    <a:pt x="48" y="0"/>
                    <a:pt x="49" y="1"/>
                    <a:pt x="49" y="4"/>
                  </a:cubicBezTo>
                  <a:close/>
                </a:path>
              </a:pathLst>
            </a:custGeom>
            <a:solidFill>
              <a:srgbClr val="FCD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7" name="Freeform 122">
              <a:extLst>
                <a:ext uri="{FF2B5EF4-FFF2-40B4-BE49-F238E27FC236}">
                  <a16:creationId xmlns:a16="http://schemas.microsoft.com/office/drawing/2014/main" id="{1F45B617-9DD3-9918-4A79-415A26D5D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78"/>
              <a:ext cx="47" cy="55"/>
            </a:xfrm>
            <a:custGeom>
              <a:avLst/>
              <a:gdLst>
                <a:gd name="T0" fmla="*/ 11 w 11"/>
                <a:gd name="T1" fmla="*/ 10 h 13"/>
                <a:gd name="T2" fmla="*/ 11 w 11"/>
                <a:gd name="T3" fmla="*/ 13 h 13"/>
                <a:gd name="T4" fmla="*/ 1 w 11"/>
                <a:gd name="T5" fmla="*/ 12 h 13"/>
                <a:gd name="T6" fmla="*/ 0 w 11"/>
                <a:gd name="T7" fmla="*/ 8 h 13"/>
                <a:gd name="T8" fmla="*/ 6 w 11"/>
                <a:gd name="T9" fmla="*/ 0 h 13"/>
                <a:gd name="T10" fmla="*/ 7 w 11"/>
                <a:gd name="T11" fmla="*/ 3 h 13"/>
                <a:gd name="T12" fmla="*/ 11 w 11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10"/>
                  </a:moveTo>
                  <a:cubicBezTo>
                    <a:pt x="11" y="11"/>
                    <a:pt x="11" y="12"/>
                    <a:pt x="11" y="13"/>
                  </a:cubicBezTo>
                  <a:cubicBezTo>
                    <a:pt x="8" y="13"/>
                    <a:pt x="4" y="13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3" y="6"/>
                    <a:pt x="3" y="2"/>
                    <a:pt x="6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8" y="6"/>
                    <a:pt x="9" y="8"/>
                    <a:pt x="11" y="10"/>
                  </a:cubicBezTo>
                  <a:close/>
                </a:path>
              </a:pathLst>
            </a:custGeom>
            <a:solidFill>
              <a:srgbClr val="F7D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8" name="Freeform 123">
              <a:extLst>
                <a:ext uri="{FF2B5EF4-FFF2-40B4-BE49-F238E27FC236}">
                  <a16:creationId xmlns:a16="http://schemas.microsoft.com/office/drawing/2014/main" id="{6DBB522C-F88C-930E-729C-93C63E48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056"/>
              <a:ext cx="271" cy="131"/>
            </a:xfrm>
            <a:custGeom>
              <a:avLst/>
              <a:gdLst>
                <a:gd name="T0" fmla="*/ 64 w 64"/>
                <a:gd name="T1" fmla="*/ 3 h 31"/>
                <a:gd name="T2" fmla="*/ 50 w 64"/>
                <a:gd name="T3" fmla="*/ 6 h 31"/>
                <a:gd name="T4" fmla="*/ 4 w 64"/>
                <a:gd name="T5" fmla="*/ 28 h 31"/>
                <a:gd name="T6" fmla="*/ 0 w 64"/>
                <a:gd name="T7" fmla="*/ 30 h 31"/>
                <a:gd name="T8" fmla="*/ 7 w 64"/>
                <a:gd name="T9" fmla="*/ 22 h 31"/>
                <a:gd name="T10" fmla="*/ 51 w 64"/>
                <a:gd name="T11" fmla="*/ 3 h 31"/>
                <a:gd name="T12" fmla="*/ 64 w 64"/>
                <a:gd name="T1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1">
                  <a:moveTo>
                    <a:pt x="64" y="3"/>
                  </a:moveTo>
                  <a:cubicBezTo>
                    <a:pt x="60" y="5"/>
                    <a:pt x="55" y="5"/>
                    <a:pt x="50" y="6"/>
                  </a:cubicBezTo>
                  <a:cubicBezTo>
                    <a:pt x="32" y="8"/>
                    <a:pt x="18" y="18"/>
                    <a:pt x="4" y="28"/>
                  </a:cubicBezTo>
                  <a:cubicBezTo>
                    <a:pt x="3" y="29"/>
                    <a:pt x="2" y="31"/>
                    <a:pt x="0" y="30"/>
                  </a:cubicBezTo>
                  <a:cubicBezTo>
                    <a:pt x="1" y="26"/>
                    <a:pt x="5" y="24"/>
                    <a:pt x="7" y="22"/>
                  </a:cubicBezTo>
                  <a:cubicBezTo>
                    <a:pt x="20" y="11"/>
                    <a:pt x="34" y="4"/>
                    <a:pt x="51" y="3"/>
                  </a:cubicBezTo>
                  <a:cubicBezTo>
                    <a:pt x="55" y="3"/>
                    <a:pt x="60" y="0"/>
                    <a:pt x="64" y="3"/>
                  </a:cubicBezTo>
                  <a:close/>
                </a:path>
              </a:pathLst>
            </a:custGeom>
            <a:solidFill>
              <a:srgbClr val="E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9" name="Freeform 124">
              <a:extLst>
                <a:ext uri="{FF2B5EF4-FFF2-40B4-BE49-F238E27FC236}">
                  <a16:creationId xmlns:a16="http://schemas.microsoft.com/office/drawing/2014/main" id="{D3B8ABEF-EDB8-3703-5D29-279A5DB27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628"/>
              <a:ext cx="406" cy="211"/>
            </a:xfrm>
            <a:custGeom>
              <a:avLst/>
              <a:gdLst>
                <a:gd name="T0" fmla="*/ 96 w 96"/>
                <a:gd name="T1" fmla="*/ 50 h 50"/>
                <a:gd name="T2" fmla="*/ 93 w 96"/>
                <a:gd name="T3" fmla="*/ 47 h 50"/>
                <a:gd name="T4" fmla="*/ 51 w 96"/>
                <a:gd name="T5" fmla="*/ 8 h 50"/>
                <a:gd name="T6" fmla="*/ 37 w 96"/>
                <a:gd name="T7" fmla="*/ 6 h 50"/>
                <a:gd name="T8" fmla="*/ 7 w 96"/>
                <a:gd name="T9" fmla="*/ 24 h 50"/>
                <a:gd name="T10" fmla="*/ 0 w 96"/>
                <a:gd name="T11" fmla="*/ 28 h 50"/>
                <a:gd name="T12" fmla="*/ 42 w 96"/>
                <a:gd name="T13" fmla="*/ 1 h 50"/>
                <a:gd name="T14" fmla="*/ 47 w 96"/>
                <a:gd name="T15" fmla="*/ 1 h 50"/>
                <a:gd name="T16" fmla="*/ 96 w 96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0">
                  <a:moveTo>
                    <a:pt x="96" y="50"/>
                  </a:moveTo>
                  <a:cubicBezTo>
                    <a:pt x="94" y="49"/>
                    <a:pt x="94" y="48"/>
                    <a:pt x="93" y="47"/>
                  </a:cubicBezTo>
                  <a:cubicBezTo>
                    <a:pt x="83" y="30"/>
                    <a:pt x="67" y="19"/>
                    <a:pt x="51" y="8"/>
                  </a:cubicBezTo>
                  <a:cubicBezTo>
                    <a:pt x="47" y="4"/>
                    <a:pt x="43" y="3"/>
                    <a:pt x="37" y="6"/>
                  </a:cubicBezTo>
                  <a:cubicBezTo>
                    <a:pt x="27" y="12"/>
                    <a:pt x="16" y="17"/>
                    <a:pt x="7" y="24"/>
                  </a:cubicBezTo>
                  <a:cubicBezTo>
                    <a:pt x="5" y="26"/>
                    <a:pt x="3" y="27"/>
                    <a:pt x="0" y="28"/>
                  </a:cubicBezTo>
                  <a:cubicBezTo>
                    <a:pt x="12" y="15"/>
                    <a:pt x="26" y="7"/>
                    <a:pt x="42" y="1"/>
                  </a:cubicBezTo>
                  <a:cubicBezTo>
                    <a:pt x="43" y="0"/>
                    <a:pt x="45" y="0"/>
                    <a:pt x="47" y="1"/>
                  </a:cubicBezTo>
                  <a:cubicBezTo>
                    <a:pt x="68" y="12"/>
                    <a:pt x="86" y="27"/>
                    <a:pt x="96" y="50"/>
                  </a:cubicBezTo>
                  <a:close/>
                </a:path>
              </a:pathLst>
            </a:custGeom>
            <a:solidFill>
              <a:srgbClr val="F6C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0" name="Freeform 125">
              <a:extLst>
                <a:ext uri="{FF2B5EF4-FFF2-40B4-BE49-F238E27FC236}">
                  <a16:creationId xmlns:a16="http://schemas.microsoft.com/office/drawing/2014/main" id="{4A092ADD-F05D-9916-658D-288AAD2B4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268"/>
              <a:ext cx="47" cy="55"/>
            </a:xfrm>
            <a:custGeom>
              <a:avLst/>
              <a:gdLst>
                <a:gd name="T0" fmla="*/ 9 w 11"/>
                <a:gd name="T1" fmla="*/ 5 h 13"/>
                <a:gd name="T2" fmla="*/ 7 w 11"/>
                <a:gd name="T3" fmla="*/ 12 h 13"/>
                <a:gd name="T4" fmla="*/ 2 w 11"/>
                <a:gd name="T5" fmla="*/ 10 h 13"/>
                <a:gd name="T6" fmla="*/ 2 w 11"/>
                <a:gd name="T7" fmla="*/ 3 h 13"/>
                <a:gd name="T8" fmla="*/ 7 w 11"/>
                <a:gd name="T9" fmla="*/ 3 h 13"/>
                <a:gd name="T10" fmla="*/ 6 w 11"/>
                <a:gd name="T11" fmla="*/ 6 h 13"/>
                <a:gd name="T12" fmla="*/ 9 w 11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10" y="10"/>
                    <a:pt x="7" y="12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5" y="0"/>
                    <a:pt x="7" y="3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7" y="7"/>
                    <a:pt x="8" y="5"/>
                    <a:pt x="9" y="5"/>
                  </a:cubicBezTo>
                  <a:close/>
                </a:path>
              </a:pathLst>
            </a:custGeom>
            <a:solidFill>
              <a:srgbClr val="8C5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1" name="Freeform 126">
              <a:extLst>
                <a:ext uri="{FF2B5EF4-FFF2-40B4-BE49-F238E27FC236}">
                  <a16:creationId xmlns:a16="http://schemas.microsoft.com/office/drawing/2014/main" id="{8EC39EE0-CD7D-009D-1DEA-38428BA5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281"/>
              <a:ext cx="30" cy="2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7 h 7"/>
                <a:gd name="T4" fmla="*/ 2 w 7"/>
                <a:gd name="T5" fmla="*/ 4 h 7"/>
                <a:gd name="T6" fmla="*/ 5 w 7"/>
                <a:gd name="T7" fmla="*/ 0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4"/>
                    <a:pt x="7" y="7"/>
                    <a:pt x="3" y="7"/>
                  </a:cubicBezTo>
                  <a:cubicBezTo>
                    <a:pt x="1" y="7"/>
                    <a:pt x="2" y="5"/>
                    <a:pt x="2" y="4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58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2" name="Freeform 127">
              <a:extLst>
                <a:ext uri="{FF2B5EF4-FFF2-40B4-BE49-F238E27FC236}">
                  <a16:creationId xmlns:a16="http://schemas.microsoft.com/office/drawing/2014/main" id="{8C0A3E27-2D9E-97D6-1BED-9827A0914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293"/>
              <a:ext cx="26" cy="26"/>
            </a:xfrm>
            <a:custGeom>
              <a:avLst/>
              <a:gdLst>
                <a:gd name="T0" fmla="*/ 2 w 6"/>
                <a:gd name="T1" fmla="*/ 6 h 6"/>
                <a:gd name="T2" fmla="*/ 2 w 6"/>
                <a:gd name="T3" fmla="*/ 0 h 6"/>
                <a:gd name="T4" fmla="*/ 2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6" y="2"/>
                    <a:pt x="5" y="4"/>
                    <a:pt x="2" y="6"/>
                  </a:cubicBezTo>
                  <a:close/>
                </a:path>
              </a:pathLst>
            </a:custGeom>
            <a:solidFill>
              <a:srgbClr val="C5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3" name="Freeform 128">
              <a:extLst>
                <a:ext uri="{FF2B5EF4-FFF2-40B4-BE49-F238E27FC236}">
                  <a16:creationId xmlns:a16="http://schemas.microsoft.com/office/drawing/2014/main" id="{C8FF3055-B3C8-30D9-18BD-FD4E966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941"/>
              <a:ext cx="127" cy="55"/>
            </a:xfrm>
            <a:custGeom>
              <a:avLst/>
              <a:gdLst>
                <a:gd name="T0" fmla="*/ 2 w 30"/>
                <a:gd name="T1" fmla="*/ 8 h 13"/>
                <a:gd name="T2" fmla="*/ 1 w 30"/>
                <a:gd name="T3" fmla="*/ 0 h 13"/>
                <a:gd name="T4" fmla="*/ 30 w 30"/>
                <a:gd name="T5" fmla="*/ 4 h 13"/>
                <a:gd name="T6" fmla="*/ 24 w 30"/>
                <a:gd name="T7" fmla="*/ 13 h 13"/>
                <a:gd name="T8" fmla="*/ 2 w 3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3">
                  <a:moveTo>
                    <a:pt x="2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10" y="2"/>
                    <a:pt x="20" y="4"/>
                    <a:pt x="30" y="4"/>
                  </a:cubicBezTo>
                  <a:cubicBezTo>
                    <a:pt x="29" y="8"/>
                    <a:pt x="27" y="11"/>
                    <a:pt x="24" y="13"/>
                  </a:cubicBezTo>
                  <a:cubicBezTo>
                    <a:pt x="16" y="13"/>
                    <a:pt x="9" y="11"/>
                    <a:pt x="2" y="8"/>
                  </a:cubicBezTo>
                  <a:close/>
                </a:path>
              </a:pathLst>
            </a:custGeom>
            <a:solidFill>
              <a:srgbClr val="C33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4" name="Freeform 129">
              <a:extLst>
                <a:ext uri="{FF2B5EF4-FFF2-40B4-BE49-F238E27FC236}">
                  <a16:creationId xmlns:a16="http://schemas.microsoft.com/office/drawing/2014/main" id="{E328FE02-6490-7B4F-627D-8573A38A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75"/>
              <a:ext cx="93" cy="55"/>
            </a:xfrm>
            <a:custGeom>
              <a:avLst/>
              <a:gdLst>
                <a:gd name="T0" fmla="*/ 0 w 22"/>
                <a:gd name="T1" fmla="*/ 0 h 13"/>
                <a:gd name="T2" fmla="*/ 22 w 22"/>
                <a:gd name="T3" fmla="*/ 5 h 13"/>
                <a:gd name="T4" fmla="*/ 0 w 2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0"/>
                  </a:moveTo>
                  <a:cubicBezTo>
                    <a:pt x="8" y="0"/>
                    <a:pt x="15" y="1"/>
                    <a:pt x="22" y="5"/>
                  </a:cubicBezTo>
                  <a:cubicBezTo>
                    <a:pt x="14" y="13"/>
                    <a:pt x="5" y="11"/>
                    <a:pt x="0" y="0"/>
                  </a:cubicBezTo>
                  <a:close/>
                </a:path>
              </a:pathLst>
            </a:custGeom>
            <a:solidFill>
              <a:srgbClr val="EA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5" name="Freeform 130">
              <a:extLst>
                <a:ext uri="{FF2B5EF4-FFF2-40B4-BE49-F238E27FC236}">
                  <a16:creationId xmlns:a16="http://schemas.microsoft.com/office/drawing/2014/main" id="{3EF71F2F-5BE9-2DD2-6448-CC81AD53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882"/>
              <a:ext cx="55" cy="76"/>
            </a:xfrm>
            <a:custGeom>
              <a:avLst/>
              <a:gdLst>
                <a:gd name="T0" fmla="*/ 2 w 13"/>
                <a:gd name="T1" fmla="*/ 4 h 18"/>
                <a:gd name="T2" fmla="*/ 8 w 13"/>
                <a:gd name="T3" fmla="*/ 1 h 18"/>
                <a:gd name="T4" fmla="*/ 11 w 13"/>
                <a:gd name="T5" fmla="*/ 13 h 18"/>
                <a:gd name="T6" fmla="*/ 2 w 13"/>
                <a:gd name="T7" fmla="*/ 16 h 18"/>
                <a:gd name="T8" fmla="*/ 1 w 13"/>
                <a:gd name="T9" fmla="*/ 13 h 18"/>
                <a:gd name="T10" fmla="*/ 2 w 13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2" y="4"/>
                  </a:moveTo>
                  <a:cubicBezTo>
                    <a:pt x="4" y="0"/>
                    <a:pt x="4" y="0"/>
                    <a:pt x="8" y="1"/>
                  </a:cubicBezTo>
                  <a:cubicBezTo>
                    <a:pt x="12" y="3"/>
                    <a:pt x="13" y="7"/>
                    <a:pt x="11" y="13"/>
                  </a:cubicBezTo>
                  <a:cubicBezTo>
                    <a:pt x="9" y="17"/>
                    <a:pt x="6" y="18"/>
                    <a:pt x="2" y="16"/>
                  </a:cubicBezTo>
                  <a:cubicBezTo>
                    <a:pt x="1" y="15"/>
                    <a:pt x="0" y="14"/>
                    <a:pt x="1" y="13"/>
                  </a:cubicBezTo>
                  <a:cubicBezTo>
                    <a:pt x="6" y="10"/>
                    <a:pt x="5" y="7"/>
                    <a:pt x="2" y="4"/>
                  </a:cubicBezTo>
                  <a:close/>
                </a:path>
              </a:pathLst>
            </a:custGeom>
            <a:solidFill>
              <a:srgbClr val="F7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6" name="Freeform 131">
              <a:extLst>
                <a:ext uri="{FF2B5EF4-FFF2-40B4-BE49-F238E27FC236}">
                  <a16:creationId xmlns:a16="http://schemas.microsoft.com/office/drawing/2014/main" id="{ABD0663F-760E-3A39-C705-C906E55E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839"/>
              <a:ext cx="59" cy="76"/>
            </a:xfrm>
            <a:custGeom>
              <a:avLst/>
              <a:gdLst>
                <a:gd name="T0" fmla="*/ 10 w 14"/>
                <a:gd name="T1" fmla="*/ 14 h 18"/>
                <a:gd name="T2" fmla="*/ 2 w 14"/>
                <a:gd name="T3" fmla="*/ 12 h 18"/>
                <a:gd name="T4" fmla="*/ 2 w 14"/>
                <a:gd name="T5" fmla="*/ 4 h 18"/>
                <a:gd name="T6" fmla="*/ 9 w 14"/>
                <a:gd name="T7" fmla="*/ 0 h 18"/>
                <a:gd name="T8" fmla="*/ 12 w 14"/>
                <a:gd name="T9" fmla="*/ 5 h 18"/>
                <a:gd name="T10" fmla="*/ 7 w 14"/>
                <a:gd name="T11" fmla="*/ 6 h 18"/>
                <a:gd name="T12" fmla="*/ 8 w 14"/>
                <a:gd name="T13" fmla="*/ 11 h 18"/>
                <a:gd name="T14" fmla="*/ 10 w 14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10" y="14"/>
                  </a:moveTo>
                  <a:cubicBezTo>
                    <a:pt x="7" y="18"/>
                    <a:pt x="4" y="15"/>
                    <a:pt x="2" y="12"/>
                  </a:cubicBezTo>
                  <a:cubicBezTo>
                    <a:pt x="0" y="10"/>
                    <a:pt x="0" y="7"/>
                    <a:pt x="2" y="4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1" y="0"/>
                    <a:pt x="14" y="1"/>
                    <a:pt x="12" y="5"/>
                  </a:cubicBezTo>
                  <a:cubicBezTo>
                    <a:pt x="10" y="3"/>
                    <a:pt x="8" y="4"/>
                    <a:pt x="7" y="6"/>
                  </a:cubicBezTo>
                  <a:cubicBezTo>
                    <a:pt x="6" y="8"/>
                    <a:pt x="6" y="10"/>
                    <a:pt x="8" y="11"/>
                  </a:cubicBezTo>
                  <a:cubicBezTo>
                    <a:pt x="9" y="12"/>
                    <a:pt x="10" y="12"/>
                    <a:pt x="10" y="14"/>
                  </a:cubicBezTo>
                  <a:close/>
                </a:path>
              </a:pathLst>
            </a:custGeom>
            <a:solidFill>
              <a:srgbClr val="FEF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7" name="Freeform 132">
              <a:extLst>
                <a:ext uri="{FF2B5EF4-FFF2-40B4-BE49-F238E27FC236}">
                  <a16:creationId xmlns:a16="http://schemas.microsoft.com/office/drawing/2014/main" id="{C1351CEF-046E-7B05-6E80-A8DF06325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047"/>
              <a:ext cx="67" cy="46"/>
            </a:xfrm>
            <a:custGeom>
              <a:avLst/>
              <a:gdLst>
                <a:gd name="T0" fmla="*/ 15 w 16"/>
                <a:gd name="T1" fmla="*/ 8 h 11"/>
                <a:gd name="T2" fmla="*/ 0 w 16"/>
                <a:gd name="T3" fmla="*/ 8 h 11"/>
                <a:gd name="T4" fmla="*/ 11 w 16"/>
                <a:gd name="T5" fmla="*/ 2 h 11"/>
                <a:gd name="T6" fmla="*/ 16 w 16"/>
                <a:gd name="T7" fmla="*/ 2 h 11"/>
                <a:gd name="T8" fmla="*/ 15 w 16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8"/>
                  </a:moveTo>
                  <a:cubicBezTo>
                    <a:pt x="10" y="9"/>
                    <a:pt x="5" y="11"/>
                    <a:pt x="0" y="8"/>
                  </a:cubicBezTo>
                  <a:cubicBezTo>
                    <a:pt x="5" y="7"/>
                    <a:pt x="8" y="5"/>
                    <a:pt x="11" y="2"/>
                  </a:cubicBezTo>
                  <a:cubicBezTo>
                    <a:pt x="13" y="1"/>
                    <a:pt x="14" y="0"/>
                    <a:pt x="16" y="2"/>
                  </a:cubicBezTo>
                  <a:cubicBezTo>
                    <a:pt x="16" y="4"/>
                    <a:pt x="15" y="6"/>
                    <a:pt x="15" y="8"/>
                  </a:cubicBezTo>
                  <a:close/>
                </a:path>
              </a:pathLst>
            </a:custGeom>
            <a:solidFill>
              <a:srgbClr val="643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8" name="Freeform 133">
              <a:extLst>
                <a:ext uri="{FF2B5EF4-FFF2-40B4-BE49-F238E27FC236}">
                  <a16:creationId xmlns:a16="http://schemas.microsoft.com/office/drawing/2014/main" id="{0C35A7DC-E0D3-3D3C-5A3D-D9E4A352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890"/>
              <a:ext cx="42" cy="51"/>
            </a:xfrm>
            <a:custGeom>
              <a:avLst/>
              <a:gdLst>
                <a:gd name="T0" fmla="*/ 3 w 10"/>
                <a:gd name="T1" fmla="*/ 2 h 12"/>
                <a:gd name="T2" fmla="*/ 9 w 10"/>
                <a:gd name="T3" fmla="*/ 8 h 12"/>
                <a:gd name="T4" fmla="*/ 2 w 10"/>
                <a:gd name="T5" fmla="*/ 11 h 12"/>
                <a:gd name="T6" fmla="*/ 3 w 1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cubicBezTo>
                    <a:pt x="10" y="0"/>
                    <a:pt x="9" y="7"/>
                    <a:pt x="9" y="8"/>
                  </a:cubicBezTo>
                  <a:cubicBezTo>
                    <a:pt x="9" y="12"/>
                    <a:pt x="5" y="12"/>
                    <a:pt x="2" y="11"/>
                  </a:cubicBezTo>
                  <a:cubicBezTo>
                    <a:pt x="0" y="8"/>
                    <a:pt x="1" y="5"/>
                    <a:pt x="3" y="2"/>
                  </a:cubicBezTo>
                  <a:close/>
                </a:path>
              </a:pathLst>
            </a:custGeom>
            <a:solidFill>
              <a:srgbClr val="7C4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9" name="Freeform 134">
              <a:extLst>
                <a:ext uri="{FF2B5EF4-FFF2-40B4-BE49-F238E27FC236}">
                  <a16:creationId xmlns:a16="http://schemas.microsoft.com/office/drawing/2014/main" id="{1189E09D-3CC4-934F-A96E-493A8E8AF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784"/>
              <a:ext cx="60" cy="51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4 h 12"/>
                <a:gd name="T4" fmla="*/ 7 w 14"/>
                <a:gd name="T5" fmla="*/ 1 h 12"/>
                <a:gd name="T6" fmla="*/ 14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10" y="3"/>
                    <a:pt x="8" y="2"/>
                    <a:pt x="0" y="4"/>
                  </a:cubicBezTo>
                  <a:cubicBezTo>
                    <a:pt x="3" y="0"/>
                    <a:pt x="4" y="0"/>
                    <a:pt x="7" y="1"/>
                  </a:cubicBezTo>
                  <a:cubicBezTo>
                    <a:pt x="12" y="3"/>
                    <a:pt x="14" y="7"/>
                    <a:pt x="14" y="12"/>
                  </a:cubicBezTo>
                  <a:close/>
                </a:path>
              </a:pathLst>
            </a:custGeom>
            <a:solidFill>
              <a:srgbClr val="926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0" name="Freeform 135">
              <a:extLst>
                <a:ext uri="{FF2B5EF4-FFF2-40B4-BE49-F238E27FC236}">
                  <a16:creationId xmlns:a16="http://schemas.microsoft.com/office/drawing/2014/main" id="{0A39BFF3-6103-110E-4521-7DDD2F37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848"/>
              <a:ext cx="34" cy="51"/>
            </a:xfrm>
            <a:custGeom>
              <a:avLst/>
              <a:gdLst>
                <a:gd name="T0" fmla="*/ 6 w 8"/>
                <a:gd name="T1" fmla="*/ 12 h 12"/>
                <a:gd name="T2" fmla="*/ 0 w 8"/>
                <a:gd name="T3" fmla="*/ 7 h 12"/>
                <a:gd name="T4" fmla="*/ 3 w 8"/>
                <a:gd name="T5" fmla="*/ 1 h 12"/>
                <a:gd name="T6" fmla="*/ 8 w 8"/>
                <a:gd name="T7" fmla="*/ 3 h 12"/>
                <a:gd name="T8" fmla="*/ 6 w 8"/>
                <a:gd name="T9" fmla="*/ 3 h 12"/>
                <a:gd name="T10" fmla="*/ 7 w 8"/>
                <a:gd name="T11" fmla="*/ 10 h 12"/>
                <a:gd name="T12" fmla="*/ 6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6" y="12"/>
                  </a:move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6" y="0"/>
                    <a:pt x="7" y="0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3" y="6"/>
                    <a:pt x="7" y="8"/>
                    <a:pt x="7" y="10"/>
                  </a:cubicBezTo>
                  <a:cubicBezTo>
                    <a:pt x="7" y="11"/>
                    <a:pt x="6" y="11"/>
                    <a:pt x="6" y="12"/>
                  </a:cubicBezTo>
                  <a:close/>
                </a:path>
              </a:pathLst>
            </a:custGeom>
            <a:solidFill>
              <a:srgbClr val="92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1" name="Freeform 136">
              <a:extLst>
                <a:ext uri="{FF2B5EF4-FFF2-40B4-BE49-F238E27FC236}">
                  <a16:creationId xmlns:a16="http://schemas.microsoft.com/office/drawing/2014/main" id="{D20EC50B-106D-0426-8662-DB189041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860"/>
              <a:ext cx="38" cy="30"/>
            </a:xfrm>
            <a:custGeom>
              <a:avLst/>
              <a:gdLst>
                <a:gd name="T0" fmla="*/ 5 w 9"/>
                <a:gd name="T1" fmla="*/ 7 h 7"/>
                <a:gd name="T2" fmla="*/ 1 w 9"/>
                <a:gd name="T3" fmla="*/ 3 h 7"/>
                <a:gd name="T4" fmla="*/ 4 w 9"/>
                <a:gd name="T5" fmla="*/ 0 h 7"/>
                <a:gd name="T6" fmla="*/ 5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3" y="7"/>
                    <a:pt x="1" y="5"/>
                    <a:pt x="1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2"/>
                    <a:pt x="9" y="4"/>
                    <a:pt x="5" y="7"/>
                  </a:cubicBezTo>
                  <a:close/>
                </a:path>
              </a:pathLst>
            </a:custGeom>
            <a:solidFill>
              <a:srgbClr val="5A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2" name="Freeform 137">
              <a:extLst>
                <a:ext uri="{FF2B5EF4-FFF2-40B4-BE49-F238E27FC236}">
                  <a16:creationId xmlns:a16="http://schemas.microsoft.com/office/drawing/2014/main" id="{872012F8-DFD2-B601-348F-76E04698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712"/>
              <a:ext cx="51" cy="34"/>
            </a:xfrm>
            <a:custGeom>
              <a:avLst/>
              <a:gdLst>
                <a:gd name="T0" fmla="*/ 12 w 12"/>
                <a:gd name="T1" fmla="*/ 5 h 8"/>
                <a:gd name="T2" fmla="*/ 0 w 12"/>
                <a:gd name="T3" fmla="*/ 8 h 8"/>
                <a:gd name="T4" fmla="*/ 7 w 12"/>
                <a:gd name="T5" fmla="*/ 0 h 8"/>
                <a:gd name="T6" fmla="*/ 12 w 12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2" y="5"/>
                  </a:moveTo>
                  <a:cubicBezTo>
                    <a:pt x="8" y="2"/>
                    <a:pt x="8" y="2"/>
                    <a:pt x="0" y="8"/>
                  </a:cubicBezTo>
                  <a:cubicBezTo>
                    <a:pt x="1" y="5"/>
                    <a:pt x="3" y="1"/>
                    <a:pt x="7" y="0"/>
                  </a:cubicBezTo>
                  <a:cubicBezTo>
                    <a:pt x="10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8F6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3" name="Freeform 138">
              <a:extLst>
                <a:ext uri="{FF2B5EF4-FFF2-40B4-BE49-F238E27FC236}">
                  <a16:creationId xmlns:a16="http://schemas.microsoft.com/office/drawing/2014/main" id="{8D04E2B0-1480-138B-7F9F-EAD4CF69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2059"/>
              <a:ext cx="131" cy="102"/>
            </a:xfrm>
            <a:custGeom>
              <a:avLst/>
              <a:gdLst>
                <a:gd name="T0" fmla="*/ 28 w 31"/>
                <a:gd name="T1" fmla="*/ 24 h 24"/>
                <a:gd name="T2" fmla="*/ 25 w 31"/>
                <a:gd name="T3" fmla="*/ 21 h 24"/>
                <a:gd name="T4" fmla="*/ 22 w 31"/>
                <a:gd name="T5" fmla="*/ 21 h 24"/>
                <a:gd name="T6" fmla="*/ 15 w 31"/>
                <a:gd name="T7" fmla="*/ 17 h 24"/>
                <a:gd name="T8" fmla="*/ 5 w 31"/>
                <a:gd name="T9" fmla="*/ 15 h 24"/>
                <a:gd name="T10" fmla="*/ 0 w 31"/>
                <a:gd name="T11" fmla="*/ 13 h 24"/>
                <a:gd name="T12" fmla="*/ 3 w 31"/>
                <a:gd name="T13" fmla="*/ 9 h 24"/>
                <a:gd name="T14" fmla="*/ 23 w 31"/>
                <a:gd name="T15" fmla="*/ 0 h 24"/>
                <a:gd name="T16" fmla="*/ 30 w 31"/>
                <a:gd name="T17" fmla="*/ 2 h 24"/>
                <a:gd name="T18" fmla="*/ 28 w 31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4">
                  <a:moveTo>
                    <a:pt x="28" y="24"/>
                  </a:moveTo>
                  <a:cubicBezTo>
                    <a:pt x="27" y="23"/>
                    <a:pt x="26" y="22"/>
                    <a:pt x="25" y="21"/>
                  </a:cubicBezTo>
                  <a:cubicBezTo>
                    <a:pt x="24" y="21"/>
                    <a:pt x="23" y="21"/>
                    <a:pt x="22" y="21"/>
                  </a:cubicBezTo>
                  <a:cubicBezTo>
                    <a:pt x="20" y="19"/>
                    <a:pt x="18" y="18"/>
                    <a:pt x="15" y="17"/>
                  </a:cubicBezTo>
                  <a:cubicBezTo>
                    <a:pt x="12" y="16"/>
                    <a:pt x="9" y="15"/>
                    <a:pt x="5" y="15"/>
                  </a:cubicBezTo>
                  <a:cubicBezTo>
                    <a:pt x="3" y="16"/>
                    <a:pt x="1" y="15"/>
                    <a:pt x="0" y="13"/>
                  </a:cubicBezTo>
                  <a:cubicBezTo>
                    <a:pt x="0" y="11"/>
                    <a:pt x="0" y="9"/>
                    <a:pt x="3" y="9"/>
                  </a:cubicBezTo>
                  <a:cubicBezTo>
                    <a:pt x="10" y="7"/>
                    <a:pt x="16" y="3"/>
                    <a:pt x="23" y="0"/>
                  </a:cubicBezTo>
                  <a:cubicBezTo>
                    <a:pt x="25" y="0"/>
                    <a:pt x="27" y="2"/>
                    <a:pt x="30" y="2"/>
                  </a:cubicBezTo>
                  <a:cubicBezTo>
                    <a:pt x="30" y="9"/>
                    <a:pt x="31" y="16"/>
                    <a:pt x="28" y="24"/>
                  </a:cubicBezTo>
                  <a:close/>
                </a:path>
              </a:pathLst>
            </a:custGeom>
            <a:solidFill>
              <a:srgbClr val="56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4" name="Freeform 139">
              <a:extLst>
                <a:ext uri="{FF2B5EF4-FFF2-40B4-BE49-F238E27FC236}">
                  <a16:creationId xmlns:a16="http://schemas.microsoft.com/office/drawing/2014/main" id="{E3F565EE-BE20-AE20-EF51-A84C9244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975"/>
              <a:ext cx="144" cy="46"/>
            </a:xfrm>
            <a:custGeom>
              <a:avLst/>
              <a:gdLst>
                <a:gd name="T0" fmla="*/ 3 w 34"/>
                <a:gd name="T1" fmla="*/ 10 h 11"/>
                <a:gd name="T2" fmla="*/ 1 w 34"/>
                <a:gd name="T3" fmla="*/ 6 h 11"/>
                <a:gd name="T4" fmla="*/ 4 w 34"/>
                <a:gd name="T5" fmla="*/ 1 h 11"/>
                <a:gd name="T6" fmla="*/ 27 w 34"/>
                <a:gd name="T7" fmla="*/ 0 h 11"/>
                <a:gd name="T8" fmla="*/ 32 w 34"/>
                <a:gd name="T9" fmla="*/ 7 h 11"/>
                <a:gd name="T10" fmla="*/ 30 w 34"/>
                <a:gd name="T11" fmla="*/ 10 h 11"/>
                <a:gd name="T12" fmla="*/ 26 w 34"/>
                <a:gd name="T13" fmla="*/ 11 h 11"/>
                <a:gd name="T14" fmla="*/ 7 w 34"/>
                <a:gd name="T15" fmla="*/ 11 h 11"/>
                <a:gd name="T16" fmla="*/ 3 w 34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1">
                  <a:moveTo>
                    <a:pt x="3" y="10"/>
                  </a:moveTo>
                  <a:cubicBezTo>
                    <a:pt x="3" y="9"/>
                    <a:pt x="2" y="8"/>
                    <a:pt x="1" y="6"/>
                  </a:cubicBezTo>
                  <a:cubicBezTo>
                    <a:pt x="0" y="3"/>
                    <a:pt x="0" y="2"/>
                    <a:pt x="4" y="1"/>
                  </a:cubicBezTo>
                  <a:cubicBezTo>
                    <a:pt x="12" y="0"/>
                    <a:pt x="20" y="0"/>
                    <a:pt x="27" y="0"/>
                  </a:cubicBezTo>
                  <a:cubicBezTo>
                    <a:pt x="34" y="0"/>
                    <a:pt x="34" y="1"/>
                    <a:pt x="32" y="7"/>
                  </a:cubicBezTo>
                  <a:cubicBezTo>
                    <a:pt x="31" y="8"/>
                    <a:pt x="31" y="9"/>
                    <a:pt x="30" y="10"/>
                  </a:cubicBezTo>
                  <a:cubicBezTo>
                    <a:pt x="29" y="11"/>
                    <a:pt x="28" y="11"/>
                    <a:pt x="26" y="11"/>
                  </a:cubicBezTo>
                  <a:cubicBezTo>
                    <a:pt x="20" y="9"/>
                    <a:pt x="13" y="10"/>
                    <a:pt x="7" y="11"/>
                  </a:cubicBezTo>
                  <a:cubicBezTo>
                    <a:pt x="6" y="11"/>
                    <a:pt x="4" y="11"/>
                    <a:pt x="3" y="10"/>
                  </a:cubicBezTo>
                  <a:close/>
                </a:path>
              </a:pathLst>
            </a:custGeom>
            <a:solidFill>
              <a:srgbClr val="C2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5" name="Freeform 140">
              <a:extLst>
                <a:ext uri="{FF2B5EF4-FFF2-40B4-BE49-F238E27FC236}">
                  <a16:creationId xmlns:a16="http://schemas.microsoft.com/office/drawing/2014/main" id="{48A83B89-82B9-BC20-0216-7436182B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755"/>
              <a:ext cx="225" cy="80"/>
            </a:xfrm>
            <a:custGeom>
              <a:avLst/>
              <a:gdLst>
                <a:gd name="T0" fmla="*/ 7 w 53"/>
                <a:gd name="T1" fmla="*/ 14 h 19"/>
                <a:gd name="T2" fmla="*/ 53 w 53"/>
                <a:gd name="T3" fmla="*/ 0 h 19"/>
                <a:gd name="T4" fmla="*/ 49 w 53"/>
                <a:gd name="T5" fmla="*/ 8 h 19"/>
                <a:gd name="T6" fmla="*/ 41 w 53"/>
                <a:gd name="T7" fmla="*/ 11 h 19"/>
                <a:gd name="T8" fmla="*/ 0 w 53"/>
                <a:gd name="T9" fmla="*/ 19 h 19"/>
                <a:gd name="T10" fmla="*/ 7 w 53"/>
                <a:gd name="T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9">
                  <a:moveTo>
                    <a:pt x="7" y="14"/>
                  </a:moveTo>
                  <a:cubicBezTo>
                    <a:pt x="23" y="13"/>
                    <a:pt x="39" y="11"/>
                    <a:pt x="53" y="0"/>
                  </a:cubicBezTo>
                  <a:cubicBezTo>
                    <a:pt x="53" y="3"/>
                    <a:pt x="51" y="6"/>
                    <a:pt x="49" y="8"/>
                  </a:cubicBezTo>
                  <a:cubicBezTo>
                    <a:pt x="45" y="6"/>
                    <a:pt x="44" y="10"/>
                    <a:pt x="41" y="11"/>
                  </a:cubicBezTo>
                  <a:cubicBezTo>
                    <a:pt x="28" y="18"/>
                    <a:pt x="14" y="19"/>
                    <a:pt x="0" y="19"/>
                  </a:cubicBezTo>
                  <a:cubicBezTo>
                    <a:pt x="0" y="14"/>
                    <a:pt x="5" y="15"/>
                    <a:pt x="7" y="14"/>
                  </a:cubicBezTo>
                  <a:close/>
                </a:path>
              </a:pathLst>
            </a:custGeom>
            <a:solidFill>
              <a:srgbClr val="F7C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6" name="Freeform 141">
              <a:extLst>
                <a:ext uri="{FF2B5EF4-FFF2-40B4-BE49-F238E27FC236}">
                  <a16:creationId xmlns:a16="http://schemas.microsoft.com/office/drawing/2014/main" id="{3C663817-2548-9D2B-2309-DD6E69D4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733"/>
              <a:ext cx="178" cy="136"/>
            </a:xfrm>
            <a:custGeom>
              <a:avLst/>
              <a:gdLst>
                <a:gd name="T0" fmla="*/ 0 w 42"/>
                <a:gd name="T1" fmla="*/ 16 h 32"/>
                <a:gd name="T2" fmla="*/ 29 w 42"/>
                <a:gd name="T3" fmla="*/ 0 h 32"/>
                <a:gd name="T4" fmla="*/ 42 w 42"/>
                <a:gd name="T5" fmla="*/ 32 h 32"/>
                <a:gd name="T6" fmla="*/ 32 w 42"/>
                <a:gd name="T7" fmla="*/ 15 h 32"/>
                <a:gd name="T8" fmla="*/ 22 w 42"/>
                <a:gd name="T9" fmla="*/ 12 h 32"/>
                <a:gd name="T10" fmla="*/ 17 w 42"/>
                <a:gd name="T11" fmla="*/ 15 h 32"/>
                <a:gd name="T12" fmla="*/ 10 w 42"/>
                <a:gd name="T13" fmla="*/ 17 h 32"/>
                <a:gd name="T14" fmla="*/ 0 w 42"/>
                <a:gd name="T1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2">
                  <a:moveTo>
                    <a:pt x="0" y="16"/>
                  </a:moveTo>
                  <a:cubicBezTo>
                    <a:pt x="11" y="15"/>
                    <a:pt x="21" y="10"/>
                    <a:pt x="29" y="0"/>
                  </a:cubicBezTo>
                  <a:cubicBezTo>
                    <a:pt x="35" y="10"/>
                    <a:pt x="40" y="21"/>
                    <a:pt x="42" y="32"/>
                  </a:cubicBezTo>
                  <a:cubicBezTo>
                    <a:pt x="38" y="27"/>
                    <a:pt x="35" y="21"/>
                    <a:pt x="32" y="15"/>
                  </a:cubicBezTo>
                  <a:cubicBezTo>
                    <a:pt x="29" y="8"/>
                    <a:pt x="28" y="8"/>
                    <a:pt x="22" y="12"/>
                  </a:cubicBezTo>
                  <a:cubicBezTo>
                    <a:pt x="21" y="13"/>
                    <a:pt x="19" y="14"/>
                    <a:pt x="17" y="15"/>
                  </a:cubicBezTo>
                  <a:cubicBezTo>
                    <a:pt x="15" y="17"/>
                    <a:pt x="12" y="15"/>
                    <a:pt x="10" y="17"/>
                  </a:cubicBezTo>
                  <a:cubicBezTo>
                    <a:pt x="6" y="18"/>
                    <a:pt x="3" y="21"/>
                    <a:pt x="0" y="16"/>
                  </a:cubicBezTo>
                  <a:close/>
                </a:path>
              </a:pathLst>
            </a:custGeom>
            <a:solidFill>
              <a:srgbClr val="F5C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7" name="Freeform 142">
              <a:extLst>
                <a:ext uri="{FF2B5EF4-FFF2-40B4-BE49-F238E27FC236}">
                  <a16:creationId xmlns:a16="http://schemas.microsoft.com/office/drawing/2014/main" id="{884CD84F-D62D-D0D7-4DD3-6AF63B8C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04"/>
              <a:ext cx="115" cy="55"/>
            </a:xfrm>
            <a:custGeom>
              <a:avLst/>
              <a:gdLst>
                <a:gd name="T0" fmla="*/ 0 w 27"/>
                <a:gd name="T1" fmla="*/ 3 h 13"/>
                <a:gd name="T2" fmla="*/ 27 w 27"/>
                <a:gd name="T3" fmla="*/ 3 h 13"/>
                <a:gd name="T4" fmla="*/ 0 w 27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3">
                  <a:moveTo>
                    <a:pt x="0" y="3"/>
                  </a:moveTo>
                  <a:cubicBezTo>
                    <a:pt x="9" y="0"/>
                    <a:pt x="18" y="0"/>
                    <a:pt x="27" y="3"/>
                  </a:cubicBezTo>
                  <a:cubicBezTo>
                    <a:pt x="19" y="13"/>
                    <a:pt x="8" y="13"/>
                    <a:pt x="0" y="3"/>
                  </a:cubicBezTo>
                  <a:close/>
                </a:path>
              </a:pathLst>
            </a:custGeom>
            <a:solidFill>
              <a:srgbClr val="EE8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8" name="Freeform 143">
              <a:extLst>
                <a:ext uri="{FF2B5EF4-FFF2-40B4-BE49-F238E27FC236}">
                  <a16:creationId xmlns:a16="http://schemas.microsoft.com/office/drawing/2014/main" id="{CFD68992-6177-C9AC-4697-A5AEC3AF4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987"/>
              <a:ext cx="56" cy="144"/>
            </a:xfrm>
            <a:custGeom>
              <a:avLst/>
              <a:gdLst>
                <a:gd name="T0" fmla="*/ 13 w 13"/>
                <a:gd name="T1" fmla="*/ 0 h 34"/>
                <a:gd name="T2" fmla="*/ 4 w 13"/>
                <a:gd name="T3" fmla="*/ 34 h 34"/>
                <a:gd name="T4" fmla="*/ 5 w 13"/>
                <a:gd name="T5" fmla="*/ 33 h 34"/>
                <a:gd name="T6" fmla="*/ 6 w 13"/>
                <a:gd name="T7" fmla="*/ 4 h 34"/>
                <a:gd name="T8" fmla="*/ 13 w 1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4">
                  <a:moveTo>
                    <a:pt x="13" y="0"/>
                  </a:moveTo>
                  <a:cubicBezTo>
                    <a:pt x="13" y="12"/>
                    <a:pt x="11" y="23"/>
                    <a:pt x="4" y="34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0" y="23"/>
                    <a:pt x="2" y="14"/>
                    <a:pt x="6" y="4"/>
                  </a:cubicBezTo>
                  <a:cubicBezTo>
                    <a:pt x="8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7A7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9" name="Freeform 144">
              <a:extLst>
                <a:ext uri="{FF2B5EF4-FFF2-40B4-BE49-F238E27FC236}">
                  <a16:creationId xmlns:a16="http://schemas.microsoft.com/office/drawing/2014/main" id="{71D51011-2333-BFF6-0C05-A7EB15B1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110"/>
              <a:ext cx="97" cy="76"/>
            </a:xfrm>
            <a:custGeom>
              <a:avLst/>
              <a:gdLst>
                <a:gd name="T0" fmla="*/ 6 w 23"/>
                <a:gd name="T1" fmla="*/ 1 h 18"/>
                <a:gd name="T2" fmla="*/ 23 w 23"/>
                <a:gd name="T3" fmla="*/ 4 h 18"/>
                <a:gd name="T4" fmla="*/ 22 w 23"/>
                <a:gd name="T5" fmla="*/ 5 h 18"/>
                <a:gd name="T6" fmla="*/ 13 w 23"/>
                <a:gd name="T7" fmla="*/ 16 h 18"/>
                <a:gd name="T8" fmla="*/ 11 w 23"/>
                <a:gd name="T9" fmla="*/ 18 h 18"/>
                <a:gd name="T10" fmla="*/ 11 w 23"/>
                <a:gd name="T11" fmla="*/ 18 h 18"/>
                <a:gd name="T12" fmla="*/ 0 w 23"/>
                <a:gd name="T13" fmla="*/ 11 h 18"/>
                <a:gd name="T14" fmla="*/ 6 w 23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8">
                  <a:moveTo>
                    <a:pt x="6" y="1"/>
                  </a:moveTo>
                  <a:cubicBezTo>
                    <a:pt x="12" y="2"/>
                    <a:pt x="18" y="0"/>
                    <a:pt x="23" y="4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15" y="5"/>
                    <a:pt x="13" y="10"/>
                    <a:pt x="13" y="16"/>
                  </a:cubicBezTo>
                  <a:cubicBezTo>
                    <a:pt x="12" y="17"/>
                    <a:pt x="12" y="17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6" y="18"/>
                    <a:pt x="1" y="18"/>
                    <a:pt x="0" y="11"/>
                  </a:cubicBezTo>
                  <a:cubicBezTo>
                    <a:pt x="2" y="8"/>
                    <a:pt x="4" y="4"/>
                    <a:pt x="6" y="1"/>
                  </a:cubicBezTo>
                  <a:close/>
                </a:path>
              </a:pathLst>
            </a:custGeom>
            <a:solidFill>
              <a:srgbClr val="98C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0" name="Freeform 145">
              <a:extLst>
                <a:ext uri="{FF2B5EF4-FFF2-40B4-BE49-F238E27FC236}">
                  <a16:creationId xmlns:a16="http://schemas.microsoft.com/office/drawing/2014/main" id="{9E72D08E-B525-F8F1-9EA0-0C9852E4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000"/>
              <a:ext cx="84" cy="85"/>
            </a:xfrm>
            <a:custGeom>
              <a:avLst/>
              <a:gdLst>
                <a:gd name="T0" fmla="*/ 7 w 20"/>
                <a:gd name="T1" fmla="*/ 16 h 20"/>
                <a:gd name="T2" fmla="*/ 0 w 20"/>
                <a:gd name="T3" fmla="*/ 14 h 20"/>
                <a:gd name="T4" fmla="*/ 9 w 20"/>
                <a:gd name="T5" fmla="*/ 5 h 20"/>
                <a:gd name="T6" fmla="*/ 18 w 20"/>
                <a:gd name="T7" fmla="*/ 2 h 20"/>
                <a:gd name="T8" fmla="*/ 16 w 20"/>
                <a:gd name="T9" fmla="*/ 9 h 20"/>
                <a:gd name="T10" fmla="*/ 11 w 20"/>
                <a:gd name="T11" fmla="*/ 16 h 20"/>
                <a:gd name="T12" fmla="*/ 7 w 20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7" y="16"/>
                  </a:moveTo>
                  <a:cubicBezTo>
                    <a:pt x="3" y="20"/>
                    <a:pt x="2" y="17"/>
                    <a:pt x="0" y="14"/>
                  </a:cubicBezTo>
                  <a:cubicBezTo>
                    <a:pt x="3" y="11"/>
                    <a:pt x="6" y="8"/>
                    <a:pt x="9" y="5"/>
                  </a:cubicBezTo>
                  <a:cubicBezTo>
                    <a:pt x="11" y="1"/>
                    <a:pt x="14" y="0"/>
                    <a:pt x="18" y="2"/>
                  </a:cubicBezTo>
                  <a:cubicBezTo>
                    <a:pt x="20" y="5"/>
                    <a:pt x="18" y="7"/>
                    <a:pt x="16" y="9"/>
                  </a:cubicBezTo>
                  <a:cubicBezTo>
                    <a:pt x="14" y="11"/>
                    <a:pt x="13" y="14"/>
                    <a:pt x="11" y="16"/>
                  </a:cubicBezTo>
                  <a:cubicBezTo>
                    <a:pt x="10" y="17"/>
                    <a:pt x="9" y="10"/>
                    <a:pt x="7" y="16"/>
                  </a:cubicBezTo>
                  <a:close/>
                </a:path>
              </a:pathLst>
            </a:custGeom>
            <a:solidFill>
              <a:srgbClr val="61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1" name="Freeform 146">
              <a:extLst>
                <a:ext uri="{FF2B5EF4-FFF2-40B4-BE49-F238E27FC236}">
                  <a16:creationId xmlns:a16="http://schemas.microsoft.com/office/drawing/2014/main" id="{B804F5B5-4B7D-4A2D-18AE-28558896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004"/>
              <a:ext cx="30" cy="123"/>
            </a:xfrm>
            <a:custGeom>
              <a:avLst/>
              <a:gdLst>
                <a:gd name="T0" fmla="*/ 0 w 7"/>
                <a:gd name="T1" fmla="*/ 8 h 29"/>
                <a:gd name="T2" fmla="*/ 2 w 7"/>
                <a:gd name="T3" fmla="*/ 1 h 29"/>
                <a:gd name="T4" fmla="*/ 7 w 7"/>
                <a:gd name="T5" fmla="*/ 0 h 29"/>
                <a:gd name="T6" fmla="*/ 6 w 7"/>
                <a:gd name="T7" fmla="*/ 29 h 29"/>
                <a:gd name="T8" fmla="*/ 2 w 7"/>
                <a:gd name="T9" fmla="*/ 24 h 29"/>
                <a:gd name="T10" fmla="*/ 0 w 7"/>
                <a:gd name="T1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9">
                  <a:moveTo>
                    <a:pt x="0" y="8"/>
                  </a:moveTo>
                  <a:cubicBezTo>
                    <a:pt x="0" y="6"/>
                    <a:pt x="1" y="3"/>
                    <a:pt x="2" y="1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7" y="10"/>
                    <a:pt x="5" y="19"/>
                    <a:pt x="6" y="29"/>
                  </a:cubicBezTo>
                  <a:cubicBezTo>
                    <a:pt x="2" y="29"/>
                    <a:pt x="2" y="26"/>
                    <a:pt x="2" y="24"/>
                  </a:cubicBezTo>
                  <a:cubicBezTo>
                    <a:pt x="1" y="18"/>
                    <a:pt x="0" y="13"/>
                    <a:pt x="0" y="8"/>
                  </a:cubicBezTo>
                  <a:close/>
                </a:path>
              </a:pathLst>
            </a:custGeom>
            <a:solidFill>
              <a:srgbClr val="48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2" name="Freeform 147">
              <a:extLst>
                <a:ext uri="{FF2B5EF4-FFF2-40B4-BE49-F238E27FC236}">
                  <a16:creationId xmlns:a16="http://schemas.microsoft.com/office/drawing/2014/main" id="{4BB573FA-881C-BC28-0038-8EC116A26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157"/>
              <a:ext cx="84" cy="38"/>
            </a:xfrm>
            <a:custGeom>
              <a:avLst/>
              <a:gdLst>
                <a:gd name="T0" fmla="*/ 9 w 20"/>
                <a:gd name="T1" fmla="*/ 0 h 9"/>
                <a:gd name="T2" fmla="*/ 20 w 20"/>
                <a:gd name="T3" fmla="*/ 7 h 9"/>
                <a:gd name="T4" fmla="*/ 2 w 20"/>
                <a:gd name="T5" fmla="*/ 8 h 9"/>
                <a:gd name="T6" fmla="*/ 1 w 20"/>
                <a:gd name="T7" fmla="*/ 4 h 9"/>
                <a:gd name="T8" fmla="*/ 1 w 20"/>
                <a:gd name="T9" fmla="*/ 3 h 9"/>
                <a:gd name="T10" fmla="*/ 5 w 20"/>
                <a:gd name="T11" fmla="*/ 0 h 9"/>
                <a:gd name="T12" fmla="*/ 9 w 2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9" y="0"/>
                  </a:moveTo>
                  <a:cubicBezTo>
                    <a:pt x="12" y="3"/>
                    <a:pt x="15" y="6"/>
                    <a:pt x="20" y="7"/>
                  </a:cubicBezTo>
                  <a:cubicBezTo>
                    <a:pt x="14" y="9"/>
                    <a:pt x="8" y="7"/>
                    <a:pt x="2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F6B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3" name="Freeform 148">
              <a:extLst>
                <a:ext uri="{FF2B5EF4-FFF2-40B4-BE49-F238E27FC236}">
                  <a16:creationId xmlns:a16="http://schemas.microsoft.com/office/drawing/2014/main" id="{851DD6E1-9CEE-6EE7-26B5-A0A8E3A7E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90"/>
              <a:ext cx="55" cy="76"/>
            </a:xfrm>
            <a:custGeom>
              <a:avLst/>
              <a:gdLst>
                <a:gd name="T0" fmla="*/ 0 w 13"/>
                <a:gd name="T1" fmla="*/ 4 h 18"/>
                <a:gd name="T2" fmla="*/ 9 w 13"/>
                <a:gd name="T3" fmla="*/ 3 h 18"/>
                <a:gd name="T4" fmla="*/ 9 w 13"/>
                <a:gd name="T5" fmla="*/ 14 h 18"/>
                <a:gd name="T6" fmla="*/ 1 w 13"/>
                <a:gd name="T7" fmla="*/ 14 h 18"/>
                <a:gd name="T8" fmla="*/ 0 w 13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0" y="4"/>
                  </a:moveTo>
                  <a:cubicBezTo>
                    <a:pt x="2" y="0"/>
                    <a:pt x="7" y="0"/>
                    <a:pt x="9" y="3"/>
                  </a:cubicBezTo>
                  <a:cubicBezTo>
                    <a:pt x="13" y="6"/>
                    <a:pt x="12" y="11"/>
                    <a:pt x="9" y="14"/>
                  </a:cubicBezTo>
                  <a:cubicBezTo>
                    <a:pt x="7" y="17"/>
                    <a:pt x="3" y="18"/>
                    <a:pt x="1" y="14"/>
                  </a:cubicBezTo>
                  <a:cubicBezTo>
                    <a:pt x="6" y="9"/>
                    <a:pt x="6" y="9"/>
                    <a:pt x="0" y="4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4" name="Freeform 149">
              <a:extLst>
                <a:ext uri="{FF2B5EF4-FFF2-40B4-BE49-F238E27FC236}">
                  <a16:creationId xmlns:a16="http://schemas.microsoft.com/office/drawing/2014/main" id="{FC0104DA-B52B-D0A6-6E5F-42D8C24EF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907"/>
              <a:ext cx="55" cy="55"/>
            </a:xfrm>
            <a:custGeom>
              <a:avLst/>
              <a:gdLst>
                <a:gd name="T0" fmla="*/ 8 w 13"/>
                <a:gd name="T1" fmla="*/ 3 h 13"/>
                <a:gd name="T2" fmla="*/ 12 w 13"/>
                <a:gd name="T3" fmla="*/ 9 h 13"/>
                <a:gd name="T4" fmla="*/ 5 w 13"/>
                <a:gd name="T5" fmla="*/ 12 h 13"/>
                <a:gd name="T6" fmla="*/ 1 w 13"/>
                <a:gd name="T7" fmla="*/ 6 h 13"/>
                <a:gd name="T8" fmla="*/ 8 w 13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8" y="3"/>
                  </a:moveTo>
                  <a:cubicBezTo>
                    <a:pt x="10" y="4"/>
                    <a:pt x="13" y="6"/>
                    <a:pt x="12" y="9"/>
                  </a:cubicBezTo>
                  <a:cubicBezTo>
                    <a:pt x="11" y="13"/>
                    <a:pt x="8" y="12"/>
                    <a:pt x="5" y="12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2" y="3"/>
                    <a:pt x="4" y="0"/>
                    <a:pt x="8" y="3"/>
                  </a:cubicBezTo>
                  <a:close/>
                </a:path>
              </a:pathLst>
            </a:custGeom>
            <a:solidFill>
              <a:srgbClr val="582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5" name="Freeform 150">
              <a:extLst>
                <a:ext uri="{FF2B5EF4-FFF2-40B4-BE49-F238E27FC236}">
                  <a16:creationId xmlns:a16="http://schemas.microsoft.com/office/drawing/2014/main" id="{7780E0BA-6118-F013-1541-D90A30A9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907"/>
              <a:ext cx="46" cy="68"/>
            </a:xfrm>
            <a:custGeom>
              <a:avLst/>
              <a:gdLst>
                <a:gd name="T0" fmla="*/ 10 w 11"/>
                <a:gd name="T1" fmla="*/ 3 h 16"/>
                <a:gd name="T2" fmla="*/ 5 w 11"/>
                <a:gd name="T3" fmla="*/ 7 h 16"/>
                <a:gd name="T4" fmla="*/ 7 w 11"/>
                <a:gd name="T5" fmla="*/ 12 h 16"/>
                <a:gd name="T6" fmla="*/ 9 w 11"/>
                <a:gd name="T7" fmla="*/ 15 h 16"/>
                <a:gd name="T8" fmla="*/ 1 w 11"/>
                <a:gd name="T9" fmla="*/ 10 h 16"/>
                <a:gd name="T10" fmla="*/ 8 w 11"/>
                <a:gd name="T11" fmla="*/ 0 h 16"/>
                <a:gd name="T12" fmla="*/ 10 w 11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10" y="3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4" y="9"/>
                    <a:pt x="5" y="11"/>
                    <a:pt x="7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4" y="16"/>
                    <a:pt x="1" y="14"/>
                    <a:pt x="1" y="10"/>
                  </a:cubicBezTo>
                  <a:cubicBezTo>
                    <a:pt x="0" y="5"/>
                    <a:pt x="3" y="0"/>
                    <a:pt x="8" y="0"/>
                  </a:cubicBezTo>
                  <a:cubicBezTo>
                    <a:pt x="9" y="0"/>
                    <a:pt x="11" y="0"/>
                    <a:pt x="10" y="3"/>
                  </a:cubicBezTo>
                  <a:close/>
                </a:path>
              </a:pathLst>
            </a:custGeom>
            <a:solidFill>
              <a:srgbClr val="FEF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6" name="Freeform 151">
              <a:extLst>
                <a:ext uri="{FF2B5EF4-FFF2-40B4-BE49-F238E27FC236}">
                  <a16:creationId xmlns:a16="http://schemas.microsoft.com/office/drawing/2014/main" id="{FEE6BE51-2424-4E8B-2377-EA440ED5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907"/>
              <a:ext cx="46" cy="42"/>
            </a:xfrm>
            <a:custGeom>
              <a:avLst/>
              <a:gdLst>
                <a:gd name="T0" fmla="*/ 3 w 11"/>
                <a:gd name="T1" fmla="*/ 0 h 10"/>
                <a:gd name="T2" fmla="*/ 10 w 11"/>
                <a:gd name="T3" fmla="*/ 5 h 10"/>
                <a:gd name="T4" fmla="*/ 4 w 11"/>
                <a:gd name="T5" fmla="*/ 10 h 10"/>
                <a:gd name="T6" fmla="*/ 3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6" y="0"/>
                    <a:pt x="10" y="0"/>
                    <a:pt x="10" y="5"/>
                  </a:cubicBezTo>
                  <a:cubicBezTo>
                    <a:pt x="11" y="9"/>
                    <a:pt x="8" y="10"/>
                    <a:pt x="4" y="10"/>
                  </a:cubicBezTo>
                  <a:cubicBezTo>
                    <a:pt x="0" y="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81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7" name="Freeform 152">
              <a:extLst>
                <a:ext uri="{FF2B5EF4-FFF2-40B4-BE49-F238E27FC236}">
                  <a16:creationId xmlns:a16="http://schemas.microsoft.com/office/drawing/2014/main" id="{B7EC5D76-68AE-04EB-E437-354079B92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805"/>
              <a:ext cx="76" cy="85"/>
            </a:xfrm>
            <a:custGeom>
              <a:avLst/>
              <a:gdLst>
                <a:gd name="T0" fmla="*/ 18 w 18"/>
                <a:gd name="T1" fmla="*/ 2 h 20"/>
                <a:gd name="T2" fmla="*/ 11 w 18"/>
                <a:gd name="T3" fmla="*/ 7 h 20"/>
                <a:gd name="T4" fmla="*/ 4 w 18"/>
                <a:gd name="T5" fmla="*/ 20 h 20"/>
                <a:gd name="T6" fmla="*/ 10 w 18"/>
                <a:gd name="T7" fmla="*/ 4 h 20"/>
                <a:gd name="T8" fmla="*/ 7 w 18"/>
                <a:gd name="T9" fmla="*/ 0 h 20"/>
                <a:gd name="T10" fmla="*/ 18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5" y="2"/>
                    <a:pt x="14" y="5"/>
                    <a:pt x="11" y="7"/>
                  </a:cubicBezTo>
                  <a:cubicBezTo>
                    <a:pt x="5" y="9"/>
                    <a:pt x="5" y="15"/>
                    <a:pt x="4" y="20"/>
                  </a:cubicBezTo>
                  <a:cubicBezTo>
                    <a:pt x="0" y="15"/>
                    <a:pt x="2" y="10"/>
                    <a:pt x="10" y="4"/>
                  </a:cubicBezTo>
                  <a:cubicBezTo>
                    <a:pt x="6" y="3"/>
                    <a:pt x="6" y="3"/>
                    <a:pt x="7" y="0"/>
                  </a:cubicBezTo>
                  <a:cubicBezTo>
                    <a:pt x="10" y="3"/>
                    <a:pt x="15" y="1"/>
                    <a:pt x="18" y="2"/>
                  </a:cubicBezTo>
                  <a:close/>
                </a:path>
              </a:pathLst>
            </a:custGeom>
            <a:solidFill>
              <a:srgbClr val="85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8" name="Freeform 153">
              <a:extLst>
                <a:ext uri="{FF2B5EF4-FFF2-40B4-BE49-F238E27FC236}">
                  <a16:creationId xmlns:a16="http://schemas.microsoft.com/office/drawing/2014/main" id="{40157DD9-D5CD-2998-1078-89BD0366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65"/>
              <a:ext cx="63" cy="59"/>
            </a:xfrm>
            <a:custGeom>
              <a:avLst/>
              <a:gdLst>
                <a:gd name="T0" fmla="*/ 15 w 15"/>
                <a:gd name="T1" fmla="*/ 3 h 14"/>
                <a:gd name="T2" fmla="*/ 13 w 15"/>
                <a:gd name="T3" fmla="*/ 10 h 14"/>
                <a:gd name="T4" fmla="*/ 9 w 15"/>
                <a:gd name="T5" fmla="*/ 11 h 14"/>
                <a:gd name="T6" fmla="*/ 0 w 15"/>
                <a:gd name="T7" fmla="*/ 0 h 14"/>
                <a:gd name="T8" fmla="*/ 3 w 15"/>
                <a:gd name="T9" fmla="*/ 1 h 14"/>
                <a:gd name="T10" fmla="*/ 7 w 15"/>
                <a:gd name="T11" fmla="*/ 5 h 14"/>
                <a:gd name="T12" fmla="*/ 13 w 15"/>
                <a:gd name="T13" fmla="*/ 2 h 14"/>
                <a:gd name="T14" fmla="*/ 15 w 15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15" y="3"/>
                  </a:moveTo>
                  <a:cubicBezTo>
                    <a:pt x="13" y="5"/>
                    <a:pt x="14" y="8"/>
                    <a:pt x="13" y="10"/>
                  </a:cubicBezTo>
                  <a:cubicBezTo>
                    <a:pt x="12" y="14"/>
                    <a:pt x="11" y="13"/>
                    <a:pt x="9" y="11"/>
                  </a:cubicBezTo>
                  <a:cubicBezTo>
                    <a:pt x="2" y="10"/>
                    <a:pt x="3" y="3"/>
                    <a:pt x="0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5" y="2"/>
                    <a:pt x="2" y="8"/>
                    <a:pt x="7" y="5"/>
                  </a:cubicBezTo>
                  <a:cubicBezTo>
                    <a:pt x="10" y="5"/>
                    <a:pt x="12" y="6"/>
                    <a:pt x="13" y="2"/>
                  </a:cubicBezTo>
                  <a:cubicBezTo>
                    <a:pt x="14" y="1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ED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9" name="Freeform 154">
              <a:extLst>
                <a:ext uri="{FF2B5EF4-FFF2-40B4-BE49-F238E27FC236}">
                  <a16:creationId xmlns:a16="http://schemas.microsoft.com/office/drawing/2014/main" id="{A9BC9A7C-02A4-6794-C129-447D8E4C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6"/>
              <a:ext cx="38" cy="63"/>
            </a:xfrm>
            <a:custGeom>
              <a:avLst/>
              <a:gdLst>
                <a:gd name="T0" fmla="*/ 9 w 9"/>
                <a:gd name="T1" fmla="*/ 12 h 15"/>
                <a:gd name="T2" fmla="*/ 5 w 9"/>
                <a:gd name="T3" fmla="*/ 15 h 15"/>
                <a:gd name="T4" fmla="*/ 0 w 9"/>
                <a:gd name="T5" fmla="*/ 0 h 15"/>
                <a:gd name="T6" fmla="*/ 9 w 9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9" y="12"/>
                  </a:moveTo>
                  <a:cubicBezTo>
                    <a:pt x="8" y="13"/>
                    <a:pt x="7" y="14"/>
                    <a:pt x="5" y="15"/>
                  </a:cubicBezTo>
                  <a:cubicBezTo>
                    <a:pt x="3" y="10"/>
                    <a:pt x="5" y="4"/>
                    <a:pt x="0" y="0"/>
                  </a:cubicBezTo>
                  <a:cubicBezTo>
                    <a:pt x="8" y="0"/>
                    <a:pt x="7" y="8"/>
                    <a:pt x="9" y="12"/>
                  </a:cubicBezTo>
                  <a:close/>
                </a:path>
              </a:pathLst>
            </a:custGeom>
            <a:solidFill>
              <a:srgbClr val="A3B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0" name="Freeform 155">
              <a:extLst>
                <a:ext uri="{FF2B5EF4-FFF2-40B4-BE49-F238E27FC236}">
                  <a16:creationId xmlns:a16="http://schemas.microsoft.com/office/drawing/2014/main" id="{57949D4D-C346-976E-6D81-9998816D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174"/>
              <a:ext cx="55" cy="46"/>
            </a:xfrm>
            <a:custGeom>
              <a:avLst/>
              <a:gdLst>
                <a:gd name="T0" fmla="*/ 12 w 13"/>
                <a:gd name="T1" fmla="*/ 0 h 11"/>
                <a:gd name="T2" fmla="*/ 13 w 13"/>
                <a:gd name="T3" fmla="*/ 4 h 11"/>
                <a:gd name="T4" fmla="*/ 6 w 13"/>
                <a:gd name="T5" fmla="*/ 11 h 11"/>
                <a:gd name="T6" fmla="*/ 2 w 13"/>
                <a:gd name="T7" fmla="*/ 4 h 11"/>
                <a:gd name="T8" fmla="*/ 5 w 13"/>
                <a:gd name="T9" fmla="*/ 7 h 11"/>
                <a:gd name="T10" fmla="*/ 6 w 13"/>
                <a:gd name="T11" fmla="*/ 0 h 11"/>
                <a:gd name="T12" fmla="*/ 10 w 13"/>
                <a:gd name="T13" fmla="*/ 6 h 11"/>
                <a:gd name="T14" fmla="*/ 12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0"/>
                  </a:moveTo>
                  <a:cubicBezTo>
                    <a:pt x="12" y="1"/>
                    <a:pt x="13" y="3"/>
                    <a:pt x="13" y="4"/>
                  </a:cubicBezTo>
                  <a:cubicBezTo>
                    <a:pt x="13" y="8"/>
                    <a:pt x="9" y="9"/>
                    <a:pt x="6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3" y="5"/>
                    <a:pt x="4" y="6"/>
                    <a:pt x="5" y="7"/>
                  </a:cubicBezTo>
                  <a:cubicBezTo>
                    <a:pt x="7" y="5"/>
                    <a:pt x="5" y="2"/>
                    <a:pt x="6" y="0"/>
                  </a:cubicBezTo>
                  <a:cubicBezTo>
                    <a:pt x="9" y="1"/>
                    <a:pt x="8" y="4"/>
                    <a:pt x="10" y="6"/>
                  </a:cubicBezTo>
                  <a:cubicBezTo>
                    <a:pt x="12" y="4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F9D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1" name="Freeform 156">
              <a:extLst>
                <a:ext uri="{FF2B5EF4-FFF2-40B4-BE49-F238E27FC236}">
                  <a16:creationId xmlns:a16="http://schemas.microsoft.com/office/drawing/2014/main" id="{5C269123-9A06-8920-0024-9A104027A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784"/>
              <a:ext cx="72" cy="85"/>
            </a:xfrm>
            <a:custGeom>
              <a:avLst/>
              <a:gdLst>
                <a:gd name="T0" fmla="*/ 0 w 17"/>
                <a:gd name="T1" fmla="*/ 5 h 20"/>
                <a:gd name="T2" fmla="*/ 7 w 17"/>
                <a:gd name="T3" fmla="*/ 3 h 20"/>
                <a:gd name="T4" fmla="*/ 16 w 17"/>
                <a:gd name="T5" fmla="*/ 20 h 20"/>
                <a:gd name="T6" fmla="*/ 0 w 17"/>
                <a:gd name="T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0" y="5"/>
                  </a:moveTo>
                  <a:cubicBezTo>
                    <a:pt x="1" y="0"/>
                    <a:pt x="5" y="4"/>
                    <a:pt x="7" y="3"/>
                  </a:cubicBezTo>
                  <a:cubicBezTo>
                    <a:pt x="15" y="7"/>
                    <a:pt x="17" y="13"/>
                    <a:pt x="16" y="20"/>
                  </a:cubicBezTo>
                  <a:cubicBezTo>
                    <a:pt x="13" y="11"/>
                    <a:pt x="10" y="4"/>
                    <a:pt x="0" y="5"/>
                  </a:cubicBezTo>
                  <a:close/>
                </a:path>
              </a:pathLst>
            </a:custGeom>
            <a:solidFill>
              <a:srgbClr val="83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2" name="Freeform 157">
              <a:extLst>
                <a:ext uri="{FF2B5EF4-FFF2-40B4-BE49-F238E27FC236}">
                  <a16:creationId xmlns:a16="http://schemas.microsoft.com/office/drawing/2014/main" id="{8B884BDC-8FB1-5D5F-6292-E719021E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086"/>
              <a:ext cx="51" cy="59"/>
            </a:xfrm>
            <a:custGeom>
              <a:avLst/>
              <a:gdLst>
                <a:gd name="T0" fmla="*/ 1 w 12"/>
                <a:gd name="T1" fmla="*/ 5 h 14"/>
                <a:gd name="T2" fmla="*/ 9 w 12"/>
                <a:gd name="T3" fmla="*/ 3 h 14"/>
                <a:gd name="T4" fmla="*/ 10 w 12"/>
                <a:gd name="T5" fmla="*/ 11 h 14"/>
                <a:gd name="T6" fmla="*/ 1 w 12"/>
                <a:gd name="T7" fmla="*/ 11 h 14"/>
                <a:gd name="T8" fmla="*/ 1 w 12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5"/>
                  </a:moveTo>
                  <a:cubicBezTo>
                    <a:pt x="3" y="0"/>
                    <a:pt x="6" y="1"/>
                    <a:pt x="9" y="3"/>
                  </a:cubicBezTo>
                  <a:cubicBezTo>
                    <a:pt x="11" y="5"/>
                    <a:pt x="12" y="8"/>
                    <a:pt x="10" y="11"/>
                  </a:cubicBezTo>
                  <a:cubicBezTo>
                    <a:pt x="7" y="14"/>
                    <a:pt x="4" y="14"/>
                    <a:pt x="1" y="11"/>
                  </a:cubicBezTo>
                  <a:cubicBezTo>
                    <a:pt x="0" y="9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551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3" name="Freeform 158">
              <a:extLst>
                <a:ext uri="{FF2B5EF4-FFF2-40B4-BE49-F238E27FC236}">
                  <a16:creationId xmlns:a16="http://schemas.microsoft.com/office/drawing/2014/main" id="{C2C25E8C-73F7-6539-00BB-FC8AAB8D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107"/>
              <a:ext cx="43" cy="25"/>
            </a:xfrm>
            <a:custGeom>
              <a:avLst/>
              <a:gdLst>
                <a:gd name="T0" fmla="*/ 2 w 10"/>
                <a:gd name="T1" fmla="*/ 0 h 6"/>
                <a:gd name="T2" fmla="*/ 2 w 10"/>
                <a:gd name="T3" fmla="*/ 6 h 6"/>
                <a:gd name="T4" fmla="*/ 2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10" y="2"/>
                    <a:pt x="1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DE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4" name="Freeform 159">
              <a:extLst>
                <a:ext uri="{FF2B5EF4-FFF2-40B4-BE49-F238E27FC236}">
                  <a16:creationId xmlns:a16="http://schemas.microsoft.com/office/drawing/2014/main" id="{F1C4673B-868F-C1E4-639E-C22ED349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065"/>
              <a:ext cx="59" cy="72"/>
            </a:xfrm>
            <a:custGeom>
              <a:avLst/>
              <a:gdLst>
                <a:gd name="T0" fmla="*/ 10 w 14"/>
                <a:gd name="T1" fmla="*/ 2 h 17"/>
                <a:gd name="T2" fmla="*/ 9 w 14"/>
                <a:gd name="T3" fmla="*/ 15 h 17"/>
                <a:gd name="T4" fmla="*/ 2 w 14"/>
                <a:gd name="T5" fmla="*/ 13 h 17"/>
                <a:gd name="T6" fmla="*/ 2 w 14"/>
                <a:gd name="T7" fmla="*/ 3 h 17"/>
                <a:gd name="T8" fmla="*/ 10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0" y="2"/>
                  </a:moveTo>
                  <a:cubicBezTo>
                    <a:pt x="14" y="7"/>
                    <a:pt x="13" y="11"/>
                    <a:pt x="9" y="15"/>
                  </a:cubicBezTo>
                  <a:cubicBezTo>
                    <a:pt x="6" y="17"/>
                    <a:pt x="3" y="16"/>
                    <a:pt x="2" y="13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78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5" name="Freeform 160">
              <a:extLst>
                <a:ext uri="{FF2B5EF4-FFF2-40B4-BE49-F238E27FC236}">
                  <a16:creationId xmlns:a16="http://schemas.microsoft.com/office/drawing/2014/main" id="{0B921F05-F634-871A-3F25-99A20281C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056"/>
              <a:ext cx="55" cy="85"/>
            </a:xfrm>
            <a:custGeom>
              <a:avLst/>
              <a:gdLst>
                <a:gd name="T0" fmla="*/ 13 w 13"/>
                <a:gd name="T1" fmla="*/ 4 h 20"/>
                <a:gd name="T2" fmla="*/ 5 w 13"/>
                <a:gd name="T3" fmla="*/ 10 h 20"/>
                <a:gd name="T4" fmla="*/ 12 w 13"/>
                <a:gd name="T5" fmla="*/ 17 h 20"/>
                <a:gd name="T6" fmla="*/ 4 w 13"/>
                <a:gd name="T7" fmla="*/ 18 h 20"/>
                <a:gd name="T8" fmla="*/ 7 w 13"/>
                <a:gd name="T9" fmla="*/ 1 h 20"/>
                <a:gd name="T10" fmla="*/ 13 w 13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13" y="4"/>
                  </a:moveTo>
                  <a:cubicBezTo>
                    <a:pt x="9" y="3"/>
                    <a:pt x="6" y="5"/>
                    <a:pt x="5" y="10"/>
                  </a:cubicBezTo>
                  <a:cubicBezTo>
                    <a:pt x="5" y="14"/>
                    <a:pt x="7" y="17"/>
                    <a:pt x="12" y="17"/>
                  </a:cubicBezTo>
                  <a:cubicBezTo>
                    <a:pt x="10" y="20"/>
                    <a:pt x="7" y="20"/>
                    <a:pt x="4" y="18"/>
                  </a:cubicBezTo>
                  <a:cubicBezTo>
                    <a:pt x="0" y="13"/>
                    <a:pt x="1" y="4"/>
                    <a:pt x="7" y="1"/>
                  </a:cubicBezTo>
                  <a:cubicBezTo>
                    <a:pt x="10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DF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6" name="Freeform 161">
              <a:extLst>
                <a:ext uri="{FF2B5EF4-FFF2-40B4-BE49-F238E27FC236}">
                  <a16:creationId xmlns:a16="http://schemas.microsoft.com/office/drawing/2014/main" id="{4334939C-FEF8-30D3-4CF2-6FFC5F74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131"/>
              <a:ext cx="85" cy="64"/>
            </a:xfrm>
            <a:custGeom>
              <a:avLst/>
              <a:gdLst>
                <a:gd name="T0" fmla="*/ 0 w 20"/>
                <a:gd name="T1" fmla="*/ 13 h 15"/>
                <a:gd name="T2" fmla="*/ 1 w 20"/>
                <a:gd name="T3" fmla="*/ 11 h 15"/>
                <a:gd name="T4" fmla="*/ 2 w 20"/>
                <a:gd name="T5" fmla="*/ 7 h 15"/>
                <a:gd name="T6" fmla="*/ 6 w 20"/>
                <a:gd name="T7" fmla="*/ 2 h 15"/>
                <a:gd name="T8" fmla="*/ 18 w 20"/>
                <a:gd name="T9" fmla="*/ 3 h 15"/>
                <a:gd name="T10" fmla="*/ 20 w 20"/>
                <a:gd name="T11" fmla="*/ 4 h 15"/>
                <a:gd name="T12" fmla="*/ 0 w 20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13"/>
                  </a:moveTo>
                  <a:cubicBezTo>
                    <a:pt x="0" y="12"/>
                    <a:pt x="1" y="12"/>
                    <a:pt x="1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1" y="3"/>
                    <a:pt x="3" y="2"/>
                    <a:pt x="6" y="2"/>
                  </a:cubicBezTo>
                  <a:cubicBezTo>
                    <a:pt x="10" y="1"/>
                    <a:pt x="14" y="0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17" y="12"/>
                    <a:pt x="11" y="15"/>
                    <a:pt x="0" y="13"/>
                  </a:cubicBezTo>
                  <a:close/>
                </a:path>
              </a:pathLst>
            </a:custGeom>
            <a:solidFill>
              <a:srgbClr val="F6B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7" name="Freeform 162">
              <a:extLst>
                <a:ext uri="{FF2B5EF4-FFF2-40B4-BE49-F238E27FC236}">
                  <a16:creationId xmlns:a16="http://schemas.microsoft.com/office/drawing/2014/main" id="{EA40EBF2-F9D1-99D9-D496-20701A3C9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127"/>
              <a:ext cx="77" cy="51"/>
            </a:xfrm>
            <a:custGeom>
              <a:avLst/>
              <a:gdLst>
                <a:gd name="T0" fmla="*/ 18 w 18"/>
                <a:gd name="T1" fmla="*/ 4 h 12"/>
                <a:gd name="T2" fmla="*/ 6 w 18"/>
                <a:gd name="T3" fmla="*/ 5 h 12"/>
                <a:gd name="T4" fmla="*/ 1 w 18"/>
                <a:gd name="T5" fmla="*/ 12 h 12"/>
                <a:gd name="T6" fmla="*/ 1 w 18"/>
                <a:gd name="T7" fmla="*/ 11 h 12"/>
                <a:gd name="T8" fmla="*/ 12 w 18"/>
                <a:gd name="T9" fmla="*/ 0 h 12"/>
                <a:gd name="T10" fmla="*/ 18 w 18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18" y="4"/>
                  </a:moveTo>
                  <a:cubicBezTo>
                    <a:pt x="14" y="4"/>
                    <a:pt x="10" y="5"/>
                    <a:pt x="6" y="5"/>
                  </a:cubicBezTo>
                  <a:cubicBezTo>
                    <a:pt x="0" y="5"/>
                    <a:pt x="4" y="10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0"/>
                    <a:pt x="1" y="0"/>
                    <a:pt x="12" y="0"/>
                  </a:cubicBezTo>
                  <a:cubicBezTo>
                    <a:pt x="15" y="1"/>
                    <a:pt x="17" y="2"/>
                    <a:pt x="18" y="4"/>
                  </a:cubicBezTo>
                  <a:close/>
                </a:path>
              </a:pathLst>
            </a:custGeom>
            <a:solidFill>
              <a:srgbClr val="EDD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601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742;p49"/>
          <p:cNvSpPr txBox="1">
            <a:spLocks/>
          </p:cNvSpPr>
          <p:nvPr/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3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تقسیم محتوا!</a:t>
            </a:r>
            <a:endParaRPr lang="es-PE" sz="3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6" name="Google Shape;743;p49"/>
          <p:cNvSpPr txBox="1">
            <a:spLocks/>
          </p:cNvSpPr>
          <p:nvPr/>
        </p:nvSpPr>
        <p:spPr>
          <a:xfrm>
            <a:off x="1255950" y="3154023"/>
            <a:ext cx="29568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7" name="Google Shape;744;p49"/>
          <p:cNvSpPr txBox="1">
            <a:spLocks/>
          </p:cNvSpPr>
          <p:nvPr/>
        </p:nvSpPr>
        <p:spPr>
          <a:xfrm>
            <a:off x="4934550" y="3154023"/>
            <a:ext cx="29535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8" name="Google Shape;745;p49"/>
          <p:cNvSpPr txBox="1">
            <a:spLocks/>
          </p:cNvSpPr>
          <p:nvPr/>
        </p:nvSpPr>
        <p:spPr>
          <a:xfrm>
            <a:off x="1629150" y="2814350"/>
            <a:ext cx="2210400" cy="5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9" name="Google Shape;746;p49"/>
          <p:cNvSpPr txBox="1">
            <a:spLocks/>
          </p:cNvSpPr>
          <p:nvPr/>
        </p:nvSpPr>
        <p:spPr>
          <a:xfrm>
            <a:off x="5306100" y="2814350"/>
            <a:ext cx="2210400" cy="5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B90FA900-DD9B-8D26-B5F9-ABC9BE0C619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38850" y="1292225"/>
            <a:ext cx="992188" cy="1552575"/>
            <a:chOff x="3804" y="814"/>
            <a:chExt cx="625" cy="97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FE0496A-61B2-BF65-CA6D-61095A6F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454"/>
              <a:ext cx="169" cy="338"/>
            </a:xfrm>
            <a:custGeom>
              <a:avLst/>
              <a:gdLst>
                <a:gd name="T0" fmla="*/ 55 w 109"/>
                <a:gd name="T1" fmla="*/ 156 h 218"/>
                <a:gd name="T2" fmla="*/ 54 w 109"/>
                <a:gd name="T3" fmla="*/ 218 h 218"/>
                <a:gd name="T4" fmla="*/ 5 w 109"/>
                <a:gd name="T5" fmla="*/ 218 h 218"/>
                <a:gd name="T6" fmla="*/ 0 w 109"/>
                <a:gd name="T7" fmla="*/ 200 h 218"/>
                <a:gd name="T8" fmla="*/ 0 w 109"/>
                <a:gd name="T9" fmla="*/ 64 h 218"/>
                <a:gd name="T10" fmla="*/ 4 w 109"/>
                <a:gd name="T11" fmla="*/ 7 h 218"/>
                <a:gd name="T12" fmla="*/ 6 w 109"/>
                <a:gd name="T13" fmla="*/ 3 h 218"/>
                <a:gd name="T14" fmla="*/ 13 w 109"/>
                <a:gd name="T15" fmla="*/ 1 h 218"/>
                <a:gd name="T16" fmla="*/ 90 w 109"/>
                <a:gd name="T17" fmla="*/ 57 h 218"/>
                <a:gd name="T18" fmla="*/ 99 w 109"/>
                <a:gd name="T19" fmla="*/ 67 h 218"/>
                <a:gd name="T20" fmla="*/ 109 w 109"/>
                <a:gd name="T21" fmla="*/ 81 h 218"/>
                <a:gd name="T22" fmla="*/ 104 w 109"/>
                <a:gd name="T23" fmla="*/ 109 h 218"/>
                <a:gd name="T24" fmla="*/ 87 w 109"/>
                <a:gd name="T25" fmla="*/ 125 h 218"/>
                <a:gd name="T26" fmla="*/ 61 w 109"/>
                <a:gd name="T27" fmla="*/ 131 h 218"/>
                <a:gd name="T28" fmla="*/ 55 w 109"/>
                <a:gd name="T29" fmla="*/ 15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218">
                  <a:moveTo>
                    <a:pt x="55" y="156"/>
                  </a:moveTo>
                  <a:cubicBezTo>
                    <a:pt x="55" y="177"/>
                    <a:pt x="55" y="198"/>
                    <a:pt x="54" y="218"/>
                  </a:cubicBezTo>
                  <a:cubicBezTo>
                    <a:pt x="38" y="218"/>
                    <a:pt x="21" y="218"/>
                    <a:pt x="5" y="218"/>
                  </a:cubicBezTo>
                  <a:cubicBezTo>
                    <a:pt x="0" y="213"/>
                    <a:pt x="0" y="207"/>
                    <a:pt x="0" y="200"/>
                  </a:cubicBezTo>
                  <a:cubicBezTo>
                    <a:pt x="0" y="155"/>
                    <a:pt x="0" y="109"/>
                    <a:pt x="0" y="64"/>
                  </a:cubicBezTo>
                  <a:cubicBezTo>
                    <a:pt x="0" y="45"/>
                    <a:pt x="4" y="26"/>
                    <a:pt x="4" y="7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8" y="1"/>
                    <a:pt x="10" y="0"/>
                    <a:pt x="13" y="1"/>
                  </a:cubicBezTo>
                  <a:cubicBezTo>
                    <a:pt x="46" y="9"/>
                    <a:pt x="73" y="26"/>
                    <a:pt x="90" y="57"/>
                  </a:cubicBezTo>
                  <a:cubicBezTo>
                    <a:pt x="93" y="60"/>
                    <a:pt x="96" y="64"/>
                    <a:pt x="99" y="67"/>
                  </a:cubicBezTo>
                  <a:cubicBezTo>
                    <a:pt x="106" y="70"/>
                    <a:pt x="108" y="75"/>
                    <a:pt x="109" y="81"/>
                  </a:cubicBezTo>
                  <a:cubicBezTo>
                    <a:pt x="109" y="90"/>
                    <a:pt x="106" y="99"/>
                    <a:pt x="104" y="109"/>
                  </a:cubicBezTo>
                  <a:cubicBezTo>
                    <a:pt x="102" y="117"/>
                    <a:pt x="95" y="122"/>
                    <a:pt x="87" y="125"/>
                  </a:cubicBezTo>
                  <a:cubicBezTo>
                    <a:pt x="79" y="128"/>
                    <a:pt x="70" y="130"/>
                    <a:pt x="61" y="131"/>
                  </a:cubicBezTo>
                  <a:cubicBezTo>
                    <a:pt x="56" y="139"/>
                    <a:pt x="62" y="149"/>
                    <a:pt x="55" y="156"/>
                  </a:cubicBezTo>
                  <a:close/>
                </a:path>
              </a:pathLst>
            </a:custGeom>
            <a:solidFill>
              <a:srgbClr val="A63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C34B16F-A70F-4BF7-9DDC-327D4D17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462"/>
              <a:ext cx="149" cy="330"/>
            </a:xfrm>
            <a:custGeom>
              <a:avLst/>
              <a:gdLst>
                <a:gd name="T0" fmla="*/ 96 w 96"/>
                <a:gd name="T1" fmla="*/ 0 h 213"/>
                <a:gd name="T2" fmla="*/ 94 w 96"/>
                <a:gd name="T3" fmla="*/ 95 h 213"/>
                <a:gd name="T4" fmla="*/ 94 w 96"/>
                <a:gd name="T5" fmla="*/ 213 h 213"/>
                <a:gd name="T6" fmla="*/ 65 w 96"/>
                <a:gd name="T7" fmla="*/ 213 h 213"/>
                <a:gd name="T8" fmla="*/ 59 w 96"/>
                <a:gd name="T9" fmla="*/ 185 h 213"/>
                <a:gd name="T10" fmla="*/ 46 w 96"/>
                <a:gd name="T11" fmla="*/ 169 h 213"/>
                <a:gd name="T12" fmla="*/ 37 w 96"/>
                <a:gd name="T13" fmla="*/ 163 h 213"/>
                <a:gd name="T14" fmla="*/ 18 w 96"/>
                <a:gd name="T15" fmla="*/ 156 h 213"/>
                <a:gd name="T16" fmla="*/ 5 w 96"/>
                <a:gd name="T17" fmla="*/ 152 h 213"/>
                <a:gd name="T18" fmla="*/ 1 w 96"/>
                <a:gd name="T19" fmla="*/ 135 h 213"/>
                <a:gd name="T20" fmla="*/ 5 w 96"/>
                <a:gd name="T21" fmla="*/ 34 h 213"/>
                <a:gd name="T22" fmla="*/ 7 w 96"/>
                <a:gd name="T23" fmla="*/ 21 h 213"/>
                <a:gd name="T24" fmla="*/ 19 w 96"/>
                <a:gd name="T25" fmla="*/ 21 h 213"/>
                <a:gd name="T26" fmla="*/ 31 w 96"/>
                <a:gd name="T27" fmla="*/ 38 h 213"/>
                <a:gd name="T28" fmla="*/ 71 w 96"/>
                <a:gd name="T29" fmla="*/ 40 h 213"/>
                <a:gd name="T30" fmla="*/ 89 w 96"/>
                <a:gd name="T31" fmla="*/ 9 h 213"/>
                <a:gd name="T32" fmla="*/ 96 w 96"/>
                <a:gd name="T3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213">
                  <a:moveTo>
                    <a:pt x="96" y="0"/>
                  </a:moveTo>
                  <a:cubicBezTo>
                    <a:pt x="95" y="32"/>
                    <a:pt x="95" y="63"/>
                    <a:pt x="94" y="95"/>
                  </a:cubicBezTo>
                  <a:cubicBezTo>
                    <a:pt x="94" y="135"/>
                    <a:pt x="94" y="174"/>
                    <a:pt x="94" y="213"/>
                  </a:cubicBezTo>
                  <a:cubicBezTo>
                    <a:pt x="84" y="213"/>
                    <a:pt x="75" y="213"/>
                    <a:pt x="65" y="213"/>
                  </a:cubicBezTo>
                  <a:cubicBezTo>
                    <a:pt x="58" y="205"/>
                    <a:pt x="60" y="194"/>
                    <a:pt x="59" y="185"/>
                  </a:cubicBezTo>
                  <a:cubicBezTo>
                    <a:pt x="58" y="176"/>
                    <a:pt x="55" y="170"/>
                    <a:pt x="46" y="169"/>
                  </a:cubicBezTo>
                  <a:cubicBezTo>
                    <a:pt x="42" y="168"/>
                    <a:pt x="40" y="166"/>
                    <a:pt x="37" y="163"/>
                  </a:cubicBezTo>
                  <a:cubicBezTo>
                    <a:pt x="32" y="158"/>
                    <a:pt x="25" y="156"/>
                    <a:pt x="18" y="156"/>
                  </a:cubicBezTo>
                  <a:cubicBezTo>
                    <a:pt x="13" y="155"/>
                    <a:pt x="8" y="156"/>
                    <a:pt x="5" y="152"/>
                  </a:cubicBezTo>
                  <a:cubicBezTo>
                    <a:pt x="1" y="147"/>
                    <a:pt x="0" y="141"/>
                    <a:pt x="1" y="135"/>
                  </a:cubicBezTo>
                  <a:cubicBezTo>
                    <a:pt x="6" y="101"/>
                    <a:pt x="0" y="67"/>
                    <a:pt x="5" y="34"/>
                  </a:cubicBezTo>
                  <a:cubicBezTo>
                    <a:pt x="6" y="30"/>
                    <a:pt x="6" y="25"/>
                    <a:pt x="7" y="21"/>
                  </a:cubicBezTo>
                  <a:cubicBezTo>
                    <a:pt x="11" y="14"/>
                    <a:pt x="16" y="16"/>
                    <a:pt x="19" y="21"/>
                  </a:cubicBezTo>
                  <a:cubicBezTo>
                    <a:pt x="24" y="26"/>
                    <a:pt x="27" y="32"/>
                    <a:pt x="31" y="38"/>
                  </a:cubicBezTo>
                  <a:cubicBezTo>
                    <a:pt x="43" y="53"/>
                    <a:pt x="58" y="54"/>
                    <a:pt x="71" y="40"/>
                  </a:cubicBezTo>
                  <a:cubicBezTo>
                    <a:pt x="79" y="31"/>
                    <a:pt x="85" y="21"/>
                    <a:pt x="89" y="9"/>
                  </a:cubicBezTo>
                  <a:cubicBezTo>
                    <a:pt x="90" y="5"/>
                    <a:pt x="90" y="0"/>
                    <a:pt x="96" y="0"/>
                  </a:cubicBezTo>
                  <a:close/>
                </a:path>
              </a:pathLst>
            </a:custGeom>
            <a:solidFill>
              <a:srgbClr val="C3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6FEBFB5-4CD1-9DE3-5F3B-7D5F0383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46"/>
              <a:ext cx="244" cy="146"/>
            </a:xfrm>
            <a:custGeom>
              <a:avLst/>
              <a:gdLst>
                <a:gd name="T0" fmla="*/ 114 w 157"/>
                <a:gd name="T1" fmla="*/ 34 h 94"/>
                <a:gd name="T2" fmla="*/ 145 w 157"/>
                <a:gd name="T3" fmla="*/ 42 h 94"/>
                <a:gd name="T4" fmla="*/ 154 w 157"/>
                <a:gd name="T5" fmla="*/ 62 h 94"/>
                <a:gd name="T6" fmla="*/ 157 w 157"/>
                <a:gd name="T7" fmla="*/ 69 h 94"/>
                <a:gd name="T8" fmla="*/ 135 w 157"/>
                <a:gd name="T9" fmla="*/ 94 h 94"/>
                <a:gd name="T10" fmla="*/ 114 w 157"/>
                <a:gd name="T11" fmla="*/ 94 h 94"/>
                <a:gd name="T12" fmla="*/ 63 w 157"/>
                <a:gd name="T13" fmla="*/ 79 h 94"/>
                <a:gd name="T14" fmla="*/ 31 w 157"/>
                <a:gd name="T15" fmla="*/ 70 h 94"/>
                <a:gd name="T16" fmla="*/ 8 w 157"/>
                <a:gd name="T17" fmla="*/ 21 h 94"/>
                <a:gd name="T18" fmla="*/ 16 w 157"/>
                <a:gd name="T19" fmla="*/ 4 h 94"/>
                <a:gd name="T20" fmla="*/ 28 w 157"/>
                <a:gd name="T21" fmla="*/ 3 h 94"/>
                <a:gd name="T22" fmla="*/ 56 w 157"/>
                <a:gd name="T23" fmla="*/ 12 h 94"/>
                <a:gd name="T24" fmla="*/ 66 w 157"/>
                <a:gd name="T25" fmla="*/ 18 h 94"/>
                <a:gd name="T26" fmla="*/ 97 w 157"/>
                <a:gd name="T27" fmla="*/ 38 h 94"/>
                <a:gd name="T28" fmla="*/ 114 w 157"/>
                <a:gd name="T29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94">
                  <a:moveTo>
                    <a:pt x="114" y="34"/>
                  </a:moveTo>
                  <a:cubicBezTo>
                    <a:pt x="126" y="30"/>
                    <a:pt x="136" y="32"/>
                    <a:pt x="145" y="42"/>
                  </a:cubicBezTo>
                  <a:cubicBezTo>
                    <a:pt x="138" y="51"/>
                    <a:pt x="138" y="51"/>
                    <a:pt x="154" y="62"/>
                  </a:cubicBezTo>
                  <a:cubicBezTo>
                    <a:pt x="155" y="64"/>
                    <a:pt x="157" y="66"/>
                    <a:pt x="157" y="69"/>
                  </a:cubicBezTo>
                  <a:cubicBezTo>
                    <a:pt x="153" y="81"/>
                    <a:pt x="146" y="89"/>
                    <a:pt x="135" y="94"/>
                  </a:cubicBezTo>
                  <a:cubicBezTo>
                    <a:pt x="128" y="94"/>
                    <a:pt x="121" y="94"/>
                    <a:pt x="114" y="94"/>
                  </a:cubicBezTo>
                  <a:cubicBezTo>
                    <a:pt x="98" y="85"/>
                    <a:pt x="80" y="83"/>
                    <a:pt x="63" y="79"/>
                  </a:cubicBezTo>
                  <a:cubicBezTo>
                    <a:pt x="52" y="75"/>
                    <a:pt x="41" y="74"/>
                    <a:pt x="31" y="70"/>
                  </a:cubicBezTo>
                  <a:cubicBezTo>
                    <a:pt x="7" y="61"/>
                    <a:pt x="0" y="45"/>
                    <a:pt x="8" y="21"/>
                  </a:cubicBezTo>
                  <a:cubicBezTo>
                    <a:pt x="10" y="15"/>
                    <a:pt x="12" y="9"/>
                    <a:pt x="16" y="4"/>
                  </a:cubicBezTo>
                  <a:cubicBezTo>
                    <a:pt x="19" y="0"/>
                    <a:pt x="24" y="1"/>
                    <a:pt x="28" y="3"/>
                  </a:cubicBezTo>
                  <a:cubicBezTo>
                    <a:pt x="37" y="6"/>
                    <a:pt x="47" y="9"/>
                    <a:pt x="56" y="12"/>
                  </a:cubicBezTo>
                  <a:cubicBezTo>
                    <a:pt x="60" y="13"/>
                    <a:pt x="64" y="14"/>
                    <a:pt x="66" y="18"/>
                  </a:cubicBezTo>
                  <a:cubicBezTo>
                    <a:pt x="72" y="31"/>
                    <a:pt x="86" y="33"/>
                    <a:pt x="97" y="38"/>
                  </a:cubicBezTo>
                  <a:cubicBezTo>
                    <a:pt x="103" y="41"/>
                    <a:pt x="108" y="37"/>
                    <a:pt x="114" y="34"/>
                  </a:cubicBezTo>
                  <a:close/>
                </a:path>
              </a:pathLst>
            </a:custGeom>
            <a:solidFill>
              <a:srgbClr val="F8C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E8CDC09-E330-D96D-EA38-1582AA8D1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714"/>
              <a:ext cx="39" cy="78"/>
            </a:xfrm>
            <a:custGeom>
              <a:avLst/>
              <a:gdLst>
                <a:gd name="T0" fmla="*/ 9 w 25"/>
                <a:gd name="T1" fmla="*/ 25 h 50"/>
                <a:gd name="T2" fmla="*/ 7 w 25"/>
                <a:gd name="T3" fmla="*/ 20 h 50"/>
                <a:gd name="T4" fmla="*/ 6 w 25"/>
                <a:gd name="T5" fmla="*/ 4 h 50"/>
                <a:gd name="T6" fmla="*/ 24 w 25"/>
                <a:gd name="T7" fmla="*/ 22 h 50"/>
                <a:gd name="T8" fmla="*/ 25 w 25"/>
                <a:gd name="T9" fmla="*/ 50 h 50"/>
                <a:gd name="T10" fmla="*/ 12 w 25"/>
                <a:gd name="T11" fmla="*/ 50 h 50"/>
                <a:gd name="T12" fmla="*/ 9 w 25"/>
                <a:gd name="T13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0">
                  <a:moveTo>
                    <a:pt x="9" y="25"/>
                  </a:moveTo>
                  <a:cubicBezTo>
                    <a:pt x="8" y="23"/>
                    <a:pt x="8" y="22"/>
                    <a:pt x="7" y="20"/>
                  </a:cubicBezTo>
                  <a:cubicBezTo>
                    <a:pt x="4" y="15"/>
                    <a:pt x="0" y="10"/>
                    <a:pt x="6" y="4"/>
                  </a:cubicBezTo>
                  <a:cubicBezTo>
                    <a:pt x="24" y="4"/>
                    <a:pt x="24" y="0"/>
                    <a:pt x="24" y="22"/>
                  </a:cubicBezTo>
                  <a:cubicBezTo>
                    <a:pt x="24" y="31"/>
                    <a:pt x="25" y="41"/>
                    <a:pt x="25" y="50"/>
                  </a:cubicBezTo>
                  <a:cubicBezTo>
                    <a:pt x="21" y="50"/>
                    <a:pt x="17" y="50"/>
                    <a:pt x="12" y="50"/>
                  </a:cubicBezTo>
                  <a:cubicBezTo>
                    <a:pt x="5" y="43"/>
                    <a:pt x="10" y="33"/>
                    <a:pt x="9" y="25"/>
                  </a:cubicBezTo>
                  <a:close/>
                </a:path>
              </a:pathLst>
            </a:custGeom>
            <a:solidFill>
              <a:srgbClr val="454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8627454-D35E-028D-4AF9-6D62DEC9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766"/>
              <a:ext cx="77" cy="26"/>
            </a:xfrm>
            <a:custGeom>
              <a:avLst/>
              <a:gdLst>
                <a:gd name="T0" fmla="*/ 0 w 50"/>
                <a:gd name="T1" fmla="*/ 17 h 17"/>
                <a:gd name="T2" fmla="*/ 0 w 50"/>
                <a:gd name="T3" fmla="*/ 0 h 17"/>
                <a:gd name="T4" fmla="*/ 50 w 50"/>
                <a:gd name="T5" fmla="*/ 17 h 17"/>
                <a:gd name="T6" fmla="*/ 0 w 5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7">
                  <a:moveTo>
                    <a:pt x="0" y="17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8" y="2"/>
                    <a:pt x="37" y="1"/>
                    <a:pt x="50" y="17"/>
                  </a:cubicBezTo>
                  <a:cubicBezTo>
                    <a:pt x="33" y="17"/>
                    <a:pt x="17" y="17"/>
                    <a:pt x="0" y="17"/>
                  </a:cubicBezTo>
                  <a:close/>
                </a:path>
              </a:pathLst>
            </a:custGeom>
            <a:solidFill>
              <a:srgbClr val="803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D7C3F7F-AA25-DFD3-5F2D-346B432E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753"/>
              <a:ext cx="40" cy="39"/>
            </a:xfrm>
            <a:custGeom>
              <a:avLst/>
              <a:gdLst>
                <a:gd name="T0" fmla="*/ 20 w 26"/>
                <a:gd name="T1" fmla="*/ 0 h 25"/>
                <a:gd name="T2" fmla="*/ 23 w 26"/>
                <a:gd name="T3" fmla="*/ 25 h 25"/>
                <a:gd name="T4" fmla="*/ 0 w 26"/>
                <a:gd name="T5" fmla="*/ 25 h 25"/>
                <a:gd name="T6" fmla="*/ 20 w 2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20" y="0"/>
                  </a:moveTo>
                  <a:cubicBezTo>
                    <a:pt x="26" y="8"/>
                    <a:pt x="22" y="17"/>
                    <a:pt x="23" y="25"/>
                  </a:cubicBezTo>
                  <a:cubicBezTo>
                    <a:pt x="15" y="25"/>
                    <a:pt x="8" y="25"/>
                    <a:pt x="0" y="25"/>
                  </a:cubicBezTo>
                  <a:cubicBezTo>
                    <a:pt x="7" y="17"/>
                    <a:pt x="15" y="9"/>
                    <a:pt x="20" y="0"/>
                  </a:cubicBezTo>
                  <a:close/>
                </a:path>
              </a:pathLst>
            </a:custGeom>
            <a:solidFill>
              <a:srgbClr val="9E8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09B978C-D831-E0B8-4E37-00E9C18D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862"/>
              <a:ext cx="522" cy="446"/>
            </a:xfrm>
            <a:custGeom>
              <a:avLst/>
              <a:gdLst>
                <a:gd name="T0" fmla="*/ 260 w 336"/>
                <a:gd name="T1" fmla="*/ 32 h 288"/>
                <a:gd name="T2" fmla="*/ 298 w 336"/>
                <a:gd name="T3" fmla="*/ 61 h 288"/>
                <a:gd name="T4" fmla="*/ 334 w 336"/>
                <a:gd name="T5" fmla="*/ 155 h 288"/>
                <a:gd name="T6" fmla="*/ 329 w 336"/>
                <a:gd name="T7" fmla="*/ 225 h 288"/>
                <a:gd name="T8" fmla="*/ 309 w 336"/>
                <a:gd name="T9" fmla="*/ 276 h 288"/>
                <a:gd name="T10" fmla="*/ 299 w 336"/>
                <a:gd name="T11" fmla="*/ 285 h 288"/>
                <a:gd name="T12" fmla="*/ 291 w 336"/>
                <a:gd name="T13" fmla="*/ 286 h 288"/>
                <a:gd name="T14" fmla="*/ 287 w 336"/>
                <a:gd name="T15" fmla="*/ 280 h 288"/>
                <a:gd name="T16" fmla="*/ 276 w 336"/>
                <a:gd name="T17" fmla="*/ 238 h 288"/>
                <a:gd name="T18" fmla="*/ 254 w 336"/>
                <a:gd name="T19" fmla="*/ 201 h 288"/>
                <a:gd name="T20" fmla="*/ 245 w 336"/>
                <a:gd name="T21" fmla="*/ 161 h 288"/>
                <a:gd name="T22" fmla="*/ 244 w 336"/>
                <a:gd name="T23" fmla="*/ 98 h 288"/>
                <a:gd name="T24" fmla="*/ 202 w 336"/>
                <a:gd name="T25" fmla="*/ 139 h 288"/>
                <a:gd name="T26" fmla="*/ 144 w 336"/>
                <a:gd name="T27" fmla="*/ 164 h 288"/>
                <a:gd name="T28" fmla="*/ 48 w 336"/>
                <a:gd name="T29" fmla="*/ 177 h 288"/>
                <a:gd name="T30" fmla="*/ 27 w 336"/>
                <a:gd name="T31" fmla="*/ 192 h 288"/>
                <a:gd name="T32" fmla="*/ 24 w 336"/>
                <a:gd name="T33" fmla="*/ 202 h 288"/>
                <a:gd name="T34" fmla="*/ 18 w 336"/>
                <a:gd name="T35" fmla="*/ 207 h 288"/>
                <a:gd name="T36" fmla="*/ 5 w 336"/>
                <a:gd name="T37" fmla="*/ 207 h 288"/>
                <a:gd name="T38" fmla="*/ 1 w 336"/>
                <a:gd name="T39" fmla="*/ 198 h 288"/>
                <a:gd name="T40" fmla="*/ 14 w 336"/>
                <a:gd name="T41" fmla="*/ 125 h 288"/>
                <a:gd name="T42" fmla="*/ 59 w 336"/>
                <a:gd name="T43" fmla="*/ 68 h 288"/>
                <a:gd name="T44" fmla="*/ 235 w 336"/>
                <a:gd name="T45" fmla="*/ 19 h 288"/>
                <a:gd name="T46" fmla="*/ 260 w 336"/>
                <a:gd name="T47" fmla="*/ 3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6" h="288">
                  <a:moveTo>
                    <a:pt x="260" y="32"/>
                  </a:moveTo>
                  <a:cubicBezTo>
                    <a:pt x="279" y="33"/>
                    <a:pt x="287" y="50"/>
                    <a:pt x="298" y="61"/>
                  </a:cubicBezTo>
                  <a:cubicBezTo>
                    <a:pt x="323" y="87"/>
                    <a:pt x="331" y="122"/>
                    <a:pt x="334" y="155"/>
                  </a:cubicBezTo>
                  <a:cubicBezTo>
                    <a:pt x="336" y="177"/>
                    <a:pt x="335" y="202"/>
                    <a:pt x="329" y="225"/>
                  </a:cubicBezTo>
                  <a:cubicBezTo>
                    <a:pt x="324" y="243"/>
                    <a:pt x="320" y="261"/>
                    <a:pt x="309" y="276"/>
                  </a:cubicBezTo>
                  <a:cubicBezTo>
                    <a:pt x="307" y="280"/>
                    <a:pt x="305" y="285"/>
                    <a:pt x="299" y="285"/>
                  </a:cubicBezTo>
                  <a:cubicBezTo>
                    <a:pt x="297" y="288"/>
                    <a:pt x="294" y="287"/>
                    <a:pt x="291" y="286"/>
                  </a:cubicBezTo>
                  <a:cubicBezTo>
                    <a:pt x="289" y="285"/>
                    <a:pt x="287" y="283"/>
                    <a:pt x="287" y="280"/>
                  </a:cubicBezTo>
                  <a:cubicBezTo>
                    <a:pt x="293" y="263"/>
                    <a:pt x="287" y="250"/>
                    <a:pt x="276" y="238"/>
                  </a:cubicBezTo>
                  <a:cubicBezTo>
                    <a:pt x="266" y="227"/>
                    <a:pt x="259" y="215"/>
                    <a:pt x="254" y="201"/>
                  </a:cubicBezTo>
                  <a:cubicBezTo>
                    <a:pt x="250" y="188"/>
                    <a:pt x="244" y="175"/>
                    <a:pt x="245" y="161"/>
                  </a:cubicBezTo>
                  <a:cubicBezTo>
                    <a:pt x="243" y="140"/>
                    <a:pt x="242" y="120"/>
                    <a:pt x="244" y="98"/>
                  </a:cubicBezTo>
                  <a:cubicBezTo>
                    <a:pt x="233" y="115"/>
                    <a:pt x="218" y="128"/>
                    <a:pt x="202" y="139"/>
                  </a:cubicBezTo>
                  <a:cubicBezTo>
                    <a:pt x="184" y="150"/>
                    <a:pt x="164" y="158"/>
                    <a:pt x="144" y="164"/>
                  </a:cubicBezTo>
                  <a:cubicBezTo>
                    <a:pt x="113" y="174"/>
                    <a:pt x="81" y="178"/>
                    <a:pt x="48" y="177"/>
                  </a:cubicBezTo>
                  <a:cubicBezTo>
                    <a:pt x="31" y="175"/>
                    <a:pt x="31" y="175"/>
                    <a:pt x="27" y="192"/>
                  </a:cubicBezTo>
                  <a:cubicBezTo>
                    <a:pt x="27" y="195"/>
                    <a:pt x="26" y="199"/>
                    <a:pt x="24" y="202"/>
                  </a:cubicBezTo>
                  <a:cubicBezTo>
                    <a:pt x="23" y="204"/>
                    <a:pt x="20" y="206"/>
                    <a:pt x="18" y="207"/>
                  </a:cubicBezTo>
                  <a:cubicBezTo>
                    <a:pt x="14" y="208"/>
                    <a:pt x="9" y="210"/>
                    <a:pt x="5" y="207"/>
                  </a:cubicBezTo>
                  <a:cubicBezTo>
                    <a:pt x="2" y="204"/>
                    <a:pt x="1" y="201"/>
                    <a:pt x="1" y="198"/>
                  </a:cubicBezTo>
                  <a:cubicBezTo>
                    <a:pt x="0" y="173"/>
                    <a:pt x="0" y="148"/>
                    <a:pt x="14" y="125"/>
                  </a:cubicBezTo>
                  <a:cubicBezTo>
                    <a:pt x="30" y="107"/>
                    <a:pt x="41" y="85"/>
                    <a:pt x="59" y="68"/>
                  </a:cubicBezTo>
                  <a:cubicBezTo>
                    <a:pt x="108" y="19"/>
                    <a:pt x="167" y="0"/>
                    <a:pt x="235" y="19"/>
                  </a:cubicBezTo>
                  <a:cubicBezTo>
                    <a:pt x="244" y="22"/>
                    <a:pt x="254" y="24"/>
                    <a:pt x="260" y="32"/>
                  </a:cubicBezTo>
                  <a:close/>
                </a:path>
              </a:pathLst>
            </a:custGeom>
            <a:solidFill>
              <a:srgbClr val="E4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64F6DBF-7F4F-07FB-070D-E7C4B643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260"/>
              <a:ext cx="447" cy="179"/>
            </a:xfrm>
            <a:custGeom>
              <a:avLst/>
              <a:gdLst>
                <a:gd name="T0" fmla="*/ 261 w 288"/>
                <a:gd name="T1" fmla="*/ 28 h 115"/>
                <a:gd name="T2" fmla="*/ 269 w 288"/>
                <a:gd name="T3" fmla="*/ 28 h 115"/>
                <a:gd name="T4" fmla="*/ 266 w 288"/>
                <a:gd name="T5" fmla="*/ 82 h 115"/>
                <a:gd name="T6" fmla="*/ 241 w 288"/>
                <a:gd name="T7" fmla="*/ 88 h 115"/>
                <a:gd name="T8" fmla="*/ 220 w 288"/>
                <a:gd name="T9" fmla="*/ 92 h 115"/>
                <a:gd name="T10" fmla="*/ 205 w 288"/>
                <a:gd name="T11" fmla="*/ 100 h 115"/>
                <a:gd name="T12" fmla="*/ 146 w 288"/>
                <a:gd name="T13" fmla="*/ 112 h 115"/>
                <a:gd name="T14" fmla="*/ 41 w 288"/>
                <a:gd name="T15" fmla="*/ 85 h 115"/>
                <a:gd name="T16" fmla="*/ 1 w 288"/>
                <a:gd name="T17" fmla="*/ 11 h 115"/>
                <a:gd name="T18" fmla="*/ 5 w 288"/>
                <a:gd name="T19" fmla="*/ 1 h 115"/>
                <a:gd name="T20" fmla="*/ 13 w 288"/>
                <a:gd name="T21" fmla="*/ 2 h 115"/>
                <a:gd name="T22" fmla="*/ 74 w 288"/>
                <a:gd name="T23" fmla="*/ 21 h 115"/>
                <a:gd name="T24" fmla="*/ 149 w 288"/>
                <a:gd name="T25" fmla="*/ 41 h 115"/>
                <a:gd name="T26" fmla="*/ 190 w 288"/>
                <a:gd name="T27" fmla="*/ 59 h 115"/>
                <a:gd name="T28" fmla="*/ 245 w 288"/>
                <a:gd name="T29" fmla="*/ 38 h 115"/>
                <a:gd name="T30" fmla="*/ 261 w 288"/>
                <a:gd name="T31" fmla="*/ 2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115">
                  <a:moveTo>
                    <a:pt x="261" y="28"/>
                  </a:moveTo>
                  <a:cubicBezTo>
                    <a:pt x="264" y="28"/>
                    <a:pt x="266" y="28"/>
                    <a:pt x="269" y="28"/>
                  </a:cubicBezTo>
                  <a:cubicBezTo>
                    <a:pt x="288" y="50"/>
                    <a:pt x="286" y="68"/>
                    <a:pt x="266" y="82"/>
                  </a:cubicBezTo>
                  <a:cubicBezTo>
                    <a:pt x="258" y="87"/>
                    <a:pt x="248" y="83"/>
                    <a:pt x="241" y="88"/>
                  </a:cubicBezTo>
                  <a:cubicBezTo>
                    <a:pt x="233" y="84"/>
                    <a:pt x="226" y="85"/>
                    <a:pt x="220" y="92"/>
                  </a:cubicBezTo>
                  <a:cubicBezTo>
                    <a:pt x="216" y="96"/>
                    <a:pt x="211" y="99"/>
                    <a:pt x="205" y="100"/>
                  </a:cubicBezTo>
                  <a:cubicBezTo>
                    <a:pt x="186" y="107"/>
                    <a:pt x="166" y="110"/>
                    <a:pt x="146" y="112"/>
                  </a:cubicBezTo>
                  <a:cubicBezTo>
                    <a:pt x="108" y="115"/>
                    <a:pt x="72" y="108"/>
                    <a:pt x="41" y="85"/>
                  </a:cubicBezTo>
                  <a:cubicBezTo>
                    <a:pt x="17" y="67"/>
                    <a:pt x="6" y="40"/>
                    <a:pt x="1" y="11"/>
                  </a:cubicBezTo>
                  <a:cubicBezTo>
                    <a:pt x="0" y="7"/>
                    <a:pt x="1" y="3"/>
                    <a:pt x="5" y="1"/>
                  </a:cubicBezTo>
                  <a:cubicBezTo>
                    <a:pt x="8" y="0"/>
                    <a:pt x="10" y="1"/>
                    <a:pt x="13" y="2"/>
                  </a:cubicBezTo>
                  <a:cubicBezTo>
                    <a:pt x="31" y="17"/>
                    <a:pt x="52" y="19"/>
                    <a:pt x="74" y="21"/>
                  </a:cubicBezTo>
                  <a:cubicBezTo>
                    <a:pt x="95" y="40"/>
                    <a:pt x="121" y="46"/>
                    <a:pt x="149" y="41"/>
                  </a:cubicBezTo>
                  <a:cubicBezTo>
                    <a:pt x="163" y="48"/>
                    <a:pt x="175" y="56"/>
                    <a:pt x="190" y="59"/>
                  </a:cubicBezTo>
                  <a:cubicBezTo>
                    <a:pt x="214" y="64"/>
                    <a:pt x="231" y="57"/>
                    <a:pt x="245" y="38"/>
                  </a:cubicBezTo>
                  <a:cubicBezTo>
                    <a:pt x="248" y="32"/>
                    <a:pt x="251" y="24"/>
                    <a:pt x="261" y="28"/>
                  </a:cubicBezTo>
                  <a:close/>
                </a:path>
              </a:pathLst>
            </a:custGeom>
            <a:solidFill>
              <a:srgbClr val="F8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A49B2F4-036D-2647-B588-EA90E8399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454"/>
              <a:ext cx="166" cy="264"/>
            </a:xfrm>
            <a:custGeom>
              <a:avLst/>
              <a:gdLst>
                <a:gd name="T0" fmla="*/ 72 w 107"/>
                <a:gd name="T1" fmla="*/ 7 h 170"/>
                <a:gd name="T2" fmla="*/ 100 w 107"/>
                <a:gd name="T3" fmla="*/ 0 h 170"/>
                <a:gd name="T4" fmla="*/ 101 w 107"/>
                <a:gd name="T5" fmla="*/ 23 h 170"/>
                <a:gd name="T6" fmla="*/ 96 w 107"/>
                <a:gd name="T7" fmla="*/ 144 h 170"/>
                <a:gd name="T8" fmla="*/ 98 w 107"/>
                <a:gd name="T9" fmla="*/ 158 h 170"/>
                <a:gd name="T10" fmla="*/ 83 w 107"/>
                <a:gd name="T11" fmla="*/ 168 h 170"/>
                <a:gd name="T12" fmla="*/ 53 w 107"/>
                <a:gd name="T13" fmla="*/ 155 h 170"/>
                <a:gd name="T14" fmla="*/ 50 w 107"/>
                <a:gd name="T15" fmla="*/ 153 h 170"/>
                <a:gd name="T16" fmla="*/ 23 w 107"/>
                <a:gd name="T17" fmla="*/ 135 h 170"/>
                <a:gd name="T18" fmla="*/ 2 w 107"/>
                <a:gd name="T19" fmla="*/ 127 h 170"/>
                <a:gd name="T20" fmla="*/ 4 w 107"/>
                <a:gd name="T21" fmla="*/ 109 h 170"/>
                <a:gd name="T22" fmla="*/ 38 w 107"/>
                <a:gd name="T23" fmla="*/ 29 h 170"/>
                <a:gd name="T24" fmla="*/ 72 w 107"/>
                <a:gd name="T25" fmla="*/ 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170">
                  <a:moveTo>
                    <a:pt x="72" y="7"/>
                  </a:moveTo>
                  <a:cubicBezTo>
                    <a:pt x="81" y="4"/>
                    <a:pt x="91" y="2"/>
                    <a:pt x="100" y="0"/>
                  </a:cubicBezTo>
                  <a:cubicBezTo>
                    <a:pt x="107" y="7"/>
                    <a:pt x="106" y="15"/>
                    <a:pt x="101" y="23"/>
                  </a:cubicBezTo>
                  <a:cubicBezTo>
                    <a:pt x="99" y="63"/>
                    <a:pt x="97" y="104"/>
                    <a:pt x="96" y="144"/>
                  </a:cubicBezTo>
                  <a:cubicBezTo>
                    <a:pt x="96" y="149"/>
                    <a:pt x="96" y="154"/>
                    <a:pt x="98" y="158"/>
                  </a:cubicBezTo>
                  <a:cubicBezTo>
                    <a:pt x="97" y="168"/>
                    <a:pt x="90" y="170"/>
                    <a:pt x="83" y="168"/>
                  </a:cubicBezTo>
                  <a:cubicBezTo>
                    <a:pt x="73" y="164"/>
                    <a:pt x="63" y="159"/>
                    <a:pt x="53" y="155"/>
                  </a:cubicBezTo>
                  <a:cubicBezTo>
                    <a:pt x="52" y="154"/>
                    <a:pt x="50" y="154"/>
                    <a:pt x="50" y="153"/>
                  </a:cubicBezTo>
                  <a:cubicBezTo>
                    <a:pt x="49" y="135"/>
                    <a:pt x="33" y="140"/>
                    <a:pt x="23" y="135"/>
                  </a:cubicBezTo>
                  <a:cubicBezTo>
                    <a:pt x="16" y="132"/>
                    <a:pt x="9" y="130"/>
                    <a:pt x="2" y="127"/>
                  </a:cubicBezTo>
                  <a:cubicBezTo>
                    <a:pt x="0" y="121"/>
                    <a:pt x="2" y="115"/>
                    <a:pt x="4" y="109"/>
                  </a:cubicBezTo>
                  <a:cubicBezTo>
                    <a:pt x="15" y="82"/>
                    <a:pt x="24" y="54"/>
                    <a:pt x="38" y="29"/>
                  </a:cubicBezTo>
                  <a:cubicBezTo>
                    <a:pt x="48" y="19"/>
                    <a:pt x="61" y="15"/>
                    <a:pt x="72" y="7"/>
                  </a:cubicBezTo>
                  <a:close/>
                </a:path>
              </a:pathLst>
            </a:custGeom>
            <a:solidFill>
              <a:srgbClr val="A53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59DD76F3-6648-469F-F1BE-B9F2D3EE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814"/>
              <a:ext cx="304" cy="203"/>
            </a:xfrm>
            <a:custGeom>
              <a:avLst/>
              <a:gdLst>
                <a:gd name="T0" fmla="*/ 9 w 196"/>
                <a:gd name="T1" fmla="*/ 128 h 131"/>
                <a:gd name="T2" fmla="*/ 14 w 196"/>
                <a:gd name="T3" fmla="*/ 53 h 131"/>
                <a:gd name="T4" fmla="*/ 41 w 196"/>
                <a:gd name="T5" fmla="*/ 23 h 131"/>
                <a:gd name="T6" fmla="*/ 128 w 196"/>
                <a:gd name="T7" fmla="*/ 4 h 131"/>
                <a:gd name="T8" fmla="*/ 184 w 196"/>
                <a:gd name="T9" fmla="*/ 25 h 131"/>
                <a:gd name="T10" fmla="*/ 194 w 196"/>
                <a:gd name="T11" fmla="*/ 40 h 131"/>
                <a:gd name="T12" fmla="*/ 180 w 196"/>
                <a:gd name="T13" fmla="*/ 42 h 131"/>
                <a:gd name="T14" fmla="*/ 23 w 196"/>
                <a:gd name="T15" fmla="*/ 119 h 131"/>
                <a:gd name="T16" fmla="*/ 9 w 196"/>
                <a:gd name="T17" fmla="*/ 12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31">
                  <a:moveTo>
                    <a:pt x="9" y="128"/>
                  </a:moveTo>
                  <a:cubicBezTo>
                    <a:pt x="0" y="102"/>
                    <a:pt x="0" y="77"/>
                    <a:pt x="14" y="53"/>
                  </a:cubicBezTo>
                  <a:cubicBezTo>
                    <a:pt x="24" y="44"/>
                    <a:pt x="31" y="32"/>
                    <a:pt x="41" y="23"/>
                  </a:cubicBezTo>
                  <a:cubicBezTo>
                    <a:pt x="67" y="0"/>
                    <a:pt x="97" y="2"/>
                    <a:pt x="128" y="4"/>
                  </a:cubicBezTo>
                  <a:cubicBezTo>
                    <a:pt x="149" y="6"/>
                    <a:pt x="167" y="14"/>
                    <a:pt x="184" y="25"/>
                  </a:cubicBezTo>
                  <a:cubicBezTo>
                    <a:pt x="189" y="28"/>
                    <a:pt x="196" y="31"/>
                    <a:pt x="194" y="40"/>
                  </a:cubicBezTo>
                  <a:cubicBezTo>
                    <a:pt x="189" y="44"/>
                    <a:pt x="185" y="42"/>
                    <a:pt x="180" y="42"/>
                  </a:cubicBezTo>
                  <a:cubicBezTo>
                    <a:pt x="113" y="38"/>
                    <a:pt x="61" y="64"/>
                    <a:pt x="23" y="119"/>
                  </a:cubicBezTo>
                  <a:cubicBezTo>
                    <a:pt x="20" y="124"/>
                    <a:pt x="18" y="131"/>
                    <a:pt x="9" y="128"/>
                  </a:cubicBezTo>
                  <a:close/>
                </a:path>
              </a:pathLst>
            </a:custGeom>
            <a:solidFill>
              <a:srgbClr val="E5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6071C288-E573-84FC-876A-1E4A304C8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397"/>
              <a:ext cx="182" cy="313"/>
            </a:xfrm>
            <a:custGeom>
              <a:avLst/>
              <a:gdLst>
                <a:gd name="T0" fmla="*/ 56 w 117"/>
                <a:gd name="T1" fmla="*/ 54 h 202"/>
                <a:gd name="T2" fmla="*/ 69 w 117"/>
                <a:gd name="T3" fmla="*/ 30 h 202"/>
                <a:gd name="T4" fmla="*/ 74 w 117"/>
                <a:gd name="T5" fmla="*/ 5 h 202"/>
                <a:gd name="T6" fmla="*/ 83 w 117"/>
                <a:gd name="T7" fmla="*/ 1 h 202"/>
                <a:gd name="T8" fmla="*/ 86 w 117"/>
                <a:gd name="T9" fmla="*/ 9 h 202"/>
                <a:gd name="T10" fmla="*/ 87 w 117"/>
                <a:gd name="T11" fmla="*/ 23 h 202"/>
                <a:gd name="T12" fmla="*/ 100 w 117"/>
                <a:gd name="T13" fmla="*/ 34 h 202"/>
                <a:gd name="T14" fmla="*/ 116 w 117"/>
                <a:gd name="T15" fmla="*/ 52 h 202"/>
                <a:gd name="T16" fmla="*/ 103 w 117"/>
                <a:gd name="T17" fmla="*/ 76 h 202"/>
                <a:gd name="T18" fmla="*/ 75 w 117"/>
                <a:gd name="T19" fmla="*/ 131 h 202"/>
                <a:gd name="T20" fmla="*/ 62 w 117"/>
                <a:gd name="T21" fmla="*/ 179 h 202"/>
                <a:gd name="T22" fmla="*/ 30 w 117"/>
                <a:gd name="T23" fmla="*/ 199 h 202"/>
                <a:gd name="T24" fmla="*/ 22 w 117"/>
                <a:gd name="T25" fmla="*/ 198 h 202"/>
                <a:gd name="T26" fmla="*/ 0 w 117"/>
                <a:gd name="T27" fmla="*/ 164 h 202"/>
                <a:gd name="T28" fmla="*/ 30 w 117"/>
                <a:gd name="T29" fmla="*/ 124 h 202"/>
                <a:gd name="T30" fmla="*/ 43 w 117"/>
                <a:gd name="T31" fmla="*/ 102 h 202"/>
                <a:gd name="T32" fmla="*/ 56 w 117"/>
                <a:gd name="T33" fmla="*/ 5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202">
                  <a:moveTo>
                    <a:pt x="56" y="54"/>
                  </a:moveTo>
                  <a:cubicBezTo>
                    <a:pt x="58" y="45"/>
                    <a:pt x="61" y="37"/>
                    <a:pt x="69" y="30"/>
                  </a:cubicBezTo>
                  <a:cubicBezTo>
                    <a:pt x="76" y="23"/>
                    <a:pt x="74" y="14"/>
                    <a:pt x="74" y="5"/>
                  </a:cubicBezTo>
                  <a:cubicBezTo>
                    <a:pt x="76" y="2"/>
                    <a:pt x="78" y="0"/>
                    <a:pt x="83" y="1"/>
                  </a:cubicBezTo>
                  <a:cubicBezTo>
                    <a:pt x="86" y="3"/>
                    <a:pt x="86" y="6"/>
                    <a:pt x="86" y="9"/>
                  </a:cubicBezTo>
                  <a:cubicBezTo>
                    <a:pt x="86" y="14"/>
                    <a:pt x="85" y="19"/>
                    <a:pt x="87" y="23"/>
                  </a:cubicBezTo>
                  <a:cubicBezTo>
                    <a:pt x="89" y="29"/>
                    <a:pt x="86" y="38"/>
                    <a:pt x="100" y="34"/>
                  </a:cubicBezTo>
                  <a:cubicBezTo>
                    <a:pt x="110" y="30"/>
                    <a:pt x="113" y="44"/>
                    <a:pt x="116" y="52"/>
                  </a:cubicBezTo>
                  <a:cubicBezTo>
                    <a:pt x="117" y="63"/>
                    <a:pt x="110" y="71"/>
                    <a:pt x="103" y="76"/>
                  </a:cubicBezTo>
                  <a:cubicBezTo>
                    <a:pt x="84" y="90"/>
                    <a:pt x="80" y="110"/>
                    <a:pt x="75" y="131"/>
                  </a:cubicBezTo>
                  <a:cubicBezTo>
                    <a:pt x="70" y="147"/>
                    <a:pt x="67" y="163"/>
                    <a:pt x="62" y="179"/>
                  </a:cubicBezTo>
                  <a:cubicBezTo>
                    <a:pt x="58" y="195"/>
                    <a:pt x="47" y="202"/>
                    <a:pt x="30" y="199"/>
                  </a:cubicBezTo>
                  <a:cubicBezTo>
                    <a:pt x="28" y="198"/>
                    <a:pt x="25" y="198"/>
                    <a:pt x="22" y="198"/>
                  </a:cubicBezTo>
                  <a:cubicBezTo>
                    <a:pt x="8" y="192"/>
                    <a:pt x="3" y="178"/>
                    <a:pt x="0" y="164"/>
                  </a:cubicBezTo>
                  <a:cubicBezTo>
                    <a:pt x="19" y="158"/>
                    <a:pt x="24" y="141"/>
                    <a:pt x="30" y="124"/>
                  </a:cubicBezTo>
                  <a:cubicBezTo>
                    <a:pt x="33" y="117"/>
                    <a:pt x="38" y="109"/>
                    <a:pt x="43" y="102"/>
                  </a:cubicBezTo>
                  <a:cubicBezTo>
                    <a:pt x="51" y="87"/>
                    <a:pt x="58" y="72"/>
                    <a:pt x="56" y="54"/>
                  </a:cubicBezTo>
                  <a:close/>
                </a:path>
              </a:pathLst>
            </a:custGeom>
            <a:solidFill>
              <a:srgbClr val="F8C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092B0F17-1271-44D4-FD65-40CF5047B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201"/>
              <a:ext cx="351" cy="256"/>
            </a:xfrm>
            <a:custGeom>
              <a:avLst/>
              <a:gdLst>
                <a:gd name="T0" fmla="*/ 86 w 226"/>
                <a:gd name="T1" fmla="*/ 147 h 165"/>
                <a:gd name="T2" fmla="*/ 11 w 226"/>
                <a:gd name="T3" fmla="*/ 76 h 165"/>
                <a:gd name="T4" fmla="*/ 0 w 226"/>
                <a:gd name="T5" fmla="*/ 45 h 165"/>
                <a:gd name="T6" fmla="*/ 3 w 226"/>
                <a:gd name="T7" fmla="*/ 15 h 165"/>
                <a:gd name="T8" fmla="*/ 9 w 226"/>
                <a:gd name="T9" fmla="*/ 0 h 165"/>
                <a:gd name="T10" fmla="*/ 12 w 226"/>
                <a:gd name="T11" fmla="*/ 2 h 165"/>
                <a:gd name="T12" fmla="*/ 24 w 226"/>
                <a:gd name="T13" fmla="*/ 40 h 165"/>
                <a:gd name="T14" fmla="*/ 31 w 226"/>
                <a:gd name="T15" fmla="*/ 78 h 165"/>
                <a:gd name="T16" fmla="*/ 125 w 226"/>
                <a:gd name="T17" fmla="*/ 144 h 165"/>
                <a:gd name="T18" fmla="*/ 225 w 226"/>
                <a:gd name="T19" fmla="*/ 134 h 165"/>
                <a:gd name="T20" fmla="*/ 217 w 226"/>
                <a:gd name="T21" fmla="*/ 141 h 165"/>
                <a:gd name="T22" fmla="*/ 178 w 226"/>
                <a:gd name="T23" fmla="*/ 164 h 165"/>
                <a:gd name="T24" fmla="*/ 173 w 226"/>
                <a:gd name="T25" fmla="*/ 165 h 165"/>
                <a:gd name="T26" fmla="*/ 163 w 226"/>
                <a:gd name="T27" fmla="*/ 160 h 165"/>
                <a:gd name="T28" fmla="*/ 99 w 226"/>
                <a:gd name="T29" fmla="*/ 154 h 165"/>
                <a:gd name="T30" fmla="*/ 86 w 226"/>
                <a:gd name="T31" fmla="*/ 14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" h="165">
                  <a:moveTo>
                    <a:pt x="86" y="147"/>
                  </a:moveTo>
                  <a:cubicBezTo>
                    <a:pt x="56" y="128"/>
                    <a:pt x="28" y="108"/>
                    <a:pt x="11" y="76"/>
                  </a:cubicBezTo>
                  <a:cubicBezTo>
                    <a:pt x="6" y="67"/>
                    <a:pt x="8" y="54"/>
                    <a:pt x="0" y="45"/>
                  </a:cubicBezTo>
                  <a:cubicBezTo>
                    <a:pt x="1" y="35"/>
                    <a:pt x="1" y="25"/>
                    <a:pt x="3" y="15"/>
                  </a:cubicBezTo>
                  <a:cubicBezTo>
                    <a:pt x="3" y="9"/>
                    <a:pt x="4" y="3"/>
                    <a:pt x="9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16"/>
                    <a:pt x="22" y="27"/>
                    <a:pt x="24" y="40"/>
                  </a:cubicBezTo>
                  <a:cubicBezTo>
                    <a:pt x="18" y="54"/>
                    <a:pt x="26" y="67"/>
                    <a:pt x="31" y="78"/>
                  </a:cubicBezTo>
                  <a:cubicBezTo>
                    <a:pt x="48" y="119"/>
                    <a:pt x="82" y="139"/>
                    <a:pt x="125" y="144"/>
                  </a:cubicBezTo>
                  <a:cubicBezTo>
                    <a:pt x="159" y="149"/>
                    <a:pt x="192" y="144"/>
                    <a:pt x="225" y="134"/>
                  </a:cubicBezTo>
                  <a:cubicBezTo>
                    <a:pt x="226" y="141"/>
                    <a:pt x="220" y="139"/>
                    <a:pt x="217" y="141"/>
                  </a:cubicBezTo>
                  <a:cubicBezTo>
                    <a:pt x="205" y="150"/>
                    <a:pt x="188" y="151"/>
                    <a:pt x="178" y="164"/>
                  </a:cubicBezTo>
                  <a:cubicBezTo>
                    <a:pt x="176" y="164"/>
                    <a:pt x="174" y="165"/>
                    <a:pt x="173" y="165"/>
                  </a:cubicBezTo>
                  <a:cubicBezTo>
                    <a:pt x="169" y="164"/>
                    <a:pt x="167" y="161"/>
                    <a:pt x="163" y="160"/>
                  </a:cubicBezTo>
                  <a:cubicBezTo>
                    <a:pt x="142" y="163"/>
                    <a:pt x="120" y="160"/>
                    <a:pt x="99" y="154"/>
                  </a:cubicBezTo>
                  <a:cubicBezTo>
                    <a:pt x="94" y="153"/>
                    <a:pt x="90" y="150"/>
                    <a:pt x="86" y="147"/>
                  </a:cubicBezTo>
                  <a:close/>
                </a:path>
              </a:pathLst>
            </a:custGeom>
            <a:solidFill>
              <a:srgbClr val="EE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3648FBAC-ABEE-17D3-6891-7DC1C702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870"/>
              <a:ext cx="377" cy="187"/>
            </a:xfrm>
            <a:custGeom>
              <a:avLst/>
              <a:gdLst>
                <a:gd name="T0" fmla="*/ 9 w 243"/>
                <a:gd name="T1" fmla="*/ 92 h 121"/>
                <a:gd name="T2" fmla="*/ 34 w 243"/>
                <a:gd name="T3" fmla="*/ 62 h 121"/>
                <a:gd name="T4" fmla="*/ 136 w 243"/>
                <a:gd name="T5" fmla="*/ 4 h 121"/>
                <a:gd name="T6" fmla="*/ 194 w 243"/>
                <a:gd name="T7" fmla="*/ 4 h 121"/>
                <a:gd name="T8" fmla="*/ 234 w 243"/>
                <a:gd name="T9" fmla="*/ 17 h 121"/>
                <a:gd name="T10" fmla="*/ 243 w 243"/>
                <a:gd name="T11" fmla="*/ 27 h 121"/>
                <a:gd name="T12" fmla="*/ 104 w 243"/>
                <a:gd name="T13" fmla="*/ 25 h 121"/>
                <a:gd name="T14" fmla="*/ 21 w 243"/>
                <a:gd name="T15" fmla="*/ 96 h 121"/>
                <a:gd name="T16" fmla="*/ 1 w 243"/>
                <a:gd name="T17" fmla="*/ 121 h 121"/>
                <a:gd name="T18" fmla="*/ 9 w 243"/>
                <a:gd name="T19" fmla="*/ 9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121">
                  <a:moveTo>
                    <a:pt x="9" y="92"/>
                  </a:moveTo>
                  <a:cubicBezTo>
                    <a:pt x="22" y="86"/>
                    <a:pt x="25" y="72"/>
                    <a:pt x="34" y="62"/>
                  </a:cubicBezTo>
                  <a:cubicBezTo>
                    <a:pt x="61" y="30"/>
                    <a:pt x="95" y="11"/>
                    <a:pt x="136" y="4"/>
                  </a:cubicBezTo>
                  <a:cubicBezTo>
                    <a:pt x="155" y="0"/>
                    <a:pt x="174" y="0"/>
                    <a:pt x="194" y="4"/>
                  </a:cubicBezTo>
                  <a:cubicBezTo>
                    <a:pt x="207" y="9"/>
                    <a:pt x="222" y="10"/>
                    <a:pt x="234" y="17"/>
                  </a:cubicBezTo>
                  <a:cubicBezTo>
                    <a:pt x="238" y="20"/>
                    <a:pt x="243" y="21"/>
                    <a:pt x="243" y="27"/>
                  </a:cubicBezTo>
                  <a:cubicBezTo>
                    <a:pt x="197" y="6"/>
                    <a:pt x="151" y="5"/>
                    <a:pt x="104" y="25"/>
                  </a:cubicBezTo>
                  <a:cubicBezTo>
                    <a:pt x="69" y="40"/>
                    <a:pt x="42" y="64"/>
                    <a:pt x="21" y="96"/>
                  </a:cubicBezTo>
                  <a:cubicBezTo>
                    <a:pt x="15" y="105"/>
                    <a:pt x="7" y="113"/>
                    <a:pt x="1" y="121"/>
                  </a:cubicBezTo>
                  <a:cubicBezTo>
                    <a:pt x="0" y="110"/>
                    <a:pt x="10" y="103"/>
                    <a:pt x="9" y="92"/>
                  </a:cubicBezTo>
                  <a:close/>
                </a:path>
              </a:pathLst>
            </a:custGeom>
            <a:solidFill>
              <a:srgbClr val="CDD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AD110242-85CC-7DCD-774D-6F261D0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386"/>
              <a:ext cx="81" cy="91"/>
            </a:xfrm>
            <a:custGeom>
              <a:avLst/>
              <a:gdLst>
                <a:gd name="T0" fmla="*/ 43 w 52"/>
                <a:gd name="T1" fmla="*/ 59 h 59"/>
                <a:gd name="T2" fmla="*/ 34 w 52"/>
                <a:gd name="T3" fmla="*/ 47 h 59"/>
                <a:gd name="T4" fmla="*/ 21 w 52"/>
                <a:gd name="T5" fmla="*/ 46 h 59"/>
                <a:gd name="T6" fmla="*/ 15 w 52"/>
                <a:gd name="T7" fmla="*/ 50 h 59"/>
                <a:gd name="T8" fmla="*/ 12 w 52"/>
                <a:gd name="T9" fmla="*/ 42 h 59"/>
                <a:gd name="T10" fmla="*/ 11 w 52"/>
                <a:gd name="T11" fmla="*/ 18 h 59"/>
                <a:gd name="T12" fmla="*/ 1 w 52"/>
                <a:gd name="T13" fmla="*/ 12 h 59"/>
                <a:gd name="T14" fmla="*/ 7 w 52"/>
                <a:gd name="T15" fmla="*/ 0 h 59"/>
                <a:gd name="T16" fmla="*/ 14 w 52"/>
                <a:gd name="T17" fmla="*/ 12 h 59"/>
                <a:gd name="T18" fmla="*/ 16 w 52"/>
                <a:gd name="T19" fmla="*/ 32 h 59"/>
                <a:gd name="T20" fmla="*/ 20 w 52"/>
                <a:gd name="T21" fmla="*/ 39 h 59"/>
                <a:gd name="T22" fmla="*/ 25 w 52"/>
                <a:gd name="T23" fmla="*/ 34 h 59"/>
                <a:gd name="T24" fmla="*/ 40 w 52"/>
                <a:gd name="T25" fmla="*/ 16 h 59"/>
                <a:gd name="T26" fmla="*/ 49 w 52"/>
                <a:gd name="T27" fmla="*/ 14 h 59"/>
                <a:gd name="T28" fmla="*/ 50 w 52"/>
                <a:gd name="T29" fmla="*/ 23 h 59"/>
                <a:gd name="T30" fmla="*/ 43 w 52"/>
                <a:gd name="T3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59">
                  <a:moveTo>
                    <a:pt x="43" y="59"/>
                  </a:moveTo>
                  <a:cubicBezTo>
                    <a:pt x="40" y="55"/>
                    <a:pt x="37" y="50"/>
                    <a:pt x="34" y="47"/>
                  </a:cubicBezTo>
                  <a:cubicBezTo>
                    <a:pt x="30" y="43"/>
                    <a:pt x="26" y="40"/>
                    <a:pt x="21" y="46"/>
                  </a:cubicBezTo>
                  <a:cubicBezTo>
                    <a:pt x="20" y="48"/>
                    <a:pt x="18" y="51"/>
                    <a:pt x="15" y="50"/>
                  </a:cubicBezTo>
                  <a:cubicBezTo>
                    <a:pt x="12" y="48"/>
                    <a:pt x="11" y="45"/>
                    <a:pt x="12" y="42"/>
                  </a:cubicBezTo>
                  <a:cubicBezTo>
                    <a:pt x="15" y="34"/>
                    <a:pt x="11" y="26"/>
                    <a:pt x="11" y="18"/>
                  </a:cubicBezTo>
                  <a:cubicBezTo>
                    <a:pt x="12" y="9"/>
                    <a:pt x="8" y="9"/>
                    <a:pt x="1" y="12"/>
                  </a:cubicBezTo>
                  <a:cubicBezTo>
                    <a:pt x="1" y="7"/>
                    <a:pt x="0" y="0"/>
                    <a:pt x="7" y="0"/>
                  </a:cubicBezTo>
                  <a:cubicBezTo>
                    <a:pt x="14" y="0"/>
                    <a:pt x="14" y="7"/>
                    <a:pt x="14" y="12"/>
                  </a:cubicBezTo>
                  <a:cubicBezTo>
                    <a:pt x="15" y="19"/>
                    <a:pt x="13" y="26"/>
                    <a:pt x="16" y="32"/>
                  </a:cubicBezTo>
                  <a:cubicBezTo>
                    <a:pt x="17" y="35"/>
                    <a:pt x="17" y="38"/>
                    <a:pt x="20" y="39"/>
                  </a:cubicBezTo>
                  <a:cubicBezTo>
                    <a:pt x="23" y="40"/>
                    <a:pt x="24" y="36"/>
                    <a:pt x="25" y="34"/>
                  </a:cubicBezTo>
                  <a:cubicBezTo>
                    <a:pt x="30" y="28"/>
                    <a:pt x="35" y="22"/>
                    <a:pt x="40" y="16"/>
                  </a:cubicBezTo>
                  <a:cubicBezTo>
                    <a:pt x="42" y="14"/>
                    <a:pt x="45" y="11"/>
                    <a:pt x="49" y="14"/>
                  </a:cubicBezTo>
                  <a:cubicBezTo>
                    <a:pt x="52" y="16"/>
                    <a:pt x="52" y="22"/>
                    <a:pt x="50" y="23"/>
                  </a:cubicBezTo>
                  <a:cubicBezTo>
                    <a:pt x="36" y="33"/>
                    <a:pt x="43" y="47"/>
                    <a:pt x="43" y="59"/>
                  </a:cubicBezTo>
                  <a:close/>
                </a:path>
              </a:pathLst>
            </a:custGeom>
            <a:solidFill>
              <a:srgbClr val="F1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7152C93D-EB54-8E46-0D9B-69F04F41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439"/>
              <a:ext cx="138" cy="111"/>
            </a:xfrm>
            <a:custGeom>
              <a:avLst/>
              <a:gdLst>
                <a:gd name="T0" fmla="*/ 83 w 89"/>
                <a:gd name="T1" fmla="*/ 4 h 72"/>
                <a:gd name="T2" fmla="*/ 89 w 89"/>
                <a:gd name="T3" fmla="*/ 12 h 72"/>
                <a:gd name="T4" fmla="*/ 88 w 89"/>
                <a:gd name="T5" fmla="*/ 15 h 72"/>
                <a:gd name="T6" fmla="*/ 64 w 89"/>
                <a:gd name="T7" fmla="*/ 60 h 72"/>
                <a:gd name="T8" fmla="*/ 22 w 89"/>
                <a:gd name="T9" fmla="*/ 58 h 72"/>
                <a:gd name="T10" fmla="*/ 3 w 89"/>
                <a:gd name="T11" fmla="*/ 33 h 72"/>
                <a:gd name="T12" fmla="*/ 2 w 89"/>
                <a:gd name="T13" fmla="*/ 10 h 72"/>
                <a:gd name="T14" fmla="*/ 3 w 89"/>
                <a:gd name="T15" fmla="*/ 4 h 72"/>
                <a:gd name="T16" fmla="*/ 17 w 89"/>
                <a:gd name="T17" fmla="*/ 2 h 72"/>
                <a:gd name="T18" fmla="*/ 83 w 89"/>
                <a:gd name="T19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72">
                  <a:moveTo>
                    <a:pt x="83" y="4"/>
                  </a:moveTo>
                  <a:cubicBezTo>
                    <a:pt x="88" y="4"/>
                    <a:pt x="88" y="8"/>
                    <a:pt x="89" y="12"/>
                  </a:cubicBezTo>
                  <a:cubicBezTo>
                    <a:pt x="88" y="13"/>
                    <a:pt x="88" y="14"/>
                    <a:pt x="88" y="15"/>
                  </a:cubicBezTo>
                  <a:cubicBezTo>
                    <a:pt x="84" y="32"/>
                    <a:pt x="77" y="47"/>
                    <a:pt x="64" y="60"/>
                  </a:cubicBezTo>
                  <a:cubicBezTo>
                    <a:pt x="52" y="72"/>
                    <a:pt x="33" y="72"/>
                    <a:pt x="22" y="58"/>
                  </a:cubicBezTo>
                  <a:cubicBezTo>
                    <a:pt x="15" y="50"/>
                    <a:pt x="12" y="39"/>
                    <a:pt x="3" y="33"/>
                  </a:cubicBezTo>
                  <a:cubicBezTo>
                    <a:pt x="2" y="25"/>
                    <a:pt x="2" y="18"/>
                    <a:pt x="2" y="10"/>
                  </a:cubicBezTo>
                  <a:cubicBezTo>
                    <a:pt x="2" y="8"/>
                    <a:pt x="0" y="6"/>
                    <a:pt x="3" y="4"/>
                  </a:cubicBezTo>
                  <a:cubicBezTo>
                    <a:pt x="7" y="0"/>
                    <a:pt x="12" y="1"/>
                    <a:pt x="17" y="2"/>
                  </a:cubicBezTo>
                  <a:cubicBezTo>
                    <a:pt x="39" y="7"/>
                    <a:pt x="61" y="9"/>
                    <a:pt x="83" y="4"/>
                  </a:cubicBezTo>
                  <a:close/>
                </a:path>
              </a:pathLst>
            </a:custGeom>
            <a:solidFill>
              <a:srgbClr val="F8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9545B885-0144-8B3B-026B-6B3113B0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578"/>
              <a:ext cx="84" cy="90"/>
            </a:xfrm>
            <a:custGeom>
              <a:avLst/>
              <a:gdLst>
                <a:gd name="T0" fmla="*/ 23 w 54"/>
                <a:gd name="T1" fmla="*/ 48 h 58"/>
                <a:gd name="T2" fmla="*/ 0 w 54"/>
                <a:gd name="T3" fmla="*/ 48 h 58"/>
                <a:gd name="T4" fmla="*/ 14 w 54"/>
                <a:gd name="T5" fmla="*/ 46 h 58"/>
                <a:gd name="T6" fmla="*/ 45 w 54"/>
                <a:gd name="T7" fmla="*/ 5 h 58"/>
                <a:gd name="T8" fmla="*/ 46 w 54"/>
                <a:gd name="T9" fmla="*/ 0 h 58"/>
                <a:gd name="T10" fmla="*/ 54 w 54"/>
                <a:gd name="T11" fmla="*/ 8 h 58"/>
                <a:gd name="T12" fmla="*/ 23 w 54"/>
                <a:gd name="T1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23" y="48"/>
                  </a:moveTo>
                  <a:cubicBezTo>
                    <a:pt x="15" y="50"/>
                    <a:pt x="7" y="58"/>
                    <a:pt x="0" y="48"/>
                  </a:cubicBezTo>
                  <a:cubicBezTo>
                    <a:pt x="4" y="42"/>
                    <a:pt x="9" y="47"/>
                    <a:pt x="14" y="46"/>
                  </a:cubicBezTo>
                  <a:cubicBezTo>
                    <a:pt x="39" y="38"/>
                    <a:pt x="42" y="34"/>
                    <a:pt x="45" y="5"/>
                  </a:cubicBezTo>
                  <a:cubicBezTo>
                    <a:pt x="45" y="3"/>
                    <a:pt x="45" y="2"/>
                    <a:pt x="46" y="0"/>
                  </a:cubicBezTo>
                  <a:cubicBezTo>
                    <a:pt x="49" y="3"/>
                    <a:pt x="51" y="5"/>
                    <a:pt x="54" y="8"/>
                  </a:cubicBezTo>
                  <a:cubicBezTo>
                    <a:pt x="52" y="28"/>
                    <a:pt x="43" y="42"/>
                    <a:pt x="23" y="48"/>
                  </a:cubicBezTo>
                  <a:close/>
                </a:path>
              </a:pathLst>
            </a:custGeom>
            <a:solidFill>
              <a:srgbClr val="993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746DBE2F-7D69-EDBE-7F19-5EFF81D2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708"/>
              <a:ext cx="33" cy="37"/>
            </a:xfrm>
            <a:custGeom>
              <a:avLst/>
              <a:gdLst>
                <a:gd name="T0" fmla="*/ 20 w 21"/>
                <a:gd name="T1" fmla="*/ 8 h 24"/>
                <a:gd name="T2" fmla="*/ 21 w 21"/>
                <a:gd name="T3" fmla="*/ 24 h 24"/>
                <a:gd name="T4" fmla="*/ 7 w 21"/>
                <a:gd name="T5" fmla="*/ 16 h 24"/>
                <a:gd name="T6" fmla="*/ 2 w 21"/>
                <a:gd name="T7" fmla="*/ 5 h 24"/>
                <a:gd name="T8" fmla="*/ 13 w 21"/>
                <a:gd name="T9" fmla="*/ 2 h 24"/>
                <a:gd name="T10" fmla="*/ 20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0" y="8"/>
                  </a:moveTo>
                  <a:cubicBezTo>
                    <a:pt x="20" y="13"/>
                    <a:pt x="21" y="19"/>
                    <a:pt x="21" y="24"/>
                  </a:cubicBezTo>
                  <a:cubicBezTo>
                    <a:pt x="15" y="23"/>
                    <a:pt x="10" y="21"/>
                    <a:pt x="7" y="16"/>
                  </a:cubicBezTo>
                  <a:cubicBezTo>
                    <a:pt x="5" y="12"/>
                    <a:pt x="0" y="9"/>
                    <a:pt x="2" y="5"/>
                  </a:cubicBezTo>
                  <a:cubicBezTo>
                    <a:pt x="3" y="0"/>
                    <a:pt x="9" y="3"/>
                    <a:pt x="13" y="2"/>
                  </a:cubicBezTo>
                  <a:cubicBezTo>
                    <a:pt x="15" y="4"/>
                    <a:pt x="18" y="6"/>
                    <a:pt x="20" y="8"/>
                  </a:cubicBezTo>
                  <a:close/>
                </a:path>
              </a:pathLst>
            </a:custGeom>
            <a:solidFill>
              <a:srgbClr val="EBD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2A40EB01-BB66-36D0-CCD5-7AC5A644D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054"/>
              <a:ext cx="402" cy="245"/>
            </a:xfrm>
            <a:custGeom>
              <a:avLst/>
              <a:gdLst>
                <a:gd name="T0" fmla="*/ 9 w 259"/>
                <a:gd name="T1" fmla="*/ 49 h 158"/>
                <a:gd name="T2" fmla="*/ 108 w 259"/>
                <a:gd name="T3" fmla="*/ 36 h 158"/>
                <a:gd name="T4" fmla="*/ 182 w 259"/>
                <a:gd name="T5" fmla="*/ 6 h 158"/>
                <a:gd name="T6" fmla="*/ 202 w 259"/>
                <a:gd name="T7" fmla="*/ 12 h 158"/>
                <a:gd name="T8" fmla="*/ 209 w 259"/>
                <a:gd name="T9" fmla="*/ 46 h 158"/>
                <a:gd name="T10" fmla="*/ 220 w 259"/>
                <a:gd name="T11" fmla="*/ 78 h 158"/>
                <a:gd name="T12" fmla="*/ 247 w 259"/>
                <a:gd name="T13" fmla="*/ 119 h 158"/>
                <a:gd name="T14" fmla="*/ 251 w 259"/>
                <a:gd name="T15" fmla="*/ 156 h 158"/>
                <a:gd name="T16" fmla="*/ 244 w 259"/>
                <a:gd name="T17" fmla="*/ 153 h 158"/>
                <a:gd name="T18" fmla="*/ 215 w 259"/>
                <a:gd name="T19" fmla="*/ 122 h 158"/>
                <a:gd name="T20" fmla="*/ 211 w 259"/>
                <a:gd name="T21" fmla="*/ 119 h 158"/>
                <a:gd name="T22" fmla="*/ 193 w 259"/>
                <a:gd name="T23" fmla="*/ 102 h 158"/>
                <a:gd name="T24" fmla="*/ 171 w 259"/>
                <a:gd name="T25" fmla="*/ 107 h 158"/>
                <a:gd name="T26" fmla="*/ 137 w 259"/>
                <a:gd name="T27" fmla="*/ 122 h 158"/>
                <a:gd name="T28" fmla="*/ 119 w 259"/>
                <a:gd name="T29" fmla="*/ 119 h 158"/>
                <a:gd name="T30" fmla="*/ 101 w 259"/>
                <a:gd name="T31" fmla="*/ 103 h 158"/>
                <a:gd name="T32" fmla="*/ 74 w 259"/>
                <a:gd name="T33" fmla="*/ 80 h 158"/>
                <a:gd name="T34" fmla="*/ 71 w 259"/>
                <a:gd name="T35" fmla="*/ 76 h 158"/>
                <a:gd name="T36" fmla="*/ 57 w 259"/>
                <a:gd name="T37" fmla="*/ 61 h 158"/>
                <a:gd name="T38" fmla="*/ 25 w 259"/>
                <a:gd name="T39" fmla="*/ 68 h 158"/>
                <a:gd name="T40" fmla="*/ 5 w 259"/>
                <a:gd name="T41" fmla="*/ 66 h 158"/>
                <a:gd name="T42" fmla="*/ 9 w 259"/>
                <a:gd name="T43" fmla="*/ 4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158">
                  <a:moveTo>
                    <a:pt x="9" y="49"/>
                  </a:moveTo>
                  <a:cubicBezTo>
                    <a:pt x="43" y="50"/>
                    <a:pt x="76" y="45"/>
                    <a:pt x="108" y="36"/>
                  </a:cubicBezTo>
                  <a:cubicBezTo>
                    <a:pt x="135" y="32"/>
                    <a:pt x="159" y="21"/>
                    <a:pt x="182" y="6"/>
                  </a:cubicBezTo>
                  <a:cubicBezTo>
                    <a:pt x="191" y="0"/>
                    <a:pt x="198" y="2"/>
                    <a:pt x="202" y="12"/>
                  </a:cubicBezTo>
                  <a:cubicBezTo>
                    <a:pt x="207" y="23"/>
                    <a:pt x="207" y="35"/>
                    <a:pt x="209" y="46"/>
                  </a:cubicBezTo>
                  <a:cubicBezTo>
                    <a:pt x="212" y="57"/>
                    <a:pt x="216" y="67"/>
                    <a:pt x="220" y="78"/>
                  </a:cubicBezTo>
                  <a:cubicBezTo>
                    <a:pt x="227" y="93"/>
                    <a:pt x="236" y="107"/>
                    <a:pt x="247" y="119"/>
                  </a:cubicBezTo>
                  <a:cubicBezTo>
                    <a:pt x="259" y="131"/>
                    <a:pt x="259" y="142"/>
                    <a:pt x="251" y="156"/>
                  </a:cubicBezTo>
                  <a:cubicBezTo>
                    <a:pt x="247" y="158"/>
                    <a:pt x="245" y="156"/>
                    <a:pt x="244" y="153"/>
                  </a:cubicBezTo>
                  <a:cubicBezTo>
                    <a:pt x="242" y="135"/>
                    <a:pt x="229" y="128"/>
                    <a:pt x="215" y="122"/>
                  </a:cubicBezTo>
                  <a:cubicBezTo>
                    <a:pt x="213" y="121"/>
                    <a:pt x="212" y="120"/>
                    <a:pt x="211" y="119"/>
                  </a:cubicBezTo>
                  <a:cubicBezTo>
                    <a:pt x="207" y="111"/>
                    <a:pt x="201" y="105"/>
                    <a:pt x="193" y="102"/>
                  </a:cubicBezTo>
                  <a:cubicBezTo>
                    <a:pt x="180" y="96"/>
                    <a:pt x="179" y="96"/>
                    <a:pt x="171" y="107"/>
                  </a:cubicBezTo>
                  <a:cubicBezTo>
                    <a:pt x="159" y="111"/>
                    <a:pt x="146" y="111"/>
                    <a:pt x="137" y="122"/>
                  </a:cubicBezTo>
                  <a:cubicBezTo>
                    <a:pt x="132" y="128"/>
                    <a:pt x="125" y="121"/>
                    <a:pt x="119" y="119"/>
                  </a:cubicBezTo>
                  <a:cubicBezTo>
                    <a:pt x="109" y="118"/>
                    <a:pt x="104" y="114"/>
                    <a:pt x="101" y="103"/>
                  </a:cubicBezTo>
                  <a:cubicBezTo>
                    <a:pt x="98" y="91"/>
                    <a:pt x="85" y="85"/>
                    <a:pt x="74" y="80"/>
                  </a:cubicBezTo>
                  <a:cubicBezTo>
                    <a:pt x="72" y="79"/>
                    <a:pt x="71" y="78"/>
                    <a:pt x="71" y="76"/>
                  </a:cubicBezTo>
                  <a:cubicBezTo>
                    <a:pt x="75" y="65"/>
                    <a:pt x="70" y="60"/>
                    <a:pt x="57" y="61"/>
                  </a:cubicBezTo>
                  <a:cubicBezTo>
                    <a:pt x="46" y="63"/>
                    <a:pt x="36" y="65"/>
                    <a:pt x="25" y="68"/>
                  </a:cubicBezTo>
                  <a:cubicBezTo>
                    <a:pt x="18" y="68"/>
                    <a:pt x="11" y="70"/>
                    <a:pt x="5" y="66"/>
                  </a:cubicBezTo>
                  <a:cubicBezTo>
                    <a:pt x="0" y="59"/>
                    <a:pt x="4" y="54"/>
                    <a:pt x="9" y="49"/>
                  </a:cubicBezTo>
                  <a:close/>
                </a:path>
              </a:pathLst>
            </a:custGeom>
            <a:solidFill>
              <a:srgbClr val="F8C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E3794487-829F-CB30-21CF-0242F8014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1175"/>
              <a:ext cx="388" cy="191"/>
            </a:xfrm>
            <a:custGeom>
              <a:avLst/>
              <a:gdLst>
                <a:gd name="T0" fmla="*/ 209 w 250"/>
                <a:gd name="T1" fmla="*/ 39 h 123"/>
                <a:gd name="T2" fmla="*/ 228 w 250"/>
                <a:gd name="T3" fmla="*/ 49 h 123"/>
                <a:gd name="T4" fmla="*/ 243 w 250"/>
                <a:gd name="T5" fmla="*/ 72 h 123"/>
                <a:gd name="T6" fmla="*/ 247 w 250"/>
                <a:gd name="T7" fmla="*/ 78 h 123"/>
                <a:gd name="T8" fmla="*/ 250 w 250"/>
                <a:gd name="T9" fmla="*/ 83 h 123"/>
                <a:gd name="T10" fmla="*/ 238 w 250"/>
                <a:gd name="T11" fmla="*/ 91 h 123"/>
                <a:gd name="T12" fmla="*/ 180 w 250"/>
                <a:gd name="T13" fmla="*/ 118 h 123"/>
                <a:gd name="T14" fmla="*/ 138 w 250"/>
                <a:gd name="T15" fmla="*/ 99 h 123"/>
                <a:gd name="T16" fmla="*/ 130 w 250"/>
                <a:gd name="T17" fmla="*/ 94 h 123"/>
                <a:gd name="T18" fmla="*/ 123 w 250"/>
                <a:gd name="T19" fmla="*/ 63 h 123"/>
                <a:gd name="T20" fmla="*/ 114 w 250"/>
                <a:gd name="T21" fmla="*/ 48 h 123"/>
                <a:gd name="T22" fmla="*/ 99 w 250"/>
                <a:gd name="T23" fmla="*/ 56 h 123"/>
                <a:gd name="T24" fmla="*/ 68 w 250"/>
                <a:gd name="T25" fmla="*/ 80 h 123"/>
                <a:gd name="T26" fmla="*/ 63 w 250"/>
                <a:gd name="T27" fmla="*/ 78 h 123"/>
                <a:gd name="T28" fmla="*/ 0 w 250"/>
                <a:gd name="T29" fmla="*/ 59 h 123"/>
                <a:gd name="T30" fmla="*/ 3 w 250"/>
                <a:gd name="T31" fmla="*/ 55 h 123"/>
                <a:gd name="T32" fmla="*/ 18 w 250"/>
                <a:gd name="T33" fmla="*/ 61 h 123"/>
                <a:gd name="T34" fmla="*/ 58 w 250"/>
                <a:gd name="T35" fmla="*/ 69 h 123"/>
                <a:gd name="T36" fmla="*/ 92 w 250"/>
                <a:gd name="T37" fmla="*/ 39 h 123"/>
                <a:gd name="T38" fmla="*/ 78 w 250"/>
                <a:gd name="T39" fmla="*/ 11 h 123"/>
                <a:gd name="T40" fmla="*/ 68 w 250"/>
                <a:gd name="T41" fmla="*/ 6 h 123"/>
                <a:gd name="T42" fmla="*/ 70 w 250"/>
                <a:gd name="T43" fmla="*/ 0 h 123"/>
                <a:gd name="T44" fmla="*/ 102 w 250"/>
                <a:gd name="T45" fmla="*/ 31 h 123"/>
                <a:gd name="T46" fmla="*/ 108 w 250"/>
                <a:gd name="T47" fmla="*/ 36 h 123"/>
                <a:gd name="T48" fmla="*/ 115 w 250"/>
                <a:gd name="T49" fmla="*/ 38 h 123"/>
                <a:gd name="T50" fmla="*/ 140 w 250"/>
                <a:gd name="T51" fmla="*/ 34 h 123"/>
                <a:gd name="T52" fmla="*/ 167 w 250"/>
                <a:gd name="T53" fmla="*/ 28 h 123"/>
                <a:gd name="T54" fmla="*/ 173 w 250"/>
                <a:gd name="T55" fmla="*/ 31 h 123"/>
                <a:gd name="T56" fmla="*/ 167 w 250"/>
                <a:gd name="T57" fmla="*/ 36 h 123"/>
                <a:gd name="T58" fmla="*/ 153 w 250"/>
                <a:gd name="T59" fmla="*/ 38 h 123"/>
                <a:gd name="T60" fmla="*/ 146 w 250"/>
                <a:gd name="T61" fmla="*/ 93 h 123"/>
                <a:gd name="T62" fmla="*/ 204 w 250"/>
                <a:gd name="T63" fmla="*/ 108 h 123"/>
                <a:gd name="T64" fmla="*/ 226 w 250"/>
                <a:gd name="T65" fmla="*/ 95 h 123"/>
                <a:gd name="T66" fmla="*/ 214 w 250"/>
                <a:gd name="T67" fmla="*/ 51 h 123"/>
                <a:gd name="T68" fmla="*/ 203 w 250"/>
                <a:gd name="T69" fmla="*/ 48 h 123"/>
                <a:gd name="T70" fmla="*/ 194 w 250"/>
                <a:gd name="T71" fmla="*/ 47 h 123"/>
                <a:gd name="T72" fmla="*/ 198 w 250"/>
                <a:gd name="T73" fmla="*/ 34 h 123"/>
                <a:gd name="T74" fmla="*/ 209 w 250"/>
                <a:gd name="T75" fmla="*/ 3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0" h="123">
                  <a:moveTo>
                    <a:pt x="209" y="39"/>
                  </a:moveTo>
                  <a:cubicBezTo>
                    <a:pt x="215" y="42"/>
                    <a:pt x="222" y="45"/>
                    <a:pt x="228" y="49"/>
                  </a:cubicBezTo>
                  <a:cubicBezTo>
                    <a:pt x="237" y="54"/>
                    <a:pt x="243" y="61"/>
                    <a:pt x="243" y="72"/>
                  </a:cubicBezTo>
                  <a:cubicBezTo>
                    <a:pt x="243" y="75"/>
                    <a:pt x="242" y="78"/>
                    <a:pt x="247" y="78"/>
                  </a:cubicBezTo>
                  <a:cubicBezTo>
                    <a:pt x="249" y="79"/>
                    <a:pt x="250" y="81"/>
                    <a:pt x="250" y="83"/>
                  </a:cubicBezTo>
                  <a:cubicBezTo>
                    <a:pt x="245" y="84"/>
                    <a:pt x="241" y="85"/>
                    <a:pt x="238" y="91"/>
                  </a:cubicBezTo>
                  <a:cubicBezTo>
                    <a:pt x="226" y="114"/>
                    <a:pt x="206" y="123"/>
                    <a:pt x="180" y="118"/>
                  </a:cubicBezTo>
                  <a:cubicBezTo>
                    <a:pt x="164" y="115"/>
                    <a:pt x="150" y="109"/>
                    <a:pt x="138" y="99"/>
                  </a:cubicBezTo>
                  <a:cubicBezTo>
                    <a:pt x="135" y="98"/>
                    <a:pt x="132" y="96"/>
                    <a:pt x="130" y="94"/>
                  </a:cubicBezTo>
                  <a:cubicBezTo>
                    <a:pt x="123" y="84"/>
                    <a:pt x="122" y="74"/>
                    <a:pt x="123" y="63"/>
                  </a:cubicBezTo>
                  <a:cubicBezTo>
                    <a:pt x="123" y="55"/>
                    <a:pt x="122" y="50"/>
                    <a:pt x="114" y="48"/>
                  </a:cubicBezTo>
                  <a:cubicBezTo>
                    <a:pt x="106" y="46"/>
                    <a:pt x="102" y="50"/>
                    <a:pt x="99" y="56"/>
                  </a:cubicBezTo>
                  <a:cubicBezTo>
                    <a:pt x="92" y="68"/>
                    <a:pt x="83" y="77"/>
                    <a:pt x="68" y="80"/>
                  </a:cubicBezTo>
                  <a:cubicBezTo>
                    <a:pt x="66" y="80"/>
                    <a:pt x="64" y="79"/>
                    <a:pt x="63" y="78"/>
                  </a:cubicBezTo>
                  <a:cubicBezTo>
                    <a:pt x="40" y="79"/>
                    <a:pt x="18" y="75"/>
                    <a:pt x="0" y="59"/>
                  </a:cubicBezTo>
                  <a:cubicBezTo>
                    <a:pt x="0" y="57"/>
                    <a:pt x="1" y="56"/>
                    <a:pt x="3" y="55"/>
                  </a:cubicBezTo>
                  <a:cubicBezTo>
                    <a:pt x="9" y="55"/>
                    <a:pt x="13" y="58"/>
                    <a:pt x="18" y="61"/>
                  </a:cubicBezTo>
                  <a:cubicBezTo>
                    <a:pt x="30" y="67"/>
                    <a:pt x="44" y="69"/>
                    <a:pt x="58" y="69"/>
                  </a:cubicBezTo>
                  <a:cubicBezTo>
                    <a:pt x="76" y="68"/>
                    <a:pt x="88" y="57"/>
                    <a:pt x="92" y="39"/>
                  </a:cubicBezTo>
                  <a:cubicBezTo>
                    <a:pt x="94" y="26"/>
                    <a:pt x="88" y="18"/>
                    <a:pt x="78" y="11"/>
                  </a:cubicBezTo>
                  <a:cubicBezTo>
                    <a:pt x="74" y="10"/>
                    <a:pt x="71" y="8"/>
                    <a:pt x="68" y="6"/>
                  </a:cubicBezTo>
                  <a:cubicBezTo>
                    <a:pt x="66" y="3"/>
                    <a:pt x="68" y="1"/>
                    <a:pt x="70" y="0"/>
                  </a:cubicBezTo>
                  <a:cubicBezTo>
                    <a:pt x="86" y="5"/>
                    <a:pt x="101" y="12"/>
                    <a:pt x="102" y="31"/>
                  </a:cubicBezTo>
                  <a:cubicBezTo>
                    <a:pt x="102" y="35"/>
                    <a:pt x="104" y="36"/>
                    <a:pt x="108" y="36"/>
                  </a:cubicBezTo>
                  <a:cubicBezTo>
                    <a:pt x="110" y="36"/>
                    <a:pt x="113" y="37"/>
                    <a:pt x="115" y="38"/>
                  </a:cubicBezTo>
                  <a:cubicBezTo>
                    <a:pt x="124" y="42"/>
                    <a:pt x="132" y="45"/>
                    <a:pt x="140" y="34"/>
                  </a:cubicBezTo>
                  <a:cubicBezTo>
                    <a:pt x="146" y="26"/>
                    <a:pt x="157" y="29"/>
                    <a:pt x="167" y="28"/>
                  </a:cubicBezTo>
                  <a:cubicBezTo>
                    <a:pt x="170" y="26"/>
                    <a:pt x="172" y="27"/>
                    <a:pt x="173" y="31"/>
                  </a:cubicBezTo>
                  <a:cubicBezTo>
                    <a:pt x="172" y="33"/>
                    <a:pt x="169" y="35"/>
                    <a:pt x="167" y="36"/>
                  </a:cubicBezTo>
                  <a:cubicBezTo>
                    <a:pt x="162" y="38"/>
                    <a:pt x="158" y="37"/>
                    <a:pt x="153" y="38"/>
                  </a:cubicBezTo>
                  <a:cubicBezTo>
                    <a:pt x="132" y="49"/>
                    <a:pt x="128" y="77"/>
                    <a:pt x="146" y="93"/>
                  </a:cubicBezTo>
                  <a:cubicBezTo>
                    <a:pt x="162" y="107"/>
                    <a:pt x="182" y="114"/>
                    <a:pt x="204" y="108"/>
                  </a:cubicBezTo>
                  <a:cubicBezTo>
                    <a:pt x="213" y="106"/>
                    <a:pt x="220" y="102"/>
                    <a:pt x="226" y="95"/>
                  </a:cubicBezTo>
                  <a:cubicBezTo>
                    <a:pt x="239" y="76"/>
                    <a:pt x="235" y="60"/>
                    <a:pt x="214" y="51"/>
                  </a:cubicBezTo>
                  <a:cubicBezTo>
                    <a:pt x="210" y="50"/>
                    <a:pt x="206" y="49"/>
                    <a:pt x="203" y="48"/>
                  </a:cubicBezTo>
                  <a:cubicBezTo>
                    <a:pt x="200" y="47"/>
                    <a:pt x="197" y="48"/>
                    <a:pt x="194" y="47"/>
                  </a:cubicBezTo>
                  <a:cubicBezTo>
                    <a:pt x="186" y="40"/>
                    <a:pt x="190" y="37"/>
                    <a:pt x="198" y="34"/>
                  </a:cubicBezTo>
                  <a:cubicBezTo>
                    <a:pt x="202" y="34"/>
                    <a:pt x="205" y="37"/>
                    <a:pt x="209" y="39"/>
                  </a:cubicBezTo>
                  <a:close/>
                </a:path>
              </a:pathLst>
            </a:custGeom>
            <a:solidFill>
              <a:srgbClr val="4C2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82EF0DB8-ACE8-D8C2-713D-56AAC49D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178"/>
              <a:ext cx="62" cy="93"/>
            </a:xfrm>
            <a:custGeom>
              <a:avLst/>
              <a:gdLst>
                <a:gd name="T0" fmla="*/ 34 w 40"/>
                <a:gd name="T1" fmla="*/ 16 h 60"/>
                <a:gd name="T2" fmla="*/ 30 w 40"/>
                <a:gd name="T3" fmla="*/ 49 h 60"/>
                <a:gd name="T4" fmla="*/ 24 w 40"/>
                <a:gd name="T5" fmla="*/ 60 h 60"/>
                <a:gd name="T6" fmla="*/ 1 w 40"/>
                <a:gd name="T7" fmla="*/ 36 h 60"/>
                <a:gd name="T8" fmla="*/ 19 w 40"/>
                <a:gd name="T9" fmla="*/ 3 h 60"/>
                <a:gd name="T10" fmla="*/ 29 w 40"/>
                <a:gd name="T11" fmla="*/ 1 h 60"/>
                <a:gd name="T12" fmla="*/ 34 w 40"/>
                <a:gd name="T13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0">
                  <a:moveTo>
                    <a:pt x="34" y="16"/>
                  </a:moveTo>
                  <a:cubicBezTo>
                    <a:pt x="30" y="26"/>
                    <a:pt x="29" y="38"/>
                    <a:pt x="30" y="49"/>
                  </a:cubicBezTo>
                  <a:cubicBezTo>
                    <a:pt x="30" y="53"/>
                    <a:pt x="31" y="59"/>
                    <a:pt x="24" y="60"/>
                  </a:cubicBezTo>
                  <a:cubicBezTo>
                    <a:pt x="12" y="57"/>
                    <a:pt x="2" y="47"/>
                    <a:pt x="1" y="36"/>
                  </a:cubicBezTo>
                  <a:cubicBezTo>
                    <a:pt x="0" y="16"/>
                    <a:pt x="3" y="10"/>
                    <a:pt x="19" y="3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8" y="4"/>
                    <a:pt x="40" y="8"/>
                    <a:pt x="34" y="16"/>
                  </a:cubicBezTo>
                  <a:close/>
                </a:path>
              </a:pathLst>
            </a:custGeom>
            <a:solidFill>
              <a:srgbClr val="F7C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2A3FDC49-8032-E6A3-F65B-27FD0B463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39"/>
              <a:ext cx="174" cy="136"/>
            </a:xfrm>
            <a:custGeom>
              <a:avLst/>
              <a:gdLst>
                <a:gd name="T0" fmla="*/ 112 w 112"/>
                <a:gd name="T1" fmla="*/ 88 h 88"/>
                <a:gd name="T2" fmla="*/ 94 w 112"/>
                <a:gd name="T3" fmla="*/ 40 h 88"/>
                <a:gd name="T4" fmla="*/ 92 w 112"/>
                <a:gd name="T5" fmla="*/ 28 h 88"/>
                <a:gd name="T6" fmla="*/ 73 w 112"/>
                <a:gd name="T7" fmla="*/ 22 h 88"/>
                <a:gd name="T8" fmla="*/ 0 w 112"/>
                <a:gd name="T9" fmla="*/ 46 h 88"/>
                <a:gd name="T10" fmla="*/ 55 w 112"/>
                <a:gd name="T11" fmla="*/ 22 h 88"/>
                <a:gd name="T12" fmla="*/ 78 w 112"/>
                <a:gd name="T13" fmla="*/ 8 h 88"/>
                <a:gd name="T14" fmla="*/ 99 w 112"/>
                <a:gd name="T15" fmla="*/ 18 h 88"/>
                <a:gd name="T16" fmla="*/ 105 w 112"/>
                <a:gd name="T17" fmla="*/ 46 h 88"/>
                <a:gd name="T18" fmla="*/ 112 w 112"/>
                <a:gd name="T1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88">
                  <a:moveTo>
                    <a:pt x="112" y="88"/>
                  </a:moveTo>
                  <a:cubicBezTo>
                    <a:pt x="102" y="73"/>
                    <a:pt x="98" y="57"/>
                    <a:pt x="94" y="40"/>
                  </a:cubicBezTo>
                  <a:cubicBezTo>
                    <a:pt x="93" y="36"/>
                    <a:pt x="93" y="32"/>
                    <a:pt x="92" y="28"/>
                  </a:cubicBezTo>
                  <a:cubicBezTo>
                    <a:pt x="88" y="13"/>
                    <a:pt x="86" y="13"/>
                    <a:pt x="73" y="22"/>
                  </a:cubicBezTo>
                  <a:cubicBezTo>
                    <a:pt x="51" y="35"/>
                    <a:pt x="28" y="47"/>
                    <a:pt x="0" y="46"/>
                  </a:cubicBezTo>
                  <a:cubicBezTo>
                    <a:pt x="20" y="40"/>
                    <a:pt x="37" y="32"/>
                    <a:pt x="55" y="22"/>
                  </a:cubicBezTo>
                  <a:cubicBezTo>
                    <a:pt x="64" y="20"/>
                    <a:pt x="70" y="13"/>
                    <a:pt x="78" y="8"/>
                  </a:cubicBezTo>
                  <a:cubicBezTo>
                    <a:pt x="91" y="0"/>
                    <a:pt x="98" y="3"/>
                    <a:pt x="99" y="18"/>
                  </a:cubicBezTo>
                  <a:cubicBezTo>
                    <a:pt x="100" y="28"/>
                    <a:pt x="100" y="37"/>
                    <a:pt x="105" y="46"/>
                  </a:cubicBezTo>
                  <a:cubicBezTo>
                    <a:pt x="102" y="61"/>
                    <a:pt x="110" y="74"/>
                    <a:pt x="112" y="88"/>
                  </a:cubicBezTo>
                  <a:close/>
                </a:path>
              </a:pathLst>
            </a:custGeom>
            <a:solidFill>
              <a:srgbClr val="E0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4D35B75E-C3B8-3076-FF05-E197DAFD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998"/>
              <a:ext cx="77" cy="112"/>
            </a:xfrm>
            <a:custGeom>
              <a:avLst/>
              <a:gdLst>
                <a:gd name="T0" fmla="*/ 50 w 50"/>
                <a:gd name="T1" fmla="*/ 72 h 72"/>
                <a:gd name="T2" fmla="*/ 42 w 50"/>
                <a:gd name="T3" fmla="*/ 50 h 72"/>
                <a:gd name="T4" fmla="*/ 41 w 50"/>
                <a:gd name="T5" fmla="*/ 42 h 72"/>
                <a:gd name="T6" fmla="*/ 25 w 50"/>
                <a:gd name="T7" fmla="*/ 36 h 72"/>
                <a:gd name="T8" fmla="*/ 0 w 50"/>
                <a:gd name="T9" fmla="*/ 48 h 72"/>
                <a:gd name="T10" fmla="*/ 48 w 50"/>
                <a:gd name="T11" fmla="*/ 0 h 72"/>
                <a:gd name="T12" fmla="*/ 50 w 50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50" y="72"/>
                  </a:moveTo>
                  <a:cubicBezTo>
                    <a:pt x="42" y="66"/>
                    <a:pt x="45" y="57"/>
                    <a:pt x="42" y="50"/>
                  </a:cubicBezTo>
                  <a:cubicBezTo>
                    <a:pt x="41" y="47"/>
                    <a:pt x="42" y="44"/>
                    <a:pt x="41" y="42"/>
                  </a:cubicBezTo>
                  <a:cubicBezTo>
                    <a:pt x="38" y="35"/>
                    <a:pt x="37" y="28"/>
                    <a:pt x="25" y="36"/>
                  </a:cubicBezTo>
                  <a:cubicBezTo>
                    <a:pt x="18" y="41"/>
                    <a:pt x="12" y="51"/>
                    <a:pt x="0" y="48"/>
                  </a:cubicBezTo>
                  <a:cubicBezTo>
                    <a:pt x="19" y="36"/>
                    <a:pt x="34" y="19"/>
                    <a:pt x="48" y="0"/>
                  </a:cubicBezTo>
                  <a:cubicBezTo>
                    <a:pt x="48" y="25"/>
                    <a:pt x="44" y="48"/>
                    <a:pt x="50" y="72"/>
                  </a:cubicBezTo>
                  <a:close/>
                </a:path>
              </a:pathLst>
            </a:custGeom>
            <a:solidFill>
              <a:srgbClr val="CE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3A523D75-C0A4-1DB9-159C-B16A6D32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150"/>
              <a:ext cx="102" cy="116"/>
            </a:xfrm>
            <a:custGeom>
              <a:avLst/>
              <a:gdLst>
                <a:gd name="T0" fmla="*/ 5 w 66"/>
                <a:gd name="T1" fmla="*/ 34 h 75"/>
                <a:gd name="T2" fmla="*/ 0 w 66"/>
                <a:gd name="T3" fmla="*/ 19 h 75"/>
                <a:gd name="T4" fmla="*/ 6 w 66"/>
                <a:gd name="T5" fmla="*/ 16 h 75"/>
                <a:gd name="T6" fmla="*/ 24 w 66"/>
                <a:gd name="T7" fmla="*/ 3 h 75"/>
                <a:gd name="T8" fmla="*/ 48 w 66"/>
                <a:gd name="T9" fmla="*/ 2 h 75"/>
                <a:gd name="T10" fmla="*/ 66 w 66"/>
                <a:gd name="T11" fmla="*/ 6 h 75"/>
                <a:gd name="T12" fmla="*/ 61 w 66"/>
                <a:gd name="T13" fmla="*/ 12 h 75"/>
                <a:gd name="T14" fmla="*/ 57 w 66"/>
                <a:gd name="T15" fmla="*/ 13 h 75"/>
                <a:gd name="T16" fmla="*/ 40 w 66"/>
                <a:gd name="T17" fmla="*/ 12 h 75"/>
                <a:gd name="T18" fmla="*/ 15 w 66"/>
                <a:gd name="T19" fmla="*/ 36 h 75"/>
                <a:gd name="T20" fmla="*/ 22 w 66"/>
                <a:gd name="T21" fmla="*/ 60 h 75"/>
                <a:gd name="T22" fmla="*/ 27 w 66"/>
                <a:gd name="T23" fmla="*/ 73 h 75"/>
                <a:gd name="T24" fmla="*/ 24 w 66"/>
                <a:gd name="T25" fmla="*/ 75 h 75"/>
                <a:gd name="T26" fmla="*/ 19 w 66"/>
                <a:gd name="T27" fmla="*/ 73 h 75"/>
                <a:gd name="T28" fmla="*/ 5 w 66"/>
                <a:gd name="T29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5">
                  <a:moveTo>
                    <a:pt x="5" y="34"/>
                  </a:moveTo>
                  <a:cubicBezTo>
                    <a:pt x="8" y="27"/>
                    <a:pt x="4" y="23"/>
                    <a:pt x="0" y="19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12" y="11"/>
                    <a:pt x="14" y="2"/>
                    <a:pt x="24" y="3"/>
                  </a:cubicBezTo>
                  <a:cubicBezTo>
                    <a:pt x="32" y="3"/>
                    <a:pt x="40" y="2"/>
                    <a:pt x="48" y="2"/>
                  </a:cubicBezTo>
                  <a:cubicBezTo>
                    <a:pt x="54" y="1"/>
                    <a:pt x="61" y="0"/>
                    <a:pt x="66" y="6"/>
                  </a:cubicBezTo>
                  <a:cubicBezTo>
                    <a:pt x="66" y="10"/>
                    <a:pt x="64" y="11"/>
                    <a:pt x="61" y="12"/>
                  </a:cubicBezTo>
                  <a:cubicBezTo>
                    <a:pt x="60" y="13"/>
                    <a:pt x="58" y="13"/>
                    <a:pt x="57" y="13"/>
                  </a:cubicBezTo>
                  <a:cubicBezTo>
                    <a:pt x="51" y="13"/>
                    <a:pt x="46" y="12"/>
                    <a:pt x="40" y="12"/>
                  </a:cubicBezTo>
                  <a:cubicBezTo>
                    <a:pt x="24" y="12"/>
                    <a:pt x="16" y="19"/>
                    <a:pt x="15" y="36"/>
                  </a:cubicBezTo>
                  <a:cubicBezTo>
                    <a:pt x="15" y="45"/>
                    <a:pt x="17" y="53"/>
                    <a:pt x="22" y="60"/>
                  </a:cubicBezTo>
                  <a:cubicBezTo>
                    <a:pt x="24" y="64"/>
                    <a:pt x="28" y="67"/>
                    <a:pt x="27" y="73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3" y="75"/>
                    <a:pt x="21" y="74"/>
                    <a:pt x="19" y="73"/>
                  </a:cubicBezTo>
                  <a:cubicBezTo>
                    <a:pt x="10" y="62"/>
                    <a:pt x="4" y="49"/>
                    <a:pt x="5" y="34"/>
                  </a:cubicBezTo>
                  <a:close/>
                </a:path>
              </a:pathLst>
            </a:custGeom>
            <a:solidFill>
              <a:srgbClr val="5D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4E2C14F9-7D38-2A36-D88E-A8F0CD29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124"/>
              <a:ext cx="36" cy="51"/>
            </a:xfrm>
            <a:custGeom>
              <a:avLst/>
              <a:gdLst>
                <a:gd name="T0" fmla="*/ 18 w 23"/>
                <a:gd name="T1" fmla="*/ 20 h 33"/>
                <a:gd name="T2" fmla="*/ 0 w 23"/>
                <a:gd name="T3" fmla="*/ 33 h 33"/>
                <a:gd name="T4" fmla="*/ 1 w 23"/>
                <a:gd name="T5" fmla="*/ 19 h 33"/>
                <a:gd name="T6" fmla="*/ 23 w 23"/>
                <a:gd name="T7" fmla="*/ 4 h 33"/>
                <a:gd name="T8" fmla="*/ 18 w 2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18" y="20"/>
                  </a:moveTo>
                  <a:cubicBezTo>
                    <a:pt x="11" y="22"/>
                    <a:pt x="9" y="32"/>
                    <a:pt x="0" y="33"/>
                  </a:cubicBezTo>
                  <a:cubicBezTo>
                    <a:pt x="0" y="28"/>
                    <a:pt x="0" y="23"/>
                    <a:pt x="1" y="19"/>
                  </a:cubicBezTo>
                  <a:cubicBezTo>
                    <a:pt x="4" y="0"/>
                    <a:pt x="5" y="0"/>
                    <a:pt x="23" y="4"/>
                  </a:cubicBezTo>
                  <a:cubicBezTo>
                    <a:pt x="22" y="9"/>
                    <a:pt x="20" y="15"/>
                    <a:pt x="18" y="20"/>
                  </a:cubicBezTo>
                  <a:close/>
                </a:path>
              </a:pathLst>
            </a:custGeom>
            <a:solidFill>
              <a:srgbClr val="E9A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E8535F0F-D5E4-FBF8-E6E2-7459C3C06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296"/>
              <a:ext cx="116" cy="45"/>
            </a:xfrm>
            <a:custGeom>
              <a:avLst/>
              <a:gdLst>
                <a:gd name="T0" fmla="*/ 0 w 75"/>
                <a:gd name="T1" fmla="*/ 0 h 29"/>
                <a:gd name="T2" fmla="*/ 5 w 75"/>
                <a:gd name="T3" fmla="*/ 0 h 29"/>
                <a:gd name="T4" fmla="*/ 54 w 75"/>
                <a:gd name="T5" fmla="*/ 15 h 29"/>
                <a:gd name="T6" fmla="*/ 71 w 75"/>
                <a:gd name="T7" fmla="*/ 15 h 29"/>
                <a:gd name="T8" fmla="*/ 75 w 75"/>
                <a:gd name="T9" fmla="*/ 21 h 29"/>
                <a:gd name="T10" fmla="*/ 0 w 7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9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21" y="5"/>
                    <a:pt x="36" y="16"/>
                    <a:pt x="54" y="15"/>
                  </a:cubicBezTo>
                  <a:cubicBezTo>
                    <a:pt x="59" y="14"/>
                    <a:pt x="65" y="15"/>
                    <a:pt x="71" y="15"/>
                  </a:cubicBezTo>
                  <a:cubicBezTo>
                    <a:pt x="72" y="17"/>
                    <a:pt x="74" y="19"/>
                    <a:pt x="75" y="21"/>
                  </a:cubicBezTo>
                  <a:cubicBezTo>
                    <a:pt x="50" y="29"/>
                    <a:pt x="18" y="21"/>
                    <a:pt x="0" y="0"/>
                  </a:cubicBezTo>
                  <a:close/>
                </a:path>
              </a:pathLst>
            </a:custGeom>
            <a:solidFill>
              <a:srgbClr val="BF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16028AC3-724F-1E26-3D2E-C3C10DCE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29"/>
              <a:ext cx="126" cy="28"/>
            </a:xfrm>
            <a:custGeom>
              <a:avLst/>
              <a:gdLst>
                <a:gd name="T0" fmla="*/ 81 w 81"/>
                <a:gd name="T1" fmla="*/ 10 h 18"/>
                <a:gd name="T2" fmla="*/ 20 w 81"/>
                <a:gd name="T3" fmla="*/ 14 h 18"/>
                <a:gd name="T4" fmla="*/ 1 w 81"/>
                <a:gd name="T5" fmla="*/ 10 h 18"/>
                <a:gd name="T6" fmla="*/ 0 w 81"/>
                <a:gd name="T7" fmla="*/ 0 h 18"/>
                <a:gd name="T8" fmla="*/ 45 w 81"/>
                <a:gd name="T9" fmla="*/ 9 h 18"/>
                <a:gd name="T10" fmla="*/ 81 w 81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8">
                  <a:moveTo>
                    <a:pt x="81" y="10"/>
                  </a:moveTo>
                  <a:cubicBezTo>
                    <a:pt x="61" y="18"/>
                    <a:pt x="40" y="17"/>
                    <a:pt x="20" y="14"/>
                  </a:cubicBezTo>
                  <a:cubicBezTo>
                    <a:pt x="13" y="12"/>
                    <a:pt x="7" y="11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5" y="1"/>
                    <a:pt x="30" y="8"/>
                    <a:pt x="45" y="9"/>
                  </a:cubicBezTo>
                  <a:cubicBezTo>
                    <a:pt x="57" y="10"/>
                    <a:pt x="69" y="8"/>
                    <a:pt x="81" y="10"/>
                  </a:cubicBezTo>
                  <a:close/>
                </a:path>
              </a:pathLst>
            </a:custGeom>
            <a:solidFill>
              <a:srgbClr val="BC7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07F93885-8EAE-6508-3E0D-73721AFBB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155"/>
              <a:ext cx="82" cy="84"/>
            </a:xfrm>
            <a:custGeom>
              <a:avLst/>
              <a:gdLst>
                <a:gd name="T0" fmla="*/ 15 w 53"/>
                <a:gd name="T1" fmla="*/ 7 h 54"/>
                <a:gd name="T2" fmla="*/ 20 w 53"/>
                <a:gd name="T3" fmla="*/ 4 h 54"/>
                <a:gd name="T4" fmla="*/ 45 w 53"/>
                <a:gd name="T5" fmla="*/ 11 h 54"/>
                <a:gd name="T6" fmla="*/ 48 w 53"/>
                <a:gd name="T7" fmla="*/ 13 h 54"/>
                <a:gd name="T8" fmla="*/ 46 w 53"/>
                <a:gd name="T9" fmla="*/ 18 h 54"/>
                <a:gd name="T10" fmla="*/ 50 w 53"/>
                <a:gd name="T11" fmla="*/ 35 h 54"/>
                <a:gd name="T12" fmla="*/ 41 w 53"/>
                <a:gd name="T13" fmla="*/ 29 h 54"/>
                <a:gd name="T14" fmla="*/ 31 w 53"/>
                <a:gd name="T15" fmla="*/ 27 h 54"/>
                <a:gd name="T16" fmla="*/ 22 w 53"/>
                <a:gd name="T17" fmla="*/ 47 h 54"/>
                <a:gd name="T18" fmla="*/ 19 w 53"/>
                <a:gd name="T19" fmla="*/ 54 h 54"/>
                <a:gd name="T20" fmla="*/ 14 w 53"/>
                <a:gd name="T21" fmla="*/ 53 h 54"/>
                <a:gd name="T22" fmla="*/ 15 w 53"/>
                <a:gd name="T2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4">
                  <a:moveTo>
                    <a:pt x="15" y="7"/>
                  </a:moveTo>
                  <a:cubicBezTo>
                    <a:pt x="16" y="6"/>
                    <a:pt x="18" y="5"/>
                    <a:pt x="20" y="4"/>
                  </a:cubicBezTo>
                  <a:cubicBezTo>
                    <a:pt x="30" y="0"/>
                    <a:pt x="38" y="4"/>
                    <a:pt x="45" y="11"/>
                  </a:cubicBezTo>
                  <a:cubicBezTo>
                    <a:pt x="46" y="11"/>
                    <a:pt x="47" y="12"/>
                    <a:pt x="48" y="13"/>
                  </a:cubicBezTo>
                  <a:cubicBezTo>
                    <a:pt x="48" y="15"/>
                    <a:pt x="47" y="17"/>
                    <a:pt x="46" y="18"/>
                  </a:cubicBezTo>
                  <a:cubicBezTo>
                    <a:pt x="53" y="23"/>
                    <a:pt x="53" y="29"/>
                    <a:pt x="50" y="35"/>
                  </a:cubicBezTo>
                  <a:cubicBezTo>
                    <a:pt x="43" y="39"/>
                    <a:pt x="44" y="32"/>
                    <a:pt x="41" y="29"/>
                  </a:cubicBezTo>
                  <a:cubicBezTo>
                    <a:pt x="38" y="25"/>
                    <a:pt x="35" y="25"/>
                    <a:pt x="31" y="27"/>
                  </a:cubicBezTo>
                  <a:cubicBezTo>
                    <a:pt x="21" y="30"/>
                    <a:pt x="15" y="35"/>
                    <a:pt x="22" y="47"/>
                  </a:cubicBezTo>
                  <a:cubicBezTo>
                    <a:pt x="24" y="50"/>
                    <a:pt x="23" y="52"/>
                    <a:pt x="19" y="54"/>
                  </a:cubicBezTo>
                  <a:cubicBezTo>
                    <a:pt x="17" y="54"/>
                    <a:pt x="16" y="54"/>
                    <a:pt x="14" y="53"/>
                  </a:cubicBezTo>
                  <a:cubicBezTo>
                    <a:pt x="0" y="36"/>
                    <a:pt x="0" y="32"/>
                    <a:pt x="15" y="7"/>
                  </a:cubicBezTo>
                  <a:close/>
                </a:path>
              </a:pathLst>
            </a:custGeom>
            <a:solidFill>
              <a:srgbClr val="2C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1A6A5589-2CE8-080F-D6C4-96FF77E8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135"/>
              <a:ext cx="84" cy="37"/>
            </a:xfrm>
            <a:custGeom>
              <a:avLst/>
              <a:gdLst>
                <a:gd name="T0" fmla="*/ 43 w 54"/>
                <a:gd name="T1" fmla="*/ 24 h 24"/>
                <a:gd name="T2" fmla="*/ 18 w 54"/>
                <a:gd name="T3" fmla="*/ 17 h 24"/>
                <a:gd name="T4" fmla="*/ 0 w 54"/>
                <a:gd name="T5" fmla="*/ 12 h 24"/>
                <a:gd name="T6" fmla="*/ 43 w 54"/>
                <a:gd name="T7" fmla="*/ 8 h 24"/>
                <a:gd name="T8" fmla="*/ 54 w 54"/>
                <a:gd name="T9" fmla="*/ 16 h 24"/>
                <a:gd name="T10" fmla="*/ 43 w 54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4">
                  <a:moveTo>
                    <a:pt x="43" y="24"/>
                  </a:moveTo>
                  <a:cubicBezTo>
                    <a:pt x="35" y="21"/>
                    <a:pt x="27" y="19"/>
                    <a:pt x="18" y="17"/>
                  </a:cubicBezTo>
                  <a:cubicBezTo>
                    <a:pt x="12" y="16"/>
                    <a:pt x="6" y="14"/>
                    <a:pt x="0" y="12"/>
                  </a:cubicBezTo>
                  <a:cubicBezTo>
                    <a:pt x="14" y="10"/>
                    <a:pt x="28" y="0"/>
                    <a:pt x="43" y="8"/>
                  </a:cubicBezTo>
                  <a:cubicBezTo>
                    <a:pt x="47" y="10"/>
                    <a:pt x="53" y="10"/>
                    <a:pt x="54" y="16"/>
                  </a:cubicBezTo>
                  <a:cubicBezTo>
                    <a:pt x="54" y="22"/>
                    <a:pt x="46" y="20"/>
                    <a:pt x="43" y="24"/>
                  </a:cubicBezTo>
                  <a:close/>
                </a:path>
              </a:pathLst>
            </a:custGeom>
            <a:solidFill>
              <a:srgbClr val="F1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8E309868-98B8-A91D-0923-DBA7B788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194"/>
              <a:ext cx="68" cy="41"/>
            </a:xfrm>
            <a:custGeom>
              <a:avLst/>
              <a:gdLst>
                <a:gd name="T0" fmla="*/ 8 w 44"/>
                <a:gd name="T1" fmla="*/ 19 h 27"/>
                <a:gd name="T2" fmla="*/ 2 w 44"/>
                <a:gd name="T3" fmla="*/ 16 h 27"/>
                <a:gd name="T4" fmla="*/ 15 w 44"/>
                <a:gd name="T5" fmla="*/ 4 h 27"/>
                <a:gd name="T6" fmla="*/ 44 w 44"/>
                <a:gd name="T7" fmla="*/ 27 h 27"/>
                <a:gd name="T8" fmla="*/ 33 w 44"/>
                <a:gd name="T9" fmla="*/ 25 h 27"/>
                <a:gd name="T10" fmla="*/ 8 w 44"/>
                <a:gd name="T1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7">
                  <a:moveTo>
                    <a:pt x="8" y="19"/>
                  </a:moveTo>
                  <a:cubicBezTo>
                    <a:pt x="6" y="18"/>
                    <a:pt x="4" y="17"/>
                    <a:pt x="2" y="16"/>
                  </a:cubicBezTo>
                  <a:cubicBezTo>
                    <a:pt x="0" y="6"/>
                    <a:pt x="6" y="0"/>
                    <a:pt x="15" y="4"/>
                  </a:cubicBezTo>
                  <a:cubicBezTo>
                    <a:pt x="26" y="8"/>
                    <a:pt x="41" y="10"/>
                    <a:pt x="44" y="27"/>
                  </a:cubicBezTo>
                  <a:cubicBezTo>
                    <a:pt x="40" y="26"/>
                    <a:pt x="37" y="25"/>
                    <a:pt x="33" y="25"/>
                  </a:cubicBezTo>
                  <a:cubicBezTo>
                    <a:pt x="24" y="25"/>
                    <a:pt x="15" y="27"/>
                    <a:pt x="8" y="19"/>
                  </a:cubicBezTo>
                  <a:close/>
                </a:path>
              </a:pathLst>
            </a:custGeom>
            <a:solidFill>
              <a:srgbClr val="F2D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379458C8-806D-B337-8D54-DB70987B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160"/>
              <a:ext cx="176" cy="131"/>
            </a:xfrm>
            <a:custGeom>
              <a:avLst/>
              <a:gdLst>
                <a:gd name="T0" fmla="*/ 17 w 113"/>
                <a:gd name="T1" fmla="*/ 67 h 85"/>
                <a:gd name="T2" fmla="*/ 1 w 113"/>
                <a:gd name="T3" fmla="*/ 27 h 85"/>
                <a:gd name="T4" fmla="*/ 31 w 113"/>
                <a:gd name="T5" fmla="*/ 1 h 85"/>
                <a:gd name="T6" fmla="*/ 48 w 113"/>
                <a:gd name="T7" fmla="*/ 5 h 85"/>
                <a:gd name="T8" fmla="*/ 48 w 113"/>
                <a:gd name="T9" fmla="*/ 11 h 85"/>
                <a:gd name="T10" fmla="*/ 49 w 113"/>
                <a:gd name="T11" fmla="*/ 48 h 85"/>
                <a:gd name="T12" fmla="*/ 87 w 113"/>
                <a:gd name="T13" fmla="*/ 30 h 85"/>
                <a:gd name="T14" fmla="*/ 92 w 113"/>
                <a:gd name="T15" fmla="*/ 18 h 85"/>
                <a:gd name="T16" fmla="*/ 111 w 113"/>
                <a:gd name="T17" fmla="*/ 47 h 85"/>
                <a:gd name="T18" fmla="*/ 77 w 113"/>
                <a:gd name="T19" fmla="*/ 83 h 85"/>
                <a:gd name="T20" fmla="*/ 17 w 113"/>
                <a:gd name="T21" fmla="*/ 6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85">
                  <a:moveTo>
                    <a:pt x="17" y="67"/>
                  </a:moveTo>
                  <a:cubicBezTo>
                    <a:pt x="6" y="56"/>
                    <a:pt x="0" y="43"/>
                    <a:pt x="1" y="27"/>
                  </a:cubicBezTo>
                  <a:cubicBezTo>
                    <a:pt x="3" y="9"/>
                    <a:pt x="12" y="0"/>
                    <a:pt x="31" y="1"/>
                  </a:cubicBezTo>
                  <a:cubicBezTo>
                    <a:pt x="37" y="2"/>
                    <a:pt x="43" y="1"/>
                    <a:pt x="48" y="5"/>
                  </a:cubicBezTo>
                  <a:cubicBezTo>
                    <a:pt x="50" y="7"/>
                    <a:pt x="49" y="9"/>
                    <a:pt x="48" y="11"/>
                  </a:cubicBezTo>
                  <a:cubicBezTo>
                    <a:pt x="38" y="24"/>
                    <a:pt x="40" y="36"/>
                    <a:pt x="49" y="48"/>
                  </a:cubicBezTo>
                  <a:cubicBezTo>
                    <a:pt x="69" y="59"/>
                    <a:pt x="83" y="45"/>
                    <a:pt x="87" y="30"/>
                  </a:cubicBezTo>
                  <a:cubicBezTo>
                    <a:pt x="88" y="25"/>
                    <a:pt x="88" y="21"/>
                    <a:pt x="92" y="18"/>
                  </a:cubicBezTo>
                  <a:cubicBezTo>
                    <a:pt x="109" y="27"/>
                    <a:pt x="113" y="34"/>
                    <a:pt x="111" y="47"/>
                  </a:cubicBezTo>
                  <a:cubicBezTo>
                    <a:pt x="108" y="66"/>
                    <a:pt x="94" y="81"/>
                    <a:pt x="77" y="83"/>
                  </a:cubicBezTo>
                  <a:cubicBezTo>
                    <a:pt x="55" y="85"/>
                    <a:pt x="35" y="79"/>
                    <a:pt x="17" y="67"/>
                  </a:cubicBezTo>
                  <a:close/>
                </a:path>
              </a:pathLst>
            </a:custGeom>
            <a:solidFill>
              <a:srgbClr val="F7C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D333ED28-B9AD-A3F2-DBD2-DE919A2F5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228"/>
              <a:ext cx="188" cy="138"/>
            </a:xfrm>
            <a:custGeom>
              <a:avLst/>
              <a:gdLst>
                <a:gd name="T0" fmla="*/ 77 w 121"/>
                <a:gd name="T1" fmla="*/ 9 h 89"/>
                <a:gd name="T2" fmla="*/ 90 w 121"/>
                <a:gd name="T3" fmla="*/ 13 h 89"/>
                <a:gd name="T4" fmla="*/ 97 w 121"/>
                <a:gd name="T5" fmla="*/ 70 h 89"/>
                <a:gd name="T6" fmla="*/ 10 w 121"/>
                <a:gd name="T7" fmla="*/ 52 h 89"/>
                <a:gd name="T8" fmla="*/ 26 w 121"/>
                <a:gd name="T9" fmla="*/ 0 h 89"/>
                <a:gd name="T10" fmla="*/ 31 w 121"/>
                <a:gd name="T11" fmla="*/ 11 h 89"/>
                <a:gd name="T12" fmla="*/ 30 w 121"/>
                <a:gd name="T13" fmla="*/ 21 h 89"/>
                <a:gd name="T14" fmla="*/ 50 w 121"/>
                <a:gd name="T15" fmla="*/ 45 h 89"/>
                <a:gd name="T16" fmla="*/ 72 w 121"/>
                <a:gd name="T17" fmla="*/ 22 h 89"/>
                <a:gd name="T18" fmla="*/ 77 w 121"/>
                <a:gd name="T1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89">
                  <a:moveTo>
                    <a:pt x="77" y="9"/>
                  </a:moveTo>
                  <a:cubicBezTo>
                    <a:pt x="81" y="11"/>
                    <a:pt x="86" y="12"/>
                    <a:pt x="90" y="13"/>
                  </a:cubicBezTo>
                  <a:cubicBezTo>
                    <a:pt x="118" y="25"/>
                    <a:pt x="121" y="51"/>
                    <a:pt x="97" y="70"/>
                  </a:cubicBezTo>
                  <a:cubicBezTo>
                    <a:pt x="74" y="89"/>
                    <a:pt x="24" y="79"/>
                    <a:pt x="10" y="52"/>
                  </a:cubicBezTo>
                  <a:cubicBezTo>
                    <a:pt x="0" y="33"/>
                    <a:pt x="8" y="6"/>
                    <a:pt x="26" y="0"/>
                  </a:cubicBezTo>
                  <a:cubicBezTo>
                    <a:pt x="32" y="2"/>
                    <a:pt x="32" y="7"/>
                    <a:pt x="31" y="11"/>
                  </a:cubicBezTo>
                  <a:cubicBezTo>
                    <a:pt x="30" y="14"/>
                    <a:pt x="30" y="18"/>
                    <a:pt x="30" y="21"/>
                  </a:cubicBezTo>
                  <a:cubicBezTo>
                    <a:pt x="30" y="36"/>
                    <a:pt x="38" y="45"/>
                    <a:pt x="50" y="45"/>
                  </a:cubicBezTo>
                  <a:cubicBezTo>
                    <a:pt x="60" y="45"/>
                    <a:pt x="71" y="34"/>
                    <a:pt x="72" y="22"/>
                  </a:cubicBezTo>
                  <a:cubicBezTo>
                    <a:pt x="73" y="17"/>
                    <a:pt x="71" y="12"/>
                    <a:pt x="77" y="9"/>
                  </a:cubicBezTo>
                  <a:close/>
                </a:path>
              </a:pathLst>
            </a:custGeom>
            <a:solidFill>
              <a:srgbClr val="F8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A48F43EC-715D-C55D-DF65-B10345D44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234"/>
              <a:ext cx="103" cy="99"/>
            </a:xfrm>
            <a:custGeom>
              <a:avLst/>
              <a:gdLst>
                <a:gd name="T0" fmla="*/ 66 w 66"/>
                <a:gd name="T1" fmla="*/ 55 h 64"/>
                <a:gd name="T2" fmla="*/ 32 w 66"/>
                <a:gd name="T3" fmla="*/ 57 h 64"/>
                <a:gd name="T4" fmla="*/ 0 w 66"/>
                <a:gd name="T5" fmla="*/ 40 h 64"/>
                <a:gd name="T6" fmla="*/ 30 w 66"/>
                <a:gd name="T7" fmla="*/ 10 h 64"/>
                <a:gd name="T8" fmla="*/ 48 w 66"/>
                <a:gd name="T9" fmla="*/ 6 h 64"/>
                <a:gd name="T10" fmla="*/ 60 w 66"/>
                <a:gd name="T11" fmla="*/ 19 h 64"/>
                <a:gd name="T12" fmla="*/ 66 w 66"/>
                <a:gd name="T13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4">
                  <a:moveTo>
                    <a:pt x="66" y="55"/>
                  </a:moveTo>
                  <a:cubicBezTo>
                    <a:pt x="55" y="64"/>
                    <a:pt x="43" y="59"/>
                    <a:pt x="32" y="57"/>
                  </a:cubicBezTo>
                  <a:cubicBezTo>
                    <a:pt x="20" y="55"/>
                    <a:pt x="9" y="49"/>
                    <a:pt x="0" y="40"/>
                  </a:cubicBezTo>
                  <a:cubicBezTo>
                    <a:pt x="14" y="35"/>
                    <a:pt x="25" y="25"/>
                    <a:pt x="30" y="10"/>
                  </a:cubicBezTo>
                  <a:cubicBezTo>
                    <a:pt x="34" y="0"/>
                    <a:pt x="42" y="4"/>
                    <a:pt x="48" y="6"/>
                  </a:cubicBezTo>
                  <a:cubicBezTo>
                    <a:pt x="54" y="8"/>
                    <a:pt x="62" y="9"/>
                    <a:pt x="60" y="19"/>
                  </a:cubicBezTo>
                  <a:cubicBezTo>
                    <a:pt x="57" y="32"/>
                    <a:pt x="58" y="44"/>
                    <a:pt x="66" y="55"/>
                  </a:cubicBezTo>
                  <a:close/>
                </a:path>
              </a:pathLst>
            </a:custGeom>
            <a:solidFill>
              <a:srgbClr val="F7C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A3EF2194-8A03-3482-3613-562CC07D2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223"/>
              <a:ext cx="82" cy="67"/>
            </a:xfrm>
            <a:custGeom>
              <a:avLst/>
              <a:gdLst>
                <a:gd name="T0" fmla="*/ 25 w 53"/>
                <a:gd name="T1" fmla="*/ 0 h 43"/>
                <a:gd name="T2" fmla="*/ 50 w 53"/>
                <a:gd name="T3" fmla="*/ 6 h 43"/>
                <a:gd name="T4" fmla="*/ 47 w 53"/>
                <a:gd name="T5" fmla="*/ 15 h 43"/>
                <a:gd name="T6" fmla="*/ 48 w 53"/>
                <a:gd name="T7" fmla="*/ 32 h 43"/>
                <a:gd name="T8" fmla="*/ 40 w 53"/>
                <a:gd name="T9" fmla="*/ 25 h 43"/>
                <a:gd name="T10" fmla="*/ 30 w 53"/>
                <a:gd name="T11" fmla="*/ 19 h 43"/>
                <a:gd name="T12" fmla="*/ 19 w 53"/>
                <a:gd name="T13" fmla="*/ 33 h 43"/>
                <a:gd name="T14" fmla="*/ 15 w 53"/>
                <a:gd name="T15" fmla="*/ 43 h 43"/>
                <a:gd name="T16" fmla="*/ 18 w 53"/>
                <a:gd name="T17" fmla="*/ 3 h 43"/>
                <a:gd name="T18" fmla="*/ 25 w 53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43">
                  <a:moveTo>
                    <a:pt x="25" y="0"/>
                  </a:moveTo>
                  <a:cubicBezTo>
                    <a:pt x="33" y="0"/>
                    <a:pt x="42" y="2"/>
                    <a:pt x="50" y="6"/>
                  </a:cubicBezTo>
                  <a:cubicBezTo>
                    <a:pt x="46" y="8"/>
                    <a:pt x="41" y="10"/>
                    <a:pt x="47" y="15"/>
                  </a:cubicBezTo>
                  <a:cubicBezTo>
                    <a:pt x="53" y="21"/>
                    <a:pt x="52" y="26"/>
                    <a:pt x="48" y="32"/>
                  </a:cubicBezTo>
                  <a:cubicBezTo>
                    <a:pt x="43" y="33"/>
                    <a:pt x="41" y="29"/>
                    <a:pt x="40" y="25"/>
                  </a:cubicBezTo>
                  <a:cubicBezTo>
                    <a:pt x="38" y="20"/>
                    <a:pt x="35" y="18"/>
                    <a:pt x="30" y="19"/>
                  </a:cubicBezTo>
                  <a:cubicBezTo>
                    <a:pt x="22" y="21"/>
                    <a:pt x="19" y="26"/>
                    <a:pt x="19" y="33"/>
                  </a:cubicBezTo>
                  <a:cubicBezTo>
                    <a:pt x="19" y="37"/>
                    <a:pt x="22" y="42"/>
                    <a:pt x="15" y="43"/>
                  </a:cubicBezTo>
                  <a:cubicBezTo>
                    <a:pt x="0" y="33"/>
                    <a:pt x="2" y="12"/>
                    <a:pt x="18" y="3"/>
                  </a:cubicBezTo>
                  <a:cubicBezTo>
                    <a:pt x="20" y="1"/>
                    <a:pt x="22" y="0"/>
                    <a:pt x="25" y="0"/>
                  </a:cubicBezTo>
                  <a:close/>
                </a:path>
              </a:pathLst>
            </a:custGeom>
            <a:solidFill>
              <a:srgbClr val="302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142F2FA4-FF34-283B-51EB-D247C9F94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226"/>
              <a:ext cx="82" cy="81"/>
            </a:xfrm>
            <a:custGeom>
              <a:avLst/>
              <a:gdLst>
                <a:gd name="T0" fmla="*/ 16 w 53"/>
                <a:gd name="T1" fmla="*/ 1 h 52"/>
                <a:gd name="T2" fmla="*/ 13 w 53"/>
                <a:gd name="T3" fmla="*/ 40 h 52"/>
                <a:gd name="T4" fmla="*/ 45 w 53"/>
                <a:gd name="T5" fmla="*/ 29 h 52"/>
                <a:gd name="T6" fmla="*/ 45 w 53"/>
                <a:gd name="T7" fmla="*/ 13 h 52"/>
                <a:gd name="T8" fmla="*/ 52 w 53"/>
                <a:gd name="T9" fmla="*/ 10 h 52"/>
                <a:gd name="T10" fmla="*/ 41 w 53"/>
                <a:gd name="T11" fmla="*/ 43 h 52"/>
                <a:gd name="T12" fmla="*/ 14 w 53"/>
                <a:gd name="T13" fmla="*/ 48 h 52"/>
                <a:gd name="T14" fmla="*/ 1 w 53"/>
                <a:gd name="T15" fmla="*/ 26 h 52"/>
                <a:gd name="T16" fmla="*/ 1 w 53"/>
                <a:gd name="T17" fmla="*/ 1 h 52"/>
                <a:gd name="T18" fmla="*/ 16 w 53"/>
                <a:gd name="T1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16" y="1"/>
                  </a:moveTo>
                  <a:cubicBezTo>
                    <a:pt x="2" y="15"/>
                    <a:pt x="1" y="29"/>
                    <a:pt x="13" y="40"/>
                  </a:cubicBezTo>
                  <a:cubicBezTo>
                    <a:pt x="26" y="44"/>
                    <a:pt x="36" y="37"/>
                    <a:pt x="45" y="29"/>
                  </a:cubicBezTo>
                  <a:cubicBezTo>
                    <a:pt x="47" y="24"/>
                    <a:pt x="48" y="19"/>
                    <a:pt x="45" y="13"/>
                  </a:cubicBezTo>
                  <a:cubicBezTo>
                    <a:pt x="44" y="7"/>
                    <a:pt x="47" y="7"/>
                    <a:pt x="52" y="10"/>
                  </a:cubicBezTo>
                  <a:cubicBezTo>
                    <a:pt x="50" y="22"/>
                    <a:pt x="53" y="34"/>
                    <a:pt x="41" y="43"/>
                  </a:cubicBezTo>
                  <a:cubicBezTo>
                    <a:pt x="32" y="51"/>
                    <a:pt x="22" y="52"/>
                    <a:pt x="14" y="48"/>
                  </a:cubicBezTo>
                  <a:cubicBezTo>
                    <a:pt x="6" y="44"/>
                    <a:pt x="2" y="36"/>
                    <a:pt x="1" y="26"/>
                  </a:cubicBezTo>
                  <a:cubicBezTo>
                    <a:pt x="0" y="18"/>
                    <a:pt x="6" y="10"/>
                    <a:pt x="1" y="1"/>
                  </a:cubicBezTo>
                  <a:cubicBezTo>
                    <a:pt x="6" y="0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F6E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344B94A2-0B78-1A98-B9BA-BE90C990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181"/>
              <a:ext cx="68" cy="72"/>
            </a:xfrm>
            <a:custGeom>
              <a:avLst/>
              <a:gdLst>
                <a:gd name="T0" fmla="*/ 44 w 44"/>
                <a:gd name="T1" fmla="*/ 4 h 46"/>
                <a:gd name="T2" fmla="*/ 36 w 44"/>
                <a:gd name="T3" fmla="*/ 31 h 46"/>
                <a:gd name="T4" fmla="*/ 0 w 44"/>
                <a:gd name="T5" fmla="*/ 35 h 46"/>
                <a:gd name="T6" fmla="*/ 3 w 44"/>
                <a:gd name="T7" fmla="*/ 35 h 46"/>
                <a:gd name="T8" fmla="*/ 8 w 44"/>
                <a:gd name="T9" fmla="*/ 35 h 46"/>
                <a:gd name="T10" fmla="*/ 36 w 44"/>
                <a:gd name="T11" fmla="*/ 19 h 46"/>
                <a:gd name="T12" fmla="*/ 34 w 44"/>
                <a:gd name="T13" fmla="*/ 1 h 46"/>
                <a:gd name="T14" fmla="*/ 44 w 44"/>
                <a:gd name="T15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46">
                  <a:moveTo>
                    <a:pt x="44" y="4"/>
                  </a:moveTo>
                  <a:cubicBezTo>
                    <a:pt x="43" y="14"/>
                    <a:pt x="42" y="23"/>
                    <a:pt x="36" y="31"/>
                  </a:cubicBezTo>
                  <a:cubicBezTo>
                    <a:pt x="27" y="44"/>
                    <a:pt x="13" y="46"/>
                    <a:pt x="0" y="35"/>
                  </a:cubicBezTo>
                  <a:cubicBezTo>
                    <a:pt x="1" y="34"/>
                    <a:pt x="2" y="34"/>
                    <a:pt x="3" y="35"/>
                  </a:cubicBezTo>
                  <a:cubicBezTo>
                    <a:pt x="5" y="35"/>
                    <a:pt x="6" y="35"/>
                    <a:pt x="8" y="35"/>
                  </a:cubicBezTo>
                  <a:cubicBezTo>
                    <a:pt x="21" y="35"/>
                    <a:pt x="27" y="26"/>
                    <a:pt x="36" y="19"/>
                  </a:cubicBezTo>
                  <a:cubicBezTo>
                    <a:pt x="38" y="13"/>
                    <a:pt x="37" y="7"/>
                    <a:pt x="34" y="1"/>
                  </a:cubicBezTo>
                  <a:cubicBezTo>
                    <a:pt x="39" y="0"/>
                    <a:pt x="41" y="3"/>
                    <a:pt x="44" y="4"/>
                  </a:cubicBezTo>
                  <a:close/>
                </a:path>
              </a:pathLst>
            </a:custGeom>
            <a:solidFill>
              <a:srgbClr val="F0D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45CDCC5C-418E-572E-316F-6BDDAB9B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166"/>
              <a:ext cx="36" cy="69"/>
            </a:xfrm>
            <a:custGeom>
              <a:avLst/>
              <a:gdLst>
                <a:gd name="T0" fmla="*/ 15 w 23"/>
                <a:gd name="T1" fmla="*/ 45 h 45"/>
                <a:gd name="T2" fmla="*/ 12 w 23"/>
                <a:gd name="T3" fmla="*/ 45 h 45"/>
                <a:gd name="T4" fmla="*/ 9 w 23"/>
                <a:gd name="T5" fmla="*/ 6 h 45"/>
                <a:gd name="T6" fmla="*/ 12 w 23"/>
                <a:gd name="T7" fmla="*/ 1 h 45"/>
                <a:gd name="T8" fmla="*/ 15 w 23"/>
                <a:gd name="T9" fmla="*/ 0 h 45"/>
                <a:gd name="T10" fmla="*/ 18 w 23"/>
                <a:gd name="T11" fmla="*/ 5 h 45"/>
                <a:gd name="T12" fmla="*/ 15 w 23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5">
                  <a:moveTo>
                    <a:pt x="15" y="45"/>
                  </a:moveTo>
                  <a:cubicBezTo>
                    <a:pt x="14" y="45"/>
                    <a:pt x="13" y="45"/>
                    <a:pt x="12" y="45"/>
                  </a:cubicBezTo>
                  <a:cubicBezTo>
                    <a:pt x="1" y="32"/>
                    <a:pt x="0" y="20"/>
                    <a:pt x="9" y="6"/>
                  </a:cubicBezTo>
                  <a:cubicBezTo>
                    <a:pt x="11" y="5"/>
                    <a:pt x="11" y="3"/>
                    <a:pt x="12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1"/>
                    <a:pt x="23" y="0"/>
                    <a:pt x="18" y="5"/>
                  </a:cubicBezTo>
                  <a:cubicBezTo>
                    <a:pt x="3" y="17"/>
                    <a:pt x="6" y="31"/>
                    <a:pt x="15" y="45"/>
                  </a:cubicBez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CBFE511F-A958-8C81-29C9-7C30776D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191"/>
              <a:ext cx="63" cy="51"/>
            </a:xfrm>
            <a:custGeom>
              <a:avLst/>
              <a:gdLst>
                <a:gd name="T0" fmla="*/ 40 w 40"/>
                <a:gd name="T1" fmla="*/ 13 h 33"/>
                <a:gd name="T2" fmla="*/ 12 w 40"/>
                <a:gd name="T3" fmla="*/ 29 h 33"/>
                <a:gd name="T4" fmla="*/ 10 w 40"/>
                <a:gd name="T5" fmla="*/ 6 h 33"/>
                <a:gd name="T6" fmla="*/ 22 w 40"/>
                <a:gd name="T7" fmla="*/ 0 h 33"/>
                <a:gd name="T8" fmla="*/ 36 w 40"/>
                <a:gd name="T9" fmla="*/ 3 h 33"/>
                <a:gd name="T10" fmla="*/ 40 w 40"/>
                <a:gd name="T1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40" y="13"/>
                  </a:moveTo>
                  <a:cubicBezTo>
                    <a:pt x="34" y="29"/>
                    <a:pt x="26" y="33"/>
                    <a:pt x="12" y="29"/>
                  </a:cubicBezTo>
                  <a:cubicBezTo>
                    <a:pt x="12" y="21"/>
                    <a:pt x="0" y="15"/>
                    <a:pt x="10" y="6"/>
                  </a:cubicBezTo>
                  <a:cubicBezTo>
                    <a:pt x="14" y="3"/>
                    <a:pt x="18" y="3"/>
                    <a:pt x="22" y="0"/>
                  </a:cubicBezTo>
                  <a:cubicBezTo>
                    <a:pt x="26" y="4"/>
                    <a:pt x="31" y="5"/>
                    <a:pt x="36" y="3"/>
                  </a:cubicBezTo>
                  <a:cubicBezTo>
                    <a:pt x="37" y="6"/>
                    <a:pt x="39" y="10"/>
                    <a:pt x="40" y="13"/>
                  </a:cubicBezTo>
                  <a:close/>
                </a:path>
              </a:pathLst>
            </a:custGeom>
            <a:solidFill>
              <a:srgbClr val="503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9843E907-FDC9-7693-DB01-DD912659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184"/>
              <a:ext cx="23" cy="24"/>
            </a:xfrm>
            <a:custGeom>
              <a:avLst/>
              <a:gdLst>
                <a:gd name="T0" fmla="*/ 15 w 15"/>
                <a:gd name="T1" fmla="*/ 7 h 15"/>
                <a:gd name="T2" fmla="*/ 7 w 15"/>
                <a:gd name="T3" fmla="*/ 14 h 15"/>
                <a:gd name="T4" fmla="*/ 1 w 15"/>
                <a:gd name="T5" fmla="*/ 4 h 15"/>
                <a:gd name="T6" fmla="*/ 15 w 15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2" y="15"/>
                    <a:pt x="7" y="14"/>
                  </a:cubicBezTo>
                  <a:cubicBezTo>
                    <a:pt x="2" y="13"/>
                    <a:pt x="0" y="9"/>
                    <a:pt x="1" y="4"/>
                  </a:cubicBezTo>
                  <a:cubicBezTo>
                    <a:pt x="7" y="0"/>
                    <a:pt x="11" y="1"/>
                    <a:pt x="15" y="7"/>
                  </a:cubicBezTo>
                  <a:close/>
                </a:path>
              </a:pathLst>
            </a:custGeom>
            <a:solidFill>
              <a:srgbClr val="EA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350B2EE5-FF98-EA3C-EE0B-FCA929BC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268"/>
              <a:ext cx="31" cy="20"/>
            </a:xfrm>
            <a:custGeom>
              <a:avLst/>
              <a:gdLst>
                <a:gd name="T0" fmla="*/ 20 w 20"/>
                <a:gd name="T1" fmla="*/ 0 h 13"/>
                <a:gd name="T2" fmla="*/ 0 w 20"/>
                <a:gd name="T3" fmla="*/ 1 h 13"/>
                <a:gd name="T4" fmla="*/ 20 w 2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20" y="0"/>
                  </a:moveTo>
                  <a:cubicBezTo>
                    <a:pt x="17" y="12"/>
                    <a:pt x="13" y="13"/>
                    <a:pt x="0" y="1"/>
                  </a:cubicBezTo>
                  <a:cubicBezTo>
                    <a:pt x="8" y="2"/>
                    <a:pt x="14" y="7"/>
                    <a:pt x="20" y="0"/>
                  </a:cubicBezTo>
                  <a:close/>
                </a:path>
              </a:pathLst>
            </a:custGeom>
            <a:solidFill>
              <a:srgbClr val="BC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EC61544D-8FC8-1BC0-ACAF-7DB58140E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246"/>
              <a:ext cx="55" cy="56"/>
            </a:xfrm>
            <a:custGeom>
              <a:avLst/>
              <a:gdLst>
                <a:gd name="T0" fmla="*/ 35 w 35"/>
                <a:gd name="T1" fmla="*/ 16 h 36"/>
                <a:gd name="T2" fmla="*/ 3 w 35"/>
                <a:gd name="T3" fmla="*/ 27 h 36"/>
                <a:gd name="T4" fmla="*/ 3 w 35"/>
                <a:gd name="T5" fmla="*/ 12 h 36"/>
                <a:gd name="T6" fmla="*/ 18 w 35"/>
                <a:gd name="T7" fmla="*/ 1 h 36"/>
                <a:gd name="T8" fmla="*/ 31 w 35"/>
                <a:gd name="T9" fmla="*/ 9 h 36"/>
                <a:gd name="T10" fmla="*/ 35 w 35"/>
                <a:gd name="T1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6">
                  <a:moveTo>
                    <a:pt x="35" y="16"/>
                  </a:moveTo>
                  <a:cubicBezTo>
                    <a:pt x="27" y="32"/>
                    <a:pt x="17" y="36"/>
                    <a:pt x="3" y="27"/>
                  </a:cubicBezTo>
                  <a:cubicBezTo>
                    <a:pt x="7" y="22"/>
                    <a:pt x="0" y="18"/>
                    <a:pt x="3" y="12"/>
                  </a:cubicBezTo>
                  <a:cubicBezTo>
                    <a:pt x="7" y="5"/>
                    <a:pt x="9" y="0"/>
                    <a:pt x="18" y="1"/>
                  </a:cubicBezTo>
                  <a:cubicBezTo>
                    <a:pt x="21" y="6"/>
                    <a:pt x="27" y="6"/>
                    <a:pt x="31" y="9"/>
                  </a:cubicBezTo>
                  <a:cubicBezTo>
                    <a:pt x="31" y="12"/>
                    <a:pt x="32" y="14"/>
                    <a:pt x="35" y="16"/>
                  </a:cubicBezTo>
                  <a:close/>
                </a:path>
              </a:pathLst>
            </a:custGeom>
            <a:solidFill>
              <a:srgbClr val="4F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2956210B-CAB1-341D-1A91-DC57E751E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242"/>
              <a:ext cx="23" cy="24"/>
            </a:xfrm>
            <a:custGeom>
              <a:avLst/>
              <a:gdLst>
                <a:gd name="T0" fmla="*/ 14 w 15"/>
                <a:gd name="T1" fmla="*/ 12 h 16"/>
                <a:gd name="T2" fmla="*/ 1 w 15"/>
                <a:gd name="T3" fmla="*/ 4 h 16"/>
                <a:gd name="T4" fmla="*/ 14 w 15"/>
                <a:gd name="T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14" y="12"/>
                  </a:moveTo>
                  <a:cubicBezTo>
                    <a:pt x="5" y="16"/>
                    <a:pt x="0" y="15"/>
                    <a:pt x="1" y="4"/>
                  </a:cubicBezTo>
                  <a:cubicBezTo>
                    <a:pt x="9" y="0"/>
                    <a:pt x="15" y="1"/>
                    <a:pt x="14" y="12"/>
                  </a:cubicBezTo>
                  <a:close/>
                </a:path>
              </a:pathLst>
            </a:custGeom>
            <a:solidFill>
              <a:srgbClr val="E6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48">
            <a:extLst>
              <a:ext uri="{FF2B5EF4-FFF2-40B4-BE49-F238E27FC236}">
                <a16:creationId xmlns:a16="http://schemas.microsoft.com/office/drawing/2014/main" id="{F29B62A5-ADE0-ED97-E1F9-0076BF8649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03426" y="1200150"/>
            <a:ext cx="1211262" cy="1614488"/>
            <a:chOff x="1262" y="756"/>
            <a:chExt cx="763" cy="1017"/>
          </a:xfrm>
        </p:grpSpPr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B60F42D7-3E83-67B9-3902-BD77A3C0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200"/>
              <a:ext cx="46" cy="58"/>
            </a:xfrm>
            <a:custGeom>
              <a:avLst/>
              <a:gdLst>
                <a:gd name="T0" fmla="*/ 28 w 28"/>
                <a:gd name="T1" fmla="*/ 29 h 35"/>
                <a:gd name="T2" fmla="*/ 0 w 28"/>
                <a:gd name="T3" fmla="*/ 5 h 35"/>
                <a:gd name="T4" fmla="*/ 17 w 28"/>
                <a:gd name="T5" fmla="*/ 5 h 35"/>
                <a:gd name="T6" fmla="*/ 28 w 28"/>
                <a:gd name="T7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5">
                  <a:moveTo>
                    <a:pt x="28" y="29"/>
                  </a:moveTo>
                  <a:cubicBezTo>
                    <a:pt x="7" y="35"/>
                    <a:pt x="5" y="17"/>
                    <a:pt x="0" y="5"/>
                  </a:cubicBezTo>
                  <a:cubicBezTo>
                    <a:pt x="6" y="0"/>
                    <a:pt x="12" y="1"/>
                    <a:pt x="17" y="5"/>
                  </a:cubicBezTo>
                  <a:cubicBezTo>
                    <a:pt x="21" y="13"/>
                    <a:pt x="25" y="21"/>
                    <a:pt x="28" y="29"/>
                  </a:cubicBezTo>
                  <a:close/>
                </a:path>
              </a:pathLst>
            </a:custGeom>
            <a:solidFill>
              <a:srgbClr val="E9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663DC7EE-B558-43A4-3921-B2D1ED33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105"/>
              <a:ext cx="50" cy="71"/>
            </a:xfrm>
            <a:custGeom>
              <a:avLst/>
              <a:gdLst>
                <a:gd name="T0" fmla="*/ 5 w 30"/>
                <a:gd name="T1" fmla="*/ 43 h 43"/>
                <a:gd name="T2" fmla="*/ 16 w 30"/>
                <a:gd name="T3" fmla="*/ 1 h 43"/>
                <a:gd name="T4" fmla="*/ 0 w 30"/>
                <a:gd name="T5" fmla="*/ 13 h 43"/>
                <a:gd name="T6" fmla="*/ 5 w 30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3">
                  <a:moveTo>
                    <a:pt x="5" y="43"/>
                  </a:moveTo>
                  <a:cubicBezTo>
                    <a:pt x="30" y="34"/>
                    <a:pt x="20" y="17"/>
                    <a:pt x="16" y="1"/>
                  </a:cubicBezTo>
                  <a:cubicBezTo>
                    <a:pt x="8" y="0"/>
                    <a:pt x="3" y="6"/>
                    <a:pt x="0" y="13"/>
                  </a:cubicBezTo>
                  <a:cubicBezTo>
                    <a:pt x="2" y="23"/>
                    <a:pt x="4" y="33"/>
                    <a:pt x="5" y="43"/>
                  </a:cubicBezTo>
                  <a:close/>
                </a:path>
              </a:pathLst>
            </a:custGeom>
            <a:solidFill>
              <a:srgbClr val="E9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0D3A0CBD-2DAD-8DBC-553E-65549576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420"/>
              <a:ext cx="320" cy="353"/>
            </a:xfrm>
            <a:custGeom>
              <a:avLst/>
              <a:gdLst>
                <a:gd name="T0" fmla="*/ 166 w 194"/>
                <a:gd name="T1" fmla="*/ 6 h 214"/>
                <a:gd name="T2" fmla="*/ 180 w 194"/>
                <a:gd name="T3" fmla="*/ 12 h 214"/>
                <a:gd name="T4" fmla="*/ 183 w 194"/>
                <a:gd name="T5" fmla="*/ 29 h 214"/>
                <a:gd name="T6" fmla="*/ 183 w 194"/>
                <a:gd name="T7" fmla="*/ 116 h 214"/>
                <a:gd name="T8" fmla="*/ 191 w 194"/>
                <a:gd name="T9" fmla="*/ 151 h 214"/>
                <a:gd name="T10" fmla="*/ 188 w 194"/>
                <a:gd name="T11" fmla="*/ 206 h 214"/>
                <a:gd name="T12" fmla="*/ 185 w 194"/>
                <a:gd name="T13" fmla="*/ 214 h 214"/>
                <a:gd name="T14" fmla="*/ 15 w 194"/>
                <a:gd name="T15" fmla="*/ 214 h 214"/>
                <a:gd name="T16" fmla="*/ 10 w 194"/>
                <a:gd name="T17" fmla="*/ 195 h 214"/>
                <a:gd name="T18" fmla="*/ 10 w 194"/>
                <a:gd name="T19" fmla="*/ 138 h 214"/>
                <a:gd name="T20" fmla="*/ 11 w 194"/>
                <a:gd name="T21" fmla="*/ 120 h 214"/>
                <a:gd name="T22" fmla="*/ 5 w 194"/>
                <a:gd name="T23" fmla="*/ 35 h 214"/>
                <a:gd name="T24" fmla="*/ 0 w 194"/>
                <a:gd name="T25" fmla="*/ 18 h 214"/>
                <a:gd name="T26" fmla="*/ 18 w 194"/>
                <a:gd name="T27" fmla="*/ 2 h 214"/>
                <a:gd name="T28" fmla="*/ 29 w 194"/>
                <a:gd name="T29" fmla="*/ 0 h 214"/>
                <a:gd name="T30" fmla="*/ 41 w 194"/>
                <a:gd name="T31" fmla="*/ 17 h 214"/>
                <a:gd name="T32" fmla="*/ 60 w 194"/>
                <a:gd name="T33" fmla="*/ 86 h 214"/>
                <a:gd name="T34" fmla="*/ 69 w 194"/>
                <a:gd name="T35" fmla="*/ 110 h 214"/>
                <a:gd name="T36" fmla="*/ 112 w 194"/>
                <a:gd name="T37" fmla="*/ 116 h 214"/>
                <a:gd name="T38" fmla="*/ 123 w 194"/>
                <a:gd name="T39" fmla="*/ 96 h 214"/>
                <a:gd name="T40" fmla="*/ 152 w 194"/>
                <a:gd name="T41" fmla="*/ 20 h 214"/>
                <a:gd name="T42" fmla="*/ 166 w 194"/>
                <a:gd name="T43" fmla="*/ 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4" h="214">
                  <a:moveTo>
                    <a:pt x="166" y="6"/>
                  </a:moveTo>
                  <a:cubicBezTo>
                    <a:pt x="171" y="8"/>
                    <a:pt x="175" y="10"/>
                    <a:pt x="180" y="12"/>
                  </a:cubicBezTo>
                  <a:cubicBezTo>
                    <a:pt x="183" y="17"/>
                    <a:pt x="184" y="23"/>
                    <a:pt x="183" y="29"/>
                  </a:cubicBezTo>
                  <a:cubicBezTo>
                    <a:pt x="180" y="58"/>
                    <a:pt x="181" y="87"/>
                    <a:pt x="183" y="116"/>
                  </a:cubicBezTo>
                  <a:cubicBezTo>
                    <a:pt x="186" y="127"/>
                    <a:pt x="188" y="139"/>
                    <a:pt x="191" y="151"/>
                  </a:cubicBezTo>
                  <a:cubicBezTo>
                    <a:pt x="194" y="170"/>
                    <a:pt x="189" y="188"/>
                    <a:pt x="188" y="206"/>
                  </a:cubicBezTo>
                  <a:cubicBezTo>
                    <a:pt x="188" y="210"/>
                    <a:pt x="187" y="212"/>
                    <a:pt x="185" y="214"/>
                  </a:cubicBezTo>
                  <a:cubicBezTo>
                    <a:pt x="128" y="214"/>
                    <a:pt x="72" y="214"/>
                    <a:pt x="15" y="214"/>
                  </a:cubicBezTo>
                  <a:cubicBezTo>
                    <a:pt x="10" y="209"/>
                    <a:pt x="10" y="202"/>
                    <a:pt x="10" y="195"/>
                  </a:cubicBezTo>
                  <a:cubicBezTo>
                    <a:pt x="10" y="176"/>
                    <a:pt x="11" y="157"/>
                    <a:pt x="10" y="138"/>
                  </a:cubicBezTo>
                  <a:cubicBezTo>
                    <a:pt x="8" y="132"/>
                    <a:pt x="9" y="126"/>
                    <a:pt x="11" y="120"/>
                  </a:cubicBezTo>
                  <a:cubicBezTo>
                    <a:pt x="20" y="91"/>
                    <a:pt x="15" y="63"/>
                    <a:pt x="5" y="35"/>
                  </a:cubicBezTo>
                  <a:cubicBezTo>
                    <a:pt x="3" y="30"/>
                    <a:pt x="0" y="24"/>
                    <a:pt x="0" y="18"/>
                  </a:cubicBezTo>
                  <a:cubicBezTo>
                    <a:pt x="2" y="8"/>
                    <a:pt x="11" y="5"/>
                    <a:pt x="18" y="2"/>
                  </a:cubicBezTo>
                  <a:cubicBezTo>
                    <a:pt x="22" y="1"/>
                    <a:pt x="25" y="0"/>
                    <a:pt x="29" y="0"/>
                  </a:cubicBezTo>
                  <a:cubicBezTo>
                    <a:pt x="38" y="3"/>
                    <a:pt x="39" y="11"/>
                    <a:pt x="41" y="17"/>
                  </a:cubicBezTo>
                  <a:cubicBezTo>
                    <a:pt x="47" y="40"/>
                    <a:pt x="54" y="63"/>
                    <a:pt x="60" y="86"/>
                  </a:cubicBezTo>
                  <a:cubicBezTo>
                    <a:pt x="62" y="95"/>
                    <a:pt x="65" y="103"/>
                    <a:pt x="69" y="110"/>
                  </a:cubicBezTo>
                  <a:cubicBezTo>
                    <a:pt x="80" y="129"/>
                    <a:pt x="97" y="131"/>
                    <a:pt x="112" y="116"/>
                  </a:cubicBezTo>
                  <a:cubicBezTo>
                    <a:pt x="117" y="110"/>
                    <a:pt x="121" y="103"/>
                    <a:pt x="123" y="96"/>
                  </a:cubicBezTo>
                  <a:cubicBezTo>
                    <a:pt x="132" y="70"/>
                    <a:pt x="143" y="46"/>
                    <a:pt x="152" y="20"/>
                  </a:cubicBezTo>
                  <a:cubicBezTo>
                    <a:pt x="154" y="14"/>
                    <a:pt x="155" y="4"/>
                    <a:pt x="166" y="6"/>
                  </a:cubicBezTo>
                  <a:close/>
                </a:path>
              </a:pathLst>
            </a:custGeom>
            <a:solidFill>
              <a:srgbClr val="764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37406E8B-79D0-AE9C-55F6-ACC816E7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440"/>
              <a:ext cx="147" cy="333"/>
            </a:xfrm>
            <a:custGeom>
              <a:avLst/>
              <a:gdLst>
                <a:gd name="T0" fmla="*/ 12 w 89"/>
                <a:gd name="T1" fmla="*/ 202 h 202"/>
                <a:gd name="T2" fmla="*/ 14 w 89"/>
                <a:gd name="T3" fmla="*/ 137 h 202"/>
                <a:gd name="T4" fmla="*/ 14 w 89"/>
                <a:gd name="T5" fmla="*/ 128 h 202"/>
                <a:gd name="T6" fmla="*/ 7 w 89"/>
                <a:gd name="T7" fmla="*/ 106 h 202"/>
                <a:gd name="T8" fmla="*/ 7 w 89"/>
                <a:gd name="T9" fmla="*/ 0 h 202"/>
                <a:gd name="T10" fmla="*/ 37 w 89"/>
                <a:gd name="T11" fmla="*/ 25 h 202"/>
                <a:gd name="T12" fmla="*/ 83 w 89"/>
                <a:gd name="T13" fmla="*/ 110 h 202"/>
                <a:gd name="T14" fmla="*/ 85 w 89"/>
                <a:gd name="T15" fmla="*/ 148 h 202"/>
                <a:gd name="T16" fmla="*/ 32 w 89"/>
                <a:gd name="T17" fmla="*/ 202 h 202"/>
                <a:gd name="T18" fmla="*/ 12 w 89"/>
                <a:gd name="T1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2">
                  <a:moveTo>
                    <a:pt x="12" y="202"/>
                  </a:moveTo>
                  <a:cubicBezTo>
                    <a:pt x="12" y="181"/>
                    <a:pt x="13" y="159"/>
                    <a:pt x="14" y="137"/>
                  </a:cubicBezTo>
                  <a:cubicBezTo>
                    <a:pt x="12" y="134"/>
                    <a:pt x="13" y="131"/>
                    <a:pt x="14" y="128"/>
                  </a:cubicBezTo>
                  <a:cubicBezTo>
                    <a:pt x="18" y="119"/>
                    <a:pt x="14" y="112"/>
                    <a:pt x="7" y="106"/>
                  </a:cubicBezTo>
                  <a:cubicBezTo>
                    <a:pt x="0" y="71"/>
                    <a:pt x="4" y="35"/>
                    <a:pt x="7" y="0"/>
                  </a:cubicBezTo>
                  <a:cubicBezTo>
                    <a:pt x="21" y="3"/>
                    <a:pt x="30" y="13"/>
                    <a:pt x="37" y="25"/>
                  </a:cubicBezTo>
                  <a:cubicBezTo>
                    <a:pt x="54" y="52"/>
                    <a:pt x="70" y="80"/>
                    <a:pt x="83" y="110"/>
                  </a:cubicBezTo>
                  <a:cubicBezTo>
                    <a:pt x="89" y="123"/>
                    <a:pt x="89" y="135"/>
                    <a:pt x="85" y="148"/>
                  </a:cubicBezTo>
                  <a:cubicBezTo>
                    <a:pt x="71" y="170"/>
                    <a:pt x="52" y="186"/>
                    <a:pt x="32" y="202"/>
                  </a:cubicBezTo>
                  <a:cubicBezTo>
                    <a:pt x="25" y="202"/>
                    <a:pt x="18" y="202"/>
                    <a:pt x="12" y="202"/>
                  </a:cubicBezTo>
                  <a:close/>
                </a:path>
              </a:pathLst>
            </a:custGeom>
            <a:solidFill>
              <a:srgbClr val="FBB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919B5BFE-4690-7835-5F6C-E6D75C41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644"/>
              <a:ext cx="23" cy="129"/>
            </a:xfrm>
            <a:custGeom>
              <a:avLst/>
              <a:gdLst>
                <a:gd name="T0" fmla="*/ 3 w 14"/>
                <a:gd name="T1" fmla="*/ 78 h 78"/>
                <a:gd name="T2" fmla="*/ 1 w 14"/>
                <a:gd name="T3" fmla="*/ 37 h 78"/>
                <a:gd name="T4" fmla="*/ 3 w 14"/>
                <a:gd name="T5" fmla="*/ 16 h 78"/>
                <a:gd name="T6" fmla="*/ 6 w 14"/>
                <a:gd name="T7" fmla="*/ 1 h 78"/>
                <a:gd name="T8" fmla="*/ 9 w 14"/>
                <a:gd name="T9" fmla="*/ 0 h 78"/>
                <a:gd name="T10" fmla="*/ 13 w 14"/>
                <a:gd name="T11" fmla="*/ 13 h 78"/>
                <a:gd name="T12" fmla="*/ 13 w 14"/>
                <a:gd name="T13" fmla="*/ 78 h 78"/>
                <a:gd name="T14" fmla="*/ 3 w 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8">
                  <a:moveTo>
                    <a:pt x="3" y="78"/>
                  </a:moveTo>
                  <a:cubicBezTo>
                    <a:pt x="2" y="65"/>
                    <a:pt x="2" y="51"/>
                    <a:pt x="1" y="37"/>
                  </a:cubicBezTo>
                  <a:cubicBezTo>
                    <a:pt x="0" y="30"/>
                    <a:pt x="0" y="23"/>
                    <a:pt x="3" y="16"/>
                  </a:cubicBezTo>
                  <a:cubicBezTo>
                    <a:pt x="3" y="11"/>
                    <a:pt x="2" y="5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4" y="3"/>
                    <a:pt x="13" y="8"/>
                    <a:pt x="13" y="13"/>
                  </a:cubicBezTo>
                  <a:cubicBezTo>
                    <a:pt x="13" y="35"/>
                    <a:pt x="13" y="56"/>
                    <a:pt x="13" y="78"/>
                  </a:cubicBezTo>
                  <a:cubicBezTo>
                    <a:pt x="10" y="78"/>
                    <a:pt x="6" y="78"/>
                    <a:pt x="3" y="78"/>
                  </a:cubicBezTo>
                  <a:close/>
                </a:path>
              </a:pathLst>
            </a:custGeom>
            <a:solidFill>
              <a:srgbClr val="5F3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2E1EE20-1F86-C778-C317-1E4C62D6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756"/>
              <a:ext cx="589" cy="456"/>
            </a:xfrm>
            <a:custGeom>
              <a:avLst/>
              <a:gdLst>
                <a:gd name="T0" fmla="*/ 278 w 356"/>
                <a:gd name="T1" fmla="*/ 1 h 276"/>
                <a:gd name="T2" fmla="*/ 282 w 356"/>
                <a:gd name="T3" fmla="*/ 16 h 276"/>
                <a:gd name="T4" fmla="*/ 279 w 356"/>
                <a:gd name="T5" fmla="*/ 28 h 276"/>
                <a:gd name="T6" fmla="*/ 290 w 356"/>
                <a:gd name="T7" fmla="*/ 56 h 276"/>
                <a:gd name="T8" fmla="*/ 340 w 356"/>
                <a:gd name="T9" fmla="*/ 123 h 276"/>
                <a:gd name="T10" fmla="*/ 356 w 356"/>
                <a:gd name="T11" fmla="*/ 210 h 276"/>
                <a:gd name="T12" fmla="*/ 331 w 356"/>
                <a:gd name="T13" fmla="*/ 207 h 276"/>
                <a:gd name="T14" fmla="*/ 325 w 356"/>
                <a:gd name="T15" fmla="*/ 199 h 276"/>
                <a:gd name="T16" fmla="*/ 320 w 356"/>
                <a:gd name="T17" fmla="*/ 144 h 276"/>
                <a:gd name="T18" fmla="*/ 269 w 356"/>
                <a:gd name="T19" fmla="*/ 102 h 276"/>
                <a:gd name="T20" fmla="*/ 221 w 356"/>
                <a:gd name="T21" fmla="*/ 108 h 276"/>
                <a:gd name="T22" fmla="*/ 115 w 356"/>
                <a:gd name="T23" fmla="*/ 128 h 276"/>
                <a:gd name="T24" fmla="*/ 64 w 356"/>
                <a:gd name="T25" fmla="*/ 144 h 276"/>
                <a:gd name="T26" fmla="*/ 47 w 356"/>
                <a:gd name="T27" fmla="*/ 200 h 276"/>
                <a:gd name="T28" fmla="*/ 57 w 356"/>
                <a:gd name="T29" fmla="*/ 247 h 276"/>
                <a:gd name="T30" fmla="*/ 51 w 356"/>
                <a:gd name="T31" fmla="*/ 268 h 276"/>
                <a:gd name="T32" fmla="*/ 38 w 356"/>
                <a:gd name="T33" fmla="*/ 274 h 276"/>
                <a:gd name="T34" fmla="*/ 30 w 356"/>
                <a:gd name="T35" fmla="*/ 261 h 276"/>
                <a:gd name="T36" fmla="*/ 15 w 356"/>
                <a:gd name="T37" fmla="*/ 194 h 276"/>
                <a:gd name="T38" fmla="*/ 6 w 356"/>
                <a:gd name="T39" fmla="*/ 161 h 276"/>
                <a:gd name="T40" fmla="*/ 8 w 356"/>
                <a:gd name="T41" fmla="*/ 116 h 276"/>
                <a:gd name="T42" fmla="*/ 22 w 356"/>
                <a:gd name="T43" fmla="*/ 99 h 276"/>
                <a:gd name="T44" fmla="*/ 91 w 356"/>
                <a:gd name="T45" fmla="*/ 61 h 276"/>
                <a:gd name="T46" fmla="*/ 161 w 356"/>
                <a:gd name="T47" fmla="*/ 48 h 276"/>
                <a:gd name="T48" fmla="*/ 216 w 356"/>
                <a:gd name="T49" fmla="*/ 17 h 276"/>
                <a:gd name="T50" fmla="*/ 227 w 356"/>
                <a:gd name="T51" fmla="*/ 11 h 276"/>
                <a:gd name="T52" fmla="*/ 230 w 356"/>
                <a:gd name="T53" fmla="*/ 24 h 276"/>
                <a:gd name="T54" fmla="*/ 227 w 356"/>
                <a:gd name="T55" fmla="*/ 43 h 276"/>
                <a:gd name="T56" fmla="*/ 270 w 356"/>
                <a:gd name="T57" fmla="*/ 5 h 276"/>
                <a:gd name="T58" fmla="*/ 278 w 356"/>
                <a:gd name="T59" fmla="*/ 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276">
                  <a:moveTo>
                    <a:pt x="278" y="1"/>
                  </a:moveTo>
                  <a:cubicBezTo>
                    <a:pt x="286" y="4"/>
                    <a:pt x="283" y="11"/>
                    <a:pt x="282" y="16"/>
                  </a:cubicBezTo>
                  <a:cubicBezTo>
                    <a:pt x="282" y="20"/>
                    <a:pt x="280" y="24"/>
                    <a:pt x="279" y="28"/>
                  </a:cubicBezTo>
                  <a:cubicBezTo>
                    <a:pt x="270" y="49"/>
                    <a:pt x="270" y="51"/>
                    <a:pt x="290" y="56"/>
                  </a:cubicBezTo>
                  <a:cubicBezTo>
                    <a:pt x="326" y="65"/>
                    <a:pt x="334" y="93"/>
                    <a:pt x="340" y="123"/>
                  </a:cubicBezTo>
                  <a:cubicBezTo>
                    <a:pt x="347" y="152"/>
                    <a:pt x="347" y="182"/>
                    <a:pt x="356" y="210"/>
                  </a:cubicBezTo>
                  <a:cubicBezTo>
                    <a:pt x="344" y="221"/>
                    <a:pt x="339" y="221"/>
                    <a:pt x="331" y="207"/>
                  </a:cubicBezTo>
                  <a:cubicBezTo>
                    <a:pt x="329" y="204"/>
                    <a:pt x="326" y="202"/>
                    <a:pt x="325" y="199"/>
                  </a:cubicBezTo>
                  <a:cubicBezTo>
                    <a:pt x="327" y="180"/>
                    <a:pt x="324" y="162"/>
                    <a:pt x="320" y="144"/>
                  </a:cubicBezTo>
                  <a:cubicBezTo>
                    <a:pt x="314" y="117"/>
                    <a:pt x="297" y="103"/>
                    <a:pt x="269" y="102"/>
                  </a:cubicBezTo>
                  <a:cubicBezTo>
                    <a:pt x="253" y="102"/>
                    <a:pt x="237" y="103"/>
                    <a:pt x="221" y="108"/>
                  </a:cubicBezTo>
                  <a:cubicBezTo>
                    <a:pt x="187" y="120"/>
                    <a:pt x="151" y="123"/>
                    <a:pt x="115" y="128"/>
                  </a:cubicBezTo>
                  <a:cubicBezTo>
                    <a:pt x="97" y="130"/>
                    <a:pt x="80" y="134"/>
                    <a:pt x="64" y="144"/>
                  </a:cubicBezTo>
                  <a:cubicBezTo>
                    <a:pt x="47" y="159"/>
                    <a:pt x="42" y="178"/>
                    <a:pt x="47" y="200"/>
                  </a:cubicBezTo>
                  <a:cubicBezTo>
                    <a:pt x="51" y="216"/>
                    <a:pt x="56" y="231"/>
                    <a:pt x="57" y="247"/>
                  </a:cubicBezTo>
                  <a:cubicBezTo>
                    <a:pt x="57" y="255"/>
                    <a:pt x="53" y="261"/>
                    <a:pt x="51" y="268"/>
                  </a:cubicBezTo>
                  <a:cubicBezTo>
                    <a:pt x="49" y="275"/>
                    <a:pt x="44" y="276"/>
                    <a:pt x="38" y="274"/>
                  </a:cubicBezTo>
                  <a:cubicBezTo>
                    <a:pt x="33" y="271"/>
                    <a:pt x="31" y="266"/>
                    <a:pt x="30" y="261"/>
                  </a:cubicBezTo>
                  <a:cubicBezTo>
                    <a:pt x="24" y="239"/>
                    <a:pt x="18" y="217"/>
                    <a:pt x="15" y="194"/>
                  </a:cubicBezTo>
                  <a:cubicBezTo>
                    <a:pt x="13" y="183"/>
                    <a:pt x="10" y="172"/>
                    <a:pt x="6" y="161"/>
                  </a:cubicBezTo>
                  <a:cubicBezTo>
                    <a:pt x="0" y="145"/>
                    <a:pt x="0" y="130"/>
                    <a:pt x="8" y="116"/>
                  </a:cubicBezTo>
                  <a:cubicBezTo>
                    <a:pt x="13" y="111"/>
                    <a:pt x="18" y="104"/>
                    <a:pt x="22" y="99"/>
                  </a:cubicBezTo>
                  <a:cubicBezTo>
                    <a:pt x="40" y="77"/>
                    <a:pt x="65" y="68"/>
                    <a:pt x="91" y="61"/>
                  </a:cubicBezTo>
                  <a:cubicBezTo>
                    <a:pt x="114" y="56"/>
                    <a:pt x="137" y="52"/>
                    <a:pt x="161" y="48"/>
                  </a:cubicBezTo>
                  <a:cubicBezTo>
                    <a:pt x="183" y="43"/>
                    <a:pt x="202" y="34"/>
                    <a:pt x="216" y="17"/>
                  </a:cubicBezTo>
                  <a:cubicBezTo>
                    <a:pt x="219" y="13"/>
                    <a:pt x="222" y="9"/>
                    <a:pt x="227" y="11"/>
                  </a:cubicBezTo>
                  <a:cubicBezTo>
                    <a:pt x="232" y="13"/>
                    <a:pt x="231" y="19"/>
                    <a:pt x="230" y="24"/>
                  </a:cubicBezTo>
                  <a:cubicBezTo>
                    <a:pt x="230" y="30"/>
                    <a:pt x="227" y="35"/>
                    <a:pt x="227" y="43"/>
                  </a:cubicBezTo>
                  <a:cubicBezTo>
                    <a:pt x="244" y="33"/>
                    <a:pt x="256" y="17"/>
                    <a:pt x="270" y="5"/>
                  </a:cubicBezTo>
                  <a:cubicBezTo>
                    <a:pt x="272" y="3"/>
                    <a:pt x="274" y="0"/>
                    <a:pt x="278" y="1"/>
                  </a:cubicBezTo>
                  <a:close/>
                </a:path>
              </a:pathLst>
            </a:custGeom>
            <a:solidFill>
              <a:srgbClr val="E4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86E561EA-26A1-AE3B-F62F-0799A6C77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18"/>
              <a:ext cx="508" cy="280"/>
            </a:xfrm>
            <a:custGeom>
              <a:avLst/>
              <a:gdLst>
                <a:gd name="T0" fmla="*/ 253 w 307"/>
                <a:gd name="T1" fmla="*/ 80 h 170"/>
                <a:gd name="T2" fmla="*/ 240 w 307"/>
                <a:gd name="T3" fmla="*/ 103 h 170"/>
                <a:gd name="T4" fmla="*/ 231 w 307"/>
                <a:gd name="T5" fmla="*/ 109 h 170"/>
                <a:gd name="T6" fmla="*/ 89 w 307"/>
                <a:gd name="T7" fmla="*/ 166 h 170"/>
                <a:gd name="T8" fmla="*/ 5 w 307"/>
                <a:gd name="T9" fmla="*/ 114 h 170"/>
                <a:gd name="T10" fmla="*/ 11 w 307"/>
                <a:gd name="T11" fmla="*/ 99 h 170"/>
                <a:gd name="T12" fmla="*/ 55 w 307"/>
                <a:gd name="T13" fmla="*/ 92 h 170"/>
                <a:gd name="T14" fmla="*/ 90 w 307"/>
                <a:gd name="T15" fmla="*/ 46 h 170"/>
                <a:gd name="T16" fmla="*/ 122 w 307"/>
                <a:gd name="T17" fmla="*/ 23 h 170"/>
                <a:gd name="T18" fmla="*/ 130 w 307"/>
                <a:gd name="T19" fmla="*/ 28 h 170"/>
                <a:gd name="T20" fmla="*/ 160 w 307"/>
                <a:gd name="T21" fmla="*/ 68 h 170"/>
                <a:gd name="T22" fmla="*/ 150 w 307"/>
                <a:gd name="T23" fmla="*/ 80 h 170"/>
                <a:gd name="T24" fmla="*/ 98 w 307"/>
                <a:gd name="T25" fmla="*/ 92 h 170"/>
                <a:gd name="T26" fmla="*/ 161 w 307"/>
                <a:gd name="T27" fmla="*/ 71 h 170"/>
                <a:gd name="T28" fmla="*/ 167 w 307"/>
                <a:gd name="T29" fmla="*/ 68 h 170"/>
                <a:gd name="T30" fmla="*/ 208 w 307"/>
                <a:gd name="T31" fmla="*/ 65 h 170"/>
                <a:gd name="T32" fmla="*/ 250 w 307"/>
                <a:gd name="T33" fmla="*/ 15 h 170"/>
                <a:gd name="T34" fmla="*/ 255 w 307"/>
                <a:gd name="T35" fmla="*/ 4 h 170"/>
                <a:gd name="T36" fmla="*/ 256 w 307"/>
                <a:gd name="T37" fmla="*/ 17 h 170"/>
                <a:gd name="T38" fmla="*/ 264 w 307"/>
                <a:gd name="T39" fmla="*/ 27 h 170"/>
                <a:gd name="T40" fmla="*/ 272 w 307"/>
                <a:gd name="T41" fmla="*/ 18 h 170"/>
                <a:gd name="T42" fmla="*/ 278 w 307"/>
                <a:gd name="T43" fmla="*/ 1 h 170"/>
                <a:gd name="T44" fmla="*/ 303 w 307"/>
                <a:gd name="T45" fmla="*/ 21 h 170"/>
                <a:gd name="T46" fmla="*/ 266 w 307"/>
                <a:gd name="T47" fmla="*/ 64 h 170"/>
                <a:gd name="T48" fmla="*/ 253 w 307"/>
                <a:gd name="T49" fmla="*/ 8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170">
                  <a:moveTo>
                    <a:pt x="253" y="80"/>
                  </a:moveTo>
                  <a:cubicBezTo>
                    <a:pt x="245" y="85"/>
                    <a:pt x="250" y="98"/>
                    <a:pt x="240" y="103"/>
                  </a:cubicBezTo>
                  <a:cubicBezTo>
                    <a:pt x="235" y="102"/>
                    <a:pt x="234" y="107"/>
                    <a:pt x="231" y="109"/>
                  </a:cubicBezTo>
                  <a:cubicBezTo>
                    <a:pt x="190" y="145"/>
                    <a:pt x="145" y="170"/>
                    <a:pt x="89" y="166"/>
                  </a:cubicBezTo>
                  <a:cubicBezTo>
                    <a:pt x="53" y="164"/>
                    <a:pt x="25" y="144"/>
                    <a:pt x="5" y="114"/>
                  </a:cubicBezTo>
                  <a:cubicBezTo>
                    <a:pt x="1" y="107"/>
                    <a:pt x="0" y="101"/>
                    <a:pt x="11" y="99"/>
                  </a:cubicBezTo>
                  <a:cubicBezTo>
                    <a:pt x="26" y="100"/>
                    <a:pt x="41" y="97"/>
                    <a:pt x="55" y="92"/>
                  </a:cubicBezTo>
                  <a:cubicBezTo>
                    <a:pt x="80" y="85"/>
                    <a:pt x="90" y="71"/>
                    <a:pt x="90" y="46"/>
                  </a:cubicBezTo>
                  <a:cubicBezTo>
                    <a:pt x="91" y="28"/>
                    <a:pt x="106" y="18"/>
                    <a:pt x="122" y="23"/>
                  </a:cubicBezTo>
                  <a:cubicBezTo>
                    <a:pt x="125" y="24"/>
                    <a:pt x="129" y="25"/>
                    <a:pt x="130" y="28"/>
                  </a:cubicBezTo>
                  <a:cubicBezTo>
                    <a:pt x="135" y="46"/>
                    <a:pt x="146" y="58"/>
                    <a:pt x="160" y="68"/>
                  </a:cubicBezTo>
                  <a:cubicBezTo>
                    <a:pt x="160" y="75"/>
                    <a:pt x="154" y="77"/>
                    <a:pt x="150" y="80"/>
                  </a:cubicBezTo>
                  <a:cubicBezTo>
                    <a:pt x="132" y="90"/>
                    <a:pt x="113" y="95"/>
                    <a:pt x="98" y="92"/>
                  </a:cubicBezTo>
                  <a:cubicBezTo>
                    <a:pt x="119" y="95"/>
                    <a:pt x="142" y="89"/>
                    <a:pt x="161" y="71"/>
                  </a:cubicBezTo>
                  <a:cubicBezTo>
                    <a:pt x="163" y="69"/>
                    <a:pt x="165" y="69"/>
                    <a:pt x="167" y="68"/>
                  </a:cubicBezTo>
                  <a:cubicBezTo>
                    <a:pt x="181" y="67"/>
                    <a:pt x="195" y="69"/>
                    <a:pt x="208" y="65"/>
                  </a:cubicBezTo>
                  <a:cubicBezTo>
                    <a:pt x="233" y="57"/>
                    <a:pt x="247" y="41"/>
                    <a:pt x="250" y="15"/>
                  </a:cubicBezTo>
                  <a:cubicBezTo>
                    <a:pt x="250" y="11"/>
                    <a:pt x="249" y="6"/>
                    <a:pt x="255" y="4"/>
                  </a:cubicBezTo>
                  <a:cubicBezTo>
                    <a:pt x="255" y="9"/>
                    <a:pt x="256" y="13"/>
                    <a:pt x="256" y="17"/>
                  </a:cubicBezTo>
                  <a:cubicBezTo>
                    <a:pt x="256" y="23"/>
                    <a:pt x="259" y="26"/>
                    <a:pt x="264" y="27"/>
                  </a:cubicBezTo>
                  <a:cubicBezTo>
                    <a:pt x="270" y="27"/>
                    <a:pt x="271" y="22"/>
                    <a:pt x="272" y="18"/>
                  </a:cubicBezTo>
                  <a:cubicBezTo>
                    <a:pt x="273" y="12"/>
                    <a:pt x="267" y="3"/>
                    <a:pt x="278" y="1"/>
                  </a:cubicBezTo>
                  <a:cubicBezTo>
                    <a:pt x="288" y="0"/>
                    <a:pt x="301" y="11"/>
                    <a:pt x="303" y="21"/>
                  </a:cubicBezTo>
                  <a:cubicBezTo>
                    <a:pt x="307" y="49"/>
                    <a:pt x="295" y="68"/>
                    <a:pt x="266" y="64"/>
                  </a:cubicBezTo>
                  <a:cubicBezTo>
                    <a:pt x="259" y="66"/>
                    <a:pt x="255" y="72"/>
                    <a:pt x="253" y="80"/>
                  </a:cubicBezTo>
                  <a:close/>
                </a:path>
              </a:pathLst>
            </a:custGeom>
            <a:solidFill>
              <a:srgbClr val="F8C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F84F7650-50F1-8579-D2D0-59DE1F87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413"/>
              <a:ext cx="228" cy="225"/>
            </a:xfrm>
            <a:custGeom>
              <a:avLst/>
              <a:gdLst>
                <a:gd name="T0" fmla="*/ 0 w 138"/>
                <a:gd name="T1" fmla="*/ 7 h 136"/>
                <a:gd name="T2" fmla="*/ 23 w 138"/>
                <a:gd name="T3" fmla="*/ 2 h 136"/>
                <a:gd name="T4" fmla="*/ 30 w 138"/>
                <a:gd name="T5" fmla="*/ 16 h 136"/>
                <a:gd name="T6" fmla="*/ 52 w 138"/>
                <a:gd name="T7" fmla="*/ 89 h 136"/>
                <a:gd name="T8" fmla="*/ 57 w 138"/>
                <a:gd name="T9" fmla="*/ 99 h 136"/>
                <a:gd name="T10" fmla="*/ 73 w 138"/>
                <a:gd name="T11" fmla="*/ 99 h 136"/>
                <a:gd name="T12" fmla="*/ 99 w 138"/>
                <a:gd name="T13" fmla="*/ 23 h 136"/>
                <a:gd name="T14" fmla="*/ 103 w 138"/>
                <a:gd name="T15" fmla="*/ 7 h 136"/>
                <a:gd name="T16" fmla="*/ 117 w 138"/>
                <a:gd name="T17" fmla="*/ 2 h 136"/>
                <a:gd name="T18" fmla="*/ 138 w 138"/>
                <a:gd name="T19" fmla="*/ 10 h 136"/>
                <a:gd name="T20" fmla="*/ 128 w 138"/>
                <a:gd name="T21" fmla="*/ 24 h 136"/>
                <a:gd name="T22" fmla="*/ 97 w 138"/>
                <a:gd name="T23" fmla="*/ 106 h 136"/>
                <a:gd name="T24" fmla="*/ 91 w 138"/>
                <a:gd name="T25" fmla="*/ 116 h 136"/>
                <a:gd name="T26" fmla="*/ 61 w 138"/>
                <a:gd name="T27" fmla="*/ 135 h 136"/>
                <a:gd name="T28" fmla="*/ 35 w 138"/>
                <a:gd name="T29" fmla="*/ 110 h 136"/>
                <a:gd name="T30" fmla="*/ 10 w 138"/>
                <a:gd name="T31" fmla="*/ 28 h 136"/>
                <a:gd name="T32" fmla="*/ 0 w 138"/>
                <a:gd name="T33" fmla="*/ 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0" y="7"/>
                  </a:moveTo>
                  <a:cubicBezTo>
                    <a:pt x="7" y="3"/>
                    <a:pt x="15" y="1"/>
                    <a:pt x="23" y="2"/>
                  </a:cubicBezTo>
                  <a:cubicBezTo>
                    <a:pt x="28" y="5"/>
                    <a:pt x="28" y="11"/>
                    <a:pt x="30" y="16"/>
                  </a:cubicBezTo>
                  <a:cubicBezTo>
                    <a:pt x="36" y="41"/>
                    <a:pt x="43" y="65"/>
                    <a:pt x="52" y="89"/>
                  </a:cubicBezTo>
                  <a:cubicBezTo>
                    <a:pt x="54" y="92"/>
                    <a:pt x="55" y="96"/>
                    <a:pt x="57" y="99"/>
                  </a:cubicBezTo>
                  <a:cubicBezTo>
                    <a:pt x="63" y="109"/>
                    <a:pt x="67" y="109"/>
                    <a:pt x="73" y="99"/>
                  </a:cubicBezTo>
                  <a:cubicBezTo>
                    <a:pt x="86" y="75"/>
                    <a:pt x="92" y="49"/>
                    <a:pt x="99" y="23"/>
                  </a:cubicBezTo>
                  <a:cubicBezTo>
                    <a:pt x="101" y="18"/>
                    <a:pt x="103" y="13"/>
                    <a:pt x="103" y="7"/>
                  </a:cubicBezTo>
                  <a:cubicBezTo>
                    <a:pt x="106" y="0"/>
                    <a:pt x="111" y="0"/>
                    <a:pt x="117" y="2"/>
                  </a:cubicBezTo>
                  <a:cubicBezTo>
                    <a:pt x="124" y="4"/>
                    <a:pt x="131" y="7"/>
                    <a:pt x="138" y="10"/>
                  </a:cubicBezTo>
                  <a:cubicBezTo>
                    <a:pt x="131" y="11"/>
                    <a:pt x="130" y="18"/>
                    <a:pt x="128" y="24"/>
                  </a:cubicBezTo>
                  <a:cubicBezTo>
                    <a:pt x="118" y="51"/>
                    <a:pt x="107" y="79"/>
                    <a:pt x="97" y="106"/>
                  </a:cubicBezTo>
                  <a:cubicBezTo>
                    <a:pt x="95" y="110"/>
                    <a:pt x="94" y="113"/>
                    <a:pt x="91" y="116"/>
                  </a:cubicBezTo>
                  <a:cubicBezTo>
                    <a:pt x="84" y="127"/>
                    <a:pt x="75" y="136"/>
                    <a:pt x="61" y="135"/>
                  </a:cubicBezTo>
                  <a:cubicBezTo>
                    <a:pt x="46" y="133"/>
                    <a:pt x="39" y="122"/>
                    <a:pt x="35" y="110"/>
                  </a:cubicBezTo>
                  <a:cubicBezTo>
                    <a:pt x="25" y="83"/>
                    <a:pt x="18" y="55"/>
                    <a:pt x="10" y="28"/>
                  </a:cubicBezTo>
                  <a:cubicBezTo>
                    <a:pt x="8" y="21"/>
                    <a:pt x="9" y="11"/>
                    <a:pt x="0" y="7"/>
                  </a:cubicBezTo>
                  <a:close/>
                </a:path>
              </a:pathLst>
            </a:custGeom>
            <a:solidFill>
              <a:srgbClr val="AC7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BD322A5E-6B39-B9E6-64F3-BAAB655D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42"/>
              <a:ext cx="149" cy="173"/>
            </a:xfrm>
            <a:custGeom>
              <a:avLst/>
              <a:gdLst>
                <a:gd name="T0" fmla="*/ 42 w 90"/>
                <a:gd name="T1" fmla="*/ 98 h 105"/>
                <a:gd name="T2" fmla="*/ 18 w 90"/>
                <a:gd name="T3" fmla="*/ 67 h 105"/>
                <a:gd name="T4" fmla="*/ 11 w 90"/>
                <a:gd name="T5" fmla="*/ 36 h 105"/>
                <a:gd name="T6" fmla="*/ 5 w 90"/>
                <a:gd name="T7" fmla="*/ 23 h 105"/>
                <a:gd name="T8" fmla="*/ 18 w 90"/>
                <a:gd name="T9" fmla="*/ 25 h 105"/>
                <a:gd name="T10" fmla="*/ 34 w 90"/>
                <a:gd name="T11" fmla="*/ 43 h 105"/>
                <a:gd name="T12" fmla="*/ 48 w 90"/>
                <a:gd name="T13" fmla="*/ 51 h 105"/>
                <a:gd name="T14" fmla="*/ 43 w 90"/>
                <a:gd name="T15" fmla="*/ 11 h 105"/>
                <a:gd name="T16" fmla="*/ 48 w 90"/>
                <a:gd name="T17" fmla="*/ 1 h 105"/>
                <a:gd name="T18" fmla="*/ 54 w 90"/>
                <a:gd name="T19" fmla="*/ 9 h 105"/>
                <a:gd name="T20" fmla="*/ 61 w 90"/>
                <a:gd name="T21" fmla="*/ 18 h 105"/>
                <a:gd name="T22" fmla="*/ 64 w 90"/>
                <a:gd name="T23" fmla="*/ 35 h 105"/>
                <a:gd name="T24" fmla="*/ 84 w 90"/>
                <a:gd name="T25" fmla="*/ 67 h 105"/>
                <a:gd name="T26" fmla="*/ 90 w 90"/>
                <a:gd name="T27" fmla="*/ 91 h 105"/>
                <a:gd name="T28" fmla="*/ 53 w 90"/>
                <a:gd name="T29" fmla="*/ 105 h 105"/>
                <a:gd name="T30" fmla="*/ 42 w 90"/>
                <a:gd name="T31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105">
                  <a:moveTo>
                    <a:pt x="42" y="98"/>
                  </a:moveTo>
                  <a:cubicBezTo>
                    <a:pt x="33" y="89"/>
                    <a:pt x="19" y="83"/>
                    <a:pt x="18" y="67"/>
                  </a:cubicBezTo>
                  <a:cubicBezTo>
                    <a:pt x="24" y="55"/>
                    <a:pt x="20" y="46"/>
                    <a:pt x="11" y="36"/>
                  </a:cubicBezTo>
                  <a:cubicBezTo>
                    <a:pt x="9" y="33"/>
                    <a:pt x="0" y="30"/>
                    <a:pt x="5" y="23"/>
                  </a:cubicBezTo>
                  <a:cubicBezTo>
                    <a:pt x="10" y="17"/>
                    <a:pt x="14" y="26"/>
                    <a:pt x="18" y="25"/>
                  </a:cubicBezTo>
                  <a:cubicBezTo>
                    <a:pt x="26" y="29"/>
                    <a:pt x="30" y="36"/>
                    <a:pt x="34" y="43"/>
                  </a:cubicBezTo>
                  <a:cubicBezTo>
                    <a:pt x="38" y="47"/>
                    <a:pt x="41" y="52"/>
                    <a:pt x="48" y="51"/>
                  </a:cubicBezTo>
                  <a:cubicBezTo>
                    <a:pt x="42" y="38"/>
                    <a:pt x="47" y="24"/>
                    <a:pt x="43" y="11"/>
                  </a:cubicBezTo>
                  <a:cubicBezTo>
                    <a:pt x="41" y="8"/>
                    <a:pt x="43" y="2"/>
                    <a:pt x="48" y="1"/>
                  </a:cubicBezTo>
                  <a:cubicBezTo>
                    <a:pt x="52" y="0"/>
                    <a:pt x="53" y="5"/>
                    <a:pt x="54" y="9"/>
                  </a:cubicBezTo>
                  <a:cubicBezTo>
                    <a:pt x="56" y="12"/>
                    <a:pt x="55" y="17"/>
                    <a:pt x="61" y="18"/>
                  </a:cubicBezTo>
                  <a:cubicBezTo>
                    <a:pt x="55" y="25"/>
                    <a:pt x="60" y="32"/>
                    <a:pt x="64" y="35"/>
                  </a:cubicBezTo>
                  <a:cubicBezTo>
                    <a:pt x="77" y="42"/>
                    <a:pt x="80" y="55"/>
                    <a:pt x="84" y="67"/>
                  </a:cubicBezTo>
                  <a:cubicBezTo>
                    <a:pt x="89" y="74"/>
                    <a:pt x="88" y="83"/>
                    <a:pt x="90" y="91"/>
                  </a:cubicBezTo>
                  <a:cubicBezTo>
                    <a:pt x="80" y="101"/>
                    <a:pt x="67" y="104"/>
                    <a:pt x="53" y="105"/>
                  </a:cubicBezTo>
                  <a:cubicBezTo>
                    <a:pt x="48" y="104"/>
                    <a:pt x="44" y="103"/>
                    <a:pt x="42" y="98"/>
                  </a:cubicBezTo>
                  <a:close/>
                </a:path>
              </a:pathLst>
            </a:custGeom>
            <a:solidFill>
              <a:srgbClr val="F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65B29894-F4DA-DC07-8ECD-48C66FD7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063"/>
              <a:ext cx="540" cy="225"/>
            </a:xfrm>
            <a:custGeom>
              <a:avLst/>
              <a:gdLst>
                <a:gd name="T0" fmla="*/ 18 w 327"/>
                <a:gd name="T1" fmla="*/ 97 h 136"/>
                <a:gd name="T2" fmla="*/ 8 w 327"/>
                <a:gd name="T3" fmla="*/ 92 h 136"/>
                <a:gd name="T4" fmla="*/ 5 w 327"/>
                <a:gd name="T5" fmla="*/ 86 h 136"/>
                <a:gd name="T6" fmla="*/ 15 w 327"/>
                <a:gd name="T7" fmla="*/ 78 h 136"/>
                <a:gd name="T8" fmla="*/ 21 w 327"/>
                <a:gd name="T9" fmla="*/ 60 h 136"/>
                <a:gd name="T10" fmla="*/ 28 w 327"/>
                <a:gd name="T11" fmla="*/ 52 h 136"/>
                <a:gd name="T12" fmla="*/ 47 w 327"/>
                <a:gd name="T13" fmla="*/ 45 h 136"/>
                <a:gd name="T14" fmla="*/ 67 w 327"/>
                <a:gd name="T15" fmla="*/ 39 h 136"/>
                <a:gd name="T16" fmla="*/ 73 w 327"/>
                <a:gd name="T17" fmla="*/ 40 h 136"/>
                <a:gd name="T18" fmla="*/ 77 w 327"/>
                <a:gd name="T19" fmla="*/ 50 h 136"/>
                <a:gd name="T20" fmla="*/ 65 w 327"/>
                <a:gd name="T21" fmla="*/ 53 h 136"/>
                <a:gd name="T22" fmla="*/ 31 w 327"/>
                <a:gd name="T23" fmla="*/ 67 h 136"/>
                <a:gd name="T24" fmla="*/ 26 w 327"/>
                <a:gd name="T25" fmla="*/ 74 h 136"/>
                <a:gd name="T26" fmla="*/ 29 w 327"/>
                <a:gd name="T27" fmla="*/ 100 h 136"/>
                <a:gd name="T28" fmla="*/ 46 w 327"/>
                <a:gd name="T29" fmla="*/ 119 h 136"/>
                <a:gd name="T30" fmla="*/ 122 w 327"/>
                <a:gd name="T31" fmla="*/ 112 h 136"/>
                <a:gd name="T32" fmla="*/ 137 w 327"/>
                <a:gd name="T33" fmla="*/ 62 h 136"/>
                <a:gd name="T34" fmla="*/ 119 w 327"/>
                <a:gd name="T35" fmla="*/ 48 h 136"/>
                <a:gd name="T36" fmla="*/ 96 w 327"/>
                <a:gd name="T37" fmla="*/ 47 h 136"/>
                <a:gd name="T38" fmla="*/ 91 w 327"/>
                <a:gd name="T39" fmla="*/ 39 h 136"/>
                <a:gd name="T40" fmla="*/ 141 w 327"/>
                <a:gd name="T41" fmla="*/ 44 h 136"/>
                <a:gd name="T42" fmla="*/ 179 w 327"/>
                <a:gd name="T43" fmla="*/ 36 h 136"/>
                <a:gd name="T44" fmla="*/ 204 w 327"/>
                <a:gd name="T45" fmla="*/ 16 h 136"/>
                <a:gd name="T46" fmla="*/ 235 w 327"/>
                <a:gd name="T47" fmla="*/ 7 h 136"/>
                <a:gd name="T48" fmla="*/ 258 w 327"/>
                <a:gd name="T49" fmla="*/ 4 h 136"/>
                <a:gd name="T50" fmla="*/ 294 w 327"/>
                <a:gd name="T51" fmla="*/ 12 h 136"/>
                <a:gd name="T52" fmla="*/ 299 w 327"/>
                <a:gd name="T53" fmla="*/ 18 h 136"/>
                <a:gd name="T54" fmla="*/ 323 w 327"/>
                <a:gd name="T55" fmla="*/ 24 h 136"/>
                <a:gd name="T56" fmla="*/ 322 w 327"/>
                <a:gd name="T57" fmla="*/ 32 h 136"/>
                <a:gd name="T58" fmla="*/ 309 w 327"/>
                <a:gd name="T59" fmla="*/ 37 h 136"/>
                <a:gd name="T60" fmla="*/ 307 w 327"/>
                <a:gd name="T61" fmla="*/ 59 h 136"/>
                <a:gd name="T62" fmla="*/ 266 w 327"/>
                <a:gd name="T63" fmla="*/ 100 h 136"/>
                <a:gd name="T64" fmla="*/ 221 w 327"/>
                <a:gd name="T65" fmla="*/ 104 h 136"/>
                <a:gd name="T66" fmla="*/ 213 w 327"/>
                <a:gd name="T67" fmla="*/ 102 h 136"/>
                <a:gd name="T68" fmla="*/ 182 w 327"/>
                <a:gd name="T69" fmla="*/ 66 h 136"/>
                <a:gd name="T70" fmla="*/ 163 w 327"/>
                <a:gd name="T71" fmla="*/ 60 h 136"/>
                <a:gd name="T72" fmla="*/ 149 w 327"/>
                <a:gd name="T73" fmla="*/ 73 h 136"/>
                <a:gd name="T74" fmla="*/ 109 w 327"/>
                <a:gd name="T75" fmla="*/ 129 h 136"/>
                <a:gd name="T76" fmla="*/ 65 w 327"/>
                <a:gd name="T77" fmla="*/ 135 h 136"/>
                <a:gd name="T78" fmla="*/ 33 w 327"/>
                <a:gd name="T79" fmla="*/ 126 h 136"/>
                <a:gd name="T80" fmla="*/ 23 w 327"/>
                <a:gd name="T81" fmla="*/ 116 h 136"/>
                <a:gd name="T82" fmla="*/ 18 w 327"/>
                <a:gd name="T83" fmla="*/ 9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7" h="136">
                  <a:moveTo>
                    <a:pt x="18" y="97"/>
                  </a:moveTo>
                  <a:cubicBezTo>
                    <a:pt x="17" y="90"/>
                    <a:pt x="12" y="92"/>
                    <a:pt x="8" y="92"/>
                  </a:cubicBezTo>
                  <a:cubicBezTo>
                    <a:pt x="4" y="92"/>
                    <a:pt x="0" y="92"/>
                    <a:pt x="5" y="86"/>
                  </a:cubicBezTo>
                  <a:cubicBezTo>
                    <a:pt x="11" y="87"/>
                    <a:pt x="16" y="87"/>
                    <a:pt x="15" y="78"/>
                  </a:cubicBezTo>
                  <a:cubicBezTo>
                    <a:pt x="15" y="72"/>
                    <a:pt x="21" y="67"/>
                    <a:pt x="21" y="60"/>
                  </a:cubicBezTo>
                  <a:cubicBezTo>
                    <a:pt x="23" y="57"/>
                    <a:pt x="25" y="54"/>
                    <a:pt x="28" y="52"/>
                  </a:cubicBezTo>
                  <a:cubicBezTo>
                    <a:pt x="34" y="49"/>
                    <a:pt x="41" y="47"/>
                    <a:pt x="47" y="45"/>
                  </a:cubicBezTo>
                  <a:cubicBezTo>
                    <a:pt x="54" y="43"/>
                    <a:pt x="60" y="40"/>
                    <a:pt x="67" y="39"/>
                  </a:cubicBezTo>
                  <a:cubicBezTo>
                    <a:pt x="69" y="39"/>
                    <a:pt x="71" y="39"/>
                    <a:pt x="73" y="40"/>
                  </a:cubicBezTo>
                  <a:cubicBezTo>
                    <a:pt x="77" y="42"/>
                    <a:pt x="82" y="45"/>
                    <a:pt x="77" y="50"/>
                  </a:cubicBezTo>
                  <a:cubicBezTo>
                    <a:pt x="73" y="52"/>
                    <a:pt x="69" y="51"/>
                    <a:pt x="65" y="53"/>
                  </a:cubicBezTo>
                  <a:cubicBezTo>
                    <a:pt x="53" y="56"/>
                    <a:pt x="41" y="59"/>
                    <a:pt x="31" y="67"/>
                  </a:cubicBezTo>
                  <a:cubicBezTo>
                    <a:pt x="29" y="69"/>
                    <a:pt x="27" y="71"/>
                    <a:pt x="26" y="74"/>
                  </a:cubicBezTo>
                  <a:cubicBezTo>
                    <a:pt x="22" y="83"/>
                    <a:pt x="25" y="91"/>
                    <a:pt x="29" y="100"/>
                  </a:cubicBezTo>
                  <a:cubicBezTo>
                    <a:pt x="32" y="108"/>
                    <a:pt x="38" y="115"/>
                    <a:pt x="46" y="119"/>
                  </a:cubicBezTo>
                  <a:cubicBezTo>
                    <a:pt x="73" y="132"/>
                    <a:pt x="98" y="126"/>
                    <a:pt x="122" y="112"/>
                  </a:cubicBezTo>
                  <a:cubicBezTo>
                    <a:pt x="142" y="101"/>
                    <a:pt x="141" y="77"/>
                    <a:pt x="137" y="62"/>
                  </a:cubicBezTo>
                  <a:cubicBezTo>
                    <a:pt x="134" y="53"/>
                    <a:pt x="127" y="50"/>
                    <a:pt x="119" y="48"/>
                  </a:cubicBezTo>
                  <a:cubicBezTo>
                    <a:pt x="111" y="44"/>
                    <a:pt x="103" y="47"/>
                    <a:pt x="96" y="47"/>
                  </a:cubicBezTo>
                  <a:cubicBezTo>
                    <a:pt x="92" y="45"/>
                    <a:pt x="89" y="43"/>
                    <a:pt x="91" y="39"/>
                  </a:cubicBezTo>
                  <a:cubicBezTo>
                    <a:pt x="107" y="30"/>
                    <a:pt x="126" y="32"/>
                    <a:pt x="141" y="44"/>
                  </a:cubicBezTo>
                  <a:cubicBezTo>
                    <a:pt x="155" y="55"/>
                    <a:pt x="171" y="52"/>
                    <a:pt x="179" y="36"/>
                  </a:cubicBezTo>
                  <a:cubicBezTo>
                    <a:pt x="185" y="26"/>
                    <a:pt x="193" y="20"/>
                    <a:pt x="204" y="16"/>
                  </a:cubicBezTo>
                  <a:cubicBezTo>
                    <a:pt x="214" y="12"/>
                    <a:pt x="224" y="10"/>
                    <a:pt x="235" y="7"/>
                  </a:cubicBezTo>
                  <a:cubicBezTo>
                    <a:pt x="242" y="6"/>
                    <a:pt x="250" y="5"/>
                    <a:pt x="258" y="4"/>
                  </a:cubicBezTo>
                  <a:cubicBezTo>
                    <a:pt x="271" y="5"/>
                    <a:pt x="284" y="0"/>
                    <a:pt x="294" y="12"/>
                  </a:cubicBezTo>
                  <a:cubicBezTo>
                    <a:pt x="296" y="14"/>
                    <a:pt x="299" y="16"/>
                    <a:pt x="299" y="18"/>
                  </a:cubicBezTo>
                  <a:cubicBezTo>
                    <a:pt x="304" y="32"/>
                    <a:pt x="313" y="29"/>
                    <a:pt x="323" y="24"/>
                  </a:cubicBezTo>
                  <a:cubicBezTo>
                    <a:pt x="326" y="27"/>
                    <a:pt x="327" y="30"/>
                    <a:pt x="322" y="32"/>
                  </a:cubicBezTo>
                  <a:cubicBezTo>
                    <a:pt x="317" y="33"/>
                    <a:pt x="312" y="34"/>
                    <a:pt x="309" y="37"/>
                  </a:cubicBezTo>
                  <a:cubicBezTo>
                    <a:pt x="308" y="45"/>
                    <a:pt x="309" y="52"/>
                    <a:pt x="307" y="59"/>
                  </a:cubicBezTo>
                  <a:cubicBezTo>
                    <a:pt x="302" y="81"/>
                    <a:pt x="287" y="93"/>
                    <a:pt x="266" y="100"/>
                  </a:cubicBezTo>
                  <a:cubicBezTo>
                    <a:pt x="251" y="105"/>
                    <a:pt x="237" y="106"/>
                    <a:pt x="221" y="104"/>
                  </a:cubicBezTo>
                  <a:cubicBezTo>
                    <a:pt x="219" y="102"/>
                    <a:pt x="216" y="105"/>
                    <a:pt x="213" y="102"/>
                  </a:cubicBezTo>
                  <a:cubicBezTo>
                    <a:pt x="197" y="96"/>
                    <a:pt x="187" y="83"/>
                    <a:pt x="182" y="66"/>
                  </a:cubicBezTo>
                  <a:cubicBezTo>
                    <a:pt x="179" y="55"/>
                    <a:pt x="170" y="59"/>
                    <a:pt x="163" y="60"/>
                  </a:cubicBezTo>
                  <a:cubicBezTo>
                    <a:pt x="157" y="61"/>
                    <a:pt x="149" y="61"/>
                    <a:pt x="149" y="73"/>
                  </a:cubicBezTo>
                  <a:cubicBezTo>
                    <a:pt x="150" y="104"/>
                    <a:pt x="138" y="119"/>
                    <a:pt x="109" y="129"/>
                  </a:cubicBezTo>
                  <a:cubicBezTo>
                    <a:pt x="94" y="134"/>
                    <a:pt x="80" y="136"/>
                    <a:pt x="65" y="135"/>
                  </a:cubicBezTo>
                  <a:cubicBezTo>
                    <a:pt x="53" y="136"/>
                    <a:pt x="42" y="133"/>
                    <a:pt x="33" y="126"/>
                  </a:cubicBezTo>
                  <a:cubicBezTo>
                    <a:pt x="29" y="123"/>
                    <a:pt x="26" y="120"/>
                    <a:pt x="23" y="116"/>
                  </a:cubicBezTo>
                  <a:cubicBezTo>
                    <a:pt x="19" y="110"/>
                    <a:pt x="15" y="105"/>
                    <a:pt x="18" y="97"/>
                  </a:cubicBezTo>
                  <a:close/>
                </a:path>
              </a:pathLst>
            </a:custGeom>
            <a:solidFill>
              <a:srgbClr val="47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098355B-DFF9-F620-43E9-544124A0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266"/>
              <a:ext cx="438" cy="146"/>
            </a:xfrm>
            <a:custGeom>
              <a:avLst/>
              <a:gdLst>
                <a:gd name="T0" fmla="*/ 5 w 265"/>
                <a:gd name="T1" fmla="*/ 0 h 88"/>
                <a:gd name="T2" fmla="*/ 36 w 265"/>
                <a:gd name="T3" fmla="*/ 12 h 88"/>
                <a:gd name="T4" fmla="*/ 32 w 265"/>
                <a:gd name="T5" fmla="*/ 20 h 88"/>
                <a:gd name="T6" fmla="*/ 144 w 265"/>
                <a:gd name="T7" fmla="*/ 72 h 88"/>
                <a:gd name="T8" fmla="*/ 224 w 265"/>
                <a:gd name="T9" fmla="*/ 38 h 88"/>
                <a:gd name="T10" fmla="*/ 259 w 265"/>
                <a:gd name="T11" fmla="*/ 12 h 88"/>
                <a:gd name="T12" fmla="*/ 265 w 265"/>
                <a:gd name="T13" fmla="*/ 13 h 88"/>
                <a:gd name="T14" fmla="*/ 189 w 265"/>
                <a:gd name="T15" fmla="*/ 73 h 88"/>
                <a:gd name="T16" fmla="*/ 122 w 265"/>
                <a:gd name="T17" fmla="*/ 86 h 88"/>
                <a:gd name="T18" fmla="*/ 105 w 265"/>
                <a:gd name="T19" fmla="*/ 85 h 88"/>
                <a:gd name="T20" fmla="*/ 101 w 265"/>
                <a:gd name="T21" fmla="*/ 83 h 88"/>
                <a:gd name="T22" fmla="*/ 76 w 265"/>
                <a:gd name="T23" fmla="*/ 75 h 88"/>
                <a:gd name="T24" fmla="*/ 24 w 265"/>
                <a:gd name="T25" fmla="*/ 41 h 88"/>
                <a:gd name="T26" fmla="*/ 7 w 265"/>
                <a:gd name="T27" fmla="*/ 28 h 88"/>
                <a:gd name="T28" fmla="*/ 5 w 265"/>
                <a:gd name="T2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5" h="88">
                  <a:moveTo>
                    <a:pt x="5" y="0"/>
                  </a:moveTo>
                  <a:cubicBezTo>
                    <a:pt x="14" y="6"/>
                    <a:pt x="25" y="9"/>
                    <a:pt x="36" y="12"/>
                  </a:cubicBezTo>
                  <a:cubicBezTo>
                    <a:pt x="30" y="13"/>
                    <a:pt x="28" y="15"/>
                    <a:pt x="32" y="20"/>
                  </a:cubicBezTo>
                  <a:cubicBezTo>
                    <a:pt x="56" y="56"/>
                    <a:pt x="97" y="80"/>
                    <a:pt x="144" y="72"/>
                  </a:cubicBezTo>
                  <a:cubicBezTo>
                    <a:pt x="173" y="67"/>
                    <a:pt x="200" y="56"/>
                    <a:pt x="224" y="38"/>
                  </a:cubicBezTo>
                  <a:cubicBezTo>
                    <a:pt x="236" y="30"/>
                    <a:pt x="249" y="22"/>
                    <a:pt x="259" y="12"/>
                  </a:cubicBezTo>
                  <a:cubicBezTo>
                    <a:pt x="261" y="11"/>
                    <a:pt x="263" y="11"/>
                    <a:pt x="265" y="13"/>
                  </a:cubicBezTo>
                  <a:cubicBezTo>
                    <a:pt x="247" y="42"/>
                    <a:pt x="218" y="58"/>
                    <a:pt x="189" y="73"/>
                  </a:cubicBezTo>
                  <a:cubicBezTo>
                    <a:pt x="169" y="87"/>
                    <a:pt x="145" y="88"/>
                    <a:pt x="122" y="86"/>
                  </a:cubicBezTo>
                  <a:cubicBezTo>
                    <a:pt x="116" y="85"/>
                    <a:pt x="111" y="84"/>
                    <a:pt x="105" y="85"/>
                  </a:cubicBezTo>
                  <a:cubicBezTo>
                    <a:pt x="104" y="85"/>
                    <a:pt x="102" y="84"/>
                    <a:pt x="101" y="83"/>
                  </a:cubicBezTo>
                  <a:cubicBezTo>
                    <a:pt x="94" y="76"/>
                    <a:pt x="85" y="78"/>
                    <a:pt x="76" y="75"/>
                  </a:cubicBezTo>
                  <a:cubicBezTo>
                    <a:pt x="57" y="68"/>
                    <a:pt x="38" y="58"/>
                    <a:pt x="24" y="41"/>
                  </a:cubicBezTo>
                  <a:cubicBezTo>
                    <a:pt x="20" y="35"/>
                    <a:pt x="14" y="31"/>
                    <a:pt x="7" y="28"/>
                  </a:cubicBezTo>
                  <a:cubicBezTo>
                    <a:pt x="5" y="19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F2A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6933254C-C029-8A92-ED3B-3157A4ED1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97"/>
              <a:ext cx="158" cy="79"/>
            </a:xfrm>
            <a:custGeom>
              <a:avLst/>
              <a:gdLst>
                <a:gd name="T0" fmla="*/ 0 w 96"/>
                <a:gd name="T1" fmla="*/ 4 h 48"/>
                <a:gd name="T2" fmla="*/ 3 w 96"/>
                <a:gd name="T3" fmla="*/ 4 h 48"/>
                <a:gd name="T4" fmla="*/ 26 w 96"/>
                <a:gd name="T5" fmla="*/ 7 h 48"/>
                <a:gd name="T6" fmla="*/ 72 w 96"/>
                <a:gd name="T7" fmla="*/ 4 h 48"/>
                <a:gd name="T8" fmla="*/ 88 w 96"/>
                <a:gd name="T9" fmla="*/ 4 h 48"/>
                <a:gd name="T10" fmla="*/ 96 w 96"/>
                <a:gd name="T11" fmla="*/ 12 h 48"/>
                <a:gd name="T12" fmla="*/ 86 w 96"/>
                <a:gd name="T13" fmla="*/ 20 h 48"/>
                <a:gd name="T14" fmla="*/ 61 w 96"/>
                <a:gd name="T15" fmla="*/ 41 h 48"/>
                <a:gd name="T16" fmla="*/ 6 w 96"/>
                <a:gd name="T17" fmla="*/ 28 h 48"/>
                <a:gd name="T18" fmla="*/ 2 w 96"/>
                <a:gd name="T19" fmla="*/ 12 h 48"/>
                <a:gd name="T20" fmla="*/ 0 w 96"/>
                <a:gd name="T21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48">
                  <a:moveTo>
                    <a:pt x="0" y="4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11" y="2"/>
                    <a:pt x="18" y="6"/>
                    <a:pt x="26" y="7"/>
                  </a:cubicBezTo>
                  <a:cubicBezTo>
                    <a:pt x="41" y="9"/>
                    <a:pt x="57" y="7"/>
                    <a:pt x="72" y="4"/>
                  </a:cubicBezTo>
                  <a:cubicBezTo>
                    <a:pt x="77" y="3"/>
                    <a:pt x="83" y="0"/>
                    <a:pt x="88" y="4"/>
                  </a:cubicBezTo>
                  <a:cubicBezTo>
                    <a:pt x="88" y="9"/>
                    <a:pt x="94" y="9"/>
                    <a:pt x="96" y="12"/>
                  </a:cubicBezTo>
                  <a:cubicBezTo>
                    <a:pt x="90" y="11"/>
                    <a:pt x="86" y="13"/>
                    <a:pt x="86" y="20"/>
                  </a:cubicBezTo>
                  <a:cubicBezTo>
                    <a:pt x="80" y="30"/>
                    <a:pt x="69" y="34"/>
                    <a:pt x="61" y="41"/>
                  </a:cubicBezTo>
                  <a:cubicBezTo>
                    <a:pt x="40" y="48"/>
                    <a:pt x="21" y="45"/>
                    <a:pt x="6" y="28"/>
                  </a:cubicBezTo>
                  <a:cubicBezTo>
                    <a:pt x="5" y="22"/>
                    <a:pt x="3" y="17"/>
                    <a:pt x="2" y="12"/>
                  </a:cubicBezTo>
                  <a:cubicBezTo>
                    <a:pt x="1" y="9"/>
                    <a:pt x="1" y="7"/>
                    <a:pt x="0" y="4"/>
                  </a:cubicBezTo>
                  <a:close/>
                </a:path>
              </a:pathLst>
            </a:custGeom>
            <a:solidFill>
              <a:srgbClr val="F8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E332E1ED-A020-8773-8AB6-F35CAE77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525"/>
              <a:ext cx="220" cy="146"/>
            </a:xfrm>
            <a:custGeom>
              <a:avLst/>
              <a:gdLst>
                <a:gd name="T0" fmla="*/ 49 w 133"/>
                <a:gd name="T1" fmla="*/ 67 h 88"/>
                <a:gd name="T2" fmla="*/ 9 w 133"/>
                <a:gd name="T3" fmla="*/ 31 h 88"/>
                <a:gd name="T4" fmla="*/ 2 w 133"/>
                <a:gd name="T5" fmla="*/ 15 h 88"/>
                <a:gd name="T6" fmla="*/ 2 w 133"/>
                <a:gd name="T7" fmla="*/ 2 h 88"/>
                <a:gd name="T8" fmla="*/ 11 w 133"/>
                <a:gd name="T9" fmla="*/ 10 h 88"/>
                <a:gd name="T10" fmla="*/ 20 w 133"/>
                <a:gd name="T11" fmla="*/ 35 h 88"/>
                <a:gd name="T12" fmla="*/ 51 w 133"/>
                <a:gd name="T13" fmla="*/ 55 h 88"/>
                <a:gd name="T14" fmla="*/ 90 w 133"/>
                <a:gd name="T15" fmla="*/ 46 h 88"/>
                <a:gd name="T16" fmla="*/ 114 w 133"/>
                <a:gd name="T17" fmla="*/ 40 h 88"/>
                <a:gd name="T18" fmla="*/ 132 w 133"/>
                <a:gd name="T19" fmla="*/ 56 h 88"/>
                <a:gd name="T20" fmla="*/ 133 w 133"/>
                <a:gd name="T21" fmla="*/ 72 h 88"/>
                <a:gd name="T22" fmla="*/ 128 w 133"/>
                <a:gd name="T23" fmla="*/ 88 h 88"/>
                <a:gd name="T24" fmla="*/ 122 w 133"/>
                <a:gd name="T25" fmla="*/ 58 h 88"/>
                <a:gd name="T26" fmla="*/ 109 w 133"/>
                <a:gd name="T27" fmla="*/ 49 h 88"/>
                <a:gd name="T28" fmla="*/ 96 w 133"/>
                <a:gd name="T29" fmla="*/ 54 h 88"/>
                <a:gd name="T30" fmla="*/ 49 w 133"/>
                <a:gd name="T31" fmla="*/ 6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88">
                  <a:moveTo>
                    <a:pt x="49" y="67"/>
                  </a:moveTo>
                  <a:cubicBezTo>
                    <a:pt x="27" y="66"/>
                    <a:pt x="13" y="54"/>
                    <a:pt x="9" y="31"/>
                  </a:cubicBezTo>
                  <a:cubicBezTo>
                    <a:pt x="8" y="26"/>
                    <a:pt x="1" y="22"/>
                    <a:pt x="2" y="15"/>
                  </a:cubicBezTo>
                  <a:cubicBezTo>
                    <a:pt x="0" y="11"/>
                    <a:pt x="1" y="6"/>
                    <a:pt x="2" y="2"/>
                  </a:cubicBezTo>
                  <a:cubicBezTo>
                    <a:pt x="9" y="0"/>
                    <a:pt x="9" y="6"/>
                    <a:pt x="11" y="10"/>
                  </a:cubicBezTo>
                  <a:cubicBezTo>
                    <a:pt x="15" y="18"/>
                    <a:pt x="16" y="27"/>
                    <a:pt x="20" y="35"/>
                  </a:cubicBezTo>
                  <a:cubicBezTo>
                    <a:pt x="26" y="51"/>
                    <a:pt x="34" y="55"/>
                    <a:pt x="51" y="55"/>
                  </a:cubicBezTo>
                  <a:cubicBezTo>
                    <a:pt x="64" y="54"/>
                    <a:pt x="77" y="50"/>
                    <a:pt x="90" y="46"/>
                  </a:cubicBezTo>
                  <a:cubicBezTo>
                    <a:pt x="98" y="43"/>
                    <a:pt x="105" y="41"/>
                    <a:pt x="114" y="40"/>
                  </a:cubicBezTo>
                  <a:cubicBezTo>
                    <a:pt x="125" y="39"/>
                    <a:pt x="131" y="44"/>
                    <a:pt x="132" y="56"/>
                  </a:cubicBezTo>
                  <a:cubicBezTo>
                    <a:pt x="132" y="61"/>
                    <a:pt x="131" y="67"/>
                    <a:pt x="133" y="72"/>
                  </a:cubicBezTo>
                  <a:cubicBezTo>
                    <a:pt x="133" y="78"/>
                    <a:pt x="131" y="83"/>
                    <a:pt x="128" y="88"/>
                  </a:cubicBezTo>
                  <a:cubicBezTo>
                    <a:pt x="123" y="79"/>
                    <a:pt x="122" y="68"/>
                    <a:pt x="122" y="58"/>
                  </a:cubicBezTo>
                  <a:cubicBezTo>
                    <a:pt x="123" y="48"/>
                    <a:pt x="120" y="43"/>
                    <a:pt x="109" y="49"/>
                  </a:cubicBezTo>
                  <a:cubicBezTo>
                    <a:pt x="105" y="51"/>
                    <a:pt x="100" y="53"/>
                    <a:pt x="96" y="54"/>
                  </a:cubicBezTo>
                  <a:cubicBezTo>
                    <a:pt x="81" y="59"/>
                    <a:pt x="65" y="63"/>
                    <a:pt x="49" y="67"/>
                  </a:cubicBezTo>
                  <a:close/>
                </a:path>
              </a:pathLst>
            </a:custGeom>
            <a:solidFill>
              <a:srgbClr val="DDB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1E03B44A-6874-C79B-0475-0A42EB207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387"/>
              <a:ext cx="140" cy="33"/>
            </a:xfrm>
            <a:custGeom>
              <a:avLst/>
              <a:gdLst>
                <a:gd name="T0" fmla="*/ 85 w 85"/>
                <a:gd name="T1" fmla="*/ 10 h 20"/>
                <a:gd name="T2" fmla="*/ 0 w 85"/>
                <a:gd name="T3" fmla="*/ 10 h 20"/>
                <a:gd name="T4" fmla="*/ 9 w 85"/>
                <a:gd name="T5" fmla="*/ 8 h 20"/>
                <a:gd name="T6" fmla="*/ 81 w 85"/>
                <a:gd name="T7" fmla="*/ 0 h 20"/>
                <a:gd name="T8" fmla="*/ 85 w 85"/>
                <a:gd name="T9" fmla="*/ 0 h 20"/>
                <a:gd name="T10" fmla="*/ 85 w 8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0">
                  <a:moveTo>
                    <a:pt x="85" y="10"/>
                  </a:moveTo>
                  <a:cubicBezTo>
                    <a:pt x="57" y="20"/>
                    <a:pt x="28" y="20"/>
                    <a:pt x="0" y="10"/>
                  </a:cubicBezTo>
                  <a:cubicBezTo>
                    <a:pt x="3" y="7"/>
                    <a:pt x="6" y="7"/>
                    <a:pt x="9" y="8"/>
                  </a:cubicBezTo>
                  <a:cubicBezTo>
                    <a:pt x="34" y="12"/>
                    <a:pt x="58" y="8"/>
                    <a:pt x="81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5" y="3"/>
                    <a:pt x="85" y="7"/>
                    <a:pt x="85" y="10"/>
                  </a:cubicBezTo>
                  <a:close/>
                </a:path>
              </a:pathLst>
            </a:custGeom>
            <a:solidFill>
              <a:srgbClr val="C07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167CDA75-05B6-99DD-8D43-62BF2635B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380"/>
              <a:ext cx="278" cy="264"/>
            </a:xfrm>
            <a:custGeom>
              <a:avLst/>
              <a:gdLst>
                <a:gd name="T0" fmla="*/ 153 w 168"/>
                <a:gd name="T1" fmla="*/ 160 h 160"/>
                <a:gd name="T2" fmla="*/ 148 w 168"/>
                <a:gd name="T3" fmla="*/ 144 h 160"/>
                <a:gd name="T4" fmla="*/ 132 w 168"/>
                <a:gd name="T5" fmla="*/ 132 h 160"/>
                <a:gd name="T6" fmla="*/ 90 w 168"/>
                <a:gd name="T7" fmla="*/ 144 h 160"/>
                <a:gd name="T8" fmla="*/ 32 w 168"/>
                <a:gd name="T9" fmla="*/ 115 h 160"/>
                <a:gd name="T10" fmla="*/ 22 w 168"/>
                <a:gd name="T11" fmla="*/ 90 h 160"/>
                <a:gd name="T12" fmla="*/ 10 w 168"/>
                <a:gd name="T13" fmla="*/ 58 h 160"/>
                <a:gd name="T14" fmla="*/ 5 w 168"/>
                <a:gd name="T15" fmla="*/ 43 h 160"/>
                <a:gd name="T16" fmla="*/ 14 w 168"/>
                <a:gd name="T17" fmla="*/ 17 h 160"/>
                <a:gd name="T18" fmla="*/ 51 w 168"/>
                <a:gd name="T19" fmla="*/ 7 h 160"/>
                <a:gd name="T20" fmla="*/ 69 w 168"/>
                <a:gd name="T21" fmla="*/ 14 h 160"/>
                <a:gd name="T22" fmla="*/ 86 w 168"/>
                <a:gd name="T23" fmla="*/ 50 h 160"/>
                <a:gd name="T24" fmla="*/ 105 w 168"/>
                <a:gd name="T25" fmla="*/ 57 h 160"/>
                <a:gd name="T26" fmla="*/ 133 w 168"/>
                <a:gd name="T27" fmla="*/ 41 h 160"/>
                <a:gd name="T28" fmla="*/ 145 w 168"/>
                <a:gd name="T29" fmla="*/ 41 h 160"/>
                <a:gd name="T30" fmla="*/ 154 w 168"/>
                <a:gd name="T31" fmla="*/ 160 h 160"/>
                <a:gd name="T32" fmla="*/ 153 w 168"/>
                <a:gd name="T3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60">
                  <a:moveTo>
                    <a:pt x="153" y="160"/>
                  </a:moveTo>
                  <a:cubicBezTo>
                    <a:pt x="146" y="157"/>
                    <a:pt x="147" y="150"/>
                    <a:pt x="148" y="144"/>
                  </a:cubicBezTo>
                  <a:cubicBezTo>
                    <a:pt x="148" y="132"/>
                    <a:pt x="142" y="130"/>
                    <a:pt x="132" y="132"/>
                  </a:cubicBezTo>
                  <a:cubicBezTo>
                    <a:pt x="118" y="136"/>
                    <a:pt x="104" y="140"/>
                    <a:pt x="90" y="144"/>
                  </a:cubicBezTo>
                  <a:cubicBezTo>
                    <a:pt x="57" y="153"/>
                    <a:pt x="42" y="148"/>
                    <a:pt x="32" y="115"/>
                  </a:cubicBezTo>
                  <a:cubicBezTo>
                    <a:pt x="30" y="106"/>
                    <a:pt x="29" y="97"/>
                    <a:pt x="22" y="90"/>
                  </a:cubicBezTo>
                  <a:cubicBezTo>
                    <a:pt x="17" y="80"/>
                    <a:pt x="13" y="69"/>
                    <a:pt x="10" y="58"/>
                  </a:cubicBezTo>
                  <a:cubicBezTo>
                    <a:pt x="9" y="53"/>
                    <a:pt x="7" y="48"/>
                    <a:pt x="5" y="43"/>
                  </a:cubicBezTo>
                  <a:cubicBezTo>
                    <a:pt x="0" y="31"/>
                    <a:pt x="3" y="24"/>
                    <a:pt x="14" y="17"/>
                  </a:cubicBezTo>
                  <a:cubicBezTo>
                    <a:pt x="28" y="17"/>
                    <a:pt x="39" y="10"/>
                    <a:pt x="51" y="7"/>
                  </a:cubicBezTo>
                  <a:cubicBezTo>
                    <a:pt x="61" y="0"/>
                    <a:pt x="66" y="7"/>
                    <a:pt x="69" y="14"/>
                  </a:cubicBezTo>
                  <a:cubicBezTo>
                    <a:pt x="75" y="26"/>
                    <a:pt x="81" y="38"/>
                    <a:pt x="86" y="50"/>
                  </a:cubicBezTo>
                  <a:cubicBezTo>
                    <a:pt x="90" y="64"/>
                    <a:pt x="92" y="65"/>
                    <a:pt x="105" y="57"/>
                  </a:cubicBezTo>
                  <a:cubicBezTo>
                    <a:pt x="114" y="51"/>
                    <a:pt x="122" y="44"/>
                    <a:pt x="133" y="41"/>
                  </a:cubicBezTo>
                  <a:cubicBezTo>
                    <a:pt x="137" y="40"/>
                    <a:pt x="141" y="36"/>
                    <a:pt x="145" y="41"/>
                  </a:cubicBezTo>
                  <a:cubicBezTo>
                    <a:pt x="165" y="79"/>
                    <a:pt x="168" y="119"/>
                    <a:pt x="154" y="160"/>
                  </a:cubicBezTo>
                  <a:cubicBezTo>
                    <a:pt x="154" y="160"/>
                    <a:pt x="153" y="160"/>
                    <a:pt x="153" y="160"/>
                  </a:cubicBezTo>
                  <a:close/>
                </a:path>
              </a:pathLst>
            </a:custGeom>
            <a:solidFill>
              <a:srgbClr val="FBC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1C2CDABC-DEEE-9E5D-E70D-84062E28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615"/>
              <a:ext cx="28" cy="51"/>
            </a:xfrm>
            <a:custGeom>
              <a:avLst/>
              <a:gdLst>
                <a:gd name="T0" fmla="*/ 0 w 17"/>
                <a:gd name="T1" fmla="*/ 0 h 31"/>
                <a:gd name="T2" fmla="*/ 10 w 17"/>
                <a:gd name="T3" fmla="*/ 21 h 31"/>
                <a:gd name="T4" fmla="*/ 7 w 17"/>
                <a:gd name="T5" fmla="*/ 31 h 31"/>
                <a:gd name="T6" fmla="*/ 0 w 17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14" y="4"/>
                    <a:pt x="17" y="10"/>
                    <a:pt x="10" y="21"/>
                  </a:cubicBezTo>
                  <a:cubicBezTo>
                    <a:pt x="8" y="25"/>
                    <a:pt x="7" y="28"/>
                    <a:pt x="7" y="31"/>
                  </a:cubicBezTo>
                  <a:cubicBezTo>
                    <a:pt x="2" y="21"/>
                    <a:pt x="2" y="10"/>
                    <a:pt x="0" y="0"/>
                  </a:cubicBezTo>
                  <a:close/>
                </a:path>
              </a:pathLst>
            </a:custGeom>
            <a:solidFill>
              <a:srgbClr val="E4B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B113EB79-0E85-6272-9C3C-84C0DAC5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915"/>
              <a:ext cx="454" cy="244"/>
            </a:xfrm>
            <a:custGeom>
              <a:avLst/>
              <a:gdLst>
                <a:gd name="T0" fmla="*/ 50 w 275"/>
                <a:gd name="T1" fmla="*/ 133 h 148"/>
                <a:gd name="T2" fmla="*/ 45 w 275"/>
                <a:gd name="T3" fmla="*/ 132 h 148"/>
                <a:gd name="T4" fmla="*/ 55 w 275"/>
                <a:gd name="T5" fmla="*/ 120 h 148"/>
                <a:gd name="T6" fmla="*/ 72 w 275"/>
                <a:gd name="T7" fmla="*/ 112 h 148"/>
                <a:gd name="T8" fmla="*/ 47 w 275"/>
                <a:gd name="T9" fmla="*/ 115 h 148"/>
                <a:gd name="T10" fmla="*/ 23 w 275"/>
                <a:gd name="T11" fmla="*/ 138 h 148"/>
                <a:gd name="T12" fmla="*/ 5 w 275"/>
                <a:gd name="T13" fmla="*/ 146 h 148"/>
                <a:gd name="T14" fmla="*/ 1 w 275"/>
                <a:gd name="T15" fmla="*/ 129 h 148"/>
                <a:gd name="T16" fmla="*/ 4 w 275"/>
                <a:gd name="T17" fmla="*/ 61 h 148"/>
                <a:gd name="T18" fmla="*/ 5 w 275"/>
                <a:gd name="T19" fmla="*/ 46 h 148"/>
                <a:gd name="T20" fmla="*/ 55 w 275"/>
                <a:gd name="T21" fmla="*/ 28 h 148"/>
                <a:gd name="T22" fmla="*/ 169 w 275"/>
                <a:gd name="T23" fmla="*/ 7 h 148"/>
                <a:gd name="T24" fmla="*/ 225 w 275"/>
                <a:gd name="T25" fmla="*/ 2 h 148"/>
                <a:gd name="T26" fmla="*/ 265 w 275"/>
                <a:gd name="T27" fmla="*/ 38 h 148"/>
                <a:gd name="T28" fmla="*/ 274 w 275"/>
                <a:gd name="T29" fmla="*/ 90 h 148"/>
                <a:gd name="T30" fmla="*/ 271 w 275"/>
                <a:gd name="T31" fmla="*/ 102 h 148"/>
                <a:gd name="T32" fmla="*/ 234 w 275"/>
                <a:gd name="T33" fmla="*/ 98 h 148"/>
                <a:gd name="T34" fmla="*/ 198 w 275"/>
                <a:gd name="T35" fmla="*/ 85 h 148"/>
                <a:gd name="T36" fmla="*/ 178 w 275"/>
                <a:gd name="T37" fmla="*/ 91 h 148"/>
                <a:gd name="T38" fmla="*/ 199 w 275"/>
                <a:gd name="T39" fmla="*/ 92 h 148"/>
                <a:gd name="T40" fmla="*/ 211 w 275"/>
                <a:gd name="T41" fmla="*/ 101 h 148"/>
                <a:gd name="T42" fmla="*/ 180 w 275"/>
                <a:gd name="T43" fmla="*/ 111 h 148"/>
                <a:gd name="T44" fmla="*/ 157 w 275"/>
                <a:gd name="T45" fmla="*/ 137 h 148"/>
                <a:gd name="T46" fmla="*/ 151 w 275"/>
                <a:gd name="T47" fmla="*/ 143 h 148"/>
                <a:gd name="T48" fmla="*/ 128 w 275"/>
                <a:gd name="T49" fmla="*/ 147 h 148"/>
                <a:gd name="T50" fmla="*/ 123 w 275"/>
                <a:gd name="T51" fmla="*/ 146 h 148"/>
                <a:gd name="T52" fmla="*/ 68 w 275"/>
                <a:gd name="T53" fmla="*/ 130 h 148"/>
                <a:gd name="T54" fmla="*/ 50 w 275"/>
                <a:gd name="T55" fmla="*/ 13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5" h="148">
                  <a:moveTo>
                    <a:pt x="50" y="133"/>
                  </a:moveTo>
                  <a:cubicBezTo>
                    <a:pt x="48" y="132"/>
                    <a:pt x="46" y="132"/>
                    <a:pt x="45" y="132"/>
                  </a:cubicBezTo>
                  <a:cubicBezTo>
                    <a:pt x="43" y="123"/>
                    <a:pt x="50" y="123"/>
                    <a:pt x="55" y="120"/>
                  </a:cubicBezTo>
                  <a:cubicBezTo>
                    <a:pt x="60" y="118"/>
                    <a:pt x="67" y="118"/>
                    <a:pt x="72" y="112"/>
                  </a:cubicBezTo>
                  <a:cubicBezTo>
                    <a:pt x="62" y="108"/>
                    <a:pt x="54" y="110"/>
                    <a:pt x="47" y="115"/>
                  </a:cubicBezTo>
                  <a:cubicBezTo>
                    <a:pt x="37" y="121"/>
                    <a:pt x="31" y="130"/>
                    <a:pt x="23" y="138"/>
                  </a:cubicBezTo>
                  <a:cubicBezTo>
                    <a:pt x="17" y="141"/>
                    <a:pt x="11" y="143"/>
                    <a:pt x="5" y="146"/>
                  </a:cubicBezTo>
                  <a:cubicBezTo>
                    <a:pt x="0" y="142"/>
                    <a:pt x="1" y="135"/>
                    <a:pt x="1" y="129"/>
                  </a:cubicBezTo>
                  <a:cubicBezTo>
                    <a:pt x="0" y="107"/>
                    <a:pt x="0" y="84"/>
                    <a:pt x="4" y="61"/>
                  </a:cubicBezTo>
                  <a:cubicBezTo>
                    <a:pt x="5" y="56"/>
                    <a:pt x="6" y="51"/>
                    <a:pt x="5" y="46"/>
                  </a:cubicBezTo>
                  <a:cubicBezTo>
                    <a:pt x="19" y="33"/>
                    <a:pt x="37" y="30"/>
                    <a:pt x="55" y="28"/>
                  </a:cubicBezTo>
                  <a:cubicBezTo>
                    <a:pt x="94" y="23"/>
                    <a:pt x="132" y="19"/>
                    <a:pt x="169" y="7"/>
                  </a:cubicBezTo>
                  <a:cubicBezTo>
                    <a:pt x="188" y="0"/>
                    <a:pt x="206" y="0"/>
                    <a:pt x="225" y="2"/>
                  </a:cubicBezTo>
                  <a:cubicBezTo>
                    <a:pt x="246" y="4"/>
                    <a:pt x="260" y="18"/>
                    <a:pt x="265" y="38"/>
                  </a:cubicBezTo>
                  <a:cubicBezTo>
                    <a:pt x="270" y="54"/>
                    <a:pt x="275" y="72"/>
                    <a:pt x="274" y="90"/>
                  </a:cubicBezTo>
                  <a:cubicBezTo>
                    <a:pt x="273" y="94"/>
                    <a:pt x="274" y="99"/>
                    <a:pt x="271" y="102"/>
                  </a:cubicBezTo>
                  <a:cubicBezTo>
                    <a:pt x="260" y="97"/>
                    <a:pt x="247" y="98"/>
                    <a:pt x="234" y="98"/>
                  </a:cubicBezTo>
                  <a:cubicBezTo>
                    <a:pt x="223" y="92"/>
                    <a:pt x="211" y="86"/>
                    <a:pt x="198" y="85"/>
                  </a:cubicBezTo>
                  <a:cubicBezTo>
                    <a:pt x="191" y="84"/>
                    <a:pt x="184" y="84"/>
                    <a:pt x="178" y="91"/>
                  </a:cubicBezTo>
                  <a:cubicBezTo>
                    <a:pt x="186" y="94"/>
                    <a:pt x="193" y="91"/>
                    <a:pt x="199" y="92"/>
                  </a:cubicBezTo>
                  <a:cubicBezTo>
                    <a:pt x="204" y="93"/>
                    <a:pt x="212" y="92"/>
                    <a:pt x="211" y="101"/>
                  </a:cubicBezTo>
                  <a:cubicBezTo>
                    <a:pt x="201" y="104"/>
                    <a:pt x="190" y="107"/>
                    <a:pt x="180" y="111"/>
                  </a:cubicBezTo>
                  <a:cubicBezTo>
                    <a:pt x="168" y="115"/>
                    <a:pt x="158" y="123"/>
                    <a:pt x="157" y="137"/>
                  </a:cubicBezTo>
                  <a:cubicBezTo>
                    <a:pt x="156" y="141"/>
                    <a:pt x="155" y="143"/>
                    <a:pt x="151" y="143"/>
                  </a:cubicBezTo>
                  <a:cubicBezTo>
                    <a:pt x="143" y="142"/>
                    <a:pt x="136" y="144"/>
                    <a:pt x="128" y="147"/>
                  </a:cubicBezTo>
                  <a:cubicBezTo>
                    <a:pt x="126" y="147"/>
                    <a:pt x="124" y="148"/>
                    <a:pt x="123" y="146"/>
                  </a:cubicBezTo>
                  <a:cubicBezTo>
                    <a:pt x="110" y="123"/>
                    <a:pt x="89" y="127"/>
                    <a:pt x="68" y="130"/>
                  </a:cubicBezTo>
                  <a:cubicBezTo>
                    <a:pt x="63" y="137"/>
                    <a:pt x="56" y="134"/>
                    <a:pt x="50" y="133"/>
                  </a:cubicBezTo>
                  <a:close/>
                </a:path>
              </a:pathLst>
            </a:custGeom>
            <a:solidFill>
              <a:srgbClr val="F8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23F3E8B2-F0DF-4D0E-40BC-0E582B75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991"/>
              <a:ext cx="48" cy="171"/>
            </a:xfrm>
            <a:custGeom>
              <a:avLst/>
              <a:gdLst>
                <a:gd name="T0" fmla="*/ 22 w 29"/>
                <a:gd name="T1" fmla="*/ 0 h 104"/>
                <a:gd name="T2" fmla="*/ 27 w 29"/>
                <a:gd name="T3" fmla="*/ 11 h 104"/>
                <a:gd name="T4" fmla="*/ 22 w 29"/>
                <a:gd name="T5" fmla="*/ 100 h 104"/>
                <a:gd name="T6" fmla="*/ 15 w 29"/>
                <a:gd name="T7" fmla="*/ 104 h 104"/>
                <a:gd name="T8" fmla="*/ 2 w 29"/>
                <a:gd name="T9" fmla="*/ 48 h 104"/>
                <a:gd name="T10" fmla="*/ 22 w 29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04">
                  <a:moveTo>
                    <a:pt x="22" y="0"/>
                  </a:moveTo>
                  <a:cubicBezTo>
                    <a:pt x="29" y="1"/>
                    <a:pt x="28" y="7"/>
                    <a:pt x="27" y="11"/>
                  </a:cubicBezTo>
                  <a:cubicBezTo>
                    <a:pt x="20" y="41"/>
                    <a:pt x="23" y="70"/>
                    <a:pt x="22" y="100"/>
                  </a:cubicBezTo>
                  <a:cubicBezTo>
                    <a:pt x="21" y="103"/>
                    <a:pt x="18" y="104"/>
                    <a:pt x="15" y="104"/>
                  </a:cubicBezTo>
                  <a:cubicBezTo>
                    <a:pt x="11" y="85"/>
                    <a:pt x="5" y="67"/>
                    <a:pt x="2" y="48"/>
                  </a:cubicBezTo>
                  <a:cubicBezTo>
                    <a:pt x="0" y="29"/>
                    <a:pt x="6" y="12"/>
                    <a:pt x="22" y="0"/>
                  </a:cubicBezTo>
                  <a:close/>
                </a:path>
              </a:pathLst>
            </a:custGeom>
            <a:solidFill>
              <a:srgbClr val="F3A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89B59B46-F954-1CD8-15DD-0C080E615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232"/>
              <a:ext cx="140" cy="46"/>
            </a:xfrm>
            <a:custGeom>
              <a:avLst/>
              <a:gdLst>
                <a:gd name="T0" fmla="*/ 77 w 85"/>
                <a:gd name="T1" fmla="*/ 0 h 28"/>
                <a:gd name="T2" fmla="*/ 85 w 85"/>
                <a:gd name="T3" fmla="*/ 2 h 28"/>
                <a:gd name="T4" fmla="*/ 44 w 85"/>
                <a:gd name="T5" fmla="*/ 24 h 28"/>
                <a:gd name="T6" fmla="*/ 0 w 85"/>
                <a:gd name="T7" fmla="*/ 21 h 28"/>
                <a:gd name="T8" fmla="*/ 77 w 8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8">
                  <a:moveTo>
                    <a:pt x="77" y="0"/>
                  </a:moveTo>
                  <a:cubicBezTo>
                    <a:pt x="80" y="0"/>
                    <a:pt x="83" y="0"/>
                    <a:pt x="85" y="2"/>
                  </a:cubicBezTo>
                  <a:cubicBezTo>
                    <a:pt x="72" y="10"/>
                    <a:pt x="60" y="21"/>
                    <a:pt x="44" y="24"/>
                  </a:cubicBezTo>
                  <a:cubicBezTo>
                    <a:pt x="29" y="27"/>
                    <a:pt x="14" y="28"/>
                    <a:pt x="0" y="21"/>
                  </a:cubicBezTo>
                  <a:cubicBezTo>
                    <a:pt x="29" y="23"/>
                    <a:pt x="56" y="22"/>
                    <a:pt x="77" y="0"/>
                  </a:cubicBezTo>
                  <a:close/>
                </a:path>
              </a:pathLst>
            </a:custGeom>
            <a:solidFill>
              <a:srgbClr val="BC7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FB376AC3-D1D3-B2C4-8F55-8F363B35E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195"/>
              <a:ext cx="40" cy="27"/>
            </a:xfrm>
            <a:custGeom>
              <a:avLst/>
              <a:gdLst>
                <a:gd name="T0" fmla="*/ 0 w 24"/>
                <a:gd name="T1" fmla="*/ 12 h 16"/>
                <a:gd name="T2" fmla="*/ 18 w 24"/>
                <a:gd name="T3" fmla="*/ 0 h 16"/>
                <a:gd name="T4" fmla="*/ 21 w 24"/>
                <a:gd name="T5" fmla="*/ 11 h 16"/>
                <a:gd name="T6" fmla="*/ 0 w 24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6">
                  <a:moveTo>
                    <a:pt x="0" y="12"/>
                  </a:moveTo>
                  <a:cubicBezTo>
                    <a:pt x="9" y="8"/>
                    <a:pt x="19" y="12"/>
                    <a:pt x="18" y="0"/>
                  </a:cubicBezTo>
                  <a:cubicBezTo>
                    <a:pt x="24" y="3"/>
                    <a:pt x="24" y="8"/>
                    <a:pt x="21" y="11"/>
                  </a:cubicBezTo>
                  <a:cubicBezTo>
                    <a:pt x="16" y="16"/>
                    <a:pt x="10" y="15"/>
                    <a:pt x="0" y="12"/>
                  </a:cubicBezTo>
                  <a:close/>
                </a:path>
              </a:pathLst>
            </a:custGeom>
            <a:solidFill>
              <a:srgbClr val="BD7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2C185B74-882D-84E0-4F12-9BA0B4B11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223"/>
              <a:ext cx="101" cy="116"/>
            </a:xfrm>
            <a:custGeom>
              <a:avLst/>
              <a:gdLst>
                <a:gd name="T0" fmla="*/ 54 w 61"/>
                <a:gd name="T1" fmla="*/ 26 h 70"/>
                <a:gd name="T2" fmla="*/ 56 w 61"/>
                <a:gd name="T3" fmla="*/ 54 h 70"/>
                <a:gd name="T4" fmla="*/ 4 w 61"/>
                <a:gd name="T5" fmla="*/ 32 h 70"/>
                <a:gd name="T6" fmla="*/ 25 w 61"/>
                <a:gd name="T7" fmla="*/ 0 h 70"/>
                <a:gd name="T8" fmla="*/ 46 w 61"/>
                <a:gd name="T9" fmla="*/ 18 h 70"/>
                <a:gd name="T10" fmla="*/ 54 w 61"/>
                <a:gd name="T11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70">
                  <a:moveTo>
                    <a:pt x="54" y="26"/>
                  </a:moveTo>
                  <a:cubicBezTo>
                    <a:pt x="53" y="35"/>
                    <a:pt x="61" y="44"/>
                    <a:pt x="56" y="54"/>
                  </a:cubicBezTo>
                  <a:cubicBezTo>
                    <a:pt x="23" y="70"/>
                    <a:pt x="8" y="52"/>
                    <a:pt x="4" y="32"/>
                  </a:cubicBezTo>
                  <a:cubicBezTo>
                    <a:pt x="0" y="15"/>
                    <a:pt x="8" y="4"/>
                    <a:pt x="25" y="0"/>
                  </a:cubicBezTo>
                  <a:cubicBezTo>
                    <a:pt x="33" y="4"/>
                    <a:pt x="35" y="16"/>
                    <a:pt x="46" y="18"/>
                  </a:cubicBezTo>
                  <a:cubicBezTo>
                    <a:pt x="48" y="20"/>
                    <a:pt x="51" y="23"/>
                    <a:pt x="54" y="26"/>
                  </a:cubicBezTo>
                  <a:close/>
                </a:path>
              </a:pathLst>
            </a:custGeom>
            <a:solidFill>
              <a:srgbClr val="F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0">
              <a:extLst>
                <a:ext uri="{FF2B5EF4-FFF2-40B4-BE49-F238E27FC236}">
                  <a16:creationId xmlns:a16="http://schemas.microsoft.com/office/drawing/2014/main" id="{A8E1E9AD-8977-EBD5-2203-70C42EDE1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41"/>
              <a:ext cx="124" cy="160"/>
            </a:xfrm>
            <a:custGeom>
              <a:avLst/>
              <a:gdLst>
                <a:gd name="T0" fmla="*/ 0 w 75"/>
                <a:gd name="T1" fmla="*/ 1 h 97"/>
                <a:gd name="T2" fmla="*/ 57 w 75"/>
                <a:gd name="T3" fmla="*/ 11 h 97"/>
                <a:gd name="T4" fmla="*/ 75 w 75"/>
                <a:gd name="T5" fmla="*/ 6 h 97"/>
                <a:gd name="T6" fmla="*/ 49 w 75"/>
                <a:gd name="T7" fmla="*/ 84 h 97"/>
                <a:gd name="T8" fmla="*/ 37 w 75"/>
                <a:gd name="T9" fmla="*/ 96 h 97"/>
                <a:gd name="T10" fmla="*/ 27 w 75"/>
                <a:gd name="T11" fmla="*/ 84 h 97"/>
                <a:gd name="T12" fmla="*/ 0 w 75"/>
                <a:gd name="T13" fmla="*/ 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97">
                  <a:moveTo>
                    <a:pt x="0" y="1"/>
                  </a:moveTo>
                  <a:cubicBezTo>
                    <a:pt x="17" y="11"/>
                    <a:pt x="36" y="17"/>
                    <a:pt x="57" y="11"/>
                  </a:cubicBezTo>
                  <a:cubicBezTo>
                    <a:pt x="63" y="10"/>
                    <a:pt x="67" y="0"/>
                    <a:pt x="75" y="6"/>
                  </a:cubicBezTo>
                  <a:cubicBezTo>
                    <a:pt x="70" y="33"/>
                    <a:pt x="62" y="59"/>
                    <a:pt x="49" y="84"/>
                  </a:cubicBezTo>
                  <a:cubicBezTo>
                    <a:pt x="47" y="89"/>
                    <a:pt x="45" y="97"/>
                    <a:pt x="37" y="96"/>
                  </a:cubicBezTo>
                  <a:cubicBezTo>
                    <a:pt x="31" y="95"/>
                    <a:pt x="29" y="89"/>
                    <a:pt x="27" y="84"/>
                  </a:cubicBezTo>
                  <a:cubicBezTo>
                    <a:pt x="14" y="58"/>
                    <a:pt x="6" y="29"/>
                    <a:pt x="0" y="1"/>
                  </a:cubicBezTo>
                  <a:close/>
                </a:path>
              </a:pathLst>
            </a:custGeom>
            <a:solidFill>
              <a:srgbClr val="FAC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1">
              <a:extLst>
                <a:ext uri="{FF2B5EF4-FFF2-40B4-BE49-F238E27FC236}">
                  <a16:creationId xmlns:a16="http://schemas.microsoft.com/office/drawing/2014/main" id="{C4954A92-D28D-F6FF-1D37-F99EFEB02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430"/>
              <a:ext cx="38" cy="33"/>
            </a:xfrm>
            <a:custGeom>
              <a:avLst/>
              <a:gdLst>
                <a:gd name="T0" fmla="*/ 18 w 23"/>
                <a:gd name="T1" fmla="*/ 13 h 20"/>
                <a:gd name="T2" fmla="*/ 0 w 23"/>
                <a:gd name="T3" fmla="*/ 18 h 20"/>
                <a:gd name="T4" fmla="*/ 23 w 23"/>
                <a:gd name="T5" fmla="*/ 0 h 20"/>
                <a:gd name="T6" fmla="*/ 18 w 2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">
                  <a:moveTo>
                    <a:pt x="18" y="13"/>
                  </a:moveTo>
                  <a:cubicBezTo>
                    <a:pt x="11" y="12"/>
                    <a:pt x="7" y="20"/>
                    <a:pt x="0" y="18"/>
                  </a:cubicBezTo>
                  <a:cubicBezTo>
                    <a:pt x="4" y="8"/>
                    <a:pt x="15" y="6"/>
                    <a:pt x="23" y="0"/>
                  </a:cubicBezTo>
                  <a:cubicBezTo>
                    <a:pt x="21" y="4"/>
                    <a:pt x="20" y="9"/>
                    <a:pt x="18" y="13"/>
                  </a:cubicBezTo>
                  <a:close/>
                </a:path>
              </a:pathLst>
            </a:custGeom>
            <a:solidFill>
              <a:srgbClr val="F8C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2">
              <a:extLst>
                <a:ext uri="{FF2B5EF4-FFF2-40B4-BE49-F238E27FC236}">
                  <a16:creationId xmlns:a16="http://schemas.microsoft.com/office/drawing/2014/main" id="{4001945E-EB38-2B0F-93CD-83C16521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403"/>
              <a:ext cx="40" cy="147"/>
            </a:xfrm>
            <a:custGeom>
              <a:avLst/>
              <a:gdLst>
                <a:gd name="T0" fmla="*/ 16 w 24"/>
                <a:gd name="T1" fmla="*/ 3 h 89"/>
                <a:gd name="T2" fmla="*/ 15 w 24"/>
                <a:gd name="T3" fmla="*/ 45 h 89"/>
                <a:gd name="T4" fmla="*/ 24 w 24"/>
                <a:gd name="T5" fmla="*/ 76 h 89"/>
                <a:gd name="T6" fmla="*/ 24 w 24"/>
                <a:gd name="T7" fmla="*/ 89 h 89"/>
                <a:gd name="T8" fmla="*/ 8 w 24"/>
                <a:gd name="T9" fmla="*/ 40 h 89"/>
                <a:gd name="T10" fmla="*/ 6 w 24"/>
                <a:gd name="T11" fmla="*/ 0 h 89"/>
                <a:gd name="T12" fmla="*/ 16 w 24"/>
                <a:gd name="T1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9">
                  <a:moveTo>
                    <a:pt x="16" y="3"/>
                  </a:moveTo>
                  <a:cubicBezTo>
                    <a:pt x="1" y="17"/>
                    <a:pt x="11" y="32"/>
                    <a:pt x="15" y="45"/>
                  </a:cubicBezTo>
                  <a:cubicBezTo>
                    <a:pt x="19" y="55"/>
                    <a:pt x="21" y="66"/>
                    <a:pt x="24" y="76"/>
                  </a:cubicBezTo>
                  <a:cubicBezTo>
                    <a:pt x="24" y="80"/>
                    <a:pt x="24" y="85"/>
                    <a:pt x="24" y="89"/>
                  </a:cubicBezTo>
                  <a:cubicBezTo>
                    <a:pt x="20" y="72"/>
                    <a:pt x="14" y="56"/>
                    <a:pt x="8" y="40"/>
                  </a:cubicBezTo>
                  <a:cubicBezTo>
                    <a:pt x="2" y="26"/>
                    <a:pt x="0" y="14"/>
                    <a:pt x="6" y="0"/>
                  </a:cubicBezTo>
                  <a:cubicBezTo>
                    <a:pt x="10" y="1"/>
                    <a:pt x="13" y="2"/>
                    <a:pt x="16" y="3"/>
                  </a:cubicBezTo>
                  <a:close/>
                </a:path>
              </a:pathLst>
            </a:custGeom>
            <a:solidFill>
              <a:srgbClr val="D2B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3">
              <a:extLst>
                <a:ext uri="{FF2B5EF4-FFF2-40B4-BE49-F238E27FC236}">
                  <a16:creationId xmlns:a16="http://schemas.microsoft.com/office/drawing/2014/main" id="{8EA61D23-0083-2E2A-23F8-BF302062C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083"/>
              <a:ext cx="212" cy="149"/>
            </a:xfrm>
            <a:custGeom>
              <a:avLst/>
              <a:gdLst>
                <a:gd name="T0" fmla="*/ 67 w 128"/>
                <a:gd name="T1" fmla="*/ 4 h 90"/>
                <a:gd name="T2" fmla="*/ 99 w 128"/>
                <a:gd name="T3" fmla="*/ 2 h 90"/>
                <a:gd name="T4" fmla="*/ 119 w 128"/>
                <a:gd name="T5" fmla="*/ 17 h 90"/>
                <a:gd name="T6" fmla="*/ 100 w 128"/>
                <a:gd name="T7" fmla="*/ 75 h 90"/>
                <a:gd name="T8" fmla="*/ 41 w 128"/>
                <a:gd name="T9" fmla="*/ 87 h 90"/>
                <a:gd name="T10" fmla="*/ 4 w 128"/>
                <a:gd name="T11" fmla="*/ 34 h 90"/>
                <a:gd name="T12" fmla="*/ 29 w 128"/>
                <a:gd name="T13" fmla="*/ 12 h 90"/>
                <a:gd name="T14" fmla="*/ 31 w 128"/>
                <a:gd name="T15" fmla="*/ 30 h 90"/>
                <a:gd name="T16" fmla="*/ 45 w 128"/>
                <a:gd name="T17" fmla="*/ 51 h 90"/>
                <a:gd name="T18" fmla="*/ 69 w 128"/>
                <a:gd name="T19" fmla="*/ 46 h 90"/>
                <a:gd name="T20" fmla="*/ 74 w 128"/>
                <a:gd name="T21" fmla="*/ 21 h 90"/>
                <a:gd name="T22" fmla="*/ 67 w 128"/>
                <a:gd name="T23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90">
                  <a:moveTo>
                    <a:pt x="67" y="4"/>
                  </a:moveTo>
                  <a:cubicBezTo>
                    <a:pt x="77" y="0"/>
                    <a:pt x="88" y="1"/>
                    <a:pt x="99" y="2"/>
                  </a:cubicBezTo>
                  <a:cubicBezTo>
                    <a:pt x="108" y="3"/>
                    <a:pt x="116" y="8"/>
                    <a:pt x="119" y="17"/>
                  </a:cubicBezTo>
                  <a:cubicBezTo>
                    <a:pt x="128" y="39"/>
                    <a:pt x="120" y="63"/>
                    <a:pt x="100" y="75"/>
                  </a:cubicBezTo>
                  <a:cubicBezTo>
                    <a:pt x="82" y="87"/>
                    <a:pt x="62" y="90"/>
                    <a:pt x="41" y="87"/>
                  </a:cubicBezTo>
                  <a:cubicBezTo>
                    <a:pt x="18" y="84"/>
                    <a:pt x="0" y="57"/>
                    <a:pt x="4" y="34"/>
                  </a:cubicBezTo>
                  <a:cubicBezTo>
                    <a:pt x="7" y="21"/>
                    <a:pt x="18" y="15"/>
                    <a:pt x="29" y="12"/>
                  </a:cubicBezTo>
                  <a:cubicBezTo>
                    <a:pt x="33" y="18"/>
                    <a:pt x="31" y="24"/>
                    <a:pt x="31" y="30"/>
                  </a:cubicBezTo>
                  <a:cubicBezTo>
                    <a:pt x="31" y="41"/>
                    <a:pt x="36" y="46"/>
                    <a:pt x="45" y="51"/>
                  </a:cubicBezTo>
                  <a:cubicBezTo>
                    <a:pt x="55" y="54"/>
                    <a:pt x="62" y="53"/>
                    <a:pt x="69" y="46"/>
                  </a:cubicBezTo>
                  <a:cubicBezTo>
                    <a:pt x="76" y="39"/>
                    <a:pt x="77" y="30"/>
                    <a:pt x="74" y="21"/>
                  </a:cubicBezTo>
                  <a:cubicBezTo>
                    <a:pt x="72" y="15"/>
                    <a:pt x="63" y="12"/>
                    <a:pt x="67" y="4"/>
                  </a:cubicBezTo>
                  <a:close/>
                </a:path>
              </a:pathLst>
            </a:custGeom>
            <a:solidFill>
              <a:srgbClr val="F8C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4">
              <a:extLst>
                <a:ext uri="{FF2B5EF4-FFF2-40B4-BE49-F238E27FC236}">
                  <a16:creationId xmlns:a16="http://schemas.microsoft.com/office/drawing/2014/main" id="{C7FD6789-25F9-9810-41B8-D9FFB783E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136"/>
              <a:ext cx="202" cy="150"/>
            </a:xfrm>
            <a:custGeom>
              <a:avLst/>
              <a:gdLst>
                <a:gd name="T0" fmla="*/ 0 w 122"/>
                <a:gd name="T1" fmla="*/ 21 h 91"/>
                <a:gd name="T2" fmla="*/ 37 w 122"/>
                <a:gd name="T3" fmla="*/ 6 h 91"/>
                <a:gd name="T4" fmla="*/ 40 w 122"/>
                <a:gd name="T5" fmla="*/ 31 h 91"/>
                <a:gd name="T6" fmla="*/ 66 w 122"/>
                <a:gd name="T7" fmla="*/ 48 h 91"/>
                <a:gd name="T8" fmla="*/ 83 w 122"/>
                <a:gd name="T9" fmla="*/ 21 h 91"/>
                <a:gd name="T10" fmla="*/ 91 w 122"/>
                <a:gd name="T11" fmla="*/ 0 h 91"/>
                <a:gd name="T12" fmla="*/ 114 w 122"/>
                <a:gd name="T13" fmla="*/ 19 h 91"/>
                <a:gd name="T14" fmla="*/ 83 w 122"/>
                <a:gd name="T15" fmla="*/ 79 h 91"/>
                <a:gd name="T16" fmla="*/ 15 w 122"/>
                <a:gd name="T17" fmla="*/ 77 h 91"/>
                <a:gd name="T18" fmla="*/ 0 w 122"/>
                <a:gd name="T19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91">
                  <a:moveTo>
                    <a:pt x="0" y="21"/>
                  </a:moveTo>
                  <a:cubicBezTo>
                    <a:pt x="10" y="11"/>
                    <a:pt x="23" y="8"/>
                    <a:pt x="37" y="6"/>
                  </a:cubicBezTo>
                  <a:cubicBezTo>
                    <a:pt x="41" y="14"/>
                    <a:pt x="36" y="23"/>
                    <a:pt x="40" y="31"/>
                  </a:cubicBezTo>
                  <a:cubicBezTo>
                    <a:pt x="44" y="42"/>
                    <a:pt x="56" y="51"/>
                    <a:pt x="66" y="48"/>
                  </a:cubicBezTo>
                  <a:cubicBezTo>
                    <a:pt x="80" y="44"/>
                    <a:pt x="86" y="34"/>
                    <a:pt x="83" y="21"/>
                  </a:cubicBezTo>
                  <a:cubicBezTo>
                    <a:pt x="82" y="12"/>
                    <a:pt x="76" y="2"/>
                    <a:pt x="91" y="0"/>
                  </a:cubicBezTo>
                  <a:cubicBezTo>
                    <a:pt x="104" y="0"/>
                    <a:pt x="111" y="8"/>
                    <a:pt x="114" y="19"/>
                  </a:cubicBezTo>
                  <a:cubicBezTo>
                    <a:pt x="122" y="47"/>
                    <a:pt x="110" y="70"/>
                    <a:pt x="83" y="79"/>
                  </a:cubicBezTo>
                  <a:cubicBezTo>
                    <a:pt x="60" y="86"/>
                    <a:pt x="37" y="91"/>
                    <a:pt x="15" y="77"/>
                  </a:cubicBezTo>
                  <a:cubicBezTo>
                    <a:pt x="6" y="60"/>
                    <a:pt x="2" y="41"/>
                    <a:pt x="0" y="21"/>
                  </a:cubicBezTo>
                  <a:close/>
                </a:path>
              </a:pathLst>
            </a:custGeom>
            <a:solidFill>
              <a:srgbClr val="F7C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5">
              <a:extLst>
                <a:ext uri="{FF2B5EF4-FFF2-40B4-BE49-F238E27FC236}">
                  <a16:creationId xmlns:a16="http://schemas.microsoft.com/office/drawing/2014/main" id="{67B9F428-8C97-0B92-F14A-E26BDACAC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129"/>
              <a:ext cx="90" cy="91"/>
            </a:xfrm>
            <a:custGeom>
              <a:avLst/>
              <a:gdLst>
                <a:gd name="T0" fmla="*/ 11 w 54"/>
                <a:gd name="T1" fmla="*/ 3 h 55"/>
                <a:gd name="T2" fmla="*/ 29 w 54"/>
                <a:gd name="T3" fmla="*/ 0 h 55"/>
                <a:gd name="T4" fmla="*/ 35 w 54"/>
                <a:gd name="T5" fmla="*/ 5 h 55"/>
                <a:gd name="T6" fmla="*/ 52 w 54"/>
                <a:gd name="T7" fmla="*/ 32 h 55"/>
                <a:gd name="T8" fmla="*/ 31 w 54"/>
                <a:gd name="T9" fmla="*/ 54 h 55"/>
                <a:gd name="T10" fmla="*/ 4 w 54"/>
                <a:gd name="T11" fmla="*/ 35 h 55"/>
                <a:gd name="T12" fmla="*/ 13 w 54"/>
                <a:gd name="T13" fmla="*/ 9 h 55"/>
                <a:gd name="T14" fmla="*/ 11 w 54"/>
                <a:gd name="T15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5">
                  <a:moveTo>
                    <a:pt x="11" y="3"/>
                  </a:moveTo>
                  <a:cubicBezTo>
                    <a:pt x="17" y="2"/>
                    <a:pt x="23" y="1"/>
                    <a:pt x="29" y="0"/>
                  </a:cubicBezTo>
                  <a:cubicBezTo>
                    <a:pt x="30" y="2"/>
                    <a:pt x="32" y="4"/>
                    <a:pt x="35" y="5"/>
                  </a:cubicBezTo>
                  <a:cubicBezTo>
                    <a:pt x="46" y="8"/>
                    <a:pt x="54" y="20"/>
                    <a:pt x="52" y="32"/>
                  </a:cubicBezTo>
                  <a:cubicBezTo>
                    <a:pt x="51" y="43"/>
                    <a:pt x="40" y="53"/>
                    <a:pt x="31" y="54"/>
                  </a:cubicBezTo>
                  <a:cubicBezTo>
                    <a:pt x="20" y="55"/>
                    <a:pt x="8" y="46"/>
                    <a:pt x="4" y="35"/>
                  </a:cubicBezTo>
                  <a:cubicBezTo>
                    <a:pt x="0" y="22"/>
                    <a:pt x="2" y="15"/>
                    <a:pt x="13" y="9"/>
                  </a:cubicBezTo>
                  <a:cubicBezTo>
                    <a:pt x="18" y="5"/>
                    <a:pt x="12" y="5"/>
                    <a:pt x="11" y="3"/>
                  </a:cubicBezTo>
                  <a:close/>
                </a:path>
              </a:pathLst>
            </a:custGeom>
            <a:solidFill>
              <a:srgbClr val="2D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6">
              <a:extLst>
                <a:ext uri="{FF2B5EF4-FFF2-40B4-BE49-F238E27FC236}">
                  <a16:creationId xmlns:a16="http://schemas.microsoft.com/office/drawing/2014/main" id="{B0B0CE4F-D4F8-0E89-E179-14D975E3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085"/>
              <a:ext cx="91" cy="58"/>
            </a:xfrm>
            <a:custGeom>
              <a:avLst/>
              <a:gdLst>
                <a:gd name="T0" fmla="*/ 0 w 55"/>
                <a:gd name="T1" fmla="*/ 35 h 35"/>
                <a:gd name="T2" fmla="*/ 47 w 55"/>
                <a:gd name="T3" fmla="*/ 3 h 35"/>
                <a:gd name="T4" fmla="*/ 55 w 55"/>
                <a:gd name="T5" fmla="*/ 9 h 35"/>
                <a:gd name="T6" fmla="*/ 49 w 55"/>
                <a:gd name="T7" fmla="*/ 16 h 35"/>
                <a:gd name="T8" fmla="*/ 22 w 55"/>
                <a:gd name="T9" fmla="*/ 29 h 35"/>
                <a:gd name="T10" fmla="*/ 0 w 55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5">
                  <a:moveTo>
                    <a:pt x="0" y="35"/>
                  </a:moveTo>
                  <a:cubicBezTo>
                    <a:pt x="5" y="16"/>
                    <a:pt x="29" y="0"/>
                    <a:pt x="47" y="3"/>
                  </a:cubicBezTo>
                  <a:cubicBezTo>
                    <a:pt x="51" y="4"/>
                    <a:pt x="54" y="5"/>
                    <a:pt x="55" y="9"/>
                  </a:cubicBezTo>
                  <a:cubicBezTo>
                    <a:pt x="55" y="13"/>
                    <a:pt x="52" y="14"/>
                    <a:pt x="49" y="16"/>
                  </a:cubicBezTo>
                  <a:cubicBezTo>
                    <a:pt x="40" y="21"/>
                    <a:pt x="27" y="18"/>
                    <a:pt x="22" y="29"/>
                  </a:cubicBezTo>
                  <a:cubicBezTo>
                    <a:pt x="15" y="32"/>
                    <a:pt x="8" y="34"/>
                    <a:pt x="0" y="35"/>
                  </a:cubicBezTo>
                  <a:close/>
                </a:path>
              </a:pathLst>
            </a:custGeom>
            <a:solidFill>
              <a:srgbClr val="EE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77">
              <a:extLst>
                <a:ext uri="{FF2B5EF4-FFF2-40B4-BE49-F238E27FC236}">
                  <a16:creationId xmlns:a16="http://schemas.microsoft.com/office/drawing/2014/main" id="{E1FC3F2C-0F64-AF63-F48E-3052BD49B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044"/>
              <a:ext cx="104" cy="39"/>
            </a:xfrm>
            <a:custGeom>
              <a:avLst/>
              <a:gdLst>
                <a:gd name="T0" fmla="*/ 40 w 63"/>
                <a:gd name="T1" fmla="*/ 23 h 24"/>
                <a:gd name="T2" fmla="*/ 15 w 63"/>
                <a:gd name="T3" fmla="*/ 19 h 24"/>
                <a:gd name="T4" fmla="*/ 2 w 63"/>
                <a:gd name="T5" fmla="*/ 16 h 24"/>
                <a:gd name="T6" fmla="*/ 12 w 63"/>
                <a:gd name="T7" fmla="*/ 4 h 24"/>
                <a:gd name="T8" fmla="*/ 63 w 63"/>
                <a:gd name="T9" fmla="*/ 20 h 24"/>
                <a:gd name="T10" fmla="*/ 40 w 63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4">
                  <a:moveTo>
                    <a:pt x="40" y="23"/>
                  </a:moveTo>
                  <a:cubicBezTo>
                    <a:pt x="33" y="13"/>
                    <a:pt x="24" y="18"/>
                    <a:pt x="15" y="19"/>
                  </a:cubicBezTo>
                  <a:cubicBezTo>
                    <a:pt x="10" y="19"/>
                    <a:pt x="4" y="23"/>
                    <a:pt x="2" y="16"/>
                  </a:cubicBezTo>
                  <a:cubicBezTo>
                    <a:pt x="0" y="9"/>
                    <a:pt x="6" y="5"/>
                    <a:pt x="12" y="4"/>
                  </a:cubicBezTo>
                  <a:cubicBezTo>
                    <a:pt x="32" y="0"/>
                    <a:pt x="50" y="4"/>
                    <a:pt x="63" y="20"/>
                  </a:cubicBezTo>
                  <a:cubicBezTo>
                    <a:pt x="56" y="21"/>
                    <a:pt x="48" y="24"/>
                    <a:pt x="40" y="23"/>
                  </a:cubicBezTo>
                  <a:close/>
                </a:path>
              </a:pathLst>
            </a:custGeom>
            <a:solidFill>
              <a:srgbClr val="EF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78">
              <a:extLst>
                <a:ext uri="{FF2B5EF4-FFF2-40B4-BE49-F238E27FC236}">
                  <a16:creationId xmlns:a16="http://schemas.microsoft.com/office/drawing/2014/main" id="{E36BE120-1529-B234-FE11-33FCB678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086"/>
              <a:ext cx="78" cy="90"/>
            </a:xfrm>
            <a:custGeom>
              <a:avLst/>
              <a:gdLst>
                <a:gd name="T0" fmla="*/ 11 w 47"/>
                <a:gd name="T1" fmla="*/ 9 h 54"/>
                <a:gd name="T2" fmla="*/ 33 w 47"/>
                <a:gd name="T3" fmla="*/ 4 h 54"/>
                <a:gd name="T4" fmla="*/ 47 w 47"/>
                <a:gd name="T5" fmla="*/ 17 h 54"/>
                <a:gd name="T6" fmla="*/ 42 w 47"/>
                <a:gd name="T7" fmla="*/ 22 h 54"/>
                <a:gd name="T8" fmla="*/ 26 w 47"/>
                <a:gd name="T9" fmla="*/ 24 h 54"/>
                <a:gd name="T10" fmla="*/ 28 w 47"/>
                <a:gd name="T11" fmla="*/ 43 h 54"/>
                <a:gd name="T12" fmla="*/ 34 w 47"/>
                <a:gd name="T13" fmla="*/ 51 h 54"/>
                <a:gd name="T14" fmla="*/ 5 w 47"/>
                <a:gd name="T15" fmla="*/ 39 h 54"/>
                <a:gd name="T16" fmla="*/ 11 w 47"/>
                <a:gd name="T1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4">
                  <a:moveTo>
                    <a:pt x="11" y="9"/>
                  </a:moveTo>
                  <a:cubicBezTo>
                    <a:pt x="18" y="5"/>
                    <a:pt x="24" y="0"/>
                    <a:pt x="33" y="4"/>
                  </a:cubicBezTo>
                  <a:cubicBezTo>
                    <a:pt x="42" y="4"/>
                    <a:pt x="45" y="10"/>
                    <a:pt x="47" y="17"/>
                  </a:cubicBezTo>
                  <a:cubicBezTo>
                    <a:pt x="47" y="20"/>
                    <a:pt x="45" y="22"/>
                    <a:pt x="42" y="22"/>
                  </a:cubicBezTo>
                  <a:cubicBezTo>
                    <a:pt x="36" y="18"/>
                    <a:pt x="30" y="17"/>
                    <a:pt x="26" y="24"/>
                  </a:cubicBezTo>
                  <a:cubicBezTo>
                    <a:pt x="17" y="32"/>
                    <a:pt x="17" y="37"/>
                    <a:pt x="28" y="43"/>
                  </a:cubicBezTo>
                  <a:cubicBezTo>
                    <a:pt x="31" y="44"/>
                    <a:pt x="37" y="44"/>
                    <a:pt x="34" y="51"/>
                  </a:cubicBezTo>
                  <a:cubicBezTo>
                    <a:pt x="21" y="54"/>
                    <a:pt x="10" y="49"/>
                    <a:pt x="5" y="39"/>
                  </a:cubicBezTo>
                  <a:cubicBezTo>
                    <a:pt x="0" y="26"/>
                    <a:pt x="2" y="16"/>
                    <a:pt x="11" y="9"/>
                  </a:cubicBezTo>
                  <a:close/>
                </a:path>
              </a:pathLst>
            </a:custGeom>
            <a:solidFill>
              <a:srgbClr val="23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79">
              <a:extLst>
                <a:ext uri="{FF2B5EF4-FFF2-40B4-BE49-F238E27FC236}">
                  <a16:creationId xmlns:a16="http://schemas.microsoft.com/office/drawing/2014/main" id="{9218E9F2-3934-F2EB-10EE-C39C8FF4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133"/>
              <a:ext cx="98" cy="94"/>
            </a:xfrm>
            <a:custGeom>
              <a:avLst/>
              <a:gdLst>
                <a:gd name="T0" fmla="*/ 15 w 59"/>
                <a:gd name="T1" fmla="*/ 7 h 57"/>
                <a:gd name="T2" fmla="*/ 8 w 59"/>
                <a:gd name="T3" fmla="*/ 19 h 57"/>
                <a:gd name="T4" fmla="*/ 22 w 59"/>
                <a:gd name="T5" fmla="*/ 48 h 57"/>
                <a:gd name="T6" fmla="*/ 47 w 59"/>
                <a:gd name="T7" fmla="*/ 40 h 57"/>
                <a:gd name="T8" fmla="*/ 43 w 59"/>
                <a:gd name="T9" fmla="*/ 8 h 57"/>
                <a:gd name="T10" fmla="*/ 37 w 59"/>
                <a:gd name="T11" fmla="*/ 3 h 57"/>
                <a:gd name="T12" fmla="*/ 59 w 59"/>
                <a:gd name="T13" fmla="*/ 2 h 57"/>
                <a:gd name="T14" fmla="*/ 54 w 59"/>
                <a:gd name="T15" fmla="*/ 19 h 57"/>
                <a:gd name="T16" fmla="*/ 41 w 59"/>
                <a:gd name="T17" fmla="*/ 51 h 57"/>
                <a:gd name="T18" fmla="*/ 9 w 59"/>
                <a:gd name="T19" fmla="*/ 44 h 57"/>
                <a:gd name="T20" fmla="*/ 5 w 59"/>
                <a:gd name="T21" fmla="*/ 8 h 57"/>
                <a:gd name="T22" fmla="*/ 15 w 59"/>
                <a:gd name="T2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7">
                  <a:moveTo>
                    <a:pt x="15" y="7"/>
                  </a:moveTo>
                  <a:cubicBezTo>
                    <a:pt x="11" y="10"/>
                    <a:pt x="8" y="15"/>
                    <a:pt x="8" y="19"/>
                  </a:cubicBezTo>
                  <a:cubicBezTo>
                    <a:pt x="5" y="31"/>
                    <a:pt x="12" y="44"/>
                    <a:pt x="22" y="48"/>
                  </a:cubicBezTo>
                  <a:cubicBezTo>
                    <a:pt x="32" y="52"/>
                    <a:pt x="41" y="49"/>
                    <a:pt x="47" y="40"/>
                  </a:cubicBezTo>
                  <a:cubicBezTo>
                    <a:pt x="54" y="30"/>
                    <a:pt x="52" y="17"/>
                    <a:pt x="43" y="8"/>
                  </a:cubicBezTo>
                  <a:cubicBezTo>
                    <a:pt x="41" y="6"/>
                    <a:pt x="39" y="5"/>
                    <a:pt x="37" y="3"/>
                  </a:cubicBezTo>
                  <a:cubicBezTo>
                    <a:pt x="44" y="0"/>
                    <a:pt x="52" y="1"/>
                    <a:pt x="59" y="2"/>
                  </a:cubicBezTo>
                  <a:cubicBezTo>
                    <a:pt x="50" y="6"/>
                    <a:pt x="53" y="12"/>
                    <a:pt x="54" y="19"/>
                  </a:cubicBezTo>
                  <a:cubicBezTo>
                    <a:pt x="58" y="35"/>
                    <a:pt x="54" y="44"/>
                    <a:pt x="41" y="51"/>
                  </a:cubicBezTo>
                  <a:cubicBezTo>
                    <a:pt x="30" y="57"/>
                    <a:pt x="17" y="54"/>
                    <a:pt x="9" y="44"/>
                  </a:cubicBezTo>
                  <a:cubicBezTo>
                    <a:pt x="0" y="33"/>
                    <a:pt x="1" y="21"/>
                    <a:pt x="5" y="8"/>
                  </a:cubicBezTo>
                  <a:cubicBezTo>
                    <a:pt x="8" y="7"/>
                    <a:pt x="11" y="3"/>
                    <a:pt x="15" y="7"/>
                  </a:cubicBezTo>
                  <a:close/>
                </a:path>
              </a:pathLst>
            </a:custGeom>
            <a:solidFill>
              <a:srgbClr val="F0E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0">
              <a:extLst>
                <a:ext uri="{FF2B5EF4-FFF2-40B4-BE49-F238E27FC236}">
                  <a16:creationId xmlns:a16="http://schemas.microsoft.com/office/drawing/2014/main" id="{87462930-68D7-8AF5-F549-38684578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086"/>
              <a:ext cx="91" cy="93"/>
            </a:xfrm>
            <a:custGeom>
              <a:avLst/>
              <a:gdLst>
                <a:gd name="T0" fmla="*/ 11 w 55"/>
                <a:gd name="T1" fmla="*/ 9 h 56"/>
                <a:gd name="T2" fmla="*/ 10 w 55"/>
                <a:gd name="T3" fmla="*/ 42 h 56"/>
                <a:gd name="T4" fmla="*/ 35 w 55"/>
                <a:gd name="T5" fmla="*/ 49 h 56"/>
                <a:gd name="T6" fmla="*/ 46 w 55"/>
                <a:gd name="T7" fmla="*/ 17 h 56"/>
                <a:gd name="T8" fmla="*/ 33 w 55"/>
                <a:gd name="T9" fmla="*/ 4 h 56"/>
                <a:gd name="T10" fmla="*/ 41 w 55"/>
                <a:gd name="T11" fmla="*/ 2 h 56"/>
                <a:gd name="T12" fmla="*/ 53 w 55"/>
                <a:gd name="T13" fmla="*/ 23 h 56"/>
                <a:gd name="T14" fmla="*/ 32 w 55"/>
                <a:gd name="T15" fmla="*/ 55 h 56"/>
                <a:gd name="T16" fmla="*/ 1 w 55"/>
                <a:gd name="T17" fmla="*/ 29 h 56"/>
                <a:gd name="T18" fmla="*/ 3 w 55"/>
                <a:gd name="T19" fmla="*/ 10 h 56"/>
                <a:gd name="T20" fmla="*/ 11 w 55"/>
                <a:gd name="T21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6">
                  <a:moveTo>
                    <a:pt x="11" y="9"/>
                  </a:moveTo>
                  <a:cubicBezTo>
                    <a:pt x="3" y="22"/>
                    <a:pt x="2" y="33"/>
                    <a:pt x="10" y="42"/>
                  </a:cubicBezTo>
                  <a:cubicBezTo>
                    <a:pt x="17" y="50"/>
                    <a:pt x="25" y="54"/>
                    <a:pt x="35" y="49"/>
                  </a:cubicBezTo>
                  <a:cubicBezTo>
                    <a:pt x="42" y="39"/>
                    <a:pt x="46" y="29"/>
                    <a:pt x="46" y="17"/>
                  </a:cubicBezTo>
                  <a:cubicBezTo>
                    <a:pt x="44" y="11"/>
                    <a:pt x="39" y="6"/>
                    <a:pt x="33" y="4"/>
                  </a:cubicBezTo>
                  <a:cubicBezTo>
                    <a:pt x="34" y="0"/>
                    <a:pt x="38" y="2"/>
                    <a:pt x="41" y="2"/>
                  </a:cubicBezTo>
                  <a:cubicBezTo>
                    <a:pt x="45" y="9"/>
                    <a:pt x="51" y="14"/>
                    <a:pt x="53" y="23"/>
                  </a:cubicBezTo>
                  <a:cubicBezTo>
                    <a:pt x="55" y="37"/>
                    <a:pt x="45" y="54"/>
                    <a:pt x="32" y="55"/>
                  </a:cubicBezTo>
                  <a:cubicBezTo>
                    <a:pt x="16" y="56"/>
                    <a:pt x="2" y="45"/>
                    <a:pt x="1" y="29"/>
                  </a:cubicBezTo>
                  <a:cubicBezTo>
                    <a:pt x="1" y="23"/>
                    <a:pt x="0" y="16"/>
                    <a:pt x="3" y="10"/>
                  </a:cubicBezTo>
                  <a:cubicBezTo>
                    <a:pt x="6" y="9"/>
                    <a:pt x="8" y="6"/>
                    <a:pt x="11" y="9"/>
                  </a:cubicBezTo>
                  <a:close/>
                </a:path>
              </a:pathLst>
            </a:custGeom>
            <a:solidFill>
              <a:srgbClr val="F6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1">
              <a:extLst>
                <a:ext uri="{FF2B5EF4-FFF2-40B4-BE49-F238E27FC236}">
                  <a16:creationId xmlns:a16="http://schemas.microsoft.com/office/drawing/2014/main" id="{78D42706-2844-308D-7B4C-6CA7732D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171"/>
              <a:ext cx="35" cy="92"/>
            </a:xfrm>
            <a:custGeom>
              <a:avLst/>
              <a:gdLst>
                <a:gd name="T0" fmla="*/ 6 w 21"/>
                <a:gd name="T1" fmla="*/ 0 h 56"/>
                <a:gd name="T2" fmla="*/ 21 w 21"/>
                <a:gd name="T3" fmla="*/ 56 h 56"/>
                <a:gd name="T4" fmla="*/ 4 w 21"/>
                <a:gd name="T5" fmla="*/ 37 h 56"/>
                <a:gd name="T6" fmla="*/ 2 w 21"/>
                <a:gd name="T7" fmla="*/ 6 h 56"/>
                <a:gd name="T8" fmla="*/ 6 w 21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6">
                  <a:moveTo>
                    <a:pt x="6" y="0"/>
                  </a:moveTo>
                  <a:cubicBezTo>
                    <a:pt x="14" y="18"/>
                    <a:pt x="18" y="37"/>
                    <a:pt x="21" y="56"/>
                  </a:cubicBezTo>
                  <a:cubicBezTo>
                    <a:pt x="13" y="52"/>
                    <a:pt x="7" y="46"/>
                    <a:pt x="4" y="37"/>
                  </a:cubicBezTo>
                  <a:cubicBezTo>
                    <a:pt x="4" y="27"/>
                    <a:pt x="0" y="16"/>
                    <a:pt x="2" y="6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EBA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2">
              <a:extLst>
                <a:ext uri="{FF2B5EF4-FFF2-40B4-BE49-F238E27FC236}">
                  <a16:creationId xmlns:a16="http://schemas.microsoft.com/office/drawing/2014/main" id="{72ECC607-A22C-D78C-A6E0-D78BCF20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181"/>
              <a:ext cx="21" cy="51"/>
            </a:xfrm>
            <a:custGeom>
              <a:avLst/>
              <a:gdLst>
                <a:gd name="T0" fmla="*/ 7 w 13"/>
                <a:gd name="T1" fmla="*/ 0 h 31"/>
                <a:gd name="T2" fmla="*/ 9 w 13"/>
                <a:gd name="T3" fmla="*/ 31 h 31"/>
                <a:gd name="T4" fmla="*/ 7 w 13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1">
                  <a:moveTo>
                    <a:pt x="7" y="0"/>
                  </a:moveTo>
                  <a:cubicBezTo>
                    <a:pt x="11" y="10"/>
                    <a:pt x="13" y="20"/>
                    <a:pt x="9" y="31"/>
                  </a:cubicBezTo>
                  <a:cubicBezTo>
                    <a:pt x="4" y="21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ED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3">
              <a:extLst>
                <a:ext uri="{FF2B5EF4-FFF2-40B4-BE49-F238E27FC236}">
                  <a16:creationId xmlns:a16="http://schemas.microsoft.com/office/drawing/2014/main" id="{22F609D7-F245-D555-230B-2D4359E12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152"/>
              <a:ext cx="23" cy="20"/>
            </a:xfrm>
            <a:custGeom>
              <a:avLst/>
              <a:gdLst>
                <a:gd name="T0" fmla="*/ 14 w 14"/>
                <a:gd name="T1" fmla="*/ 5 h 12"/>
                <a:gd name="T2" fmla="*/ 7 w 14"/>
                <a:gd name="T3" fmla="*/ 12 h 12"/>
                <a:gd name="T4" fmla="*/ 0 w 14"/>
                <a:gd name="T5" fmla="*/ 6 h 12"/>
                <a:gd name="T6" fmla="*/ 7 w 14"/>
                <a:gd name="T7" fmla="*/ 0 h 12"/>
                <a:gd name="T8" fmla="*/ 14 w 14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10"/>
                    <a:pt x="11" y="12"/>
                    <a:pt x="7" y="12"/>
                  </a:cubicBezTo>
                  <a:cubicBezTo>
                    <a:pt x="3" y="12"/>
                    <a:pt x="0" y="11"/>
                    <a:pt x="0" y="6"/>
                  </a:cubicBezTo>
                  <a:cubicBezTo>
                    <a:pt x="0" y="2"/>
                    <a:pt x="3" y="1"/>
                    <a:pt x="7" y="0"/>
                  </a:cubicBezTo>
                  <a:cubicBezTo>
                    <a:pt x="11" y="0"/>
                    <a:pt x="13" y="1"/>
                    <a:pt x="14" y="5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4">
              <a:extLst>
                <a:ext uri="{FF2B5EF4-FFF2-40B4-BE49-F238E27FC236}">
                  <a16:creationId xmlns:a16="http://schemas.microsoft.com/office/drawing/2014/main" id="{3EFFFB82-EDF8-DAAA-F8FA-974791A1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115"/>
              <a:ext cx="61" cy="52"/>
            </a:xfrm>
            <a:custGeom>
              <a:avLst/>
              <a:gdLst>
                <a:gd name="T0" fmla="*/ 32 w 37"/>
                <a:gd name="T1" fmla="*/ 0 h 32"/>
                <a:gd name="T2" fmla="*/ 21 w 37"/>
                <a:gd name="T3" fmla="*/ 32 h 32"/>
                <a:gd name="T4" fmla="*/ 1 w 37"/>
                <a:gd name="T5" fmla="*/ 18 h 32"/>
                <a:gd name="T6" fmla="*/ 11 w 37"/>
                <a:gd name="T7" fmla="*/ 5 h 32"/>
                <a:gd name="T8" fmla="*/ 26 w 37"/>
                <a:gd name="T9" fmla="*/ 3 h 32"/>
                <a:gd name="T10" fmla="*/ 32 w 37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2">
                  <a:moveTo>
                    <a:pt x="32" y="0"/>
                  </a:moveTo>
                  <a:cubicBezTo>
                    <a:pt x="37" y="16"/>
                    <a:pt x="34" y="25"/>
                    <a:pt x="21" y="32"/>
                  </a:cubicBezTo>
                  <a:cubicBezTo>
                    <a:pt x="14" y="28"/>
                    <a:pt x="2" y="31"/>
                    <a:pt x="1" y="18"/>
                  </a:cubicBezTo>
                  <a:cubicBezTo>
                    <a:pt x="0" y="10"/>
                    <a:pt x="3" y="6"/>
                    <a:pt x="11" y="5"/>
                  </a:cubicBezTo>
                  <a:cubicBezTo>
                    <a:pt x="16" y="4"/>
                    <a:pt x="21" y="3"/>
                    <a:pt x="26" y="3"/>
                  </a:cubicBezTo>
                  <a:cubicBezTo>
                    <a:pt x="29" y="3"/>
                    <a:pt x="30" y="2"/>
                    <a:pt x="32" y="0"/>
                  </a:cubicBezTo>
                  <a:close/>
                </a:path>
              </a:pathLst>
            </a:custGeom>
            <a:solidFill>
              <a:srgbClr val="36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5">
              <a:extLst>
                <a:ext uri="{FF2B5EF4-FFF2-40B4-BE49-F238E27FC236}">
                  <a16:creationId xmlns:a16="http://schemas.microsoft.com/office/drawing/2014/main" id="{2F020EB7-6A35-0F29-045D-31D5F7845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106"/>
              <a:ext cx="26" cy="25"/>
            </a:xfrm>
            <a:custGeom>
              <a:avLst/>
              <a:gdLst>
                <a:gd name="T0" fmla="*/ 16 w 16"/>
                <a:gd name="T1" fmla="*/ 8 h 15"/>
                <a:gd name="T2" fmla="*/ 1 w 16"/>
                <a:gd name="T3" fmla="*/ 10 h 15"/>
                <a:gd name="T4" fmla="*/ 8 w 16"/>
                <a:gd name="T5" fmla="*/ 1 h 15"/>
                <a:gd name="T6" fmla="*/ 16 w 16"/>
                <a:gd name="T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2" y="15"/>
                    <a:pt x="7" y="15"/>
                    <a:pt x="1" y="10"/>
                  </a:cubicBezTo>
                  <a:cubicBezTo>
                    <a:pt x="0" y="5"/>
                    <a:pt x="3" y="1"/>
                    <a:pt x="8" y="1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DB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98712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196;p62"/>
          <p:cNvSpPr txBox="1">
            <a:spLocks/>
          </p:cNvSpPr>
          <p:nvPr/>
        </p:nvSpPr>
        <p:spPr>
          <a:xfrm>
            <a:off x="2471429" y="456352"/>
            <a:ext cx="3858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Titan One"/>
              <a:buNone/>
              <a:defRPr sz="6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fa-IR" sz="3600" dirty="0">
                <a:cs typeface="B Nazanin" panose="00000700000000000000" pitchFamily="2" charset="-78"/>
              </a:rPr>
              <a:t>شماره</a:t>
            </a:r>
            <a:endParaRPr lang="es-PE" sz="3600" dirty="0">
              <a:cs typeface="B Nazanin" panose="00000700000000000000" pitchFamily="2" charset="-78"/>
            </a:endParaRPr>
          </a:p>
        </p:txBody>
      </p:sp>
      <p:sp>
        <p:nvSpPr>
          <p:cNvPr id="5" name="Google Shape;1197;p62"/>
          <p:cNvSpPr txBox="1">
            <a:spLocks/>
          </p:cNvSpPr>
          <p:nvPr/>
        </p:nvSpPr>
        <p:spPr>
          <a:xfrm>
            <a:off x="3693479" y="-259148"/>
            <a:ext cx="1414800" cy="113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32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695EEADC-E3BF-9F47-6521-9D51BD300E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97176" y="1284288"/>
            <a:ext cx="3201988" cy="3489325"/>
            <a:chOff x="1762" y="809"/>
            <a:chExt cx="2017" cy="2198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B7252F4-6834-D96A-B45C-2AB6058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09"/>
              <a:ext cx="838" cy="729"/>
            </a:xfrm>
            <a:custGeom>
              <a:avLst/>
              <a:gdLst>
                <a:gd name="T0" fmla="*/ 1 w 285"/>
                <a:gd name="T1" fmla="*/ 201 h 248"/>
                <a:gd name="T2" fmla="*/ 14 w 285"/>
                <a:gd name="T3" fmla="*/ 152 h 248"/>
                <a:gd name="T4" fmla="*/ 23 w 285"/>
                <a:gd name="T5" fmla="*/ 92 h 248"/>
                <a:gd name="T6" fmla="*/ 100 w 285"/>
                <a:gd name="T7" fmla="*/ 6 h 248"/>
                <a:gd name="T8" fmla="*/ 184 w 285"/>
                <a:gd name="T9" fmla="*/ 9 h 248"/>
                <a:gd name="T10" fmla="*/ 246 w 285"/>
                <a:gd name="T11" fmla="*/ 75 h 248"/>
                <a:gd name="T12" fmla="*/ 278 w 285"/>
                <a:gd name="T13" fmla="*/ 194 h 248"/>
                <a:gd name="T14" fmla="*/ 285 w 285"/>
                <a:gd name="T15" fmla="*/ 233 h 248"/>
                <a:gd name="T16" fmla="*/ 268 w 285"/>
                <a:gd name="T17" fmla="*/ 236 h 248"/>
                <a:gd name="T18" fmla="*/ 234 w 285"/>
                <a:gd name="T19" fmla="*/ 245 h 248"/>
                <a:gd name="T20" fmla="*/ 226 w 285"/>
                <a:gd name="T21" fmla="*/ 246 h 248"/>
                <a:gd name="T22" fmla="*/ 223 w 285"/>
                <a:gd name="T23" fmla="*/ 239 h 248"/>
                <a:gd name="T24" fmla="*/ 220 w 285"/>
                <a:gd name="T25" fmla="*/ 211 h 248"/>
                <a:gd name="T26" fmla="*/ 228 w 285"/>
                <a:gd name="T27" fmla="*/ 205 h 248"/>
                <a:gd name="T28" fmla="*/ 249 w 285"/>
                <a:gd name="T29" fmla="*/ 168 h 248"/>
                <a:gd name="T30" fmla="*/ 249 w 285"/>
                <a:gd name="T31" fmla="*/ 165 h 248"/>
                <a:gd name="T32" fmla="*/ 244 w 285"/>
                <a:gd name="T33" fmla="*/ 156 h 248"/>
                <a:gd name="T34" fmla="*/ 239 w 285"/>
                <a:gd name="T35" fmla="*/ 163 h 248"/>
                <a:gd name="T36" fmla="*/ 235 w 285"/>
                <a:gd name="T37" fmla="*/ 171 h 248"/>
                <a:gd name="T38" fmla="*/ 226 w 285"/>
                <a:gd name="T39" fmla="*/ 182 h 248"/>
                <a:gd name="T40" fmla="*/ 220 w 285"/>
                <a:gd name="T41" fmla="*/ 182 h 248"/>
                <a:gd name="T42" fmla="*/ 225 w 285"/>
                <a:gd name="T43" fmla="*/ 146 h 248"/>
                <a:gd name="T44" fmla="*/ 225 w 285"/>
                <a:gd name="T45" fmla="*/ 110 h 248"/>
                <a:gd name="T46" fmla="*/ 216 w 285"/>
                <a:gd name="T47" fmla="*/ 99 h 248"/>
                <a:gd name="T48" fmla="*/ 203 w 285"/>
                <a:gd name="T49" fmla="*/ 98 h 248"/>
                <a:gd name="T50" fmla="*/ 188 w 285"/>
                <a:gd name="T51" fmla="*/ 84 h 248"/>
                <a:gd name="T52" fmla="*/ 188 w 285"/>
                <a:gd name="T53" fmla="*/ 84 h 248"/>
                <a:gd name="T54" fmla="*/ 176 w 285"/>
                <a:gd name="T55" fmla="*/ 96 h 248"/>
                <a:gd name="T56" fmla="*/ 143 w 285"/>
                <a:gd name="T57" fmla="*/ 97 h 248"/>
                <a:gd name="T58" fmla="*/ 128 w 285"/>
                <a:gd name="T59" fmla="*/ 83 h 248"/>
                <a:gd name="T60" fmla="*/ 126 w 285"/>
                <a:gd name="T61" fmla="*/ 96 h 248"/>
                <a:gd name="T62" fmla="*/ 106 w 285"/>
                <a:gd name="T63" fmla="*/ 92 h 248"/>
                <a:gd name="T64" fmla="*/ 100 w 285"/>
                <a:gd name="T65" fmla="*/ 85 h 248"/>
                <a:gd name="T66" fmla="*/ 94 w 285"/>
                <a:gd name="T67" fmla="*/ 71 h 248"/>
                <a:gd name="T68" fmla="*/ 89 w 285"/>
                <a:gd name="T69" fmla="*/ 60 h 248"/>
                <a:gd name="T70" fmla="*/ 68 w 285"/>
                <a:gd name="T71" fmla="*/ 60 h 248"/>
                <a:gd name="T72" fmla="*/ 61 w 285"/>
                <a:gd name="T73" fmla="*/ 79 h 248"/>
                <a:gd name="T74" fmla="*/ 56 w 285"/>
                <a:gd name="T75" fmla="*/ 111 h 248"/>
                <a:gd name="T76" fmla="*/ 54 w 285"/>
                <a:gd name="T77" fmla="*/ 119 h 248"/>
                <a:gd name="T78" fmla="*/ 53 w 285"/>
                <a:gd name="T79" fmla="*/ 176 h 248"/>
                <a:gd name="T80" fmla="*/ 54 w 285"/>
                <a:gd name="T81" fmla="*/ 184 h 248"/>
                <a:gd name="T82" fmla="*/ 48 w 285"/>
                <a:gd name="T83" fmla="*/ 184 h 248"/>
                <a:gd name="T84" fmla="*/ 38 w 285"/>
                <a:gd name="T85" fmla="*/ 172 h 248"/>
                <a:gd name="T86" fmla="*/ 29 w 285"/>
                <a:gd name="T87" fmla="*/ 156 h 248"/>
                <a:gd name="T88" fmla="*/ 24 w 285"/>
                <a:gd name="T89" fmla="*/ 169 h 248"/>
                <a:gd name="T90" fmla="*/ 33 w 285"/>
                <a:gd name="T91" fmla="*/ 195 h 248"/>
                <a:gd name="T92" fmla="*/ 39 w 285"/>
                <a:gd name="T93" fmla="*/ 204 h 248"/>
                <a:gd name="T94" fmla="*/ 36 w 285"/>
                <a:gd name="T95" fmla="*/ 220 h 248"/>
                <a:gd name="T96" fmla="*/ 28 w 285"/>
                <a:gd name="T97" fmla="*/ 219 h 248"/>
                <a:gd name="T98" fmla="*/ 5 w 285"/>
                <a:gd name="T99" fmla="*/ 207 h 248"/>
                <a:gd name="T100" fmla="*/ 1 w 285"/>
                <a:gd name="T101" fmla="*/ 20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5" h="248">
                  <a:moveTo>
                    <a:pt x="1" y="201"/>
                  </a:moveTo>
                  <a:cubicBezTo>
                    <a:pt x="6" y="185"/>
                    <a:pt x="10" y="169"/>
                    <a:pt x="14" y="152"/>
                  </a:cubicBezTo>
                  <a:cubicBezTo>
                    <a:pt x="19" y="132"/>
                    <a:pt x="21" y="112"/>
                    <a:pt x="23" y="92"/>
                  </a:cubicBezTo>
                  <a:cubicBezTo>
                    <a:pt x="28" y="42"/>
                    <a:pt x="52" y="16"/>
                    <a:pt x="100" y="6"/>
                  </a:cubicBezTo>
                  <a:cubicBezTo>
                    <a:pt x="128" y="0"/>
                    <a:pt x="157" y="0"/>
                    <a:pt x="184" y="9"/>
                  </a:cubicBezTo>
                  <a:cubicBezTo>
                    <a:pt x="218" y="19"/>
                    <a:pt x="240" y="41"/>
                    <a:pt x="246" y="75"/>
                  </a:cubicBezTo>
                  <a:cubicBezTo>
                    <a:pt x="254" y="116"/>
                    <a:pt x="265" y="155"/>
                    <a:pt x="278" y="194"/>
                  </a:cubicBezTo>
                  <a:cubicBezTo>
                    <a:pt x="283" y="207"/>
                    <a:pt x="285" y="219"/>
                    <a:pt x="285" y="233"/>
                  </a:cubicBezTo>
                  <a:cubicBezTo>
                    <a:pt x="280" y="236"/>
                    <a:pt x="274" y="236"/>
                    <a:pt x="268" y="236"/>
                  </a:cubicBezTo>
                  <a:cubicBezTo>
                    <a:pt x="256" y="236"/>
                    <a:pt x="245" y="240"/>
                    <a:pt x="234" y="245"/>
                  </a:cubicBezTo>
                  <a:cubicBezTo>
                    <a:pt x="231" y="246"/>
                    <a:pt x="229" y="248"/>
                    <a:pt x="226" y="246"/>
                  </a:cubicBezTo>
                  <a:cubicBezTo>
                    <a:pt x="224" y="244"/>
                    <a:pt x="223" y="242"/>
                    <a:pt x="223" y="239"/>
                  </a:cubicBezTo>
                  <a:cubicBezTo>
                    <a:pt x="222" y="230"/>
                    <a:pt x="219" y="220"/>
                    <a:pt x="220" y="211"/>
                  </a:cubicBezTo>
                  <a:cubicBezTo>
                    <a:pt x="222" y="207"/>
                    <a:pt x="225" y="206"/>
                    <a:pt x="228" y="205"/>
                  </a:cubicBezTo>
                  <a:cubicBezTo>
                    <a:pt x="242" y="196"/>
                    <a:pt x="250" y="185"/>
                    <a:pt x="249" y="168"/>
                  </a:cubicBezTo>
                  <a:cubicBezTo>
                    <a:pt x="249" y="167"/>
                    <a:pt x="249" y="166"/>
                    <a:pt x="249" y="165"/>
                  </a:cubicBezTo>
                  <a:cubicBezTo>
                    <a:pt x="248" y="161"/>
                    <a:pt x="247" y="156"/>
                    <a:pt x="244" y="156"/>
                  </a:cubicBezTo>
                  <a:cubicBezTo>
                    <a:pt x="241" y="155"/>
                    <a:pt x="240" y="160"/>
                    <a:pt x="239" y="163"/>
                  </a:cubicBezTo>
                  <a:cubicBezTo>
                    <a:pt x="237" y="166"/>
                    <a:pt x="236" y="169"/>
                    <a:pt x="235" y="171"/>
                  </a:cubicBezTo>
                  <a:cubicBezTo>
                    <a:pt x="232" y="175"/>
                    <a:pt x="230" y="180"/>
                    <a:pt x="226" y="182"/>
                  </a:cubicBezTo>
                  <a:cubicBezTo>
                    <a:pt x="224" y="184"/>
                    <a:pt x="222" y="186"/>
                    <a:pt x="220" y="182"/>
                  </a:cubicBezTo>
                  <a:cubicBezTo>
                    <a:pt x="221" y="170"/>
                    <a:pt x="223" y="158"/>
                    <a:pt x="225" y="146"/>
                  </a:cubicBezTo>
                  <a:cubicBezTo>
                    <a:pt x="226" y="134"/>
                    <a:pt x="225" y="122"/>
                    <a:pt x="225" y="110"/>
                  </a:cubicBezTo>
                  <a:cubicBezTo>
                    <a:pt x="226" y="104"/>
                    <a:pt x="222" y="100"/>
                    <a:pt x="216" y="99"/>
                  </a:cubicBezTo>
                  <a:cubicBezTo>
                    <a:pt x="212" y="99"/>
                    <a:pt x="208" y="98"/>
                    <a:pt x="203" y="98"/>
                  </a:cubicBezTo>
                  <a:cubicBezTo>
                    <a:pt x="192" y="97"/>
                    <a:pt x="191" y="96"/>
                    <a:pt x="188" y="84"/>
                  </a:cubicBezTo>
                  <a:cubicBezTo>
                    <a:pt x="188" y="83"/>
                    <a:pt x="188" y="83"/>
                    <a:pt x="188" y="84"/>
                  </a:cubicBezTo>
                  <a:cubicBezTo>
                    <a:pt x="188" y="96"/>
                    <a:pt x="188" y="96"/>
                    <a:pt x="176" y="96"/>
                  </a:cubicBezTo>
                  <a:cubicBezTo>
                    <a:pt x="165" y="97"/>
                    <a:pt x="154" y="97"/>
                    <a:pt x="143" y="97"/>
                  </a:cubicBezTo>
                  <a:cubicBezTo>
                    <a:pt x="131" y="96"/>
                    <a:pt x="129" y="95"/>
                    <a:pt x="128" y="83"/>
                  </a:cubicBezTo>
                  <a:cubicBezTo>
                    <a:pt x="127" y="87"/>
                    <a:pt x="131" y="93"/>
                    <a:pt x="126" y="96"/>
                  </a:cubicBezTo>
                  <a:cubicBezTo>
                    <a:pt x="121" y="98"/>
                    <a:pt x="110" y="96"/>
                    <a:pt x="106" y="92"/>
                  </a:cubicBezTo>
                  <a:cubicBezTo>
                    <a:pt x="104" y="90"/>
                    <a:pt x="102" y="88"/>
                    <a:pt x="100" y="85"/>
                  </a:cubicBezTo>
                  <a:cubicBezTo>
                    <a:pt x="98" y="81"/>
                    <a:pt x="96" y="76"/>
                    <a:pt x="94" y="71"/>
                  </a:cubicBezTo>
                  <a:cubicBezTo>
                    <a:pt x="92" y="67"/>
                    <a:pt x="91" y="64"/>
                    <a:pt x="89" y="60"/>
                  </a:cubicBezTo>
                  <a:cubicBezTo>
                    <a:pt x="84" y="52"/>
                    <a:pt x="74" y="52"/>
                    <a:pt x="68" y="60"/>
                  </a:cubicBezTo>
                  <a:cubicBezTo>
                    <a:pt x="64" y="65"/>
                    <a:pt x="63" y="72"/>
                    <a:pt x="61" y="79"/>
                  </a:cubicBezTo>
                  <a:cubicBezTo>
                    <a:pt x="59" y="89"/>
                    <a:pt x="58" y="100"/>
                    <a:pt x="56" y="111"/>
                  </a:cubicBezTo>
                  <a:cubicBezTo>
                    <a:pt x="55" y="114"/>
                    <a:pt x="55" y="117"/>
                    <a:pt x="54" y="119"/>
                  </a:cubicBezTo>
                  <a:cubicBezTo>
                    <a:pt x="43" y="138"/>
                    <a:pt x="50" y="157"/>
                    <a:pt x="53" y="176"/>
                  </a:cubicBezTo>
                  <a:cubicBezTo>
                    <a:pt x="53" y="179"/>
                    <a:pt x="55" y="181"/>
                    <a:pt x="54" y="184"/>
                  </a:cubicBezTo>
                  <a:cubicBezTo>
                    <a:pt x="51" y="188"/>
                    <a:pt x="50" y="185"/>
                    <a:pt x="48" y="184"/>
                  </a:cubicBezTo>
                  <a:cubicBezTo>
                    <a:pt x="44" y="181"/>
                    <a:pt x="41" y="176"/>
                    <a:pt x="38" y="172"/>
                  </a:cubicBezTo>
                  <a:cubicBezTo>
                    <a:pt x="35" y="167"/>
                    <a:pt x="33" y="161"/>
                    <a:pt x="29" y="156"/>
                  </a:cubicBezTo>
                  <a:cubicBezTo>
                    <a:pt x="25" y="160"/>
                    <a:pt x="24" y="164"/>
                    <a:pt x="24" y="169"/>
                  </a:cubicBezTo>
                  <a:cubicBezTo>
                    <a:pt x="23" y="179"/>
                    <a:pt x="26" y="188"/>
                    <a:pt x="33" y="195"/>
                  </a:cubicBezTo>
                  <a:cubicBezTo>
                    <a:pt x="36" y="198"/>
                    <a:pt x="39" y="200"/>
                    <a:pt x="39" y="204"/>
                  </a:cubicBezTo>
                  <a:cubicBezTo>
                    <a:pt x="38" y="209"/>
                    <a:pt x="40" y="215"/>
                    <a:pt x="36" y="220"/>
                  </a:cubicBezTo>
                  <a:cubicBezTo>
                    <a:pt x="33" y="221"/>
                    <a:pt x="31" y="220"/>
                    <a:pt x="28" y="219"/>
                  </a:cubicBezTo>
                  <a:cubicBezTo>
                    <a:pt x="21" y="214"/>
                    <a:pt x="13" y="209"/>
                    <a:pt x="5" y="207"/>
                  </a:cubicBezTo>
                  <a:cubicBezTo>
                    <a:pt x="3" y="206"/>
                    <a:pt x="0" y="205"/>
                    <a:pt x="1" y="201"/>
                  </a:cubicBezTo>
                  <a:close/>
                </a:path>
              </a:pathLst>
            </a:custGeom>
            <a:solidFill>
              <a:srgbClr val="881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B206EDF-0BA4-737A-ACBF-613B07C9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479"/>
              <a:ext cx="567" cy="588"/>
            </a:xfrm>
            <a:custGeom>
              <a:avLst/>
              <a:gdLst>
                <a:gd name="T0" fmla="*/ 78 w 193"/>
                <a:gd name="T1" fmla="*/ 182 h 200"/>
                <a:gd name="T2" fmla="*/ 72 w 193"/>
                <a:gd name="T3" fmla="*/ 172 h 200"/>
                <a:gd name="T4" fmla="*/ 55 w 193"/>
                <a:gd name="T5" fmla="*/ 164 h 200"/>
                <a:gd name="T6" fmla="*/ 50 w 193"/>
                <a:gd name="T7" fmla="*/ 162 h 200"/>
                <a:gd name="T8" fmla="*/ 3 w 193"/>
                <a:gd name="T9" fmla="*/ 117 h 200"/>
                <a:gd name="T10" fmla="*/ 3 w 193"/>
                <a:gd name="T11" fmla="*/ 116 h 200"/>
                <a:gd name="T12" fmla="*/ 6 w 193"/>
                <a:gd name="T13" fmla="*/ 111 h 200"/>
                <a:gd name="T14" fmla="*/ 14 w 193"/>
                <a:gd name="T15" fmla="*/ 107 h 200"/>
                <a:gd name="T16" fmla="*/ 19 w 193"/>
                <a:gd name="T17" fmla="*/ 114 h 200"/>
                <a:gd name="T18" fmla="*/ 19 w 193"/>
                <a:gd name="T19" fmla="*/ 127 h 200"/>
                <a:gd name="T20" fmla="*/ 19 w 193"/>
                <a:gd name="T21" fmla="*/ 134 h 200"/>
                <a:gd name="T22" fmla="*/ 29 w 193"/>
                <a:gd name="T23" fmla="*/ 145 h 200"/>
                <a:gd name="T24" fmla="*/ 37 w 193"/>
                <a:gd name="T25" fmla="*/ 146 h 200"/>
                <a:gd name="T26" fmla="*/ 37 w 193"/>
                <a:gd name="T27" fmla="*/ 138 h 200"/>
                <a:gd name="T28" fmla="*/ 30 w 193"/>
                <a:gd name="T29" fmla="*/ 125 h 200"/>
                <a:gd name="T30" fmla="*/ 24 w 193"/>
                <a:gd name="T31" fmla="*/ 73 h 200"/>
                <a:gd name="T32" fmla="*/ 29 w 193"/>
                <a:gd name="T33" fmla="*/ 64 h 200"/>
                <a:gd name="T34" fmla="*/ 33 w 193"/>
                <a:gd name="T35" fmla="*/ 64 h 200"/>
                <a:gd name="T36" fmla="*/ 42 w 193"/>
                <a:gd name="T37" fmla="*/ 63 h 200"/>
                <a:gd name="T38" fmla="*/ 39 w 193"/>
                <a:gd name="T39" fmla="*/ 73 h 200"/>
                <a:gd name="T40" fmla="*/ 64 w 193"/>
                <a:gd name="T41" fmla="*/ 61 h 200"/>
                <a:gd name="T42" fmla="*/ 63 w 193"/>
                <a:gd name="T43" fmla="*/ 59 h 200"/>
                <a:gd name="T44" fmla="*/ 58 w 193"/>
                <a:gd name="T45" fmla="*/ 57 h 200"/>
                <a:gd name="T46" fmla="*/ 61 w 193"/>
                <a:gd name="T47" fmla="*/ 53 h 200"/>
                <a:gd name="T48" fmla="*/ 91 w 193"/>
                <a:gd name="T49" fmla="*/ 28 h 200"/>
                <a:gd name="T50" fmla="*/ 102 w 193"/>
                <a:gd name="T51" fmla="*/ 15 h 200"/>
                <a:gd name="T52" fmla="*/ 108 w 193"/>
                <a:gd name="T53" fmla="*/ 12 h 200"/>
                <a:gd name="T54" fmla="*/ 108 w 193"/>
                <a:gd name="T55" fmla="*/ 19 h 200"/>
                <a:gd name="T56" fmla="*/ 91 w 193"/>
                <a:gd name="T57" fmla="*/ 49 h 200"/>
                <a:gd name="T58" fmla="*/ 115 w 193"/>
                <a:gd name="T59" fmla="*/ 32 h 200"/>
                <a:gd name="T60" fmla="*/ 125 w 193"/>
                <a:gd name="T61" fmla="*/ 16 h 200"/>
                <a:gd name="T62" fmla="*/ 151 w 193"/>
                <a:gd name="T63" fmla="*/ 9 h 200"/>
                <a:gd name="T64" fmla="*/ 169 w 193"/>
                <a:gd name="T65" fmla="*/ 36 h 200"/>
                <a:gd name="T66" fmla="*/ 174 w 193"/>
                <a:gd name="T67" fmla="*/ 63 h 200"/>
                <a:gd name="T68" fmla="*/ 191 w 193"/>
                <a:gd name="T69" fmla="*/ 89 h 200"/>
                <a:gd name="T70" fmla="*/ 188 w 193"/>
                <a:gd name="T71" fmla="*/ 112 h 200"/>
                <a:gd name="T72" fmla="*/ 180 w 193"/>
                <a:gd name="T73" fmla="*/ 133 h 200"/>
                <a:gd name="T74" fmla="*/ 166 w 193"/>
                <a:gd name="T75" fmla="*/ 152 h 200"/>
                <a:gd name="T76" fmla="*/ 144 w 193"/>
                <a:gd name="T77" fmla="*/ 175 h 200"/>
                <a:gd name="T78" fmla="*/ 138 w 193"/>
                <a:gd name="T79" fmla="*/ 176 h 200"/>
                <a:gd name="T80" fmla="*/ 133 w 193"/>
                <a:gd name="T81" fmla="*/ 182 h 200"/>
                <a:gd name="T82" fmla="*/ 122 w 193"/>
                <a:gd name="T83" fmla="*/ 197 h 200"/>
                <a:gd name="T84" fmla="*/ 99 w 193"/>
                <a:gd name="T85" fmla="*/ 198 h 200"/>
                <a:gd name="T86" fmla="*/ 88 w 193"/>
                <a:gd name="T87" fmla="*/ 189 h 200"/>
                <a:gd name="T88" fmla="*/ 81 w 193"/>
                <a:gd name="T89" fmla="*/ 184 h 200"/>
                <a:gd name="T90" fmla="*/ 78 w 193"/>
                <a:gd name="T91" fmla="*/ 1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200">
                  <a:moveTo>
                    <a:pt x="78" y="182"/>
                  </a:moveTo>
                  <a:cubicBezTo>
                    <a:pt x="80" y="176"/>
                    <a:pt x="79" y="173"/>
                    <a:pt x="72" y="172"/>
                  </a:cubicBezTo>
                  <a:cubicBezTo>
                    <a:pt x="66" y="170"/>
                    <a:pt x="60" y="168"/>
                    <a:pt x="55" y="164"/>
                  </a:cubicBezTo>
                  <a:cubicBezTo>
                    <a:pt x="54" y="163"/>
                    <a:pt x="52" y="162"/>
                    <a:pt x="50" y="162"/>
                  </a:cubicBezTo>
                  <a:cubicBezTo>
                    <a:pt x="19" y="167"/>
                    <a:pt x="0" y="148"/>
                    <a:pt x="3" y="117"/>
                  </a:cubicBezTo>
                  <a:cubicBezTo>
                    <a:pt x="3" y="117"/>
                    <a:pt x="3" y="117"/>
                    <a:pt x="3" y="116"/>
                  </a:cubicBezTo>
                  <a:cubicBezTo>
                    <a:pt x="4" y="114"/>
                    <a:pt x="4" y="113"/>
                    <a:pt x="6" y="111"/>
                  </a:cubicBezTo>
                  <a:cubicBezTo>
                    <a:pt x="8" y="109"/>
                    <a:pt x="10" y="106"/>
                    <a:pt x="14" y="107"/>
                  </a:cubicBezTo>
                  <a:cubicBezTo>
                    <a:pt x="17" y="107"/>
                    <a:pt x="18" y="111"/>
                    <a:pt x="19" y="114"/>
                  </a:cubicBezTo>
                  <a:cubicBezTo>
                    <a:pt x="20" y="118"/>
                    <a:pt x="20" y="122"/>
                    <a:pt x="19" y="127"/>
                  </a:cubicBezTo>
                  <a:cubicBezTo>
                    <a:pt x="19" y="129"/>
                    <a:pt x="18" y="131"/>
                    <a:pt x="19" y="134"/>
                  </a:cubicBezTo>
                  <a:cubicBezTo>
                    <a:pt x="23" y="137"/>
                    <a:pt x="24" y="143"/>
                    <a:pt x="29" y="145"/>
                  </a:cubicBezTo>
                  <a:cubicBezTo>
                    <a:pt x="31" y="146"/>
                    <a:pt x="34" y="148"/>
                    <a:pt x="37" y="146"/>
                  </a:cubicBezTo>
                  <a:cubicBezTo>
                    <a:pt x="39" y="144"/>
                    <a:pt x="37" y="141"/>
                    <a:pt x="37" y="138"/>
                  </a:cubicBezTo>
                  <a:cubicBezTo>
                    <a:pt x="35" y="133"/>
                    <a:pt x="32" y="129"/>
                    <a:pt x="30" y="125"/>
                  </a:cubicBezTo>
                  <a:cubicBezTo>
                    <a:pt x="35" y="107"/>
                    <a:pt x="30" y="90"/>
                    <a:pt x="24" y="73"/>
                  </a:cubicBezTo>
                  <a:cubicBezTo>
                    <a:pt x="22" y="67"/>
                    <a:pt x="23" y="66"/>
                    <a:pt x="29" y="64"/>
                  </a:cubicBezTo>
                  <a:cubicBezTo>
                    <a:pt x="30" y="64"/>
                    <a:pt x="32" y="64"/>
                    <a:pt x="33" y="64"/>
                  </a:cubicBezTo>
                  <a:cubicBezTo>
                    <a:pt x="36" y="63"/>
                    <a:pt x="40" y="60"/>
                    <a:pt x="42" y="63"/>
                  </a:cubicBezTo>
                  <a:cubicBezTo>
                    <a:pt x="45" y="67"/>
                    <a:pt x="39" y="69"/>
                    <a:pt x="39" y="73"/>
                  </a:cubicBezTo>
                  <a:cubicBezTo>
                    <a:pt x="46" y="65"/>
                    <a:pt x="55" y="62"/>
                    <a:pt x="64" y="61"/>
                  </a:cubicBezTo>
                  <a:cubicBezTo>
                    <a:pt x="64" y="59"/>
                    <a:pt x="63" y="60"/>
                    <a:pt x="63" y="59"/>
                  </a:cubicBezTo>
                  <a:cubicBezTo>
                    <a:pt x="61" y="59"/>
                    <a:pt x="58" y="59"/>
                    <a:pt x="58" y="57"/>
                  </a:cubicBezTo>
                  <a:cubicBezTo>
                    <a:pt x="58" y="55"/>
                    <a:pt x="60" y="54"/>
                    <a:pt x="61" y="53"/>
                  </a:cubicBezTo>
                  <a:cubicBezTo>
                    <a:pt x="73" y="47"/>
                    <a:pt x="82" y="38"/>
                    <a:pt x="91" y="28"/>
                  </a:cubicBezTo>
                  <a:cubicBezTo>
                    <a:pt x="95" y="24"/>
                    <a:pt x="98" y="19"/>
                    <a:pt x="102" y="15"/>
                  </a:cubicBezTo>
                  <a:cubicBezTo>
                    <a:pt x="103" y="13"/>
                    <a:pt x="105" y="11"/>
                    <a:pt x="108" y="12"/>
                  </a:cubicBezTo>
                  <a:cubicBezTo>
                    <a:pt x="110" y="14"/>
                    <a:pt x="109" y="16"/>
                    <a:pt x="108" y="19"/>
                  </a:cubicBezTo>
                  <a:cubicBezTo>
                    <a:pt x="105" y="29"/>
                    <a:pt x="100" y="39"/>
                    <a:pt x="91" y="49"/>
                  </a:cubicBezTo>
                  <a:cubicBezTo>
                    <a:pt x="101" y="45"/>
                    <a:pt x="109" y="40"/>
                    <a:pt x="115" y="32"/>
                  </a:cubicBezTo>
                  <a:cubicBezTo>
                    <a:pt x="118" y="27"/>
                    <a:pt x="122" y="21"/>
                    <a:pt x="125" y="16"/>
                  </a:cubicBezTo>
                  <a:cubicBezTo>
                    <a:pt x="133" y="1"/>
                    <a:pt x="136" y="0"/>
                    <a:pt x="151" y="9"/>
                  </a:cubicBezTo>
                  <a:cubicBezTo>
                    <a:pt x="161" y="15"/>
                    <a:pt x="168" y="23"/>
                    <a:pt x="169" y="36"/>
                  </a:cubicBezTo>
                  <a:cubicBezTo>
                    <a:pt x="170" y="45"/>
                    <a:pt x="173" y="54"/>
                    <a:pt x="174" y="63"/>
                  </a:cubicBezTo>
                  <a:cubicBezTo>
                    <a:pt x="176" y="74"/>
                    <a:pt x="180" y="84"/>
                    <a:pt x="191" y="89"/>
                  </a:cubicBezTo>
                  <a:cubicBezTo>
                    <a:pt x="193" y="97"/>
                    <a:pt x="192" y="105"/>
                    <a:pt x="188" y="112"/>
                  </a:cubicBezTo>
                  <a:cubicBezTo>
                    <a:pt x="184" y="119"/>
                    <a:pt x="182" y="126"/>
                    <a:pt x="180" y="133"/>
                  </a:cubicBezTo>
                  <a:cubicBezTo>
                    <a:pt x="177" y="141"/>
                    <a:pt x="172" y="148"/>
                    <a:pt x="166" y="152"/>
                  </a:cubicBezTo>
                  <a:cubicBezTo>
                    <a:pt x="157" y="159"/>
                    <a:pt x="152" y="168"/>
                    <a:pt x="144" y="175"/>
                  </a:cubicBezTo>
                  <a:cubicBezTo>
                    <a:pt x="142" y="175"/>
                    <a:pt x="140" y="176"/>
                    <a:pt x="138" y="176"/>
                  </a:cubicBezTo>
                  <a:cubicBezTo>
                    <a:pt x="134" y="176"/>
                    <a:pt x="133" y="178"/>
                    <a:pt x="133" y="182"/>
                  </a:cubicBezTo>
                  <a:cubicBezTo>
                    <a:pt x="133" y="190"/>
                    <a:pt x="128" y="194"/>
                    <a:pt x="122" y="197"/>
                  </a:cubicBezTo>
                  <a:cubicBezTo>
                    <a:pt x="114" y="200"/>
                    <a:pt x="107" y="200"/>
                    <a:pt x="99" y="198"/>
                  </a:cubicBezTo>
                  <a:cubicBezTo>
                    <a:pt x="94" y="197"/>
                    <a:pt x="90" y="194"/>
                    <a:pt x="88" y="189"/>
                  </a:cubicBezTo>
                  <a:cubicBezTo>
                    <a:pt x="87" y="186"/>
                    <a:pt x="85" y="183"/>
                    <a:pt x="81" y="184"/>
                  </a:cubicBezTo>
                  <a:cubicBezTo>
                    <a:pt x="80" y="184"/>
                    <a:pt x="79" y="183"/>
                    <a:pt x="78" y="182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473A79CC-737C-54DF-5074-939239888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388"/>
              <a:ext cx="653" cy="488"/>
            </a:xfrm>
            <a:custGeom>
              <a:avLst/>
              <a:gdLst>
                <a:gd name="T0" fmla="*/ 41 w 222"/>
                <a:gd name="T1" fmla="*/ 166 h 166"/>
                <a:gd name="T2" fmla="*/ 40 w 222"/>
                <a:gd name="T3" fmla="*/ 163 h 166"/>
                <a:gd name="T4" fmla="*/ 40 w 222"/>
                <a:gd name="T5" fmla="*/ 143 h 166"/>
                <a:gd name="T6" fmla="*/ 32 w 222"/>
                <a:gd name="T7" fmla="*/ 141 h 166"/>
                <a:gd name="T8" fmla="*/ 26 w 222"/>
                <a:gd name="T9" fmla="*/ 147 h 166"/>
                <a:gd name="T10" fmla="*/ 13 w 222"/>
                <a:gd name="T11" fmla="*/ 61 h 166"/>
                <a:gd name="T12" fmla="*/ 50 w 222"/>
                <a:gd name="T13" fmla="*/ 24 h 166"/>
                <a:gd name="T14" fmla="*/ 143 w 222"/>
                <a:gd name="T15" fmla="*/ 5 h 166"/>
                <a:gd name="T16" fmla="*/ 148 w 222"/>
                <a:gd name="T17" fmla="*/ 4 h 166"/>
                <a:gd name="T18" fmla="*/ 151 w 222"/>
                <a:gd name="T19" fmla="*/ 7 h 166"/>
                <a:gd name="T20" fmla="*/ 178 w 222"/>
                <a:gd name="T21" fmla="*/ 22 h 166"/>
                <a:gd name="T22" fmla="*/ 182 w 222"/>
                <a:gd name="T23" fmla="*/ 22 h 166"/>
                <a:gd name="T24" fmla="*/ 187 w 222"/>
                <a:gd name="T25" fmla="*/ 26 h 166"/>
                <a:gd name="T26" fmla="*/ 188 w 222"/>
                <a:gd name="T27" fmla="*/ 7 h 166"/>
                <a:gd name="T28" fmla="*/ 198 w 222"/>
                <a:gd name="T29" fmla="*/ 12 h 166"/>
                <a:gd name="T30" fmla="*/ 199 w 222"/>
                <a:gd name="T31" fmla="*/ 33 h 166"/>
                <a:gd name="T32" fmla="*/ 210 w 222"/>
                <a:gd name="T33" fmla="*/ 71 h 166"/>
                <a:gd name="T34" fmla="*/ 218 w 222"/>
                <a:gd name="T35" fmla="*/ 87 h 166"/>
                <a:gd name="T36" fmla="*/ 221 w 222"/>
                <a:gd name="T37" fmla="*/ 92 h 166"/>
                <a:gd name="T38" fmla="*/ 215 w 222"/>
                <a:gd name="T39" fmla="*/ 96 h 166"/>
                <a:gd name="T40" fmla="*/ 210 w 222"/>
                <a:gd name="T41" fmla="*/ 96 h 166"/>
                <a:gd name="T42" fmla="*/ 217 w 222"/>
                <a:gd name="T43" fmla="*/ 112 h 166"/>
                <a:gd name="T44" fmla="*/ 220 w 222"/>
                <a:gd name="T45" fmla="*/ 118 h 166"/>
                <a:gd name="T46" fmla="*/ 213 w 222"/>
                <a:gd name="T47" fmla="*/ 120 h 166"/>
                <a:gd name="T48" fmla="*/ 198 w 222"/>
                <a:gd name="T49" fmla="*/ 106 h 166"/>
                <a:gd name="T50" fmla="*/ 189 w 222"/>
                <a:gd name="T51" fmla="*/ 61 h 166"/>
                <a:gd name="T52" fmla="*/ 161 w 222"/>
                <a:gd name="T53" fmla="*/ 36 h 166"/>
                <a:gd name="T54" fmla="*/ 154 w 222"/>
                <a:gd name="T55" fmla="*/ 41 h 166"/>
                <a:gd name="T56" fmla="*/ 141 w 222"/>
                <a:gd name="T57" fmla="*/ 62 h 166"/>
                <a:gd name="T58" fmla="*/ 109 w 222"/>
                <a:gd name="T59" fmla="*/ 83 h 166"/>
                <a:gd name="T60" fmla="*/ 130 w 222"/>
                <a:gd name="T61" fmla="*/ 44 h 166"/>
                <a:gd name="T62" fmla="*/ 108 w 222"/>
                <a:gd name="T63" fmla="*/ 68 h 166"/>
                <a:gd name="T64" fmla="*/ 82 w 222"/>
                <a:gd name="T65" fmla="*/ 88 h 166"/>
                <a:gd name="T66" fmla="*/ 92 w 222"/>
                <a:gd name="T67" fmla="*/ 91 h 166"/>
                <a:gd name="T68" fmla="*/ 83 w 222"/>
                <a:gd name="T69" fmla="*/ 94 h 166"/>
                <a:gd name="T70" fmla="*/ 65 w 222"/>
                <a:gd name="T71" fmla="*/ 105 h 166"/>
                <a:gd name="T72" fmla="*/ 59 w 222"/>
                <a:gd name="T73" fmla="*/ 107 h 166"/>
                <a:gd name="T74" fmla="*/ 60 w 222"/>
                <a:gd name="T75" fmla="*/ 101 h 166"/>
                <a:gd name="T76" fmla="*/ 66 w 222"/>
                <a:gd name="T77" fmla="*/ 95 h 166"/>
                <a:gd name="T78" fmla="*/ 50 w 222"/>
                <a:gd name="T79" fmla="*/ 98 h 166"/>
                <a:gd name="T80" fmla="*/ 48 w 222"/>
                <a:gd name="T81" fmla="*/ 102 h 166"/>
                <a:gd name="T82" fmla="*/ 55 w 222"/>
                <a:gd name="T83" fmla="*/ 126 h 166"/>
                <a:gd name="T84" fmla="*/ 54 w 222"/>
                <a:gd name="T85" fmla="*/ 156 h 166"/>
                <a:gd name="T86" fmla="*/ 41 w 222"/>
                <a:gd name="T87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166">
                  <a:moveTo>
                    <a:pt x="41" y="166"/>
                  </a:moveTo>
                  <a:cubicBezTo>
                    <a:pt x="37" y="166"/>
                    <a:pt x="39" y="164"/>
                    <a:pt x="40" y="163"/>
                  </a:cubicBezTo>
                  <a:cubicBezTo>
                    <a:pt x="41" y="156"/>
                    <a:pt x="41" y="150"/>
                    <a:pt x="40" y="143"/>
                  </a:cubicBezTo>
                  <a:cubicBezTo>
                    <a:pt x="39" y="137"/>
                    <a:pt x="36" y="138"/>
                    <a:pt x="32" y="141"/>
                  </a:cubicBezTo>
                  <a:cubicBezTo>
                    <a:pt x="30" y="143"/>
                    <a:pt x="28" y="145"/>
                    <a:pt x="26" y="147"/>
                  </a:cubicBezTo>
                  <a:cubicBezTo>
                    <a:pt x="7" y="121"/>
                    <a:pt x="0" y="92"/>
                    <a:pt x="13" y="61"/>
                  </a:cubicBezTo>
                  <a:cubicBezTo>
                    <a:pt x="20" y="44"/>
                    <a:pt x="34" y="33"/>
                    <a:pt x="50" y="24"/>
                  </a:cubicBezTo>
                  <a:cubicBezTo>
                    <a:pt x="79" y="9"/>
                    <a:pt x="110" y="0"/>
                    <a:pt x="143" y="5"/>
                  </a:cubicBezTo>
                  <a:cubicBezTo>
                    <a:pt x="145" y="6"/>
                    <a:pt x="147" y="6"/>
                    <a:pt x="148" y="4"/>
                  </a:cubicBezTo>
                  <a:cubicBezTo>
                    <a:pt x="149" y="6"/>
                    <a:pt x="150" y="7"/>
                    <a:pt x="151" y="7"/>
                  </a:cubicBezTo>
                  <a:cubicBezTo>
                    <a:pt x="161" y="10"/>
                    <a:pt x="170" y="15"/>
                    <a:pt x="178" y="22"/>
                  </a:cubicBezTo>
                  <a:cubicBezTo>
                    <a:pt x="179" y="22"/>
                    <a:pt x="181" y="22"/>
                    <a:pt x="182" y="22"/>
                  </a:cubicBezTo>
                  <a:cubicBezTo>
                    <a:pt x="184" y="23"/>
                    <a:pt x="185" y="25"/>
                    <a:pt x="187" y="26"/>
                  </a:cubicBezTo>
                  <a:cubicBezTo>
                    <a:pt x="187" y="20"/>
                    <a:pt x="184" y="13"/>
                    <a:pt x="188" y="7"/>
                  </a:cubicBezTo>
                  <a:cubicBezTo>
                    <a:pt x="192" y="7"/>
                    <a:pt x="196" y="8"/>
                    <a:pt x="198" y="12"/>
                  </a:cubicBezTo>
                  <a:cubicBezTo>
                    <a:pt x="200" y="19"/>
                    <a:pt x="199" y="26"/>
                    <a:pt x="199" y="33"/>
                  </a:cubicBezTo>
                  <a:cubicBezTo>
                    <a:pt x="200" y="46"/>
                    <a:pt x="205" y="58"/>
                    <a:pt x="210" y="71"/>
                  </a:cubicBezTo>
                  <a:cubicBezTo>
                    <a:pt x="212" y="77"/>
                    <a:pt x="213" y="83"/>
                    <a:pt x="218" y="87"/>
                  </a:cubicBezTo>
                  <a:cubicBezTo>
                    <a:pt x="219" y="88"/>
                    <a:pt x="222" y="90"/>
                    <a:pt x="221" y="92"/>
                  </a:cubicBezTo>
                  <a:cubicBezTo>
                    <a:pt x="220" y="95"/>
                    <a:pt x="217" y="96"/>
                    <a:pt x="215" y="96"/>
                  </a:cubicBezTo>
                  <a:cubicBezTo>
                    <a:pt x="213" y="96"/>
                    <a:pt x="212" y="96"/>
                    <a:pt x="210" y="96"/>
                  </a:cubicBezTo>
                  <a:cubicBezTo>
                    <a:pt x="211" y="102"/>
                    <a:pt x="213" y="108"/>
                    <a:pt x="217" y="112"/>
                  </a:cubicBezTo>
                  <a:cubicBezTo>
                    <a:pt x="219" y="114"/>
                    <a:pt x="222" y="115"/>
                    <a:pt x="220" y="118"/>
                  </a:cubicBezTo>
                  <a:cubicBezTo>
                    <a:pt x="219" y="120"/>
                    <a:pt x="216" y="121"/>
                    <a:pt x="213" y="120"/>
                  </a:cubicBezTo>
                  <a:cubicBezTo>
                    <a:pt x="205" y="118"/>
                    <a:pt x="201" y="113"/>
                    <a:pt x="198" y="106"/>
                  </a:cubicBezTo>
                  <a:cubicBezTo>
                    <a:pt x="194" y="91"/>
                    <a:pt x="192" y="76"/>
                    <a:pt x="189" y="61"/>
                  </a:cubicBezTo>
                  <a:cubicBezTo>
                    <a:pt x="187" y="52"/>
                    <a:pt x="170" y="37"/>
                    <a:pt x="161" y="36"/>
                  </a:cubicBezTo>
                  <a:cubicBezTo>
                    <a:pt x="157" y="36"/>
                    <a:pt x="155" y="38"/>
                    <a:pt x="154" y="41"/>
                  </a:cubicBezTo>
                  <a:cubicBezTo>
                    <a:pt x="149" y="48"/>
                    <a:pt x="145" y="55"/>
                    <a:pt x="141" y="62"/>
                  </a:cubicBezTo>
                  <a:cubicBezTo>
                    <a:pt x="133" y="72"/>
                    <a:pt x="124" y="80"/>
                    <a:pt x="109" y="83"/>
                  </a:cubicBezTo>
                  <a:cubicBezTo>
                    <a:pt x="121" y="71"/>
                    <a:pt x="127" y="59"/>
                    <a:pt x="130" y="44"/>
                  </a:cubicBezTo>
                  <a:cubicBezTo>
                    <a:pt x="122" y="51"/>
                    <a:pt x="116" y="61"/>
                    <a:pt x="108" y="68"/>
                  </a:cubicBezTo>
                  <a:cubicBezTo>
                    <a:pt x="100" y="76"/>
                    <a:pt x="92" y="82"/>
                    <a:pt x="82" y="88"/>
                  </a:cubicBezTo>
                  <a:cubicBezTo>
                    <a:pt x="86" y="90"/>
                    <a:pt x="92" y="86"/>
                    <a:pt x="92" y="91"/>
                  </a:cubicBezTo>
                  <a:cubicBezTo>
                    <a:pt x="92" y="96"/>
                    <a:pt x="86" y="93"/>
                    <a:pt x="83" y="94"/>
                  </a:cubicBezTo>
                  <a:cubicBezTo>
                    <a:pt x="75" y="96"/>
                    <a:pt x="69" y="99"/>
                    <a:pt x="65" y="105"/>
                  </a:cubicBezTo>
                  <a:cubicBezTo>
                    <a:pt x="63" y="106"/>
                    <a:pt x="62" y="109"/>
                    <a:pt x="59" y="107"/>
                  </a:cubicBezTo>
                  <a:cubicBezTo>
                    <a:pt x="57" y="105"/>
                    <a:pt x="59" y="103"/>
                    <a:pt x="60" y="101"/>
                  </a:cubicBezTo>
                  <a:cubicBezTo>
                    <a:pt x="62" y="99"/>
                    <a:pt x="64" y="97"/>
                    <a:pt x="66" y="95"/>
                  </a:cubicBezTo>
                  <a:cubicBezTo>
                    <a:pt x="60" y="96"/>
                    <a:pt x="55" y="97"/>
                    <a:pt x="50" y="98"/>
                  </a:cubicBezTo>
                  <a:cubicBezTo>
                    <a:pt x="47" y="98"/>
                    <a:pt x="47" y="100"/>
                    <a:pt x="48" y="102"/>
                  </a:cubicBezTo>
                  <a:cubicBezTo>
                    <a:pt x="50" y="110"/>
                    <a:pt x="53" y="118"/>
                    <a:pt x="55" y="126"/>
                  </a:cubicBezTo>
                  <a:cubicBezTo>
                    <a:pt x="58" y="136"/>
                    <a:pt x="58" y="146"/>
                    <a:pt x="54" y="156"/>
                  </a:cubicBezTo>
                  <a:cubicBezTo>
                    <a:pt x="53" y="164"/>
                    <a:pt x="47" y="165"/>
                    <a:pt x="41" y="166"/>
                  </a:cubicBezTo>
                  <a:close/>
                </a:path>
              </a:pathLst>
            </a:custGeom>
            <a:solidFill>
              <a:srgbClr val="86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E269303-8EB0-9DD5-7A4B-2D0BABBF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944"/>
              <a:ext cx="406" cy="353"/>
            </a:xfrm>
            <a:custGeom>
              <a:avLst/>
              <a:gdLst>
                <a:gd name="T0" fmla="*/ 68 w 138"/>
                <a:gd name="T1" fmla="*/ 28 h 120"/>
                <a:gd name="T2" fmla="*/ 79 w 138"/>
                <a:gd name="T3" fmla="*/ 13 h 120"/>
                <a:gd name="T4" fmla="*/ 120 w 138"/>
                <a:gd name="T5" fmla="*/ 9 h 120"/>
                <a:gd name="T6" fmla="*/ 133 w 138"/>
                <a:gd name="T7" fmla="*/ 47 h 120"/>
                <a:gd name="T8" fmla="*/ 111 w 138"/>
                <a:gd name="T9" fmla="*/ 81 h 120"/>
                <a:gd name="T10" fmla="*/ 73 w 138"/>
                <a:gd name="T11" fmla="*/ 116 h 120"/>
                <a:gd name="T12" fmla="*/ 65 w 138"/>
                <a:gd name="T13" fmla="*/ 117 h 120"/>
                <a:gd name="T14" fmla="*/ 10 w 138"/>
                <a:gd name="T15" fmla="*/ 64 h 120"/>
                <a:gd name="T16" fmla="*/ 3 w 138"/>
                <a:gd name="T17" fmla="*/ 29 h 120"/>
                <a:gd name="T18" fmla="*/ 28 w 138"/>
                <a:gd name="T19" fmla="*/ 4 h 120"/>
                <a:gd name="T20" fmla="*/ 62 w 138"/>
                <a:gd name="T21" fmla="*/ 18 h 120"/>
                <a:gd name="T22" fmla="*/ 68 w 138"/>
                <a:gd name="T23" fmla="*/ 2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20">
                  <a:moveTo>
                    <a:pt x="68" y="28"/>
                  </a:moveTo>
                  <a:cubicBezTo>
                    <a:pt x="72" y="23"/>
                    <a:pt x="75" y="18"/>
                    <a:pt x="79" y="13"/>
                  </a:cubicBezTo>
                  <a:cubicBezTo>
                    <a:pt x="91" y="2"/>
                    <a:pt x="106" y="0"/>
                    <a:pt x="120" y="9"/>
                  </a:cubicBezTo>
                  <a:cubicBezTo>
                    <a:pt x="132" y="16"/>
                    <a:pt x="138" y="32"/>
                    <a:pt x="133" y="47"/>
                  </a:cubicBezTo>
                  <a:cubicBezTo>
                    <a:pt x="129" y="60"/>
                    <a:pt x="120" y="71"/>
                    <a:pt x="111" y="81"/>
                  </a:cubicBezTo>
                  <a:cubicBezTo>
                    <a:pt x="100" y="94"/>
                    <a:pt x="86" y="105"/>
                    <a:pt x="73" y="116"/>
                  </a:cubicBezTo>
                  <a:cubicBezTo>
                    <a:pt x="70" y="118"/>
                    <a:pt x="68" y="120"/>
                    <a:pt x="65" y="117"/>
                  </a:cubicBezTo>
                  <a:cubicBezTo>
                    <a:pt x="44" y="102"/>
                    <a:pt x="25" y="85"/>
                    <a:pt x="10" y="64"/>
                  </a:cubicBezTo>
                  <a:cubicBezTo>
                    <a:pt x="3" y="53"/>
                    <a:pt x="0" y="41"/>
                    <a:pt x="3" y="29"/>
                  </a:cubicBezTo>
                  <a:cubicBezTo>
                    <a:pt x="6" y="16"/>
                    <a:pt x="15" y="8"/>
                    <a:pt x="28" y="4"/>
                  </a:cubicBezTo>
                  <a:cubicBezTo>
                    <a:pt x="42" y="1"/>
                    <a:pt x="53" y="7"/>
                    <a:pt x="62" y="18"/>
                  </a:cubicBezTo>
                  <a:cubicBezTo>
                    <a:pt x="64" y="21"/>
                    <a:pt x="66" y="24"/>
                    <a:pt x="68" y="28"/>
                  </a:cubicBezTo>
                  <a:close/>
                </a:path>
              </a:pathLst>
            </a:custGeom>
            <a:solidFill>
              <a:srgbClr val="EB5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A93B280F-4746-CE19-F93A-EB4E620E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494"/>
              <a:ext cx="599" cy="305"/>
            </a:xfrm>
            <a:custGeom>
              <a:avLst/>
              <a:gdLst>
                <a:gd name="T0" fmla="*/ 34 w 204"/>
                <a:gd name="T1" fmla="*/ 13 h 104"/>
                <a:gd name="T2" fmla="*/ 47 w 204"/>
                <a:gd name="T3" fmla="*/ 7 h 104"/>
                <a:gd name="T4" fmla="*/ 93 w 204"/>
                <a:gd name="T5" fmla="*/ 0 h 104"/>
                <a:gd name="T6" fmla="*/ 134 w 204"/>
                <a:gd name="T7" fmla="*/ 10 h 104"/>
                <a:gd name="T8" fmla="*/ 168 w 204"/>
                <a:gd name="T9" fmla="*/ 26 h 104"/>
                <a:gd name="T10" fmla="*/ 191 w 204"/>
                <a:gd name="T11" fmla="*/ 64 h 104"/>
                <a:gd name="T12" fmla="*/ 203 w 204"/>
                <a:gd name="T13" fmla="*/ 86 h 104"/>
                <a:gd name="T14" fmla="*/ 204 w 204"/>
                <a:gd name="T15" fmla="*/ 87 h 104"/>
                <a:gd name="T16" fmla="*/ 203 w 204"/>
                <a:gd name="T17" fmla="*/ 88 h 104"/>
                <a:gd name="T18" fmla="*/ 185 w 204"/>
                <a:gd name="T19" fmla="*/ 92 h 104"/>
                <a:gd name="T20" fmla="*/ 171 w 204"/>
                <a:gd name="T21" fmla="*/ 87 h 104"/>
                <a:gd name="T22" fmla="*/ 156 w 204"/>
                <a:gd name="T23" fmla="*/ 78 h 104"/>
                <a:gd name="T24" fmla="*/ 153 w 204"/>
                <a:gd name="T25" fmla="*/ 78 h 104"/>
                <a:gd name="T26" fmla="*/ 143 w 204"/>
                <a:gd name="T27" fmla="*/ 82 h 104"/>
                <a:gd name="T28" fmla="*/ 118 w 204"/>
                <a:gd name="T29" fmla="*/ 71 h 104"/>
                <a:gd name="T30" fmla="*/ 110 w 204"/>
                <a:gd name="T31" fmla="*/ 59 h 104"/>
                <a:gd name="T32" fmla="*/ 89 w 204"/>
                <a:gd name="T33" fmla="*/ 62 h 104"/>
                <a:gd name="T34" fmla="*/ 61 w 204"/>
                <a:gd name="T35" fmla="*/ 56 h 104"/>
                <a:gd name="T36" fmla="*/ 53 w 204"/>
                <a:gd name="T37" fmla="*/ 43 h 104"/>
                <a:gd name="T38" fmla="*/ 38 w 204"/>
                <a:gd name="T39" fmla="*/ 54 h 104"/>
                <a:gd name="T40" fmla="*/ 35 w 204"/>
                <a:gd name="T41" fmla="*/ 44 h 104"/>
                <a:gd name="T42" fmla="*/ 20 w 204"/>
                <a:gd name="T43" fmla="*/ 58 h 104"/>
                <a:gd name="T44" fmla="*/ 14 w 204"/>
                <a:gd name="T45" fmla="*/ 65 h 104"/>
                <a:gd name="T46" fmla="*/ 9 w 204"/>
                <a:gd name="T47" fmla="*/ 94 h 104"/>
                <a:gd name="T48" fmla="*/ 6 w 204"/>
                <a:gd name="T49" fmla="*/ 104 h 104"/>
                <a:gd name="T50" fmla="*/ 2 w 204"/>
                <a:gd name="T51" fmla="*/ 95 h 104"/>
                <a:gd name="T52" fmla="*/ 12 w 204"/>
                <a:gd name="T53" fmla="*/ 36 h 104"/>
                <a:gd name="T54" fmla="*/ 27 w 204"/>
                <a:gd name="T55" fmla="*/ 17 h 104"/>
                <a:gd name="T56" fmla="*/ 34 w 204"/>
                <a:gd name="T57" fmla="*/ 1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104">
                  <a:moveTo>
                    <a:pt x="34" y="13"/>
                  </a:moveTo>
                  <a:cubicBezTo>
                    <a:pt x="39" y="11"/>
                    <a:pt x="43" y="9"/>
                    <a:pt x="47" y="7"/>
                  </a:cubicBezTo>
                  <a:cubicBezTo>
                    <a:pt x="62" y="0"/>
                    <a:pt x="78" y="1"/>
                    <a:pt x="93" y="0"/>
                  </a:cubicBezTo>
                  <a:cubicBezTo>
                    <a:pt x="107" y="3"/>
                    <a:pt x="121" y="5"/>
                    <a:pt x="134" y="10"/>
                  </a:cubicBezTo>
                  <a:cubicBezTo>
                    <a:pt x="146" y="14"/>
                    <a:pt x="157" y="19"/>
                    <a:pt x="168" y="26"/>
                  </a:cubicBezTo>
                  <a:cubicBezTo>
                    <a:pt x="180" y="36"/>
                    <a:pt x="189" y="48"/>
                    <a:pt x="191" y="64"/>
                  </a:cubicBezTo>
                  <a:cubicBezTo>
                    <a:pt x="193" y="73"/>
                    <a:pt x="199" y="79"/>
                    <a:pt x="203" y="86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4" y="88"/>
                    <a:pt x="203" y="88"/>
                    <a:pt x="203" y="88"/>
                  </a:cubicBezTo>
                  <a:cubicBezTo>
                    <a:pt x="197" y="87"/>
                    <a:pt x="191" y="88"/>
                    <a:pt x="185" y="92"/>
                  </a:cubicBezTo>
                  <a:cubicBezTo>
                    <a:pt x="182" y="94"/>
                    <a:pt x="173" y="91"/>
                    <a:pt x="171" y="87"/>
                  </a:cubicBezTo>
                  <a:cubicBezTo>
                    <a:pt x="168" y="81"/>
                    <a:pt x="162" y="79"/>
                    <a:pt x="156" y="78"/>
                  </a:cubicBezTo>
                  <a:cubicBezTo>
                    <a:pt x="155" y="77"/>
                    <a:pt x="154" y="76"/>
                    <a:pt x="153" y="78"/>
                  </a:cubicBezTo>
                  <a:cubicBezTo>
                    <a:pt x="152" y="84"/>
                    <a:pt x="148" y="85"/>
                    <a:pt x="143" y="82"/>
                  </a:cubicBezTo>
                  <a:cubicBezTo>
                    <a:pt x="135" y="78"/>
                    <a:pt x="127" y="74"/>
                    <a:pt x="118" y="71"/>
                  </a:cubicBezTo>
                  <a:cubicBezTo>
                    <a:pt x="113" y="69"/>
                    <a:pt x="109" y="67"/>
                    <a:pt x="110" y="59"/>
                  </a:cubicBezTo>
                  <a:cubicBezTo>
                    <a:pt x="103" y="67"/>
                    <a:pt x="96" y="64"/>
                    <a:pt x="89" y="62"/>
                  </a:cubicBezTo>
                  <a:cubicBezTo>
                    <a:pt x="80" y="59"/>
                    <a:pt x="70" y="58"/>
                    <a:pt x="61" y="56"/>
                  </a:cubicBezTo>
                  <a:cubicBezTo>
                    <a:pt x="49" y="55"/>
                    <a:pt x="49" y="54"/>
                    <a:pt x="53" y="43"/>
                  </a:cubicBezTo>
                  <a:cubicBezTo>
                    <a:pt x="48" y="53"/>
                    <a:pt x="45" y="56"/>
                    <a:pt x="38" y="54"/>
                  </a:cubicBezTo>
                  <a:cubicBezTo>
                    <a:pt x="33" y="53"/>
                    <a:pt x="34" y="49"/>
                    <a:pt x="35" y="44"/>
                  </a:cubicBezTo>
                  <a:cubicBezTo>
                    <a:pt x="32" y="52"/>
                    <a:pt x="27" y="57"/>
                    <a:pt x="20" y="58"/>
                  </a:cubicBezTo>
                  <a:cubicBezTo>
                    <a:pt x="16" y="58"/>
                    <a:pt x="15" y="61"/>
                    <a:pt x="14" y="65"/>
                  </a:cubicBezTo>
                  <a:cubicBezTo>
                    <a:pt x="13" y="75"/>
                    <a:pt x="11" y="84"/>
                    <a:pt x="9" y="94"/>
                  </a:cubicBezTo>
                  <a:cubicBezTo>
                    <a:pt x="9" y="98"/>
                    <a:pt x="9" y="102"/>
                    <a:pt x="6" y="104"/>
                  </a:cubicBezTo>
                  <a:cubicBezTo>
                    <a:pt x="2" y="102"/>
                    <a:pt x="3" y="98"/>
                    <a:pt x="2" y="95"/>
                  </a:cubicBezTo>
                  <a:cubicBezTo>
                    <a:pt x="0" y="74"/>
                    <a:pt x="4" y="55"/>
                    <a:pt x="12" y="36"/>
                  </a:cubicBezTo>
                  <a:cubicBezTo>
                    <a:pt x="16" y="29"/>
                    <a:pt x="21" y="22"/>
                    <a:pt x="27" y="17"/>
                  </a:cubicBezTo>
                  <a:cubicBezTo>
                    <a:pt x="29" y="15"/>
                    <a:pt x="31" y="13"/>
                    <a:pt x="34" y="13"/>
                  </a:cubicBezTo>
                  <a:close/>
                </a:path>
              </a:pathLst>
            </a:custGeom>
            <a:solidFill>
              <a:srgbClr val="752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33A1ED1E-D0D1-7A7E-3027-FE82DEFB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087"/>
              <a:ext cx="382" cy="400"/>
            </a:xfrm>
            <a:custGeom>
              <a:avLst/>
              <a:gdLst>
                <a:gd name="T0" fmla="*/ 127 w 130"/>
                <a:gd name="T1" fmla="*/ 28 h 136"/>
                <a:gd name="T2" fmla="*/ 121 w 130"/>
                <a:gd name="T3" fmla="*/ 52 h 136"/>
                <a:gd name="T4" fmla="*/ 116 w 130"/>
                <a:gd name="T5" fmla="*/ 66 h 136"/>
                <a:gd name="T6" fmla="*/ 110 w 130"/>
                <a:gd name="T7" fmla="*/ 71 h 136"/>
                <a:gd name="T8" fmla="*/ 94 w 130"/>
                <a:gd name="T9" fmla="*/ 81 h 136"/>
                <a:gd name="T10" fmla="*/ 104 w 130"/>
                <a:gd name="T11" fmla="*/ 80 h 136"/>
                <a:gd name="T12" fmla="*/ 111 w 130"/>
                <a:gd name="T13" fmla="*/ 78 h 136"/>
                <a:gd name="T14" fmla="*/ 117 w 130"/>
                <a:gd name="T15" fmla="*/ 81 h 136"/>
                <a:gd name="T16" fmla="*/ 113 w 130"/>
                <a:gd name="T17" fmla="*/ 87 h 136"/>
                <a:gd name="T18" fmla="*/ 97 w 130"/>
                <a:gd name="T19" fmla="*/ 95 h 136"/>
                <a:gd name="T20" fmla="*/ 91 w 130"/>
                <a:gd name="T21" fmla="*/ 99 h 136"/>
                <a:gd name="T22" fmla="*/ 108 w 130"/>
                <a:gd name="T23" fmla="*/ 96 h 136"/>
                <a:gd name="T24" fmla="*/ 118 w 130"/>
                <a:gd name="T25" fmla="*/ 97 h 136"/>
                <a:gd name="T26" fmla="*/ 111 w 130"/>
                <a:gd name="T27" fmla="*/ 103 h 136"/>
                <a:gd name="T28" fmla="*/ 98 w 130"/>
                <a:gd name="T29" fmla="*/ 109 h 136"/>
                <a:gd name="T30" fmla="*/ 105 w 130"/>
                <a:gd name="T31" fmla="*/ 110 h 136"/>
                <a:gd name="T32" fmla="*/ 115 w 130"/>
                <a:gd name="T33" fmla="*/ 108 h 136"/>
                <a:gd name="T34" fmla="*/ 120 w 130"/>
                <a:gd name="T35" fmla="*/ 109 h 136"/>
                <a:gd name="T36" fmla="*/ 116 w 130"/>
                <a:gd name="T37" fmla="*/ 114 h 136"/>
                <a:gd name="T38" fmla="*/ 106 w 130"/>
                <a:gd name="T39" fmla="*/ 118 h 136"/>
                <a:gd name="T40" fmla="*/ 116 w 130"/>
                <a:gd name="T41" fmla="*/ 122 h 136"/>
                <a:gd name="T42" fmla="*/ 105 w 130"/>
                <a:gd name="T43" fmla="*/ 128 h 136"/>
                <a:gd name="T44" fmla="*/ 24 w 130"/>
                <a:gd name="T45" fmla="*/ 130 h 136"/>
                <a:gd name="T46" fmla="*/ 3 w 130"/>
                <a:gd name="T47" fmla="*/ 122 h 136"/>
                <a:gd name="T48" fmla="*/ 0 w 130"/>
                <a:gd name="T49" fmla="*/ 115 h 136"/>
                <a:gd name="T50" fmla="*/ 6 w 130"/>
                <a:gd name="T51" fmla="*/ 85 h 136"/>
                <a:gd name="T52" fmla="*/ 15 w 130"/>
                <a:gd name="T53" fmla="*/ 82 h 136"/>
                <a:gd name="T54" fmla="*/ 67 w 130"/>
                <a:gd name="T55" fmla="*/ 81 h 136"/>
                <a:gd name="T56" fmla="*/ 97 w 130"/>
                <a:gd name="T57" fmla="*/ 62 h 136"/>
                <a:gd name="T58" fmla="*/ 96 w 130"/>
                <a:gd name="T59" fmla="*/ 57 h 136"/>
                <a:gd name="T60" fmla="*/ 83 w 130"/>
                <a:gd name="T61" fmla="*/ 46 h 136"/>
                <a:gd name="T62" fmla="*/ 76 w 130"/>
                <a:gd name="T63" fmla="*/ 47 h 136"/>
                <a:gd name="T64" fmla="*/ 50 w 130"/>
                <a:gd name="T65" fmla="*/ 59 h 136"/>
                <a:gd name="T66" fmla="*/ 26 w 130"/>
                <a:gd name="T67" fmla="*/ 62 h 136"/>
                <a:gd name="T68" fmla="*/ 8 w 130"/>
                <a:gd name="T69" fmla="*/ 51 h 136"/>
                <a:gd name="T70" fmla="*/ 6 w 130"/>
                <a:gd name="T71" fmla="*/ 19 h 136"/>
                <a:gd name="T72" fmla="*/ 4 w 130"/>
                <a:gd name="T73" fmla="*/ 11 h 136"/>
                <a:gd name="T74" fmla="*/ 29 w 130"/>
                <a:gd name="T75" fmla="*/ 1 h 136"/>
                <a:gd name="T76" fmla="*/ 30 w 130"/>
                <a:gd name="T77" fmla="*/ 6 h 136"/>
                <a:gd name="T78" fmla="*/ 35 w 130"/>
                <a:gd name="T79" fmla="*/ 22 h 136"/>
                <a:gd name="T80" fmla="*/ 59 w 130"/>
                <a:gd name="T81" fmla="*/ 25 h 136"/>
                <a:gd name="T82" fmla="*/ 61 w 130"/>
                <a:gd name="T83" fmla="*/ 25 h 136"/>
                <a:gd name="T84" fmla="*/ 91 w 130"/>
                <a:gd name="T85" fmla="*/ 22 h 136"/>
                <a:gd name="T86" fmla="*/ 93 w 130"/>
                <a:gd name="T87" fmla="*/ 20 h 136"/>
                <a:gd name="T88" fmla="*/ 103 w 130"/>
                <a:gd name="T89" fmla="*/ 3 h 136"/>
                <a:gd name="T90" fmla="*/ 128 w 130"/>
                <a:gd name="T91" fmla="*/ 18 h 136"/>
                <a:gd name="T92" fmla="*/ 127 w 130"/>
                <a:gd name="T93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" h="136">
                  <a:moveTo>
                    <a:pt x="127" y="28"/>
                  </a:moveTo>
                  <a:cubicBezTo>
                    <a:pt x="128" y="37"/>
                    <a:pt x="124" y="44"/>
                    <a:pt x="121" y="52"/>
                  </a:cubicBezTo>
                  <a:cubicBezTo>
                    <a:pt x="120" y="57"/>
                    <a:pt x="117" y="61"/>
                    <a:pt x="116" y="66"/>
                  </a:cubicBezTo>
                  <a:cubicBezTo>
                    <a:pt x="116" y="69"/>
                    <a:pt x="113" y="70"/>
                    <a:pt x="110" y="71"/>
                  </a:cubicBezTo>
                  <a:cubicBezTo>
                    <a:pt x="105" y="74"/>
                    <a:pt x="99" y="76"/>
                    <a:pt x="94" y="81"/>
                  </a:cubicBezTo>
                  <a:cubicBezTo>
                    <a:pt x="98" y="82"/>
                    <a:pt x="101" y="81"/>
                    <a:pt x="104" y="80"/>
                  </a:cubicBezTo>
                  <a:cubicBezTo>
                    <a:pt x="106" y="79"/>
                    <a:pt x="108" y="78"/>
                    <a:pt x="111" y="78"/>
                  </a:cubicBezTo>
                  <a:cubicBezTo>
                    <a:pt x="113" y="78"/>
                    <a:pt x="116" y="78"/>
                    <a:pt x="117" y="81"/>
                  </a:cubicBezTo>
                  <a:cubicBezTo>
                    <a:pt x="118" y="84"/>
                    <a:pt x="116" y="86"/>
                    <a:pt x="113" y="87"/>
                  </a:cubicBezTo>
                  <a:cubicBezTo>
                    <a:pt x="108" y="89"/>
                    <a:pt x="102" y="92"/>
                    <a:pt x="97" y="95"/>
                  </a:cubicBezTo>
                  <a:cubicBezTo>
                    <a:pt x="95" y="96"/>
                    <a:pt x="93" y="96"/>
                    <a:pt x="91" y="99"/>
                  </a:cubicBezTo>
                  <a:cubicBezTo>
                    <a:pt x="98" y="99"/>
                    <a:pt x="103" y="97"/>
                    <a:pt x="108" y="96"/>
                  </a:cubicBezTo>
                  <a:cubicBezTo>
                    <a:pt x="112" y="95"/>
                    <a:pt x="116" y="92"/>
                    <a:pt x="118" y="97"/>
                  </a:cubicBezTo>
                  <a:cubicBezTo>
                    <a:pt x="119" y="100"/>
                    <a:pt x="114" y="102"/>
                    <a:pt x="111" y="103"/>
                  </a:cubicBezTo>
                  <a:cubicBezTo>
                    <a:pt x="107" y="105"/>
                    <a:pt x="102" y="106"/>
                    <a:pt x="98" y="109"/>
                  </a:cubicBezTo>
                  <a:cubicBezTo>
                    <a:pt x="100" y="111"/>
                    <a:pt x="103" y="110"/>
                    <a:pt x="105" y="110"/>
                  </a:cubicBezTo>
                  <a:cubicBezTo>
                    <a:pt x="108" y="110"/>
                    <a:pt x="111" y="108"/>
                    <a:pt x="115" y="108"/>
                  </a:cubicBezTo>
                  <a:cubicBezTo>
                    <a:pt x="117" y="108"/>
                    <a:pt x="119" y="106"/>
                    <a:pt x="120" y="109"/>
                  </a:cubicBezTo>
                  <a:cubicBezTo>
                    <a:pt x="121" y="112"/>
                    <a:pt x="118" y="113"/>
                    <a:pt x="116" y="114"/>
                  </a:cubicBezTo>
                  <a:cubicBezTo>
                    <a:pt x="113" y="115"/>
                    <a:pt x="109" y="115"/>
                    <a:pt x="106" y="118"/>
                  </a:cubicBezTo>
                  <a:cubicBezTo>
                    <a:pt x="109" y="120"/>
                    <a:pt x="114" y="118"/>
                    <a:pt x="116" y="122"/>
                  </a:cubicBezTo>
                  <a:cubicBezTo>
                    <a:pt x="113" y="126"/>
                    <a:pt x="109" y="127"/>
                    <a:pt x="105" y="128"/>
                  </a:cubicBezTo>
                  <a:cubicBezTo>
                    <a:pt x="78" y="135"/>
                    <a:pt x="51" y="136"/>
                    <a:pt x="24" y="130"/>
                  </a:cubicBezTo>
                  <a:cubicBezTo>
                    <a:pt x="16" y="129"/>
                    <a:pt x="9" y="126"/>
                    <a:pt x="3" y="122"/>
                  </a:cubicBezTo>
                  <a:cubicBezTo>
                    <a:pt x="1" y="120"/>
                    <a:pt x="0" y="118"/>
                    <a:pt x="0" y="115"/>
                  </a:cubicBezTo>
                  <a:cubicBezTo>
                    <a:pt x="1" y="105"/>
                    <a:pt x="1" y="94"/>
                    <a:pt x="6" y="85"/>
                  </a:cubicBezTo>
                  <a:cubicBezTo>
                    <a:pt x="8" y="82"/>
                    <a:pt x="12" y="82"/>
                    <a:pt x="15" y="82"/>
                  </a:cubicBezTo>
                  <a:cubicBezTo>
                    <a:pt x="33" y="82"/>
                    <a:pt x="50" y="82"/>
                    <a:pt x="67" y="81"/>
                  </a:cubicBezTo>
                  <a:cubicBezTo>
                    <a:pt x="81" y="80"/>
                    <a:pt x="88" y="70"/>
                    <a:pt x="97" y="62"/>
                  </a:cubicBezTo>
                  <a:cubicBezTo>
                    <a:pt x="99" y="60"/>
                    <a:pt x="97" y="58"/>
                    <a:pt x="96" y="57"/>
                  </a:cubicBezTo>
                  <a:cubicBezTo>
                    <a:pt x="92" y="52"/>
                    <a:pt x="88" y="49"/>
                    <a:pt x="83" y="46"/>
                  </a:cubicBezTo>
                  <a:cubicBezTo>
                    <a:pt x="80" y="43"/>
                    <a:pt x="77" y="44"/>
                    <a:pt x="76" y="47"/>
                  </a:cubicBezTo>
                  <a:cubicBezTo>
                    <a:pt x="69" y="56"/>
                    <a:pt x="60" y="58"/>
                    <a:pt x="50" y="59"/>
                  </a:cubicBezTo>
                  <a:cubicBezTo>
                    <a:pt x="42" y="60"/>
                    <a:pt x="34" y="61"/>
                    <a:pt x="26" y="62"/>
                  </a:cubicBezTo>
                  <a:cubicBezTo>
                    <a:pt x="17" y="64"/>
                    <a:pt x="12" y="60"/>
                    <a:pt x="8" y="51"/>
                  </a:cubicBezTo>
                  <a:cubicBezTo>
                    <a:pt x="10" y="40"/>
                    <a:pt x="11" y="30"/>
                    <a:pt x="6" y="19"/>
                  </a:cubicBezTo>
                  <a:cubicBezTo>
                    <a:pt x="4" y="17"/>
                    <a:pt x="4" y="14"/>
                    <a:pt x="4" y="11"/>
                  </a:cubicBezTo>
                  <a:cubicBezTo>
                    <a:pt x="10" y="2"/>
                    <a:pt x="19" y="0"/>
                    <a:pt x="29" y="1"/>
                  </a:cubicBezTo>
                  <a:cubicBezTo>
                    <a:pt x="31" y="2"/>
                    <a:pt x="30" y="4"/>
                    <a:pt x="30" y="6"/>
                  </a:cubicBezTo>
                  <a:cubicBezTo>
                    <a:pt x="27" y="13"/>
                    <a:pt x="28" y="17"/>
                    <a:pt x="35" y="22"/>
                  </a:cubicBezTo>
                  <a:cubicBezTo>
                    <a:pt x="42" y="27"/>
                    <a:pt x="50" y="29"/>
                    <a:pt x="59" y="25"/>
                  </a:cubicBezTo>
                  <a:cubicBezTo>
                    <a:pt x="60" y="25"/>
                    <a:pt x="60" y="25"/>
                    <a:pt x="61" y="25"/>
                  </a:cubicBezTo>
                  <a:cubicBezTo>
                    <a:pt x="73" y="32"/>
                    <a:pt x="81" y="32"/>
                    <a:pt x="91" y="22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8" y="15"/>
                    <a:pt x="105" y="11"/>
                    <a:pt x="103" y="3"/>
                  </a:cubicBezTo>
                  <a:cubicBezTo>
                    <a:pt x="116" y="3"/>
                    <a:pt x="124" y="8"/>
                    <a:pt x="128" y="18"/>
                  </a:cubicBezTo>
                  <a:cubicBezTo>
                    <a:pt x="129" y="22"/>
                    <a:pt x="130" y="25"/>
                    <a:pt x="127" y="28"/>
                  </a:cubicBezTo>
                  <a:close/>
                </a:path>
              </a:pathLst>
            </a:custGeom>
            <a:solidFill>
              <a:srgbClr val="28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2EDA1F78-E8D2-E9B4-F6BF-6939124E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984"/>
              <a:ext cx="447" cy="285"/>
            </a:xfrm>
            <a:custGeom>
              <a:avLst/>
              <a:gdLst>
                <a:gd name="T0" fmla="*/ 94 w 152"/>
                <a:gd name="T1" fmla="*/ 2 h 97"/>
                <a:gd name="T2" fmla="*/ 100 w 152"/>
                <a:gd name="T3" fmla="*/ 2 h 97"/>
                <a:gd name="T4" fmla="*/ 105 w 152"/>
                <a:gd name="T5" fmla="*/ 0 h 97"/>
                <a:gd name="T6" fmla="*/ 145 w 152"/>
                <a:gd name="T7" fmla="*/ 3 h 97"/>
                <a:gd name="T8" fmla="*/ 150 w 152"/>
                <a:gd name="T9" fmla="*/ 10 h 97"/>
                <a:gd name="T10" fmla="*/ 151 w 152"/>
                <a:gd name="T11" fmla="*/ 37 h 97"/>
                <a:gd name="T12" fmla="*/ 142 w 152"/>
                <a:gd name="T13" fmla="*/ 46 h 97"/>
                <a:gd name="T14" fmla="*/ 138 w 152"/>
                <a:gd name="T15" fmla="*/ 45 h 97"/>
                <a:gd name="T16" fmla="*/ 138 w 152"/>
                <a:gd name="T17" fmla="*/ 41 h 97"/>
                <a:gd name="T18" fmla="*/ 142 w 152"/>
                <a:gd name="T19" fmla="*/ 35 h 97"/>
                <a:gd name="T20" fmla="*/ 133 w 152"/>
                <a:gd name="T21" fmla="*/ 39 h 97"/>
                <a:gd name="T22" fmla="*/ 128 w 152"/>
                <a:gd name="T23" fmla="*/ 48 h 97"/>
                <a:gd name="T24" fmla="*/ 112 w 152"/>
                <a:gd name="T25" fmla="*/ 57 h 97"/>
                <a:gd name="T26" fmla="*/ 81 w 152"/>
                <a:gd name="T27" fmla="*/ 58 h 97"/>
                <a:gd name="T28" fmla="*/ 73 w 152"/>
                <a:gd name="T29" fmla="*/ 64 h 97"/>
                <a:gd name="T30" fmla="*/ 63 w 152"/>
                <a:gd name="T31" fmla="*/ 85 h 97"/>
                <a:gd name="T32" fmla="*/ 60 w 152"/>
                <a:gd name="T33" fmla="*/ 88 h 97"/>
                <a:gd name="T34" fmla="*/ 45 w 152"/>
                <a:gd name="T35" fmla="*/ 93 h 97"/>
                <a:gd name="T36" fmla="*/ 14 w 152"/>
                <a:gd name="T37" fmla="*/ 82 h 97"/>
                <a:gd name="T38" fmla="*/ 7 w 152"/>
                <a:gd name="T39" fmla="*/ 66 h 97"/>
                <a:gd name="T40" fmla="*/ 6 w 152"/>
                <a:gd name="T41" fmla="*/ 26 h 97"/>
                <a:gd name="T42" fmla="*/ 18 w 152"/>
                <a:gd name="T43" fmla="*/ 14 h 97"/>
                <a:gd name="T44" fmla="*/ 33 w 152"/>
                <a:gd name="T45" fmla="*/ 10 h 97"/>
                <a:gd name="T46" fmla="*/ 36 w 152"/>
                <a:gd name="T47" fmla="*/ 10 h 97"/>
                <a:gd name="T48" fmla="*/ 39 w 152"/>
                <a:gd name="T49" fmla="*/ 14 h 97"/>
                <a:gd name="T50" fmla="*/ 88 w 152"/>
                <a:gd name="T51" fmla="*/ 18 h 97"/>
                <a:gd name="T52" fmla="*/ 94 w 152"/>
                <a:gd name="T53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2" h="97">
                  <a:moveTo>
                    <a:pt x="94" y="2"/>
                  </a:moveTo>
                  <a:cubicBezTo>
                    <a:pt x="96" y="2"/>
                    <a:pt x="98" y="2"/>
                    <a:pt x="100" y="2"/>
                  </a:cubicBezTo>
                  <a:cubicBezTo>
                    <a:pt x="101" y="1"/>
                    <a:pt x="103" y="0"/>
                    <a:pt x="105" y="0"/>
                  </a:cubicBezTo>
                  <a:cubicBezTo>
                    <a:pt x="118" y="0"/>
                    <a:pt x="132" y="0"/>
                    <a:pt x="145" y="3"/>
                  </a:cubicBezTo>
                  <a:cubicBezTo>
                    <a:pt x="148" y="5"/>
                    <a:pt x="149" y="7"/>
                    <a:pt x="150" y="10"/>
                  </a:cubicBezTo>
                  <a:cubicBezTo>
                    <a:pt x="151" y="19"/>
                    <a:pt x="152" y="28"/>
                    <a:pt x="151" y="37"/>
                  </a:cubicBezTo>
                  <a:cubicBezTo>
                    <a:pt x="150" y="42"/>
                    <a:pt x="146" y="44"/>
                    <a:pt x="142" y="46"/>
                  </a:cubicBezTo>
                  <a:cubicBezTo>
                    <a:pt x="141" y="47"/>
                    <a:pt x="139" y="47"/>
                    <a:pt x="138" y="45"/>
                  </a:cubicBezTo>
                  <a:cubicBezTo>
                    <a:pt x="137" y="44"/>
                    <a:pt x="137" y="43"/>
                    <a:pt x="138" y="41"/>
                  </a:cubicBezTo>
                  <a:cubicBezTo>
                    <a:pt x="139" y="39"/>
                    <a:pt x="141" y="38"/>
                    <a:pt x="142" y="35"/>
                  </a:cubicBezTo>
                  <a:cubicBezTo>
                    <a:pt x="138" y="34"/>
                    <a:pt x="136" y="37"/>
                    <a:pt x="133" y="39"/>
                  </a:cubicBezTo>
                  <a:cubicBezTo>
                    <a:pt x="131" y="41"/>
                    <a:pt x="129" y="44"/>
                    <a:pt x="128" y="48"/>
                  </a:cubicBezTo>
                  <a:cubicBezTo>
                    <a:pt x="124" y="54"/>
                    <a:pt x="119" y="57"/>
                    <a:pt x="112" y="57"/>
                  </a:cubicBezTo>
                  <a:cubicBezTo>
                    <a:pt x="101" y="56"/>
                    <a:pt x="91" y="59"/>
                    <a:pt x="81" y="58"/>
                  </a:cubicBezTo>
                  <a:cubicBezTo>
                    <a:pt x="77" y="58"/>
                    <a:pt x="75" y="61"/>
                    <a:pt x="73" y="64"/>
                  </a:cubicBezTo>
                  <a:cubicBezTo>
                    <a:pt x="70" y="71"/>
                    <a:pt x="67" y="78"/>
                    <a:pt x="63" y="85"/>
                  </a:cubicBezTo>
                  <a:cubicBezTo>
                    <a:pt x="62" y="86"/>
                    <a:pt x="61" y="87"/>
                    <a:pt x="60" y="88"/>
                  </a:cubicBezTo>
                  <a:cubicBezTo>
                    <a:pt x="56" y="97"/>
                    <a:pt x="54" y="97"/>
                    <a:pt x="45" y="93"/>
                  </a:cubicBezTo>
                  <a:cubicBezTo>
                    <a:pt x="35" y="88"/>
                    <a:pt x="26" y="83"/>
                    <a:pt x="14" y="82"/>
                  </a:cubicBezTo>
                  <a:cubicBezTo>
                    <a:pt x="12" y="76"/>
                    <a:pt x="9" y="72"/>
                    <a:pt x="7" y="66"/>
                  </a:cubicBezTo>
                  <a:cubicBezTo>
                    <a:pt x="0" y="53"/>
                    <a:pt x="0" y="39"/>
                    <a:pt x="6" y="26"/>
                  </a:cubicBezTo>
                  <a:cubicBezTo>
                    <a:pt x="8" y="20"/>
                    <a:pt x="12" y="15"/>
                    <a:pt x="18" y="14"/>
                  </a:cubicBezTo>
                  <a:cubicBezTo>
                    <a:pt x="23" y="13"/>
                    <a:pt x="28" y="12"/>
                    <a:pt x="33" y="10"/>
                  </a:cubicBezTo>
                  <a:cubicBezTo>
                    <a:pt x="34" y="10"/>
                    <a:pt x="35" y="10"/>
                    <a:pt x="36" y="10"/>
                  </a:cubicBezTo>
                  <a:cubicBezTo>
                    <a:pt x="38" y="11"/>
                    <a:pt x="39" y="12"/>
                    <a:pt x="39" y="14"/>
                  </a:cubicBezTo>
                  <a:cubicBezTo>
                    <a:pt x="45" y="33"/>
                    <a:pt x="77" y="33"/>
                    <a:pt x="88" y="18"/>
                  </a:cubicBezTo>
                  <a:cubicBezTo>
                    <a:pt x="92" y="13"/>
                    <a:pt x="90" y="7"/>
                    <a:pt x="94" y="2"/>
                  </a:cubicBezTo>
                  <a:close/>
                </a:path>
              </a:pathLst>
            </a:custGeom>
            <a:solidFill>
              <a:srgbClr val="E95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816315CF-E68B-07EE-E052-7D6D1E0C7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776"/>
              <a:ext cx="364" cy="394"/>
            </a:xfrm>
            <a:custGeom>
              <a:avLst/>
              <a:gdLst>
                <a:gd name="T0" fmla="*/ 41 w 124"/>
                <a:gd name="T1" fmla="*/ 134 h 134"/>
                <a:gd name="T2" fmla="*/ 17 w 124"/>
                <a:gd name="T3" fmla="*/ 110 h 134"/>
                <a:gd name="T4" fmla="*/ 10 w 124"/>
                <a:gd name="T5" fmla="*/ 109 h 134"/>
                <a:gd name="T6" fmla="*/ 0 w 124"/>
                <a:gd name="T7" fmla="*/ 104 h 134"/>
                <a:gd name="T8" fmla="*/ 3 w 124"/>
                <a:gd name="T9" fmla="*/ 99 h 134"/>
                <a:gd name="T10" fmla="*/ 13 w 124"/>
                <a:gd name="T11" fmla="*/ 96 h 134"/>
                <a:gd name="T12" fmla="*/ 30 w 124"/>
                <a:gd name="T13" fmla="*/ 90 h 134"/>
                <a:gd name="T14" fmla="*/ 41 w 124"/>
                <a:gd name="T15" fmla="*/ 88 h 134"/>
                <a:gd name="T16" fmla="*/ 83 w 124"/>
                <a:gd name="T17" fmla="*/ 53 h 134"/>
                <a:gd name="T18" fmla="*/ 67 w 124"/>
                <a:gd name="T19" fmla="*/ 32 h 134"/>
                <a:gd name="T20" fmla="*/ 60 w 124"/>
                <a:gd name="T21" fmla="*/ 21 h 134"/>
                <a:gd name="T22" fmla="*/ 65 w 124"/>
                <a:gd name="T23" fmla="*/ 7 h 134"/>
                <a:gd name="T24" fmla="*/ 85 w 124"/>
                <a:gd name="T25" fmla="*/ 8 h 134"/>
                <a:gd name="T26" fmla="*/ 89 w 124"/>
                <a:gd name="T27" fmla="*/ 13 h 134"/>
                <a:gd name="T28" fmla="*/ 98 w 124"/>
                <a:gd name="T29" fmla="*/ 9 h 134"/>
                <a:gd name="T30" fmla="*/ 103 w 124"/>
                <a:gd name="T31" fmla="*/ 2 h 134"/>
                <a:gd name="T32" fmla="*/ 113 w 124"/>
                <a:gd name="T33" fmla="*/ 23 h 134"/>
                <a:gd name="T34" fmla="*/ 113 w 124"/>
                <a:gd name="T35" fmla="*/ 27 h 134"/>
                <a:gd name="T36" fmla="*/ 108 w 124"/>
                <a:gd name="T37" fmla="*/ 37 h 134"/>
                <a:gd name="T38" fmla="*/ 106 w 124"/>
                <a:gd name="T39" fmla="*/ 43 h 134"/>
                <a:gd name="T40" fmla="*/ 113 w 124"/>
                <a:gd name="T41" fmla="*/ 54 h 134"/>
                <a:gd name="T42" fmla="*/ 123 w 124"/>
                <a:gd name="T43" fmla="*/ 66 h 134"/>
                <a:gd name="T44" fmla="*/ 119 w 124"/>
                <a:gd name="T45" fmla="*/ 79 h 134"/>
                <a:gd name="T46" fmla="*/ 118 w 124"/>
                <a:gd name="T47" fmla="*/ 99 h 134"/>
                <a:gd name="T48" fmla="*/ 101 w 124"/>
                <a:gd name="T49" fmla="*/ 130 h 134"/>
                <a:gd name="T50" fmla="*/ 105 w 124"/>
                <a:gd name="T51" fmla="*/ 106 h 134"/>
                <a:gd name="T52" fmla="*/ 94 w 124"/>
                <a:gd name="T53" fmla="*/ 126 h 134"/>
                <a:gd name="T54" fmla="*/ 83 w 124"/>
                <a:gd name="T55" fmla="*/ 133 h 134"/>
                <a:gd name="T56" fmla="*/ 41 w 124"/>
                <a:gd name="T5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134">
                  <a:moveTo>
                    <a:pt x="41" y="134"/>
                  </a:moveTo>
                  <a:cubicBezTo>
                    <a:pt x="40" y="118"/>
                    <a:pt x="36" y="114"/>
                    <a:pt x="17" y="110"/>
                  </a:cubicBezTo>
                  <a:cubicBezTo>
                    <a:pt x="14" y="111"/>
                    <a:pt x="12" y="110"/>
                    <a:pt x="10" y="109"/>
                  </a:cubicBezTo>
                  <a:cubicBezTo>
                    <a:pt x="7" y="108"/>
                    <a:pt x="1" y="110"/>
                    <a:pt x="0" y="104"/>
                  </a:cubicBezTo>
                  <a:cubicBezTo>
                    <a:pt x="1" y="102"/>
                    <a:pt x="1" y="100"/>
                    <a:pt x="3" y="99"/>
                  </a:cubicBezTo>
                  <a:cubicBezTo>
                    <a:pt x="6" y="97"/>
                    <a:pt x="10" y="97"/>
                    <a:pt x="13" y="96"/>
                  </a:cubicBezTo>
                  <a:cubicBezTo>
                    <a:pt x="19" y="95"/>
                    <a:pt x="25" y="93"/>
                    <a:pt x="30" y="90"/>
                  </a:cubicBezTo>
                  <a:cubicBezTo>
                    <a:pt x="34" y="87"/>
                    <a:pt x="37" y="87"/>
                    <a:pt x="41" y="88"/>
                  </a:cubicBezTo>
                  <a:cubicBezTo>
                    <a:pt x="62" y="92"/>
                    <a:pt x="83" y="74"/>
                    <a:pt x="83" y="53"/>
                  </a:cubicBezTo>
                  <a:cubicBezTo>
                    <a:pt x="83" y="41"/>
                    <a:pt x="79" y="35"/>
                    <a:pt x="67" y="32"/>
                  </a:cubicBezTo>
                  <a:cubicBezTo>
                    <a:pt x="58" y="30"/>
                    <a:pt x="58" y="30"/>
                    <a:pt x="60" y="21"/>
                  </a:cubicBezTo>
                  <a:cubicBezTo>
                    <a:pt x="62" y="16"/>
                    <a:pt x="62" y="11"/>
                    <a:pt x="65" y="7"/>
                  </a:cubicBezTo>
                  <a:cubicBezTo>
                    <a:pt x="71" y="0"/>
                    <a:pt x="79" y="1"/>
                    <a:pt x="85" y="8"/>
                  </a:cubicBezTo>
                  <a:cubicBezTo>
                    <a:pt x="86" y="10"/>
                    <a:pt x="87" y="12"/>
                    <a:pt x="89" y="13"/>
                  </a:cubicBezTo>
                  <a:cubicBezTo>
                    <a:pt x="94" y="17"/>
                    <a:pt x="97" y="16"/>
                    <a:pt x="98" y="9"/>
                  </a:cubicBezTo>
                  <a:cubicBezTo>
                    <a:pt x="99" y="6"/>
                    <a:pt x="98" y="2"/>
                    <a:pt x="103" y="2"/>
                  </a:cubicBezTo>
                  <a:cubicBezTo>
                    <a:pt x="110" y="7"/>
                    <a:pt x="112" y="15"/>
                    <a:pt x="113" y="23"/>
                  </a:cubicBezTo>
                  <a:cubicBezTo>
                    <a:pt x="113" y="24"/>
                    <a:pt x="114" y="26"/>
                    <a:pt x="113" y="27"/>
                  </a:cubicBezTo>
                  <a:cubicBezTo>
                    <a:pt x="112" y="31"/>
                    <a:pt x="110" y="34"/>
                    <a:pt x="108" y="37"/>
                  </a:cubicBezTo>
                  <a:cubicBezTo>
                    <a:pt x="107" y="39"/>
                    <a:pt x="106" y="41"/>
                    <a:pt x="106" y="43"/>
                  </a:cubicBezTo>
                  <a:cubicBezTo>
                    <a:pt x="106" y="49"/>
                    <a:pt x="110" y="52"/>
                    <a:pt x="113" y="54"/>
                  </a:cubicBezTo>
                  <a:cubicBezTo>
                    <a:pt x="117" y="58"/>
                    <a:pt x="122" y="61"/>
                    <a:pt x="123" y="66"/>
                  </a:cubicBezTo>
                  <a:cubicBezTo>
                    <a:pt x="124" y="71"/>
                    <a:pt x="124" y="76"/>
                    <a:pt x="119" y="79"/>
                  </a:cubicBezTo>
                  <a:cubicBezTo>
                    <a:pt x="114" y="85"/>
                    <a:pt x="114" y="92"/>
                    <a:pt x="118" y="99"/>
                  </a:cubicBezTo>
                  <a:cubicBezTo>
                    <a:pt x="123" y="111"/>
                    <a:pt x="115" y="129"/>
                    <a:pt x="101" y="130"/>
                  </a:cubicBezTo>
                  <a:cubicBezTo>
                    <a:pt x="106" y="122"/>
                    <a:pt x="107" y="115"/>
                    <a:pt x="105" y="106"/>
                  </a:cubicBezTo>
                  <a:cubicBezTo>
                    <a:pt x="101" y="113"/>
                    <a:pt x="98" y="120"/>
                    <a:pt x="94" y="126"/>
                  </a:cubicBezTo>
                  <a:cubicBezTo>
                    <a:pt x="92" y="131"/>
                    <a:pt x="88" y="133"/>
                    <a:pt x="83" y="133"/>
                  </a:cubicBezTo>
                  <a:cubicBezTo>
                    <a:pt x="69" y="133"/>
                    <a:pt x="55" y="134"/>
                    <a:pt x="41" y="134"/>
                  </a:cubicBezTo>
                  <a:close/>
                </a:path>
              </a:pathLst>
            </a:custGeom>
            <a:solidFill>
              <a:srgbClr val="752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9CAFCC1-BF57-2F52-3704-07B5EEC43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419"/>
              <a:ext cx="370" cy="227"/>
            </a:xfrm>
            <a:custGeom>
              <a:avLst/>
              <a:gdLst>
                <a:gd name="T0" fmla="*/ 6 w 126"/>
                <a:gd name="T1" fmla="*/ 73 h 77"/>
                <a:gd name="T2" fmla="*/ 0 w 126"/>
                <a:gd name="T3" fmla="*/ 64 h 77"/>
                <a:gd name="T4" fmla="*/ 2 w 126"/>
                <a:gd name="T5" fmla="*/ 9 h 77"/>
                <a:gd name="T6" fmla="*/ 20 w 126"/>
                <a:gd name="T7" fmla="*/ 1 h 77"/>
                <a:gd name="T8" fmla="*/ 28 w 126"/>
                <a:gd name="T9" fmla="*/ 2 h 77"/>
                <a:gd name="T10" fmla="*/ 92 w 126"/>
                <a:gd name="T11" fmla="*/ 2 h 77"/>
                <a:gd name="T12" fmla="*/ 103 w 126"/>
                <a:gd name="T13" fmla="*/ 1 h 77"/>
                <a:gd name="T14" fmla="*/ 122 w 126"/>
                <a:gd name="T15" fmla="*/ 10 h 77"/>
                <a:gd name="T16" fmla="*/ 126 w 126"/>
                <a:gd name="T17" fmla="*/ 63 h 77"/>
                <a:gd name="T18" fmla="*/ 119 w 126"/>
                <a:gd name="T19" fmla="*/ 72 h 77"/>
                <a:gd name="T20" fmla="*/ 78 w 126"/>
                <a:gd name="T21" fmla="*/ 74 h 77"/>
                <a:gd name="T22" fmla="*/ 74 w 126"/>
                <a:gd name="T23" fmla="*/ 64 h 77"/>
                <a:gd name="T24" fmla="*/ 68 w 126"/>
                <a:gd name="T25" fmla="*/ 30 h 77"/>
                <a:gd name="T26" fmla="*/ 61 w 126"/>
                <a:gd name="T27" fmla="*/ 21 h 77"/>
                <a:gd name="T28" fmla="*/ 54 w 126"/>
                <a:gd name="T29" fmla="*/ 30 h 77"/>
                <a:gd name="T30" fmla="*/ 48 w 126"/>
                <a:gd name="T31" fmla="*/ 68 h 77"/>
                <a:gd name="T32" fmla="*/ 43 w 126"/>
                <a:gd name="T33" fmla="*/ 76 h 77"/>
                <a:gd name="T34" fmla="*/ 6 w 126"/>
                <a:gd name="T35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77">
                  <a:moveTo>
                    <a:pt x="6" y="73"/>
                  </a:moveTo>
                  <a:cubicBezTo>
                    <a:pt x="2" y="72"/>
                    <a:pt x="0" y="70"/>
                    <a:pt x="0" y="64"/>
                  </a:cubicBezTo>
                  <a:cubicBezTo>
                    <a:pt x="1" y="46"/>
                    <a:pt x="2" y="28"/>
                    <a:pt x="2" y="9"/>
                  </a:cubicBezTo>
                  <a:cubicBezTo>
                    <a:pt x="9" y="8"/>
                    <a:pt x="14" y="4"/>
                    <a:pt x="20" y="1"/>
                  </a:cubicBezTo>
                  <a:cubicBezTo>
                    <a:pt x="23" y="1"/>
                    <a:pt x="25" y="2"/>
                    <a:pt x="28" y="2"/>
                  </a:cubicBezTo>
                  <a:cubicBezTo>
                    <a:pt x="49" y="7"/>
                    <a:pt x="71" y="7"/>
                    <a:pt x="92" y="2"/>
                  </a:cubicBezTo>
                  <a:cubicBezTo>
                    <a:pt x="95" y="1"/>
                    <a:pt x="99" y="0"/>
                    <a:pt x="103" y="1"/>
                  </a:cubicBezTo>
                  <a:cubicBezTo>
                    <a:pt x="108" y="7"/>
                    <a:pt x="116" y="6"/>
                    <a:pt x="122" y="10"/>
                  </a:cubicBezTo>
                  <a:cubicBezTo>
                    <a:pt x="125" y="28"/>
                    <a:pt x="126" y="45"/>
                    <a:pt x="126" y="63"/>
                  </a:cubicBezTo>
                  <a:cubicBezTo>
                    <a:pt x="126" y="67"/>
                    <a:pt x="124" y="71"/>
                    <a:pt x="119" y="72"/>
                  </a:cubicBezTo>
                  <a:cubicBezTo>
                    <a:pt x="105" y="73"/>
                    <a:pt x="91" y="77"/>
                    <a:pt x="78" y="74"/>
                  </a:cubicBezTo>
                  <a:cubicBezTo>
                    <a:pt x="74" y="71"/>
                    <a:pt x="74" y="67"/>
                    <a:pt x="74" y="64"/>
                  </a:cubicBezTo>
                  <a:cubicBezTo>
                    <a:pt x="72" y="52"/>
                    <a:pt x="70" y="41"/>
                    <a:pt x="68" y="30"/>
                  </a:cubicBezTo>
                  <a:cubicBezTo>
                    <a:pt x="68" y="26"/>
                    <a:pt x="67" y="21"/>
                    <a:pt x="61" y="21"/>
                  </a:cubicBezTo>
                  <a:cubicBezTo>
                    <a:pt x="56" y="21"/>
                    <a:pt x="55" y="25"/>
                    <a:pt x="54" y="30"/>
                  </a:cubicBezTo>
                  <a:cubicBezTo>
                    <a:pt x="52" y="42"/>
                    <a:pt x="50" y="55"/>
                    <a:pt x="48" y="68"/>
                  </a:cubicBezTo>
                  <a:cubicBezTo>
                    <a:pt x="48" y="72"/>
                    <a:pt x="47" y="75"/>
                    <a:pt x="43" y="76"/>
                  </a:cubicBezTo>
                  <a:cubicBezTo>
                    <a:pt x="30" y="77"/>
                    <a:pt x="18" y="77"/>
                    <a:pt x="6" y="73"/>
                  </a:cubicBezTo>
                  <a:close/>
                </a:path>
              </a:pathLst>
            </a:custGeom>
            <a:solidFill>
              <a:srgbClr val="1E6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7A0B53F9-54CC-F403-2EC5-8E2A01A9B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202"/>
              <a:ext cx="388" cy="238"/>
            </a:xfrm>
            <a:custGeom>
              <a:avLst/>
              <a:gdLst>
                <a:gd name="T0" fmla="*/ 30 w 132"/>
                <a:gd name="T1" fmla="*/ 78 h 81"/>
                <a:gd name="T2" fmla="*/ 23 w 132"/>
                <a:gd name="T3" fmla="*/ 76 h 81"/>
                <a:gd name="T4" fmla="*/ 5 w 132"/>
                <a:gd name="T5" fmla="*/ 71 h 81"/>
                <a:gd name="T6" fmla="*/ 2 w 132"/>
                <a:gd name="T7" fmla="*/ 59 h 81"/>
                <a:gd name="T8" fmla="*/ 18 w 132"/>
                <a:gd name="T9" fmla="*/ 56 h 81"/>
                <a:gd name="T10" fmla="*/ 7 w 132"/>
                <a:gd name="T11" fmla="*/ 53 h 81"/>
                <a:gd name="T12" fmla="*/ 2 w 132"/>
                <a:gd name="T13" fmla="*/ 48 h 81"/>
                <a:gd name="T14" fmla="*/ 8 w 132"/>
                <a:gd name="T15" fmla="*/ 47 h 81"/>
                <a:gd name="T16" fmla="*/ 27 w 132"/>
                <a:gd name="T17" fmla="*/ 48 h 81"/>
                <a:gd name="T18" fmla="*/ 18 w 132"/>
                <a:gd name="T19" fmla="*/ 44 h 81"/>
                <a:gd name="T20" fmla="*/ 5 w 132"/>
                <a:gd name="T21" fmla="*/ 39 h 81"/>
                <a:gd name="T22" fmla="*/ 2 w 132"/>
                <a:gd name="T23" fmla="*/ 35 h 81"/>
                <a:gd name="T24" fmla="*/ 7 w 132"/>
                <a:gd name="T25" fmla="*/ 34 h 81"/>
                <a:gd name="T26" fmla="*/ 18 w 132"/>
                <a:gd name="T27" fmla="*/ 36 h 81"/>
                <a:gd name="T28" fmla="*/ 32 w 132"/>
                <a:gd name="T29" fmla="*/ 37 h 81"/>
                <a:gd name="T30" fmla="*/ 26 w 132"/>
                <a:gd name="T31" fmla="*/ 32 h 81"/>
                <a:gd name="T32" fmla="*/ 4 w 132"/>
                <a:gd name="T33" fmla="*/ 24 h 81"/>
                <a:gd name="T34" fmla="*/ 1 w 132"/>
                <a:gd name="T35" fmla="*/ 21 h 81"/>
                <a:gd name="T36" fmla="*/ 5 w 132"/>
                <a:gd name="T37" fmla="*/ 18 h 81"/>
                <a:gd name="T38" fmla="*/ 19 w 132"/>
                <a:gd name="T39" fmla="*/ 19 h 81"/>
                <a:gd name="T40" fmla="*/ 27 w 132"/>
                <a:gd name="T41" fmla="*/ 21 h 81"/>
                <a:gd name="T42" fmla="*/ 39 w 132"/>
                <a:gd name="T43" fmla="*/ 25 h 81"/>
                <a:gd name="T44" fmla="*/ 45 w 132"/>
                <a:gd name="T45" fmla="*/ 14 h 81"/>
                <a:gd name="T46" fmla="*/ 49 w 132"/>
                <a:gd name="T47" fmla="*/ 10 h 81"/>
                <a:gd name="T48" fmla="*/ 107 w 132"/>
                <a:gd name="T49" fmla="*/ 2 h 81"/>
                <a:gd name="T50" fmla="*/ 120 w 132"/>
                <a:gd name="T51" fmla="*/ 6 h 81"/>
                <a:gd name="T52" fmla="*/ 129 w 132"/>
                <a:gd name="T53" fmla="*/ 41 h 81"/>
                <a:gd name="T54" fmla="*/ 130 w 132"/>
                <a:gd name="T55" fmla="*/ 45 h 81"/>
                <a:gd name="T56" fmla="*/ 123 w 132"/>
                <a:gd name="T57" fmla="*/ 60 h 81"/>
                <a:gd name="T58" fmla="*/ 101 w 132"/>
                <a:gd name="T59" fmla="*/ 69 h 81"/>
                <a:gd name="T60" fmla="*/ 30 w 132"/>
                <a:gd name="T61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81">
                  <a:moveTo>
                    <a:pt x="30" y="78"/>
                  </a:moveTo>
                  <a:cubicBezTo>
                    <a:pt x="28" y="77"/>
                    <a:pt x="25" y="77"/>
                    <a:pt x="23" y="76"/>
                  </a:cubicBezTo>
                  <a:cubicBezTo>
                    <a:pt x="17" y="76"/>
                    <a:pt x="10" y="77"/>
                    <a:pt x="5" y="71"/>
                  </a:cubicBezTo>
                  <a:cubicBezTo>
                    <a:pt x="0" y="68"/>
                    <a:pt x="3" y="63"/>
                    <a:pt x="2" y="59"/>
                  </a:cubicBezTo>
                  <a:cubicBezTo>
                    <a:pt x="7" y="57"/>
                    <a:pt x="13" y="59"/>
                    <a:pt x="18" y="56"/>
                  </a:cubicBezTo>
                  <a:cubicBezTo>
                    <a:pt x="15" y="54"/>
                    <a:pt x="11" y="54"/>
                    <a:pt x="7" y="53"/>
                  </a:cubicBezTo>
                  <a:cubicBezTo>
                    <a:pt x="5" y="52"/>
                    <a:pt x="1" y="51"/>
                    <a:pt x="2" y="48"/>
                  </a:cubicBezTo>
                  <a:cubicBezTo>
                    <a:pt x="3" y="44"/>
                    <a:pt x="6" y="46"/>
                    <a:pt x="8" y="47"/>
                  </a:cubicBezTo>
                  <a:cubicBezTo>
                    <a:pt x="14" y="48"/>
                    <a:pt x="20" y="50"/>
                    <a:pt x="27" y="48"/>
                  </a:cubicBezTo>
                  <a:cubicBezTo>
                    <a:pt x="25" y="45"/>
                    <a:pt x="21" y="44"/>
                    <a:pt x="18" y="44"/>
                  </a:cubicBezTo>
                  <a:cubicBezTo>
                    <a:pt x="14" y="42"/>
                    <a:pt x="9" y="41"/>
                    <a:pt x="5" y="39"/>
                  </a:cubicBezTo>
                  <a:cubicBezTo>
                    <a:pt x="4" y="38"/>
                    <a:pt x="2" y="37"/>
                    <a:pt x="2" y="35"/>
                  </a:cubicBezTo>
                  <a:cubicBezTo>
                    <a:pt x="3" y="34"/>
                    <a:pt x="5" y="33"/>
                    <a:pt x="7" y="34"/>
                  </a:cubicBezTo>
                  <a:cubicBezTo>
                    <a:pt x="10" y="34"/>
                    <a:pt x="14" y="35"/>
                    <a:pt x="18" y="36"/>
                  </a:cubicBezTo>
                  <a:cubicBezTo>
                    <a:pt x="22" y="36"/>
                    <a:pt x="26" y="38"/>
                    <a:pt x="32" y="37"/>
                  </a:cubicBezTo>
                  <a:cubicBezTo>
                    <a:pt x="30" y="34"/>
                    <a:pt x="28" y="33"/>
                    <a:pt x="26" y="32"/>
                  </a:cubicBezTo>
                  <a:cubicBezTo>
                    <a:pt x="19" y="29"/>
                    <a:pt x="11" y="27"/>
                    <a:pt x="4" y="24"/>
                  </a:cubicBezTo>
                  <a:cubicBezTo>
                    <a:pt x="3" y="24"/>
                    <a:pt x="1" y="23"/>
                    <a:pt x="1" y="21"/>
                  </a:cubicBezTo>
                  <a:cubicBezTo>
                    <a:pt x="1" y="19"/>
                    <a:pt x="3" y="18"/>
                    <a:pt x="5" y="18"/>
                  </a:cubicBezTo>
                  <a:cubicBezTo>
                    <a:pt x="10" y="16"/>
                    <a:pt x="15" y="18"/>
                    <a:pt x="19" y="19"/>
                  </a:cubicBezTo>
                  <a:cubicBezTo>
                    <a:pt x="22" y="20"/>
                    <a:pt x="24" y="20"/>
                    <a:pt x="27" y="21"/>
                  </a:cubicBezTo>
                  <a:cubicBezTo>
                    <a:pt x="31" y="22"/>
                    <a:pt x="35" y="27"/>
                    <a:pt x="39" y="25"/>
                  </a:cubicBezTo>
                  <a:cubicBezTo>
                    <a:pt x="43" y="24"/>
                    <a:pt x="44" y="18"/>
                    <a:pt x="45" y="14"/>
                  </a:cubicBezTo>
                  <a:cubicBezTo>
                    <a:pt x="46" y="12"/>
                    <a:pt x="47" y="11"/>
                    <a:pt x="49" y="10"/>
                  </a:cubicBezTo>
                  <a:cubicBezTo>
                    <a:pt x="69" y="10"/>
                    <a:pt x="88" y="5"/>
                    <a:pt x="107" y="2"/>
                  </a:cubicBezTo>
                  <a:cubicBezTo>
                    <a:pt x="112" y="1"/>
                    <a:pt x="117" y="0"/>
                    <a:pt x="120" y="6"/>
                  </a:cubicBezTo>
                  <a:cubicBezTo>
                    <a:pt x="124" y="17"/>
                    <a:pt x="126" y="30"/>
                    <a:pt x="129" y="41"/>
                  </a:cubicBezTo>
                  <a:cubicBezTo>
                    <a:pt x="129" y="43"/>
                    <a:pt x="129" y="44"/>
                    <a:pt x="130" y="45"/>
                  </a:cubicBezTo>
                  <a:cubicBezTo>
                    <a:pt x="132" y="54"/>
                    <a:pt x="132" y="55"/>
                    <a:pt x="123" y="60"/>
                  </a:cubicBezTo>
                  <a:cubicBezTo>
                    <a:pt x="116" y="63"/>
                    <a:pt x="109" y="67"/>
                    <a:pt x="101" y="69"/>
                  </a:cubicBezTo>
                  <a:cubicBezTo>
                    <a:pt x="78" y="77"/>
                    <a:pt x="54" y="81"/>
                    <a:pt x="30" y="78"/>
                  </a:cubicBezTo>
                  <a:close/>
                </a:path>
              </a:pathLst>
            </a:custGeom>
            <a:solidFill>
              <a:srgbClr val="E95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E885836B-4FB1-16AE-C65B-4A1376E1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37"/>
              <a:ext cx="427" cy="188"/>
            </a:xfrm>
            <a:custGeom>
              <a:avLst/>
              <a:gdLst>
                <a:gd name="T0" fmla="*/ 13 w 145"/>
                <a:gd name="T1" fmla="*/ 2 h 64"/>
                <a:gd name="T2" fmla="*/ 120 w 145"/>
                <a:gd name="T3" fmla="*/ 5 h 64"/>
                <a:gd name="T4" fmla="*/ 125 w 145"/>
                <a:gd name="T5" fmla="*/ 2 h 64"/>
                <a:gd name="T6" fmla="*/ 130 w 145"/>
                <a:gd name="T7" fmla="*/ 2 h 64"/>
                <a:gd name="T8" fmla="*/ 143 w 145"/>
                <a:gd name="T9" fmla="*/ 36 h 64"/>
                <a:gd name="T10" fmla="*/ 140 w 145"/>
                <a:gd name="T11" fmla="*/ 44 h 64"/>
                <a:gd name="T12" fmla="*/ 135 w 145"/>
                <a:gd name="T13" fmla="*/ 48 h 64"/>
                <a:gd name="T14" fmla="*/ 104 w 145"/>
                <a:gd name="T15" fmla="*/ 59 h 64"/>
                <a:gd name="T16" fmla="*/ 98 w 145"/>
                <a:gd name="T17" fmla="*/ 59 h 64"/>
                <a:gd name="T18" fmla="*/ 61 w 145"/>
                <a:gd name="T19" fmla="*/ 62 h 64"/>
                <a:gd name="T20" fmla="*/ 54 w 145"/>
                <a:gd name="T21" fmla="*/ 64 h 64"/>
                <a:gd name="T22" fmla="*/ 21 w 145"/>
                <a:gd name="T23" fmla="*/ 58 h 64"/>
                <a:gd name="T24" fmla="*/ 8 w 145"/>
                <a:gd name="T25" fmla="*/ 55 h 64"/>
                <a:gd name="T26" fmla="*/ 1 w 145"/>
                <a:gd name="T27" fmla="*/ 44 h 64"/>
                <a:gd name="T28" fmla="*/ 10 w 145"/>
                <a:gd name="T29" fmla="*/ 5 h 64"/>
                <a:gd name="T30" fmla="*/ 13 w 145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" h="64">
                  <a:moveTo>
                    <a:pt x="13" y="2"/>
                  </a:moveTo>
                  <a:cubicBezTo>
                    <a:pt x="48" y="18"/>
                    <a:pt x="84" y="15"/>
                    <a:pt x="120" y="5"/>
                  </a:cubicBezTo>
                  <a:cubicBezTo>
                    <a:pt x="122" y="4"/>
                    <a:pt x="123" y="3"/>
                    <a:pt x="125" y="2"/>
                  </a:cubicBezTo>
                  <a:cubicBezTo>
                    <a:pt x="126" y="0"/>
                    <a:pt x="128" y="0"/>
                    <a:pt x="130" y="2"/>
                  </a:cubicBezTo>
                  <a:cubicBezTo>
                    <a:pt x="134" y="13"/>
                    <a:pt x="139" y="25"/>
                    <a:pt x="143" y="36"/>
                  </a:cubicBezTo>
                  <a:cubicBezTo>
                    <a:pt x="145" y="40"/>
                    <a:pt x="144" y="42"/>
                    <a:pt x="140" y="44"/>
                  </a:cubicBezTo>
                  <a:cubicBezTo>
                    <a:pt x="139" y="46"/>
                    <a:pt x="137" y="47"/>
                    <a:pt x="135" y="48"/>
                  </a:cubicBezTo>
                  <a:cubicBezTo>
                    <a:pt x="125" y="53"/>
                    <a:pt x="115" y="57"/>
                    <a:pt x="104" y="59"/>
                  </a:cubicBezTo>
                  <a:cubicBezTo>
                    <a:pt x="102" y="60"/>
                    <a:pt x="100" y="60"/>
                    <a:pt x="98" y="59"/>
                  </a:cubicBezTo>
                  <a:cubicBezTo>
                    <a:pt x="86" y="61"/>
                    <a:pt x="74" y="62"/>
                    <a:pt x="61" y="62"/>
                  </a:cubicBezTo>
                  <a:cubicBezTo>
                    <a:pt x="59" y="64"/>
                    <a:pt x="56" y="64"/>
                    <a:pt x="54" y="64"/>
                  </a:cubicBezTo>
                  <a:cubicBezTo>
                    <a:pt x="43" y="63"/>
                    <a:pt x="32" y="62"/>
                    <a:pt x="21" y="58"/>
                  </a:cubicBezTo>
                  <a:cubicBezTo>
                    <a:pt x="17" y="57"/>
                    <a:pt x="12" y="56"/>
                    <a:pt x="8" y="55"/>
                  </a:cubicBezTo>
                  <a:cubicBezTo>
                    <a:pt x="3" y="53"/>
                    <a:pt x="0" y="50"/>
                    <a:pt x="1" y="44"/>
                  </a:cubicBezTo>
                  <a:cubicBezTo>
                    <a:pt x="3" y="31"/>
                    <a:pt x="7" y="18"/>
                    <a:pt x="10" y="5"/>
                  </a:cubicBezTo>
                  <a:cubicBezTo>
                    <a:pt x="10" y="3"/>
                    <a:pt x="11" y="2"/>
                    <a:pt x="13" y="2"/>
                  </a:cubicBezTo>
                  <a:close/>
                </a:path>
              </a:pathLst>
            </a:custGeom>
            <a:solidFill>
              <a:srgbClr val="2B5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42206C7F-6980-9299-E967-322FD64ED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970"/>
              <a:ext cx="282" cy="247"/>
            </a:xfrm>
            <a:custGeom>
              <a:avLst/>
              <a:gdLst>
                <a:gd name="T0" fmla="*/ 48 w 96"/>
                <a:gd name="T1" fmla="*/ 20 h 84"/>
                <a:gd name="T2" fmla="*/ 68 w 96"/>
                <a:gd name="T3" fmla="*/ 4 h 84"/>
                <a:gd name="T4" fmla="*/ 90 w 96"/>
                <a:gd name="T5" fmla="*/ 13 h 84"/>
                <a:gd name="T6" fmla="*/ 91 w 96"/>
                <a:gd name="T7" fmla="*/ 38 h 84"/>
                <a:gd name="T8" fmla="*/ 61 w 96"/>
                <a:gd name="T9" fmla="*/ 73 h 84"/>
                <a:gd name="T10" fmla="*/ 36 w 96"/>
                <a:gd name="T11" fmla="*/ 74 h 84"/>
                <a:gd name="T12" fmla="*/ 13 w 96"/>
                <a:gd name="T13" fmla="*/ 51 h 84"/>
                <a:gd name="T14" fmla="*/ 4 w 96"/>
                <a:gd name="T15" fmla="*/ 35 h 84"/>
                <a:gd name="T16" fmla="*/ 14 w 96"/>
                <a:gd name="T17" fmla="*/ 6 h 84"/>
                <a:gd name="T18" fmla="*/ 44 w 96"/>
                <a:gd name="T19" fmla="*/ 14 h 84"/>
                <a:gd name="T20" fmla="*/ 48 w 96"/>
                <a:gd name="T21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84">
                  <a:moveTo>
                    <a:pt x="48" y="20"/>
                  </a:moveTo>
                  <a:cubicBezTo>
                    <a:pt x="54" y="12"/>
                    <a:pt x="59" y="5"/>
                    <a:pt x="68" y="4"/>
                  </a:cubicBezTo>
                  <a:cubicBezTo>
                    <a:pt x="77" y="3"/>
                    <a:pt x="85" y="5"/>
                    <a:pt x="90" y="13"/>
                  </a:cubicBezTo>
                  <a:cubicBezTo>
                    <a:pt x="96" y="21"/>
                    <a:pt x="96" y="30"/>
                    <a:pt x="91" y="38"/>
                  </a:cubicBezTo>
                  <a:cubicBezTo>
                    <a:pt x="84" y="52"/>
                    <a:pt x="72" y="63"/>
                    <a:pt x="61" y="73"/>
                  </a:cubicBezTo>
                  <a:cubicBezTo>
                    <a:pt x="48" y="84"/>
                    <a:pt x="48" y="84"/>
                    <a:pt x="36" y="74"/>
                  </a:cubicBezTo>
                  <a:cubicBezTo>
                    <a:pt x="27" y="67"/>
                    <a:pt x="19" y="60"/>
                    <a:pt x="13" y="51"/>
                  </a:cubicBezTo>
                  <a:cubicBezTo>
                    <a:pt x="9" y="46"/>
                    <a:pt x="5" y="41"/>
                    <a:pt x="4" y="35"/>
                  </a:cubicBezTo>
                  <a:cubicBezTo>
                    <a:pt x="0" y="23"/>
                    <a:pt x="4" y="11"/>
                    <a:pt x="14" y="6"/>
                  </a:cubicBezTo>
                  <a:cubicBezTo>
                    <a:pt x="25" y="0"/>
                    <a:pt x="36" y="3"/>
                    <a:pt x="44" y="14"/>
                  </a:cubicBezTo>
                  <a:cubicBezTo>
                    <a:pt x="45" y="15"/>
                    <a:pt x="47" y="17"/>
                    <a:pt x="48" y="20"/>
                  </a:cubicBezTo>
                  <a:close/>
                </a:path>
              </a:pathLst>
            </a:custGeom>
            <a:solidFill>
              <a:srgbClr val="EB5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828A6759-5550-DC6D-B938-BD0CA67D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634"/>
              <a:ext cx="117" cy="214"/>
            </a:xfrm>
            <a:custGeom>
              <a:avLst/>
              <a:gdLst>
                <a:gd name="T0" fmla="*/ 1 w 40"/>
                <a:gd name="T1" fmla="*/ 0 h 73"/>
                <a:gd name="T2" fmla="*/ 38 w 40"/>
                <a:gd name="T3" fmla="*/ 1 h 73"/>
                <a:gd name="T4" fmla="*/ 40 w 40"/>
                <a:gd name="T5" fmla="*/ 9 h 73"/>
                <a:gd name="T6" fmla="*/ 34 w 40"/>
                <a:gd name="T7" fmla="*/ 64 h 73"/>
                <a:gd name="T8" fmla="*/ 33 w 40"/>
                <a:gd name="T9" fmla="*/ 69 h 73"/>
                <a:gd name="T10" fmla="*/ 16 w 40"/>
                <a:gd name="T11" fmla="*/ 70 h 73"/>
                <a:gd name="T12" fmla="*/ 6 w 40"/>
                <a:gd name="T13" fmla="*/ 69 h 73"/>
                <a:gd name="T14" fmla="*/ 0 w 40"/>
                <a:gd name="T15" fmla="*/ 66 h 73"/>
                <a:gd name="T16" fmla="*/ 1 w 40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3">
                  <a:moveTo>
                    <a:pt x="1" y="0"/>
                  </a:moveTo>
                  <a:cubicBezTo>
                    <a:pt x="14" y="0"/>
                    <a:pt x="26" y="1"/>
                    <a:pt x="38" y="1"/>
                  </a:cubicBezTo>
                  <a:cubicBezTo>
                    <a:pt x="40" y="4"/>
                    <a:pt x="40" y="6"/>
                    <a:pt x="40" y="9"/>
                  </a:cubicBezTo>
                  <a:cubicBezTo>
                    <a:pt x="38" y="27"/>
                    <a:pt x="36" y="46"/>
                    <a:pt x="34" y="64"/>
                  </a:cubicBezTo>
                  <a:cubicBezTo>
                    <a:pt x="34" y="66"/>
                    <a:pt x="34" y="68"/>
                    <a:pt x="33" y="69"/>
                  </a:cubicBezTo>
                  <a:cubicBezTo>
                    <a:pt x="27" y="73"/>
                    <a:pt x="21" y="69"/>
                    <a:pt x="16" y="70"/>
                  </a:cubicBezTo>
                  <a:cubicBezTo>
                    <a:pt x="12" y="70"/>
                    <a:pt x="9" y="70"/>
                    <a:pt x="6" y="69"/>
                  </a:cubicBezTo>
                  <a:cubicBezTo>
                    <a:pt x="4" y="69"/>
                    <a:pt x="0" y="70"/>
                    <a:pt x="0" y="66"/>
                  </a:cubicBezTo>
                  <a:cubicBezTo>
                    <a:pt x="0" y="44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F9C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2D2A2637-183A-774D-3785-0AE1A20B3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604"/>
              <a:ext cx="130" cy="203"/>
            </a:xfrm>
            <a:custGeom>
              <a:avLst/>
              <a:gdLst>
                <a:gd name="T0" fmla="*/ 3 w 44"/>
                <a:gd name="T1" fmla="*/ 0 h 69"/>
                <a:gd name="T2" fmla="*/ 42 w 44"/>
                <a:gd name="T3" fmla="*/ 5 h 69"/>
                <a:gd name="T4" fmla="*/ 41 w 44"/>
                <a:gd name="T5" fmla="*/ 59 h 69"/>
                <a:gd name="T6" fmla="*/ 44 w 44"/>
                <a:gd name="T7" fmla="*/ 66 h 69"/>
                <a:gd name="T8" fmla="*/ 37 w 44"/>
                <a:gd name="T9" fmla="*/ 67 h 69"/>
                <a:gd name="T10" fmla="*/ 12 w 44"/>
                <a:gd name="T11" fmla="*/ 69 h 69"/>
                <a:gd name="T12" fmla="*/ 6 w 44"/>
                <a:gd name="T13" fmla="*/ 67 h 69"/>
                <a:gd name="T14" fmla="*/ 4 w 44"/>
                <a:gd name="T15" fmla="*/ 45 h 69"/>
                <a:gd name="T16" fmla="*/ 1 w 44"/>
                <a:gd name="T17" fmla="*/ 6 h 69"/>
                <a:gd name="T18" fmla="*/ 3 w 44"/>
                <a:gd name="T1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9">
                  <a:moveTo>
                    <a:pt x="3" y="0"/>
                  </a:moveTo>
                  <a:cubicBezTo>
                    <a:pt x="16" y="3"/>
                    <a:pt x="29" y="4"/>
                    <a:pt x="42" y="5"/>
                  </a:cubicBezTo>
                  <a:cubicBezTo>
                    <a:pt x="41" y="23"/>
                    <a:pt x="43" y="41"/>
                    <a:pt x="41" y="59"/>
                  </a:cubicBezTo>
                  <a:cubicBezTo>
                    <a:pt x="40" y="62"/>
                    <a:pt x="42" y="64"/>
                    <a:pt x="44" y="66"/>
                  </a:cubicBezTo>
                  <a:cubicBezTo>
                    <a:pt x="42" y="67"/>
                    <a:pt x="40" y="67"/>
                    <a:pt x="37" y="67"/>
                  </a:cubicBezTo>
                  <a:cubicBezTo>
                    <a:pt x="29" y="68"/>
                    <a:pt x="20" y="68"/>
                    <a:pt x="12" y="69"/>
                  </a:cubicBezTo>
                  <a:cubicBezTo>
                    <a:pt x="10" y="69"/>
                    <a:pt x="8" y="69"/>
                    <a:pt x="6" y="67"/>
                  </a:cubicBezTo>
                  <a:cubicBezTo>
                    <a:pt x="5" y="60"/>
                    <a:pt x="5" y="53"/>
                    <a:pt x="4" y="45"/>
                  </a:cubicBezTo>
                  <a:cubicBezTo>
                    <a:pt x="3" y="32"/>
                    <a:pt x="2" y="19"/>
                    <a:pt x="1" y="6"/>
                  </a:cubicBezTo>
                  <a:cubicBezTo>
                    <a:pt x="0" y="4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5B5B516F-23E9-D7DC-4348-9F99466D0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240"/>
              <a:ext cx="176" cy="203"/>
            </a:xfrm>
            <a:custGeom>
              <a:avLst/>
              <a:gdLst>
                <a:gd name="T0" fmla="*/ 34 w 60"/>
                <a:gd name="T1" fmla="*/ 69 h 69"/>
                <a:gd name="T2" fmla="*/ 29 w 60"/>
                <a:gd name="T3" fmla="*/ 69 h 69"/>
                <a:gd name="T4" fmla="*/ 20 w 60"/>
                <a:gd name="T5" fmla="*/ 68 h 69"/>
                <a:gd name="T6" fmla="*/ 16 w 60"/>
                <a:gd name="T7" fmla="*/ 66 h 69"/>
                <a:gd name="T8" fmla="*/ 19 w 60"/>
                <a:gd name="T9" fmla="*/ 62 h 69"/>
                <a:gd name="T10" fmla="*/ 34 w 60"/>
                <a:gd name="T11" fmla="*/ 57 h 69"/>
                <a:gd name="T12" fmla="*/ 12 w 60"/>
                <a:gd name="T13" fmla="*/ 60 h 69"/>
                <a:gd name="T14" fmla="*/ 7 w 60"/>
                <a:gd name="T15" fmla="*/ 59 h 69"/>
                <a:gd name="T16" fmla="*/ 11 w 60"/>
                <a:gd name="T17" fmla="*/ 54 h 69"/>
                <a:gd name="T18" fmla="*/ 26 w 60"/>
                <a:gd name="T19" fmla="*/ 48 h 69"/>
                <a:gd name="T20" fmla="*/ 31 w 60"/>
                <a:gd name="T21" fmla="*/ 44 h 69"/>
                <a:gd name="T22" fmla="*/ 8 w 60"/>
                <a:gd name="T23" fmla="*/ 49 h 69"/>
                <a:gd name="T24" fmla="*/ 1 w 60"/>
                <a:gd name="T25" fmla="*/ 48 h 69"/>
                <a:gd name="T26" fmla="*/ 6 w 60"/>
                <a:gd name="T27" fmla="*/ 43 h 69"/>
                <a:gd name="T28" fmla="*/ 25 w 60"/>
                <a:gd name="T29" fmla="*/ 34 h 69"/>
                <a:gd name="T30" fmla="*/ 29 w 60"/>
                <a:gd name="T31" fmla="*/ 30 h 69"/>
                <a:gd name="T32" fmla="*/ 23 w 60"/>
                <a:gd name="T33" fmla="*/ 28 h 69"/>
                <a:gd name="T34" fmla="*/ 11 w 60"/>
                <a:gd name="T35" fmla="*/ 31 h 69"/>
                <a:gd name="T36" fmla="*/ 4 w 60"/>
                <a:gd name="T37" fmla="*/ 30 h 69"/>
                <a:gd name="T38" fmla="*/ 9 w 60"/>
                <a:gd name="T39" fmla="*/ 25 h 69"/>
                <a:gd name="T40" fmla="*/ 24 w 60"/>
                <a:gd name="T41" fmla="*/ 17 h 69"/>
                <a:gd name="T42" fmla="*/ 28 w 60"/>
                <a:gd name="T43" fmla="*/ 12 h 69"/>
                <a:gd name="T44" fmla="*/ 34 w 60"/>
                <a:gd name="T45" fmla="*/ 0 h 69"/>
                <a:gd name="T46" fmla="*/ 49 w 60"/>
                <a:gd name="T47" fmla="*/ 18 h 69"/>
                <a:gd name="T48" fmla="*/ 52 w 60"/>
                <a:gd name="T49" fmla="*/ 22 h 69"/>
                <a:gd name="T50" fmla="*/ 59 w 60"/>
                <a:gd name="T51" fmla="*/ 49 h 69"/>
                <a:gd name="T52" fmla="*/ 56 w 60"/>
                <a:gd name="T53" fmla="*/ 55 h 69"/>
                <a:gd name="T54" fmla="*/ 39 w 60"/>
                <a:gd name="T55" fmla="*/ 66 h 69"/>
                <a:gd name="T56" fmla="*/ 34 w 60"/>
                <a:gd name="T5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69">
                  <a:moveTo>
                    <a:pt x="34" y="69"/>
                  </a:moveTo>
                  <a:cubicBezTo>
                    <a:pt x="32" y="69"/>
                    <a:pt x="30" y="69"/>
                    <a:pt x="29" y="69"/>
                  </a:cubicBezTo>
                  <a:cubicBezTo>
                    <a:pt x="26" y="69"/>
                    <a:pt x="23" y="68"/>
                    <a:pt x="20" y="68"/>
                  </a:cubicBezTo>
                  <a:cubicBezTo>
                    <a:pt x="19" y="67"/>
                    <a:pt x="16" y="69"/>
                    <a:pt x="16" y="66"/>
                  </a:cubicBezTo>
                  <a:cubicBezTo>
                    <a:pt x="16" y="64"/>
                    <a:pt x="18" y="63"/>
                    <a:pt x="19" y="62"/>
                  </a:cubicBezTo>
                  <a:cubicBezTo>
                    <a:pt x="24" y="60"/>
                    <a:pt x="29" y="62"/>
                    <a:pt x="34" y="57"/>
                  </a:cubicBezTo>
                  <a:cubicBezTo>
                    <a:pt x="26" y="58"/>
                    <a:pt x="19" y="61"/>
                    <a:pt x="12" y="60"/>
                  </a:cubicBezTo>
                  <a:cubicBezTo>
                    <a:pt x="10" y="60"/>
                    <a:pt x="7" y="61"/>
                    <a:pt x="7" y="59"/>
                  </a:cubicBezTo>
                  <a:cubicBezTo>
                    <a:pt x="7" y="57"/>
                    <a:pt x="9" y="55"/>
                    <a:pt x="11" y="54"/>
                  </a:cubicBezTo>
                  <a:cubicBezTo>
                    <a:pt x="16" y="52"/>
                    <a:pt x="21" y="50"/>
                    <a:pt x="26" y="48"/>
                  </a:cubicBezTo>
                  <a:cubicBezTo>
                    <a:pt x="28" y="47"/>
                    <a:pt x="30" y="47"/>
                    <a:pt x="31" y="44"/>
                  </a:cubicBezTo>
                  <a:cubicBezTo>
                    <a:pt x="23" y="46"/>
                    <a:pt x="16" y="47"/>
                    <a:pt x="8" y="49"/>
                  </a:cubicBezTo>
                  <a:cubicBezTo>
                    <a:pt x="6" y="50"/>
                    <a:pt x="2" y="51"/>
                    <a:pt x="1" y="48"/>
                  </a:cubicBezTo>
                  <a:cubicBezTo>
                    <a:pt x="0" y="45"/>
                    <a:pt x="4" y="44"/>
                    <a:pt x="6" y="43"/>
                  </a:cubicBezTo>
                  <a:cubicBezTo>
                    <a:pt x="12" y="39"/>
                    <a:pt x="19" y="37"/>
                    <a:pt x="25" y="34"/>
                  </a:cubicBezTo>
                  <a:cubicBezTo>
                    <a:pt x="27" y="33"/>
                    <a:pt x="30" y="32"/>
                    <a:pt x="29" y="30"/>
                  </a:cubicBezTo>
                  <a:cubicBezTo>
                    <a:pt x="28" y="26"/>
                    <a:pt x="25" y="28"/>
                    <a:pt x="23" y="28"/>
                  </a:cubicBezTo>
                  <a:cubicBezTo>
                    <a:pt x="19" y="29"/>
                    <a:pt x="15" y="30"/>
                    <a:pt x="11" y="31"/>
                  </a:cubicBezTo>
                  <a:cubicBezTo>
                    <a:pt x="9" y="32"/>
                    <a:pt x="5" y="33"/>
                    <a:pt x="4" y="30"/>
                  </a:cubicBezTo>
                  <a:cubicBezTo>
                    <a:pt x="3" y="28"/>
                    <a:pt x="7" y="26"/>
                    <a:pt x="9" y="25"/>
                  </a:cubicBezTo>
                  <a:cubicBezTo>
                    <a:pt x="14" y="22"/>
                    <a:pt x="19" y="19"/>
                    <a:pt x="24" y="17"/>
                  </a:cubicBezTo>
                  <a:cubicBezTo>
                    <a:pt x="27" y="16"/>
                    <a:pt x="28" y="15"/>
                    <a:pt x="28" y="12"/>
                  </a:cubicBezTo>
                  <a:cubicBezTo>
                    <a:pt x="27" y="7"/>
                    <a:pt x="31" y="3"/>
                    <a:pt x="34" y="0"/>
                  </a:cubicBezTo>
                  <a:cubicBezTo>
                    <a:pt x="38" y="7"/>
                    <a:pt x="41" y="14"/>
                    <a:pt x="49" y="18"/>
                  </a:cubicBezTo>
                  <a:cubicBezTo>
                    <a:pt x="51" y="19"/>
                    <a:pt x="51" y="20"/>
                    <a:pt x="52" y="22"/>
                  </a:cubicBezTo>
                  <a:cubicBezTo>
                    <a:pt x="56" y="31"/>
                    <a:pt x="57" y="40"/>
                    <a:pt x="59" y="49"/>
                  </a:cubicBezTo>
                  <a:cubicBezTo>
                    <a:pt x="60" y="52"/>
                    <a:pt x="58" y="54"/>
                    <a:pt x="56" y="55"/>
                  </a:cubicBezTo>
                  <a:cubicBezTo>
                    <a:pt x="51" y="60"/>
                    <a:pt x="45" y="63"/>
                    <a:pt x="39" y="66"/>
                  </a:cubicBezTo>
                  <a:cubicBezTo>
                    <a:pt x="37" y="67"/>
                    <a:pt x="35" y="67"/>
                    <a:pt x="34" y="69"/>
                  </a:cubicBezTo>
                  <a:close/>
                </a:path>
              </a:pathLst>
            </a:custGeom>
            <a:solidFill>
              <a:srgbClr val="F8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995C0539-EDF8-F733-124F-42AD6F71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209"/>
              <a:ext cx="191" cy="158"/>
            </a:xfrm>
            <a:custGeom>
              <a:avLst/>
              <a:gdLst>
                <a:gd name="T0" fmla="*/ 33 w 65"/>
                <a:gd name="T1" fmla="*/ 12 h 54"/>
                <a:gd name="T2" fmla="*/ 36 w 65"/>
                <a:gd name="T3" fmla="*/ 7 h 54"/>
                <a:gd name="T4" fmla="*/ 56 w 65"/>
                <a:gd name="T5" fmla="*/ 4 h 54"/>
                <a:gd name="T6" fmla="*/ 61 w 65"/>
                <a:gd name="T7" fmla="*/ 23 h 54"/>
                <a:gd name="T8" fmla="*/ 35 w 65"/>
                <a:gd name="T9" fmla="*/ 53 h 54"/>
                <a:gd name="T10" fmla="*/ 31 w 65"/>
                <a:gd name="T11" fmla="*/ 53 h 54"/>
                <a:gd name="T12" fmla="*/ 4 w 65"/>
                <a:gd name="T13" fmla="*/ 24 h 54"/>
                <a:gd name="T14" fmla="*/ 11 w 65"/>
                <a:gd name="T15" fmla="*/ 3 h 54"/>
                <a:gd name="T16" fmla="*/ 27 w 65"/>
                <a:gd name="T17" fmla="*/ 6 h 54"/>
                <a:gd name="T18" fmla="*/ 33 w 65"/>
                <a:gd name="T19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54">
                  <a:moveTo>
                    <a:pt x="33" y="12"/>
                  </a:moveTo>
                  <a:cubicBezTo>
                    <a:pt x="34" y="10"/>
                    <a:pt x="35" y="9"/>
                    <a:pt x="36" y="7"/>
                  </a:cubicBezTo>
                  <a:cubicBezTo>
                    <a:pt x="42" y="1"/>
                    <a:pt x="49" y="0"/>
                    <a:pt x="56" y="4"/>
                  </a:cubicBezTo>
                  <a:cubicBezTo>
                    <a:pt x="62" y="8"/>
                    <a:pt x="65" y="16"/>
                    <a:pt x="61" y="23"/>
                  </a:cubicBezTo>
                  <a:cubicBezTo>
                    <a:pt x="56" y="36"/>
                    <a:pt x="45" y="44"/>
                    <a:pt x="35" y="53"/>
                  </a:cubicBezTo>
                  <a:cubicBezTo>
                    <a:pt x="33" y="54"/>
                    <a:pt x="32" y="54"/>
                    <a:pt x="31" y="53"/>
                  </a:cubicBezTo>
                  <a:cubicBezTo>
                    <a:pt x="20" y="45"/>
                    <a:pt x="9" y="37"/>
                    <a:pt x="4" y="24"/>
                  </a:cubicBezTo>
                  <a:cubicBezTo>
                    <a:pt x="0" y="15"/>
                    <a:pt x="4" y="6"/>
                    <a:pt x="11" y="3"/>
                  </a:cubicBezTo>
                  <a:cubicBezTo>
                    <a:pt x="17" y="0"/>
                    <a:pt x="23" y="1"/>
                    <a:pt x="27" y="6"/>
                  </a:cubicBezTo>
                  <a:cubicBezTo>
                    <a:pt x="29" y="8"/>
                    <a:pt x="31" y="10"/>
                    <a:pt x="33" y="12"/>
                  </a:cubicBezTo>
                  <a:close/>
                </a:path>
              </a:pathLst>
            </a:custGeom>
            <a:solidFill>
              <a:srgbClr val="EB5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9D15F47E-7296-FE81-BD8D-EC4EA258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939"/>
              <a:ext cx="573" cy="68"/>
            </a:xfrm>
            <a:custGeom>
              <a:avLst/>
              <a:gdLst>
                <a:gd name="T0" fmla="*/ 85 w 195"/>
                <a:gd name="T1" fmla="*/ 0 h 23"/>
                <a:gd name="T2" fmla="*/ 91 w 195"/>
                <a:gd name="T3" fmla="*/ 3 h 23"/>
                <a:gd name="T4" fmla="*/ 142 w 195"/>
                <a:gd name="T5" fmla="*/ 5 h 23"/>
                <a:gd name="T6" fmla="*/ 190 w 195"/>
                <a:gd name="T7" fmla="*/ 9 h 23"/>
                <a:gd name="T8" fmla="*/ 195 w 195"/>
                <a:gd name="T9" fmla="*/ 12 h 23"/>
                <a:gd name="T10" fmla="*/ 190 w 195"/>
                <a:gd name="T11" fmla="*/ 15 h 23"/>
                <a:gd name="T12" fmla="*/ 155 w 195"/>
                <a:gd name="T13" fmla="*/ 18 h 23"/>
                <a:gd name="T14" fmla="*/ 83 w 195"/>
                <a:gd name="T15" fmla="*/ 20 h 23"/>
                <a:gd name="T16" fmla="*/ 58 w 195"/>
                <a:gd name="T17" fmla="*/ 19 h 23"/>
                <a:gd name="T18" fmla="*/ 7 w 195"/>
                <a:gd name="T19" fmla="*/ 15 h 23"/>
                <a:gd name="T20" fmla="*/ 0 w 195"/>
                <a:gd name="T21" fmla="*/ 10 h 23"/>
                <a:gd name="T22" fmla="*/ 14 w 195"/>
                <a:gd name="T23" fmla="*/ 11 h 23"/>
                <a:gd name="T24" fmla="*/ 80 w 195"/>
                <a:gd name="T25" fmla="*/ 4 h 23"/>
                <a:gd name="T26" fmla="*/ 83 w 195"/>
                <a:gd name="T27" fmla="*/ 1 h 23"/>
                <a:gd name="T28" fmla="*/ 85 w 195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23">
                  <a:moveTo>
                    <a:pt x="85" y="0"/>
                  </a:moveTo>
                  <a:cubicBezTo>
                    <a:pt x="86" y="2"/>
                    <a:pt x="88" y="3"/>
                    <a:pt x="91" y="3"/>
                  </a:cubicBezTo>
                  <a:cubicBezTo>
                    <a:pt x="108" y="2"/>
                    <a:pt x="125" y="5"/>
                    <a:pt x="142" y="5"/>
                  </a:cubicBezTo>
                  <a:cubicBezTo>
                    <a:pt x="158" y="5"/>
                    <a:pt x="174" y="6"/>
                    <a:pt x="190" y="9"/>
                  </a:cubicBezTo>
                  <a:cubicBezTo>
                    <a:pt x="192" y="9"/>
                    <a:pt x="195" y="9"/>
                    <a:pt x="195" y="12"/>
                  </a:cubicBezTo>
                  <a:cubicBezTo>
                    <a:pt x="195" y="14"/>
                    <a:pt x="192" y="14"/>
                    <a:pt x="190" y="15"/>
                  </a:cubicBezTo>
                  <a:cubicBezTo>
                    <a:pt x="179" y="18"/>
                    <a:pt x="167" y="19"/>
                    <a:pt x="155" y="18"/>
                  </a:cubicBezTo>
                  <a:cubicBezTo>
                    <a:pt x="131" y="18"/>
                    <a:pt x="107" y="23"/>
                    <a:pt x="83" y="20"/>
                  </a:cubicBezTo>
                  <a:cubicBezTo>
                    <a:pt x="75" y="19"/>
                    <a:pt x="66" y="19"/>
                    <a:pt x="58" y="19"/>
                  </a:cubicBezTo>
                  <a:cubicBezTo>
                    <a:pt x="41" y="19"/>
                    <a:pt x="24" y="18"/>
                    <a:pt x="7" y="15"/>
                  </a:cubicBezTo>
                  <a:cubicBezTo>
                    <a:pt x="4" y="14"/>
                    <a:pt x="1" y="14"/>
                    <a:pt x="0" y="10"/>
                  </a:cubicBezTo>
                  <a:cubicBezTo>
                    <a:pt x="5" y="8"/>
                    <a:pt x="9" y="11"/>
                    <a:pt x="14" y="11"/>
                  </a:cubicBezTo>
                  <a:cubicBezTo>
                    <a:pt x="36" y="11"/>
                    <a:pt x="58" y="8"/>
                    <a:pt x="80" y="4"/>
                  </a:cubicBezTo>
                  <a:cubicBezTo>
                    <a:pt x="82" y="3"/>
                    <a:pt x="82" y="3"/>
                    <a:pt x="83" y="1"/>
                  </a:cubicBezTo>
                  <a:cubicBezTo>
                    <a:pt x="84" y="1"/>
                    <a:pt x="84" y="0"/>
                    <a:pt x="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5C972264-BB7B-1F21-C61F-62B75FD3E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78"/>
              <a:ext cx="174" cy="203"/>
            </a:xfrm>
            <a:custGeom>
              <a:avLst/>
              <a:gdLst>
                <a:gd name="T0" fmla="*/ 43 w 59"/>
                <a:gd name="T1" fmla="*/ 29 h 69"/>
                <a:gd name="T2" fmla="*/ 24 w 59"/>
                <a:gd name="T3" fmla="*/ 29 h 69"/>
                <a:gd name="T4" fmla="*/ 49 w 59"/>
                <a:gd name="T5" fmla="*/ 39 h 69"/>
                <a:gd name="T6" fmla="*/ 57 w 59"/>
                <a:gd name="T7" fmla="*/ 43 h 69"/>
                <a:gd name="T8" fmla="*/ 59 w 59"/>
                <a:gd name="T9" fmla="*/ 46 h 69"/>
                <a:gd name="T10" fmla="*/ 55 w 59"/>
                <a:gd name="T11" fmla="*/ 47 h 69"/>
                <a:gd name="T12" fmla="*/ 33 w 59"/>
                <a:gd name="T13" fmla="*/ 44 h 69"/>
                <a:gd name="T14" fmla="*/ 26 w 59"/>
                <a:gd name="T15" fmla="*/ 44 h 69"/>
                <a:gd name="T16" fmla="*/ 38 w 59"/>
                <a:gd name="T17" fmla="*/ 49 h 69"/>
                <a:gd name="T18" fmla="*/ 47 w 59"/>
                <a:gd name="T19" fmla="*/ 51 h 69"/>
                <a:gd name="T20" fmla="*/ 53 w 59"/>
                <a:gd name="T21" fmla="*/ 57 h 69"/>
                <a:gd name="T22" fmla="*/ 45 w 59"/>
                <a:gd name="T23" fmla="*/ 59 h 69"/>
                <a:gd name="T24" fmla="*/ 25 w 59"/>
                <a:gd name="T25" fmla="*/ 55 h 69"/>
                <a:gd name="T26" fmla="*/ 36 w 59"/>
                <a:gd name="T27" fmla="*/ 60 h 69"/>
                <a:gd name="T28" fmla="*/ 43 w 59"/>
                <a:gd name="T29" fmla="*/ 62 h 69"/>
                <a:gd name="T30" fmla="*/ 43 w 59"/>
                <a:gd name="T31" fmla="*/ 67 h 69"/>
                <a:gd name="T32" fmla="*/ 25 w 59"/>
                <a:gd name="T33" fmla="*/ 67 h 69"/>
                <a:gd name="T34" fmla="*/ 13 w 59"/>
                <a:gd name="T35" fmla="*/ 61 h 69"/>
                <a:gd name="T36" fmla="*/ 1 w 59"/>
                <a:gd name="T37" fmla="*/ 51 h 69"/>
                <a:gd name="T38" fmla="*/ 3 w 59"/>
                <a:gd name="T39" fmla="*/ 36 h 69"/>
                <a:gd name="T40" fmla="*/ 15 w 59"/>
                <a:gd name="T41" fmla="*/ 0 h 69"/>
                <a:gd name="T42" fmla="*/ 22 w 59"/>
                <a:gd name="T43" fmla="*/ 15 h 69"/>
                <a:gd name="T44" fmla="*/ 41 w 59"/>
                <a:gd name="T45" fmla="*/ 24 h 69"/>
                <a:gd name="T46" fmla="*/ 43 w 59"/>
                <a:gd name="T47" fmla="*/ 2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9" h="69">
                  <a:moveTo>
                    <a:pt x="43" y="29"/>
                  </a:moveTo>
                  <a:cubicBezTo>
                    <a:pt x="37" y="28"/>
                    <a:pt x="31" y="25"/>
                    <a:pt x="24" y="29"/>
                  </a:cubicBezTo>
                  <a:cubicBezTo>
                    <a:pt x="33" y="32"/>
                    <a:pt x="41" y="35"/>
                    <a:pt x="49" y="39"/>
                  </a:cubicBezTo>
                  <a:cubicBezTo>
                    <a:pt x="52" y="40"/>
                    <a:pt x="54" y="41"/>
                    <a:pt x="57" y="43"/>
                  </a:cubicBezTo>
                  <a:cubicBezTo>
                    <a:pt x="58" y="43"/>
                    <a:pt x="59" y="44"/>
                    <a:pt x="59" y="46"/>
                  </a:cubicBezTo>
                  <a:cubicBezTo>
                    <a:pt x="58" y="48"/>
                    <a:pt x="56" y="47"/>
                    <a:pt x="55" y="47"/>
                  </a:cubicBezTo>
                  <a:cubicBezTo>
                    <a:pt x="48" y="48"/>
                    <a:pt x="41" y="45"/>
                    <a:pt x="33" y="44"/>
                  </a:cubicBezTo>
                  <a:cubicBezTo>
                    <a:pt x="31" y="44"/>
                    <a:pt x="29" y="42"/>
                    <a:pt x="26" y="44"/>
                  </a:cubicBezTo>
                  <a:cubicBezTo>
                    <a:pt x="30" y="46"/>
                    <a:pt x="34" y="47"/>
                    <a:pt x="38" y="49"/>
                  </a:cubicBezTo>
                  <a:cubicBezTo>
                    <a:pt x="41" y="50"/>
                    <a:pt x="44" y="50"/>
                    <a:pt x="47" y="51"/>
                  </a:cubicBezTo>
                  <a:cubicBezTo>
                    <a:pt x="50" y="52"/>
                    <a:pt x="54" y="54"/>
                    <a:pt x="53" y="57"/>
                  </a:cubicBezTo>
                  <a:cubicBezTo>
                    <a:pt x="53" y="60"/>
                    <a:pt x="48" y="59"/>
                    <a:pt x="45" y="59"/>
                  </a:cubicBezTo>
                  <a:cubicBezTo>
                    <a:pt x="39" y="59"/>
                    <a:pt x="33" y="57"/>
                    <a:pt x="25" y="55"/>
                  </a:cubicBezTo>
                  <a:cubicBezTo>
                    <a:pt x="28" y="60"/>
                    <a:pt x="33" y="59"/>
                    <a:pt x="36" y="60"/>
                  </a:cubicBezTo>
                  <a:cubicBezTo>
                    <a:pt x="39" y="61"/>
                    <a:pt x="41" y="60"/>
                    <a:pt x="43" y="62"/>
                  </a:cubicBezTo>
                  <a:cubicBezTo>
                    <a:pt x="45" y="64"/>
                    <a:pt x="47" y="66"/>
                    <a:pt x="43" y="67"/>
                  </a:cubicBezTo>
                  <a:cubicBezTo>
                    <a:pt x="37" y="68"/>
                    <a:pt x="31" y="69"/>
                    <a:pt x="25" y="67"/>
                  </a:cubicBezTo>
                  <a:cubicBezTo>
                    <a:pt x="21" y="65"/>
                    <a:pt x="17" y="63"/>
                    <a:pt x="13" y="61"/>
                  </a:cubicBezTo>
                  <a:cubicBezTo>
                    <a:pt x="8" y="59"/>
                    <a:pt x="0" y="57"/>
                    <a:pt x="1" y="51"/>
                  </a:cubicBezTo>
                  <a:cubicBezTo>
                    <a:pt x="2" y="46"/>
                    <a:pt x="2" y="41"/>
                    <a:pt x="3" y="36"/>
                  </a:cubicBezTo>
                  <a:cubicBezTo>
                    <a:pt x="5" y="23"/>
                    <a:pt x="14" y="13"/>
                    <a:pt x="15" y="0"/>
                  </a:cubicBezTo>
                  <a:cubicBezTo>
                    <a:pt x="18" y="5"/>
                    <a:pt x="23" y="8"/>
                    <a:pt x="22" y="15"/>
                  </a:cubicBezTo>
                  <a:cubicBezTo>
                    <a:pt x="29" y="17"/>
                    <a:pt x="35" y="21"/>
                    <a:pt x="41" y="24"/>
                  </a:cubicBezTo>
                  <a:cubicBezTo>
                    <a:pt x="43" y="25"/>
                    <a:pt x="47" y="26"/>
                    <a:pt x="43" y="29"/>
                  </a:cubicBezTo>
                  <a:close/>
                </a:path>
              </a:pathLst>
            </a:custGeom>
            <a:solidFill>
              <a:srgbClr val="F8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5AA4C604-94F3-3A8C-7841-8EA65A897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842"/>
              <a:ext cx="264" cy="115"/>
            </a:xfrm>
            <a:custGeom>
              <a:avLst/>
              <a:gdLst>
                <a:gd name="T0" fmla="*/ 0 w 90"/>
                <a:gd name="T1" fmla="*/ 34 h 39"/>
                <a:gd name="T2" fmla="*/ 23 w 90"/>
                <a:gd name="T3" fmla="*/ 19 h 39"/>
                <a:gd name="T4" fmla="*/ 31 w 90"/>
                <a:gd name="T5" fmla="*/ 15 h 39"/>
                <a:gd name="T6" fmla="*/ 46 w 90"/>
                <a:gd name="T7" fmla="*/ 17 h 39"/>
                <a:gd name="T8" fmla="*/ 44 w 90"/>
                <a:gd name="T9" fmla="*/ 3 h 39"/>
                <a:gd name="T10" fmla="*/ 57 w 90"/>
                <a:gd name="T11" fmla="*/ 3 h 39"/>
                <a:gd name="T12" fmla="*/ 80 w 90"/>
                <a:gd name="T13" fmla="*/ 7 h 39"/>
                <a:gd name="T14" fmla="*/ 86 w 90"/>
                <a:gd name="T15" fmla="*/ 7 h 39"/>
                <a:gd name="T16" fmla="*/ 88 w 90"/>
                <a:gd name="T17" fmla="*/ 9 h 39"/>
                <a:gd name="T18" fmla="*/ 88 w 90"/>
                <a:gd name="T19" fmla="*/ 30 h 39"/>
                <a:gd name="T20" fmla="*/ 76 w 90"/>
                <a:gd name="T21" fmla="*/ 33 h 39"/>
                <a:gd name="T22" fmla="*/ 10 w 90"/>
                <a:gd name="T23" fmla="*/ 38 h 39"/>
                <a:gd name="T24" fmla="*/ 0 w 90"/>
                <a:gd name="T2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39">
                  <a:moveTo>
                    <a:pt x="0" y="34"/>
                  </a:moveTo>
                  <a:cubicBezTo>
                    <a:pt x="6" y="27"/>
                    <a:pt x="14" y="22"/>
                    <a:pt x="23" y="19"/>
                  </a:cubicBezTo>
                  <a:cubicBezTo>
                    <a:pt x="25" y="18"/>
                    <a:pt x="28" y="17"/>
                    <a:pt x="31" y="15"/>
                  </a:cubicBezTo>
                  <a:cubicBezTo>
                    <a:pt x="36" y="12"/>
                    <a:pt x="41" y="13"/>
                    <a:pt x="46" y="17"/>
                  </a:cubicBezTo>
                  <a:cubicBezTo>
                    <a:pt x="42" y="13"/>
                    <a:pt x="36" y="8"/>
                    <a:pt x="44" y="3"/>
                  </a:cubicBezTo>
                  <a:cubicBezTo>
                    <a:pt x="49" y="1"/>
                    <a:pt x="53" y="0"/>
                    <a:pt x="57" y="3"/>
                  </a:cubicBezTo>
                  <a:cubicBezTo>
                    <a:pt x="64" y="9"/>
                    <a:pt x="72" y="7"/>
                    <a:pt x="80" y="7"/>
                  </a:cubicBezTo>
                  <a:cubicBezTo>
                    <a:pt x="82" y="7"/>
                    <a:pt x="84" y="7"/>
                    <a:pt x="86" y="7"/>
                  </a:cubicBezTo>
                  <a:cubicBezTo>
                    <a:pt x="87" y="7"/>
                    <a:pt x="88" y="8"/>
                    <a:pt x="88" y="9"/>
                  </a:cubicBezTo>
                  <a:cubicBezTo>
                    <a:pt x="90" y="16"/>
                    <a:pt x="90" y="23"/>
                    <a:pt x="88" y="30"/>
                  </a:cubicBezTo>
                  <a:cubicBezTo>
                    <a:pt x="84" y="33"/>
                    <a:pt x="80" y="32"/>
                    <a:pt x="76" y="33"/>
                  </a:cubicBezTo>
                  <a:cubicBezTo>
                    <a:pt x="55" y="36"/>
                    <a:pt x="33" y="39"/>
                    <a:pt x="10" y="38"/>
                  </a:cubicBezTo>
                  <a:cubicBezTo>
                    <a:pt x="7" y="38"/>
                    <a:pt x="2" y="39"/>
                    <a:pt x="0" y="34"/>
                  </a:cubicBezTo>
                  <a:close/>
                </a:path>
              </a:pathLst>
            </a:custGeom>
            <a:solidFill>
              <a:srgbClr val="2D8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20AB6D2-D88E-E95D-F8FC-85670E9F0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866"/>
              <a:ext cx="638" cy="115"/>
            </a:xfrm>
            <a:custGeom>
              <a:avLst/>
              <a:gdLst>
                <a:gd name="T0" fmla="*/ 88 w 217"/>
                <a:gd name="T1" fmla="*/ 22 h 39"/>
                <a:gd name="T2" fmla="*/ 88 w 217"/>
                <a:gd name="T3" fmla="*/ 0 h 39"/>
                <a:gd name="T4" fmla="*/ 92 w 217"/>
                <a:gd name="T5" fmla="*/ 8 h 39"/>
                <a:gd name="T6" fmla="*/ 106 w 217"/>
                <a:gd name="T7" fmla="*/ 21 h 39"/>
                <a:gd name="T8" fmla="*/ 135 w 217"/>
                <a:gd name="T9" fmla="*/ 22 h 39"/>
                <a:gd name="T10" fmla="*/ 158 w 217"/>
                <a:gd name="T11" fmla="*/ 27 h 39"/>
                <a:gd name="T12" fmla="*/ 208 w 217"/>
                <a:gd name="T13" fmla="*/ 30 h 39"/>
                <a:gd name="T14" fmla="*/ 217 w 217"/>
                <a:gd name="T15" fmla="*/ 32 h 39"/>
                <a:gd name="T16" fmla="*/ 206 w 217"/>
                <a:gd name="T17" fmla="*/ 34 h 39"/>
                <a:gd name="T18" fmla="*/ 185 w 217"/>
                <a:gd name="T19" fmla="*/ 37 h 39"/>
                <a:gd name="T20" fmla="*/ 68 w 217"/>
                <a:gd name="T21" fmla="*/ 38 h 39"/>
                <a:gd name="T22" fmla="*/ 6 w 217"/>
                <a:gd name="T23" fmla="*/ 34 h 39"/>
                <a:gd name="T24" fmla="*/ 0 w 217"/>
                <a:gd name="T25" fmla="*/ 29 h 39"/>
                <a:gd name="T26" fmla="*/ 23 w 217"/>
                <a:gd name="T27" fmla="*/ 30 h 39"/>
                <a:gd name="T28" fmla="*/ 84 w 217"/>
                <a:gd name="T29" fmla="*/ 24 h 39"/>
                <a:gd name="T30" fmla="*/ 88 w 217"/>
                <a:gd name="T3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7" h="39">
                  <a:moveTo>
                    <a:pt x="88" y="22"/>
                  </a:moveTo>
                  <a:cubicBezTo>
                    <a:pt x="88" y="15"/>
                    <a:pt x="88" y="8"/>
                    <a:pt x="88" y="0"/>
                  </a:cubicBezTo>
                  <a:cubicBezTo>
                    <a:pt x="93" y="1"/>
                    <a:pt x="92" y="5"/>
                    <a:pt x="92" y="8"/>
                  </a:cubicBezTo>
                  <a:cubicBezTo>
                    <a:pt x="92" y="22"/>
                    <a:pt x="91" y="21"/>
                    <a:pt x="106" y="21"/>
                  </a:cubicBezTo>
                  <a:cubicBezTo>
                    <a:pt x="116" y="22"/>
                    <a:pt x="125" y="20"/>
                    <a:pt x="135" y="22"/>
                  </a:cubicBezTo>
                  <a:cubicBezTo>
                    <a:pt x="142" y="26"/>
                    <a:pt x="151" y="26"/>
                    <a:pt x="158" y="27"/>
                  </a:cubicBezTo>
                  <a:cubicBezTo>
                    <a:pt x="175" y="30"/>
                    <a:pt x="192" y="31"/>
                    <a:pt x="208" y="30"/>
                  </a:cubicBezTo>
                  <a:cubicBezTo>
                    <a:pt x="212" y="30"/>
                    <a:pt x="215" y="30"/>
                    <a:pt x="217" y="32"/>
                  </a:cubicBezTo>
                  <a:cubicBezTo>
                    <a:pt x="214" y="35"/>
                    <a:pt x="210" y="34"/>
                    <a:pt x="206" y="34"/>
                  </a:cubicBezTo>
                  <a:cubicBezTo>
                    <a:pt x="200" y="36"/>
                    <a:pt x="192" y="36"/>
                    <a:pt x="185" y="37"/>
                  </a:cubicBezTo>
                  <a:cubicBezTo>
                    <a:pt x="146" y="39"/>
                    <a:pt x="107" y="39"/>
                    <a:pt x="68" y="38"/>
                  </a:cubicBezTo>
                  <a:cubicBezTo>
                    <a:pt x="48" y="38"/>
                    <a:pt x="27" y="37"/>
                    <a:pt x="6" y="34"/>
                  </a:cubicBezTo>
                  <a:cubicBezTo>
                    <a:pt x="3" y="33"/>
                    <a:pt x="0" y="33"/>
                    <a:pt x="0" y="29"/>
                  </a:cubicBezTo>
                  <a:cubicBezTo>
                    <a:pt x="8" y="30"/>
                    <a:pt x="16" y="30"/>
                    <a:pt x="23" y="30"/>
                  </a:cubicBezTo>
                  <a:cubicBezTo>
                    <a:pt x="44" y="31"/>
                    <a:pt x="64" y="28"/>
                    <a:pt x="84" y="24"/>
                  </a:cubicBezTo>
                  <a:cubicBezTo>
                    <a:pt x="85" y="24"/>
                    <a:pt x="87" y="23"/>
                    <a:pt x="88" y="22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632D3E7D-9985-36BA-E31C-999268546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554"/>
              <a:ext cx="197" cy="127"/>
            </a:xfrm>
            <a:custGeom>
              <a:avLst/>
              <a:gdLst>
                <a:gd name="T0" fmla="*/ 0 w 67"/>
                <a:gd name="T1" fmla="*/ 19 h 43"/>
                <a:gd name="T2" fmla="*/ 42 w 67"/>
                <a:gd name="T3" fmla="*/ 4 h 43"/>
                <a:gd name="T4" fmla="*/ 50 w 67"/>
                <a:gd name="T5" fmla="*/ 0 h 43"/>
                <a:gd name="T6" fmla="*/ 67 w 67"/>
                <a:gd name="T7" fmla="*/ 29 h 43"/>
                <a:gd name="T8" fmla="*/ 66 w 67"/>
                <a:gd name="T9" fmla="*/ 33 h 43"/>
                <a:gd name="T10" fmla="*/ 56 w 67"/>
                <a:gd name="T11" fmla="*/ 33 h 43"/>
                <a:gd name="T12" fmla="*/ 27 w 67"/>
                <a:gd name="T13" fmla="*/ 42 h 43"/>
                <a:gd name="T14" fmla="*/ 12 w 67"/>
                <a:gd name="T15" fmla="*/ 36 h 43"/>
                <a:gd name="T16" fmla="*/ 0 w 67"/>
                <a:gd name="T17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43">
                  <a:moveTo>
                    <a:pt x="0" y="19"/>
                  </a:moveTo>
                  <a:cubicBezTo>
                    <a:pt x="15" y="16"/>
                    <a:pt x="29" y="11"/>
                    <a:pt x="42" y="4"/>
                  </a:cubicBezTo>
                  <a:cubicBezTo>
                    <a:pt x="46" y="5"/>
                    <a:pt x="48" y="2"/>
                    <a:pt x="50" y="0"/>
                  </a:cubicBezTo>
                  <a:cubicBezTo>
                    <a:pt x="57" y="9"/>
                    <a:pt x="60" y="20"/>
                    <a:pt x="67" y="29"/>
                  </a:cubicBezTo>
                  <a:cubicBezTo>
                    <a:pt x="67" y="30"/>
                    <a:pt x="67" y="32"/>
                    <a:pt x="66" y="33"/>
                  </a:cubicBezTo>
                  <a:cubicBezTo>
                    <a:pt x="62" y="29"/>
                    <a:pt x="59" y="32"/>
                    <a:pt x="56" y="33"/>
                  </a:cubicBezTo>
                  <a:cubicBezTo>
                    <a:pt x="47" y="37"/>
                    <a:pt x="37" y="40"/>
                    <a:pt x="27" y="42"/>
                  </a:cubicBezTo>
                  <a:cubicBezTo>
                    <a:pt x="20" y="43"/>
                    <a:pt x="15" y="42"/>
                    <a:pt x="12" y="36"/>
                  </a:cubicBezTo>
                  <a:cubicBezTo>
                    <a:pt x="8" y="31"/>
                    <a:pt x="4" y="25"/>
                    <a:pt x="0" y="19"/>
                  </a:cubicBezTo>
                  <a:close/>
                </a:path>
              </a:pathLst>
            </a:custGeom>
            <a:solidFill>
              <a:srgbClr val="F9C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E5C4108A-087E-19AC-78E5-4F7CE3AC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490"/>
              <a:ext cx="194" cy="214"/>
            </a:xfrm>
            <a:custGeom>
              <a:avLst/>
              <a:gdLst>
                <a:gd name="T0" fmla="*/ 17 w 66"/>
                <a:gd name="T1" fmla="*/ 47 h 73"/>
                <a:gd name="T2" fmla="*/ 13 w 66"/>
                <a:gd name="T3" fmla="*/ 46 h 73"/>
                <a:gd name="T4" fmla="*/ 15 w 66"/>
                <a:gd name="T5" fmla="*/ 33 h 73"/>
                <a:gd name="T6" fmla="*/ 13 w 66"/>
                <a:gd name="T7" fmla="*/ 23 h 73"/>
                <a:gd name="T8" fmla="*/ 0 w 66"/>
                <a:gd name="T9" fmla="*/ 12 h 73"/>
                <a:gd name="T10" fmla="*/ 16 w 66"/>
                <a:gd name="T11" fmla="*/ 0 h 73"/>
                <a:gd name="T12" fmla="*/ 22 w 66"/>
                <a:gd name="T13" fmla="*/ 3 h 73"/>
                <a:gd name="T14" fmla="*/ 63 w 66"/>
                <a:gd name="T15" fmla="*/ 62 h 73"/>
                <a:gd name="T16" fmla="*/ 64 w 66"/>
                <a:gd name="T17" fmla="*/ 71 h 73"/>
                <a:gd name="T18" fmla="*/ 54 w 66"/>
                <a:gd name="T19" fmla="*/ 71 h 73"/>
                <a:gd name="T20" fmla="*/ 31 w 66"/>
                <a:gd name="T21" fmla="*/ 56 h 73"/>
                <a:gd name="T22" fmla="*/ 23 w 66"/>
                <a:gd name="T23" fmla="*/ 33 h 73"/>
                <a:gd name="T24" fmla="*/ 17 w 66"/>
                <a:gd name="T25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3">
                  <a:moveTo>
                    <a:pt x="17" y="47"/>
                  </a:moveTo>
                  <a:cubicBezTo>
                    <a:pt x="15" y="47"/>
                    <a:pt x="14" y="47"/>
                    <a:pt x="13" y="46"/>
                  </a:cubicBezTo>
                  <a:cubicBezTo>
                    <a:pt x="10" y="41"/>
                    <a:pt x="13" y="37"/>
                    <a:pt x="15" y="33"/>
                  </a:cubicBezTo>
                  <a:cubicBezTo>
                    <a:pt x="17" y="29"/>
                    <a:pt x="16" y="26"/>
                    <a:pt x="13" y="23"/>
                  </a:cubicBezTo>
                  <a:cubicBezTo>
                    <a:pt x="9" y="19"/>
                    <a:pt x="3" y="17"/>
                    <a:pt x="0" y="12"/>
                  </a:cubicBezTo>
                  <a:cubicBezTo>
                    <a:pt x="4" y="5"/>
                    <a:pt x="11" y="4"/>
                    <a:pt x="16" y="0"/>
                  </a:cubicBezTo>
                  <a:cubicBezTo>
                    <a:pt x="19" y="0"/>
                    <a:pt x="20" y="2"/>
                    <a:pt x="22" y="3"/>
                  </a:cubicBezTo>
                  <a:cubicBezTo>
                    <a:pt x="37" y="22"/>
                    <a:pt x="52" y="41"/>
                    <a:pt x="63" y="62"/>
                  </a:cubicBezTo>
                  <a:cubicBezTo>
                    <a:pt x="64" y="65"/>
                    <a:pt x="66" y="67"/>
                    <a:pt x="64" y="71"/>
                  </a:cubicBezTo>
                  <a:cubicBezTo>
                    <a:pt x="61" y="73"/>
                    <a:pt x="58" y="73"/>
                    <a:pt x="54" y="71"/>
                  </a:cubicBezTo>
                  <a:cubicBezTo>
                    <a:pt x="46" y="67"/>
                    <a:pt x="38" y="62"/>
                    <a:pt x="31" y="56"/>
                  </a:cubicBezTo>
                  <a:cubicBezTo>
                    <a:pt x="32" y="47"/>
                    <a:pt x="27" y="40"/>
                    <a:pt x="23" y="33"/>
                  </a:cubicBezTo>
                  <a:cubicBezTo>
                    <a:pt x="21" y="37"/>
                    <a:pt x="21" y="43"/>
                    <a:pt x="17" y="47"/>
                  </a:cubicBezTo>
                  <a:close/>
                </a:path>
              </a:pathLst>
            </a:custGeom>
            <a:solidFill>
              <a:srgbClr val="E94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BA61184-A6A1-1031-3192-D20D49CE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860"/>
              <a:ext cx="253" cy="112"/>
            </a:xfrm>
            <a:custGeom>
              <a:avLst/>
              <a:gdLst>
                <a:gd name="T0" fmla="*/ 0 w 86"/>
                <a:gd name="T1" fmla="*/ 33 h 38"/>
                <a:gd name="T2" fmla="*/ 2 w 86"/>
                <a:gd name="T3" fmla="*/ 27 h 38"/>
                <a:gd name="T4" fmla="*/ 30 w 86"/>
                <a:gd name="T5" fmla="*/ 11 h 38"/>
                <a:gd name="T6" fmla="*/ 46 w 86"/>
                <a:gd name="T7" fmla="*/ 16 h 38"/>
                <a:gd name="T8" fmla="*/ 51 w 86"/>
                <a:gd name="T9" fmla="*/ 15 h 38"/>
                <a:gd name="T10" fmla="*/ 49 w 86"/>
                <a:gd name="T11" fmla="*/ 11 h 38"/>
                <a:gd name="T12" fmla="*/ 44 w 86"/>
                <a:gd name="T13" fmla="*/ 5 h 38"/>
                <a:gd name="T14" fmla="*/ 44 w 86"/>
                <a:gd name="T15" fmla="*/ 2 h 38"/>
                <a:gd name="T16" fmla="*/ 47 w 86"/>
                <a:gd name="T17" fmla="*/ 0 h 38"/>
                <a:gd name="T18" fmla="*/ 57 w 86"/>
                <a:gd name="T19" fmla="*/ 8 h 38"/>
                <a:gd name="T20" fmla="*/ 69 w 86"/>
                <a:gd name="T21" fmla="*/ 12 h 38"/>
                <a:gd name="T22" fmla="*/ 85 w 86"/>
                <a:gd name="T23" fmla="*/ 8 h 38"/>
                <a:gd name="T24" fmla="*/ 86 w 86"/>
                <a:gd name="T25" fmla="*/ 27 h 38"/>
                <a:gd name="T26" fmla="*/ 85 w 86"/>
                <a:gd name="T27" fmla="*/ 27 h 38"/>
                <a:gd name="T28" fmla="*/ 79 w 86"/>
                <a:gd name="T29" fmla="*/ 31 h 38"/>
                <a:gd name="T30" fmla="*/ 11 w 86"/>
                <a:gd name="T31" fmla="*/ 37 h 38"/>
                <a:gd name="T32" fmla="*/ 0 w 86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38">
                  <a:moveTo>
                    <a:pt x="0" y="33"/>
                  </a:moveTo>
                  <a:cubicBezTo>
                    <a:pt x="0" y="31"/>
                    <a:pt x="1" y="29"/>
                    <a:pt x="2" y="27"/>
                  </a:cubicBezTo>
                  <a:cubicBezTo>
                    <a:pt x="9" y="17"/>
                    <a:pt x="18" y="13"/>
                    <a:pt x="30" y="11"/>
                  </a:cubicBezTo>
                  <a:cubicBezTo>
                    <a:pt x="35" y="14"/>
                    <a:pt x="40" y="17"/>
                    <a:pt x="46" y="16"/>
                  </a:cubicBezTo>
                  <a:cubicBezTo>
                    <a:pt x="48" y="16"/>
                    <a:pt x="50" y="17"/>
                    <a:pt x="51" y="15"/>
                  </a:cubicBezTo>
                  <a:cubicBezTo>
                    <a:pt x="51" y="13"/>
                    <a:pt x="50" y="12"/>
                    <a:pt x="49" y="11"/>
                  </a:cubicBezTo>
                  <a:cubicBezTo>
                    <a:pt x="47" y="9"/>
                    <a:pt x="45" y="7"/>
                    <a:pt x="44" y="5"/>
                  </a:cubicBezTo>
                  <a:cubicBezTo>
                    <a:pt x="43" y="4"/>
                    <a:pt x="43" y="3"/>
                    <a:pt x="44" y="2"/>
                  </a:cubicBezTo>
                  <a:cubicBezTo>
                    <a:pt x="44" y="1"/>
                    <a:pt x="46" y="0"/>
                    <a:pt x="47" y="0"/>
                  </a:cubicBezTo>
                  <a:cubicBezTo>
                    <a:pt x="52" y="1"/>
                    <a:pt x="55" y="4"/>
                    <a:pt x="57" y="8"/>
                  </a:cubicBezTo>
                  <a:cubicBezTo>
                    <a:pt x="60" y="14"/>
                    <a:pt x="64" y="14"/>
                    <a:pt x="69" y="12"/>
                  </a:cubicBezTo>
                  <a:cubicBezTo>
                    <a:pt x="74" y="10"/>
                    <a:pt x="79" y="6"/>
                    <a:pt x="85" y="8"/>
                  </a:cubicBezTo>
                  <a:cubicBezTo>
                    <a:pt x="85" y="14"/>
                    <a:pt x="86" y="21"/>
                    <a:pt x="86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4" y="30"/>
                    <a:pt x="82" y="30"/>
                    <a:pt x="79" y="31"/>
                  </a:cubicBezTo>
                  <a:cubicBezTo>
                    <a:pt x="57" y="35"/>
                    <a:pt x="34" y="38"/>
                    <a:pt x="11" y="37"/>
                  </a:cubicBezTo>
                  <a:cubicBezTo>
                    <a:pt x="7" y="36"/>
                    <a:pt x="3" y="37"/>
                    <a:pt x="0" y="33"/>
                  </a:cubicBezTo>
                  <a:close/>
                </a:path>
              </a:pathLst>
            </a:custGeom>
            <a:solidFill>
              <a:srgbClr val="E94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36B4C4F-965E-FFAC-BA59-F50ACFDD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816"/>
              <a:ext cx="115" cy="94"/>
            </a:xfrm>
            <a:custGeom>
              <a:avLst/>
              <a:gdLst>
                <a:gd name="T0" fmla="*/ 39 w 39"/>
                <a:gd name="T1" fmla="*/ 23 h 32"/>
                <a:gd name="T2" fmla="*/ 19 w 39"/>
                <a:gd name="T3" fmla="*/ 30 h 32"/>
                <a:gd name="T4" fmla="*/ 11 w 39"/>
                <a:gd name="T5" fmla="*/ 27 h 32"/>
                <a:gd name="T6" fmla="*/ 1 w 39"/>
                <a:gd name="T7" fmla="*/ 16 h 32"/>
                <a:gd name="T8" fmla="*/ 3 w 39"/>
                <a:gd name="T9" fmla="*/ 3 h 32"/>
                <a:gd name="T10" fmla="*/ 12 w 39"/>
                <a:gd name="T11" fmla="*/ 2 h 32"/>
                <a:gd name="T12" fmla="*/ 30 w 39"/>
                <a:gd name="T13" fmla="*/ 1 h 32"/>
                <a:gd name="T14" fmla="*/ 39 w 39"/>
                <a:gd name="T15" fmla="*/ 2 h 32"/>
                <a:gd name="T16" fmla="*/ 39 w 39"/>
                <a:gd name="T1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2">
                  <a:moveTo>
                    <a:pt x="39" y="23"/>
                  </a:moveTo>
                  <a:cubicBezTo>
                    <a:pt x="32" y="25"/>
                    <a:pt x="26" y="28"/>
                    <a:pt x="19" y="30"/>
                  </a:cubicBezTo>
                  <a:cubicBezTo>
                    <a:pt x="16" y="32"/>
                    <a:pt x="13" y="32"/>
                    <a:pt x="11" y="27"/>
                  </a:cubicBezTo>
                  <a:cubicBezTo>
                    <a:pt x="9" y="23"/>
                    <a:pt x="6" y="19"/>
                    <a:pt x="1" y="16"/>
                  </a:cubicBezTo>
                  <a:cubicBezTo>
                    <a:pt x="1" y="12"/>
                    <a:pt x="0" y="7"/>
                    <a:pt x="3" y="3"/>
                  </a:cubicBezTo>
                  <a:cubicBezTo>
                    <a:pt x="6" y="1"/>
                    <a:pt x="9" y="2"/>
                    <a:pt x="12" y="2"/>
                  </a:cubicBezTo>
                  <a:cubicBezTo>
                    <a:pt x="18" y="2"/>
                    <a:pt x="24" y="2"/>
                    <a:pt x="30" y="1"/>
                  </a:cubicBezTo>
                  <a:cubicBezTo>
                    <a:pt x="33" y="0"/>
                    <a:pt x="37" y="0"/>
                    <a:pt x="39" y="2"/>
                  </a:cubicBezTo>
                  <a:cubicBezTo>
                    <a:pt x="39" y="9"/>
                    <a:pt x="39" y="16"/>
                    <a:pt x="39" y="23"/>
                  </a:cubicBezTo>
                  <a:close/>
                </a:path>
              </a:pathLst>
            </a:custGeom>
            <a:solidFill>
              <a:srgbClr val="FDF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F99D5646-665F-98A6-A447-BB8AD7D6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25"/>
              <a:ext cx="112" cy="118"/>
            </a:xfrm>
            <a:custGeom>
              <a:avLst/>
              <a:gdLst>
                <a:gd name="T0" fmla="*/ 17 w 38"/>
                <a:gd name="T1" fmla="*/ 0 h 40"/>
                <a:gd name="T2" fmla="*/ 25 w 38"/>
                <a:gd name="T3" fmla="*/ 4 h 40"/>
                <a:gd name="T4" fmla="*/ 35 w 38"/>
                <a:gd name="T5" fmla="*/ 14 h 40"/>
                <a:gd name="T6" fmla="*/ 31 w 38"/>
                <a:gd name="T7" fmla="*/ 26 h 40"/>
                <a:gd name="T8" fmla="*/ 30 w 38"/>
                <a:gd name="T9" fmla="*/ 34 h 40"/>
                <a:gd name="T10" fmla="*/ 18 w 38"/>
                <a:gd name="T11" fmla="*/ 40 h 40"/>
                <a:gd name="T12" fmla="*/ 15 w 38"/>
                <a:gd name="T13" fmla="*/ 39 h 40"/>
                <a:gd name="T14" fmla="*/ 0 w 38"/>
                <a:gd name="T15" fmla="*/ 10 h 40"/>
                <a:gd name="T16" fmla="*/ 0 w 38"/>
                <a:gd name="T17" fmla="*/ 7 h 40"/>
                <a:gd name="T18" fmla="*/ 17 w 38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40">
                  <a:moveTo>
                    <a:pt x="17" y="0"/>
                  </a:moveTo>
                  <a:cubicBezTo>
                    <a:pt x="20" y="0"/>
                    <a:pt x="22" y="3"/>
                    <a:pt x="25" y="4"/>
                  </a:cubicBezTo>
                  <a:cubicBezTo>
                    <a:pt x="28" y="7"/>
                    <a:pt x="33" y="10"/>
                    <a:pt x="35" y="14"/>
                  </a:cubicBezTo>
                  <a:cubicBezTo>
                    <a:pt x="38" y="19"/>
                    <a:pt x="32" y="22"/>
                    <a:pt x="31" y="26"/>
                  </a:cubicBezTo>
                  <a:cubicBezTo>
                    <a:pt x="31" y="29"/>
                    <a:pt x="30" y="31"/>
                    <a:pt x="30" y="34"/>
                  </a:cubicBezTo>
                  <a:cubicBezTo>
                    <a:pt x="26" y="36"/>
                    <a:pt x="22" y="38"/>
                    <a:pt x="18" y="40"/>
                  </a:cubicBezTo>
                  <a:cubicBezTo>
                    <a:pt x="17" y="40"/>
                    <a:pt x="16" y="40"/>
                    <a:pt x="15" y="39"/>
                  </a:cubicBezTo>
                  <a:cubicBezTo>
                    <a:pt x="11" y="29"/>
                    <a:pt x="5" y="20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6" y="5"/>
                    <a:pt x="11" y="2"/>
                    <a:pt x="17" y="0"/>
                  </a:cubicBezTo>
                  <a:close/>
                </a:path>
              </a:pathLst>
            </a:custGeom>
            <a:solidFill>
              <a:srgbClr val="FDF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07680256-9259-0440-7184-7C7AA7E2C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822"/>
              <a:ext cx="135" cy="56"/>
            </a:xfrm>
            <a:custGeom>
              <a:avLst/>
              <a:gdLst>
                <a:gd name="T0" fmla="*/ 42 w 46"/>
                <a:gd name="T1" fmla="*/ 15 h 19"/>
                <a:gd name="T2" fmla="*/ 17 w 46"/>
                <a:gd name="T3" fmla="*/ 15 h 19"/>
                <a:gd name="T4" fmla="*/ 0 w 46"/>
                <a:gd name="T5" fmla="*/ 10 h 19"/>
                <a:gd name="T6" fmla="*/ 8 w 46"/>
                <a:gd name="T7" fmla="*/ 2 h 19"/>
                <a:gd name="T8" fmla="*/ 40 w 46"/>
                <a:gd name="T9" fmla="*/ 5 h 19"/>
                <a:gd name="T10" fmla="*/ 42 w 46"/>
                <a:gd name="T1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9">
                  <a:moveTo>
                    <a:pt x="42" y="15"/>
                  </a:moveTo>
                  <a:cubicBezTo>
                    <a:pt x="34" y="18"/>
                    <a:pt x="23" y="19"/>
                    <a:pt x="17" y="15"/>
                  </a:cubicBezTo>
                  <a:cubicBezTo>
                    <a:pt x="11" y="11"/>
                    <a:pt x="6" y="11"/>
                    <a:pt x="0" y="10"/>
                  </a:cubicBezTo>
                  <a:cubicBezTo>
                    <a:pt x="0" y="5"/>
                    <a:pt x="1" y="0"/>
                    <a:pt x="8" y="2"/>
                  </a:cubicBezTo>
                  <a:cubicBezTo>
                    <a:pt x="18" y="4"/>
                    <a:pt x="29" y="3"/>
                    <a:pt x="40" y="5"/>
                  </a:cubicBezTo>
                  <a:cubicBezTo>
                    <a:pt x="46" y="6"/>
                    <a:pt x="46" y="8"/>
                    <a:pt x="42" y="15"/>
                  </a:cubicBezTo>
                  <a:close/>
                </a:path>
              </a:pathLst>
            </a:custGeom>
            <a:solidFill>
              <a:srgbClr val="9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AEEEB66A-2A31-D658-25E3-A6379C54B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39"/>
              <a:ext cx="253" cy="42"/>
            </a:xfrm>
            <a:custGeom>
              <a:avLst/>
              <a:gdLst>
                <a:gd name="T0" fmla="*/ 0 w 86"/>
                <a:gd name="T1" fmla="*/ 6 h 14"/>
                <a:gd name="T2" fmla="*/ 40 w 86"/>
                <a:gd name="T3" fmla="*/ 7 h 14"/>
                <a:gd name="T4" fmla="*/ 80 w 86"/>
                <a:gd name="T5" fmla="*/ 1 h 14"/>
                <a:gd name="T6" fmla="*/ 85 w 86"/>
                <a:gd name="T7" fmla="*/ 0 h 14"/>
                <a:gd name="T8" fmla="*/ 82 w 86"/>
                <a:gd name="T9" fmla="*/ 6 h 14"/>
                <a:gd name="T10" fmla="*/ 15 w 86"/>
                <a:gd name="T11" fmla="*/ 13 h 14"/>
                <a:gd name="T12" fmla="*/ 1 w 86"/>
                <a:gd name="T13" fmla="*/ 10 h 14"/>
                <a:gd name="T14" fmla="*/ 0 w 86"/>
                <a:gd name="T15" fmla="*/ 9 h 14"/>
                <a:gd name="T16" fmla="*/ 0 w 86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4">
                  <a:moveTo>
                    <a:pt x="0" y="6"/>
                  </a:moveTo>
                  <a:cubicBezTo>
                    <a:pt x="14" y="9"/>
                    <a:pt x="27" y="8"/>
                    <a:pt x="40" y="7"/>
                  </a:cubicBezTo>
                  <a:cubicBezTo>
                    <a:pt x="54" y="6"/>
                    <a:pt x="67" y="3"/>
                    <a:pt x="80" y="1"/>
                  </a:cubicBezTo>
                  <a:cubicBezTo>
                    <a:pt x="82" y="1"/>
                    <a:pt x="84" y="1"/>
                    <a:pt x="85" y="0"/>
                  </a:cubicBezTo>
                  <a:cubicBezTo>
                    <a:pt x="86" y="3"/>
                    <a:pt x="86" y="5"/>
                    <a:pt x="82" y="6"/>
                  </a:cubicBezTo>
                  <a:cubicBezTo>
                    <a:pt x="60" y="10"/>
                    <a:pt x="38" y="14"/>
                    <a:pt x="15" y="13"/>
                  </a:cubicBezTo>
                  <a:cubicBezTo>
                    <a:pt x="10" y="13"/>
                    <a:pt x="5" y="12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B4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C1DB9C7F-B1F2-5D6B-F02F-4FAF4DC72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478"/>
              <a:ext cx="159" cy="220"/>
            </a:xfrm>
            <a:custGeom>
              <a:avLst/>
              <a:gdLst>
                <a:gd name="T0" fmla="*/ 48 w 54"/>
                <a:gd name="T1" fmla="*/ 75 h 75"/>
                <a:gd name="T2" fmla="*/ 46 w 54"/>
                <a:gd name="T3" fmla="*/ 67 h 75"/>
                <a:gd name="T4" fmla="*/ 0 w 54"/>
                <a:gd name="T5" fmla="*/ 4 h 75"/>
                <a:gd name="T6" fmla="*/ 6 w 54"/>
                <a:gd name="T7" fmla="*/ 3 h 75"/>
                <a:gd name="T8" fmla="*/ 48 w 54"/>
                <a:gd name="T9" fmla="*/ 62 h 75"/>
                <a:gd name="T10" fmla="*/ 48 w 54"/>
                <a:gd name="T1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75">
                  <a:moveTo>
                    <a:pt x="48" y="75"/>
                  </a:moveTo>
                  <a:cubicBezTo>
                    <a:pt x="48" y="72"/>
                    <a:pt x="47" y="70"/>
                    <a:pt x="46" y="67"/>
                  </a:cubicBezTo>
                  <a:cubicBezTo>
                    <a:pt x="33" y="44"/>
                    <a:pt x="17" y="24"/>
                    <a:pt x="0" y="4"/>
                  </a:cubicBezTo>
                  <a:cubicBezTo>
                    <a:pt x="2" y="2"/>
                    <a:pt x="4" y="0"/>
                    <a:pt x="6" y="3"/>
                  </a:cubicBezTo>
                  <a:cubicBezTo>
                    <a:pt x="22" y="22"/>
                    <a:pt x="38" y="40"/>
                    <a:pt x="48" y="62"/>
                  </a:cubicBezTo>
                  <a:cubicBezTo>
                    <a:pt x="50" y="66"/>
                    <a:pt x="54" y="71"/>
                    <a:pt x="48" y="75"/>
                  </a:cubicBezTo>
                  <a:close/>
                </a:path>
              </a:pathLst>
            </a:custGeom>
            <a:solidFill>
              <a:srgbClr val="B4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3737BD61-2E39-9C9E-D60B-E0DEE415B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922"/>
              <a:ext cx="264" cy="47"/>
            </a:xfrm>
            <a:custGeom>
              <a:avLst/>
              <a:gdLst>
                <a:gd name="T0" fmla="*/ 88 w 90"/>
                <a:gd name="T1" fmla="*/ 7 h 16"/>
                <a:gd name="T2" fmla="*/ 89 w 90"/>
                <a:gd name="T3" fmla="*/ 10 h 16"/>
                <a:gd name="T4" fmla="*/ 83 w 90"/>
                <a:gd name="T5" fmla="*/ 13 h 16"/>
                <a:gd name="T6" fmla="*/ 5 w 90"/>
                <a:gd name="T7" fmla="*/ 7 h 16"/>
                <a:gd name="T8" fmla="*/ 1 w 90"/>
                <a:gd name="T9" fmla="*/ 5 h 16"/>
                <a:gd name="T10" fmla="*/ 2 w 90"/>
                <a:gd name="T11" fmla="*/ 1 h 16"/>
                <a:gd name="T12" fmla="*/ 23 w 90"/>
                <a:gd name="T13" fmla="*/ 3 h 16"/>
                <a:gd name="T14" fmla="*/ 83 w 90"/>
                <a:gd name="T15" fmla="*/ 7 h 16"/>
                <a:gd name="T16" fmla="*/ 88 w 90"/>
                <a:gd name="T1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6">
                  <a:moveTo>
                    <a:pt x="88" y="7"/>
                  </a:moveTo>
                  <a:cubicBezTo>
                    <a:pt x="90" y="8"/>
                    <a:pt x="89" y="9"/>
                    <a:pt x="89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57" y="16"/>
                    <a:pt x="31" y="11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9" y="0"/>
                    <a:pt x="16" y="2"/>
                    <a:pt x="23" y="3"/>
                  </a:cubicBezTo>
                  <a:cubicBezTo>
                    <a:pt x="43" y="6"/>
                    <a:pt x="63" y="7"/>
                    <a:pt x="83" y="7"/>
                  </a:cubicBezTo>
                  <a:cubicBezTo>
                    <a:pt x="85" y="7"/>
                    <a:pt x="87" y="6"/>
                    <a:pt x="88" y="7"/>
                  </a:cubicBezTo>
                  <a:close/>
                </a:path>
              </a:pathLst>
            </a:custGeom>
            <a:solidFill>
              <a:srgbClr val="1F5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B39B0CCB-BFE7-1E50-53BD-1E384C65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931"/>
              <a:ext cx="261" cy="35"/>
            </a:xfrm>
            <a:custGeom>
              <a:avLst/>
              <a:gdLst>
                <a:gd name="T0" fmla="*/ 88 w 89"/>
                <a:gd name="T1" fmla="*/ 0 h 12"/>
                <a:gd name="T2" fmla="*/ 85 w 89"/>
                <a:gd name="T3" fmla="*/ 5 h 12"/>
                <a:gd name="T4" fmla="*/ 16 w 89"/>
                <a:gd name="T5" fmla="*/ 11 h 12"/>
                <a:gd name="T6" fmla="*/ 0 w 89"/>
                <a:gd name="T7" fmla="*/ 7 h 12"/>
                <a:gd name="T8" fmla="*/ 1 w 89"/>
                <a:gd name="T9" fmla="*/ 4 h 12"/>
                <a:gd name="T10" fmla="*/ 41 w 89"/>
                <a:gd name="T11" fmla="*/ 5 h 12"/>
                <a:gd name="T12" fmla="*/ 88 w 8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2">
                  <a:moveTo>
                    <a:pt x="88" y="0"/>
                  </a:moveTo>
                  <a:cubicBezTo>
                    <a:pt x="89" y="3"/>
                    <a:pt x="88" y="4"/>
                    <a:pt x="85" y="5"/>
                  </a:cubicBezTo>
                  <a:cubicBezTo>
                    <a:pt x="62" y="8"/>
                    <a:pt x="40" y="12"/>
                    <a:pt x="16" y="11"/>
                  </a:cubicBezTo>
                  <a:cubicBezTo>
                    <a:pt x="11" y="11"/>
                    <a:pt x="5" y="10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4" y="8"/>
                    <a:pt x="28" y="6"/>
                    <a:pt x="41" y="5"/>
                  </a:cubicBezTo>
                  <a:cubicBezTo>
                    <a:pt x="57" y="5"/>
                    <a:pt x="72" y="0"/>
                    <a:pt x="88" y="0"/>
                  </a:cubicBezTo>
                  <a:close/>
                </a:path>
              </a:pathLst>
            </a:custGeom>
            <a:solidFill>
              <a:srgbClr val="1F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457BA43B-1EF8-33C4-6618-202863E0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1"/>
              <a:ext cx="56" cy="73"/>
            </a:xfrm>
            <a:custGeom>
              <a:avLst/>
              <a:gdLst>
                <a:gd name="T0" fmla="*/ 0 w 19"/>
                <a:gd name="T1" fmla="*/ 16 h 25"/>
                <a:gd name="T2" fmla="*/ 5 w 19"/>
                <a:gd name="T3" fmla="*/ 1 h 25"/>
                <a:gd name="T4" fmla="*/ 9 w 19"/>
                <a:gd name="T5" fmla="*/ 3 h 25"/>
                <a:gd name="T6" fmla="*/ 14 w 19"/>
                <a:gd name="T7" fmla="*/ 25 h 25"/>
                <a:gd name="T8" fmla="*/ 0 w 19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0" y="16"/>
                  </a:moveTo>
                  <a:cubicBezTo>
                    <a:pt x="1" y="11"/>
                    <a:pt x="2" y="5"/>
                    <a:pt x="5" y="1"/>
                  </a:cubicBezTo>
                  <a:cubicBezTo>
                    <a:pt x="7" y="0"/>
                    <a:pt x="8" y="2"/>
                    <a:pt x="9" y="3"/>
                  </a:cubicBezTo>
                  <a:cubicBezTo>
                    <a:pt x="13" y="10"/>
                    <a:pt x="19" y="16"/>
                    <a:pt x="14" y="25"/>
                  </a:cubicBezTo>
                  <a:cubicBezTo>
                    <a:pt x="9" y="23"/>
                    <a:pt x="5" y="18"/>
                    <a:pt x="0" y="16"/>
                  </a:cubicBezTo>
                  <a:close/>
                </a:path>
              </a:pathLst>
            </a:custGeom>
            <a:solidFill>
              <a:srgbClr val="FBF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4FAABE8-FCA8-719A-E71E-CAC2CB80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885"/>
              <a:ext cx="82" cy="179"/>
            </a:xfrm>
            <a:custGeom>
              <a:avLst/>
              <a:gdLst>
                <a:gd name="T0" fmla="*/ 0 w 28"/>
                <a:gd name="T1" fmla="*/ 5 h 61"/>
                <a:gd name="T2" fmla="*/ 4 w 28"/>
                <a:gd name="T3" fmla="*/ 0 h 61"/>
                <a:gd name="T4" fmla="*/ 13 w 28"/>
                <a:gd name="T5" fmla="*/ 13 h 61"/>
                <a:gd name="T6" fmla="*/ 21 w 28"/>
                <a:gd name="T7" fmla="*/ 38 h 61"/>
                <a:gd name="T8" fmla="*/ 21 w 28"/>
                <a:gd name="T9" fmla="*/ 61 h 61"/>
                <a:gd name="T10" fmla="*/ 15 w 28"/>
                <a:gd name="T11" fmla="*/ 42 h 61"/>
                <a:gd name="T12" fmla="*/ 18 w 28"/>
                <a:gd name="T13" fmla="*/ 28 h 61"/>
                <a:gd name="T14" fmla="*/ 20 w 28"/>
                <a:gd name="T15" fmla="*/ 32 h 61"/>
                <a:gd name="T16" fmla="*/ 13 w 28"/>
                <a:gd name="T17" fmla="*/ 18 h 61"/>
                <a:gd name="T18" fmla="*/ 0 w 28"/>
                <a:gd name="T1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0" y="5"/>
                  </a:moveTo>
                  <a:cubicBezTo>
                    <a:pt x="1" y="2"/>
                    <a:pt x="3" y="2"/>
                    <a:pt x="4" y="0"/>
                  </a:cubicBezTo>
                  <a:cubicBezTo>
                    <a:pt x="4" y="7"/>
                    <a:pt x="8" y="10"/>
                    <a:pt x="13" y="13"/>
                  </a:cubicBezTo>
                  <a:cubicBezTo>
                    <a:pt x="26" y="21"/>
                    <a:pt x="28" y="24"/>
                    <a:pt x="21" y="38"/>
                  </a:cubicBezTo>
                  <a:cubicBezTo>
                    <a:pt x="16" y="46"/>
                    <a:pt x="20" y="53"/>
                    <a:pt x="21" y="61"/>
                  </a:cubicBezTo>
                  <a:cubicBezTo>
                    <a:pt x="16" y="55"/>
                    <a:pt x="17" y="48"/>
                    <a:pt x="15" y="42"/>
                  </a:cubicBezTo>
                  <a:cubicBezTo>
                    <a:pt x="18" y="38"/>
                    <a:pt x="18" y="33"/>
                    <a:pt x="18" y="28"/>
                  </a:cubicBezTo>
                  <a:cubicBezTo>
                    <a:pt x="21" y="28"/>
                    <a:pt x="20" y="30"/>
                    <a:pt x="20" y="32"/>
                  </a:cubicBezTo>
                  <a:cubicBezTo>
                    <a:pt x="22" y="25"/>
                    <a:pt x="18" y="21"/>
                    <a:pt x="13" y="18"/>
                  </a:cubicBezTo>
                  <a:cubicBezTo>
                    <a:pt x="7" y="15"/>
                    <a:pt x="3" y="11"/>
                    <a:pt x="0" y="5"/>
                  </a:cubicBezTo>
                  <a:close/>
                </a:path>
              </a:pathLst>
            </a:custGeom>
            <a:solidFill>
              <a:srgbClr val="986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9C39DD08-A563-9483-F342-1A1C49331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411"/>
              <a:ext cx="53" cy="41"/>
            </a:xfrm>
            <a:custGeom>
              <a:avLst/>
              <a:gdLst>
                <a:gd name="T0" fmla="*/ 0 w 18"/>
                <a:gd name="T1" fmla="*/ 0 h 14"/>
                <a:gd name="T2" fmla="*/ 18 w 18"/>
                <a:gd name="T3" fmla="*/ 5 h 14"/>
                <a:gd name="T4" fmla="*/ 0 w 18"/>
                <a:gd name="T5" fmla="*/ 12 h 14"/>
                <a:gd name="T6" fmla="*/ 0 w 1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6" y="2"/>
                    <a:pt x="12" y="4"/>
                    <a:pt x="18" y="5"/>
                  </a:cubicBezTo>
                  <a:cubicBezTo>
                    <a:pt x="13" y="9"/>
                    <a:pt x="8" y="1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515DA549-7842-3CA5-176D-47F3BB165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549"/>
              <a:ext cx="61" cy="105"/>
            </a:xfrm>
            <a:custGeom>
              <a:avLst/>
              <a:gdLst>
                <a:gd name="T0" fmla="*/ 21 w 21"/>
                <a:gd name="T1" fmla="*/ 33 h 36"/>
                <a:gd name="T2" fmla="*/ 18 w 21"/>
                <a:gd name="T3" fmla="*/ 36 h 36"/>
                <a:gd name="T4" fmla="*/ 0 w 21"/>
                <a:gd name="T5" fmla="*/ 2 h 36"/>
                <a:gd name="T6" fmla="*/ 4 w 21"/>
                <a:gd name="T7" fmla="*/ 1 h 36"/>
                <a:gd name="T8" fmla="*/ 21 w 21"/>
                <a:gd name="T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6">
                  <a:moveTo>
                    <a:pt x="21" y="33"/>
                  </a:moveTo>
                  <a:cubicBezTo>
                    <a:pt x="20" y="34"/>
                    <a:pt x="19" y="35"/>
                    <a:pt x="18" y="36"/>
                  </a:cubicBezTo>
                  <a:cubicBezTo>
                    <a:pt x="12" y="25"/>
                    <a:pt x="5" y="14"/>
                    <a:pt x="0" y="2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12" y="10"/>
                    <a:pt x="18" y="21"/>
                    <a:pt x="21" y="33"/>
                  </a:cubicBezTo>
                  <a:close/>
                </a:path>
              </a:pathLst>
            </a:custGeom>
            <a:solidFill>
              <a:srgbClr val="F9E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8453C0F4-0FAF-4F6C-F13F-4310E82E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801"/>
              <a:ext cx="115" cy="24"/>
            </a:xfrm>
            <a:custGeom>
              <a:avLst/>
              <a:gdLst>
                <a:gd name="T0" fmla="*/ 39 w 39"/>
                <a:gd name="T1" fmla="*/ 1 h 8"/>
                <a:gd name="T2" fmla="*/ 39 w 39"/>
                <a:gd name="T3" fmla="*/ 5 h 8"/>
                <a:gd name="T4" fmla="*/ 26 w 39"/>
                <a:gd name="T5" fmla="*/ 7 h 8"/>
                <a:gd name="T6" fmla="*/ 1 w 39"/>
                <a:gd name="T7" fmla="*/ 7 h 8"/>
                <a:gd name="T8" fmla="*/ 2 w 39"/>
                <a:gd name="T9" fmla="*/ 2 h 8"/>
                <a:gd name="T10" fmla="*/ 35 w 39"/>
                <a:gd name="T11" fmla="*/ 0 h 8"/>
                <a:gd name="T12" fmla="*/ 39 w 3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8">
                  <a:moveTo>
                    <a:pt x="39" y="1"/>
                  </a:moveTo>
                  <a:cubicBezTo>
                    <a:pt x="39" y="3"/>
                    <a:pt x="39" y="4"/>
                    <a:pt x="39" y="5"/>
                  </a:cubicBezTo>
                  <a:cubicBezTo>
                    <a:pt x="35" y="8"/>
                    <a:pt x="30" y="7"/>
                    <a:pt x="26" y="7"/>
                  </a:cubicBezTo>
                  <a:cubicBezTo>
                    <a:pt x="18" y="8"/>
                    <a:pt x="9" y="8"/>
                    <a:pt x="1" y="7"/>
                  </a:cubicBezTo>
                  <a:cubicBezTo>
                    <a:pt x="0" y="5"/>
                    <a:pt x="0" y="4"/>
                    <a:pt x="2" y="2"/>
                  </a:cubicBezTo>
                  <a:cubicBezTo>
                    <a:pt x="13" y="1"/>
                    <a:pt x="24" y="1"/>
                    <a:pt x="35" y="0"/>
                  </a:cubicBezTo>
                  <a:cubicBezTo>
                    <a:pt x="37" y="0"/>
                    <a:pt x="38" y="0"/>
                    <a:pt x="39" y="1"/>
                  </a:cubicBezTo>
                  <a:close/>
                </a:path>
              </a:pathLst>
            </a:custGeom>
            <a:solidFill>
              <a:srgbClr val="FBE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D294FBD2-05A9-8EFB-7689-C3C53D724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798"/>
              <a:ext cx="118" cy="12"/>
            </a:xfrm>
            <a:custGeom>
              <a:avLst/>
              <a:gdLst>
                <a:gd name="T0" fmla="*/ 39 w 40"/>
                <a:gd name="T1" fmla="*/ 2 h 4"/>
                <a:gd name="T2" fmla="*/ 2 w 40"/>
                <a:gd name="T3" fmla="*/ 4 h 4"/>
                <a:gd name="T4" fmla="*/ 3 w 40"/>
                <a:gd name="T5" fmla="*/ 1 h 4"/>
                <a:gd name="T6" fmla="*/ 40 w 40"/>
                <a:gd name="T7" fmla="*/ 0 h 4"/>
                <a:gd name="T8" fmla="*/ 39 w 4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">
                  <a:moveTo>
                    <a:pt x="39" y="2"/>
                  </a:moveTo>
                  <a:cubicBezTo>
                    <a:pt x="27" y="3"/>
                    <a:pt x="14" y="3"/>
                    <a:pt x="2" y="4"/>
                  </a:cubicBezTo>
                  <a:cubicBezTo>
                    <a:pt x="0" y="2"/>
                    <a:pt x="0" y="1"/>
                    <a:pt x="3" y="1"/>
                  </a:cubicBezTo>
                  <a:cubicBezTo>
                    <a:pt x="15" y="0"/>
                    <a:pt x="27" y="0"/>
                    <a:pt x="40" y="0"/>
                  </a:cubicBezTo>
                  <a:cubicBezTo>
                    <a:pt x="39" y="1"/>
                    <a:pt x="39" y="1"/>
                    <a:pt x="39" y="2"/>
                  </a:cubicBezTo>
                  <a:close/>
                </a:path>
              </a:pathLst>
            </a:custGeom>
            <a:solidFill>
              <a:srgbClr val="EC6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645CDEEB-FBCC-3BBD-48D2-C9190565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554"/>
              <a:ext cx="55" cy="100"/>
            </a:xfrm>
            <a:custGeom>
              <a:avLst/>
              <a:gdLst>
                <a:gd name="T0" fmla="*/ 1 w 19"/>
                <a:gd name="T1" fmla="*/ 0 h 34"/>
                <a:gd name="T2" fmla="*/ 19 w 19"/>
                <a:gd name="T3" fmla="*/ 34 h 34"/>
                <a:gd name="T4" fmla="*/ 16 w 19"/>
                <a:gd name="T5" fmla="*/ 33 h 34"/>
                <a:gd name="T6" fmla="*/ 4 w 19"/>
                <a:gd name="T7" fmla="*/ 10 h 34"/>
                <a:gd name="T8" fmla="*/ 0 w 19"/>
                <a:gd name="T9" fmla="*/ 0 h 34"/>
                <a:gd name="T10" fmla="*/ 1 w 1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4">
                  <a:moveTo>
                    <a:pt x="1" y="0"/>
                  </a:moveTo>
                  <a:cubicBezTo>
                    <a:pt x="8" y="11"/>
                    <a:pt x="14" y="22"/>
                    <a:pt x="19" y="34"/>
                  </a:cubicBezTo>
                  <a:cubicBezTo>
                    <a:pt x="18" y="34"/>
                    <a:pt x="16" y="34"/>
                    <a:pt x="16" y="33"/>
                  </a:cubicBezTo>
                  <a:cubicBezTo>
                    <a:pt x="12" y="25"/>
                    <a:pt x="8" y="17"/>
                    <a:pt x="4" y="10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6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305E2F8E-7213-9743-C61D-9A53A033B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816"/>
              <a:ext cx="112" cy="12"/>
            </a:xfrm>
            <a:custGeom>
              <a:avLst/>
              <a:gdLst>
                <a:gd name="T0" fmla="*/ 1 w 38"/>
                <a:gd name="T1" fmla="*/ 2 h 4"/>
                <a:gd name="T2" fmla="*/ 23 w 38"/>
                <a:gd name="T3" fmla="*/ 1 h 4"/>
                <a:gd name="T4" fmla="*/ 38 w 38"/>
                <a:gd name="T5" fmla="*/ 0 h 4"/>
                <a:gd name="T6" fmla="*/ 38 w 38"/>
                <a:gd name="T7" fmla="*/ 2 h 4"/>
                <a:gd name="T8" fmla="*/ 2 w 38"/>
                <a:gd name="T9" fmla="*/ 4 h 4"/>
                <a:gd name="T10" fmla="*/ 1 w 38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">
                  <a:moveTo>
                    <a:pt x="1" y="2"/>
                  </a:moveTo>
                  <a:cubicBezTo>
                    <a:pt x="8" y="1"/>
                    <a:pt x="16" y="1"/>
                    <a:pt x="23" y="1"/>
                  </a:cubicBezTo>
                  <a:cubicBezTo>
                    <a:pt x="28" y="1"/>
                    <a:pt x="33" y="0"/>
                    <a:pt x="38" y="0"/>
                  </a:cubicBezTo>
                  <a:cubicBezTo>
                    <a:pt x="38" y="1"/>
                    <a:pt x="38" y="1"/>
                    <a:pt x="38" y="2"/>
                  </a:cubicBezTo>
                  <a:cubicBezTo>
                    <a:pt x="26" y="3"/>
                    <a:pt x="14" y="4"/>
                    <a:pt x="2" y="4"/>
                  </a:cubicBezTo>
                  <a:cubicBezTo>
                    <a:pt x="1" y="4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2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2426AE5A-B2FE-EEB7-F17F-8183E898E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746"/>
              <a:ext cx="50" cy="109"/>
            </a:xfrm>
            <a:custGeom>
              <a:avLst/>
              <a:gdLst>
                <a:gd name="T0" fmla="*/ 10 w 17"/>
                <a:gd name="T1" fmla="*/ 37 h 37"/>
                <a:gd name="T2" fmla="*/ 9 w 17"/>
                <a:gd name="T3" fmla="*/ 34 h 37"/>
                <a:gd name="T4" fmla="*/ 1 w 17"/>
                <a:gd name="T5" fmla="*/ 6 h 37"/>
                <a:gd name="T6" fmla="*/ 1 w 17"/>
                <a:gd name="T7" fmla="*/ 2 h 37"/>
                <a:gd name="T8" fmla="*/ 1 w 17"/>
                <a:gd name="T9" fmla="*/ 0 h 37"/>
                <a:gd name="T10" fmla="*/ 10 w 17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0" y="36"/>
                    <a:pt x="9" y="35"/>
                    <a:pt x="9" y="34"/>
                  </a:cubicBezTo>
                  <a:cubicBezTo>
                    <a:pt x="10" y="23"/>
                    <a:pt x="7" y="14"/>
                    <a:pt x="1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0" y="11"/>
                    <a:pt x="17" y="22"/>
                    <a:pt x="10" y="37"/>
                  </a:cubicBezTo>
                  <a:close/>
                </a:path>
              </a:pathLst>
            </a:custGeom>
            <a:solidFill>
              <a:srgbClr val="965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3CDA9D82-2EC7-9FC5-667B-1F65CE93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546"/>
              <a:ext cx="59" cy="100"/>
            </a:xfrm>
            <a:custGeom>
              <a:avLst/>
              <a:gdLst>
                <a:gd name="T0" fmla="*/ 17 w 20"/>
                <a:gd name="T1" fmla="*/ 34 h 34"/>
                <a:gd name="T2" fmla="*/ 0 w 20"/>
                <a:gd name="T3" fmla="*/ 2 h 34"/>
                <a:gd name="T4" fmla="*/ 2 w 20"/>
                <a:gd name="T5" fmla="*/ 0 h 34"/>
                <a:gd name="T6" fmla="*/ 20 w 20"/>
                <a:gd name="T7" fmla="*/ 33 h 34"/>
                <a:gd name="T8" fmla="*/ 17 w 20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17" y="34"/>
                  </a:moveTo>
                  <a:cubicBezTo>
                    <a:pt x="13" y="23"/>
                    <a:pt x="7" y="1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8" y="11"/>
                    <a:pt x="14" y="22"/>
                    <a:pt x="20" y="33"/>
                  </a:cubicBezTo>
                  <a:cubicBezTo>
                    <a:pt x="19" y="34"/>
                    <a:pt x="18" y="34"/>
                    <a:pt x="17" y="34"/>
                  </a:cubicBezTo>
                  <a:close/>
                </a:path>
              </a:pathLst>
            </a:custGeom>
            <a:solidFill>
              <a:srgbClr val="EF8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27714504-5E98-6AFE-AEA5-19ABEB0F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950"/>
              <a:ext cx="682" cy="611"/>
            </a:xfrm>
            <a:custGeom>
              <a:avLst/>
              <a:gdLst>
                <a:gd name="T0" fmla="*/ 29 w 232"/>
                <a:gd name="T1" fmla="*/ 161 h 208"/>
                <a:gd name="T2" fmla="*/ 20 w 232"/>
                <a:gd name="T3" fmla="*/ 157 h 208"/>
                <a:gd name="T4" fmla="*/ 17 w 232"/>
                <a:gd name="T5" fmla="*/ 155 h 208"/>
                <a:gd name="T6" fmla="*/ 1 w 232"/>
                <a:gd name="T7" fmla="*/ 121 h 208"/>
                <a:gd name="T8" fmla="*/ 8 w 232"/>
                <a:gd name="T9" fmla="*/ 103 h 208"/>
                <a:gd name="T10" fmla="*/ 19 w 232"/>
                <a:gd name="T11" fmla="*/ 123 h 208"/>
                <a:gd name="T12" fmla="*/ 21 w 232"/>
                <a:gd name="T13" fmla="*/ 133 h 208"/>
                <a:gd name="T14" fmla="*/ 31 w 232"/>
                <a:gd name="T15" fmla="*/ 145 h 208"/>
                <a:gd name="T16" fmla="*/ 32 w 232"/>
                <a:gd name="T17" fmla="*/ 138 h 208"/>
                <a:gd name="T18" fmla="*/ 24 w 232"/>
                <a:gd name="T19" fmla="*/ 91 h 208"/>
                <a:gd name="T20" fmla="*/ 27 w 232"/>
                <a:gd name="T21" fmla="*/ 80 h 208"/>
                <a:gd name="T22" fmla="*/ 35 w 232"/>
                <a:gd name="T23" fmla="*/ 51 h 208"/>
                <a:gd name="T24" fmla="*/ 41 w 232"/>
                <a:gd name="T25" fmla="*/ 21 h 208"/>
                <a:gd name="T26" fmla="*/ 45 w 232"/>
                <a:gd name="T27" fmla="*/ 11 h 208"/>
                <a:gd name="T28" fmla="*/ 71 w 232"/>
                <a:gd name="T29" fmla="*/ 13 h 208"/>
                <a:gd name="T30" fmla="*/ 85 w 232"/>
                <a:gd name="T31" fmla="*/ 42 h 208"/>
                <a:gd name="T32" fmla="*/ 104 w 232"/>
                <a:gd name="T33" fmla="*/ 47 h 208"/>
                <a:gd name="T34" fmla="*/ 105 w 232"/>
                <a:gd name="T35" fmla="*/ 43 h 208"/>
                <a:gd name="T36" fmla="*/ 105 w 232"/>
                <a:gd name="T37" fmla="*/ 28 h 208"/>
                <a:gd name="T38" fmla="*/ 110 w 232"/>
                <a:gd name="T39" fmla="*/ 42 h 208"/>
                <a:gd name="T40" fmla="*/ 116 w 232"/>
                <a:gd name="T41" fmla="*/ 47 h 208"/>
                <a:gd name="T42" fmla="*/ 161 w 232"/>
                <a:gd name="T43" fmla="*/ 47 h 208"/>
                <a:gd name="T44" fmla="*/ 165 w 232"/>
                <a:gd name="T45" fmla="*/ 42 h 208"/>
                <a:gd name="T46" fmla="*/ 167 w 232"/>
                <a:gd name="T47" fmla="*/ 28 h 208"/>
                <a:gd name="T48" fmla="*/ 170 w 232"/>
                <a:gd name="T49" fmla="*/ 41 h 208"/>
                <a:gd name="T50" fmla="*/ 177 w 232"/>
                <a:gd name="T51" fmla="*/ 47 h 208"/>
                <a:gd name="T52" fmla="*/ 200 w 232"/>
                <a:gd name="T53" fmla="*/ 50 h 208"/>
                <a:gd name="T54" fmla="*/ 206 w 232"/>
                <a:gd name="T55" fmla="*/ 57 h 208"/>
                <a:gd name="T56" fmla="*/ 201 w 232"/>
                <a:gd name="T57" fmla="*/ 130 h 208"/>
                <a:gd name="T58" fmla="*/ 200 w 232"/>
                <a:gd name="T59" fmla="*/ 135 h 208"/>
                <a:gd name="T60" fmla="*/ 199 w 232"/>
                <a:gd name="T61" fmla="*/ 146 h 208"/>
                <a:gd name="T62" fmla="*/ 211 w 232"/>
                <a:gd name="T63" fmla="*/ 131 h 208"/>
                <a:gd name="T64" fmla="*/ 212 w 232"/>
                <a:gd name="T65" fmla="*/ 123 h 208"/>
                <a:gd name="T66" fmla="*/ 222 w 232"/>
                <a:gd name="T67" fmla="*/ 102 h 208"/>
                <a:gd name="T68" fmla="*/ 229 w 232"/>
                <a:gd name="T69" fmla="*/ 132 h 208"/>
                <a:gd name="T70" fmla="*/ 201 w 232"/>
                <a:gd name="T71" fmla="*/ 161 h 208"/>
                <a:gd name="T72" fmla="*/ 157 w 232"/>
                <a:gd name="T73" fmla="*/ 192 h 208"/>
                <a:gd name="T74" fmla="*/ 150 w 232"/>
                <a:gd name="T75" fmla="*/ 196 h 208"/>
                <a:gd name="T76" fmla="*/ 89 w 232"/>
                <a:gd name="T77" fmla="*/ 198 h 208"/>
                <a:gd name="T78" fmla="*/ 45 w 232"/>
                <a:gd name="T79" fmla="*/ 168 h 208"/>
                <a:gd name="T80" fmla="*/ 29 w 232"/>
                <a:gd name="T81" fmla="*/ 16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2" h="208">
                  <a:moveTo>
                    <a:pt x="29" y="161"/>
                  </a:moveTo>
                  <a:cubicBezTo>
                    <a:pt x="26" y="160"/>
                    <a:pt x="23" y="158"/>
                    <a:pt x="20" y="157"/>
                  </a:cubicBezTo>
                  <a:cubicBezTo>
                    <a:pt x="19" y="157"/>
                    <a:pt x="18" y="156"/>
                    <a:pt x="17" y="155"/>
                  </a:cubicBezTo>
                  <a:cubicBezTo>
                    <a:pt x="7" y="146"/>
                    <a:pt x="0" y="135"/>
                    <a:pt x="1" y="121"/>
                  </a:cubicBezTo>
                  <a:cubicBezTo>
                    <a:pt x="1" y="115"/>
                    <a:pt x="3" y="109"/>
                    <a:pt x="8" y="103"/>
                  </a:cubicBezTo>
                  <a:cubicBezTo>
                    <a:pt x="12" y="110"/>
                    <a:pt x="15" y="117"/>
                    <a:pt x="19" y="123"/>
                  </a:cubicBezTo>
                  <a:cubicBezTo>
                    <a:pt x="20" y="126"/>
                    <a:pt x="20" y="129"/>
                    <a:pt x="21" y="133"/>
                  </a:cubicBezTo>
                  <a:cubicBezTo>
                    <a:pt x="22" y="139"/>
                    <a:pt x="25" y="143"/>
                    <a:pt x="31" y="145"/>
                  </a:cubicBezTo>
                  <a:cubicBezTo>
                    <a:pt x="32" y="142"/>
                    <a:pt x="31" y="140"/>
                    <a:pt x="32" y="138"/>
                  </a:cubicBezTo>
                  <a:cubicBezTo>
                    <a:pt x="29" y="122"/>
                    <a:pt x="25" y="107"/>
                    <a:pt x="24" y="91"/>
                  </a:cubicBezTo>
                  <a:cubicBezTo>
                    <a:pt x="24" y="87"/>
                    <a:pt x="25" y="83"/>
                    <a:pt x="27" y="80"/>
                  </a:cubicBezTo>
                  <a:cubicBezTo>
                    <a:pt x="33" y="71"/>
                    <a:pt x="33" y="61"/>
                    <a:pt x="35" y="51"/>
                  </a:cubicBezTo>
                  <a:cubicBezTo>
                    <a:pt x="36" y="41"/>
                    <a:pt x="37" y="31"/>
                    <a:pt x="41" y="21"/>
                  </a:cubicBezTo>
                  <a:cubicBezTo>
                    <a:pt x="42" y="18"/>
                    <a:pt x="43" y="14"/>
                    <a:pt x="45" y="11"/>
                  </a:cubicBezTo>
                  <a:cubicBezTo>
                    <a:pt x="53" y="0"/>
                    <a:pt x="65" y="1"/>
                    <a:pt x="71" y="13"/>
                  </a:cubicBezTo>
                  <a:cubicBezTo>
                    <a:pt x="75" y="23"/>
                    <a:pt x="78" y="33"/>
                    <a:pt x="85" y="42"/>
                  </a:cubicBezTo>
                  <a:cubicBezTo>
                    <a:pt x="88" y="46"/>
                    <a:pt x="100" y="49"/>
                    <a:pt x="104" y="47"/>
                  </a:cubicBezTo>
                  <a:cubicBezTo>
                    <a:pt x="106" y="46"/>
                    <a:pt x="105" y="44"/>
                    <a:pt x="105" y="43"/>
                  </a:cubicBezTo>
                  <a:cubicBezTo>
                    <a:pt x="105" y="39"/>
                    <a:pt x="105" y="34"/>
                    <a:pt x="105" y="28"/>
                  </a:cubicBezTo>
                  <a:cubicBezTo>
                    <a:pt x="109" y="33"/>
                    <a:pt x="109" y="38"/>
                    <a:pt x="110" y="42"/>
                  </a:cubicBezTo>
                  <a:cubicBezTo>
                    <a:pt x="111" y="45"/>
                    <a:pt x="112" y="47"/>
                    <a:pt x="116" y="47"/>
                  </a:cubicBezTo>
                  <a:cubicBezTo>
                    <a:pt x="131" y="47"/>
                    <a:pt x="146" y="47"/>
                    <a:pt x="161" y="47"/>
                  </a:cubicBezTo>
                  <a:cubicBezTo>
                    <a:pt x="165" y="47"/>
                    <a:pt x="166" y="45"/>
                    <a:pt x="165" y="42"/>
                  </a:cubicBezTo>
                  <a:cubicBezTo>
                    <a:pt x="164" y="37"/>
                    <a:pt x="165" y="33"/>
                    <a:pt x="167" y="28"/>
                  </a:cubicBezTo>
                  <a:cubicBezTo>
                    <a:pt x="168" y="32"/>
                    <a:pt x="169" y="37"/>
                    <a:pt x="170" y="41"/>
                  </a:cubicBezTo>
                  <a:cubicBezTo>
                    <a:pt x="171" y="45"/>
                    <a:pt x="172" y="47"/>
                    <a:pt x="177" y="47"/>
                  </a:cubicBezTo>
                  <a:cubicBezTo>
                    <a:pt x="185" y="48"/>
                    <a:pt x="192" y="49"/>
                    <a:pt x="200" y="50"/>
                  </a:cubicBezTo>
                  <a:cubicBezTo>
                    <a:pt x="204" y="51"/>
                    <a:pt x="206" y="53"/>
                    <a:pt x="206" y="57"/>
                  </a:cubicBezTo>
                  <a:cubicBezTo>
                    <a:pt x="208" y="81"/>
                    <a:pt x="206" y="106"/>
                    <a:pt x="201" y="130"/>
                  </a:cubicBezTo>
                  <a:cubicBezTo>
                    <a:pt x="201" y="132"/>
                    <a:pt x="201" y="133"/>
                    <a:pt x="200" y="135"/>
                  </a:cubicBezTo>
                  <a:cubicBezTo>
                    <a:pt x="201" y="140"/>
                    <a:pt x="201" y="140"/>
                    <a:pt x="199" y="146"/>
                  </a:cubicBezTo>
                  <a:cubicBezTo>
                    <a:pt x="206" y="144"/>
                    <a:pt x="210" y="139"/>
                    <a:pt x="211" y="131"/>
                  </a:cubicBezTo>
                  <a:cubicBezTo>
                    <a:pt x="211" y="128"/>
                    <a:pt x="212" y="125"/>
                    <a:pt x="212" y="123"/>
                  </a:cubicBezTo>
                  <a:cubicBezTo>
                    <a:pt x="215" y="116"/>
                    <a:pt x="218" y="110"/>
                    <a:pt x="222" y="102"/>
                  </a:cubicBezTo>
                  <a:cubicBezTo>
                    <a:pt x="231" y="111"/>
                    <a:pt x="232" y="121"/>
                    <a:pt x="229" y="132"/>
                  </a:cubicBezTo>
                  <a:cubicBezTo>
                    <a:pt x="226" y="147"/>
                    <a:pt x="215" y="156"/>
                    <a:pt x="201" y="161"/>
                  </a:cubicBezTo>
                  <a:cubicBezTo>
                    <a:pt x="183" y="167"/>
                    <a:pt x="173" y="184"/>
                    <a:pt x="157" y="192"/>
                  </a:cubicBezTo>
                  <a:cubicBezTo>
                    <a:pt x="154" y="193"/>
                    <a:pt x="152" y="195"/>
                    <a:pt x="150" y="196"/>
                  </a:cubicBezTo>
                  <a:cubicBezTo>
                    <a:pt x="130" y="207"/>
                    <a:pt x="110" y="208"/>
                    <a:pt x="89" y="198"/>
                  </a:cubicBezTo>
                  <a:cubicBezTo>
                    <a:pt x="73" y="191"/>
                    <a:pt x="57" y="182"/>
                    <a:pt x="45" y="168"/>
                  </a:cubicBezTo>
                  <a:cubicBezTo>
                    <a:pt x="40" y="163"/>
                    <a:pt x="33" y="165"/>
                    <a:pt x="29" y="161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ECB49A96-4190-AB3C-6A5D-830AD4384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423"/>
              <a:ext cx="174" cy="182"/>
            </a:xfrm>
            <a:custGeom>
              <a:avLst/>
              <a:gdLst>
                <a:gd name="T0" fmla="*/ 4 w 59"/>
                <a:gd name="T1" fmla="*/ 33 h 62"/>
                <a:gd name="T2" fmla="*/ 35 w 59"/>
                <a:gd name="T3" fmla="*/ 9 h 62"/>
                <a:gd name="T4" fmla="*/ 55 w 59"/>
                <a:gd name="T5" fmla="*/ 0 h 62"/>
                <a:gd name="T6" fmla="*/ 59 w 59"/>
                <a:gd name="T7" fmla="*/ 37 h 62"/>
                <a:gd name="T8" fmla="*/ 39 w 59"/>
                <a:gd name="T9" fmla="*/ 59 h 62"/>
                <a:gd name="T10" fmla="*/ 22 w 59"/>
                <a:gd name="T11" fmla="*/ 59 h 62"/>
                <a:gd name="T12" fmla="*/ 3 w 59"/>
                <a:gd name="T13" fmla="*/ 56 h 62"/>
                <a:gd name="T14" fmla="*/ 4 w 59"/>
                <a:gd name="T15" fmla="*/ 3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2">
                  <a:moveTo>
                    <a:pt x="4" y="33"/>
                  </a:moveTo>
                  <a:cubicBezTo>
                    <a:pt x="16" y="27"/>
                    <a:pt x="26" y="19"/>
                    <a:pt x="35" y="9"/>
                  </a:cubicBezTo>
                  <a:cubicBezTo>
                    <a:pt x="41" y="4"/>
                    <a:pt x="47" y="0"/>
                    <a:pt x="55" y="0"/>
                  </a:cubicBezTo>
                  <a:cubicBezTo>
                    <a:pt x="56" y="13"/>
                    <a:pt x="57" y="25"/>
                    <a:pt x="59" y="37"/>
                  </a:cubicBezTo>
                  <a:cubicBezTo>
                    <a:pt x="51" y="43"/>
                    <a:pt x="46" y="52"/>
                    <a:pt x="39" y="59"/>
                  </a:cubicBezTo>
                  <a:cubicBezTo>
                    <a:pt x="33" y="62"/>
                    <a:pt x="28" y="59"/>
                    <a:pt x="22" y="59"/>
                  </a:cubicBezTo>
                  <a:cubicBezTo>
                    <a:pt x="16" y="58"/>
                    <a:pt x="9" y="60"/>
                    <a:pt x="3" y="56"/>
                  </a:cubicBezTo>
                  <a:cubicBezTo>
                    <a:pt x="1" y="48"/>
                    <a:pt x="0" y="40"/>
                    <a:pt x="4" y="33"/>
                  </a:cubicBezTo>
                  <a:close/>
                </a:path>
              </a:pathLst>
            </a:custGeom>
            <a:solidFill>
              <a:srgbClr val="450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5A8F1BBE-EC14-270F-BD33-D006E303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312"/>
              <a:ext cx="50" cy="79"/>
            </a:xfrm>
            <a:custGeom>
              <a:avLst/>
              <a:gdLst>
                <a:gd name="T0" fmla="*/ 14 w 17"/>
                <a:gd name="T1" fmla="*/ 15 h 27"/>
                <a:gd name="T2" fmla="*/ 15 w 17"/>
                <a:gd name="T3" fmla="*/ 24 h 27"/>
                <a:gd name="T4" fmla="*/ 5 w 17"/>
                <a:gd name="T5" fmla="*/ 20 h 27"/>
                <a:gd name="T6" fmla="*/ 1 w 17"/>
                <a:gd name="T7" fmla="*/ 0 h 27"/>
                <a:gd name="T8" fmla="*/ 14 w 17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4" y="15"/>
                  </a:moveTo>
                  <a:cubicBezTo>
                    <a:pt x="15" y="18"/>
                    <a:pt x="17" y="23"/>
                    <a:pt x="15" y="24"/>
                  </a:cubicBezTo>
                  <a:cubicBezTo>
                    <a:pt x="11" y="27"/>
                    <a:pt x="8" y="22"/>
                    <a:pt x="5" y="20"/>
                  </a:cubicBezTo>
                  <a:cubicBezTo>
                    <a:pt x="0" y="14"/>
                    <a:pt x="0" y="7"/>
                    <a:pt x="1" y="0"/>
                  </a:cubicBezTo>
                  <a:cubicBezTo>
                    <a:pt x="5" y="5"/>
                    <a:pt x="8" y="11"/>
                    <a:pt x="14" y="15"/>
                  </a:cubicBezTo>
                  <a:close/>
                </a:path>
              </a:pathLst>
            </a:custGeom>
            <a:solidFill>
              <a:srgbClr val="DF8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45026913-5B51-F7D1-5FB9-DBBA0629F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312"/>
              <a:ext cx="50" cy="76"/>
            </a:xfrm>
            <a:custGeom>
              <a:avLst/>
              <a:gdLst>
                <a:gd name="T0" fmla="*/ 16 w 17"/>
                <a:gd name="T1" fmla="*/ 0 h 26"/>
                <a:gd name="T2" fmla="*/ 9 w 17"/>
                <a:gd name="T3" fmla="*/ 23 h 26"/>
                <a:gd name="T4" fmla="*/ 2 w 17"/>
                <a:gd name="T5" fmla="*/ 24 h 26"/>
                <a:gd name="T6" fmla="*/ 3 w 17"/>
                <a:gd name="T7" fmla="*/ 19 h 26"/>
                <a:gd name="T8" fmla="*/ 4 w 17"/>
                <a:gd name="T9" fmla="*/ 12 h 26"/>
                <a:gd name="T10" fmla="*/ 11 w 17"/>
                <a:gd name="T11" fmla="*/ 7 h 26"/>
                <a:gd name="T12" fmla="*/ 16 w 1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6">
                  <a:moveTo>
                    <a:pt x="16" y="0"/>
                  </a:moveTo>
                  <a:cubicBezTo>
                    <a:pt x="17" y="8"/>
                    <a:pt x="17" y="17"/>
                    <a:pt x="9" y="23"/>
                  </a:cubicBezTo>
                  <a:cubicBezTo>
                    <a:pt x="7" y="24"/>
                    <a:pt x="4" y="26"/>
                    <a:pt x="2" y="24"/>
                  </a:cubicBezTo>
                  <a:cubicBezTo>
                    <a:pt x="0" y="23"/>
                    <a:pt x="2" y="20"/>
                    <a:pt x="3" y="19"/>
                  </a:cubicBezTo>
                  <a:cubicBezTo>
                    <a:pt x="4" y="16"/>
                    <a:pt x="2" y="14"/>
                    <a:pt x="4" y="12"/>
                  </a:cubicBezTo>
                  <a:cubicBezTo>
                    <a:pt x="9" y="13"/>
                    <a:pt x="9" y="9"/>
                    <a:pt x="11" y="7"/>
                  </a:cubicBezTo>
                  <a:cubicBezTo>
                    <a:pt x="13" y="5"/>
                    <a:pt x="14" y="2"/>
                    <a:pt x="16" y="0"/>
                  </a:cubicBezTo>
                  <a:close/>
                </a:path>
              </a:pathLst>
            </a:custGeom>
            <a:solidFill>
              <a:srgbClr val="DF8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B165B9B5-F19D-3192-0129-DD9CDB59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406"/>
              <a:ext cx="24" cy="73"/>
            </a:xfrm>
            <a:custGeom>
              <a:avLst/>
              <a:gdLst>
                <a:gd name="T0" fmla="*/ 3 w 8"/>
                <a:gd name="T1" fmla="*/ 0 h 25"/>
                <a:gd name="T2" fmla="*/ 6 w 8"/>
                <a:gd name="T3" fmla="*/ 2 h 25"/>
                <a:gd name="T4" fmla="*/ 7 w 8"/>
                <a:gd name="T5" fmla="*/ 19 h 25"/>
                <a:gd name="T6" fmla="*/ 6 w 8"/>
                <a:gd name="T7" fmla="*/ 24 h 25"/>
                <a:gd name="T8" fmla="*/ 2 w 8"/>
                <a:gd name="T9" fmla="*/ 21 h 25"/>
                <a:gd name="T10" fmla="*/ 0 w 8"/>
                <a:gd name="T11" fmla="*/ 16 h 25"/>
                <a:gd name="T12" fmla="*/ 3 w 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5">
                  <a:moveTo>
                    <a:pt x="3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6" y="8"/>
                    <a:pt x="5" y="13"/>
                    <a:pt x="7" y="19"/>
                  </a:cubicBezTo>
                  <a:cubicBezTo>
                    <a:pt x="8" y="21"/>
                    <a:pt x="8" y="23"/>
                    <a:pt x="6" y="24"/>
                  </a:cubicBezTo>
                  <a:cubicBezTo>
                    <a:pt x="4" y="25"/>
                    <a:pt x="3" y="22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1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4E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03BA1E1F-79E8-A88F-FBF2-F34B9DD0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585"/>
              <a:ext cx="485" cy="793"/>
            </a:xfrm>
            <a:custGeom>
              <a:avLst/>
              <a:gdLst>
                <a:gd name="T0" fmla="*/ 135 w 165"/>
                <a:gd name="T1" fmla="*/ 3 h 270"/>
                <a:gd name="T2" fmla="*/ 152 w 165"/>
                <a:gd name="T3" fmla="*/ 4 h 270"/>
                <a:gd name="T4" fmla="*/ 142 w 165"/>
                <a:gd name="T5" fmla="*/ 40 h 270"/>
                <a:gd name="T6" fmla="*/ 141 w 165"/>
                <a:gd name="T7" fmla="*/ 64 h 270"/>
                <a:gd name="T8" fmla="*/ 133 w 165"/>
                <a:gd name="T9" fmla="*/ 83 h 270"/>
                <a:gd name="T10" fmla="*/ 142 w 165"/>
                <a:gd name="T11" fmla="*/ 112 h 270"/>
                <a:gd name="T12" fmla="*/ 158 w 165"/>
                <a:gd name="T13" fmla="*/ 145 h 270"/>
                <a:gd name="T14" fmla="*/ 157 w 165"/>
                <a:gd name="T15" fmla="*/ 182 h 270"/>
                <a:gd name="T16" fmla="*/ 160 w 165"/>
                <a:gd name="T17" fmla="*/ 195 h 270"/>
                <a:gd name="T18" fmla="*/ 160 w 165"/>
                <a:gd name="T19" fmla="*/ 222 h 270"/>
                <a:gd name="T20" fmla="*/ 146 w 165"/>
                <a:gd name="T21" fmla="*/ 217 h 270"/>
                <a:gd name="T22" fmla="*/ 150 w 165"/>
                <a:gd name="T23" fmla="*/ 222 h 270"/>
                <a:gd name="T24" fmla="*/ 152 w 165"/>
                <a:gd name="T25" fmla="*/ 228 h 270"/>
                <a:gd name="T26" fmla="*/ 146 w 165"/>
                <a:gd name="T27" fmla="*/ 228 h 270"/>
                <a:gd name="T28" fmla="*/ 132 w 165"/>
                <a:gd name="T29" fmla="*/ 223 h 270"/>
                <a:gd name="T30" fmla="*/ 126 w 165"/>
                <a:gd name="T31" fmla="*/ 225 h 270"/>
                <a:gd name="T32" fmla="*/ 135 w 165"/>
                <a:gd name="T33" fmla="*/ 228 h 270"/>
                <a:gd name="T34" fmla="*/ 138 w 165"/>
                <a:gd name="T35" fmla="*/ 233 h 270"/>
                <a:gd name="T36" fmla="*/ 134 w 165"/>
                <a:gd name="T37" fmla="*/ 235 h 270"/>
                <a:gd name="T38" fmla="*/ 120 w 165"/>
                <a:gd name="T39" fmla="*/ 235 h 270"/>
                <a:gd name="T40" fmla="*/ 138 w 165"/>
                <a:gd name="T41" fmla="*/ 241 h 270"/>
                <a:gd name="T42" fmla="*/ 121 w 165"/>
                <a:gd name="T43" fmla="*/ 245 h 270"/>
                <a:gd name="T44" fmla="*/ 124 w 165"/>
                <a:gd name="T45" fmla="*/ 251 h 270"/>
                <a:gd name="T46" fmla="*/ 128 w 165"/>
                <a:gd name="T47" fmla="*/ 254 h 270"/>
                <a:gd name="T48" fmla="*/ 137 w 165"/>
                <a:gd name="T49" fmla="*/ 255 h 270"/>
                <a:gd name="T50" fmla="*/ 143 w 165"/>
                <a:gd name="T51" fmla="*/ 258 h 270"/>
                <a:gd name="T52" fmla="*/ 119 w 165"/>
                <a:gd name="T53" fmla="*/ 265 h 270"/>
                <a:gd name="T54" fmla="*/ 28 w 165"/>
                <a:gd name="T55" fmla="*/ 261 h 270"/>
                <a:gd name="T56" fmla="*/ 9 w 165"/>
                <a:gd name="T57" fmla="*/ 252 h 270"/>
                <a:gd name="T58" fmla="*/ 1 w 165"/>
                <a:gd name="T59" fmla="*/ 217 h 270"/>
                <a:gd name="T60" fmla="*/ 10 w 165"/>
                <a:gd name="T61" fmla="*/ 208 h 270"/>
                <a:gd name="T62" fmla="*/ 27 w 165"/>
                <a:gd name="T63" fmla="*/ 206 h 270"/>
                <a:gd name="T64" fmla="*/ 37 w 165"/>
                <a:gd name="T65" fmla="*/ 196 h 270"/>
                <a:gd name="T66" fmla="*/ 39 w 165"/>
                <a:gd name="T67" fmla="*/ 192 h 270"/>
                <a:gd name="T68" fmla="*/ 30 w 165"/>
                <a:gd name="T69" fmla="*/ 194 h 270"/>
                <a:gd name="T70" fmla="*/ 24 w 165"/>
                <a:gd name="T71" fmla="*/ 193 h 270"/>
                <a:gd name="T72" fmla="*/ 28 w 165"/>
                <a:gd name="T73" fmla="*/ 189 h 270"/>
                <a:gd name="T74" fmla="*/ 41 w 165"/>
                <a:gd name="T75" fmla="*/ 182 h 270"/>
                <a:gd name="T76" fmla="*/ 26 w 165"/>
                <a:gd name="T77" fmla="*/ 185 h 270"/>
                <a:gd name="T78" fmla="*/ 20 w 165"/>
                <a:gd name="T79" fmla="*/ 184 h 270"/>
                <a:gd name="T80" fmla="*/ 23 w 165"/>
                <a:gd name="T81" fmla="*/ 179 h 270"/>
                <a:gd name="T82" fmla="*/ 31 w 165"/>
                <a:gd name="T83" fmla="*/ 174 h 270"/>
                <a:gd name="T84" fmla="*/ 17 w 165"/>
                <a:gd name="T85" fmla="*/ 175 h 270"/>
                <a:gd name="T86" fmla="*/ 13 w 165"/>
                <a:gd name="T87" fmla="*/ 140 h 270"/>
                <a:gd name="T88" fmla="*/ 0 w 165"/>
                <a:gd name="T89" fmla="*/ 98 h 270"/>
                <a:gd name="T90" fmla="*/ 8 w 165"/>
                <a:gd name="T91" fmla="*/ 77 h 270"/>
                <a:gd name="T92" fmla="*/ 12 w 165"/>
                <a:gd name="T93" fmla="*/ 53 h 270"/>
                <a:gd name="T94" fmla="*/ 20 w 165"/>
                <a:gd name="T95" fmla="*/ 50 h 270"/>
                <a:gd name="T96" fmla="*/ 6 w 165"/>
                <a:gd name="T97" fmla="*/ 25 h 270"/>
                <a:gd name="T98" fmla="*/ 19 w 165"/>
                <a:gd name="T99" fmla="*/ 24 h 270"/>
                <a:gd name="T100" fmla="*/ 8 w 165"/>
                <a:gd name="T101" fmla="*/ 5 h 270"/>
                <a:gd name="T102" fmla="*/ 23 w 165"/>
                <a:gd name="T103" fmla="*/ 1 h 270"/>
                <a:gd name="T104" fmla="*/ 35 w 165"/>
                <a:gd name="T105" fmla="*/ 0 h 270"/>
                <a:gd name="T106" fmla="*/ 38 w 165"/>
                <a:gd name="T107" fmla="*/ 5 h 270"/>
                <a:gd name="T108" fmla="*/ 69 w 165"/>
                <a:gd name="T109" fmla="*/ 37 h 270"/>
                <a:gd name="T110" fmla="*/ 121 w 165"/>
                <a:gd name="T111" fmla="*/ 26 h 270"/>
                <a:gd name="T112" fmla="*/ 132 w 165"/>
                <a:gd name="T113" fmla="*/ 10 h 270"/>
                <a:gd name="T114" fmla="*/ 135 w 165"/>
                <a:gd name="T115" fmla="*/ 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5" h="270">
                  <a:moveTo>
                    <a:pt x="135" y="3"/>
                  </a:moveTo>
                  <a:cubicBezTo>
                    <a:pt x="141" y="2"/>
                    <a:pt x="146" y="3"/>
                    <a:pt x="152" y="4"/>
                  </a:cubicBezTo>
                  <a:cubicBezTo>
                    <a:pt x="148" y="16"/>
                    <a:pt x="143" y="28"/>
                    <a:pt x="142" y="40"/>
                  </a:cubicBezTo>
                  <a:cubicBezTo>
                    <a:pt x="141" y="48"/>
                    <a:pt x="142" y="56"/>
                    <a:pt x="141" y="64"/>
                  </a:cubicBezTo>
                  <a:cubicBezTo>
                    <a:pt x="139" y="70"/>
                    <a:pt x="133" y="75"/>
                    <a:pt x="133" y="83"/>
                  </a:cubicBezTo>
                  <a:cubicBezTo>
                    <a:pt x="132" y="94"/>
                    <a:pt x="135" y="104"/>
                    <a:pt x="142" y="112"/>
                  </a:cubicBezTo>
                  <a:cubicBezTo>
                    <a:pt x="144" y="125"/>
                    <a:pt x="151" y="135"/>
                    <a:pt x="158" y="145"/>
                  </a:cubicBezTo>
                  <a:cubicBezTo>
                    <a:pt x="156" y="157"/>
                    <a:pt x="158" y="170"/>
                    <a:pt x="157" y="182"/>
                  </a:cubicBezTo>
                  <a:cubicBezTo>
                    <a:pt x="158" y="187"/>
                    <a:pt x="158" y="191"/>
                    <a:pt x="160" y="195"/>
                  </a:cubicBezTo>
                  <a:cubicBezTo>
                    <a:pt x="165" y="204"/>
                    <a:pt x="162" y="213"/>
                    <a:pt x="160" y="222"/>
                  </a:cubicBezTo>
                  <a:cubicBezTo>
                    <a:pt x="155" y="222"/>
                    <a:pt x="152" y="217"/>
                    <a:pt x="146" y="217"/>
                  </a:cubicBezTo>
                  <a:cubicBezTo>
                    <a:pt x="146" y="220"/>
                    <a:pt x="148" y="221"/>
                    <a:pt x="150" y="222"/>
                  </a:cubicBezTo>
                  <a:cubicBezTo>
                    <a:pt x="151" y="224"/>
                    <a:pt x="154" y="225"/>
                    <a:pt x="152" y="228"/>
                  </a:cubicBezTo>
                  <a:cubicBezTo>
                    <a:pt x="150" y="230"/>
                    <a:pt x="148" y="229"/>
                    <a:pt x="146" y="228"/>
                  </a:cubicBezTo>
                  <a:cubicBezTo>
                    <a:pt x="141" y="227"/>
                    <a:pt x="137" y="223"/>
                    <a:pt x="132" y="223"/>
                  </a:cubicBezTo>
                  <a:cubicBezTo>
                    <a:pt x="130" y="223"/>
                    <a:pt x="128" y="223"/>
                    <a:pt x="126" y="225"/>
                  </a:cubicBezTo>
                  <a:cubicBezTo>
                    <a:pt x="129" y="227"/>
                    <a:pt x="132" y="227"/>
                    <a:pt x="135" y="228"/>
                  </a:cubicBezTo>
                  <a:cubicBezTo>
                    <a:pt x="137" y="229"/>
                    <a:pt x="139" y="230"/>
                    <a:pt x="138" y="233"/>
                  </a:cubicBezTo>
                  <a:cubicBezTo>
                    <a:pt x="138" y="235"/>
                    <a:pt x="136" y="235"/>
                    <a:pt x="134" y="235"/>
                  </a:cubicBezTo>
                  <a:cubicBezTo>
                    <a:pt x="130" y="235"/>
                    <a:pt x="125" y="235"/>
                    <a:pt x="120" y="235"/>
                  </a:cubicBezTo>
                  <a:cubicBezTo>
                    <a:pt x="126" y="239"/>
                    <a:pt x="132" y="237"/>
                    <a:pt x="138" y="241"/>
                  </a:cubicBezTo>
                  <a:cubicBezTo>
                    <a:pt x="133" y="246"/>
                    <a:pt x="127" y="243"/>
                    <a:pt x="121" y="245"/>
                  </a:cubicBezTo>
                  <a:cubicBezTo>
                    <a:pt x="123" y="247"/>
                    <a:pt x="126" y="248"/>
                    <a:pt x="124" y="251"/>
                  </a:cubicBezTo>
                  <a:cubicBezTo>
                    <a:pt x="123" y="253"/>
                    <a:pt x="126" y="254"/>
                    <a:pt x="128" y="254"/>
                  </a:cubicBezTo>
                  <a:cubicBezTo>
                    <a:pt x="131" y="255"/>
                    <a:pt x="134" y="255"/>
                    <a:pt x="137" y="255"/>
                  </a:cubicBezTo>
                  <a:cubicBezTo>
                    <a:pt x="139" y="255"/>
                    <a:pt x="142" y="254"/>
                    <a:pt x="143" y="258"/>
                  </a:cubicBezTo>
                  <a:cubicBezTo>
                    <a:pt x="136" y="264"/>
                    <a:pt x="127" y="264"/>
                    <a:pt x="119" y="265"/>
                  </a:cubicBezTo>
                  <a:cubicBezTo>
                    <a:pt x="88" y="269"/>
                    <a:pt x="58" y="270"/>
                    <a:pt x="28" y="261"/>
                  </a:cubicBezTo>
                  <a:cubicBezTo>
                    <a:pt x="21" y="259"/>
                    <a:pt x="14" y="258"/>
                    <a:pt x="9" y="252"/>
                  </a:cubicBezTo>
                  <a:cubicBezTo>
                    <a:pt x="6" y="240"/>
                    <a:pt x="3" y="229"/>
                    <a:pt x="1" y="217"/>
                  </a:cubicBezTo>
                  <a:cubicBezTo>
                    <a:pt x="1" y="211"/>
                    <a:pt x="5" y="209"/>
                    <a:pt x="10" y="208"/>
                  </a:cubicBezTo>
                  <a:cubicBezTo>
                    <a:pt x="16" y="208"/>
                    <a:pt x="22" y="208"/>
                    <a:pt x="27" y="206"/>
                  </a:cubicBezTo>
                  <a:cubicBezTo>
                    <a:pt x="32" y="205"/>
                    <a:pt x="39" y="205"/>
                    <a:pt x="37" y="196"/>
                  </a:cubicBezTo>
                  <a:cubicBezTo>
                    <a:pt x="37" y="195"/>
                    <a:pt x="40" y="194"/>
                    <a:pt x="39" y="192"/>
                  </a:cubicBezTo>
                  <a:cubicBezTo>
                    <a:pt x="36" y="192"/>
                    <a:pt x="33" y="194"/>
                    <a:pt x="30" y="194"/>
                  </a:cubicBezTo>
                  <a:cubicBezTo>
                    <a:pt x="28" y="194"/>
                    <a:pt x="25" y="196"/>
                    <a:pt x="24" y="193"/>
                  </a:cubicBezTo>
                  <a:cubicBezTo>
                    <a:pt x="23" y="190"/>
                    <a:pt x="26" y="190"/>
                    <a:pt x="28" y="189"/>
                  </a:cubicBezTo>
                  <a:cubicBezTo>
                    <a:pt x="32" y="187"/>
                    <a:pt x="36" y="186"/>
                    <a:pt x="41" y="182"/>
                  </a:cubicBezTo>
                  <a:cubicBezTo>
                    <a:pt x="34" y="183"/>
                    <a:pt x="30" y="184"/>
                    <a:pt x="26" y="185"/>
                  </a:cubicBezTo>
                  <a:cubicBezTo>
                    <a:pt x="23" y="186"/>
                    <a:pt x="21" y="187"/>
                    <a:pt x="20" y="184"/>
                  </a:cubicBezTo>
                  <a:cubicBezTo>
                    <a:pt x="18" y="182"/>
                    <a:pt x="21" y="180"/>
                    <a:pt x="23" y="179"/>
                  </a:cubicBezTo>
                  <a:cubicBezTo>
                    <a:pt x="25" y="177"/>
                    <a:pt x="28" y="177"/>
                    <a:pt x="31" y="174"/>
                  </a:cubicBezTo>
                  <a:cubicBezTo>
                    <a:pt x="26" y="172"/>
                    <a:pt x="21" y="177"/>
                    <a:pt x="17" y="175"/>
                  </a:cubicBezTo>
                  <a:cubicBezTo>
                    <a:pt x="16" y="163"/>
                    <a:pt x="17" y="151"/>
                    <a:pt x="13" y="140"/>
                  </a:cubicBezTo>
                  <a:cubicBezTo>
                    <a:pt x="8" y="126"/>
                    <a:pt x="2" y="113"/>
                    <a:pt x="0" y="98"/>
                  </a:cubicBezTo>
                  <a:cubicBezTo>
                    <a:pt x="1" y="90"/>
                    <a:pt x="3" y="83"/>
                    <a:pt x="8" y="77"/>
                  </a:cubicBezTo>
                  <a:cubicBezTo>
                    <a:pt x="13" y="70"/>
                    <a:pt x="12" y="61"/>
                    <a:pt x="12" y="53"/>
                  </a:cubicBezTo>
                  <a:cubicBezTo>
                    <a:pt x="14" y="52"/>
                    <a:pt x="17" y="51"/>
                    <a:pt x="20" y="50"/>
                  </a:cubicBezTo>
                  <a:cubicBezTo>
                    <a:pt x="10" y="44"/>
                    <a:pt x="7" y="36"/>
                    <a:pt x="6" y="25"/>
                  </a:cubicBezTo>
                  <a:cubicBezTo>
                    <a:pt x="11" y="28"/>
                    <a:pt x="15" y="29"/>
                    <a:pt x="19" y="24"/>
                  </a:cubicBezTo>
                  <a:cubicBezTo>
                    <a:pt x="12" y="20"/>
                    <a:pt x="9" y="13"/>
                    <a:pt x="8" y="5"/>
                  </a:cubicBezTo>
                  <a:cubicBezTo>
                    <a:pt x="12" y="1"/>
                    <a:pt x="17" y="2"/>
                    <a:pt x="23" y="1"/>
                  </a:cubicBezTo>
                  <a:cubicBezTo>
                    <a:pt x="27" y="0"/>
                    <a:pt x="31" y="0"/>
                    <a:pt x="35" y="0"/>
                  </a:cubicBezTo>
                  <a:cubicBezTo>
                    <a:pt x="37" y="1"/>
                    <a:pt x="37" y="3"/>
                    <a:pt x="38" y="5"/>
                  </a:cubicBezTo>
                  <a:cubicBezTo>
                    <a:pt x="41" y="22"/>
                    <a:pt x="53" y="32"/>
                    <a:pt x="69" y="37"/>
                  </a:cubicBezTo>
                  <a:cubicBezTo>
                    <a:pt x="87" y="42"/>
                    <a:pt x="105" y="40"/>
                    <a:pt x="121" y="26"/>
                  </a:cubicBezTo>
                  <a:cubicBezTo>
                    <a:pt x="126" y="21"/>
                    <a:pt x="129" y="16"/>
                    <a:pt x="132" y="10"/>
                  </a:cubicBezTo>
                  <a:cubicBezTo>
                    <a:pt x="132" y="7"/>
                    <a:pt x="133" y="4"/>
                    <a:pt x="135" y="3"/>
                  </a:cubicBezTo>
                  <a:close/>
                </a:path>
              </a:pathLst>
            </a:custGeom>
            <a:solidFill>
              <a:srgbClr val="E72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912CE89E-720A-83AF-198B-8216AC14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811"/>
              <a:ext cx="197" cy="109"/>
            </a:xfrm>
            <a:custGeom>
              <a:avLst/>
              <a:gdLst>
                <a:gd name="T0" fmla="*/ 22 w 67"/>
                <a:gd name="T1" fmla="*/ 37 h 37"/>
                <a:gd name="T2" fmla="*/ 5 w 67"/>
                <a:gd name="T3" fmla="*/ 25 h 37"/>
                <a:gd name="T4" fmla="*/ 11 w 67"/>
                <a:gd name="T5" fmla="*/ 11 h 37"/>
                <a:gd name="T6" fmla="*/ 56 w 67"/>
                <a:gd name="T7" fmla="*/ 4 h 37"/>
                <a:gd name="T8" fmla="*/ 66 w 67"/>
                <a:gd name="T9" fmla="*/ 9 h 37"/>
                <a:gd name="T10" fmla="*/ 58 w 67"/>
                <a:gd name="T11" fmla="*/ 30 h 37"/>
                <a:gd name="T12" fmla="*/ 56 w 67"/>
                <a:gd name="T13" fmla="*/ 30 h 37"/>
                <a:gd name="T14" fmla="*/ 22 w 67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7">
                  <a:moveTo>
                    <a:pt x="22" y="37"/>
                  </a:moveTo>
                  <a:cubicBezTo>
                    <a:pt x="15" y="35"/>
                    <a:pt x="9" y="31"/>
                    <a:pt x="5" y="25"/>
                  </a:cubicBezTo>
                  <a:cubicBezTo>
                    <a:pt x="0" y="17"/>
                    <a:pt x="2" y="13"/>
                    <a:pt x="11" y="11"/>
                  </a:cubicBezTo>
                  <a:cubicBezTo>
                    <a:pt x="27" y="16"/>
                    <a:pt x="42" y="13"/>
                    <a:pt x="56" y="4"/>
                  </a:cubicBezTo>
                  <a:cubicBezTo>
                    <a:pt x="63" y="0"/>
                    <a:pt x="66" y="2"/>
                    <a:pt x="66" y="9"/>
                  </a:cubicBezTo>
                  <a:cubicBezTo>
                    <a:pt x="67" y="17"/>
                    <a:pt x="64" y="24"/>
                    <a:pt x="58" y="30"/>
                  </a:cubicBezTo>
                  <a:cubicBezTo>
                    <a:pt x="58" y="31"/>
                    <a:pt x="57" y="31"/>
                    <a:pt x="56" y="30"/>
                  </a:cubicBezTo>
                  <a:cubicBezTo>
                    <a:pt x="43" y="27"/>
                    <a:pt x="32" y="31"/>
                    <a:pt x="22" y="37"/>
                  </a:cubicBezTo>
                  <a:close/>
                </a:path>
              </a:pathLst>
            </a:custGeom>
            <a:solidFill>
              <a:srgbClr val="6F1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C2EC504F-6B16-AFA3-D9B5-40C7FC9B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726"/>
              <a:ext cx="138" cy="112"/>
            </a:xfrm>
            <a:custGeom>
              <a:avLst/>
              <a:gdLst>
                <a:gd name="T0" fmla="*/ 25 w 47"/>
                <a:gd name="T1" fmla="*/ 2 h 38"/>
                <a:gd name="T2" fmla="*/ 46 w 47"/>
                <a:gd name="T3" fmla="*/ 25 h 38"/>
                <a:gd name="T4" fmla="*/ 43 w 47"/>
                <a:gd name="T5" fmla="*/ 31 h 38"/>
                <a:gd name="T6" fmla="*/ 16 w 47"/>
                <a:gd name="T7" fmla="*/ 37 h 38"/>
                <a:gd name="T8" fmla="*/ 5 w 47"/>
                <a:gd name="T9" fmla="*/ 28 h 38"/>
                <a:gd name="T10" fmla="*/ 5 w 47"/>
                <a:gd name="T11" fmla="*/ 8 h 38"/>
                <a:gd name="T12" fmla="*/ 25 w 47"/>
                <a:gd name="T1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8">
                  <a:moveTo>
                    <a:pt x="25" y="2"/>
                  </a:moveTo>
                  <a:cubicBezTo>
                    <a:pt x="38" y="5"/>
                    <a:pt x="44" y="12"/>
                    <a:pt x="46" y="25"/>
                  </a:cubicBezTo>
                  <a:cubicBezTo>
                    <a:pt x="47" y="28"/>
                    <a:pt x="46" y="30"/>
                    <a:pt x="43" y="31"/>
                  </a:cubicBezTo>
                  <a:cubicBezTo>
                    <a:pt x="35" y="36"/>
                    <a:pt x="25" y="38"/>
                    <a:pt x="16" y="37"/>
                  </a:cubicBezTo>
                  <a:cubicBezTo>
                    <a:pt x="10" y="36"/>
                    <a:pt x="8" y="31"/>
                    <a:pt x="5" y="28"/>
                  </a:cubicBezTo>
                  <a:cubicBezTo>
                    <a:pt x="0" y="20"/>
                    <a:pt x="0" y="14"/>
                    <a:pt x="5" y="8"/>
                  </a:cubicBezTo>
                  <a:cubicBezTo>
                    <a:pt x="10" y="2"/>
                    <a:pt x="18" y="0"/>
                    <a:pt x="25" y="2"/>
                  </a:cubicBezTo>
                  <a:close/>
                </a:path>
              </a:pathLst>
            </a:custGeom>
            <a:solidFill>
              <a:srgbClr val="F8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B576C9AD-BF10-05FC-1B6C-E82E7991E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664"/>
              <a:ext cx="106" cy="127"/>
            </a:xfrm>
            <a:custGeom>
              <a:avLst/>
              <a:gdLst>
                <a:gd name="T0" fmla="*/ 35 w 36"/>
                <a:gd name="T1" fmla="*/ 25 h 43"/>
                <a:gd name="T2" fmla="*/ 9 w 36"/>
                <a:gd name="T3" fmla="*/ 41 h 43"/>
                <a:gd name="T4" fmla="*/ 3 w 36"/>
                <a:gd name="T5" fmla="*/ 35 h 43"/>
                <a:gd name="T6" fmla="*/ 7 w 36"/>
                <a:gd name="T7" fmla="*/ 8 h 43"/>
                <a:gd name="T8" fmla="*/ 25 w 36"/>
                <a:gd name="T9" fmla="*/ 3 h 43"/>
                <a:gd name="T10" fmla="*/ 36 w 36"/>
                <a:gd name="T11" fmla="*/ 19 h 43"/>
                <a:gd name="T12" fmla="*/ 35 w 36"/>
                <a:gd name="T1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3">
                  <a:moveTo>
                    <a:pt x="35" y="25"/>
                  </a:moveTo>
                  <a:cubicBezTo>
                    <a:pt x="31" y="37"/>
                    <a:pt x="21" y="43"/>
                    <a:pt x="9" y="41"/>
                  </a:cubicBezTo>
                  <a:cubicBezTo>
                    <a:pt x="5" y="40"/>
                    <a:pt x="4" y="38"/>
                    <a:pt x="3" y="35"/>
                  </a:cubicBezTo>
                  <a:cubicBezTo>
                    <a:pt x="0" y="25"/>
                    <a:pt x="0" y="16"/>
                    <a:pt x="7" y="8"/>
                  </a:cubicBezTo>
                  <a:cubicBezTo>
                    <a:pt x="12" y="2"/>
                    <a:pt x="18" y="0"/>
                    <a:pt x="25" y="3"/>
                  </a:cubicBezTo>
                  <a:cubicBezTo>
                    <a:pt x="32" y="6"/>
                    <a:pt x="35" y="12"/>
                    <a:pt x="36" y="19"/>
                  </a:cubicBezTo>
                  <a:cubicBezTo>
                    <a:pt x="36" y="21"/>
                    <a:pt x="36" y="23"/>
                    <a:pt x="35" y="25"/>
                  </a:cubicBezTo>
                  <a:close/>
                </a:path>
              </a:pathLst>
            </a:custGeom>
            <a:solidFill>
              <a:srgbClr val="F8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33450613-A636-DCF2-ACBF-237C18A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84"/>
              <a:ext cx="176" cy="97"/>
            </a:xfrm>
            <a:custGeom>
              <a:avLst/>
              <a:gdLst>
                <a:gd name="T0" fmla="*/ 58 w 60"/>
                <a:gd name="T1" fmla="*/ 2 h 33"/>
                <a:gd name="T2" fmla="*/ 31 w 60"/>
                <a:gd name="T3" fmla="*/ 31 h 33"/>
                <a:gd name="T4" fmla="*/ 0 w 60"/>
                <a:gd name="T5" fmla="*/ 10 h 33"/>
                <a:gd name="T6" fmla="*/ 8 w 60"/>
                <a:gd name="T7" fmla="*/ 14 h 33"/>
                <a:gd name="T8" fmla="*/ 9 w 60"/>
                <a:gd name="T9" fmla="*/ 16 h 33"/>
                <a:gd name="T10" fmla="*/ 35 w 60"/>
                <a:gd name="T11" fmla="*/ 25 h 33"/>
                <a:gd name="T12" fmla="*/ 50 w 60"/>
                <a:gd name="T13" fmla="*/ 8 h 33"/>
                <a:gd name="T14" fmla="*/ 58 w 60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33">
                  <a:moveTo>
                    <a:pt x="58" y="2"/>
                  </a:moveTo>
                  <a:cubicBezTo>
                    <a:pt x="60" y="19"/>
                    <a:pt x="48" y="28"/>
                    <a:pt x="31" y="31"/>
                  </a:cubicBezTo>
                  <a:cubicBezTo>
                    <a:pt x="17" y="33"/>
                    <a:pt x="5" y="25"/>
                    <a:pt x="0" y="10"/>
                  </a:cubicBezTo>
                  <a:cubicBezTo>
                    <a:pt x="5" y="8"/>
                    <a:pt x="8" y="8"/>
                    <a:pt x="8" y="14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12" y="24"/>
                    <a:pt x="22" y="28"/>
                    <a:pt x="35" y="25"/>
                  </a:cubicBezTo>
                  <a:cubicBezTo>
                    <a:pt x="45" y="23"/>
                    <a:pt x="51" y="17"/>
                    <a:pt x="50" y="8"/>
                  </a:cubicBezTo>
                  <a:cubicBezTo>
                    <a:pt x="50" y="2"/>
                    <a:pt x="52" y="0"/>
                    <a:pt x="58" y="2"/>
                  </a:cubicBezTo>
                  <a:close/>
                </a:path>
              </a:pathLst>
            </a:custGeom>
            <a:solidFill>
              <a:srgbClr val="A33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C021DBA4-770A-45CA-0E44-7BB1C49A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811"/>
              <a:ext cx="132" cy="59"/>
            </a:xfrm>
            <a:custGeom>
              <a:avLst/>
              <a:gdLst>
                <a:gd name="T0" fmla="*/ 45 w 45"/>
                <a:gd name="T1" fmla="*/ 4 h 20"/>
                <a:gd name="T2" fmla="*/ 0 w 45"/>
                <a:gd name="T3" fmla="*/ 11 h 20"/>
                <a:gd name="T4" fmla="*/ 34 w 45"/>
                <a:gd name="T5" fmla="*/ 3 h 20"/>
                <a:gd name="T6" fmla="*/ 45 w 45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0">
                  <a:moveTo>
                    <a:pt x="45" y="4"/>
                  </a:moveTo>
                  <a:cubicBezTo>
                    <a:pt x="37" y="15"/>
                    <a:pt x="10" y="20"/>
                    <a:pt x="0" y="11"/>
                  </a:cubicBezTo>
                  <a:cubicBezTo>
                    <a:pt x="11" y="6"/>
                    <a:pt x="23" y="7"/>
                    <a:pt x="34" y="3"/>
                  </a:cubicBezTo>
                  <a:cubicBezTo>
                    <a:pt x="38" y="2"/>
                    <a:pt x="41" y="0"/>
                    <a:pt x="45" y="4"/>
                  </a:cubicBezTo>
                  <a:close/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420B4CF3-8E79-9724-5B7D-8E5E30FC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90"/>
              <a:ext cx="106" cy="50"/>
            </a:xfrm>
            <a:custGeom>
              <a:avLst/>
              <a:gdLst>
                <a:gd name="T0" fmla="*/ 0 w 36"/>
                <a:gd name="T1" fmla="*/ 10 h 17"/>
                <a:gd name="T2" fmla="*/ 28 w 36"/>
                <a:gd name="T3" fmla="*/ 1 h 17"/>
                <a:gd name="T4" fmla="*/ 36 w 36"/>
                <a:gd name="T5" fmla="*/ 3 h 17"/>
                <a:gd name="T6" fmla="*/ 0 w 36"/>
                <a:gd name="T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7">
                  <a:moveTo>
                    <a:pt x="0" y="10"/>
                  </a:moveTo>
                  <a:cubicBezTo>
                    <a:pt x="7" y="1"/>
                    <a:pt x="17" y="0"/>
                    <a:pt x="28" y="1"/>
                  </a:cubicBezTo>
                  <a:cubicBezTo>
                    <a:pt x="31" y="1"/>
                    <a:pt x="34" y="2"/>
                    <a:pt x="36" y="3"/>
                  </a:cubicBezTo>
                  <a:cubicBezTo>
                    <a:pt x="26" y="13"/>
                    <a:pt x="14" y="17"/>
                    <a:pt x="0" y="10"/>
                  </a:cubicBezTo>
                  <a:close/>
                </a:path>
              </a:pathLst>
            </a:custGeom>
            <a:solidFill>
              <a:srgbClr val="DA6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F085B95B-2573-E584-0545-A028B9BD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46"/>
              <a:ext cx="67" cy="74"/>
            </a:xfrm>
            <a:custGeom>
              <a:avLst/>
              <a:gdLst>
                <a:gd name="T0" fmla="*/ 0 w 23"/>
                <a:gd name="T1" fmla="*/ 10 h 25"/>
                <a:gd name="T2" fmla="*/ 13 w 23"/>
                <a:gd name="T3" fmla="*/ 0 h 25"/>
                <a:gd name="T4" fmla="*/ 22 w 23"/>
                <a:gd name="T5" fmla="*/ 17 h 25"/>
                <a:gd name="T6" fmla="*/ 16 w 23"/>
                <a:gd name="T7" fmla="*/ 24 h 25"/>
                <a:gd name="T8" fmla="*/ 4 w 23"/>
                <a:gd name="T9" fmla="*/ 15 h 25"/>
                <a:gd name="T10" fmla="*/ 0 w 23"/>
                <a:gd name="T1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0" y="10"/>
                  </a:moveTo>
                  <a:cubicBezTo>
                    <a:pt x="5" y="8"/>
                    <a:pt x="10" y="5"/>
                    <a:pt x="13" y="0"/>
                  </a:cubicBezTo>
                  <a:cubicBezTo>
                    <a:pt x="18" y="5"/>
                    <a:pt x="20" y="11"/>
                    <a:pt x="22" y="17"/>
                  </a:cubicBezTo>
                  <a:cubicBezTo>
                    <a:pt x="23" y="22"/>
                    <a:pt x="21" y="25"/>
                    <a:pt x="16" y="24"/>
                  </a:cubicBezTo>
                  <a:cubicBezTo>
                    <a:pt x="11" y="22"/>
                    <a:pt x="6" y="20"/>
                    <a:pt x="4" y="15"/>
                  </a:cubicBezTo>
                  <a:cubicBezTo>
                    <a:pt x="3" y="13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E09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42BDE401-20C8-B1AD-EA60-48DE7842E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861"/>
              <a:ext cx="71" cy="47"/>
            </a:xfrm>
            <a:custGeom>
              <a:avLst/>
              <a:gdLst>
                <a:gd name="T0" fmla="*/ 9 w 24"/>
                <a:gd name="T1" fmla="*/ 16 h 16"/>
                <a:gd name="T2" fmla="*/ 0 w 24"/>
                <a:gd name="T3" fmla="*/ 10 h 16"/>
                <a:gd name="T4" fmla="*/ 7 w 24"/>
                <a:gd name="T5" fmla="*/ 3 h 16"/>
                <a:gd name="T6" fmla="*/ 8 w 24"/>
                <a:gd name="T7" fmla="*/ 3 h 16"/>
                <a:gd name="T8" fmla="*/ 22 w 24"/>
                <a:gd name="T9" fmla="*/ 4 h 16"/>
                <a:gd name="T10" fmla="*/ 23 w 24"/>
                <a:gd name="T11" fmla="*/ 9 h 16"/>
                <a:gd name="T12" fmla="*/ 9 w 2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9" y="16"/>
                  </a:moveTo>
                  <a:cubicBezTo>
                    <a:pt x="5" y="16"/>
                    <a:pt x="1" y="15"/>
                    <a:pt x="0" y="10"/>
                  </a:cubicBezTo>
                  <a:cubicBezTo>
                    <a:pt x="0" y="6"/>
                    <a:pt x="4" y="4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13" y="2"/>
                    <a:pt x="18" y="0"/>
                    <a:pt x="22" y="4"/>
                  </a:cubicBezTo>
                  <a:cubicBezTo>
                    <a:pt x="23" y="6"/>
                    <a:pt x="24" y="8"/>
                    <a:pt x="23" y="9"/>
                  </a:cubicBezTo>
                  <a:cubicBezTo>
                    <a:pt x="20" y="15"/>
                    <a:pt x="15" y="16"/>
                    <a:pt x="9" y="16"/>
                  </a:cubicBezTo>
                  <a:close/>
                </a:path>
              </a:pathLst>
            </a:custGeom>
            <a:solidFill>
              <a:srgbClr val="F29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992D062F-DABD-61A7-8034-74C224C45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791"/>
              <a:ext cx="59" cy="44"/>
            </a:xfrm>
            <a:custGeom>
              <a:avLst/>
              <a:gdLst>
                <a:gd name="T0" fmla="*/ 12 w 20"/>
                <a:gd name="T1" fmla="*/ 0 h 15"/>
                <a:gd name="T2" fmla="*/ 19 w 20"/>
                <a:gd name="T3" fmla="*/ 6 h 15"/>
                <a:gd name="T4" fmla="*/ 7 w 20"/>
                <a:gd name="T5" fmla="*/ 14 h 15"/>
                <a:gd name="T6" fmla="*/ 1 w 20"/>
                <a:gd name="T7" fmla="*/ 9 h 15"/>
                <a:gd name="T8" fmla="*/ 12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2" y="0"/>
                  </a:moveTo>
                  <a:cubicBezTo>
                    <a:pt x="15" y="1"/>
                    <a:pt x="19" y="2"/>
                    <a:pt x="19" y="6"/>
                  </a:cubicBezTo>
                  <a:cubicBezTo>
                    <a:pt x="20" y="9"/>
                    <a:pt x="12" y="15"/>
                    <a:pt x="7" y="14"/>
                  </a:cubicBezTo>
                  <a:cubicBezTo>
                    <a:pt x="4" y="14"/>
                    <a:pt x="1" y="13"/>
                    <a:pt x="1" y="9"/>
                  </a:cubicBezTo>
                  <a:cubicBezTo>
                    <a:pt x="0" y="5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F3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7451DCB3-E067-19E5-8613-6C490A44F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591"/>
              <a:ext cx="106" cy="29"/>
            </a:xfrm>
            <a:custGeom>
              <a:avLst/>
              <a:gdLst>
                <a:gd name="T0" fmla="*/ 23 w 36"/>
                <a:gd name="T1" fmla="*/ 0 h 10"/>
                <a:gd name="T2" fmla="*/ 33 w 36"/>
                <a:gd name="T3" fmla="*/ 3 h 10"/>
                <a:gd name="T4" fmla="*/ 35 w 36"/>
                <a:gd name="T5" fmla="*/ 6 h 10"/>
                <a:gd name="T6" fmla="*/ 31 w 36"/>
                <a:gd name="T7" fmla="*/ 7 h 10"/>
                <a:gd name="T8" fmla="*/ 7 w 36"/>
                <a:gd name="T9" fmla="*/ 9 h 10"/>
                <a:gd name="T10" fmla="*/ 2 w 36"/>
                <a:gd name="T11" fmla="*/ 8 h 10"/>
                <a:gd name="T12" fmla="*/ 4 w 36"/>
                <a:gd name="T13" fmla="*/ 4 h 10"/>
                <a:gd name="T14" fmla="*/ 23 w 3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0">
                  <a:moveTo>
                    <a:pt x="23" y="0"/>
                  </a:moveTo>
                  <a:cubicBezTo>
                    <a:pt x="25" y="0"/>
                    <a:pt x="30" y="0"/>
                    <a:pt x="33" y="3"/>
                  </a:cubicBezTo>
                  <a:cubicBezTo>
                    <a:pt x="35" y="3"/>
                    <a:pt x="36" y="4"/>
                    <a:pt x="35" y="6"/>
                  </a:cubicBezTo>
                  <a:cubicBezTo>
                    <a:pt x="34" y="8"/>
                    <a:pt x="33" y="8"/>
                    <a:pt x="31" y="7"/>
                  </a:cubicBezTo>
                  <a:cubicBezTo>
                    <a:pt x="23" y="3"/>
                    <a:pt x="15" y="5"/>
                    <a:pt x="7" y="9"/>
                  </a:cubicBezTo>
                  <a:cubicBezTo>
                    <a:pt x="5" y="9"/>
                    <a:pt x="3" y="10"/>
                    <a:pt x="2" y="8"/>
                  </a:cubicBezTo>
                  <a:cubicBezTo>
                    <a:pt x="0" y="6"/>
                    <a:pt x="3" y="5"/>
                    <a:pt x="4" y="4"/>
                  </a:cubicBezTo>
                  <a:cubicBezTo>
                    <a:pt x="10" y="1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79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44E5101A-1046-9AF5-D242-8EAE00EA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723"/>
              <a:ext cx="97" cy="85"/>
            </a:xfrm>
            <a:custGeom>
              <a:avLst/>
              <a:gdLst>
                <a:gd name="T0" fmla="*/ 30 w 33"/>
                <a:gd name="T1" fmla="*/ 3 h 29"/>
                <a:gd name="T2" fmla="*/ 10 w 33"/>
                <a:gd name="T3" fmla="*/ 29 h 29"/>
                <a:gd name="T4" fmla="*/ 16 w 33"/>
                <a:gd name="T5" fmla="*/ 3 h 29"/>
                <a:gd name="T6" fmla="*/ 31 w 33"/>
                <a:gd name="T7" fmla="*/ 1 h 29"/>
                <a:gd name="T8" fmla="*/ 30 w 33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30" y="3"/>
                  </a:moveTo>
                  <a:cubicBezTo>
                    <a:pt x="13" y="2"/>
                    <a:pt x="4" y="14"/>
                    <a:pt x="10" y="29"/>
                  </a:cubicBezTo>
                  <a:cubicBezTo>
                    <a:pt x="0" y="21"/>
                    <a:pt x="7" y="7"/>
                    <a:pt x="16" y="3"/>
                  </a:cubicBezTo>
                  <a:cubicBezTo>
                    <a:pt x="21" y="1"/>
                    <a:pt x="26" y="0"/>
                    <a:pt x="31" y="1"/>
                  </a:cubicBezTo>
                  <a:cubicBezTo>
                    <a:pt x="33" y="2"/>
                    <a:pt x="31" y="2"/>
                    <a:pt x="30" y="3"/>
                  </a:cubicBezTo>
                  <a:close/>
                </a:path>
              </a:pathLst>
            </a:custGeom>
            <a:solidFill>
              <a:srgbClr val="8F5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9E74B72D-B0CB-2DF3-92D6-FDE2F907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658"/>
              <a:ext cx="92" cy="80"/>
            </a:xfrm>
            <a:custGeom>
              <a:avLst/>
              <a:gdLst>
                <a:gd name="T0" fmla="*/ 28 w 31"/>
                <a:gd name="T1" fmla="*/ 27 h 27"/>
                <a:gd name="T2" fmla="*/ 26 w 31"/>
                <a:gd name="T3" fmla="*/ 15 h 27"/>
                <a:gd name="T4" fmla="*/ 0 w 31"/>
                <a:gd name="T5" fmla="*/ 10 h 27"/>
                <a:gd name="T6" fmla="*/ 26 w 31"/>
                <a:gd name="T7" fmla="*/ 10 h 27"/>
                <a:gd name="T8" fmla="*/ 28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8" y="27"/>
                  </a:moveTo>
                  <a:cubicBezTo>
                    <a:pt x="28" y="23"/>
                    <a:pt x="28" y="19"/>
                    <a:pt x="26" y="15"/>
                  </a:cubicBezTo>
                  <a:cubicBezTo>
                    <a:pt x="22" y="5"/>
                    <a:pt x="12" y="3"/>
                    <a:pt x="0" y="10"/>
                  </a:cubicBezTo>
                  <a:cubicBezTo>
                    <a:pt x="5" y="0"/>
                    <a:pt x="19" y="0"/>
                    <a:pt x="26" y="10"/>
                  </a:cubicBezTo>
                  <a:cubicBezTo>
                    <a:pt x="29" y="15"/>
                    <a:pt x="31" y="21"/>
                    <a:pt x="28" y="27"/>
                  </a:cubicBezTo>
                  <a:close/>
                </a:path>
              </a:pathLst>
            </a:custGeom>
            <a:solidFill>
              <a:srgbClr val="915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E8B0A875-540A-900D-8D4C-7E7D6EFF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782"/>
              <a:ext cx="23" cy="1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3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5"/>
                    <a:pt x="3" y="3"/>
                    <a:pt x="0" y="3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C88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C8FD8DF8-02CF-8995-4B98-5A2E3A56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423"/>
              <a:ext cx="186" cy="177"/>
            </a:xfrm>
            <a:custGeom>
              <a:avLst/>
              <a:gdLst>
                <a:gd name="T0" fmla="*/ 40 w 63"/>
                <a:gd name="T1" fmla="*/ 57 h 60"/>
                <a:gd name="T2" fmla="*/ 13 w 63"/>
                <a:gd name="T3" fmla="*/ 60 h 60"/>
                <a:gd name="T4" fmla="*/ 1 w 63"/>
                <a:gd name="T5" fmla="*/ 0 h 60"/>
                <a:gd name="T6" fmla="*/ 21 w 63"/>
                <a:gd name="T7" fmla="*/ 9 h 60"/>
                <a:gd name="T8" fmla="*/ 61 w 63"/>
                <a:gd name="T9" fmla="*/ 35 h 60"/>
                <a:gd name="T10" fmla="*/ 63 w 63"/>
                <a:gd name="T11" fmla="*/ 46 h 60"/>
                <a:gd name="T12" fmla="*/ 52 w 63"/>
                <a:gd name="T13" fmla="*/ 58 h 60"/>
                <a:gd name="T14" fmla="*/ 40 w 63"/>
                <a:gd name="T15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40" y="57"/>
                  </a:moveTo>
                  <a:cubicBezTo>
                    <a:pt x="31" y="57"/>
                    <a:pt x="22" y="58"/>
                    <a:pt x="13" y="60"/>
                  </a:cubicBezTo>
                  <a:cubicBezTo>
                    <a:pt x="3" y="41"/>
                    <a:pt x="0" y="21"/>
                    <a:pt x="1" y="0"/>
                  </a:cubicBezTo>
                  <a:cubicBezTo>
                    <a:pt x="9" y="0"/>
                    <a:pt x="15" y="3"/>
                    <a:pt x="21" y="9"/>
                  </a:cubicBezTo>
                  <a:cubicBezTo>
                    <a:pt x="32" y="21"/>
                    <a:pt x="46" y="29"/>
                    <a:pt x="61" y="35"/>
                  </a:cubicBezTo>
                  <a:cubicBezTo>
                    <a:pt x="63" y="39"/>
                    <a:pt x="63" y="42"/>
                    <a:pt x="63" y="46"/>
                  </a:cubicBezTo>
                  <a:cubicBezTo>
                    <a:pt x="63" y="57"/>
                    <a:pt x="62" y="58"/>
                    <a:pt x="52" y="58"/>
                  </a:cubicBezTo>
                  <a:cubicBezTo>
                    <a:pt x="48" y="58"/>
                    <a:pt x="44" y="59"/>
                    <a:pt x="40" y="57"/>
                  </a:cubicBezTo>
                  <a:close/>
                </a:path>
              </a:pathLst>
            </a:custGeom>
            <a:solidFill>
              <a:srgbClr val="450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26D7229C-0CEF-B7A3-98A7-100B254B4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00"/>
              <a:ext cx="547" cy="487"/>
            </a:xfrm>
            <a:custGeom>
              <a:avLst/>
              <a:gdLst>
                <a:gd name="T0" fmla="*/ 17 w 186"/>
                <a:gd name="T1" fmla="*/ 139 h 166"/>
                <a:gd name="T2" fmla="*/ 2 w 186"/>
                <a:gd name="T3" fmla="*/ 108 h 166"/>
                <a:gd name="T4" fmla="*/ 0 w 186"/>
                <a:gd name="T5" fmla="*/ 99 h 166"/>
                <a:gd name="T6" fmla="*/ 2 w 186"/>
                <a:gd name="T7" fmla="*/ 76 h 166"/>
                <a:gd name="T8" fmla="*/ 5 w 186"/>
                <a:gd name="T9" fmla="*/ 68 h 166"/>
                <a:gd name="T10" fmla="*/ 12 w 186"/>
                <a:gd name="T11" fmla="*/ 25 h 166"/>
                <a:gd name="T12" fmla="*/ 16 w 186"/>
                <a:gd name="T13" fmla="*/ 20 h 166"/>
                <a:gd name="T14" fmla="*/ 32 w 186"/>
                <a:gd name="T15" fmla="*/ 8 h 166"/>
                <a:gd name="T16" fmla="*/ 35 w 186"/>
                <a:gd name="T17" fmla="*/ 4 h 166"/>
                <a:gd name="T18" fmla="*/ 35 w 186"/>
                <a:gd name="T19" fmla="*/ 9 h 166"/>
                <a:gd name="T20" fmla="*/ 37 w 186"/>
                <a:gd name="T21" fmla="*/ 16 h 166"/>
                <a:gd name="T22" fmla="*/ 48 w 186"/>
                <a:gd name="T23" fmla="*/ 12 h 166"/>
                <a:gd name="T24" fmla="*/ 55 w 186"/>
                <a:gd name="T25" fmla="*/ 0 h 166"/>
                <a:gd name="T26" fmla="*/ 52 w 186"/>
                <a:gd name="T27" fmla="*/ 13 h 166"/>
                <a:gd name="T28" fmla="*/ 55 w 186"/>
                <a:gd name="T29" fmla="*/ 18 h 166"/>
                <a:gd name="T30" fmla="*/ 98 w 186"/>
                <a:gd name="T31" fmla="*/ 27 h 166"/>
                <a:gd name="T32" fmla="*/ 104 w 186"/>
                <a:gd name="T33" fmla="*/ 25 h 166"/>
                <a:gd name="T34" fmla="*/ 110 w 186"/>
                <a:gd name="T35" fmla="*/ 19 h 166"/>
                <a:gd name="T36" fmla="*/ 111 w 186"/>
                <a:gd name="T37" fmla="*/ 20 h 166"/>
                <a:gd name="T38" fmla="*/ 121 w 186"/>
                <a:gd name="T39" fmla="*/ 35 h 166"/>
                <a:gd name="T40" fmla="*/ 149 w 186"/>
                <a:gd name="T41" fmla="*/ 47 h 166"/>
                <a:gd name="T42" fmla="*/ 152 w 186"/>
                <a:gd name="T43" fmla="*/ 33 h 166"/>
                <a:gd name="T44" fmla="*/ 155 w 186"/>
                <a:gd name="T45" fmla="*/ 41 h 166"/>
                <a:gd name="T46" fmla="*/ 154 w 186"/>
                <a:gd name="T47" fmla="*/ 56 h 166"/>
                <a:gd name="T48" fmla="*/ 160 w 186"/>
                <a:gd name="T49" fmla="*/ 66 h 166"/>
                <a:gd name="T50" fmla="*/ 164 w 186"/>
                <a:gd name="T51" fmla="*/ 67 h 166"/>
                <a:gd name="T52" fmla="*/ 158 w 186"/>
                <a:gd name="T53" fmla="*/ 86 h 166"/>
                <a:gd name="T54" fmla="*/ 161 w 186"/>
                <a:gd name="T55" fmla="*/ 90 h 166"/>
                <a:gd name="T56" fmla="*/ 183 w 186"/>
                <a:gd name="T57" fmla="*/ 119 h 166"/>
                <a:gd name="T58" fmla="*/ 136 w 186"/>
                <a:gd name="T59" fmla="*/ 149 h 166"/>
                <a:gd name="T60" fmla="*/ 132 w 186"/>
                <a:gd name="T61" fmla="*/ 149 h 166"/>
                <a:gd name="T62" fmla="*/ 101 w 186"/>
                <a:gd name="T63" fmla="*/ 159 h 166"/>
                <a:gd name="T64" fmla="*/ 96 w 186"/>
                <a:gd name="T65" fmla="*/ 162 h 166"/>
                <a:gd name="T66" fmla="*/ 57 w 186"/>
                <a:gd name="T67" fmla="*/ 163 h 166"/>
                <a:gd name="T68" fmla="*/ 17 w 186"/>
                <a:gd name="T69" fmla="*/ 13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166">
                  <a:moveTo>
                    <a:pt x="17" y="139"/>
                  </a:moveTo>
                  <a:cubicBezTo>
                    <a:pt x="9" y="130"/>
                    <a:pt x="3" y="120"/>
                    <a:pt x="2" y="108"/>
                  </a:cubicBezTo>
                  <a:cubicBezTo>
                    <a:pt x="1" y="105"/>
                    <a:pt x="0" y="102"/>
                    <a:pt x="0" y="99"/>
                  </a:cubicBezTo>
                  <a:cubicBezTo>
                    <a:pt x="1" y="91"/>
                    <a:pt x="2" y="83"/>
                    <a:pt x="2" y="76"/>
                  </a:cubicBezTo>
                  <a:cubicBezTo>
                    <a:pt x="2" y="73"/>
                    <a:pt x="3" y="70"/>
                    <a:pt x="5" y="68"/>
                  </a:cubicBezTo>
                  <a:cubicBezTo>
                    <a:pt x="7" y="54"/>
                    <a:pt x="9" y="39"/>
                    <a:pt x="12" y="25"/>
                  </a:cubicBezTo>
                  <a:cubicBezTo>
                    <a:pt x="13" y="23"/>
                    <a:pt x="14" y="20"/>
                    <a:pt x="16" y="20"/>
                  </a:cubicBezTo>
                  <a:cubicBezTo>
                    <a:pt x="25" y="20"/>
                    <a:pt x="29" y="15"/>
                    <a:pt x="32" y="8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7" y="6"/>
                    <a:pt x="35" y="8"/>
                    <a:pt x="35" y="9"/>
                  </a:cubicBezTo>
                  <a:cubicBezTo>
                    <a:pt x="35" y="12"/>
                    <a:pt x="32" y="16"/>
                    <a:pt x="37" y="16"/>
                  </a:cubicBezTo>
                  <a:cubicBezTo>
                    <a:pt x="40" y="17"/>
                    <a:pt x="46" y="19"/>
                    <a:pt x="48" y="12"/>
                  </a:cubicBezTo>
                  <a:cubicBezTo>
                    <a:pt x="49" y="8"/>
                    <a:pt x="51" y="4"/>
                    <a:pt x="55" y="0"/>
                  </a:cubicBezTo>
                  <a:cubicBezTo>
                    <a:pt x="55" y="5"/>
                    <a:pt x="53" y="9"/>
                    <a:pt x="52" y="13"/>
                  </a:cubicBezTo>
                  <a:cubicBezTo>
                    <a:pt x="51" y="17"/>
                    <a:pt x="51" y="18"/>
                    <a:pt x="55" y="18"/>
                  </a:cubicBezTo>
                  <a:cubicBezTo>
                    <a:pt x="69" y="19"/>
                    <a:pt x="83" y="23"/>
                    <a:pt x="98" y="27"/>
                  </a:cubicBezTo>
                  <a:cubicBezTo>
                    <a:pt x="100" y="27"/>
                    <a:pt x="102" y="27"/>
                    <a:pt x="104" y="25"/>
                  </a:cubicBezTo>
                  <a:cubicBezTo>
                    <a:pt x="106" y="22"/>
                    <a:pt x="108" y="20"/>
                    <a:pt x="110" y="19"/>
                  </a:cubicBezTo>
                  <a:cubicBezTo>
                    <a:pt x="111" y="19"/>
                    <a:pt x="111" y="20"/>
                    <a:pt x="111" y="20"/>
                  </a:cubicBezTo>
                  <a:cubicBezTo>
                    <a:pt x="109" y="29"/>
                    <a:pt x="114" y="32"/>
                    <a:pt x="121" y="35"/>
                  </a:cubicBezTo>
                  <a:cubicBezTo>
                    <a:pt x="131" y="38"/>
                    <a:pt x="139" y="43"/>
                    <a:pt x="149" y="47"/>
                  </a:cubicBezTo>
                  <a:cubicBezTo>
                    <a:pt x="151" y="43"/>
                    <a:pt x="150" y="39"/>
                    <a:pt x="152" y="33"/>
                  </a:cubicBezTo>
                  <a:cubicBezTo>
                    <a:pt x="153" y="37"/>
                    <a:pt x="154" y="39"/>
                    <a:pt x="155" y="41"/>
                  </a:cubicBezTo>
                  <a:cubicBezTo>
                    <a:pt x="157" y="47"/>
                    <a:pt x="156" y="51"/>
                    <a:pt x="154" y="56"/>
                  </a:cubicBezTo>
                  <a:cubicBezTo>
                    <a:pt x="151" y="65"/>
                    <a:pt x="151" y="66"/>
                    <a:pt x="160" y="66"/>
                  </a:cubicBezTo>
                  <a:cubicBezTo>
                    <a:pt x="162" y="66"/>
                    <a:pt x="163" y="66"/>
                    <a:pt x="164" y="67"/>
                  </a:cubicBezTo>
                  <a:cubicBezTo>
                    <a:pt x="162" y="73"/>
                    <a:pt x="160" y="80"/>
                    <a:pt x="158" y="86"/>
                  </a:cubicBezTo>
                  <a:cubicBezTo>
                    <a:pt x="158" y="89"/>
                    <a:pt x="158" y="90"/>
                    <a:pt x="161" y="90"/>
                  </a:cubicBezTo>
                  <a:cubicBezTo>
                    <a:pt x="177" y="90"/>
                    <a:pt x="186" y="101"/>
                    <a:pt x="183" y="119"/>
                  </a:cubicBezTo>
                  <a:cubicBezTo>
                    <a:pt x="179" y="140"/>
                    <a:pt x="157" y="154"/>
                    <a:pt x="136" y="149"/>
                  </a:cubicBezTo>
                  <a:cubicBezTo>
                    <a:pt x="134" y="148"/>
                    <a:pt x="133" y="148"/>
                    <a:pt x="132" y="149"/>
                  </a:cubicBezTo>
                  <a:cubicBezTo>
                    <a:pt x="123" y="157"/>
                    <a:pt x="112" y="158"/>
                    <a:pt x="101" y="159"/>
                  </a:cubicBezTo>
                  <a:cubicBezTo>
                    <a:pt x="100" y="161"/>
                    <a:pt x="99" y="162"/>
                    <a:pt x="96" y="162"/>
                  </a:cubicBezTo>
                  <a:cubicBezTo>
                    <a:pt x="83" y="163"/>
                    <a:pt x="70" y="166"/>
                    <a:pt x="57" y="163"/>
                  </a:cubicBezTo>
                  <a:cubicBezTo>
                    <a:pt x="41" y="160"/>
                    <a:pt x="28" y="151"/>
                    <a:pt x="17" y="139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4320C6F5-FA49-9885-6A39-63C8C4CE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714"/>
              <a:ext cx="167" cy="121"/>
            </a:xfrm>
            <a:custGeom>
              <a:avLst/>
              <a:gdLst>
                <a:gd name="T0" fmla="*/ 17 w 57"/>
                <a:gd name="T1" fmla="*/ 28 h 41"/>
                <a:gd name="T2" fmla="*/ 11 w 57"/>
                <a:gd name="T3" fmla="*/ 29 h 41"/>
                <a:gd name="T4" fmla="*/ 4 w 57"/>
                <a:gd name="T5" fmla="*/ 19 h 41"/>
                <a:gd name="T6" fmla="*/ 8 w 57"/>
                <a:gd name="T7" fmla="*/ 2 h 41"/>
                <a:gd name="T8" fmla="*/ 22 w 57"/>
                <a:gd name="T9" fmla="*/ 8 h 41"/>
                <a:gd name="T10" fmla="*/ 41 w 57"/>
                <a:gd name="T11" fmla="*/ 13 h 41"/>
                <a:gd name="T12" fmla="*/ 55 w 57"/>
                <a:gd name="T13" fmla="*/ 13 h 41"/>
                <a:gd name="T14" fmla="*/ 55 w 57"/>
                <a:gd name="T15" fmla="*/ 16 h 41"/>
                <a:gd name="T16" fmla="*/ 53 w 57"/>
                <a:gd name="T17" fmla="*/ 23 h 41"/>
                <a:gd name="T18" fmla="*/ 51 w 57"/>
                <a:gd name="T19" fmla="*/ 31 h 41"/>
                <a:gd name="T20" fmla="*/ 40 w 57"/>
                <a:gd name="T21" fmla="*/ 37 h 41"/>
                <a:gd name="T22" fmla="*/ 36 w 57"/>
                <a:gd name="T23" fmla="*/ 33 h 41"/>
                <a:gd name="T24" fmla="*/ 23 w 57"/>
                <a:gd name="T25" fmla="*/ 24 h 41"/>
                <a:gd name="T26" fmla="*/ 17 w 57"/>
                <a:gd name="T27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1">
                  <a:moveTo>
                    <a:pt x="17" y="28"/>
                  </a:moveTo>
                  <a:cubicBezTo>
                    <a:pt x="15" y="28"/>
                    <a:pt x="13" y="29"/>
                    <a:pt x="11" y="29"/>
                  </a:cubicBezTo>
                  <a:cubicBezTo>
                    <a:pt x="3" y="29"/>
                    <a:pt x="0" y="26"/>
                    <a:pt x="4" y="19"/>
                  </a:cubicBezTo>
                  <a:cubicBezTo>
                    <a:pt x="7" y="14"/>
                    <a:pt x="5" y="7"/>
                    <a:pt x="8" y="2"/>
                  </a:cubicBezTo>
                  <a:cubicBezTo>
                    <a:pt x="15" y="0"/>
                    <a:pt x="19" y="3"/>
                    <a:pt x="22" y="8"/>
                  </a:cubicBezTo>
                  <a:cubicBezTo>
                    <a:pt x="28" y="15"/>
                    <a:pt x="32" y="16"/>
                    <a:pt x="41" y="13"/>
                  </a:cubicBezTo>
                  <a:cubicBezTo>
                    <a:pt x="45" y="10"/>
                    <a:pt x="51" y="8"/>
                    <a:pt x="55" y="13"/>
                  </a:cubicBezTo>
                  <a:cubicBezTo>
                    <a:pt x="55" y="14"/>
                    <a:pt x="55" y="15"/>
                    <a:pt x="55" y="16"/>
                  </a:cubicBezTo>
                  <a:cubicBezTo>
                    <a:pt x="57" y="19"/>
                    <a:pt x="56" y="21"/>
                    <a:pt x="53" y="23"/>
                  </a:cubicBezTo>
                  <a:cubicBezTo>
                    <a:pt x="51" y="25"/>
                    <a:pt x="51" y="28"/>
                    <a:pt x="51" y="31"/>
                  </a:cubicBezTo>
                  <a:cubicBezTo>
                    <a:pt x="51" y="39"/>
                    <a:pt x="47" y="41"/>
                    <a:pt x="40" y="37"/>
                  </a:cubicBezTo>
                  <a:cubicBezTo>
                    <a:pt x="39" y="35"/>
                    <a:pt x="36" y="34"/>
                    <a:pt x="36" y="33"/>
                  </a:cubicBezTo>
                  <a:cubicBezTo>
                    <a:pt x="35" y="25"/>
                    <a:pt x="27" y="28"/>
                    <a:pt x="23" y="24"/>
                  </a:cubicBezTo>
                  <a:cubicBezTo>
                    <a:pt x="22" y="23"/>
                    <a:pt x="19" y="27"/>
                    <a:pt x="17" y="28"/>
                  </a:cubicBezTo>
                  <a:close/>
                </a:path>
              </a:pathLst>
            </a:custGeom>
            <a:solidFill>
              <a:srgbClr val="F39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0C9D3540-92F4-5756-52C3-002E1D72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773"/>
              <a:ext cx="53" cy="144"/>
            </a:xfrm>
            <a:custGeom>
              <a:avLst/>
              <a:gdLst>
                <a:gd name="T0" fmla="*/ 18 w 18"/>
                <a:gd name="T1" fmla="*/ 9 h 49"/>
                <a:gd name="T2" fmla="*/ 15 w 18"/>
                <a:gd name="T3" fmla="*/ 49 h 49"/>
                <a:gd name="T4" fmla="*/ 15 w 18"/>
                <a:gd name="T5" fmla="*/ 0 h 49"/>
                <a:gd name="T6" fmla="*/ 18 w 18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9">
                  <a:moveTo>
                    <a:pt x="18" y="9"/>
                  </a:moveTo>
                  <a:cubicBezTo>
                    <a:pt x="17" y="22"/>
                    <a:pt x="16" y="36"/>
                    <a:pt x="15" y="49"/>
                  </a:cubicBezTo>
                  <a:cubicBezTo>
                    <a:pt x="2" y="39"/>
                    <a:pt x="0" y="9"/>
                    <a:pt x="15" y="0"/>
                  </a:cubicBezTo>
                  <a:cubicBezTo>
                    <a:pt x="18" y="3"/>
                    <a:pt x="15" y="6"/>
                    <a:pt x="18" y="9"/>
                  </a:cubicBezTo>
                  <a:close/>
                </a:path>
              </a:pathLst>
            </a:custGeom>
            <a:solidFill>
              <a:srgbClr val="F4B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57011856-01E0-B246-4C9C-B28C06C4C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325"/>
              <a:ext cx="488" cy="614"/>
            </a:xfrm>
            <a:custGeom>
              <a:avLst/>
              <a:gdLst>
                <a:gd name="T0" fmla="*/ 8 w 166"/>
                <a:gd name="T1" fmla="*/ 0 h 209"/>
                <a:gd name="T2" fmla="*/ 113 w 166"/>
                <a:gd name="T3" fmla="*/ 12 h 209"/>
                <a:gd name="T4" fmla="*/ 142 w 166"/>
                <a:gd name="T5" fmla="*/ 5 h 209"/>
                <a:gd name="T6" fmla="*/ 156 w 166"/>
                <a:gd name="T7" fmla="*/ 4 h 209"/>
                <a:gd name="T8" fmla="*/ 152 w 166"/>
                <a:gd name="T9" fmla="*/ 29 h 209"/>
                <a:gd name="T10" fmla="*/ 154 w 166"/>
                <a:gd name="T11" fmla="*/ 40 h 209"/>
                <a:gd name="T12" fmla="*/ 143 w 166"/>
                <a:gd name="T13" fmla="*/ 83 h 209"/>
                <a:gd name="T14" fmla="*/ 150 w 166"/>
                <a:gd name="T15" fmla="*/ 91 h 209"/>
                <a:gd name="T16" fmla="*/ 163 w 166"/>
                <a:gd name="T17" fmla="*/ 95 h 209"/>
                <a:gd name="T18" fmla="*/ 166 w 166"/>
                <a:gd name="T19" fmla="*/ 141 h 209"/>
                <a:gd name="T20" fmla="*/ 163 w 166"/>
                <a:gd name="T21" fmla="*/ 184 h 209"/>
                <a:gd name="T22" fmla="*/ 162 w 166"/>
                <a:gd name="T23" fmla="*/ 186 h 209"/>
                <a:gd name="T24" fmla="*/ 148 w 166"/>
                <a:gd name="T25" fmla="*/ 194 h 209"/>
                <a:gd name="T26" fmla="*/ 120 w 166"/>
                <a:gd name="T27" fmla="*/ 209 h 209"/>
                <a:gd name="T28" fmla="*/ 111 w 166"/>
                <a:gd name="T29" fmla="*/ 207 h 209"/>
                <a:gd name="T30" fmla="*/ 99 w 166"/>
                <a:gd name="T31" fmla="*/ 192 h 209"/>
                <a:gd name="T32" fmla="*/ 96 w 166"/>
                <a:gd name="T33" fmla="*/ 175 h 209"/>
                <a:gd name="T34" fmla="*/ 94 w 166"/>
                <a:gd name="T35" fmla="*/ 126 h 209"/>
                <a:gd name="T36" fmla="*/ 94 w 166"/>
                <a:gd name="T37" fmla="*/ 108 h 209"/>
                <a:gd name="T38" fmla="*/ 93 w 166"/>
                <a:gd name="T39" fmla="*/ 65 h 209"/>
                <a:gd name="T40" fmla="*/ 89 w 166"/>
                <a:gd name="T41" fmla="*/ 58 h 209"/>
                <a:gd name="T42" fmla="*/ 84 w 166"/>
                <a:gd name="T43" fmla="*/ 65 h 209"/>
                <a:gd name="T44" fmla="*/ 81 w 166"/>
                <a:gd name="T45" fmla="*/ 108 h 209"/>
                <a:gd name="T46" fmla="*/ 81 w 166"/>
                <a:gd name="T47" fmla="*/ 125 h 209"/>
                <a:gd name="T48" fmla="*/ 78 w 166"/>
                <a:gd name="T49" fmla="*/ 154 h 209"/>
                <a:gd name="T50" fmla="*/ 75 w 166"/>
                <a:gd name="T51" fmla="*/ 185 h 209"/>
                <a:gd name="T52" fmla="*/ 56 w 166"/>
                <a:gd name="T53" fmla="*/ 206 h 209"/>
                <a:gd name="T54" fmla="*/ 47 w 166"/>
                <a:gd name="T55" fmla="*/ 203 h 209"/>
                <a:gd name="T56" fmla="*/ 37 w 166"/>
                <a:gd name="T57" fmla="*/ 197 h 209"/>
                <a:gd name="T58" fmla="*/ 18 w 166"/>
                <a:gd name="T59" fmla="*/ 188 h 209"/>
                <a:gd name="T60" fmla="*/ 13 w 166"/>
                <a:gd name="T61" fmla="*/ 179 h 209"/>
                <a:gd name="T62" fmla="*/ 5 w 166"/>
                <a:gd name="T63" fmla="*/ 170 h 209"/>
                <a:gd name="T64" fmla="*/ 2 w 166"/>
                <a:gd name="T65" fmla="*/ 139 h 209"/>
                <a:gd name="T66" fmla="*/ 0 w 166"/>
                <a:gd name="T67" fmla="*/ 111 h 209"/>
                <a:gd name="T68" fmla="*/ 2 w 166"/>
                <a:gd name="T69" fmla="*/ 102 h 209"/>
                <a:gd name="T70" fmla="*/ 8 w 166"/>
                <a:gd name="T71" fmla="*/ 95 h 209"/>
                <a:gd name="T72" fmla="*/ 5 w 166"/>
                <a:gd name="T73" fmla="*/ 41 h 209"/>
                <a:gd name="T74" fmla="*/ 4 w 166"/>
                <a:gd name="T75" fmla="*/ 16 h 209"/>
                <a:gd name="T76" fmla="*/ 8 w 166"/>
                <a:gd name="T7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" h="209">
                  <a:moveTo>
                    <a:pt x="8" y="0"/>
                  </a:moveTo>
                  <a:cubicBezTo>
                    <a:pt x="42" y="15"/>
                    <a:pt x="77" y="17"/>
                    <a:pt x="113" y="12"/>
                  </a:cubicBezTo>
                  <a:cubicBezTo>
                    <a:pt x="123" y="11"/>
                    <a:pt x="133" y="9"/>
                    <a:pt x="142" y="5"/>
                  </a:cubicBezTo>
                  <a:cubicBezTo>
                    <a:pt x="147" y="2"/>
                    <a:pt x="151" y="1"/>
                    <a:pt x="156" y="4"/>
                  </a:cubicBezTo>
                  <a:cubicBezTo>
                    <a:pt x="155" y="12"/>
                    <a:pt x="154" y="21"/>
                    <a:pt x="152" y="29"/>
                  </a:cubicBezTo>
                  <a:cubicBezTo>
                    <a:pt x="152" y="33"/>
                    <a:pt x="151" y="37"/>
                    <a:pt x="154" y="40"/>
                  </a:cubicBezTo>
                  <a:cubicBezTo>
                    <a:pt x="150" y="54"/>
                    <a:pt x="147" y="68"/>
                    <a:pt x="143" y="83"/>
                  </a:cubicBezTo>
                  <a:cubicBezTo>
                    <a:pt x="142" y="88"/>
                    <a:pt x="146" y="90"/>
                    <a:pt x="150" y="91"/>
                  </a:cubicBezTo>
                  <a:cubicBezTo>
                    <a:pt x="154" y="93"/>
                    <a:pt x="158" y="94"/>
                    <a:pt x="163" y="95"/>
                  </a:cubicBezTo>
                  <a:cubicBezTo>
                    <a:pt x="164" y="110"/>
                    <a:pt x="165" y="126"/>
                    <a:pt x="166" y="141"/>
                  </a:cubicBezTo>
                  <a:cubicBezTo>
                    <a:pt x="166" y="156"/>
                    <a:pt x="165" y="170"/>
                    <a:pt x="163" y="184"/>
                  </a:cubicBezTo>
                  <a:cubicBezTo>
                    <a:pt x="162" y="185"/>
                    <a:pt x="162" y="186"/>
                    <a:pt x="162" y="186"/>
                  </a:cubicBezTo>
                  <a:cubicBezTo>
                    <a:pt x="159" y="192"/>
                    <a:pt x="153" y="193"/>
                    <a:pt x="148" y="194"/>
                  </a:cubicBezTo>
                  <a:cubicBezTo>
                    <a:pt x="137" y="197"/>
                    <a:pt x="128" y="202"/>
                    <a:pt x="120" y="209"/>
                  </a:cubicBezTo>
                  <a:cubicBezTo>
                    <a:pt x="117" y="208"/>
                    <a:pt x="114" y="208"/>
                    <a:pt x="111" y="207"/>
                  </a:cubicBezTo>
                  <a:cubicBezTo>
                    <a:pt x="104" y="204"/>
                    <a:pt x="99" y="201"/>
                    <a:pt x="99" y="192"/>
                  </a:cubicBezTo>
                  <a:cubicBezTo>
                    <a:pt x="99" y="186"/>
                    <a:pt x="97" y="181"/>
                    <a:pt x="96" y="175"/>
                  </a:cubicBezTo>
                  <a:cubicBezTo>
                    <a:pt x="96" y="159"/>
                    <a:pt x="94" y="142"/>
                    <a:pt x="94" y="126"/>
                  </a:cubicBezTo>
                  <a:cubicBezTo>
                    <a:pt x="94" y="120"/>
                    <a:pt x="94" y="114"/>
                    <a:pt x="94" y="108"/>
                  </a:cubicBezTo>
                  <a:cubicBezTo>
                    <a:pt x="94" y="93"/>
                    <a:pt x="94" y="79"/>
                    <a:pt x="93" y="65"/>
                  </a:cubicBezTo>
                  <a:cubicBezTo>
                    <a:pt x="92" y="62"/>
                    <a:pt x="93" y="58"/>
                    <a:pt x="89" y="58"/>
                  </a:cubicBezTo>
                  <a:cubicBezTo>
                    <a:pt x="85" y="58"/>
                    <a:pt x="84" y="62"/>
                    <a:pt x="84" y="65"/>
                  </a:cubicBezTo>
                  <a:cubicBezTo>
                    <a:pt x="83" y="79"/>
                    <a:pt x="83" y="94"/>
                    <a:pt x="81" y="108"/>
                  </a:cubicBezTo>
                  <a:cubicBezTo>
                    <a:pt x="80" y="114"/>
                    <a:pt x="81" y="120"/>
                    <a:pt x="81" y="125"/>
                  </a:cubicBezTo>
                  <a:cubicBezTo>
                    <a:pt x="78" y="135"/>
                    <a:pt x="79" y="144"/>
                    <a:pt x="78" y="154"/>
                  </a:cubicBezTo>
                  <a:cubicBezTo>
                    <a:pt x="78" y="164"/>
                    <a:pt x="76" y="175"/>
                    <a:pt x="75" y="185"/>
                  </a:cubicBezTo>
                  <a:cubicBezTo>
                    <a:pt x="74" y="197"/>
                    <a:pt x="66" y="202"/>
                    <a:pt x="56" y="206"/>
                  </a:cubicBezTo>
                  <a:cubicBezTo>
                    <a:pt x="52" y="208"/>
                    <a:pt x="50" y="205"/>
                    <a:pt x="47" y="203"/>
                  </a:cubicBezTo>
                  <a:cubicBezTo>
                    <a:pt x="44" y="201"/>
                    <a:pt x="40" y="199"/>
                    <a:pt x="37" y="197"/>
                  </a:cubicBezTo>
                  <a:cubicBezTo>
                    <a:pt x="31" y="193"/>
                    <a:pt x="25" y="190"/>
                    <a:pt x="18" y="188"/>
                  </a:cubicBezTo>
                  <a:cubicBezTo>
                    <a:pt x="16" y="185"/>
                    <a:pt x="15" y="182"/>
                    <a:pt x="13" y="179"/>
                  </a:cubicBezTo>
                  <a:cubicBezTo>
                    <a:pt x="13" y="174"/>
                    <a:pt x="8" y="173"/>
                    <a:pt x="5" y="170"/>
                  </a:cubicBezTo>
                  <a:cubicBezTo>
                    <a:pt x="1" y="160"/>
                    <a:pt x="3" y="149"/>
                    <a:pt x="2" y="139"/>
                  </a:cubicBezTo>
                  <a:cubicBezTo>
                    <a:pt x="1" y="130"/>
                    <a:pt x="2" y="120"/>
                    <a:pt x="0" y="111"/>
                  </a:cubicBezTo>
                  <a:cubicBezTo>
                    <a:pt x="0" y="108"/>
                    <a:pt x="0" y="104"/>
                    <a:pt x="2" y="102"/>
                  </a:cubicBezTo>
                  <a:cubicBezTo>
                    <a:pt x="7" y="102"/>
                    <a:pt x="8" y="99"/>
                    <a:pt x="8" y="95"/>
                  </a:cubicBezTo>
                  <a:cubicBezTo>
                    <a:pt x="7" y="77"/>
                    <a:pt x="6" y="59"/>
                    <a:pt x="5" y="41"/>
                  </a:cubicBezTo>
                  <a:cubicBezTo>
                    <a:pt x="1" y="33"/>
                    <a:pt x="0" y="25"/>
                    <a:pt x="4" y="16"/>
                  </a:cubicBezTo>
                  <a:cubicBezTo>
                    <a:pt x="13" y="13"/>
                    <a:pt x="9" y="6"/>
                    <a:pt x="8" y="0"/>
                  </a:cubicBezTo>
                  <a:close/>
                </a:path>
              </a:pathLst>
            </a:custGeom>
            <a:solidFill>
              <a:srgbClr val="6A3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63CC295-6E32-0815-5DE0-FA6D3F4B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05"/>
              <a:ext cx="409" cy="141"/>
            </a:xfrm>
            <a:custGeom>
              <a:avLst/>
              <a:gdLst>
                <a:gd name="T0" fmla="*/ 42 w 139"/>
                <a:gd name="T1" fmla="*/ 45 h 48"/>
                <a:gd name="T2" fmla="*/ 28 w 139"/>
                <a:gd name="T3" fmla="*/ 46 h 48"/>
                <a:gd name="T4" fmla="*/ 8 w 139"/>
                <a:gd name="T5" fmla="*/ 43 h 48"/>
                <a:gd name="T6" fmla="*/ 5 w 139"/>
                <a:gd name="T7" fmla="*/ 40 h 48"/>
                <a:gd name="T8" fmla="*/ 9 w 139"/>
                <a:gd name="T9" fmla="*/ 38 h 48"/>
                <a:gd name="T10" fmla="*/ 8 w 139"/>
                <a:gd name="T11" fmla="*/ 37 h 48"/>
                <a:gd name="T12" fmla="*/ 2 w 139"/>
                <a:gd name="T13" fmla="*/ 32 h 48"/>
                <a:gd name="T14" fmla="*/ 10 w 139"/>
                <a:gd name="T15" fmla="*/ 31 h 48"/>
                <a:gd name="T16" fmla="*/ 20 w 139"/>
                <a:gd name="T17" fmla="*/ 30 h 48"/>
                <a:gd name="T18" fmla="*/ 4 w 139"/>
                <a:gd name="T19" fmla="*/ 27 h 48"/>
                <a:gd name="T20" fmla="*/ 0 w 139"/>
                <a:gd name="T21" fmla="*/ 23 h 48"/>
                <a:gd name="T22" fmla="*/ 4 w 139"/>
                <a:gd name="T23" fmla="*/ 22 h 48"/>
                <a:gd name="T24" fmla="*/ 23 w 139"/>
                <a:gd name="T25" fmla="*/ 22 h 48"/>
                <a:gd name="T26" fmla="*/ 6 w 139"/>
                <a:gd name="T27" fmla="*/ 13 h 48"/>
                <a:gd name="T28" fmla="*/ 37 w 139"/>
                <a:gd name="T29" fmla="*/ 17 h 48"/>
                <a:gd name="T30" fmla="*/ 29 w 139"/>
                <a:gd name="T31" fmla="*/ 9 h 48"/>
                <a:gd name="T32" fmla="*/ 27 w 139"/>
                <a:gd name="T33" fmla="*/ 4 h 48"/>
                <a:gd name="T34" fmla="*/ 32 w 139"/>
                <a:gd name="T35" fmla="*/ 4 h 48"/>
                <a:gd name="T36" fmla="*/ 45 w 139"/>
                <a:gd name="T37" fmla="*/ 11 h 48"/>
                <a:gd name="T38" fmla="*/ 66 w 139"/>
                <a:gd name="T39" fmla="*/ 20 h 48"/>
                <a:gd name="T40" fmla="*/ 85 w 139"/>
                <a:gd name="T41" fmla="*/ 17 h 48"/>
                <a:gd name="T42" fmla="*/ 112 w 139"/>
                <a:gd name="T43" fmla="*/ 3 h 48"/>
                <a:gd name="T44" fmla="*/ 120 w 139"/>
                <a:gd name="T45" fmla="*/ 3 h 48"/>
                <a:gd name="T46" fmla="*/ 135 w 139"/>
                <a:gd name="T47" fmla="*/ 17 h 48"/>
                <a:gd name="T48" fmla="*/ 135 w 139"/>
                <a:gd name="T49" fmla="*/ 24 h 48"/>
                <a:gd name="T50" fmla="*/ 118 w 139"/>
                <a:gd name="T51" fmla="*/ 39 h 48"/>
                <a:gd name="T52" fmla="*/ 103 w 139"/>
                <a:gd name="T53" fmla="*/ 43 h 48"/>
                <a:gd name="T54" fmla="*/ 42 w 139"/>
                <a:gd name="T5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48">
                  <a:moveTo>
                    <a:pt x="42" y="45"/>
                  </a:moveTo>
                  <a:cubicBezTo>
                    <a:pt x="38" y="45"/>
                    <a:pt x="33" y="46"/>
                    <a:pt x="28" y="46"/>
                  </a:cubicBezTo>
                  <a:cubicBezTo>
                    <a:pt x="21" y="45"/>
                    <a:pt x="14" y="48"/>
                    <a:pt x="8" y="43"/>
                  </a:cubicBezTo>
                  <a:cubicBezTo>
                    <a:pt x="6" y="42"/>
                    <a:pt x="5" y="42"/>
                    <a:pt x="5" y="40"/>
                  </a:cubicBezTo>
                  <a:cubicBezTo>
                    <a:pt x="5" y="37"/>
                    <a:pt x="8" y="39"/>
                    <a:pt x="9" y="38"/>
                  </a:cubicBezTo>
                  <a:cubicBezTo>
                    <a:pt x="9" y="38"/>
                    <a:pt x="9" y="37"/>
                    <a:pt x="8" y="37"/>
                  </a:cubicBezTo>
                  <a:cubicBezTo>
                    <a:pt x="6" y="36"/>
                    <a:pt x="1" y="36"/>
                    <a:pt x="2" y="32"/>
                  </a:cubicBezTo>
                  <a:cubicBezTo>
                    <a:pt x="3" y="29"/>
                    <a:pt x="7" y="31"/>
                    <a:pt x="10" y="31"/>
                  </a:cubicBezTo>
                  <a:cubicBezTo>
                    <a:pt x="13" y="31"/>
                    <a:pt x="17" y="31"/>
                    <a:pt x="20" y="30"/>
                  </a:cubicBezTo>
                  <a:cubicBezTo>
                    <a:pt x="15" y="29"/>
                    <a:pt x="9" y="28"/>
                    <a:pt x="4" y="27"/>
                  </a:cubicBezTo>
                  <a:cubicBezTo>
                    <a:pt x="2" y="26"/>
                    <a:pt x="0" y="26"/>
                    <a:pt x="0" y="23"/>
                  </a:cubicBezTo>
                  <a:cubicBezTo>
                    <a:pt x="1" y="22"/>
                    <a:pt x="3" y="22"/>
                    <a:pt x="4" y="22"/>
                  </a:cubicBezTo>
                  <a:cubicBezTo>
                    <a:pt x="10" y="22"/>
                    <a:pt x="16" y="22"/>
                    <a:pt x="23" y="22"/>
                  </a:cubicBezTo>
                  <a:cubicBezTo>
                    <a:pt x="18" y="16"/>
                    <a:pt x="10" y="19"/>
                    <a:pt x="6" y="13"/>
                  </a:cubicBezTo>
                  <a:cubicBezTo>
                    <a:pt x="17" y="6"/>
                    <a:pt x="26" y="14"/>
                    <a:pt x="37" y="17"/>
                  </a:cubicBezTo>
                  <a:cubicBezTo>
                    <a:pt x="36" y="12"/>
                    <a:pt x="31" y="12"/>
                    <a:pt x="29" y="9"/>
                  </a:cubicBezTo>
                  <a:cubicBezTo>
                    <a:pt x="28" y="8"/>
                    <a:pt x="26" y="6"/>
                    <a:pt x="27" y="4"/>
                  </a:cubicBezTo>
                  <a:cubicBezTo>
                    <a:pt x="28" y="2"/>
                    <a:pt x="30" y="3"/>
                    <a:pt x="32" y="4"/>
                  </a:cubicBezTo>
                  <a:cubicBezTo>
                    <a:pt x="37" y="5"/>
                    <a:pt x="42" y="7"/>
                    <a:pt x="45" y="11"/>
                  </a:cubicBezTo>
                  <a:cubicBezTo>
                    <a:pt x="50" y="19"/>
                    <a:pt x="56" y="23"/>
                    <a:pt x="66" y="20"/>
                  </a:cubicBezTo>
                  <a:cubicBezTo>
                    <a:pt x="72" y="18"/>
                    <a:pt x="79" y="17"/>
                    <a:pt x="85" y="17"/>
                  </a:cubicBezTo>
                  <a:cubicBezTo>
                    <a:pt x="96" y="16"/>
                    <a:pt x="106" y="13"/>
                    <a:pt x="112" y="3"/>
                  </a:cubicBezTo>
                  <a:cubicBezTo>
                    <a:pt x="114" y="0"/>
                    <a:pt x="117" y="0"/>
                    <a:pt x="120" y="3"/>
                  </a:cubicBezTo>
                  <a:cubicBezTo>
                    <a:pt x="125" y="8"/>
                    <a:pt x="130" y="12"/>
                    <a:pt x="135" y="17"/>
                  </a:cubicBezTo>
                  <a:cubicBezTo>
                    <a:pt x="138" y="19"/>
                    <a:pt x="139" y="21"/>
                    <a:pt x="135" y="24"/>
                  </a:cubicBezTo>
                  <a:cubicBezTo>
                    <a:pt x="129" y="28"/>
                    <a:pt x="124" y="34"/>
                    <a:pt x="118" y="39"/>
                  </a:cubicBezTo>
                  <a:cubicBezTo>
                    <a:pt x="113" y="42"/>
                    <a:pt x="108" y="42"/>
                    <a:pt x="103" y="43"/>
                  </a:cubicBezTo>
                  <a:cubicBezTo>
                    <a:pt x="83" y="45"/>
                    <a:pt x="62" y="44"/>
                    <a:pt x="42" y="45"/>
                  </a:cubicBezTo>
                  <a:close/>
                </a:path>
              </a:pathLst>
            </a:custGeom>
            <a:solidFill>
              <a:srgbClr val="F8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BECB455B-4450-AC62-5F54-7D350F140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70"/>
              <a:ext cx="185" cy="108"/>
            </a:xfrm>
            <a:custGeom>
              <a:avLst/>
              <a:gdLst>
                <a:gd name="T0" fmla="*/ 53 w 63"/>
                <a:gd name="T1" fmla="*/ 4 h 37"/>
                <a:gd name="T2" fmla="*/ 61 w 63"/>
                <a:gd name="T3" fmla="*/ 8 h 37"/>
                <a:gd name="T4" fmla="*/ 29 w 63"/>
                <a:gd name="T5" fmla="*/ 33 h 37"/>
                <a:gd name="T6" fmla="*/ 25 w 63"/>
                <a:gd name="T7" fmla="*/ 32 h 37"/>
                <a:gd name="T8" fmla="*/ 25 w 63"/>
                <a:gd name="T9" fmla="*/ 32 h 37"/>
                <a:gd name="T10" fmla="*/ 2 w 63"/>
                <a:gd name="T11" fmla="*/ 17 h 37"/>
                <a:gd name="T12" fmla="*/ 2 w 63"/>
                <a:gd name="T13" fmla="*/ 6 h 37"/>
                <a:gd name="T14" fmla="*/ 25 w 63"/>
                <a:gd name="T15" fmla="*/ 12 h 37"/>
                <a:gd name="T16" fmla="*/ 46 w 63"/>
                <a:gd name="T17" fmla="*/ 5 h 37"/>
                <a:gd name="T18" fmla="*/ 53 w 63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7">
                  <a:moveTo>
                    <a:pt x="53" y="4"/>
                  </a:moveTo>
                  <a:cubicBezTo>
                    <a:pt x="54" y="9"/>
                    <a:pt x="59" y="5"/>
                    <a:pt x="61" y="8"/>
                  </a:cubicBezTo>
                  <a:cubicBezTo>
                    <a:pt x="63" y="24"/>
                    <a:pt x="46" y="37"/>
                    <a:pt x="29" y="33"/>
                  </a:cubicBezTo>
                  <a:cubicBezTo>
                    <a:pt x="28" y="33"/>
                    <a:pt x="27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14" y="32"/>
                    <a:pt x="7" y="26"/>
                    <a:pt x="2" y="17"/>
                  </a:cubicBezTo>
                  <a:cubicBezTo>
                    <a:pt x="1" y="14"/>
                    <a:pt x="0" y="10"/>
                    <a:pt x="2" y="6"/>
                  </a:cubicBezTo>
                  <a:cubicBezTo>
                    <a:pt x="10" y="9"/>
                    <a:pt x="16" y="13"/>
                    <a:pt x="25" y="12"/>
                  </a:cubicBezTo>
                  <a:cubicBezTo>
                    <a:pt x="33" y="12"/>
                    <a:pt x="40" y="10"/>
                    <a:pt x="46" y="5"/>
                  </a:cubicBezTo>
                  <a:cubicBezTo>
                    <a:pt x="48" y="3"/>
                    <a:pt x="50" y="0"/>
                    <a:pt x="53" y="4"/>
                  </a:cubicBezTo>
                  <a:close/>
                </a:path>
              </a:pathLst>
            </a:custGeom>
            <a:solidFill>
              <a:srgbClr val="F8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BA502BA-61AB-F842-D030-898E9FB8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008"/>
              <a:ext cx="129" cy="112"/>
            </a:xfrm>
            <a:custGeom>
              <a:avLst/>
              <a:gdLst>
                <a:gd name="T0" fmla="*/ 2 w 44"/>
                <a:gd name="T1" fmla="*/ 0 h 38"/>
                <a:gd name="T2" fmla="*/ 31 w 44"/>
                <a:gd name="T3" fmla="*/ 19 h 38"/>
                <a:gd name="T4" fmla="*/ 40 w 44"/>
                <a:gd name="T5" fmla="*/ 22 h 38"/>
                <a:gd name="T6" fmla="*/ 39 w 44"/>
                <a:gd name="T7" fmla="*/ 27 h 38"/>
                <a:gd name="T8" fmla="*/ 32 w 44"/>
                <a:gd name="T9" fmla="*/ 28 h 38"/>
                <a:gd name="T10" fmla="*/ 27 w 44"/>
                <a:gd name="T11" fmla="*/ 29 h 38"/>
                <a:gd name="T12" fmla="*/ 3 w 44"/>
                <a:gd name="T13" fmla="*/ 38 h 38"/>
                <a:gd name="T14" fmla="*/ 2 w 44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8">
                  <a:moveTo>
                    <a:pt x="2" y="0"/>
                  </a:moveTo>
                  <a:cubicBezTo>
                    <a:pt x="11" y="7"/>
                    <a:pt x="20" y="14"/>
                    <a:pt x="31" y="19"/>
                  </a:cubicBezTo>
                  <a:cubicBezTo>
                    <a:pt x="34" y="20"/>
                    <a:pt x="37" y="22"/>
                    <a:pt x="40" y="22"/>
                  </a:cubicBezTo>
                  <a:cubicBezTo>
                    <a:pt x="44" y="24"/>
                    <a:pt x="43" y="26"/>
                    <a:pt x="39" y="27"/>
                  </a:cubicBezTo>
                  <a:cubicBezTo>
                    <a:pt x="37" y="28"/>
                    <a:pt x="34" y="26"/>
                    <a:pt x="32" y="28"/>
                  </a:cubicBezTo>
                  <a:cubicBezTo>
                    <a:pt x="31" y="29"/>
                    <a:pt x="29" y="30"/>
                    <a:pt x="27" y="29"/>
                  </a:cubicBezTo>
                  <a:cubicBezTo>
                    <a:pt x="18" y="29"/>
                    <a:pt x="9" y="31"/>
                    <a:pt x="3" y="38"/>
                  </a:cubicBezTo>
                  <a:cubicBezTo>
                    <a:pt x="0" y="25"/>
                    <a:pt x="1" y="12"/>
                    <a:pt x="2" y="0"/>
                  </a:cubicBezTo>
                  <a:close/>
                </a:path>
              </a:pathLst>
            </a:custGeom>
            <a:solidFill>
              <a:srgbClr val="762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DEA788B6-1E18-4136-63C4-F8C3DEF7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87"/>
              <a:ext cx="103" cy="100"/>
            </a:xfrm>
            <a:custGeom>
              <a:avLst/>
              <a:gdLst>
                <a:gd name="T0" fmla="*/ 5 w 35"/>
                <a:gd name="T1" fmla="*/ 2 h 34"/>
                <a:gd name="T2" fmla="*/ 10 w 35"/>
                <a:gd name="T3" fmla="*/ 0 h 34"/>
                <a:gd name="T4" fmla="*/ 12 w 35"/>
                <a:gd name="T5" fmla="*/ 1 h 34"/>
                <a:gd name="T6" fmla="*/ 30 w 35"/>
                <a:gd name="T7" fmla="*/ 24 h 34"/>
                <a:gd name="T8" fmla="*/ 35 w 35"/>
                <a:gd name="T9" fmla="*/ 26 h 34"/>
                <a:gd name="T10" fmla="*/ 3 w 35"/>
                <a:gd name="T11" fmla="*/ 18 h 34"/>
                <a:gd name="T12" fmla="*/ 5 w 35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4">
                  <a:moveTo>
                    <a:pt x="5" y="2"/>
                  </a:moveTo>
                  <a:cubicBezTo>
                    <a:pt x="6" y="2"/>
                    <a:pt x="8" y="1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2"/>
                    <a:pt x="18" y="20"/>
                    <a:pt x="30" y="24"/>
                  </a:cubicBezTo>
                  <a:cubicBezTo>
                    <a:pt x="31" y="24"/>
                    <a:pt x="34" y="24"/>
                    <a:pt x="35" y="26"/>
                  </a:cubicBezTo>
                  <a:cubicBezTo>
                    <a:pt x="25" y="34"/>
                    <a:pt x="8" y="26"/>
                    <a:pt x="3" y="18"/>
                  </a:cubicBezTo>
                  <a:cubicBezTo>
                    <a:pt x="0" y="12"/>
                    <a:pt x="0" y="7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6E72203-8410-28AE-DE86-546696382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93"/>
              <a:ext cx="139" cy="94"/>
            </a:xfrm>
            <a:custGeom>
              <a:avLst/>
              <a:gdLst>
                <a:gd name="T0" fmla="*/ 0 w 47"/>
                <a:gd name="T1" fmla="*/ 24 h 32"/>
                <a:gd name="T2" fmla="*/ 17 w 47"/>
                <a:gd name="T3" fmla="*/ 22 h 32"/>
                <a:gd name="T4" fmla="*/ 36 w 47"/>
                <a:gd name="T5" fmla="*/ 0 h 32"/>
                <a:gd name="T6" fmla="*/ 43 w 47"/>
                <a:gd name="T7" fmla="*/ 2 h 32"/>
                <a:gd name="T8" fmla="*/ 42 w 47"/>
                <a:gd name="T9" fmla="*/ 12 h 32"/>
                <a:gd name="T10" fmla="*/ 30 w 47"/>
                <a:gd name="T11" fmla="*/ 23 h 32"/>
                <a:gd name="T12" fmla="*/ 0 w 47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2">
                  <a:moveTo>
                    <a:pt x="0" y="24"/>
                  </a:moveTo>
                  <a:cubicBezTo>
                    <a:pt x="6" y="23"/>
                    <a:pt x="11" y="24"/>
                    <a:pt x="17" y="22"/>
                  </a:cubicBezTo>
                  <a:cubicBezTo>
                    <a:pt x="28" y="19"/>
                    <a:pt x="34" y="11"/>
                    <a:pt x="36" y="0"/>
                  </a:cubicBezTo>
                  <a:cubicBezTo>
                    <a:pt x="39" y="0"/>
                    <a:pt x="40" y="1"/>
                    <a:pt x="43" y="2"/>
                  </a:cubicBezTo>
                  <a:cubicBezTo>
                    <a:pt x="46" y="6"/>
                    <a:pt x="47" y="9"/>
                    <a:pt x="42" y="12"/>
                  </a:cubicBezTo>
                  <a:cubicBezTo>
                    <a:pt x="37" y="15"/>
                    <a:pt x="34" y="19"/>
                    <a:pt x="30" y="23"/>
                  </a:cubicBezTo>
                  <a:cubicBezTo>
                    <a:pt x="21" y="32"/>
                    <a:pt x="10" y="32"/>
                    <a:pt x="0" y="24"/>
                  </a:cubicBezTo>
                  <a:close/>
                </a:path>
              </a:pathLst>
            </a:custGeom>
            <a:solidFill>
              <a:srgbClr val="FC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349D42-27DC-9369-55FC-5896D7778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08"/>
              <a:ext cx="26" cy="26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4 h 9"/>
                <a:gd name="T6" fmla="*/ 5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8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rgbClr val="F1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36264AD0-6723-1E29-65E6-8EA71B07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073"/>
              <a:ext cx="347" cy="164"/>
            </a:xfrm>
            <a:custGeom>
              <a:avLst/>
              <a:gdLst>
                <a:gd name="T0" fmla="*/ 90 w 118"/>
                <a:gd name="T1" fmla="*/ 9 h 56"/>
                <a:gd name="T2" fmla="*/ 109 w 118"/>
                <a:gd name="T3" fmla="*/ 6 h 56"/>
                <a:gd name="T4" fmla="*/ 93 w 118"/>
                <a:gd name="T5" fmla="*/ 19 h 56"/>
                <a:gd name="T6" fmla="*/ 111 w 118"/>
                <a:gd name="T7" fmla="*/ 14 h 56"/>
                <a:gd name="T8" fmla="*/ 116 w 118"/>
                <a:gd name="T9" fmla="*/ 16 h 56"/>
                <a:gd name="T10" fmla="*/ 113 w 118"/>
                <a:gd name="T11" fmla="*/ 20 h 56"/>
                <a:gd name="T12" fmla="*/ 98 w 118"/>
                <a:gd name="T13" fmla="*/ 28 h 56"/>
                <a:gd name="T14" fmla="*/ 111 w 118"/>
                <a:gd name="T15" fmla="*/ 24 h 56"/>
                <a:gd name="T16" fmla="*/ 116 w 118"/>
                <a:gd name="T17" fmla="*/ 24 h 56"/>
                <a:gd name="T18" fmla="*/ 113 w 118"/>
                <a:gd name="T19" fmla="*/ 29 h 56"/>
                <a:gd name="T20" fmla="*/ 110 w 118"/>
                <a:gd name="T21" fmla="*/ 31 h 56"/>
                <a:gd name="T22" fmla="*/ 112 w 118"/>
                <a:gd name="T23" fmla="*/ 37 h 56"/>
                <a:gd name="T24" fmla="*/ 89 w 118"/>
                <a:gd name="T25" fmla="*/ 44 h 56"/>
                <a:gd name="T26" fmla="*/ 74 w 118"/>
                <a:gd name="T27" fmla="*/ 51 h 56"/>
                <a:gd name="T28" fmla="*/ 65 w 118"/>
                <a:gd name="T29" fmla="*/ 47 h 56"/>
                <a:gd name="T30" fmla="*/ 13 w 118"/>
                <a:gd name="T31" fmla="*/ 56 h 56"/>
                <a:gd name="T32" fmla="*/ 3 w 118"/>
                <a:gd name="T33" fmla="*/ 56 h 56"/>
                <a:gd name="T34" fmla="*/ 1 w 118"/>
                <a:gd name="T35" fmla="*/ 54 h 56"/>
                <a:gd name="T36" fmla="*/ 12 w 118"/>
                <a:gd name="T37" fmla="*/ 32 h 56"/>
                <a:gd name="T38" fmla="*/ 21 w 118"/>
                <a:gd name="T39" fmla="*/ 26 h 56"/>
                <a:gd name="T40" fmla="*/ 56 w 118"/>
                <a:gd name="T41" fmla="*/ 25 h 56"/>
                <a:gd name="T42" fmla="*/ 64 w 118"/>
                <a:gd name="T43" fmla="*/ 20 h 56"/>
                <a:gd name="T44" fmla="*/ 80 w 118"/>
                <a:gd name="T45" fmla="*/ 2 h 56"/>
                <a:gd name="T46" fmla="*/ 85 w 118"/>
                <a:gd name="T47" fmla="*/ 1 h 56"/>
                <a:gd name="T48" fmla="*/ 84 w 118"/>
                <a:gd name="T49" fmla="*/ 7 h 56"/>
                <a:gd name="T50" fmla="*/ 78 w 118"/>
                <a:gd name="T51" fmla="*/ 16 h 56"/>
                <a:gd name="T52" fmla="*/ 90 w 118"/>
                <a:gd name="T53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56">
                  <a:moveTo>
                    <a:pt x="90" y="9"/>
                  </a:moveTo>
                  <a:cubicBezTo>
                    <a:pt x="96" y="6"/>
                    <a:pt x="101" y="4"/>
                    <a:pt x="109" y="6"/>
                  </a:cubicBezTo>
                  <a:cubicBezTo>
                    <a:pt x="105" y="13"/>
                    <a:pt x="96" y="11"/>
                    <a:pt x="93" y="19"/>
                  </a:cubicBezTo>
                  <a:cubicBezTo>
                    <a:pt x="99" y="17"/>
                    <a:pt x="105" y="16"/>
                    <a:pt x="111" y="14"/>
                  </a:cubicBezTo>
                  <a:cubicBezTo>
                    <a:pt x="113" y="14"/>
                    <a:pt x="116" y="13"/>
                    <a:pt x="116" y="16"/>
                  </a:cubicBezTo>
                  <a:cubicBezTo>
                    <a:pt x="117" y="18"/>
                    <a:pt x="114" y="19"/>
                    <a:pt x="113" y="20"/>
                  </a:cubicBezTo>
                  <a:cubicBezTo>
                    <a:pt x="108" y="22"/>
                    <a:pt x="103" y="24"/>
                    <a:pt x="98" y="28"/>
                  </a:cubicBezTo>
                  <a:cubicBezTo>
                    <a:pt x="102" y="26"/>
                    <a:pt x="106" y="25"/>
                    <a:pt x="111" y="24"/>
                  </a:cubicBezTo>
                  <a:cubicBezTo>
                    <a:pt x="113" y="23"/>
                    <a:pt x="115" y="22"/>
                    <a:pt x="116" y="24"/>
                  </a:cubicBezTo>
                  <a:cubicBezTo>
                    <a:pt x="118" y="27"/>
                    <a:pt x="115" y="28"/>
                    <a:pt x="113" y="29"/>
                  </a:cubicBezTo>
                  <a:cubicBezTo>
                    <a:pt x="112" y="30"/>
                    <a:pt x="112" y="30"/>
                    <a:pt x="110" y="31"/>
                  </a:cubicBezTo>
                  <a:cubicBezTo>
                    <a:pt x="115" y="32"/>
                    <a:pt x="117" y="33"/>
                    <a:pt x="112" y="37"/>
                  </a:cubicBezTo>
                  <a:cubicBezTo>
                    <a:pt x="105" y="43"/>
                    <a:pt x="97" y="43"/>
                    <a:pt x="89" y="44"/>
                  </a:cubicBezTo>
                  <a:cubicBezTo>
                    <a:pt x="82" y="44"/>
                    <a:pt x="76" y="44"/>
                    <a:pt x="74" y="51"/>
                  </a:cubicBezTo>
                  <a:cubicBezTo>
                    <a:pt x="73" y="46"/>
                    <a:pt x="69" y="46"/>
                    <a:pt x="65" y="47"/>
                  </a:cubicBezTo>
                  <a:cubicBezTo>
                    <a:pt x="48" y="51"/>
                    <a:pt x="30" y="54"/>
                    <a:pt x="13" y="56"/>
                  </a:cubicBezTo>
                  <a:cubicBezTo>
                    <a:pt x="9" y="56"/>
                    <a:pt x="6" y="56"/>
                    <a:pt x="3" y="56"/>
                  </a:cubicBezTo>
                  <a:cubicBezTo>
                    <a:pt x="1" y="56"/>
                    <a:pt x="0" y="56"/>
                    <a:pt x="1" y="54"/>
                  </a:cubicBezTo>
                  <a:cubicBezTo>
                    <a:pt x="5" y="46"/>
                    <a:pt x="9" y="39"/>
                    <a:pt x="12" y="32"/>
                  </a:cubicBezTo>
                  <a:cubicBezTo>
                    <a:pt x="14" y="28"/>
                    <a:pt x="16" y="26"/>
                    <a:pt x="21" y="26"/>
                  </a:cubicBezTo>
                  <a:cubicBezTo>
                    <a:pt x="33" y="26"/>
                    <a:pt x="45" y="25"/>
                    <a:pt x="56" y="25"/>
                  </a:cubicBezTo>
                  <a:cubicBezTo>
                    <a:pt x="60" y="25"/>
                    <a:pt x="63" y="23"/>
                    <a:pt x="64" y="20"/>
                  </a:cubicBezTo>
                  <a:cubicBezTo>
                    <a:pt x="68" y="12"/>
                    <a:pt x="72" y="5"/>
                    <a:pt x="80" y="2"/>
                  </a:cubicBezTo>
                  <a:cubicBezTo>
                    <a:pt x="82" y="1"/>
                    <a:pt x="83" y="0"/>
                    <a:pt x="85" y="1"/>
                  </a:cubicBezTo>
                  <a:cubicBezTo>
                    <a:pt x="87" y="3"/>
                    <a:pt x="85" y="5"/>
                    <a:pt x="84" y="7"/>
                  </a:cubicBezTo>
                  <a:cubicBezTo>
                    <a:pt x="83" y="10"/>
                    <a:pt x="78" y="11"/>
                    <a:pt x="78" y="16"/>
                  </a:cubicBezTo>
                  <a:cubicBezTo>
                    <a:pt x="83" y="15"/>
                    <a:pt x="86" y="11"/>
                    <a:pt x="90" y="9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020DA829-A0A7-0F96-1649-EB194495B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220"/>
              <a:ext cx="103" cy="49"/>
            </a:xfrm>
            <a:custGeom>
              <a:avLst/>
              <a:gdLst>
                <a:gd name="T0" fmla="*/ 21 w 35"/>
                <a:gd name="T1" fmla="*/ 15 h 17"/>
                <a:gd name="T2" fmla="*/ 18 w 35"/>
                <a:gd name="T3" fmla="*/ 11 h 17"/>
                <a:gd name="T4" fmla="*/ 0 w 35"/>
                <a:gd name="T5" fmla="*/ 1 h 17"/>
                <a:gd name="T6" fmla="*/ 32 w 35"/>
                <a:gd name="T7" fmla="*/ 11 h 17"/>
                <a:gd name="T8" fmla="*/ 28 w 35"/>
                <a:gd name="T9" fmla="*/ 16 h 17"/>
                <a:gd name="T10" fmla="*/ 21 w 3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7">
                  <a:moveTo>
                    <a:pt x="21" y="15"/>
                  </a:moveTo>
                  <a:cubicBezTo>
                    <a:pt x="22" y="12"/>
                    <a:pt x="20" y="12"/>
                    <a:pt x="18" y="11"/>
                  </a:cubicBezTo>
                  <a:cubicBezTo>
                    <a:pt x="12" y="9"/>
                    <a:pt x="6" y="5"/>
                    <a:pt x="0" y="1"/>
                  </a:cubicBezTo>
                  <a:cubicBezTo>
                    <a:pt x="12" y="0"/>
                    <a:pt x="22" y="7"/>
                    <a:pt x="32" y="11"/>
                  </a:cubicBezTo>
                  <a:cubicBezTo>
                    <a:pt x="35" y="16"/>
                    <a:pt x="32" y="17"/>
                    <a:pt x="28" y="16"/>
                  </a:cubicBezTo>
                  <a:cubicBezTo>
                    <a:pt x="26" y="15"/>
                    <a:pt x="23" y="17"/>
                    <a:pt x="21" y="15"/>
                  </a:cubicBezTo>
                  <a:close/>
                </a:path>
              </a:pathLst>
            </a:custGeom>
            <a:solidFill>
              <a:srgbClr val="D19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05E4FA60-4BBA-7387-AF4D-CD3E700F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231"/>
              <a:ext cx="62" cy="59"/>
            </a:xfrm>
            <a:custGeom>
              <a:avLst/>
              <a:gdLst>
                <a:gd name="T0" fmla="*/ 0 w 21"/>
                <a:gd name="T1" fmla="*/ 12 h 20"/>
                <a:gd name="T2" fmla="*/ 4 w 21"/>
                <a:gd name="T3" fmla="*/ 7 h 20"/>
                <a:gd name="T4" fmla="*/ 17 w 21"/>
                <a:gd name="T5" fmla="*/ 4 h 20"/>
                <a:gd name="T6" fmla="*/ 19 w 21"/>
                <a:gd name="T7" fmla="*/ 0 h 20"/>
                <a:gd name="T8" fmla="*/ 21 w 21"/>
                <a:gd name="T9" fmla="*/ 2 h 20"/>
                <a:gd name="T10" fmla="*/ 19 w 21"/>
                <a:gd name="T11" fmla="*/ 6 h 20"/>
                <a:gd name="T12" fmla="*/ 0 w 21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0" y="12"/>
                  </a:moveTo>
                  <a:cubicBezTo>
                    <a:pt x="3" y="12"/>
                    <a:pt x="5" y="11"/>
                    <a:pt x="4" y="7"/>
                  </a:cubicBezTo>
                  <a:cubicBezTo>
                    <a:pt x="10" y="12"/>
                    <a:pt x="14" y="11"/>
                    <a:pt x="17" y="4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20" y="0"/>
                    <a:pt x="20" y="1"/>
                    <a:pt x="21" y="2"/>
                  </a:cubicBezTo>
                  <a:cubicBezTo>
                    <a:pt x="20" y="3"/>
                    <a:pt x="20" y="4"/>
                    <a:pt x="19" y="6"/>
                  </a:cubicBezTo>
                  <a:cubicBezTo>
                    <a:pt x="14" y="20"/>
                    <a:pt x="14" y="20"/>
                    <a:pt x="0" y="12"/>
                  </a:cubicBezTo>
                  <a:close/>
                </a:path>
              </a:pathLst>
            </a:custGeom>
            <a:solidFill>
              <a:srgbClr val="CB4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2511D03F-391F-AE69-4743-35B256F7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67"/>
              <a:ext cx="159" cy="53"/>
            </a:xfrm>
            <a:custGeom>
              <a:avLst/>
              <a:gdLst>
                <a:gd name="T0" fmla="*/ 2 w 54"/>
                <a:gd name="T1" fmla="*/ 8 h 18"/>
                <a:gd name="T2" fmla="*/ 0 w 54"/>
                <a:gd name="T3" fmla="*/ 7 h 18"/>
                <a:gd name="T4" fmla="*/ 7 w 54"/>
                <a:gd name="T5" fmla="*/ 6 h 18"/>
                <a:gd name="T6" fmla="*/ 8 w 54"/>
                <a:gd name="T7" fmla="*/ 2 h 18"/>
                <a:gd name="T8" fmla="*/ 54 w 54"/>
                <a:gd name="T9" fmla="*/ 0 h 18"/>
                <a:gd name="T10" fmla="*/ 53 w 54"/>
                <a:gd name="T11" fmla="*/ 5 h 18"/>
                <a:gd name="T12" fmla="*/ 47 w 54"/>
                <a:gd name="T13" fmla="*/ 8 h 18"/>
                <a:gd name="T14" fmla="*/ 2 w 54"/>
                <a:gd name="T1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8">
                  <a:moveTo>
                    <a:pt x="2" y="8"/>
                  </a:moveTo>
                  <a:cubicBezTo>
                    <a:pt x="1" y="8"/>
                    <a:pt x="1" y="7"/>
                    <a:pt x="0" y="7"/>
                  </a:cubicBezTo>
                  <a:cubicBezTo>
                    <a:pt x="2" y="5"/>
                    <a:pt x="5" y="6"/>
                    <a:pt x="7" y="6"/>
                  </a:cubicBezTo>
                  <a:cubicBezTo>
                    <a:pt x="12" y="5"/>
                    <a:pt x="9" y="3"/>
                    <a:pt x="8" y="2"/>
                  </a:cubicBezTo>
                  <a:cubicBezTo>
                    <a:pt x="24" y="5"/>
                    <a:pt x="39" y="3"/>
                    <a:pt x="54" y="0"/>
                  </a:cubicBezTo>
                  <a:cubicBezTo>
                    <a:pt x="54" y="2"/>
                    <a:pt x="53" y="3"/>
                    <a:pt x="53" y="5"/>
                  </a:cubicBezTo>
                  <a:cubicBezTo>
                    <a:pt x="49" y="3"/>
                    <a:pt x="48" y="6"/>
                    <a:pt x="47" y="8"/>
                  </a:cubicBezTo>
                  <a:cubicBezTo>
                    <a:pt x="38" y="18"/>
                    <a:pt x="9" y="17"/>
                    <a:pt x="2" y="8"/>
                  </a:cubicBezTo>
                  <a:close/>
                </a:path>
              </a:pathLst>
            </a:custGeom>
            <a:solidFill>
              <a:srgbClr val="E2A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7D798B47-404D-3D31-C748-CD607E53F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899"/>
              <a:ext cx="73" cy="85"/>
            </a:xfrm>
            <a:custGeom>
              <a:avLst/>
              <a:gdLst>
                <a:gd name="T0" fmla="*/ 1 w 25"/>
                <a:gd name="T1" fmla="*/ 0 h 29"/>
                <a:gd name="T2" fmla="*/ 20 w 25"/>
                <a:gd name="T3" fmla="*/ 14 h 29"/>
                <a:gd name="T4" fmla="*/ 21 w 25"/>
                <a:gd name="T5" fmla="*/ 29 h 29"/>
                <a:gd name="T6" fmla="*/ 19 w 25"/>
                <a:gd name="T7" fmla="*/ 23 h 29"/>
                <a:gd name="T8" fmla="*/ 9 w 25"/>
                <a:gd name="T9" fmla="*/ 14 h 29"/>
                <a:gd name="T10" fmla="*/ 1 w 2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9">
                  <a:moveTo>
                    <a:pt x="1" y="0"/>
                  </a:moveTo>
                  <a:cubicBezTo>
                    <a:pt x="7" y="6"/>
                    <a:pt x="13" y="10"/>
                    <a:pt x="20" y="14"/>
                  </a:cubicBezTo>
                  <a:cubicBezTo>
                    <a:pt x="25" y="18"/>
                    <a:pt x="24" y="23"/>
                    <a:pt x="21" y="29"/>
                  </a:cubicBezTo>
                  <a:cubicBezTo>
                    <a:pt x="20" y="27"/>
                    <a:pt x="20" y="25"/>
                    <a:pt x="19" y="23"/>
                  </a:cubicBezTo>
                  <a:cubicBezTo>
                    <a:pt x="17" y="19"/>
                    <a:pt x="13" y="17"/>
                    <a:pt x="9" y="14"/>
                  </a:cubicBezTo>
                  <a:cubicBezTo>
                    <a:pt x="4" y="11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F9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C92B9252-84A7-24D5-3534-BC4D88BA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761"/>
              <a:ext cx="41" cy="85"/>
            </a:xfrm>
            <a:custGeom>
              <a:avLst/>
              <a:gdLst>
                <a:gd name="T0" fmla="*/ 0 w 14"/>
                <a:gd name="T1" fmla="*/ 7 h 29"/>
                <a:gd name="T2" fmla="*/ 2 w 14"/>
                <a:gd name="T3" fmla="*/ 0 h 29"/>
                <a:gd name="T4" fmla="*/ 10 w 14"/>
                <a:gd name="T5" fmla="*/ 29 h 29"/>
                <a:gd name="T6" fmla="*/ 0 w 14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9">
                  <a:moveTo>
                    <a:pt x="0" y="7"/>
                  </a:moveTo>
                  <a:cubicBezTo>
                    <a:pt x="1" y="5"/>
                    <a:pt x="2" y="2"/>
                    <a:pt x="2" y="0"/>
                  </a:cubicBezTo>
                  <a:cubicBezTo>
                    <a:pt x="10" y="8"/>
                    <a:pt x="14" y="17"/>
                    <a:pt x="10" y="29"/>
                  </a:cubicBezTo>
                  <a:cubicBezTo>
                    <a:pt x="9" y="21"/>
                    <a:pt x="5" y="14"/>
                    <a:pt x="0" y="7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8D6A89F9-D0B4-3B8D-81C6-74457929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625"/>
              <a:ext cx="130" cy="223"/>
            </a:xfrm>
            <a:custGeom>
              <a:avLst/>
              <a:gdLst>
                <a:gd name="T0" fmla="*/ 12 w 44"/>
                <a:gd name="T1" fmla="*/ 72 h 76"/>
                <a:gd name="T2" fmla="*/ 3 w 44"/>
                <a:gd name="T3" fmla="*/ 10 h 76"/>
                <a:gd name="T4" fmla="*/ 0 w 44"/>
                <a:gd name="T5" fmla="*/ 3 h 76"/>
                <a:gd name="T6" fmla="*/ 40 w 44"/>
                <a:gd name="T7" fmla="*/ 0 h 76"/>
                <a:gd name="T8" fmla="*/ 44 w 44"/>
                <a:gd name="T9" fmla="*/ 69 h 76"/>
                <a:gd name="T10" fmla="*/ 43 w 44"/>
                <a:gd name="T11" fmla="*/ 70 h 76"/>
                <a:gd name="T12" fmla="*/ 12 w 44"/>
                <a:gd name="T13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6">
                  <a:moveTo>
                    <a:pt x="12" y="72"/>
                  </a:moveTo>
                  <a:cubicBezTo>
                    <a:pt x="9" y="51"/>
                    <a:pt x="6" y="30"/>
                    <a:pt x="3" y="10"/>
                  </a:cubicBezTo>
                  <a:cubicBezTo>
                    <a:pt x="2" y="8"/>
                    <a:pt x="2" y="5"/>
                    <a:pt x="0" y="3"/>
                  </a:cubicBezTo>
                  <a:cubicBezTo>
                    <a:pt x="13" y="2"/>
                    <a:pt x="27" y="1"/>
                    <a:pt x="40" y="0"/>
                  </a:cubicBezTo>
                  <a:cubicBezTo>
                    <a:pt x="42" y="23"/>
                    <a:pt x="41" y="46"/>
                    <a:pt x="44" y="69"/>
                  </a:cubicBezTo>
                  <a:cubicBezTo>
                    <a:pt x="44" y="69"/>
                    <a:pt x="44" y="70"/>
                    <a:pt x="43" y="70"/>
                  </a:cubicBezTo>
                  <a:cubicBezTo>
                    <a:pt x="33" y="73"/>
                    <a:pt x="23" y="76"/>
                    <a:pt x="12" y="72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143E13B3-CB24-38BD-013D-E2C6BE75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399"/>
              <a:ext cx="224" cy="47"/>
            </a:xfrm>
            <a:custGeom>
              <a:avLst/>
              <a:gdLst>
                <a:gd name="T0" fmla="*/ 0 w 76"/>
                <a:gd name="T1" fmla="*/ 11 h 16"/>
                <a:gd name="T2" fmla="*/ 72 w 76"/>
                <a:gd name="T3" fmla="*/ 0 h 16"/>
                <a:gd name="T4" fmla="*/ 76 w 76"/>
                <a:gd name="T5" fmla="*/ 9 h 16"/>
                <a:gd name="T6" fmla="*/ 46 w 76"/>
                <a:gd name="T7" fmla="*/ 14 h 16"/>
                <a:gd name="T8" fmla="*/ 0 w 76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6">
                  <a:moveTo>
                    <a:pt x="0" y="11"/>
                  </a:moveTo>
                  <a:cubicBezTo>
                    <a:pt x="24" y="10"/>
                    <a:pt x="49" y="8"/>
                    <a:pt x="72" y="0"/>
                  </a:cubicBezTo>
                  <a:cubicBezTo>
                    <a:pt x="75" y="3"/>
                    <a:pt x="76" y="4"/>
                    <a:pt x="76" y="9"/>
                  </a:cubicBezTo>
                  <a:cubicBezTo>
                    <a:pt x="66" y="10"/>
                    <a:pt x="56" y="13"/>
                    <a:pt x="46" y="14"/>
                  </a:cubicBezTo>
                  <a:cubicBezTo>
                    <a:pt x="30" y="16"/>
                    <a:pt x="15" y="14"/>
                    <a:pt x="0" y="11"/>
                  </a:cubicBezTo>
                  <a:close/>
                </a:path>
              </a:pathLst>
            </a:custGeom>
            <a:solidFill>
              <a:srgbClr val="1D4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156BD22A-2142-D426-1AC0-DFBFB6F91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72"/>
              <a:ext cx="65" cy="77"/>
            </a:xfrm>
            <a:custGeom>
              <a:avLst/>
              <a:gdLst>
                <a:gd name="T0" fmla="*/ 4 w 22"/>
                <a:gd name="T1" fmla="*/ 18 h 26"/>
                <a:gd name="T2" fmla="*/ 0 w 22"/>
                <a:gd name="T3" fmla="*/ 9 h 26"/>
                <a:gd name="T4" fmla="*/ 21 w 22"/>
                <a:gd name="T5" fmla="*/ 0 h 26"/>
                <a:gd name="T6" fmla="*/ 22 w 22"/>
                <a:gd name="T7" fmla="*/ 25 h 26"/>
                <a:gd name="T8" fmla="*/ 4 w 22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4" y="18"/>
                  </a:moveTo>
                  <a:cubicBezTo>
                    <a:pt x="3" y="15"/>
                    <a:pt x="0" y="13"/>
                    <a:pt x="0" y="9"/>
                  </a:cubicBezTo>
                  <a:cubicBezTo>
                    <a:pt x="7" y="6"/>
                    <a:pt x="14" y="3"/>
                    <a:pt x="21" y="0"/>
                  </a:cubicBezTo>
                  <a:cubicBezTo>
                    <a:pt x="20" y="9"/>
                    <a:pt x="22" y="17"/>
                    <a:pt x="22" y="25"/>
                  </a:cubicBezTo>
                  <a:cubicBezTo>
                    <a:pt x="15" y="26"/>
                    <a:pt x="9" y="25"/>
                    <a:pt x="4" y="18"/>
                  </a:cubicBezTo>
                  <a:close/>
                </a:path>
              </a:pathLst>
            </a:custGeom>
            <a:solidFill>
              <a:srgbClr val="16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46B26CA8-0990-B373-6579-4DD6FCDC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740"/>
              <a:ext cx="21" cy="126"/>
            </a:xfrm>
            <a:custGeom>
              <a:avLst/>
              <a:gdLst>
                <a:gd name="T0" fmla="*/ 1 w 7"/>
                <a:gd name="T1" fmla="*/ 43 h 43"/>
                <a:gd name="T2" fmla="*/ 4 w 7"/>
                <a:gd name="T3" fmla="*/ 0 h 43"/>
                <a:gd name="T4" fmla="*/ 5 w 7"/>
                <a:gd name="T5" fmla="*/ 21 h 43"/>
                <a:gd name="T6" fmla="*/ 4 w 7"/>
                <a:gd name="T7" fmla="*/ 24 h 43"/>
                <a:gd name="T8" fmla="*/ 4 w 7"/>
                <a:gd name="T9" fmla="*/ 28 h 43"/>
                <a:gd name="T10" fmla="*/ 5 w 7"/>
                <a:gd name="T11" fmla="*/ 30 h 43"/>
                <a:gd name="T12" fmla="*/ 3 w 7"/>
                <a:gd name="T13" fmla="*/ 42 h 43"/>
                <a:gd name="T14" fmla="*/ 1 w 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3"/>
                  </a:moveTo>
                  <a:cubicBezTo>
                    <a:pt x="0" y="29"/>
                    <a:pt x="2" y="15"/>
                    <a:pt x="4" y="0"/>
                  </a:cubicBezTo>
                  <a:cubicBezTo>
                    <a:pt x="5" y="7"/>
                    <a:pt x="7" y="14"/>
                    <a:pt x="5" y="21"/>
                  </a:cubicBezTo>
                  <a:cubicBezTo>
                    <a:pt x="3" y="21"/>
                    <a:pt x="3" y="23"/>
                    <a:pt x="4" y="24"/>
                  </a:cubicBezTo>
                  <a:cubicBezTo>
                    <a:pt x="4" y="25"/>
                    <a:pt x="4" y="27"/>
                    <a:pt x="4" y="28"/>
                  </a:cubicBezTo>
                  <a:cubicBezTo>
                    <a:pt x="4" y="29"/>
                    <a:pt x="4" y="30"/>
                    <a:pt x="5" y="30"/>
                  </a:cubicBezTo>
                  <a:cubicBezTo>
                    <a:pt x="4" y="34"/>
                    <a:pt x="6" y="38"/>
                    <a:pt x="3" y="42"/>
                  </a:cubicBezTo>
                  <a:cubicBezTo>
                    <a:pt x="2" y="42"/>
                    <a:pt x="2" y="43"/>
                    <a:pt x="1" y="43"/>
                  </a:cubicBezTo>
                  <a:close/>
                </a:path>
              </a:pathLst>
            </a:custGeom>
            <a:solidFill>
              <a:srgbClr val="F7F2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37462DE1-76C9-E6E3-7AED-4557C147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45"/>
              <a:ext cx="261" cy="109"/>
            </a:xfrm>
            <a:custGeom>
              <a:avLst/>
              <a:gdLst>
                <a:gd name="T0" fmla="*/ 3 w 89"/>
                <a:gd name="T1" fmla="*/ 28 h 37"/>
                <a:gd name="T2" fmla="*/ 4 w 89"/>
                <a:gd name="T3" fmla="*/ 7 h 37"/>
                <a:gd name="T4" fmla="*/ 15 w 89"/>
                <a:gd name="T5" fmla="*/ 6 h 37"/>
                <a:gd name="T6" fmla="*/ 32 w 89"/>
                <a:gd name="T7" fmla="*/ 2 h 37"/>
                <a:gd name="T8" fmla="*/ 45 w 89"/>
                <a:gd name="T9" fmla="*/ 3 h 37"/>
                <a:gd name="T10" fmla="*/ 50 w 89"/>
                <a:gd name="T11" fmla="*/ 10 h 37"/>
                <a:gd name="T12" fmla="*/ 48 w 89"/>
                <a:gd name="T13" fmla="*/ 13 h 37"/>
                <a:gd name="T14" fmla="*/ 54 w 89"/>
                <a:gd name="T15" fmla="*/ 15 h 37"/>
                <a:gd name="T16" fmla="*/ 55 w 89"/>
                <a:gd name="T17" fmla="*/ 15 h 37"/>
                <a:gd name="T18" fmla="*/ 60 w 89"/>
                <a:gd name="T19" fmla="*/ 15 h 37"/>
                <a:gd name="T20" fmla="*/ 60 w 89"/>
                <a:gd name="T21" fmla="*/ 18 h 37"/>
                <a:gd name="T22" fmla="*/ 61 w 89"/>
                <a:gd name="T23" fmla="*/ 18 h 37"/>
                <a:gd name="T24" fmla="*/ 68 w 89"/>
                <a:gd name="T25" fmla="*/ 18 h 37"/>
                <a:gd name="T26" fmla="*/ 87 w 89"/>
                <a:gd name="T27" fmla="*/ 29 h 37"/>
                <a:gd name="T28" fmla="*/ 89 w 89"/>
                <a:gd name="T29" fmla="*/ 33 h 37"/>
                <a:gd name="T30" fmla="*/ 59 w 89"/>
                <a:gd name="T31" fmla="*/ 35 h 37"/>
                <a:gd name="T32" fmla="*/ 3 w 89"/>
                <a:gd name="T3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37">
                  <a:moveTo>
                    <a:pt x="3" y="28"/>
                  </a:moveTo>
                  <a:cubicBezTo>
                    <a:pt x="3" y="21"/>
                    <a:pt x="0" y="14"/>
                    <a:pt x="4" y="7"/>
                  </a:cubicBezTo>
                  <a:cubicBezTo>
                    <a:pt x="7" y="5"/>
                    <a:pt x="11" y="6"/>
                    <a:pt x="15" y="6"/>
                  </a:cubicBezTo>
                  <a:cubicBezTo>
                    <a:pt x="21" y="6"/>
                    <a:pt x="27" y="7"/>
                    <a:pt x="32" y="2"/>
                  </a:cubicBezTo>
                  <a:cubicBezTo>
                    <a:pt x="36" y="0"/>
                    <a:pt x="41" y="0"/>
                    <a:pt x="45" y="3"/>
                  </a:cubicBezTo>
                  <a:cubicBezTo>
                    <a:pt x="49" y="4"/>
                    <a:pt x="49" y="7"/>
                    <a:pt x="50" y="10"/>
                  </a:cubicBezTo>
                  <a:cubicBezTo>
                    <a:pt x="50" y="12"/>
                    <a:pt x="49" y="12"/>
                    <a:pt x="48" y="13"/>
                  </a:cubicBezTo>
                  <a:cubicBezTo>
                    <a:pt x="51" y="12"/>
                    <a:pt x="51" y="12"/>
                    <a:pt x="54" y="15"/>
                  </a:cubicBezTo>
                  <a:cubicBezTo>
                    <a:pt x="54" y="16"/>
                    <a:pt x="55" y="15"/>
                    <a:pt x="55" y="15"/>
                  </a:cubicBezTo>
                  <a:cubicBezTo>
                    <a:pt x="57" y="15"/>
                    <a:pt x="58" y="14"/>
                    <a:pt x="60" y="15"/>
                  </a:cubicBezTo>
                  <a:cubicBezTo>
                    <a:pt x="62" y="16"/>
                    <a:pt x="61" y="17"/>
                    <a:pt x="60" y="18"/>
                  </a:cubicBezTo>
                  <a:cubicBezTo>
                    <a:pt x="60" y="18"/>
                    <a:pt x="61" y="18"/>
                    <a:pt x="61" y="18"/>
                  </a:cubicBezTo>
                  <a:cubicBezTo>
                    <a:pt x="64" y="17"/>
                    <a:pt x="66" y="17"/>
                    <a:pt x="68" y="18"/>
                  </a:cubicBezTo>
                  <a:cubicBezTo>
                    <a:pt x="75" y="22"/>
                    <a:pt x="81" y="26"/>
                    <a:pt x="87" y="29"/>
                  </a:cubicBezTo>
                  <a:cubicBezTo>
                    <a:pt x="88" y="31"/>
                    <a:pt x="89" y="32"/>
                    <a:pt x="89" y="33"/>
                  </a:cubicBezTo>
                  <a:cubicBezTo>
                    <a:pt x="79" y="37"/>
                    <a:pt x="69" y="35"/>
                    <a:pt x="59" y="35"/>
                  </a:cubicBezTo>
                  <a:cubicBezTo>
                    <a:pt x="40" y="34"/>
                    <a:pt x="21" y="31"/>
                    <a:pt x="3" y="28"/>
                  </a:cubicBezTo>
                  <a:close/>
                </a:path>
              </a:pathLst>
            </a:custGeom>
            <a:solidFill>
              <a:srgbClr val="2D8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B9D079D3-D31B-F4A0-923B-B28949841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690"/>
              <a:ext cx="79" cy="179"/>
            </a:xfrm>
            <a:custGeom>
              <a:avLst/>
              <a:gdLst>
                <a:gd name="T0" fmla="*/ 3 w 27"/>
                <a:gd name="T1" fmla="*/ 61 h 61"/>
                <a:gd name="T2" fmla="*/ 4 w 27"/>
                <a:gd name="T3" fmla="*/ 45 h 61"/>
                <a:gd name="T4" fmla="*/ 5 w 27"/>
                <a:gd name="T5" fmla="*/ 7 h 61"/>
                <a:gd name="T6" fmla="*/ 8 w 27"/>
                <a:gd name="T7" fmla="*/ 1 h 61"/>
                <a:gd name="T8" fmla="*/ 17 w 27"/>
                <a:gd name="T9" fmla="*/ 10 h 61"/>
                <a:gd name="T10" fmla="*/ 17 w 27"/>
                <a:gd name="T11" fmla="*/ 10 h 61"/>
                <a:gd name="T12" fmla="*/ 23 w 27"/>
                <a:gd name="T13" fmla="*/ 1 h 61"/>
                <a:gd name="T14" fmla="*/ 25 w 27"/>
                <a:gd name="T15" fmla="*/ 22 h 61"/>
                <a:gd name="T16" fmla="*/ 24 w 27"/>
                <a:gd name="T17" fmla="*/ 51 h 61"/>
                <a:gd name="T18" fmla="*/ 15 w 27"/>
                <a:gd name="T19" fmla="*/ 18 h 61"/>
                <a:gd name="T20" fmla="*/ 3 w 27"/>
                <a:gd name="T2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1">
                  <a:moveTo>
                    <a:pt x="3" y="61"/>
                  </a:moveTo>
                  <a:cubicBezTo>
                    <a:pt x="0" y="56"/>
                    <a:pt x="3" y="51"/>
                    <a:pt x="4" y="45"/>
                  </a:cubicBezTo>
                  <a:cubicBezTo>
                    <a:pt x="4" y="32"/>
                    <a:pt x="5" y="19"/>
                    <a:pt x="5" y="7"/>
                  </a:cubicBezTo>
                  <a:cubicBezTo>
                    <a:pt x="5" y="4"/>
                    <a:pt x="5" y="2"/>
                    <a:pt x="8" y="1"/>
                  </a:cubicBezTo>
                  <a:cubicBezTo>
                    <a:pt x="14" y="0"/>
                    <a:pt x="14" y="7"/>
                    <a:pt x="17" y="10"/>
                  </a:cubicBezTo>
                  <a:cubicBezTo>
                    <a:pt x="17" y="11"/>
                    <a:pt x="18" y="9"/>
                    <a:pt x="17" y="10"/>
                  </a:cubicBezTo>
                  <a:cubicBezTo>
                    <a:pt x="15" y="4"/>
                    <a:pt x="18" y="2"/>
                    <a:pt x="23" y="1"/>
                  </a:cubicBezTo>
                  <a:cubicBezTo>
                    <a:pt x="26" y="8"/>
                    <a:pt x="24" y="15"/>
                    <a:pt x="25" y="22"/>
                  </a:cubicBezTo>
                  <a:cubicBezTo>
                    <a:pt x="26" y="31"/>
                    <a:pt x="27" y="41"/>
                    <a:pt x="24" y="51"/>
                  </a:cubicBezTo>
                  <a:cubicBezTo>
                    <a:pt x="21" y="41"/>
                    <a:pt x="18" y="30"/>
                    <a:pt x="15" y="18"/>
                  </a:cubicBezTo>
                  <a:cubicBezTo>
                    <a:pt x="11" y="34"/>
                    <a:pt x="7" y="48"/>
                    <a:pt x="3" y="61"/>
                  </a:cubicBezTo>
                  <a:close/>
                </a:path>
              </a:pathLst>
            </a:custGeom>
            <a:solidFill>
              <a:srgbClr val="511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6E042831-2775-F9B4-5683-10314D15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872"/>
              <a:ext cx="76" cy="47"/>
            </a:xfrm>
            <a:custGeom>
              <a:avLst/>
              <a:gdLst>
                <a:gd name="T0" fmla="*/ 0 w 26"/>
                <a:gd name="T1" fmla="*/ 8 h 16"/>
                <a:gd name="T2" fmla="*/ 14 w 26"/>
                <a:gd name="T3" fmla="*/ 0 h 16"/>
                <a:gd name="T4" fmla="*/ 23 w 26"/>
                <a:gd name="T5" fmla="*/ 10 h 16"/>
                <a:gd name="T6" fmla="*/ 22 w 26"/>
                <a:gd name="T7" fmla="*/ 14 h 16"/>
                <a:gd name="T8" fmla="*/ 0 w 26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0" y="8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8" y="3"/>
                    <a:pt x="21" y="6"/>
                    <a:pt x="23" y="10"/>
                  </a:cubicBezTo>
                  <a:cubicBezTo>
                    <a:pt x="24" y="11"/>
                    <a:pt x="26" y="13"/>
                    <a:pt x="22" y="14"/>
                  </a:cubicBezTo>
                  <a:cubicBezTo>
                    <a:pt x="15" y="16"/>
                    <a:pt x="5" y="14"/>
                    <a:pt x="0" y="8"/>
                  </a:cubicBezTo>
                  <a:close/>
                </a:path>
              </a:pathLst>
            </a:custGeom>
            <a:solidFill>
              <a:srgbClr val="FAF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DCC4316F-285C-266E-83EA-34EBBA45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367"/>
              <a:ext cx="209" cy="83"/>
            </a:xfrm>
            <a:custGeom>
              <a:avLst/>
              <a:gdLst>
                <a:gd name="T0" fmla="*/ 16 w 71"/>
                <a:gd name="T1" fmla="*/ 27 h 28"/>
                <a:gd name="T2" fmla="*/ 3 w 71"/>
                <a:gd name="T3" fmla="*/ 12 h 28"/>
                <a:gd name="T4" fmla="*/ 12 w 71"/>
                <a:gd name="T5" fmla="*/ 0 h 28"/>
                <a:gd name="T6" fmla="*/ 60 w 71"/>
                <a:gd name="T7" fmla="*/ 0 h 28"/>
                <a:gd name="T8" fmla="*/ 69 w 71"/>
                <a:gd name="T9" fmla="*/ 12 h 28"/>
                <a:gd name="T10" fmla="*/ 56 w 71"/>
                <a:gd name="T11" fmla="*/ 27 h 28"/>
                <a:gd name="T12" fmla="*/ 49 w 71"/>
                <a:gd name="T13" fmla="*/ 26 h 28"/>
                <a:gd name="T14" fmla="*/ 23 w 71"/>
                <a:gd name="T15" fmla="*/ 26 h 28"/>
                <a:gd name="T16" fmla="*/ 16 w 71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8">
                  <a:moveTo>
                    <a:pt x="16" y="27"/>
                  </a:moveTo>
                  <a:cubicBezTo>
                    <a:pt x="10" y="23"/>
                    <a:pt x="5" y="19"/>
                    <a:pt x="3" y="12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28" y="8"/>
                    <a:pt x="44" y="8"/>
                    <a:pt x="60" y="0"/>
                  </a:cubicBezTo>
                  <a:cubicBezTo>
                    <a:pt x="69" y="1"/>
                    <a:pt x="71" y="4"/>
                    <a:pt x="69" y="12"/>
                  </a:cubicBezTo>
                  <a:cubicBezTo>
                    <a:pt x="66" y="19"/>
                    <a:pt x="62" y="23"/>
                    <a:pt x="56" y="27"/>
                  </a:cubicBezTo>
                  <a:cubicBezTo>
                    <a:pt x="54" y="28"/>
                    <a:pt x="51" y="27"/>
                    <a:pt x="49" y="26"/>
                  </a:cubicBezTo>
                  <a:cubicBezTo>
                    <a:pt x="40" y="22"/>
                    <a:pt x="32" y="22"/>
                    <a:pt x="23" y="26"/>
                  </a:cubicBezTo>
                  <a:cubicBezTo>
                    <a:pt x="21" y="27"/>
                    <a:pt x="19" y="28"/>
                    <a:pt x="16" y="27"/>
                  </a:cubicBezTo>
                  <a:close/>
                </a:path>
              </a:pathLst>
            </a:custGeom>
            <a:solidFill>
              <a:srgbClr val="6F1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C2FC70B5-B0A1-2C90-13DD-F8B54BF7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188"/>
              <a:ext cx="147" cy="127"/>
            </a:xfrm>
            <a:custGeom>
              <a:avLst/>
              <a:gdLst>
                <a:gd name="T0" fmla="*/ 19 w 50"/>
                <a:gd name="T1" fmla="*/ 2 h 43"/>
                <a:gd name="T2" fmla="*/ 46 w 50"/>
                <a:gd name="T3" fmla="*/ 18 h 43"/>
                <a:gd name="T4" fmla="*/ 36 w 50"/>
                <a:gd name="T5" fmla="*/ 40 h 43"/>
                <a:gd name="T6" fmla="*/ 14 w 50"/>
                <a:gd name="T7" fmla="*/ 42 h 43"/>
                <a:gd name="T8" fmla="*/ 1 w 50"/>
                <a:gd name="T9" fmla="*/ 20 h 43"/>
                <a:gd name="T10" fmla="*/ 19 w 50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43">
                  <a:moveTo>
                    <a:pt x="19" y="2"/>
                  </a:moveTo>
                  <a:cubicBezTo>
                    <a:pt x="32" y="1"/>
                    <a:pt x="41" y="6"/>
                    <a:pt x="46" y="18"/>
                  </a:cubicBezTo>
                  <a:cubicBezTo>
                    <a:pt x="50" y="29"/>
                    <a:pt x="46" y="36"/>
                    <a:pt x="36" y="40"/>
                  </a:cubicBezTo>
                  <a:cubicBezTo>
                    <a:pt x="29" y="43"/>
                    <a:pt x="22" y="43"/>
                    <a:pt x="14" y="42"/>
                  </a:cubicBezTo>
                  <a:cubicBezTo>
                    <a:pt x="4" y="40"/>
                    <a:pt x="2" y="36"/>
                    <a:pt x="1" y="20"/>
                  </a:cubicBezTo>
                  <a:cubicBezTo>
                    <a:pt x="0" y="10"/>
                    <a:pt x="10" y="0"/>
                    <a:pt x="19" y="2"/>
                  </a:cubicBezTo>
                  <a:close/>
                </a:path>
              </a:pathLst>
            </a:custGeom>
            <a:solidFill>
              <a:srgbClr val="F8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775F35CB-F272-E74A-8154-500F2527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182"/>
              <a:ext cx="150" cy="136"/>
            </a:xfrm>
            <a:custGeom>
              <a:avLst/>
              <a:gdLst>
                <a:gd name="T0" fmla="*/ 49 w 51"/>
                <a:gd name="T1" fmla="*/ 29 h 46"/>
                <a:gd name="T2" fmla="*/ 37 w 51"/>
                <a:gd name="T3" fmla="*/ 43 h 46"/>
                <a:gd name="T4" fmla="*/ 7 w 51"/>
                <a:gd name="T5" fmla="*/ 39 h 46"/>
                <a:gd name="T6" fmla="*/ 9 w 51"/>
                <a:gd name="T7" fmla="*/ 12 h 46"/>
                <a:gd name="T8" fmla="*/ 18 w 51"/>
                <a:gd name="T9" fmla="*/ 5 h 46"/>
                <a:gd name="T10" fmla="*/ 39 w 51"/>
                <a:gd name="T11" fmla="*/ 6 h 46"/>
                <a:gd name="T12" fmla="*/ 49 w 51"/>
                <a:gd name="T13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6">
                  <a:moveTo>
                    <a:pt x="49" y="29"/>
                  </a:moveTo>
                  <a:cubicBezTo>
                    <a:pt x="47" y="35"/>
                    <a:pt x="45" y="43"/>
                    <a:pt x="37" y="43"/>
                  </a:cubicBezTo>
                  <a:cubicBezTo>
                    <a:pt x="27" y="45"/>
                    <a:pt x="17" y="46"/>
                    <a:pt x="7" y="39"/>
                  </a:cubicBezTo>
                  <a:cubicBezTo>
                    <a:pt x="0" y="34"/>
                    <a:pt x="1" y="20"/>
                    <a:pt x="9" y="12"/>
                  </a:cubicBezTo>
                  <a:cubicBezTo>
                    <a:pt x="12" y="9"/>
                    <a:pt x="15" y="7"/>
                    <a:pt x="18" y="5"/>
                  </a:cubicBezTo>
                  <a:cubicBezTo>
                    <a:pt x="26" y="0"/>
                    <a:pt x="33" y="2"/>
                    <a:pt x="39" y="6"/>
                  </a:cubicBezTo>
                  <a:cubicBezTo>
                    <a:pt x="47" y="12"/>
                    <a:pt x="51" y="19"/>
                    <a:pt x="49" y="29"/>
                  </a:cubicBezTo>
                  <a:close/>
                </a:path>
              </a:pathLst>
            </a:custGeom>
            <a:solidFill>
              <a:srgbClr val="F8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3141D262-2542-D1C2-8142-12D3FD96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520"/>
              <a:ext cx="179" cy="80"/>
            </a:xfrm>
            <a:custGeom>
              <a:avLst/>
              <a:gdLst>
                <a:gd name="T0" fmla="*/ 0 w 61"/>
                <a:gd name="T1" fmla="*/ 13 h 27"/>
                <a:gd name="T2" fmla="*/ 0 w 61"/>
                <a:gd name="T3" fmla="*/ 2 h 27"/>
                <a:gd name="T4" fmla="*/ 52 w 61"/>
                <a:gd name="T5" fmla="*/ 4 h 27"/>
                <a:gd name="T6" fmla="*/ 61 w 61"/>
                <a:gd name="T7" fmla="*/ 0 h 27"/>
                <a:gd name="T8" fmla="*/ 61 w 61"/>
                <a:gd name="T9" fmla="*/ 23 h 27"/>
                <a:gd name="T10" fmla="*/ 59 w 61"/>
                <a:gd name="T11" fmla="*/ 7 h 27"/>
                <a:gd name="T12" fmla="*/ 0 w 61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27">
                  <a:moveTo>
                    <a:pt x="0" y="13"/>
                  </a:moveTo>
                  <a:cubicBezTo>
                    <a:pt x="0" y="9"/>
                    <a:pt x="0" y="6"/>
                    <a:pt x="0" y="2"/>
                  </a:cubicBezTo>
                  <a:cubicBezTo>
                    <a:pt x="17" y="10"/>
                    <a:pt x="34" y="12"/>
                    <a:pt x="52" y="4"/>
                  </a:cubicBezTo>
                  <a:cubicBezTo>
                    <a:pt x="55" y="3"/>
                    <a:pt x="58" y="1"/>
                    <a:pt x="61" y="0"/>
                  </a:cubicBezTo>
                  <a:cubicBezTo>
                    <a:pt x="60" y="7"/>
                    <a:pt x="60" y="15"/>
                    <a:pt x="61" y="23"/>
                  </a:cubicBezTo>
                  <a:cubicBezTo>
                    <a:pt x="56" y="20"/>
                    <a:pt x="56" y="15"/>
                    <a:pt x="59" y="7"/>
                  </a:cubicBezTo>
                  <a:cubicBezTo>
                    <a:pt x="46" y="25"/>
                    <a:pt x="12" y="27"/>
                    <a:pt x="0" y="13"/>
                  </a:cubicBezTo>
                  <a:close/>
                </a:path>
              </a:pathLst>
            </a:custGeom>
            <a:solidFill>
              <a:srgbClr val="E6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969B5A5C-3901-1CF3-6A64-7C04D7102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359"/>
              <a:ext cx="142" cy="35"/>
            </a:xfrm>
            <a:custGeom>
              <a:avLst/>
              <a:gdLst>
                <a:gd name="T0" fmla="*/ 48 w 48"/>
                <a:gd name="T1" fmla="*/ 3 h 12"/>
                <a:gd name="T2" fmla="*/ 42 w 48"/>
                <a:gd name="T3" fmla="*/ 8 h 12"/>
                <a:gd name="T4" fmla="*/ 5 w 48"/>
                <a:gd name="T5" fmla="*/ 8 h 12"/>
                <a:gd name="T6" fmla="*/ 0 w 48"/>
                <a:gd name="T7" fmla="*/ 3 h 12"/>
                <a:gd name="T8" fmla="*/ 9 w 48"/>
                <a:gd name="T9" fmla="*/ 2 h 12"/>
                <a:gd name="T10" fmla="*/ 48 w 48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2">
                  <a:moveTo>
                    <a:pt x="48" y="3"/>
                  </a:moveTo>
                  <a:cubicBezTo>
                    <a:pt x="47" y="5"/>
                    <a:pt x="45" y="7"/>
                    <a:pt x="42" y="8"/>
                  </a:cubicBezTo>
                  <a:cubicBezTo>
                    <a:pt x="30" y="12"/>
                    <a:pt x="18" y="12"/>
                    <a:pt x="5" y="8"/>
                  </a:cubicBezTo>
                  <a:cubicBezTo>
                    <a:pt x="3" y="7"/>
                    <a:pt x="1" y="6"/>
                    <a:pt x="0" y="3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22" y="2"/>
                    <a:pt x="35" y="0"/>
                    <a:pt x="48" y="3"/>
                  </a:cubicBezTo>
                  <a:close/>
                </a:path>
              </a:pathLst>
            </a:custGeom>
            <a:solidFill>
              <a:srgbClr val="FD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FD82367A-82E1-9596-F26A-8D4DE2225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094"/>
              <a:ext cx="138" cy="47"/>
            </a:xfrm>
            <a:custGeom>
              <a:avLst/>
              <a:gdLst>
                <a:gd name="T0" fmla="*/ 28 w 47"/>
                <a:gd name="T1" fmla="*/ 0 h 16"/>
                <a:gd name="T2" fmla="*/ 43 w 47"/>
                <a:gd name="T3" fmla="*/ 3 h 16"/>
                <a:gd name="T4" fmla="*/ 47 w 47"/>
                <a:gd name="T5" fmla="*/ 7 h 16"/>
                <a:gd name="T6" fmla="*/ 42 w 47"/>
                <a:gd name="T7" fmla="*/ 9 h 16"/>
                <a:gd name="T8" fmla="*/ 27 w 47"/>
                <a:gd name="T9" fmla="*/ 8 h 16"/>
                <a:gd name="T10" fmla="*/ 8 w 47"/>
                <a:gd name="T11" fmla="*/ 14 h 16"/>
                <a:gd name="T12" fmla="*/ 2 w 47"/>
                <a:gd name="T13" fmla="*/ 14 h 16"/>
                <a:gd name="T14" fmla="*/ 4 w 47"/>
                <a:gd name="T15" fmla="*/ 8 h 16"/>
                <a:gd name="T16" fmla="*/ 28 w 4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6">
                  <a:moveTo>
                    <a:pt x="28" y="0"/>
                  </a:moveTo>
                  <a:cubicBezTo>
                    <a:pt x="34" y="0"/>
                    <a:pt x="39" y="1"/>
                    <a:pt x="43" y="3"/>
                  </a:cubicBezTo>
                  <a:cubicBezTo>
                    <a:pt x="46" y="4"/>
                    <a:pt x="47" y="5"/>
                    <a:pt x="47" y="7"/>
                  </a:cubicBezTo>
                  <a:cubicBezTo>
                    <a:pt x="46" y="9"/>
                    <a:pt x="44" y="10"/>
                    <a:pt x="42" y="9"/>
                  </a:cubicBezTo>
                  <a:cubicBezTo>
                    <a:pt x="37" y="8"/>
                    <a:pt x="32" y="7"/>
                    <a:pt x="27" y="8"/>
                  </a:cubicBezTo>
                  <a:cubicBezTo>
                    <a:pt x="20" y="8"/>
                    <a:pt x="14" y="10"/>
                    <a:pt x="8" y="14"/>
                  </a:cubicBezTo>
                  <a:cubicBezTo>
                    <a:pt x="6" y="15"/>
                    <a:pt x="4" y="16"/>
                    <a:pt x="2" y="14"/>
                  </a:cubicBezTo>
                  <a:cubicBezTo>
                    <a:pt x="0" y="11"/>
                    <a:pt x="2" y="9"/>
                    <a:pt x="4" y="8"/>
                  </a:cubicBezTo>
                  <a:cubicBezTo>
                    <a:pt x="12" y="3"/>
                    <a:pt x="20" y="1"/>
                    <a:pt x="28" y="0"/>
                  </a:cubicBezTo>
                  <a:close/>
                </a:path>
              </a:pathLst>
            </a:custGeom>
            <a:solidFill>
              <a:srgbClr val="8A1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58219915-BFF3-81C9-F388-F40E095A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094"/>
              <a:ext cx="139" cy="47"/>
            </a:xfrm>
            <a:custGeom>
              <a:avLst/>
              <a:gdLst>
                <a:gd name="T0" fmla="*/ 17 w 47"/>
                <a:gd name="T1" fmla="*/ 0 h 16"/>
                <a:gd name="T2" fmla="*/ 43 w 47"/>
                <a:gd name="T3" fmla="*/ 8 h 16"/>
                <a:gd name="T4" fmla="*/ 45 w 47"/>
                <a:gd name="T5" fmla="*/ 14 h 16"/>
                <a:gd name="T6" fmla="*/ 39 w 47"/>
                <a:gd name="T7" fmla="*/ 14 h 16"/>
                <a:gd name="T8" fmla="*/ 8 w 47"/>
                <a:gd name="T9" fmla="*/ 9 h 16"/>
                <a:gd name="T10" fmla="*/ 1 w 47"/>
                <a:gd name="T11" fmla="*/ 7 h 16"/>
                <a:gd name="T12" fmla="*/ 6 w 47"/>
                <a:gd name="T13" fmla="*/ 2 h 16"/>
                <a:gd name="T14" fmla="*/ 17 w 4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6">
                  <a:moveTo>
                    <a:pt x="17" y="0"/>
                  </a:moveTo>
                  <a:cubicBezTo>
                    <a:pt x="27" y="1"/>
                    <a:pt x="35" y="3"/>
                    <a:pt x="43" y="8"/>
                  </a:cubicBezTo>
                  <a:cubicBezTo>
                    <a:pt x="45" y="9"/>
                    <a:pt x="47" y="11"/>
                    <a:pt x="45" y="14"/>
                  </a:cubicBezTo>
                  <a:cubicBezTo>
                    <a:pt x="43" y="16"/>
                    <a:pt x="41" y="15"/>
                    <a:pt x="39" y="14"/>
                  </a:cubicBezTo>
                  <a:cubicBezTo>
                    <a:pt x="29" y="7"/>
                    <a:pt x="19" y="6"/>
                    <a:pt x="8" y="9"/>
                  </a:cubicBezTo>
                  <a:cubicBezTo>
                    <a:pt x="5" y="9"/>
                    <a:pt x="2" y="11"/>
                    <a:pt x="1" y="7"/>
                  </a:cubicBezTo>
                  <a:cubicBezTo>
                    <a:pt x="0" y="4"/>
                    <a:pt x="3" y="3"/>
                    <a:pt x="6" y="2"/>
                  </a:cubicBezTo>
                  <a:cubicBezTo>
                    <a:pt x="10" y="1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8B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7663E834-8A1E-B6E5-A5A7-B8B3E6AD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420"/>
              <a:ext cx="118" cy="47"/>
            </a:xfrm>
            <a:custGeom>
              <a:avLst/>
              <a:gdLst>
                <a:gd name="T0" fmla="*/ 0 w 40"/>
                <a:gd name="T1" fmla="*/ 9 h 16"/>
                <a:gd name="T2" fmla="*/ 35 w 40"/>
                <a:gd name="T3" fmla="*/ 7 h 16"/>
                <a:gd name="T4" fmla="*/ 40 w 40"/>
                <a:gd name="T5" fmla="*/ 9 h 16"/>
                <a:gd name="T6" fmla="*/ 0 w 40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6">
                  <a:moveTo>
                    <a:pt x="0" y="9"/>
                  </a:moveTo>
                  <a:cubicBezTo>
                    <a:pt x="12" y="3"/>
                    <a:pt x="23" y="0"/>
                    <a:pt x="35" y="7"/>
                  </a:cubicBezTo>
                  <a:cubicBezTo>
                    <a:pt x="37" y="8"/>
                    <a:pt x="38" y="9"/>
                    <a:pt x="40" y="9"/>
                  </a:cubicBezTo>
                  <a:cubicBezTo>
                    <a:pt x="27" y="16"/>
                    <a:pt x="14" y="16"/>
                    <a:pt x="0" y="9"/>
                  </a:cubicBezTo>
                  <a:close/>
                </a:path>
              </a:pathLst>
            </a:custGeom>
            <a:solidFill>
              <a:srgbClr val="DA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1C053846-8858-B6C4-0B32-88F4AA5A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179"/>
              <a:ext cx="100" cy="89"/>
            </a:xfrm>
            <a:custGeom>
              <a:avLst/>
              <a:gdLst>
                <a:gd name="T0" fmla="*/ 31 w 34"/>
                <a:gd name="T1" fmla="*/ 30 h 30"/>
                <a:gd name="T2" fmla="*/ 10 w 34"/>
                <a:gd name="T3" fmla="*/ 5 h 30"/>
                <a:gd name="T4" fmla="*/ 0 w 34"/>
                <a:gd name="T5" fmla="*/ 6 h 30"/>
                <a:gd name="T6" fmla="*/ 20 w 34"/>
                <a:gd name="T7" fmla="*/ 4 h 30"/>
                <a:gd name="T8" fmla="*/ 33 w 34"/>
                <a:gd name="T9" fmla="*/ 22 h 30"/>
                <a:gd name="T10" fmla="*/ 31 w 34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0">
                  <a:moveTo>
                    <a:pt x="31" y="30"/>
                  </a:moveTo>
                  <a:cubicBezTo>
                    <a:pt x="29" y="14"/>
                    <a:pt x="22" y="6"/>
                    <a:pt x="10" y="5"/>
                  </a:cubicBezTo>
                  <a:cubicBezTo>
                    <a:pt x="7" y="4"/>
                    <a:pt x="4" y="5"/>
                    <a:pt x="0" y="6"/>
                  </a:cubicBezTo>
                  <a:cubicBezTo>
                    <a:pt x="6" y="0"/>
                    <a:pt x="13" y="1"/>
                    <a:pt x="20" y="4"/>
                  </a:cubicBezTo>
                  <a:cubicBezTo>
                    <a:pt x="28" y="7"/>
                    <a:pt x="32" y="14"/>
                    <a:pt x="33" y="22"/>
                  </a:cubicBezTo>
                  <a:cubicBezTo>
                    <a:pt x="33" y="25"/>
                    <a:pt x="34" y="28"/>
                    <a:pt x="31" y="30"/>
                  </a:cubicBezTo>
                  <a:close/>
                </a:path>
              </a:pathLst>
            </a:custGeom>
            <a:solidFill>
              <a:srgbClr val="A95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735B6710-023B-4DD9-9E8E-7DCFF83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179"/>
              <a:ext cx="88" cy="80"/>
            </a:xfrm>
            <a:custGeom>
              <a:avLst/>
              <a:gdLst>
                <a:gd name="T0" fmla="*/ 22 w 30"/>
                <a:gd name="T1" fmla="*/ 5 h 27"/>
                <a:gd name="T2" fmla="*/ 4 w 30"/>
                <a:gd name="T3" fmla="*/ 23 h 27"/>
                <a:gd name="T4" fmla="*/ 2 w 30"/>
                <a:gd name="T5" fmla="*/ 27 h 27"/>
                <a:gd name="T6" fmla="*/ 30 w 30"/>
                <a:gd name="T7" fmla="*/ 3 h 27"/>
                <a:gd name="T8" fmla="*/ 22 w 30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2" y="5"/>
                  </a:moveTo>
                  <a:cubicBezTo>
                    <a:pt x="12" y="7"/>
                    <a:pt x="6" y="13"/>
                    <a:pt x="4" y="23"/>
                  </a:cubicBezTo>
                  <a:cubicBezTo>
                    <a:pt x="3" y="24"/>
                    <a:pt x="3" y="26"/>
                    <a:pt x="2" y="27"/>
                  </a:cubicBezTo>
                  <a:cubicBezTo>
                    <a:pt x="0" y="10"/>
                    <a:pt x="11" y="0"/>
                    <a:pt x="30" y="3"/>
                  </a:cubicBezTo>
                  <a:cubicBezTo>
                    <a:pt x="28" y="5"/>
                    <a:pt x="24" y="3"/>
                    <a:pt x="22" y="5"/>
                  </a:cubicBezTo>
                  <a:close/>
                </a:path>
              </a:pathLst>
            </a:custGeom>
            <a:solidFill>
              <a:srgbClr val="A95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2DB3B9A6-5823-3E7D-E383-1FA98901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303"/>
              <a:ext cx="58" cy="29"/>
            </a:xfrm>
            <a:custGeom>
              <a:avLst/>
              <a:gdLst>
                <a:gd name="T0" fmla="*/ 20 w 20"/>
                <a:gd name="T1" fmla="*/ 9 h 10"/>
                <a:gd name="T2" fmla="*/ 0 w 20"/>
                <a:gd name="T3" fmla="*/ 10 h 10"/>
                <a:gd name="T4" fmla="*/ 9 w 20"/>
                <a:gd name="T5" fmla="*/ 0 h 10"/>
                <a:gd name="T6" fmla="*/ 20 w 20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9"/>
                  </a:moveTo>
                  <a:cubicBezTo>
                    <a:pt x="13" y="0"/>
                    <a:pt x="9" y="0"/>
                    <a:pt x="0" y="10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5" y="0"/>
                    <a:pt x="19" y="3"/>
                    <a:pt x="20" y="9"/>
                  </a:cubicBezTo>
                  <a:close/>
                </a:path>
              </a:pathLst>
            </a:custGeom>
            <a:solidFill>
              <a:srgbClr val="CD8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08AA40FD-CAF5-C3CD-799C-6C9D73F1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541"/>
              <a:ext cx="294" cy="167"/>
            </a:xfrm>
            <a:custGeom>
              <a:avLst/>
              <a:gdLst>
                <a:gd name="T0" fmla="*/ 21 w 100"/>
                <a:gd name="T1" fmla="*/ 6 h 57"/>
                <a:gd name="T2" fmla="*/ 60 w 100"/>
                <a:gd name="T3" fmla="*/ 12 h 57"/>
                <a:gd name="T4" fmla="*/ 79 w 100"/>
                <a:gd name="T5" fmla="*/ 0 h 57"/>
                <a:gd name="T6" fmla="*/ 82 w 100"/>
                <a:gd name="T7" fmla="*/ 16 h 57"/>
                <a:gd name="T8" fmla="*/ 100 w 100"/>
                <a:gd name="T9" fmla="*/ 18 h 57"/>
                <a:gd name="T10" fmla="*/ 56 w 100"/>
                <a:gd name="T11" fmla="*/ 56 h 57"/>
                <a:gd name="T12" fmla="*/ 2 w 100"/>
                <a:gd name="T13" fmla="*/ 25 h 57"/>
                <a:gd name="T14" fmla="*/ 0 w 100"/>
                <a:gd name="T15" fmla="*/ 17 h 57"/>
                <a:gd name="T16" fmla="*/ 10 w 100"/>
                <a:gd name="T17" fmla="*/ 16 h 57"/>
                <a:gd name="T18" fmla="*/ 21 w 100"/>
                <a:gd name="T19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57">
                  <a:moveTo>
                    <a:pt x="21" y="6"/>
                  </a:moveTo>
                  <a:cubicBezTo>
                    <a:pt x="33" y="13"/>
                    <a:pt x="46" y="15"/>
                    <a:pt x="60" y="12"/>
                  </a:cubicBezTo>
                  <a:cubicBezTo>
                    <a:pt x="67" y="9"/>
                    <a:pt x="73" y="4"/>
                    <a:pt x="79" y="0"/>
                  </a:cubicBezTo>
                  <a:cubicBezTo>
                    <a:pt x="81" y="5"/>
                    <a:pt x="78" y="11"/>
                    <a:pt x="82" y="16"/>
                  </a:cubicBezTo>
                  <a:cubicBezTo>
                    <a:pt x="88" y="16"/>
                    <a:pt x="94" y="16"/>
                    <a:pt x="100" y="18"/>
                  </a:cubicBezTo>
                  <a:cubicBezTo>
                    <a:pt x="97" y="40"/>
                    <a:pt x="75" y="55"/>
                    <a:pt x="56" y="56"/>
                  </a:cubicBezTo>
                  <a:cubicBezTo>
                    <a:pt x="29" y="57"/>
                    <a:pt x="9" y="45"/>
                    <a:pt x="2" y="25"/>
                  </a:cubicBezTo>
                  <a:cubicBezTo>
                    <a:pt x="1" y="22"/>
                    <a:pt x="0" y="19"/>
                    <a:pt x="0" y="17"/>
                  </a:cubicBezTo>
                  <a:cubicBezTo>
                    <a:pt x="4" y="16"/>
                    <a:pt x="7" y="16"/>
                    <a:pt x="10" y="16"/>
                  </a:cubicBezTo>
                  <a:cubicBezTo>
                    <a:pt x="21" y="16"/>
                    <a:pt x="21" y="16"/>
                    <a:pt x="21" y="6"/>
                  </a:cubicBezTo>
                  <a:close/>
                </a:path>
              </a:pathLst>
            </a:custGeom>
            <a:solidFill>
              <a:srgbClr val="F9B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579C6535-9EB9-E7AC-BAA5-57347D920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937"/>
              <a:ext cx="194" cy="71"/>
            </a:xfrm>
            <a:custGeom>
              <a:avLst/>
              <a:gdLst>
                <a:gd name="T0" fmla="*/ 59 w 66"/>
                <a:gd name="T1" fmla="*/ 23 h 24"/>
                <a:gd name="T2" fmla="*/ 47 w 66"/>
                <a:gd name="T3" fmla="*/ 20 h 24"/>
                <a:gd name="T4" fmla="*/ 8 w 66"/>
                <a:gd name="T5" fmla="*/ 23 h 24"/>
                <a:gd name="T6" fmla="*/ 1 w 66"/>
                <a:gd name="T7" fmla="*/ 21 h 24"/>
                <a:gd name="T8" fmla="*/ 4 w 66"/>
                <a:gd name="T9" fmla="*/ 15 h 24"/>
                <a:gd name="T10" fmla="*/ 63 w 66"/>
                <a:gd name="T11" fmla="*/ 16 h 24"/>
                <a:gd name="T12" fmla="*/ 64 w 66"/>
                <a:gd name="T13" fmla="*/ 22 h 24"/>
                <a:gd name="T14" fmla="*/ 59 w 66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4">
                  <a:moveTo>
                    <a:pt x="59" y="23"/>
                  </a:moveTo>
                  <a:cubicBezTo>
                    <a:pt x="55" y="23"/>
                    <a:pt x="51" y="21"/>
                    <a:pt x="47" y="20"/>
                  </a:cubicBezTo>
                  <a:cubicBezTo>
                    <a:pt x="34" y="18"/>
                    <a:pt x="21" y="20"/>
                    <a:pt x="8" y="23"/>
                  </a:cubicBezTo>
                  <a:cubicBezTo>
                    <a:pt x="6" y="24"/>
                    <a:pt x="3" y="24"/>
                    <a:pt x="1" y="21"/>
                  </a:cubicBezTo>
                  <a:cubicBezTo>
                    <a:pt x="0" y="19"/>
                    <a:pt x="2" y="17"/>
                    <a:pt x="4" y="15"/>
                  </a:cubicBezTo>
                  <a:cubicBezTo>
                    <a:pt x="18" y="0"/>
                    <a:pt x="50" y="1"/>
                    <a:pt x="63" y="16"/>
                  </a:cubicBezTo>
                  <a:cubicBezTo>
                    <a:pt x="64" y="18"/>
                    <a:pt x="66" y="19"/>
                    <a:pt x="64" y="22"/>
                  </a:cubicBezTo>
                  <a:cubicBezTo>
                    <a:pt x="63" y="24"/>
                    <a:pt x="61" y="24"/>
                    <a:pt x="59" y="23"/>
                  </a:cubicBezTo>
                  <a:close/>
                </a:path>
              </a:pathLst>
            </a:custGeom>
            <a:solidFill>
              <a:srgbClr val="D31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CBA75F36-3B40-6453-5498-5B6224B3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44"/>
              <a:ext cx="77" cy="79"/>
            </a:xfrm>
            <a:custGeom>
              <a:avLst/>
              <a:gdLst>
                <a:gd name="T0" fmla="*/ 0 w 26"/>
                <a:gd name="T1" fmla="*/ 13 h 27"/>
                <a:gd name="T2" fmla="*/ 7 w 26"/>
                <a:gd name="T3" fmla="*/ 12 h 27"/>
                <a:gd name="T4" fmla="*/ 3 w 26"/>
                <a:gd name="T5" fmla="*/ 7 h 27"/>
                <a:gd name="T6" fmla="*/ 20 w 26"/>
                <a:gd name="T7" fmla="*/ 4 h 27"/>
                <a:gd name="T8" fmla="*/ 24 w 26"/>
                <a:gd name="T9" fmla="*/ 18 h 27"/>
                <a:gd name="T10" fmla="*/ 11 w 26"/>
                <a:gd name="T11" fmla="*/ 26 h 27"/>
                <a:gd name="T12" fmla="*/ 0 w 26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0" y="13"/>
                  </a:moveTo>
                  <a:cubicBezTo>
                    <a:pt x="3" y="13"/>
                    <a:pt x="6" y="16"/>
                    <a:pt x="7" y="12"/>
                  </a:cubicBezTo>
                  <a:cubicBezTo>
                    <a:pt x="9" y="8"/>
                    <a:pt x="6" y="7"/>
                    <a:pt x="3" y="7"/>
                  </a:cubicBezTo>
                  <a:cubicBezTo>
                    <a:pt x="8" y="1"/>
                    <a:pt x="14" y="0"/>
                    <a:pt x="20" y="4"/>
                  </a:cubicBezTo>
                  <a:cubicBezTo>
                    <a:pt x="24" y="7"/>
                    <a:pt x="26" y="12"/>
                    <a:pt x="24" y="18"/>
                  </a:cubicBezTo>
                  <a:cubicBezTo>
                    <a:pt x="22" y="24"/>
                    <a:pt x="18" y="27"/>
                    <a:pt x="11" y="26"/>
                  </a:cubicBezTo>
                  <a:cubicBezTo>
                    <a:pt x="4" y="25"/>
                    <a:pt x="1" y="20"/>
                    <a:pt x="0" y="13"/>
                  </a:cubicBezTo>
                  <a:close/>
                </a:path>
              </a:pathLst>
            </a:custGeom>
            <a:solidFill>
              <a:srgbClr val="64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2A7AD05E-395F-A374-C2C5-186A00D8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694"/>
              <a:ext cx="64" cy="73"/>
            </a:xfrm>
            <a:custGeom>
              <a:avLst/>
              <a:gdLst>
                <a:gd name="T0" fmla="*/ 10 w 22"/>
                <a:gd name="T1" fmla="*/ 1 h 25"/>
                <a:gd name="T2" fmla="*/ 22 w 22"/>
                <a:gd name="T3" fmla="*/ 13 h 25"/>
                <a:gd name="T4" fmla="*/ 13 w 22"/>
                <a:gd name="T5" fmla="*/ 25 h 25"/>
                <a:gd name="T6" fmla="*/ 1 w 22"/>
                <a:gd name="T7" fmla="*/ 14 h 25"/>
                <a:gd name="T8" fmla="*/ 4 w 22"/>
                <a:gd name="T9" fmla="*/ 12 h 25"/>
                <a:gd name="T10" fmla="*/ 6 w 22"/>
                <a:gd name="T11" fmla="*/ 7 h 25"/>
                <a:gd name="T12" fmla="*/ 10 w 22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10" y="1"/>
                  </a:moveTo>
                  <a:cubicBezTo>
                    <a:pt x="16" y="1"/>
                    <a:pt x="21" y="6"/>
                    <a:pt x="22" y="13"/>
                  </a:cubicBezTo>
                  <a:cubicBezTo>
                    <a:pt x="22" y="19"/>
                    <a:pt x="19" y="24"/>
                    <a:pt x="13" y="25"/>
                  </a:cubicBezTo>
                  <a:cubicBezTo>
                    <a:pt x="8" y="25"/>
                    <a:pt x="2" y="21"/>
                    <a:pt x="1" y="14"/>
                  </a:cubicBezTo>
                  <a:cubicBezTo>
                    <a:pt x="1" y="12"/>
                    <a:pt x="1" y="11"/>
                    <a:pt x="4" y="12"/>
                  </a:cubicBezTo>
                  <a:cubicBezTo>
                    <a:pt x="7" y="13"/>
                    <a:pt x="8" y="9"/>
                    <a:pt x="6" y="7"/>
                  </a:cubicBezTo>
                  <a:cubicBezTo>
                    <a:pt x="0" y="0"/>
                    <a:pt x="8" y="2"/>
                    <a:pt x="10" y="1"/>
                  </a:cubicBezTo>
                  <a:close/>
                </a:path>
              </a:pathLst>
            </a:custGeom>
            <a:solidFill>
              <a:srgbClr val="63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05C85905-CCB1-3F22-C952-449F7C8E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902"/>
              <a:ext cx="173" cy="97"/>
            </a:xfrm>
            <a:custGeom>
              <a:avLst/>
              <a:gdLst>
                <a:gd name="T0" fmla="*/ 51 w 59"/>
                <a:gd name="T1" fmla="*/ 9 h 33"/>
                <a:gd name="T2" fmla="*/ 57 w 59"/>
                <a:gd name="T3" fmla="*/ 22 h 33"/>
                <a:gd name="T4" fmla="*/ 45 w 59"/>
                <a:gd name="T5" fmla="*/ 33 h 33"/>
                <a:gd name="T6" fmla="*/ 40 w 59"/>
                <a:gd name="T7" fmla="*/ 32 h 33"/>
                <a:gd name="T8" fmla="*/ 13 w 59"/>
                <a:gd name="T9" fmla="*/ 26 h 33"/>
                <a:gd name="T10" fmla="*/ 7 w 59"/>
                <a:gd name="T11" fmla="*/ 26 h 33"/>
                <a:gd name="T12" fmla="*/ 1 w 59"/>
                <a:gd name="T13" fmla="*/ 9 h 33"/>
                <a:gd name="T14" fmla="*/ 11 w 59"/>
                <a:gd name="T15" fmla="*/ 3 h 33"/>
                <a:gd name="T16" fmla="*/ 39 w 59"/>
                <a:gd name="T17" fmla="*/ 12 h 33"/>
                <a:gd name="T18" fmla="*/ 51 w 59"/>
                <a:gd name="T19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3">
                  <a:moveTo>
                    <a:pt x="51" y="9"/>
                  </a:moveTo>
                  <a:cubicBezTo>
                    <a:pt x="59" y="11"/>
                    <a:pt x="59" y="16"/>
                    <a:pt x="57" y="22"/>
                  </a:cubicBezTo>
                  <a:cubicBezTo>
                    <a:pt x="55" y="27"/>
                    <a:pt x="51" y="31"/>
                    <a:pt x="45" y="33"/>
                  </a:cubicBezTo>
                  <a:cubicBezTo>
                    <a:pt x="43" y="33"/>
                    <a:pt x="42" y="32"/>
                    <a:pt x="40" y="32"/>
                  </a:cubicBezTo>
                  <a:cubicBezTo>
                    <a:pt x="32" y="26"/>
                    <a:pt x="22" y="25"/>
                    <a:pt x="13" y="26"/>
                  </a:cubicBezTo>
                  <a:cubicBezTo>
                    <a:pt x="11" y="27"/>
                    <a:pt x="9" y="26"/>
                    <a:pt x="7" y="26"/>
                  </a:cubicBezTo>
                  <a:cubicBezTo>
                    <a:pt x="2" y="21"/>
                    <a:pt x="0" y="16"/>
                    <a:pt x="1" y="9"/>
                  </a:cubicBezTo>
                  <a:cubicBezTo>
                    <a:pt x="2" y="4"/>
                    <a:pt x="5" y="0"/>
                    <a:pt x="11" y="3"/>
                  </a:cubicBezTo>
                  <a:cubicBezTo>
                    <a:pt x="20" y="9"/>
                    <a:pt x="29" y="13"/>
                    <a:pt x="39" y="12"/>
                  </a:cubicBezTo>
                  <a:cubicBezTo>
                    <a:pt x="44" y="11"/>
                    <a:pt x="47" y="10"/>
                    <a:pt x="51" y="9"/>
                  </a:cubicBezTo>
                  <a:close/>
                </a:path>
              </a:pathLst>
            </a:custGeom>
            <a:solidFill>
              <a:srgbClr val="621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128074D3-FF6C-3765-5566-D86F6331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802"/>
              <a:ext cx="139" cy="127"/>
            </a:xfrm>
            <a:custGeom>
              <a:avLst/>
              <a:gdLst>
                <a:gd name="T0" fmla="*/ 43 w 47"/>
                <a:gd name="T1" fmla="*/ 29 h 43"/>
                <a:gd name="T2" fmla="*/ 3 w 47"/>
                <a:gd name="T3" fmla="*/ 34 h 43"/>
                <a:gd name="T4" fmla="*/ 1 w 47"/>
                <a:gd name="T5" fmla="*/ 27 h 43"/>
                <a:gd name="T6" fmla="*/ 14 w 47"/>
                <a:gd name="T7" fmla="*/ 6 h 43"/>
                <a:gd name="T8" fmla="*/ 42 w 47"/>
                <a:gd name="T9" fmla="*/ 10 h 43"/>
                <a:gd name="T10" fmla="*/ 43 w 47"/>
                <a:gd name="T11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43" y="29"/>
                  </a:moveTo>
                  <a:cubicBezTo>
                    <a:pt x="33" y="41"/>
                    <a:pt x="15" y="43"/>
                    <a:pt x="3" y="34"/>
                  </a:cubicBezTo>
                  <a:cubicBezTo>
                    <a:pt x="0" y="32"/>
                    <a:pt x="0" y="30"/>
                    <a:pt x="1" y="27"/>
                  </a:cubicBezTo>
                  <a:cubicBezTo>
                    <a:pt x="2" y="18"/>
                    <a:pt x="5" y="10"/>
                    <a:pt x="14" y="6"/>
                  </a:cubicBezTo>
                  <a:cubicBezTo>
                    <a:pt x="24" y="0"/>
                    <a:pt x="35" y="2"/>
                    <a:pt x="42" y="10"/>
                  </a:cubicBezTo>
                  <a:cubicBezTo>
                    <a:pt x="47" y="16"/>
                    <a:pt x="47" y="21"/>
                    <a:pt x="43" y="29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63FB7F35-B108-1BE4-0C44-972FBDAC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755"/>
              <a:ext cx="112" cy="118"/>
            </a:xfrm>
            <a:custGeom>
              <a:avLst/>
              <a:gdLst>
                <a:gd name="T0" fmla="*/ 28 w 38"/>
                <a:gd name="T1" fmla="*/ 5 h 40"/>
                <a:gd name="T2" fmla="*/ 34 w 38"/>
                <a:gd name="T3" fmla="*/ 35 h 40"/>
                <a:gd name="T4" fmla="*/ 28 w 38"/>
                <a:gd name="T5" fmla="*/ 39 h 40"/>
                <a:gd name="T6" fmla="*/ 2 w 38"/>
                <a:gd name="T7" fmla="*/ 14 h 40"/>
                <a:gd name="T8" fmla="*/ 20 w 38"/>
                <a:gd name="T9" fmla="*/ 0 h 40"/>
                <a:gd name="T10" fmla="*/ 28 w 38"/>
                <a:gd name="T11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0">
                  <a:moveTo>
                    <a:pt x="28" y="5"/>
                  </a:moveTo>
                  <a:cubicBezTo>
                    <a:pt x="38" y="14"/>
                    <a:pt x="37" y="24"/>
                    <a:pt x="34" y="35"/>
                  </a:cubicBezTo>
                  <a:cubicBezTo>
                    <a:pt x="33" y="38"/>
                    <a:pt x="31" y="39"/>
                    <a:pt x="28" y="39"/>
                  </a:cubicBezTo>
                  <a:cubicBezTo>
                    <a:pt x="12" y="40"/>
                    <a:pt x="0" y="34"/>
                    <a:pt x="2" y="14"/>
                  </a:cubicBezTo>
                  <a:cubicBezTo>
                    <a:pt x="5" y="4"/>
                    <a:pt x="10" y="0"/>
                    <a:pt x="20" y="0"/>
                  </a:cubicBezTo>
                  <a:cubicBezTo>
                    <a:pt x="23" y="1"/>
                    <a:pt x="26" y="2"/>
                    <a:pt x="28" y="5"/>
                  </a:cubicBezTo>
                  <a:close/>
                </a:path>
              </a:pathLst>
            </a:custGeom>
            <a:solidFill>
              <a:srgbClr val="F8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DF5E3D65-24C1-C65C-A2A3-DDE3516F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911"/>
              <a:ext cx="68" cy="85"/>
            </a:xfrm>
            <a:custGeom>
              <a:avLst/>
              <a:gdLst>
                <a:gd name="T0" fmla="*/ 5 w 23"/>
                <a:gd name="T1" fmla="*/ 28 h 29"/>
                <a:gd name="T2" fmla="*/ 1 w 23"/>
                <a:gd name="T3" fmla="*/ 23 h 29"/>
                <a:gd name="T4" fmla="*/ 10 w 23"/>
                <a:gd name="T5" fmla="*/ 4 h 29"/>
                <a:gd name="T6" fmla="*/ 18 w 23"/>
                <a:gd name="T7" fmla="*/ 4 h 29"/>
                <a:gd name="T8" fmla="*/ 20 w 23"/>
                <a:gd name="T9" fmla="*/ 19 h 29"/>
                <a:gd name="T10" fmla="*/ 5 w 23"/>
                <a:gd name="T1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9">
                  <a:moveTo>
                    <a:pt x="5" y="28"/>
                  </a:moveTo>
                  <a:cubicBezTo>
                    <a:pt x="2" y="29"/>
                    <a:pt x="0" y="27"/>
                    <a:pt x="1" y="23"/>
                  </a:cubicBezTo>
                  <a:cubicBezTo>
                    <a:pt x="4" y="17"/>
                    <a:pt x="5" y="9"/>
                    <a:pt x="10" y="4"/>
                  </a:cubicBezTo>
                  <a:cubicBezTo>
                    <a:pt x="13" y="0"/>
                    <a:pt x="16" y="0"/>
                    <a:pt x="18" y="4"/>
                  </a:cubicBezTo>
                  <a:cubicBezTo>
                    <a:pt x="21" y="9"/>
                    <a:pt x="23" y="14"/>
                    <a:pt x="20" y="19"/>
                  </a:cubicBezTo>
                  <a:cubicBezTo>
                    <a:pt x="17" y="24"/>
                    <a:pt x="13" y="28"/>
                    <a:pt x="5" y="28"/>
                  </a:cubicBezTo>
                  <a:close/>
                </a:path>
              </a:pathLst>
            </a:custGeom>
            <a:solidFill>
              <a:srgbClr val="DF9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1698513B-8488-418D-3E69-594BE0D4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902"/>
              <a:ext cx="118" cy="53"/>
            </a:xfrm>
            <a:custGeom>
              <a:avLst/>
              <a:gdLst>
                <a:gd name="T0" fmla="*/ 40 w 40"/>
                <a:gd name="T1" fmla="*/ 9 h 18"/>
                <a:gd name="T2" fmla="*/ 0 w 40"/>
                <a:gd name="T3" fmla="*/ 3 h 18"/>
                <a:gd name="T4" fmla="*/ 16 w 40"/>
                <a:gd name="T5" fmla="*/ 3 h 18"/>
                <a:gd name="T6" fmla="*/ 40 w 40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8">
                  <a:moveTo>
                    <a:pt x="40" y="9"/>
                  </a:moveTo>
                  <a:cubicBezTo>
                    <a:pt x="29" y="18"/>
                    <a:pt x="9" y="15"/>
                    <a:pt x="0" y="3"/>
                  </a:cubicBezTo>
                  <a:cubicBezTo>
                    <a:pt x="5" y="0"/>
                    <a:pt x="11" y="2"/>
                    <a:pt x="16" y="3"/>
                  </a:cubicBezTo>
                  <a:cubicBezTo>
                    <a:pt x="24" y="5"/>
                    <a:pt x="33" y="5"/>
                    <a:pt x="40" y="9"/>
                  </a:cubicBezTo>
                  <a:close/>
                </a:path>
              </a:pathLst>
            </a:custGeom>
            <a:solidFill>
              <a:srgbClr val="FD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4C8BC100-3CA5-6A8E-359B-788F8F9C3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967"/>
              <a:ext cx="112" cy="50"/>
            </a:xfrm>
            <a:custGeom>
              <a:avLst/>
              <a:gdLst>
                <a:gd name="T0" fmla="*/ 0 w 38"/>
                <a:gd name="T1" fmla="*/ 4 h 17"/>
                <a:gd name="T2" fmla="*/ 38 w 38"/>
                <a:gd name="T3" fmla="*/ 11 h 17"/>
                <a:gd name="T4" fmla="*/ 0 w 38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7">
                  <a:moveTo>
                    <a:pt x="0" y="4"/>
                  </a:moveTo>
                  <a:cubicBezTo>
                    <a:pt x="14" y="0"/>
                    <a:pt x="27" y="1"/>
                    <a:pt x="38" y="11"/>
                  </a:cubicBezTo>
                  <a:cubicBezTo>
                    <a:pt x="25" y="17"/>
                    <a:pt x="9" y="14"/>
                    <a:pt x="0" y="4"/>
                  </a:cubicBezTo>
                  <a:close/>
                </a:path>
              </a:pathLst>
            </a:custGeom>
            <a:solidFill>
              <a:srgbClr val="D36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B6E75AB7-5954-1F0F-4DB4-5927ABE2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935"/>
              <a:ext cx="77" cy="44"/>
            </a:xfrm>
            <a:custGeom>
              <a:avLst/>
              <a:gdLst>
                <a:gd name="T0" fmla="*/ 10 w 26"/>
                <a:gd name="T1" fmla="*/ 1 h 15"/>
                <a:gd name="T2" fmla="*/ 11 w 26"/>
                <a:gd name="T3" fmla="*/ 1 h 15"/>
                <a:gd name="T4" fmla="*/ 25 w 26"/>
                <a:gd name="T5" fmla="*/ 9 h 15"/>
                <a:gd name="T6" fmla="*/ 12 w 26"/>
                <a:gd name="T7" fmla="*/ 14 h 15"/>
                <a:gd name="T8" fmla="*/ 7 w 26"/>
                <a:gd name="T9" fmla="*/ 14 h 15"/>
                <a:gd name="T10" fmla="*/ 0 w 26"/>
                <a:gd name="T11" fmla="*/ 6 h 15"/>
                <a:gd name="T12" fmla="*/ 9 w 26"/>
                <a:gd name="T13" fmla="*/ 1 h 15"/>
                <a:gd name="T14" fmla="*/ 10 w 26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7" y="0"/>
                    <a:pt x="26" y="5"/>
                    <a:pt x="25" y="9"/>
                  </a:cubicBezTo>
                  <a:cubicBezTo>
                    <a:pt x="23" y="15"/>
                    <a:pt x="17" y="14"/>
                    <a:pt x="12" y="14"/>
                  </a:cubicBezTo>
                  <a:cubicBezTo>
                    <a:pt x="11" y="14"/>
                    <a:pt x="9" y="14"/>
                    <a:pt x="7" y="14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2"/>
                    <a:pt x="5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29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6C462605-D2CB-8C4F-EC7E-61597EF0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726"/>
              <a:ext cx="121" cy="67"/>
            </a:xfrm>
            <a:custGeom>
              <a:avLst/>
              <a:gdLst>
                <a:gd name="T0" fmla="*/ 6 w 41"/>
                <a:gd name="T1" fmla="*/ 0 h 23"/>
                <a:gd name="T2" fmla="*/ 36 w 41"/>
                <a:gd name="T3" fmla="*/ 14 h 23"/>
                <a:gd name="T4" fmla="*/ 38 w 41"/>
                <a:gd name="T5" fmla="*/ 20 h 23"/>
                <a:gd name="T6" fmla="*/ 32 w 41"/>
                <a:gd name="T7" fmla="*/ 18 h 23"/>
                <a:gd name="T8" fmla="*/ 6 w 41"/>
                <a:gd name="T9" fmla="*/ 7 h 23"/>
                <a:gd name="T10" fmla="*/ 0 w 41"/>
                <a:gd name="T11" fmla="*/ 4 h 23"/>
                <a:gd name="T12" fmla="*/ 6 w 4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3">
                  <a:moveTo>
                    <a:pt x="6" y="0"/>
                  </a:moveTo>
                  <a:cubicBezTo>
                    <a:pt x="18" y="2"/>
                    <a:pt x="28" y="5"/>
                    <a:pt x="36" y="14"/>
                  </a:cubicBezTo>
                  <a:cubicBezTo>
                    <a:pt x="38" y="15"/>
                    <a:pt x="41" y="18"/>
                    <a:pt x="38" y="20"/>
                  </a:cubicBezTo>
                  <a:cubicBezTo>
                    <a:pt x="35" y="23"/>
                    <a:pt x="33" y="20"/>
                    <a:pt x="32" y="18"/>
                  </a:cubicBezTo>
                  <a:cubicBezTo>
                    <a:pt x="25" y="10"/>
                    <a:pt x="16" y="8"/>
                    <a:pt x="6" y="7"/>
                  </a:cubicBezTo>
                  <a:cubicBezTo>
                    <a:pt x="4" y="6"/>
                    <a:pt x="0" y="7"/>
                    <a:pt x="0" y="4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6F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9EA942E9-D657-7768-BBC0-790D2D166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676"/>
              <a:ext cx="102" cy="32"/>
            </a:xfrm>
            <a:custGeom>
              <a:avLst/>
              <a:gdLst>
                <a:gd name="T0" fmla="*/ 16 w 35"/>
                <a:gd name="T1" fmla="*/ 0 h 11"/>
                <a:gd name="T2" fmla="*/ 32 w 35"/>
                <a:gd name="T3" fmla="*/ 4 h 11"/>
                <a:gd name="T4" fmla="*/ 34 w 35"/>
                <a:gd name="T5" fmla="*/ 9 h 11"/>
                <a:gd name="T6" fmla="*/ 29 w 35"/>
                <a:gd name="T7" fmla="*/ 9 h 11"/>
                <a:gd name="T8" fmla="*/ 5 w 35"/>
                <a:gd name="T9" fmla="*/ 8 h 11"/>
                <a:gd name="T10" fmla="*/ 0 w 35"/>
                <a:gd name="T11" fmla="*/ 7 h 11"/>
                <a:gd name="T12" fmla="*/ 3 w 35"/>
                <a:gd name="T13" fmla="*/ 2 h 11"/>
                <a:gd name="T14" fmla="*/ 16 w 3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1">
                  <a:moveTo>
                    <a:pt x="16" y="0"/>
                  </a:moveTo>
                  <a:cubicBezTo>
                    <a:pt x="21" y="0"/>
                    <a:pt x="27" y="1"/>
                    <a:pt x="32" y="4"/>
                  </a:cubicBezTo>
                  <a:cubicBezTo>
                    <a:pt x="34" y="5"/>
                    <a:pt x="35" y="7"/>
                    <a:pt x="34" y="9"/>
                  </a:cubicBezTo>
                  <a:cubicBezTo>
                    <a:pt x="33" y="11"/>
                    <a:pt x="31" y="10"/>
                    <a:pt x="29" y="9"/>
                  </a:cubicBezTo>
                  <a:cubicBezTo>
                    <a:pt x="21" y="5"/>
                    <a:pt x="13" y="4"/>
                    <a:pt x="5" y="8"/>
                  </a:cubicBezTo>
                  <a:cubicBezTo>
                    <a:pt x="3" y="9"/>
                    <a:pt x="1" y="9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7" y="1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6C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855D9CE2-ADF1-EDF5-67F9-D579152B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873"/>
              <a:ext cx="59" cy="38"/>
            </a:xfrm>
            <a:custGeom>
              <a:avLst/>
              <a:gdLst>
                <a:gd name="T0" fmla="*/ 12 w 20"/>
                <a:gd name="T1" fmla="*/ 13 h 13"/>
                <a:gd name="T2" fmla="*/ 1 w 20"/>
                <a:gd name="T3" fmla="*/ 5 h 13"/>
                <a:gd name="T4" fmla="*/ 8 w 20"/>
                <a:gd name="T5" fmla="*/ 0 h 13"/>
                <a:gd name="T6" fmla="*/ 20 w 20"/>
                <a:gd name="T7" fmla="*/ 8 h 13"/>
                <a:gd name="T8" fmla="*/ 12 w 2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12" y="13"/>
                  </a:moveTo>
                  <a:cubicBezTo>
                    <a:pt x="8" y="13"/>
                    <a:pt x="0" y="8"/>
                    <a:pt x="1" y="5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15" y="0"/>
                    <a:pt x="20" y="3"/>
                    <a:pt x="20" y="8"/>
                  </a:cubicBezTo>
                  <a:cubicBezTo>
                    <a:pt x="19" y="12"/>
                    <a:pt x="16" y="13"/>
                    <a:pt x="12" y="13"/>
                  </a:cubicBezTo>
                  <a:close/>
                </a:path>
              </a:pathLst>
            </a:custGeom>
            <a:solidFill>
              <a:srgbClr val="F2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15A04770-11C4-5EEF-99DC-489C5A1B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799"/>
              <a:ext cx="105" cy="89"/>
            </a:xfrm>
            <a:custGeom>
              <a:avLst/>
              <a:gdLst>
                <a:gd name="T0" fmla="*/ 29 w 36"/>
                <a:gd name="T1" fmla="*/ 30 h 30"/>
                <a:gd name="T2" fmla="*/ 5 w 36"/>
                <a:gd name="T3" fmla="*/ 5 h 30"/>
                <a:gd name="T4" fmla="*/ 0 w 36"/>
                <a:gd name="T5" fmla="*/ 7 h 30"/>
                <a:gd name="T6" fmla="*/ 26 w 36"/>
                <a:gd name="T7" fmla="*/ 7 h 30"/>
                <a:gd name="T8" fmla="*/ 31 w 36"/>
                <a:gd name="T9" fmla="*/ 30 h 30"/>
                <a:gd name="T10" fmla="*/ 30 w 36"/>
                <a:gd name="T11" fmla="*/ 30 h 30"/>
                <a:gd name="T12" fmla="*/ 29 w 36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0">
                  <a:moveTo>
                    <a:pt x="29" y="30"/>
                  </a:moveTo>
                  <a:cubicBezTo>
                    <a:pt x="36" y="16"/>
                    <a:pt x="23" y="1"/>
                    <a:pt x="5" y="5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7" y="0"/>
                    <a:pt x="18" y="0"/>
                    <a:pt x="26" y="7"/>
                  </a:cubicBezTo>
                  <a:cubicBezTo>
                    <a:pt x="33" y="12"/>
                    <a:pt x="35" y="22"/>
                    <a:pt x="31" y="30"/>
                  </a:cubicBezTo>
                  <a:cubicBezTo>
                    <a:pt x="31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30"/>
                  </a:cubicBezTo>
                  <a:close/>
                </a:path>
              </a:pathLst>
            </a:custGeom>
            <a:solidFill>
              <a:srgbClr val="92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C69A7FC5-81CD-92EC-65CB-999CFC8B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746"/>
              <a:ext cx="85" cy="50"/>
            </a:xfrm>
            <a:custGeom>
              <a:avLst/>
              <a:gdLst>
                <a:gd name="T0" fmla="*/ 27 w 29"/>
                <a:gd name="T1" fmla="*/ 8 h 17"/>
                <a:gd name="T2" fmla="*/ 1 w 29"/>
                <a:gd name="T3" fmla="*/ 17 h 17"/>
                <a:gd name="T4" fmla="*/ 10 w 29"/>
                <a:gd name="T5" fmla="*/ 3 h 17"/>
                <a:gd name="T6" fmla="*/ 27 w 29"/>
                <a:gd name="T7" fmla="*/ 5 h 17"/>
                <a:gd name="T8" fmla="*/ 27 w 29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27" y="8"/>
                  </a:moveTo>
                  <a:cubicBezTo>
                    <a:pt x="16" y="1"/>
                    <a:pt x="8" y="4"/>
                    <a:pt x="1" y="17"/>
                  </a:cubicBezTo>
                  <a:cubicBezTo>
                    <a:pt x="0" y="10"/>
                    <a:pt x="4" y="6"/>
                    <a:pt x="10" y="3"/>
                  </a:cubicBezTo>
                  <a:cubicBezTo>
                    <a:pt x="16" y="0"/>
                    <a:pt x="22" y="1"/>
                    <a:pt x="27" y="5"/>
                  </a:cubicBezTo>
                  <a:cubicBezTo>
                    <a:pt x="28" y="6"/>
                    <a:pt x="29" y="7"/>
                    <a:pt x="27" y="8"/>
                  </a:cubicBezTo>
                  <a:close/>
                </a:path>
              </a:pathLst>
            </a:custGeom>
            <a:solidFill>
              <a:srgbClr val="925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1943BD8A-8F69-E0FF-0C02-B994F6AC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870"/>
              <a:ext cx="44" cy="26"/>
            </a:xfrm>
            <a:custGeom>
              <a:avLst/>
              <a:gdLst>
                <a:gd name="T0" fmla="*/ 14 w 15"/>
                <a:gd name="T1" fmla="*/ 9 h 9"/>
                <a:gd name="T2" fmla="*/ 0 w 15"/>
                <a:gd name="T3" fmla="*/ 6 h 9"/>
                <a:gd name="T4" fmla="*/ 8 w 15"/>
                <a:gd name="T5" fmla="*/ 1 h 9"/>
                <a:gd name="T6" fmla="*/ 14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4" y="9"/>
                  </a:moveTo>
                  <a:cubicBezTo>
                    <a:pt x="9" y="2"/>
                    <a:pt x="8" y="1"/>
                    <a:pt x="0" y="6"/>
                  </a:cubicBezTo>
                  <a:cubicBezTo>
                    <a:pt x="2" y="1"/>
                    <a:pt x="4" y="0"/>
                    <a:pt x="8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CE8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57B118C3-F975-CFFA-AF2C-87CB62FC2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825"/>
              <a:ext cx="138" cy="53"/>
            </a:xfrm>
            <a:custGeom>
              <a:avLst/>
              <a:gdLst>
                <a:gd name="T0" fmla="*/ 46 w 47"/>
                <a:gd name="T1" fmla="*/ 10 h 18"/>
                <a:gd name="T2" fmla="*/ 29 w 47"/>
                <a:gd name="T3" fmla="*/ 14 h 18"/>
                <a:gd name="T4" fmla="*/ 5 w 47"/>
                <a:gd name="T5" fmla="*/ 14 h 18"/>
                <a:gd name="T6" fmla="*/ 6 w 47"/>
                <a:gd name="T7" fmla="*/ 4 h 18"/>
                <a:gd name="T8" fmla="*/ 38 w 47"/>
                <a:gd name="T9" fmla="*/ 1 h 18"/>
                <a:gd name="T10" fmla="*/ 46 w 47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8">
                  <a:moveTo>
                    <a:pt x="46" y="10"/>
                  </a:moveTo>
                  <a:cubicBezTo>
                    <a:pt x="40" y="10"/>
                    <a:pt x="35" y="10"/>
                    <a:pt x="29" y="14"/>
                  </a:cubicBezTo>
                  <a:cubicBezTo>
                    <a:pt x="23" y="18"/>
                    <a:pt x="13" y="17"/>
                    <a:pt x="5" y="14"/>
                  </a:cubicBezTo>
                  <a:cubicBezTo>
                    <a:pt x="6" y="11"/>
                    <a:pt x="0" y="6"/>
                    <a:pt x="6" y="4"/>
                  </a:cubicBezTo>
                  <a:cubicBezTo>
                    <a:pt x="17" y="3"/>
                    <a:pt x="28" y="3"/>
                    <a:pt x="38" y="1"/>
                  </a:cubicBezTo>
                  <a:cubicBezTo>
                    <a:pt x="45" y="0"/>
                    <a:pt x="47" y="3"/>
                    <a:pt x="46" y="10"/>
                  </a:cubicBezTo>
                  <a:close/>
                </a:path>
              </a:pathLst>
            </a:custGeom>
            <a:solidFill>
              <a:srgbClr val="9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BAD3AACA-9F69-A212-4D9C-AE4CD878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643"/>
              <a:ext cx="62" cy="79"/>
            </a:xfrm>
            <a:custGeom>
              <a:avLst/>
              <a:gdLst>
                <a:gd name="T0" fmla="*/ 2 w 21"/>
                <a:gd name="T1" fmla="*/ 0 h 27"/>
                <a:gd name="T2" fmla="*/ 19 w 21"/>
                <a:gd name="T3" fmla="*/ 0 h 27"/>
                <a:gd name="T4" fmla="*/ 18 w 21"/>
                <a:gd name="T5" fmla="*/ 17 h 27"/>
                <a:gd name="T6" fmla="*/ 12 w 21"/>
                <a:gd name="T7" fmla="*/ 27 h 27"/>
                <a:gd name="T8" fmla="*/ 3 w 21"/>
                <a:gd name="T9" fmla="*/ 17 h 27"/>
                <a:gd name="T10" fmla="*/ 2 w 21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7">
                  <a:moveTo>
                    <a:pt x="2" y="0"/>
                  </a:moveTo>
                  <a:cubicBezTo>
                    <a:pt x="8" y="7"/>
                    <a:pt x="13" y="5"/>
                    <a:pt x="19" y="0"/>
                  </a:cubicBezTo>
                  <a:cubicBezTo>
                    <a:pt x="19" y="6"/>
                    <a:pt x="21" y="12"/>
                    <a:pt x="18" y="17"/>
                  </a:cubicBezTo>
                  <a:cubicBezTo>
                    <a:pt x="14" y="19"/>
                    <a:pt x="12" y="22"/>
                    <a:pt x="12" y="27"/>
                  </a:cubicBezTo>
                  <a:cubicBezTo>
                    <a:pt x="8" y="24"/>
                    <a:pt x="7" y="19"/>
                    <a:pt x="3" y="17"/>
                  </a:cubicBezTo>
                  <a:cubicBezTo>
                    <a:pt x="0" y="12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E64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3448E34E-1FB3-0474-FAD3-FB0466A9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75"/>
              <a:ext cx="71" cy="35"/>
            </a:xfrm>
            <a:custGeom>
              <a:avLst/>
              <a:gdLst>
                <a:gd name="T0" fmla="*/ 24 w 24"/>
                <a:gd name="T1" fmla="*/ 8 h 12"/>
                <a:gd name="T2" fmla="*/ 11 w 24"/>
                <a:gd name="T3" fmla="*/ 12 h 12"/>
                <a:gd name="T4" fmla="*/ 16 w 24"/>
                <a:gd name="T5" fmla="*/ 6 h 12"/>
                <a:gd name="T6" fmla="*/ 5 w 24"/>
                <a:gd name="T7" fmla="*/ 10 h 12"/>
                <a:gd name="T8" fmla="*/ 10 w 24"/>
                <a:gd name="T9" fmla="*/ 3 h 12"/>
                <a:gd name="T10" fmla="*/ 0 w 24"/>
                <a:gd name="T11" fmla="*/ 7 h 12"/>
                <a:gd name="T12" fmla="*/ 6 w 24"/>
                <a:gd name="T13" fmla="*/ 0 h 12"/>
                <a:gd name="T14" fmla="*/ 24 w 24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2">
                  <a:moveTo>
                    <a:pt x="24" y="8"/>
                  </a:moveTo>
                  <a:cubicBezTo>
                    <a:pt x="20" y="8"/>
                    <a:pt x="15" y="10"/>
                    <a:pt x="11" y="12"/>
                  </a:cubicBezTo>
                  <a:cubicBezTo>
                    <a:pt x="11" y="8"/>
                    <a:pt x="14" y="8"/>
                    <a:pt x="16" y="6"/>
                  </a:cubicBezTo>
                  <a:cubicBezTo>
                    <a:pt x="12" y="4"/>
                    <a:pt x="9" y="8"/>
                    <a:pt x="5" y="10"/>
                  </a:cubicBezTo>
                  <a:cubicBezTo>
                    <a:pt x="4" y="5"/>
                    <a:pt x="9" y="6"/>
                    <a:pt x="10" y="3"/>
                  </a:cubicBezTo>
                  <a:cubicBezTo>
                    <a:pt x="6" y="2"/>
                    <a:pt x="3" y="5"/>
                    <a:pt x="0" y="7"/>
                  </a:cubicBezTo>
                  <a:cubicBezTo>
                    <a:pt x="0" y="2"/>
                    <a:pt x="4" y="2"/>
                    <a:pt x="6" y="0"/>
                  </a:cubicBezTo>
                  <a:cubicBezTo>
                    <a:pt x="13" y="0"/>
                    <a:pt x="19" y="4"/>
                    <a:pt x="24" y="8"/>
                  </a:cubicBezTo>
                  <a:close/>
                </a:path>
              </a:pathLst>
            </a:custGeom>
            <a:solidFill>
              <a:srgbClr val="AD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EE97C674-BA7F-EE16-AB34-BA25C2A36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212"/>
              <a:ext cx="89" cy="91"/>
            </a:xfrm>
            <a:custGeom>
              <a:avLst/>
              <a:gdLst>
                <a:gd name="T0" fmla="*/ 24 w 30"/>
                <a:gd name="T1" fmla="*/ 7 h 31"/>
                <a:gd name="T2" fmla="*/ 19 w 30"/>
                <a:gd name="T3" fmla="*/ 11 h 31"/>
                <a:gd name="T4" fmla="*/ 22 w 30"/>
                <a:gd name="T5" fmla="*/ 14 h 31"/>
                <a:gd name="T6" fmla="*/ 27 w 30"/>
                <a:gd name="T7" fmla="*/ 11 h 31"/>
                <a:gd name="T8" fmla="*/ 21 w 30"/>
                <a:gd name="T9" fmla="*/ 28 h 31"/>
                <a:gd name="T10" fmla="*/ 4 w 30"/>
                <a:gd name="T11" fmla="*/ 24 h 31"/>
                <a:gd name="T12" fmla="*/ 6 w 30"/>
                <a:gd name="T13" fmla="*/ 5 h 31"/>
                <a:gd name="T14" fmla="*/ 24 w 30"/>
                <a:gd name="T1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1">
                  <a:moveTo>
                    <a:pt x="24" y="7"/>
                  </a:moveTo>
                  <a:cubicBezTo>
                    <a:pt x="22" y="8"/>
                    <a:pt x="19" y="8"/>
                    <a:pt x="19" y="11"/>
                  </a:cubicBezTo>
                  <a:cubicBezTo>
                    <a:pt x="19" y="13"/>
                    <a:pt x="20" y="14"/>
                    <a:pt x="22" y="14"/>
                  </a:cubicBezTo>
                  <a:cubicBezTo>
                    <a:pt x="25" y="16"/>
                    <a:pt x="26" y="13"/>
                    <a:pt x="27" y="11"/>
                  </a:cubicBezTo>
                  <a:cubicBezTo>
                    <a:pt x="30" y="19"/>
                    <a:pt x="28" y="25"/>
                    <a:pt x="21" y="28"/>
                  </a:cubicBezTo>
                  <a:cubicBezTo>
                    <a:pt x="15" y="31"/>
                    <a:pt x="8" y="29"/>
                    <a:pt x="4" y="24"/>
                  </a:cubicBezTo>
                  <a:cubicBezTo>
                    <a:pt x="0" y="18"/>
                    <a:pt x="1" y="10"/>
                    <a:pt x="6" y="5"/>
                  </a:cubicBezTo>
                  <a:cubicBezTo>
                    <a:pt x="12" y="0"/>
                    <a:pt x="18" y="1"/>
                    <a:pt x="24" y="7"/>
                  </a:cubicBezTo>
                  <a:close/>
                </a:path>
              </a:pathLst>
            </a:custGeom>
            <a:solidFill>
              <a:srgbClr val="76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4CFED55F-A5EA-C4FF-8317-B1D18D3E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215"/>
              <a:ext cx="82" cy="88"/>
            </a:xfrm>
            <a:custGeom>
              <a:avLst/>
              <a:gdLst>
                <a:gd name="T0" fmla="*/ 28 w 28"/>
                <a:gd name="T1" fmla="*/ 11 h 30"/>
                <a:gd name="T2" fmla="*/ 17 w 28"/>
                <a:gd name="T3" fmla="*/ 28 h 30"/>
                <a:gd name="T4" fmla="*/ 3 w 28"/>
                <a:gd name="T5" fmla="*/ 22 h 30"/>
                <a:gd name="T6" fmla="*/ 4 w 28"/>
                <a:gd name="T7" fmla="*/ 6 h 30"/>
                <a:gd name="T8" fmla="*/ 20 w 28"/>
                <a:gd name="T9" fmla="*/ 2 h 30"/>
                <a:gd name="T10" fmla="*/ 24 w 28"/>
                <a:gd name="T11" fmla="*/ 5 h 30"/>
                <a:gd name="T12" fmla="*/ 28 w 28"/>
                <a:gd name="T1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0">
                  <a:moveTo>
                    <a:pt x="28" y="11"/>
                  </a:moveTo>
                  <a:cubicBezTo>
                    <a:pt x="28" y="21"/>
                    <a:pt x="24" y="27"/>
                    <a:pt x="17" y="28"/>
                  </a:cubicBezTo>
                  <a:cubicBezTo>
                    <a:pt x="11" y="30"/>
                    <a:pt x="6" y="28"/>
                    <a:pt x="3" y="22"/>
                  </a:cubicBezTo>
                  <a:cubicBezTo>
                    <a:pt x="0" y="17"/>
                    <a:pt x="0" y="11"/>
                    <a:pt x="4" y="6"/>
                  </a:cubicBezTo>
                  <a:cubicBezTo>
                    <a:pt x="8" y="1"/>
                    <a:pt x="14" y="0"/>
                    <a:pt x="20" y="2"/>
                  </a:cubicBezTo>
                  <a:cubicBezTo>
                    <a:pt x="21" y="3"/>
                    <a:pt x="22" y="4"/>
                    <a:pt x="24" y="5"/>
                  </a:cubicBezTo>
                  <a:cubicBezTo>
                    <a:pt x="21" y="11"/>
                    <a:pt x="21" y="11"/>
                    <a:pt x="28" y="11"/>
                  </a:cubicBezTo>
                  <a:close/>
                </a:path>
              </a:pathLst>
            </a:custGeom>
            <a:solidFill>
              <a:srgbClr val="76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69BA9B95-C7B1-B529-9964-ADC915B39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229"/>
              <a:ext cx="32" cy="33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7 h 11"/>
                <a:gd name="T4" fmla="*/ 2 w 11"/>
                <a:gd name="T5" fmla="*/ 7 h 11"/>
                <a:gd name="T6" fmla="*/ 7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6"/>
                    <a:pt x="10" y="6"/>
                    <a:pt x="10" y="7"/>
                  </a:cubicBezTo>
                  <a:cubicBezTo>
                    <a:pt x="7" y="8"/>
                    <a:pt x="5" y="11"/>
                    <a:pt x="2" y="7"/>
                  </a:cubicBezTo>
                  <a:cubicBezTo>
                    <a:pt x="0" y="2"/>
                    <a:pt x="5" y="2"/>
                    <a:pt x="7" y="0"/>
                  </a:cubicBezTo>
                  <a:cubicBezTo>
                    <a:pt x="9" y="1"/>
                    <a:pt x="10" y="4"/>
                    <a:pt x="11" y="6"/>
                  </a:cubicBezTo>
                  <a:close/>
                </a:path>
              </a:pathLst>
            </a:custGeom>
            <a:solidFill>
              <a:srgbClr val="E6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7415159D-1D46-E5A3-D684-0C5914FD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826"/>
              <a:ext cx="76" cy="82"/>
            </a:xfrm>
            <a:custGeom>
              <a:avLst/>
              <a:gdLst>
                <a:gd name="T0" fmla="*/ 26 w 26"/>
                <a:gd name="T1" fmla="*/ 13 h 28"/>
                <a:gd name="T2" fmla="*/ 11 w 26"/>
                <a:gd name="T3" fmla="*/ 26 h 28"/>
                <a:gd name="T4" fmla="*/ 1 w 26"/>
                <a:gd name="T5" fmla="*/ 12 h 28"/>
                <a:gd name="T6" fmla="*/ 16 w 26"/>
                <a:gd name="T7" fmla="*/ 2 h 28"/>
                <a:gd name="T8" fmla="*/ 19 w 26"/>
                <a:gd name="T9" fmla="*/ 9 h 28"/>
                <a:gd name="T10" fmla="*/ 19 w 26"/>
                <a:gd name="T11" fmla="*/ 13 h 28"/>
                <a:gd name="T12" fmla="*/ 26 w 26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8">
                  <a:moveTo>
                    <a:pt x="26" y="13"/>
                  </a:moveTo>
                  <a:cubicBezTo>
                    <a:pt x="24" y="23"/>
                    <a:pt x="19" y="28"/>
                    <a:pt x="11" y="26"/>
                  </a:cubicBezTo>
                  <a:cubicBezTo>
                    <a:pt x="4" y="25"/>
                    <a:pt x="0" y="19"/>
                    <a:pt x="1" y="12"/>
                  </a:cubicBezTo>
                  <a:cubicBezTo>
                    <a:pt x="2" y="5"/>
                    <a:pt x="9" y="0"/>
                    <a:pt x="16" y="2"/>
                  </a:cubicBezTo>
                  <a:cubicBezTo>
                    <a:pt x="21" y="4"/>
                    <a:pt x="22" y="4"/>
                    <a:pt x="19" y="9"/>
                  </a:cubicBezTo>
                  <a:cubicBezTo>
                    <a:pt x="18" y="10"/>
                    <a:pt x="18" y="11"/>
                    <a:pt x="19" y="13"/>
                  </a:cubicBezTo>
                  <a:cubicBezTo>
                    <a:pt x="20" y="14"/>
                    <a:pt x="21" y="14"/>
                    <a:pt x="26" y="13"/>
                  </a:cubicBezTo>
                  <a:close/>
                </a:path>
              </a:pathLst>
            </a:custGeom>
            <a:solidFill>
              <a:srgbClr val="641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8BAA10E9-196E-2FFC-DC80-F2B30CDDB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779"/>
              <a:ext cx="65" cy="76"/>
            </a:xfrm>
            <a:custGeom>
              <a:avLst/>
              <a:gdLst>
                <a:gd name="T0" fmla="*/ 20 w 22"/>
                <a:gd name="T1" fmla="*/ 5 h 26"/>
                <a:gd name="T2" fmla="*/ 21 w 22"/>
                <a:gd name="T3" fmla="*/ 12 h 26"/>
                <a:gd name="T4" fmla="*/ 22 w 22"/>
                <a:gd name="T5" fmla="*/ 14 h 26"/>
                <a:gd name="T6" fmla="*/ 13 w 22"/>
                <a:gd name="T7" fmla="*/ 25 h 26"/>
                <a:gd name="T8" fmla="*/ 2 w 22"/>
                <a:gd name="T9" fmla="*/ 19 h 26"/>
                <a:gd name="T10" fmla="*/ 6 w 22"/>
                <a:gd name="T11" fmla="*/ 3 h 26"/>
                <a:gd name="T12" fmla="*/ 20 w 22"/>
                <a:gd name="T1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20" y="5"/>
                  </a:moveTo>
                  <a:cubicBezTo>
                    <a:pt x="15" y="9"/>
                    <a:pt x="15" y="9"/>
                    <a:pt x="21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20"/>
                    <a:pt x="19" y="24"/>
                    <a:pt x="13" y="25"/>
                  </a:cubicBezTo>
                  <a:cubicBezTo>
                    <a:pt x="8" y="26"/>
                    <a:pt x="4" y="24"/>
                    <a:pt x="2" y="19"/>
                  </a:cubicBezTo>
                  <a:cubicBezTo>
                    <a:pt x="0" y="13"/>
                    <a:pt x="1" y="7"/>
                    <a:pt x="6" y="3"/>
                  </a:cubicBezTo>
                  <a:cubicBezTo>
                    <a:pt x="11" y="0"/>
                    <a:pt x="16" y="0"/>
                    <a:pt x="20" y="5"/>
                  </a:cubicBezTo>
                  <a:close/>
                </a:path>
              </a:pathLst>
            </a:custGeom>
            <a:solidFill>
              <a:srgbClr val="631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22277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724;p47"/>
          <p:cNvSpPr txBox="1">
            <a:spLocks noGrp="1"/>
          </p:cNvSpPr>
          <p:nvPr>
            <p:ph type="title"/>
          </p:nvPr>
        </p:nvSpPr>
        <p:spPr>
          <a:xfrm>
            <a:off x="713225" y="82585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اسلاید اینجا می رود!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" name="Google Shape;725;p47"/>
          <p:cNvSpPr txBox="1">
            <a:spLocks/>
          </p:cNvSpPr>
          <p:nvPr/>
        </p:nvSpPr>
        <p:spPr>
          <a:xfrm>
            <a:off x="1323239" y="1112200"/>
            <a:ext cx="3870600" cy="335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Montserra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0" indent="0" algn="r" rtl="1">
              <a:buFont typeface="Montserrat"/>
              <a:buNone/>
            </a:pPr>
            <a:endParaRPr lang="en-US" dirty="0">
              <a:cs typeface="B Nazanin" panose="00000700000000000000" pitchFamily="2" charset="-78"/>
            </a:endParaRP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ساده هستند</a:t>
            </a: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می توانید ایده های خود را به وضوح سازماندهی کنید</a:t>
            </a: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خرید شیر را هرگز فراموش نخواهید کرد!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F584D426-792F-59D5-E611-F3D19864EE62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194300" y="1682751"/>
            <a:ext cx="3590925" cy="3149600"/>
            <a:chOff x="3272" y="1060"/>
            <a:chExt cx="2262" cy="1984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2EB5DE17-69D6-575F-6DCE-191767598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305"/>
              <a:ext cx="953" cy="888"/>
            </a:xfrm>
            <a:custGeom>
              <a:avLst/>
              <a:gdLst>
                <a:gd name="T0" fmla="*/ 125 w 129"/>
                <a:gd name="T1" fmla="*/ 36 h 120"/>
                <a:gd name="T2" fmla="*/ 129 w 129"/>
                <a:gd name="T3" fmla="*/ 40 h 120"/>
                <a:gd name="T4" fmla="*/ 128 w 129"/>
                <a:gd name="T5" fmla="*/ 51 h 120"/>
                <a:gd name="T6" fmla="*/ 128 w 129"/>
                <a:gd name="T7" fmla="*/ 54 h 120"/>
                <a:gd name="T8" fmla="*/ 126 w 129"/>
                <a:gd name="T9" fmla="*/ 57 h 120"/>
                <a:gd name="T10" fmla="*/ 123 w 129"/>
                <a:gd name="T11" fmla="*/ 61 h 120"/>
                <a:gd name="T12" fmla="*/ 122 w 129"/>
                <a:gd name="T13" fmla="*/ 62 h 120"/>
                <a:gd name="T14" fmla="*/ 120 w 129"/>
                <a:gd name="T15" fmla="*/ 66 h 120"/>
                <a:gd name="T16" fmla="*/ 101 w 129"/>
                <a:gd name="T17" fmla="*/ 92 h 120"/>
                <a:gd name="T18" fmla="*/ 99 w 129"/>
                <a:gd name="T19" fmla="*/ 94 h 120"/>
                <a:gd name="T20" fmla="*/ 84 w 129"/>
                <a:gd name="T21" fmla="*/ 101 h 120"/>
                <a:gd name="T22" fmla="*/ 82 w 129"/>
                <a:gd name="T23" fmla="*/ 103 h 120"/>
                <a:gd name="T24" fmla="*/ 83 w 129"/>
                <a:gd name="T25" fmla="*/ 104 h 120"/>
                <a:gd name="T26" fmla="*/ 92 w 129"/>
                <a:gd name="T27" fmla="*/ 104 h 120"/>
                <a:gd name="T28" fmla="*/ 95 w 129"/>
                <a:gd name="T29" fmla="*/ 104 h 120"/>
                <a:gd name="T30" fmla="*/ 95 w 129"/>
                <a:gd name="T31" fmla="*/ 105 h 120"/>
                <a:gd name="T32" fmla="*/ 90 w 129"/>
                <a:gd name="T33" fmla="*/ 114 h 120"/>
                <a:gd name="T34" fmla="*/ 71 w 129"/>
                <a:gd name="T35" fmla="*/ 118 h 120"/>
                <a:gd name="T36" fmla="*/ 59 w 129"/>
                <a:gd name="T37" fmla="*/ 110 h 120"/>
                <a:gd name="T38" fmla="*/ 58 w 129"/>
                <a:gd name="T39" fmla="*/ 108 h 120"/>
                <a:gd name="T40" fmla="*/ 65 w 129"/>
                <a:gd name="T41" fmla="*/ 106 h 120"/>
                <a:gd name="T42" fmla="*/ 66 w 129"/>
                <a:gd name="T43" fmla="*/ 105 h 120"/>
                <a:gd name="T44" fmla="*/ 65 w 129"/>
                <a:gd name="T45" fmla="*/ 104 h 120"/>
                <a:gd name="T46" fmla="*/ 52 w 129"/>
                <a:gd name="T47" fmla="*/ 102 h 120"/>
                <a:gd name="T48" fmla="*/ 51 w 129"/>
                <a:gd name="T49" fmla="*/ 102 h 120"/>
                <a:gd name="T50" fmla="*/ 49 w 129"/>
                <a:gd name="T51" fmla="*/ 102 h 120"/>
                <a:gd name="T52" fmla="*/ 29 w 129"/>
                <a:gd name="T53" fmla="*/ 93 h 120"/>
                <a:gd name="T54" fmla="*/ 26 w 129"/>
                <a:gd name="T55" fmla="*/ 93 h 120"/>
                <a:gd name="T56" fmla="*/ 16 w 129"/>
                <a:gd name="T57" fmla="*/ 97 h 120"/>
                <a:gd name="T58" fmla="*/ 14 w 129"/>
                <a:gd name="T59" fmla="*/ 96 h 120"/>
                <a:gd name="T60" fmla="*/ 7 w 129"/>
                <a:gd name="T61" fmla="*/ 93 h 120"/>
                <a:gd name="T62" fmla="*/ 1 w 129"/>
                <a:gd name="T63" fmla="*/ 80 h 120"/>
                <a:gd name="T64" fmla="*/ 1 w 129"/>
                <a:gd name="T65" fmla="*/ 77 h 120"/>
                <a:gd name="T66" fmla="*/ 10 w 129"/>
                <a:gd name="T67" fmla="*/ 70 h 120"/>
                <a:gd name="T68" fmla="*/ 18 w 129"/>
                <a:gd name="T69" fmla="*/ 74 h 120"/>
                <a:gd name="T70" fmla="*/ 14 w 129"/>
                <a:gd name="T71" fmla="*/ 55 h 120"/>
                <a:gd name="T72" fmla="*/ 17 w 129"/>
                <a:gd name="T73" fmla="*/ 52 h 120"/>
                <a:gd name="T74" fmla="*/ 25 w 129"/>
                <a:gd name="T75" fmla="*/ 50 h 120"/>
                <a:gd name="T76" fmla="*/ 28 w 129"/>
                <a:gd name="T77" fmla="*/ 51 h 120"/>
                <a:gd name="T78" fmla="*/ 29 w 129"/>
                <a:gd name="T79" fmla="*/ 55 h 120"/>
                <a:gd name="T80" fmla="*/ 30 w 129"/>
                <a:gd name="T81" fmla="*/ 56 h 120"/>
                <a:gd name="T82" fmla="*/ 30 w 129"/>
                <a:gd name="T83" fmla="*/ 55 h 120"/>
                <a:gd name="T84" fmla="*/ 29 w 129"/>
                <a:gd name="T85" fmla="*/ 50 h 120"/>
                <a:gd name="T86" fmla="*/ 31 w 129"/>
                <a:gd name="T87" fmla="*/ 47 h 120"/>
                <a:gd name="T88" fmla="*/ 48 w 129"/>
                <a:gd name="T89" fmla="*/ 37 h 120"/>
                <a:gd name="T90" fmla="*/ 71 w 129"/>
                <a:gd name="T91" fmla="*/ 16 h 120"/>
                <a:gd name="T92" fmla="*/ 84 w 129"/>
                <a:gd name="T93" fmla="*/ 1 h 120"/>
                <a:gd name="T94" fmla="*/ 87 w 129"/>
                <a:gd name="T95" fmla="*/ 1 h 120"/>
                <a:gd name="T96" fmla="*/ 98 w 129"/>
                <a:gd name="T97" fmla="*/ 11 h 120"/>
                <a:gd name="T98" fmla="*/ 113 w 129"/>
                <a:gd name="T99" fmla="*/ 21 h 120"/>
                <a:gd name="T100" fmla="*/ 115 w 129"/>
                <a:gd name="T101" fmla="*/ 24 h 120"/>
                <a:gd name="T102" fmla="*/ 118 w 129"/>
                <a:gd name="T103" fmla="*/ 39 h 120"/>
                <a:gd name="T104" fmla="*/ 118 w 129"/>
                <a:gd name="T105" fmla="*/ 41 h 120"/>
                <a:gd name="T106" fmla="*/ 123 w 129"/>
                <a:gd name="T107" fmla="*/ 36 h 120"/>
                <a:gd name="T108" fmla="*/ 125 w 129"/>
                <a:gd name="T109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" h="120">
                  <a:moveTo>
                    <a:pt x="125" y="36"/>
                  </a:moveTo>
                  <a:cubicBezTo>
                    <a:pt x="127" y="37"/>
                    <a:pt x="129" y="38"/>
                    <a:pt x="129" y="40"/>
                  </a:cubicBezTo>
                  <a:cubicBezTo>
                    <a:pt x="129" y="44"/>
                    <a:pt x="129" y="48"/>
                    <a:pt x="128" y="51"/>
                  </a:cubicBezTo>
                  <a:cubicBezTo>
                    <a:pt x="128" y="52"/>
                    <a:pt x="127" y="53"/>
                    <a:pt x="128" y="54"/>
                  </a:cubicBezTo>
                  <a:cubicBezTo>
                    <a:pt x="127" y="55"/>
                    <a:pt x="127" y="56"/>
                    <a:pt x="126" y="57"/>
                  </a:cubicBezTo>
                  <a:cubicBezTo>
                    <a:pt x="125" y="58"/>
                    <a:pt x="124" y="59"/>
                    <a:pt x="123" y="61"/>
                  </a:cubicBezTo>
                  <a:cubicBezTo>
                    <a:pt x="123" y="61"/>
                    <a:pt x="123" y="62"/>
                    <a:pt x="122" y="62"/>
                  </a:cubicBezTo>
                  <a:cubicBezTo>
                    <a:pt x="121" y="63"/>
                    <a:pt x="120" y="64"/>
                    <a:pt x="120" y="66"/>
                  </a:cubicBezTo>
                  <a:cubicBezTo>
                    <a:pt x="117" y="77"/>
                    <a:pt x="111" y="86"/>
                    <a:pt x="101" y="92"/>
                  </a:cubicBezTo>
                  <a:cubicBezTo>
                    <a:pt x="101" y="93"/>
                    <a:pt x="100" y="94"/>
                    <a:pt x="99" y="94"/>
                  </a:cubicBezTo>
                  <a:cubicBezTo>
                    <a:pt x="94" y="97"/>
                    <a:pt x="89" y="99"/>
                    <a:pt x="84" y="101"/>
                  </a:cubicBezTo>
                  <a:cubicBezTo>
                    <a:pt x="83" y="101"/>
                    <a:pt x="82" y="102"/>
                    <a:pt x="82" y="103"/>
                  </a:cubicBezTo>
                  <a:cubicBezTo>
                    <a:pt x="82" y="104"/>
                    <a:pt x="83" y="104"/>
                    <a:pt x="83" y="104"/>
                  </a:cubicBezTo>
                  <a:cubicBezTo>
                    <a:pt x="86" y="103"/>
                    <a:pt x="89" y="104"/>
                    <a:pt x="92" y="104"/>
                  </a:cubicBezTo>
                  <a:cubicBezTo>
                    <a:pt x="93" y="104"/>
                    <a:pt x="94" y="104"/>
                    <a:pt x="95" y="104"/>
                  </a:cubicBezTo>
                  <a:cubicBezTo>
                    <a:pt x="96" y="104"/>
                    <a:pt x="96" y="105"/>
                    <a:pt x="95" y="105"/>
                  </a:cubicBezTo>
                  <a:cubicBezTo>
                    <a:pt x="95" y="109"/>
                    <a:pt x="93" y="112"/>
                    <a:pt x="90" y="114"/>
                  </a:cubicBezTo>
                  <a:cubicBezTo>
                    <a:pt x="84" y="118"/>
                    <a:pt x="78" y="120"/>
                    <a:pt x="71" y="118"/>
                  </a:cubicBezTo>
                  <a:cubicBezTo>
                    <a:pt x="66" y="117"/>
                    <a:pt x="62" y="115"/>
                    <a:pt x="59" y="110"/>
                  </a:cubicBezTo>
                  <a:cubicBezTo>
                    <a:pt x="58" y="110"/>
                    <a:pt x="57" y="109"/>
                    <a:pt x="58" y="108"/>
                  </a:cubicBezTo>
                  <a:cubicBezTo>
                    <a:pt x="60" y="107"/>
                    <a:pt x="63" y="107"/>
                    <a:pt x="65" y="106"/>
                  </a:cubicBezTo>
                  <a:cubicBezTo>
                    <a:pt x="66" y="106"/>
                    <a:pt x="66" y="105"/>
                    <a:pt x="66" y="105"/>
                  </a:cubicBezTo>
                  <a:cubicBezTo>
                    <a:pt x="66" y="104"/>
                    <a:pt x="66" y="104"/>
                    <a:pt x="65" y="104"/>
                  </a:cubicBezTo>
                  <a:cubicBezTo>
                    <a:pt x="61" y="104"/>
                    <a:pt x="56" y="103"/>
                    <a:pt x="52" y="102"/>
                  </a:cubicBezTo>
                  <a:cubicBezTo>
                    <a:pt x="52" y="102"/>
                    <a:pt x="51" y="102"/>
                    <a:pt x="51" y="102"/>
                  </a:cubicBezTo>
                  <a:cubicBezTo>
                    <a:pt x="50" y="103"/>
                    <a:pt x="50" y="102"/>
                    <a:pt x="49" y="102"/>
                  </a:cubicBezTo>
                  <a:cubicBezTo>
                    <a:pt x="42" y="100"/>
                    <a:pt x="35" y="97"/>
                    <a:pt x="29" y="93"/>
                  </a:cubicBezTo>
                  <a:cubicBezTo>
                    <a:pt x="27" y="92"/>
                    <a:pt x="27" y="92"/>
                    <a:pt x="26" y="93"/>
                  </a:cubicBezTo>
                  <a:cubicBezTo>
                    <a:pt x="23" y="95"/>
                    <a:pt x="20" y="97"/>
                    <a:pt x="16" y="97"/>
                  </a:cubicBezTo>
                  <a:cubicBezTo>
                    <a:pt x="15" y="97"/>
                    <a:pt x="14" y="96"/>
                    <a:pt x="14" y="96"/>
                  </a:cubicBezTo>
                  <a:cubicBezTo>
                    <a:pt x="12" y="95"/>
                    <a:pt x="9" y="94"/>
                    <a:pt x="7" y="93"/>
                  </a:cubicBezTo>
                  <a:cubicBezTo>
                    <a:pt x="3" y="89"/>
                    <a:pt x="1" y="85"/>
                    <a:pt x="1" y="80"/>
                  </a:cubicBezTo>
                  <a:cubicBezTo>
                    <a:pt x="0" y="79"/>
                    <a:pt x="1" y="78"/>
                    <a:pt x="1" y="77"/>
                  </a:cubicBezTo>
                  <a:cubicBezTo>
                    <a:pt x="0" y="73"/>
                    <a:pt x="5" y="69"/>
                    <a:pt x="10" y="70"/>
                  </a:cubicBezTo>
                  <a:cubicBezTo>
                    <a:pt x="12" y="70"/>
                    <a:pt x="15" y="72"/>
                    <a:pt x="18" y="74"/>
                  </a:cubicBezTo>
                  <a:cubicBezTo>
                    <a:pt x="17" y="68"/>
                    <a:pt x="16" y="62"/>
                    <a:pt x="14" y="55"/>
                  </a:cubicBezTo>
                  <a:cubicBezTo>
                    <a:pt x="14" y="53"/>
                    <a:pt x="14" y="52"/>
                    <a:pt x="17" y="52"/>
                  </a:cubicBezTo>
                  <a:cubicBezTo>
                    <a:pt x="20" y="51"/>
                    <a:pt x="22" y="51"/>
                    <a:pt x="25" y="50"/>
                  </a:cubicBezTo>
                  <a:cubicBezTo>
                    <a:pt x="27" y="49"/>
                    <a:pt x="28" y="49"/>
                    <a:pt x="28" y="51"/>
                  </a:cubicBezTo>
                  <a:cubicBezTo>
                    <a:pt x="28" y="53"/>
                    <a:pt x="29" y="54"/>
                    <a:pt x="29" y="55"/>
                  </a:cubicBezTo>
                  <a:cubicBezTo>
                    <a:pt x="29" y="56"/>
                    <a:pt x="29" y="56"/>
                    <a:pt x="30" y="56"/>
                  </a:cubicBezTo>
                  <a:cubicBezTo>
                    <a:pt x="31" y="56"/>
                    <a:pt x="30" y="55"/>
                    <a:pt x="30" y="55"/>
                  </a:cubicBezTo>
                  <a:cubicBezTo>
                    <a:pt x="29" y="53"/>
                    <a:pt x="29" y="52"/>
                    <a:pt x="29" y="50"/>
                  </a:cubicBezTo>
                  <a:cubicBezTo>
                    <a:pt x="29" y="49"/>
                    <a:pt x="29" y="48"/>
                    <a:pt x="31" y="47"/>
                  </a:cubicBezTo>
                  <a:cubicBezTo>
                    <a:pt x="37" y="45"/>
                    <a:pt x="43" y="41"/>
                    <a:pt x="48" y="37"/>
                  </a:cubicBezTo>
                  <a:cubicBezTo>
                    <a:pt x="56" y="31"/>
                    <a:pt x="64" y="24"/>
                    <a:pt x="71" y="16"/>
                  </a:cubicBezTo>
                  <a:cubicBezTo>
                    <a:pt x="75" y="11"/>
                    <a:pt x="79" y="6"/>
                    <a:pt x="84" y="1"/>
                  </a:cubicBezTo>
                  <a:cubicBezTo>
                    <a:pt x="85" y="0"/>
                    <a:pt x="85" y="0"/>
                    <a:pt x="87" y="1"/>
                  </a:cubicBezTo>
                  <a:cubicBezTo>
                    <a:pt x="90" y="4"/>
                    <a:pt x="94" y="7"/>
                    <a:pt x="98" y="11"/>
                  </a:cubicBezTo>
                  <a:cubicBezTo>
                    <a:pt x="103" y="14"/>
                    <a:pt x="108" y="18"/>
                    <a:pt x="113" y="21"/>
                  </a:cubicBezTo>
                  <a:cubicBezTo>
                    <a:pt x="114" y="22"/>
                    <a:pt x="115" y="22"/>
                    <a:pt x="115" y="24"/>
                  </a:cubicBezTo>
                  <a:cubicBezTo>
                    <a:pt x="116" y="29"/>
                    <a:pt x="117" y="34"/>
                    <a:pt x="118" y="39"/>
                  </a:cubicBezTo>
                  <a:cubicBezTo>
                    <a:pt x="118" y="39"/>
                    <a:pt x="118" y="40"/>
                    <a:pt x="118" y="41"/>
                  </a:cubicBezTo>
                  <a:cubicBezTo>
                    <a:pt x="120" y="39"/>
                    <a:pt x="121" y="37"/>
                    <a:pt x="123" y="36"/>
                  </a:cubicBezTo>
                  <a:cubicBezTo>
                    <a:pt x="124" y="36"/>
                    <a:pt x="125" y="36"/>
                    <a:pt x="125" y="36"/>
                  </a:cubicBezTo>
                  <a:close/>
                </a:path>
              </a:pathLst>
            </a:custGeom>
            <a:solidFill>
              <a:srgbClr val="FDD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66DC6807-3542-2A7B-03A4-4A383885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074"/>
              <a:ext cx="901" cy="970"/>
            </a:xfrm>
            <a:custGeom>
              <a:avLst/>
              <a:gdLst>
                <a:gd name="T0" fmla="*/ 103 w 122"/>
                <a:gd name="T1" fmla="*/ 0 h 131"/>
                <a:gd name="T2" fmla="*/ 120 w 122"/>
                <a:gd name="T3" fmla="*/ 18 h 131"/>
                <a:gd name="T4" fmla="*/ 121 w 122"/>
                <a:gd name="T5" fmla="*/ 37 h 131"/>
                <a:gd name="T6" fmla="*/ 107 w 122"/>
                <a:gd name="T7" fmla="*/ 72 h 131"/>
                <a:gd name="T8" fmla="*/ 100 w 122"/>
                <a:gd name="T9" fmla="*/ 93 h 131"/>
                <a:gd name="T10" fmla="*/ 104 w 122"/>
                <a:gd name="T11" fmla="*/ 115 h 131"/>
                <a:gd name="T12" fmla="*/ 107 w 122"/>
                <a:gd name="T13" fmla="*/ 131 h 131"/>
                <a:gd name="T14" fmla="*/ 63 w 122"/>
                <a:gd name="T15" fmla="*/ 131 h 131"/>
                <a:gd name="T16" fmla="*/ 51 w 122"/>
                <a:gd name="T17" fmla="*/ 131 h 131"/>
                <a:gd name="T18" fmla="*/ 34 w 122"/>
                <a:gd name="T19" fmla="*/ 128 h 131"/>
                <a:gd name="T20" fmla="*/ 37 w 122"/>
                <a:gd name="T21" fmla="*/ 115 h 131"/>
                <a:gd name="T22" fmla="*/ 45 w 122"/>
                <a:gd name="T23" fmla="*/ 96 h 131"/>
                <a:gd name="T24" fmla="*/ 39 w 122"/>
                <a:gd name="T25" fmla="*/ 93 h 131"/>
                <a:gd name="T26" fmla="*/ 27 w 122"/>
                <a:gd name="T27" fmla="*/ 101 h 131"/>
                <a:gd name="T28" fmla="*/ 32 w 122"/>
                <a:gd name="T29" fmla="*/ 98 h 131"/>
                <a:gd name="T30" fmla="*/ 34 w 122"/>
                <a:gd name="T31" fmla="*/ 99 h 131"/>
                <a:gd name="T32" fmla="*/ 26 w 122"/>
                <a:gd name="T33" fmla="*/ 109 h 131"/>
                <a:gd name="T34" fmla="*/ 4 w 122"/>
                <a:gd name="T35" fmla="*/ 120 h 131"/>
                <a:gd name="T36" fmla="*/ 1 w 122"/>
                <a:gd name="T37" fmla="*/ 115 h 131"/>
                <a:gd name="T38" fmla="*/ 12 w 122"/>
                <a:gd name="T39" fmla="*/ 111 h 131"/>
                <a:gd name="T40" fmla="*/ 21 w 122"/>
                <a:gd name="T41" fmla="*/ 106 h 131"/>
                <a:gd name="T42" fmla="*/ 18 w 122"/>
                <a:gd name="T43" fmla="*/ 99 h 131"/>
                <a:gd name="T44" fmla="*/ 36 w 122"/>
                <a:gd name="T45" fmla="*/ 88 h 131"/>
                <a:gd name="T46" fmla="*/ 43 w 122"/>
                <a:gd name="T47" fmla="*/ 88 h 131"/>
                <a:gd name="T48" fmla="*/ 47 w 122"/>
                <a:gd name="T49" fmla="*/ 83 h 131"/>
                <a:gd name="T50" fmla="*/ 50 w 122"/>
                <a:gd name="T51" fmla="*/ 79 h 131"/>
                <a:gd name="T52" fmla="*/ 52 w 122"/>
                <a:gd name="T53" fmla="*/ 73 h 131"/>
                <a:gd name="T54" fmla="*/ 56 w 122"/>
                <a:gd name="T55" fmla="*/ 58 h 131"/>
                <a:gd name="T56" fmla="*/ 61 w 122"/>
                <a:gd name="T57" fmla="*/ 33 h 131"/>
                <a:gd name="T58" fmla="*/ 56 w 122"/>
                <a:gd name="T59" fmla="*/ 8 h 131"/>
                <a:gd name="T60" fmla="*/ 66 w 122"/>
                <a:gd name="T61" fmla="*/ 6 h 131"/>
                <a:gd name="T62" fmla="*/ 71 w 122"/>
                <a:gd name="T63" fmla="*/ 30 h 131"/>
                <a:gd name="T64" fmla="*/ 73 w 122"/>
                <a:gd name="T65" fmla="*/ 39 h 131"/>
                <a:gd name="T66" fmla="*/ 88 w 122"/>
                <a:gd name="T67" fmla="*/ 41 h 131"/>
                <a:gd name="T68" fmla="*/ 110 w 122"/>
                <a:gd name="T69" fmla="*/ 37 h 131"/>
                <a:gd name="T70" fmla="*/ 111 w 122"/>
                <a:gd name="T71" fmla="*/ 29 h 131"/>
                <a:gd name="T72" fmla="*/ 104 w 122"/>
                <a:gd name="T73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" h="131">
                  <a:moveTo>
                    <a:pt x="103" y="1"/>
                  </a:moveTo>
                  <a:cubicBezTo>
                    <a:pt x="103" y="1"/>
                    <a:pt x="103" y="0"/>
                    <a:pt x="103" y="0"/>
                  </a:cubicBezTo>
                  <a:cubicBezTo>
                    <a:pt x="106" y="1"/>
                    <a:pt x="109" y="1"/>
                    <a:pt x="112" y="3"/>
                  </a:cubicBezTo>
                  <a:cubicBezTo>
                    <a:pt x="117" y="7"/>
                    <a:pt x="119" y="12"/>
                    <a:pt x="120" y="18"/>
                  </a:cubicBezTo>
                  <a:cubicBezTo>
                    <a:pt x="122" y="23"/>
                    <a:pt x="122" y="29"/>
                    <a:pt x="122" y="35"/>
                  </a:cubicBezTo>
                  <a:cubicBezTo>
                    <a:pt x="122" y="36"/>
                    <a:pt x="122" y="37"/>
                    <a:pt x="121" y="37"/>
                  </a:cubicBezTo>
                  <a:cubicBezTo>
                    <a:pt x="121" y="44"/>
                    <a:pt x="119" y="49"/>
                    <a:pt x="116" y="55"/>
                  </a:cubicBezTo>
                  <a:cubicBezTo>
                    <a:pt x="113" y="61"/>
                    <a:pt x="110" y="67"/>
                    <a:pt x="107" y="72"/>
                  </a:cubicBezTo>
                  <a:cubicBezTo>
                    <a:pt x="105" y="75"/>
                    <a:pt x="104" y="78"/>
                    <a:pt x="103" y="80"/>
                  </a:cubicBezTo>
                  <a:cubicBezTo>
                    <a:pt x="101" y="84"/>
                    <a:pt x="100" y="89"/>
                    <a:pt x="100" y="93"/>
                  </a:cubicBezTo>
                  <a:cubicBezTo>
                    <a:pt x="101" y="100"/>
                    <a:pt x="102" y="107"/>
                    <a:pt x="103" y="113"/>
                  </a:cubicBezTo>
                  <a:cubicBezTo>
                    <a:pt x="104" y="114"/>
                    <a:pt x="104" y="114"/>
                    <a:pt x="104" y="115"/>
                  </a:cubicBezTo>
                  <a:cubicBezTo>
                    <a:pt x="105" y="119"/>
                    <a:pt x="107" y="124"/>
                    <a:pt x="108" y="128"/>
                  </a:cubicBezTo>
                  <a:cubicBezTo>
                    <a:pt x="108" y="129"/>
                    <a:pt x="108" y="130"/>
                    <a:pt x="107" y="131"/>
                  </a:cubicBezTo>
                  <a:cubicBezTo>
                    <a:pt x="107" y="131"/>
                    <a:pt x="106" y="131"/>
                    <a:pt x="105" y="131"/>
                  </a:cubicBezTo>
                  <a:cubicBezTo>
                    <a:pt x="91" y="131"/>
                    <a:pt x="77" y="131"/>
                    <a:pt x="63" y="131"/>
                  </a:cubicBezTo>
                  <a:cubicBezTo>
                    <a:pt x="60" y="131"/>
                    <a:pt x="56" y="131"/>
                    <a:pt x="53" y="131"/>
                  </a:cubicBezTo>
                  <a:cubicBezTo>
                    <a:pt x="52" y="131"/>
                    <a:pt x="52" y="131"/>
                    <a:pt x="51" y="131"/>
                  </a:cubicBezTo>
                  <a:cubicBezTo>
                    <a:pt x="49" y="129"/>
                    <a:pt x="46" y="129"/>
                    <a:pt x="43" y="128"/>
                  </a:cubicBezTo>
                  <a:cubicBezTo>
                    <a:pt x="40" y="128"/>
                    <a:pt x="37" y="128"/>
                    <a:pt x="34" y="128"/>
                  </a:cubicBezTo>
                  <a:cubicBezTo>
                    <a:pt x="33" y="127"/>
                    <a:pt x="33" y="126"/>
                    <a:pt x="34" y="125"/>
                  </a:cubicBezTo>
                  <a:cubicBezTo>
                    <a:pt x="34" y="122"/>
                    <a:pt x="36" y="119"/>
                    <a:pt x="37" y="115"/>
                  </a:cubicBezTo>
                  <a:cubicBezTo>
                    <a:pt x="39" y="109"/>
                    <a:pt x="43" y="104"/>
                    <a:pt x="46" y="98"/>
                  </a:cubicBezTo>
                  <a:cubicBezTo>
                    <a:pt x="47" y="97"/>
                    <a:pt x="46" y="97"/>
                    <a:pt x="45" y="96"/>
                  </a:cubicBezTo>
                  <a:cubicBezTo>
                    <a:pt x="44" y="96"/>
                    <a:pt x="43" y="95"/>
                    <a:pt x="42" y="94"/>
                  </a:cubicBezTo>
                  <a:cubicBezTo>
                    <a:pt x="41" y="93"/>
                    <a:pt x="40" y="92"/>
                    <a:pt x="39" y="93"/>
                  </a:cubicBezTo>
                  <a:cubicBezTo>
                    <a:pt x="34" y="91"/>
                    <a:pt x="28" y="95"/>
                    <a:pt x="26" y="98"/>
                  </a:cubicBezTo>
                  <a:cubicBezTo>
                    <a:pt x="25" y="100"/>
                    <a:pt x="25" y="100"/>
                    <a:pt x="27" y="101"/>
                  </a:cubicBezTo>
                  <a:cubicBezTo>
                    <a:pt x="28" y="101"/>
                    <a:pt x="29" y="101"/>
                    <a:pt x="30" y="100"/>
                  </a:cubicBezTo>
                  <a:cubicBezTo>
                    <a:pt x="31" y="99"/>
                    <a:pt x="31" y="99"/>
                    <a:pt x="32" y="98"/>
                  </a:cubicBezTo>
                  <a:cubicBezTo>
                    <a:pt x="33" y="98"/>
                    <a:pt x="33" y="97"/>
                    <a:pt x="34" y="98"/>
                  </a:cubicBezTo>
                  <a:cubicBezTo>
                    <a:pt x="34" y="98"/>
                    <a:pt x="34" y="99"/>
                    <a:pt x="34" y="99"/>
                  </a:cubicBezTo>
                  <a:cubicBezTo>
                    <a:pt x="31" y="102"/>
                    <a:pt x="29" y="105"/>
                    <a:pt x="27" y="108"/>
                  </a:cubicBezTo>
                  <a:cubicBezTo>
                    <a:pt x="27" y="108"/>
                    <a:pt x="27" y="108"/>
                    <a:pt x="26" y="109"/>
                  </a:cubicBezTo>
                  <a:cubicBezTo>
                    <a:pt x="22" y="111"/>
                    <a:pt x="18" y="114"/>
                    <a:pt x="14" y="116"/>
                  </a:cubicBezTo>
                  <a:cubicBezTo>
                    <a:pt x="11" y="118"/>
                    <a:pt x="8" y="119"/>
                    <a:pt x="4" y="120"/>
                  </a:cubicBezTo>
                  <a:cubicBezTo>
                    <a:pt x="3" y="120"/>
                    <a:pt x="2" y="119"/>
                    <a:pt x="2" y="119"/>
                  </a:cubicBezTo>
                  <a:cubicBezTo>
                    <a:pt x="1" y="118"/>
                    <a:pt x="0" y="117"/>
                    <a:pt x="1" y="115"/>
                  </a:cubicBezTo>
                  <a:cubicBezTo>
                    <a:pt x="1" y="115"/>
                    <a:pt x="2" y="114"/>
                    <a:pt x="2" y="114"/>
                  </a:cubicBezTo>
                  <a:cubicBezTo>
                    <a:pt x="6" y="114"/>
                    <a:pt x="9" y="112"/>
                    <a:pt x="12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6" y="109"/>
                    <a:pt x="19" y="108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17" y="105"/>
                    <a:pt x="16" y="103"/>
                    <a:pt x="18" y="99"/>
                  </a:cubicBezTo>
                  <a:cubicBezTo>
                    <a:pt x="20" y="97"/>
                    <a:pt x="22" y="95"/>
                    <a:pt x="24" y="93"/>
                  </a:cubicBezTo>
                  <a:cubicBezTo>
                    <a:pt x="27" y="90"/>
                    <a:pt x="31" y="88"/>
                    <a:pt x="36" y="88"/>
                  </a:cubicBezTo>
                  <a:cubicBezTo>
                    <a:pt x="37" y="88"/>
                    <a:pt x="39" y="88"/>
                    <a:pt x="40" y="88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4" y="87"/>
                    <a:pt x="44" y="87"/>
                    <a:pt x="45" y="86"/>
                  </a:cubicBezTo>
                  <a:cubicBezTo>
                    <a:pt x="45" y="85"/>
                    <a:pt x="46" y="84"/>
                    <a:pt x="47" y="83"/>
                  </a:cubicBezTo>
                  <a:cubicBezTo>
                    <a:pt x="47" y="82"/>
                    <a:pt x="48" y="81"/>
                    <a:pt x="48" y="81"/>
                  </a:cubicBezTo>
                  <a:cubicBezTo>
                    <a:pt x="49" y="80"/>
                    <a:pt x="49" y="79"/>
                    <a:pt x="50" y="79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6"/>
                    <a:pt x="51" y="75"/>
                    <a:pt x="52" y="73"/>
                  </a:cubicBezTo>
                  <a:cubicBezTo>
                    <a:pt x="53" y="69"/>
                    <a:pt x="54" y="65"/>
                    <a:pt x="54" y="61"/>
                  </a:cubicBezTo>
                  <a:cubicBezTo>
                    <a:pt x="54" y="60"/>
                    <a:pt x="55" y="59"/>
                    <a:pt x="56" y="58"/>
                  </a:cubicBezTo>
                  <a:cubicBezTo>
                    <a:pt x="58" y="55"/>
                    <a:pt x="59" y="52"/>
                    <a:pt x="59" y="49"/>
                  </a:cubicBezTo>
                  <a:cubicBezTo>
                    <a:pt x="60" y="43"/>
                    <a:pt x="61" y="38"/>
                    <a:pt x="61" y="33"/>
                  </a:cubicBezTo>
                  <a:cubicBezTo>
                    <a:pt x="60" y="25"/>
                    <a:pt x="59" y="18"/>
                    <a:pt x="57" y="11"/>
                  </a:cubicBezTo>
                  <a:cubicBezTo>
                    <a:pt x="56" y="10"/>
                    <a:pt x="56" y="9"/>
                    <a:pt x="56" y="8"/>
                  </a:cubicBezTo>
                  <a:cubicBezTo>
                    <a:pt x="59" y="6"/>
                    <a:pt x="62" y="5"/>
                    <a:pt x="65" y="4"/>
                  </a:cubicBezTo>
                  <a:cubicBezTo>
                    <a:pt x="65" y="5"/>
                    <a:pt x="66" y="5"/>
                    <a:pt x="66" y="6"/>
                  </a:cubicBezTo>
                  <a:cubicBezTo>
                    <a:pt x="68" y="10"/>
                    <a:pt x="69" y="14"/>
                    <a:pt x="70" y="19"/>
                  </a:cubicBezTo>
                  <a:cubicBezTo>
                    <a:pt x="71" y="22"/>
                    <a:pt x="70" y="26"/>
                    <a:pt x="71" y="30"/>
                  </a:cubicBezTo>
                  <a:cubicBezTo>
                    <a:pt x="71" y="32"/>
                    <a:pt x="70" y="35"/>
                    <a:pt x="71" y="37"/>
                  </a:cubicBezTo>
                  <a:cubicBezTo>
                    <a:pt x="71" y="39"/>
                    <a:pt x="71" y="39"/>
                    <a:pt x="73" y="39"/>
                  </a:cubicBezTo>
                  <a:cubicBezTo>
                    <a:pt x="75" y="40"/>
                    <a:pt x="78" y="40"/>
                    <a:pt x="81" y="40"/>
                  </a:cubicBezTo>
                  <a:cubicBezTo>
                    <a:pt x="84" y="40"/>
                    <a:pt x="86" y="41"/>
                    <a:pt x="88" y="41"/>
                  </a:cubicBezTo>
                  <a:cubicBezTo>
                    <a:pt x="94" y="41"/>
                    <a:pt x="99" y="40"/>
                    <a:pt x="105" y="39"/>
                  </a:cubicBezTo>
                  <a:cubicBezTo>
                    <a:pt x="106" y="38"/>
                    <a:pt x="108" y="37"/>
                    <a:pt x="110" y="37"/>
                  </a:cubicBezTo>
                  <a:cubicBezTo>
                    <a:pt x="110" y="36"/>
                    <a:pt x="111" y="36"/>
                    <a:pt x="111" y="35"/>
                  </a:cubicBezTo>
                  <a:cubicBezTo>
                    <a:pt x="111" y="33"/>
                    <a:pt x="111" y="31"/>
                    <a:pt x="111" y="29"/>
                  </a:cubicBezTo>
                  <a:cubicBezTo>
                    <a:pt x="111" y="24"/>
                    <a:pt x="110" y="19"/>
                    <a:pt x="109" y="14"/>
                  </a:cubicBezTo>
                  <a:cubicBezTo>
                    <a:pt x="108" y="10"/>
                    <a:pt x="106" y="6"/>
                    <a:pt x="104" y="3"/>
                  </a:cubicBezTo>
                  <a:cubicBezTo>
                    <a:pt x="104" y="2"/>
                    <a:pt x="103" y="2"/>
                    <a:pt x="103" y="1"/>
                  </a:cubicBezTo>
                  <a:close/>
                </a:path>
              </a:pathLst>
            </a:custGeom>
            <a:solidFill>
              <a:srgbClr val="FFE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52A95A5B-91E1-3565-845D-E56B6171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096"/>
              <a:ext cx="583" cy="415"/>
            </a:xfrm>
            <a:custGeom>
              <a:avLst/>
              <a:gdLst>
                <a:gd name="T0" fmla="*/ 9 w 79"/>
                <a:gd name="T1" fmla="*/ 34 h 56"/>
                <a:gd name="T2" fmla="*/ 8 w 79"/>
                <a:gd name="T3" fmla="*/ 17 h 56"/>
                <a:gd name="T4" fmla="*/ 3 w 79"/>
                <a:gd name="T5" fmla="*/ 4 h 56"/>
                <a:gd name="T6" fmla="*/ 0 w 79"/>
                <a:gd name="T7" fmla="*/ 0 h 56"/>
                <a:gd name="T8" fmla="*/ 17 w 79"/>
                <a:gd name="T9" fmla="*/ 11 h 56"/>
                <a:gd name="T10" fmla="*/ 36 w 79"/>
                <a:gd name="T11" fmla="*/ 30 h 56"/>
                <a:gd name="T12" fmla="*/ 38 w 79"/>
                <a:gd name="T13" fmla="*/ 30 h 56"/>
                <a:gd name="T14" fmla="*/ 56 w 79"/>
                <a:gd name="T15" fmla="*/ 11 h 56"/>
                <a:gd name="T16" fmla="*/ 61 w 79"/>
                <a:gd name="T17" fmla="*/ 6 h 56"/>
                <a:gd name="T18" fmla="*/ 62 w 79"/>
                <a:gd name="T19" fmla="*/ 6 h 56"/>
                <a:gd name="T20" fmla="*/ 64 w 79"/>
                <a:gd name="T21" fmla="*/ 6 h 56"/>
                <a:gd name="T22" fmla="*/ 74 w 79"/>
                <a:gd name="T23" fmla="*/ 14 h 56"/>
                <a:gd name="T24" fmla="*/ 75 w 79"/>
                <a:gd name="T25" fmla="*/ 15 h 56"/>
                <a:gd name="T26" fmla="*/ 78 w 79"/>
                <a:gd name="T27" fmla="*/ 17 h 56"/>
                <a:gd name="T28" fmla="*/ 78 w 79"/>
                <a:gd name="T29" fmla="*/ 19 h 56"/>
                <a:gd name="T30" fmla="*/ 65 w 79"/>
                <a:gd name="T31" fmla="*/ 34 h 56"/>
                <a:gd name="T32" fmla="*/ 62 w 79"/>
                <a:gd name="T33" fmla="*/ 38 h 56"/>
                <a:gd name="T34" fmla="*/ 57 w 79"/>
                <a:gd name="T35" fmla="*/ 37 h 56"/>
                <a:gd name="T36" fmla="*/ 44 w 79"/>
                <a:gd name="T37" fmla="*/ 36 h 56"/>
                <a:gd name="T38" fmla="*/ 45 w 79"/>
                <a:gd name="T39" fmla="*/ 47 h 56"/>
                <a:gd name="T40" fmla="*/ 47 w 79"/>
                <a:gd name="T41" fmla="*/ 50 h 56"/>
                <a:gd name="T42" fmla="*/ 47 w 79"/>
                <a:gd name="T43" fmla="*/ 52 h 56"/>
                <a:gd name="T44" fmla="*/ 42 w 79"/>
                <a:gd name="T45" fmla="*/ 55 h 56"/>
                <a:gd name="T46" fmla="*/ 37 w 79"/>
                <a:gd name="T47" fmla="*/ 55 h 56"/>
                <a:gd name="T48" fmla="*/ 24 w 79"/>
                <a:gd name="T49" fmla="*/ 46 h 56"/>
                <a:gd name="T50" fmla="*/ 10 w 79"/>
                <a:gd name="T51" fmla="*/ 34 h 56"/>
                <a:gd name="T52" fmla="*/ 9 w 79"/>
                <a:gd name="T5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" h="56">
                  <a:moveTo>
                    <a:pt x="9" y="34"/>
                  </a:moveTo>
                  <a:cubicBezTo>
                    <a:pt x="9" y="28"/>
                    <a:pt x="9" y="22"/>
                    <a:pt x="8" y="17"/>
                  </a:cubicBezTo>
                  <a:cubicBezTo>
                    <a:pt x="7" y="12"/>
                    <a:pt x="6" y="8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7" y="2"/>
                    <a:pt x="12" y="7"/>
                    <a:pt x="17" y="11"/>
                  </a:cubicBezTo>
                  <a:cubicBezTo>
                    <a:pt x="23" y="18"/>
                    <a:pt x="30" y="24"/>
                    <a:pt x="36" y="30"/>
                  </a:cubicBezTo>
                  <a:cubicBezTo>
                    <a:pt x="37" y="31"/>
                    <a:pt x="38" y="31"/>
                    <a:pt x="38" y="30"/>
                  </a:cubicBezTo>
                  <a:cubicBezTo>
                    <a:pt x="44" y="24"/>
                    <a:pt x="50" y="17"/>
                    <a:pt x="56" y="11"/>
                  </a:cubicBezTo>
                  <a:cubicBezTo>
                    <a:pt x="58" y="9"/>
                    <a:pt x="59" y="7"/>
                    <a:pt x="61" y="6"/>
                  </a:cubicBezTo>
                  <a:cubicBezTo>
                    <a:pt x="61" y="5"/>
                    <a:pt x="62" y="5"/>
                    <a:pt x="62" y="6"/>
                  </a:cubicBezTo>
                  <a:cubicBezTo>
                    <a:pt x="63" y="5"/>
                    <a:pt x="63" y="6"/>
                    <a:pt x="64" y="6"/>
                  </a:cubicBezTo>
                  <a:cubicBezTo>
                    <a:pt x="67" y="9"/>
                    <a:pt x="71" y="11"/>
                    <a:pt x="74" y="14"/>
                  </a:cubicBezTo>
                  <a:cubicBezTo>
                    <a:pt x="74" y="14"/>
                    <a:pt x="75" y="14"/>
                    <a:pt x="75" y="15"/>
                  </a:cubicBezTo>
                  <a:cubicBezTo>
                    <a:pt x="76" y="16"/>
                    <a:pt x="77" y="17"/>
                    <a:pt x="78" y="17"/>
                  </a:cubicBezTo>
                  <a:cubicBezTo>
                    <a:pt x="78" y="18"/>
                    <a:pt x="79" y="18"/>
                    <a:pt x="78" y="19"/>
                  </a:cubicBezTo>
                  <a:cubicBezTo>
                    <a:pt x="74" y="24"/>
                    <a:pt x="70" y="29"/>
                    <a:pt x="65" y="34"/>
                  </a:cubicBezTo>
                  <a:cubicBezTo>
                    <a:pt x="64" y="35"/>
                    <a:pt x="63" y="37"/>
                    <a:pt x="62" y="38"/>
                  </a:cubicBezTo>
                  <a:cubicBezTo>
                    <a:pt x="60" y="39"/>
                    <a:pt x="58" y="39"/>
                    <a:pt x="57" y="37"/>
                  </a:cubicBezTo>
                  <a:cubicBezTo>
                    <a:pt x="54" y="33"/>
                    <a:pt x="48" y="33"/>
                    <a:pt x="44" y="36"/>
                  </a:cubicBezTo>
                  <a:cubicBezTo>
                    <a:pt x="41" y="39"/>
                    <a:pt x="41" y="44"/>
                    <a:pt x="45" y="47"/>
                  </a:cubicBezTo>
                  <a:cubicBezTo>
                    <a:pt x="46" y="48"/>
                    <a:pt x="47" y="49"/>
                    <a:pt x="47" y="50"/>
                  </a:cubicBezTo>
                  <a:cubicBezTo>
                    <a:pt x="47" y="51"/>
                    <a:pt x="48" y="51"/>
                    <a:pt x="47" y="52"/>
                  </a:cubicBezTo>
                  <a:cubicBezTo>
                    <a:pt x="46" y="53"/>
                    <a:pt x="44" y="54"/>
                    <a:pt x="42" y="55"/>
                  </a:cubicBezTo>
                  <a:cubicBezTo>
                    <a:pt x="40" y="55"/>
                    <a:pt x="39" y="56"/>
                    <a:pt x="37" y="55"/>
                  </a:cubicBezTo>
                  <a:cubicBezTo>
                    <a:pt x="32" y="52"/>
                    <a:pt x="28" y="49"/>
                    <a:pt x="24" y="46"/>
                  </a:cubicBezTo>
                  <a:cubicBezTo>
                    <a:pt x="19" y="42"/>
                    <a:pt x="14" y="38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179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A74A0F3-151A-4B34-A9E6-0F1E96CE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823"/>
              <a:ext cx="399" cy="384"/>
            </a:xfrm>
            <a:custGeom>
              <a:avLst/>
              <a:gdLst>
                <a:gd name="T0" fmla="*/ 13 w 54"/>
                <a:gd name="T1" fmla="*/ 52 h 52"/>
                <a:gd name="T2" fmla="*/ 8 w 54"/>
                <a:gd name="T3" fmla="*/ 48 h 52"/>
                <a:gd name="T4" fmla="*/ 0 w 54"/>
                <a:gd name="T5" fmla="*/ 43 h 52"/>
                <a:gd name="T6" fmla="*/ 3 w 54"/>
                <a:gd name="T7" fmla="*/ 37 h 52"/>
                <a:gd name="T8" fmla="*/ 4 w 54"/>
                <a:gd name="T9" fmla="*/ 34 h 52"/>
                <a:gd name="T10" fmla="*/ 4 w 54"/>
                <a:gd name="T11" fmla="*/ 21 h 52"/>
                <a:gd name="T12" fmla="*/ 6 w 54"/>
                <a:gd name="T13" fmla="*/ 3 h 52"/>
                <a:gd name="T14" fmla="*/ 6 w 54"/>
                <a:gd name="T15" fmla="*/ 2 h 52"/>
                <a:gd name="T16" fmla="*/ 6 w 54"/>
                <a:gd name="T17" fmla="*/ 0 h 52"/>
                <a:gd name="T18" fmla="*/ 8 w 54"/>
                <a:gd name="T19" fmla="*/ 1 h 52"/>
                <a:gd name="T20" fmla="*/ 11 w 54"/>
                <a:gd name="T21" fmla="*/ 7 h 52"/>
                <a:gd name="T22" fmla="*/ 12 w 54"/>
                <a:gd name="T23" fmla="*/ 15 h 52"/>
                <a:gd name="T24" fmla="*/ 13 w 54"/>
                <a:gd name="T25" fmla="*/ 17 h 52"/>
                <a:gd name="T26" fmla="*/ 15 w 54"/>
                <a:gd name="T27" fmla="*/ 18 h 52"/>
                <a:gd name="T28" fmla="*/ 27 w 54"/>
                <a:gd name="T29" fmla="*/ 11 h 52"/>
                <a:gd name="T30" fmla="*/ 43 w 54"/>
                <a:gd name="T31" fmla="*/ 2 h 52"/>
                <a:gd name="T32" fmla="*/ 45 w 54"/>
                <a:gd name="T33" fmla="*/ 2 h 52"/>
                <a:gd name="T34" fmla="*/ 44 w 54"/>
                <a:gd name="T35" fmla="*/ 4 h 52"/>
                <a:gd name="T36" fmla="*/ 36 w 54"/>
                <a:gd name="T37" fmla="*/ 13 h 52"/>
                <a:gd name="T38" fmla="*/ 35 w 54"/>
                <a:gd name="T39" fmla="*/ 14 h 52"/>
                <a:gd name="T40" fmla="*/ 41 w 54"/>
                <a:gd name="T41" fmla="*/ 10 h 52"/>
                <a:gd name="T42" fmla="*/ 50 w 54"/>
                <a:gd name="T43" fmla="*/ 4 h 52"/>
                <a:gd name="T44" fmla="*/ 52 w 54"/>
                <a:gd name="T45" fmla="*/ 4 h 52"/>
                <a:gd name="T46" fmla="*/ 52 w 54"/>
                <a:gd name="T47" fmla="*/ 6 h 52"/>
                <a:gd name="T48" fmla="*/ 42 w 54"/>
                <a:gd name="T49" fmla="*/ 17 h 52"/>
                <a:gd name="T50" fmla="*/ 41 w 54"/>
                <a:gd name="T51" fmla="*/ 18 h 52"/>
                <a:gd name="T52" fmla="*/ 44 w 54"/>
                <a:gd name="T53" fmla="*/ 17 h 52"/>
                <a:gd name="T54" fmla="*/ 51 w 54"/>
                <a:gd name="T55" fmla="*/ 12 h 52"/>
                <a:gd name="T56" fmla="*/ 53 w 54"/>
                <a:gd name="T57" fmla="*/ 12 h 52"/>
                <a:gd name="T58" fmla="*/ 53 w 54"/>
                <a:gd name="T59" fmla="*/ 14 h 52"/>
                <a:gd name="T60" fmla="*/ 44 w 54"/>
                <a:gd name="T61" fmla="*/ 24 h 52"/>
                <a:gd name="T62" fmla="*/ 44 w 54"/>
                <a:gd name="T63" fmla="*/ 24 h 52"/>
                <a:gd name="T64" fmla="*/ 48 w 54"/>
                <a:gd name="T65" fmla="*/ 22 h 52"/>
                <a:gd name="T66" fmla="*/ 52 w 54"/>
                <a:gd name="T67" fmla="*/ 21 h 52"/>
                <a:gd name="T68" fmla="*/ 53 w 54"/>
                <a:gd name="T69" fmla="*/ 22 h 52"/>
                <a:gd name="T70" fmla="*/ 51 w 54"/>
                <a:gd name="T71" fmla="*/ 25 h 52"/>
                <a:gd name="T72" fmla="*/ 38 w 54"/>
                <a:gd name="T73" fmla="*/ 37 h 52"/>
                <a:gd name="T74" fmla="*/ 29 w 54"/>
                <a:gd name="T75" fmla="*/ 43 h 52"/>
                <a:gd name="T76" fmla="*/ 20 w 54"/>
                <a:gd name="T77" fmla="*/ 45 h 52"/>
                <a:gd name="T78" fmla="*/ 18 w 54"/>
                <a:gd name="T79" fmla="*/ 46 h 52"/>
                <a:gd name="T80" fmla="*/ 13 w 54"/>
                <a:gd name="T8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52">
                  <a:moveTo>
                    <a:pt x="13" y="52"/>
                  </a:moveTo>
                  <a:cubicBezTo>
                    <a:pt x="11" y="51"/>
                    <a:pt x="9" y="49"/>
                    <a:pt x="8" y="48"/>
                  </a:cubicBezTo>
                  <a:cubicBezTo>
                    <a:pt x="5" y="46"/>
                    <a:pt x="3" y="44"/>
                    <a:pt x="0" y="43"/>
                  </a:cubicBezTo>
                  <a:cubicBezTo>
                    <a:pt x="1" y="41"/>
                    <a:pt x="2" y="39"/>
                    <a:pt x="3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2" y="30"/>
                    <a:pt x="2" y="25"/>
                    <a:pt x="4" y="21"/>
                  </a:cubicBezTo>
                  <a:cubicBezTo>
                    <a:pt x="6" y="15"/>
                    <a:pt x="7" y="9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1" y="10"/>
                    <a:pt x="11" y="12"/>
                    <a:pt x="12" y="15"/>
                  </a:cubicBezTo>
                  <a:cubicBezTo>
                    <a:pt x="12" y="16"/>
                    <a:pt x="12" y="17"/>
                    <a:pt x="13" y="17"/>
                  </a:cubicBezTo>
                  <a:cubicBezTo>
                    <a:pt x="13" y="19"/>
                    <a:pt x="14" y="19"/>
                    <a:pt x="15" y="18"/>
                  </a:cubicBezTo>
                  <a:cubicBezTo>
                    <a:pt x="19" y="16"/>
                    <a:pt x="23" y="13"/>
                    <a:pt x="27" y="11"/>
                  </a:cubicBezTo>
                  <a:cubicBezTo>
                    <a:pt x="32" y="8"/>
                    <a:pt x="37" y="5"/>
                    <a:pt x="43" y="2"/>
                  </a:cubicBezTo>
                  <a:cubicBezTo>
                    <a:pt x="43" y="2"/>
                    <a:pt x="44" y="1"/>
                    <a:pt x="45" y="2"/>
                  </a:cubicBezTo>
                  <a:cubicBezTo>
                    <a:pt x="45" y="3"/>
                    <a:pt x="45" y="3"/>
                    <a:pt x="44" y="4"/>
                  </a:cubicBezTo>
                  <a:cubicBezTo>
                    <a:pt x="42" y="7"/>
                    <a:pt x="39" y="10"/>
                    <a:pt x="36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7" y="13"/>
                    <a:pt x="39" y="11"/>
                    <a:pt x="41" y="10"/>
                  </a:cubicBezTo>
                  <a:cubicBezTo>
                    <a:pt x="44" y="8"/>
                    <a:pt x="47" y="6"/>
                    <a:pt x="50" y="4"/>
                  </a:cubicBezTo>
                  <a:cubicBezTo>
                    <a:pt x="51" y="4"/>
                    <a:pt x="52" y="3"/>
                    <a:pt x="52" y="4"/>
                  </a:cubicBezTo>
                  <a:cubicBezTo>
                    <a:pt x="53" y="5"/>
                    <a:pt x="52" y="6"/>
                    <a:pt x="52" y="6"/>
                  </a:cubicBezTo>
                  <a:cubicBezTo>
                    <a:pt x="49" y="10"/>
                    <a:pt x="45" y="14"/>
                    <a:pt x="42" y="17"/>
                  </a:cubicBezTo>
                  <a:cubicBezTo>
                    <a:pt x="42" y="17"/>
                    <a:pt x="41" y="18"/>
                    <a:pt x="41" y="18"/>
                  </a:cubicBezTo>
                  <a:cubicBezTo>
                    <a:pt x="42" y="18"/>
                    <a:pt x="43" y="17"/>
                    <a:pt x="44" y="17"/>
                  </a:cubicBezTo>
                  <a:cubicBezTo>
                    <a:pt x="46" y="15"/>
                    <a:pt x="49" y="13"/>
                    <a:pt x="51" y="12"/>
                  </a:cubicBezTo>
                  <a:cubicBezTo>
                    <a:pt x="52" y="12"/>
                    <a:pt x="53" y="11"/>
                    <a:pt x="53" y="12"/>
                  </a:cubicBezTo>
                  <a:cubicBezTo>
                    <a:pt x="54" y="13"/>
                    <a:pt x="53" y="14"/>
                    <a:pt x="53" y="14"/>
                  </a:cubicBezTo>
                  <a:cubicBezTo>
                    <a:pt x="50" y="18"/>
                    <a:pt x="47" y="21"/>
                    <a:pt x="44" y="24"/>
                  </a:cubicBezTo>
                  <a:cubicBezTo>
                    <a:pt x="44" y="24"/>
                    <a:pt x="43" y="24"/>
                    <a:pt x="44" y="24"/>
                  </a:cubicBezTo>
                  <a:cubicBezTo>
                    <a:pt x="45" y="24"/>
                    <a:pt x="46" y="23"/>
                    <a:pt x="48" y="22"/>
                  </a:cubicBezTo>
                  <a:cubicBezTo>
                    <a:pt x="49" y="22"/>
                    <a:pt x="51" y="21"/>
                    <a:pt x="52" y="21"/>
                  </a:cubicBezTo>
                  <a:cubicBezTo>
                    <a:pt x="53" y="21"/>
                    <a:pt x="53" y="21"/>
                    <a:pt x="53" y="22"/>
                  </a:cubicBezTo>
                  <a:cubicBezTo>
                    <a:pt x="53" y="23"/>
                    <a:pt x="52" y="24"/>
                    <a:pt x="51" y="25"/>
                  </a:cubicBezTo>
                  <a:cubicBezTo>
                    <a:pt x="47" y="30"/>
                    <a:pt x="43" y="33"/>
                    <a:pt x="38" y="37"/>
                  </a:cubicBezTo>
                  <a:cubicBezTo>
                    <a:pt x="35" y="39"/>
                    <a:pt x="33" y="41"/>
                    <a:pt x="29" y="43"/>
                  </a:cubicBezTo>
                  <a:cubicBezTo>
                    <a:pt x="26" y="44"/>
                    <a:pt x="23" y="46"/>
                    <a:pt x="20" y="45"/>
                  </a:cubicBezTo>
                  <a:cubicBezTo>
                    <a:pt x="19" y="45"/>
                    <a:pt x="18" y="46"/>
                    <a:pt x="18" y="46"/>
                  </a:cubicBezTo>
                  <a:cubicBezTo>
                    <a:pt x="16" y="48"/>
                    <a:pt x="15" y="50"/>
                    <a:pt x="13" y="52"/>
                  </a:cubicBezTo>
                  <a:close/>
                </a:path>
              </a:pathLst>
            </a:custGeom>
            <a:solidFill>
              <a:srgbClr val="FDD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60B8BAB1-FB4A-05CE-9BD0-77C227CD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756"/>
              <a:ext cx="295" cy="266"/>
            </a:xfrm>
            <a:custGeom>
              <a:avLst/>
              <a:gdLst>
                <a:gd name="T0" fmla="*/ 0 w 40"/>
                <a:gd name="T1" fmla="*/ 33 h 36"/>
                <a:gd name="T2" fmla="*/ 7 w 40"/>
                <a:gd name="T3" fmla="*/ 27 h 36"/>
                <a:gd name="T4" fmla="*/ 20 w 40"/>
                <a:gd name="T5" fmla="*/ 4 h 36"/>
                <a:gd name="T6" fmla="*/ 24 w 40"/>
                <a:gd name="T7" fmla="*/ 0 h 36"/>
                <a:gd name="T8" fmla="*/ 25 w 40"/>
                <a:gd name="T9" fmla="*/ 8 h 36"/>
                <a:gd name="T10" fmla="*/ 33 w 40"/>
                <a:gd name="T11" fmla="*/ 16 h 36"/>
                <a:gd name="T12" fmla="*/ 38 w 40"/>
                <a:gd name="T13" fmla="*/ 19 h 36"/>
                <a:gd name="T14" fmla="*/ 39 w 40"/>
                <a:gd name="T15" fmla="*/ 20 h 36"/>
                <a:gd name="T16" fmla="*/ 17 w 40"/>
                <a:gd name="T17" fmla="*/ 35 h 36"/>
                <a:gd name="T18" fmla="*/ 0 w 40"/>
                <a:gd name="T1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6">
                  <a:moveTo>
                    <a:pt x="0" y="33"/>
                  </a:moveTo>
                  <a:cubicBezTo>
                    <a:pt x="2" y="31"/>
                    <a:pt x="5" y="29"/>
                    <a:pt x="7" y="27"/>
                  </a:cubicBezTo>
                  <a:cubicBezTo>
                    <a:pt x="13" y="21"/>
                    <a:pt x="18" y="13"/>
                    <a:pt x="20" y="4"/>
                  </a:cubicBezTo>
                  <a:cubicBezTo>
                    <a:pt x="21" y="2"/>
                    <a:pt x="22" y="1"/>
                    <a:pt x="24" y="0"/>
                  </a:cubicBezTo>
                  <a:cubicBezTo>
                    <a:pt x="24" y="2"/>
                    <a:pt x="24" y="5"/>
                    <a:pt x="25" y="8"/>
                  </a:cubicBezTo>
                  <a:cubicBezTo>
                    <a:pt x="26" y="12"/>
                    <a:pt x="29" y="14"/>
                    <a:pt x="33" y="16"/>
                  </a:cubicBezTo>
                  <a:cubicBezTo>
                    <a:pt x="35" y="17"/>
                    <a:pt x="37" y="18"/>
                    <a:pt x="38" y="19"/>
                  </a:cubicBezTo>
                  <a:cubicBezTo>
                    <a:pt x="39" y="19"/>
                    <a:pt x="40" y="20"/>
                    <a:pt x="39" y="20"/>
                  </a:cubicBezTo>
                  <a:cubicBezTo>
                    <a:pt x="33" y="28"/>
                    <a:pt x="26" y="33"/>
                    <a:pt x="17" y="35"/>
                  </a:cubicBezTo>
                  <a:cubicBezTo>
                    <a:pt x="11" y="36"/>
                    <a:pt x="5" y="35"/>
                    <a:pt x="0" y="33"/>
                  </a:cubicBezTo>
                  <a:close/>
                </a:path>
              </a:pathLst>
            </a:custGeom>
            <a:solidFill>
              <a:srgbClr val="6A3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ACE8628-D7C6-2CB9-CF76-9865F9301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060"/>
              <a:ext cx="1027" cy="814"/>
            </a:xfrm>
            <a:custGeom>
              <a:avLst/>
              <a:gdLst>
                <a:gd name="T0" fmla="*/ 4 w 139"/>
                <a:gd name="T1" fmla="*/ 87 h 110"/>
                <a:gd name="T2" fmla="*/ 1 w 139"/>
                <a:gd name="T3" fmla="*/ 74 h 110"/>
                <a:gd name="T4" fmla="*/ 7 w 139"/>
                <a:gd name="T5" fmla="*/ 37 h 110"/>
                <a:gd name="T6" fmla="*/ 24 w 139"/>
                <a:gd name="T7" fmla="*/ 17 h 110"/>
                <a:gd name="T8" fmla="*/ 49 w 139"/>
                <a:gd name="T9" fmla="*/ 4 h 110"/>
                <a:gd name="T10" fmla="*/ 69 w 139"/>
                <a:gd name="T11" fmla="*/ 0 h 110"/>
                <a:gd name="T12" fmla="*/ 70 w 139"/>
                <a:gd name="T13" fmla="*/ 0 h 110"/>
                <a:gd name="T14" fmla="*/ 72 w 139"/>
                <a:gd name="T15" fmla="*/ 0 h 110"/>
                <a:gd name="T16" fmla="*/ 87 w 139"/>
                <a:gd name="T17" fmla="*/ 3 h 110"/>
                <a:gd name="T18" fmla="*/ 105 w 139"/>
                <a:gd name="T19" fmla="*/ 12 h 110"/>
                <a:gd name="T20" fmla="*/ 107 w 139"/>
                <a:gd name="T21" fmla="*/ 13 h 110"/>
                <a:gd name="T22" fmla="*/ 130 w 139"/>
                <a:gd name="T23" fmla="*/ 25 h 110"/>
                <a:gd name="T24" fmla="*/ 138 w 139"/>
                <a:gd name="T25" fmla="*/ 48 h 110"/>
                <a:gd name="T26" fmla="*/ 138 w 139"/>
                <a:gd name="T27" fmla="*/ 69 h 110"/>
                <a:gd name="T28" fmla="*/ 131 w 139"/>
                <a:gd name="T29" fmla="*/ 75 h 110"/>
                <a:gd name="T30" fmla="*/ 129 w 139"/>
                <a:gd name="T31" fmla="*/ 67 h 110"/>
                <a:gd name="T32" fmla="*/ 127 w 139"/>
                <a:gd name="T33" fmla="*/ 56 h 110"/>
                <a:gd name="T34" fmla="*/ 127 w 139"/>
                <a:gd name="T35" fmla="*/ 55 h 110"/>
                <a:gd name="T36" fmla="*/ 102 w 139"/>
                <a:gd name="T37" fmla="*/ 37 h 110"/>
                <a:gd name="T38" fmla="*/ 99 w 139"/>
                <a:gd name="T39" fmla="*/ 34 h 110"/>
                <a:gd name="T40" fmla="*/ 97 w 139"/>
                <a:gd name="T41" fmla="*/ 34 h 110"/>
                <a:gd name="T42" fmla="*/ 63 w 139"/>
                <a:gd name="T43" fmla="*/ 69 h 110"/>
                <a:gd name="T44" fmla="*/ 44 w 139"/>
                <a:gd name="T45" fmla="*/ 81 h 110"/>
                <a:gd name="T46" fmla="*/ 42 w 139"/>
                <a:gd name="T47" fmla="*/ 83 h 110"/>
                <a:gd name="T48" fmla="*/ 44 w 139"/>
                <a:gd name="T49" fmla="*/ 88 h 110"/>
                <a:gd name="T50" fmla="*/ 44 w 139"/>
                <a:gd name="T51" fmla="*/ 90 h 110"/>
                <a:gd name="T52" fmla="*/ 42 w 139"/>
                <a:gd name="T53" fmla="*/ 89 h 110"/>
                <a:gd name="T54" fmla="*/ 40 w 139"/>
                <a:gd name="T55" fmla="*/ 83 h 110"/>
                <a:gd name="T56" fmla="*/ 35 w 139"/>
                <a:gd name="T57" fmla="*/ 84 h 110"/>
                <a:gd name="T58" fmla="*/ 29 w 139"/>
                <a:gd name="T59" fmla="*/ 86 h 110"/>
                <a:gd name="T60" fmla="*/ 28 w 139"/>
                <a:gd name="T61" fmla="*/ 87 h 110"/>
                <a:gd name="T62" fmla="*/ 32 w 139"/>
                <a:gd name="T63" fmla="*/ 108 h 110"/>
                <a:gd name="T64" fmla="*/ 32 w 139"/>
                <a:gd name="T65" fmla="*/ 109 h 110"/>
                <a:gd name="T66" fmla="*/ 28 w 139"/>
                <a:gd name="T67" fmla="*/ 105 h 110"/>
                <a:gd name="T68" fmla="*/ 27 w 139"/>
                <a:gd name="T69" fmla="*/ 105 h 110"/>
                <a:gd name="T70" fmla="*/ 14 w 139"/>
                <a:gd name="T71" fmla="*/ 109 h 110"/>
                <a:gd name="T72" fmla="*/ 14 w 139"/>
                <a:gd name="T73" fmla="*/ 110 h 110"/>
                <a:gd name="T74" fmla="*/ 7 w 139"/>
                <a:gd name="T75" fmla="*/ 97 h 110"/>
                <a:gd name="T76" fmla="*/ 4 w 139"/>
                <a:gd name="T77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10">
                  <a:moveTo>
                    <a:pt x="4" y="87"/>
                  </a:moveTo>
                  <a:cubicBezTo>
                    <a:pt x="3" y="83"/>
                    <a:pt x="2" y="79"/>
                    <a:pt x="1" y="74"/>
                  </a:cubicBezTo>
                  <a:cubicBezTo>
                    <a:pt x="0" y="61"/>
                    <a:pt x="1" y="49"/>
                    <a:pt x="7" y="37"/>
                  </a:cubicBezTo>
                  <a:cubicBezTo>
                    <a:pt x="12" y="29"/>
                    <a:pt x="17" y="23"/>
                    <a:pt x="24" y="17"/>
                  </a:cubicBezTo>
                  <a:cubicBezTo>
                    <a:pt x="32" y="11"/>
                    <a:pt x="40" y="7"/>
                    <a:pt x="49" y="4"/>
                  </a:cubicBezTo>
                  <a:cubicBezTo>
                    <a:pt x="56" y="1"/>
                    <a:pt x="62" y="0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0"/>
                    <a:pt x="72" y="0"/>
                  </a:cubicBezTo>
                  <a:cubicBezTo>
                    <a:pt x="77" y="1"/>
                    <a:pt x="82" y="2"/>
                    <a:pt x="87" y="3"/>
                  </a:cubicBezTo>
                  <a:cubicBezTo>
                    <a:pt x="94" y="5"/>
                    <a:pt x="100" y="8"/>
                    <a:pt x="105" y="12"/>
                  </a:cubicBezTo>
                  <a:cubicBezTo>
                    <a:pt x="106" y="12"/>
                    <a:pt x="106" y="13"/>
                    <a:pt x="107" y="13"/>
                  </a:cubicBezTo>
                  <a:cubicBezTo>
                    <a:pt x="117" y="12"/>
                    <a:pt x="124" y="17"/>
                    <a:pt x="130" y="25"/>
                  </a:cubicBezTo>
                  <a:cubicBezTo>
                    <a:pt x="134" y="32"/>
                    <a:pt x="136" y="40"/>
                    <a:pt x="138" y="48"/>
                  </a:cubicBezTo>
                  <a:cubicBezTo>
                    <a:pt x="139" y="55"/>
                    <a:pt x="139" y="62"/>
                    <a:pt x="138" y="69"/>
                  </a:cubicBezTo>
                  <a:cubicBezTo>
                    <a:pt x="135" y="70"/>
                    <a:pt x="133" y="72"/>
                    <a:pt x="131" y="75"/>
                  </a:cubicBezTo>
                  <a:cubicBezTo>
                    <a:pt x="130" y="72"/>
                    <a:pt x="129" y="69"/>
                    <a:pt x="129" y="67"/>
                  </a:cubicBezTo>
                  <a:cubicBezTo>
                    <a:pt x="129" y="63"/>
                    <a:pt x="128" y="60"/>
                    <a:pt x="127" y="56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18" y="50"/>
                    <a:pt x="110" y="44"/>
                    <a:pt x="102" y="37"/>
                  </a:cubicBezTo>
                  <a:cubicBezTo>
                    <a:pt x="101" y="36"/>
                    <a:pt x="100" y="35"/>
                    <a:pt x="99" y="34"/>
                  </a:cubicBezTo>
                  <a:cubicBezTo>
                    <a:pt x="98" y="33"/>
                    <a:pt x="98" y="33"/>
                    <a:pt x="97" y="34"/>
                  </a:cubicBezTo>
                  <a:cubicBezTo>
                    <a:pt x="87" y="47"/>
                    <a:pt x="76" y="59"/>
                    <a:pt x="63" y="69"/>
                  </a:cubicBezTo>
                  <a:cubicBezTo>
                    <a:pt x="57" y="74"/>
                    <a:pt x="50" y="78"/>
                    <a:pt x="44" y="81"/>
                  </a:cubicBezTo>
                  <a:cubicBezTo>
                    <a:pt x="43" y="81"/>
                    <a:pt x="42" y="82"/>
                    <a:pt x="42" y="83"/>
                  </a:cubicBezTo>
                  <a:cubicBezTo>
                    <a:pt x="43" y="85"/>
                    <a:pt x="43" y="86"/>
                    <a:pt x="44" y="88"/>
                  </a:cubicBezTo>
                  <a:cubicBezTo>
                    <a:pt x="44" y="89"/>
                    <a:pt x="44" y="90"/>
                    <a:pt x="44" y="90"/>
                  </a:cubicBezTo>
                  <a:cubicBezTo>
                    <a:pt x="43" y="91"/>
                    <a:pt x="42" y="90"/>
                    <a:pt x="42" y="89"/>
                  </a:cubicBezTo>
                  <a:cubicBezTo>
                    <a:pt x="41" y="87"/>
                    <a:pt x="41" y="85"/>
                    <a:pt x="40" y="83"/>
                  </a:cubicBezTo>
                  <a:cubicBezTo>
                    <a:pt x="38" y="83"/>
                    <a:pt x="37" y="84"/>
                    <a:pt x="35" y="84"/>
                  </a:cubicBezTo>
                  <a:cubicBezTo>
                    <a:pt x="33" y="85"/>
                    <a:pt x="31" y="85"/>
                    <a:pt x="29" y="86"/>
                  </a:cubicBezTo>
                  <a:cubicBezTo>
                    <a:pt x="28" y="86"/>
                    <a:pt x="28" y="86"/>
                    <a:pt x="28" y="87"/>
                  </a:cubicBezTo>
                  <a:cubicBezTo>
                    <a:pt x="29" y="94"/>
                    <a:pt x="31" y="101"/>
                    <a:pt x="32" y="108"/>
                  </a:cubicBezTo>
                  <a:cubicBezTo>
                    <a:pt x="32" y="108"/>
                    <a:pt x="32" y="109"/>
                    <a:pt x="32" y="109"/>
                  </a:cubicBezTo>
                  <a:cubicBezTo>
                    <a:pt x="30" y="108"/>
                    <a:pt x="29" y="106"/>
                    <a:pt x="28" y="105"/>
                  </a:cubicBezTo>
                  <a:cubicBezTo>
                    <a:pt x="28" y="105"/>
                    <a:pt x="27" y="105"/>
                    <a:pt x="27" y="105"/>
                  </a:cubicBezTo>
                  <a:cubicBezTo>
                    <a:pt x="21" y="101"/>
                    <a:pt x="16" y="103"/>
                    <a:pt x="14" y="109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1" y="106"/>
                    <a:pt x="9" y="102"/>
                    <a:pt x="7" y="97"/>
                  </a:cubicBezTo>
                  <a:cubicBezTo>
                    <a:pt x="6" y="94"/>
                    <a:pt x="5" y="90"/>
                    <a:pt x="4" y="87"/>
                  </a:cubicBezTo>
                  <a:close/>
                </a:path>
              </a:pathLst>
            </a:custGeom>
            <a:solidFill>
              <a:srgbClr val="6A3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57C373DA-1C57-1B7E-6E4A-61BD3882A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133"/>
              <a:ext cx="399" cy="511"/>
            </a:xfrm>
            <a:custGeom>
              <a:avLst/>
              <a:gdLst>
                <a:gd name="T0" fmla="*/ 40 w 54"/>
                <a:gd name="T1" fmla="*/ 64 h 69"/>
                <a:gd name="T2" fmla="*/ 40 w 54"/>
                <a:gd name="T3" fmla="*/ 64 h 69"/>
                <a:gd name="T4" fmla="*/ 39 w 54"/>
                <a:gd name="T5" fmla="*/ 65 h 69"/>
                <a:gd name="T6" fmla="*/ 38 w 54"/>
                <a:gd name="T7" fmla="*/ 67 h 69"/>
                <a:gd name="T8" fmla="*/ 34 w 54"/>
                <a:gd name="T9" fmla="*/ 69 h 69"/>
                <a:gd name="T10" fmla="*/ 25 w 54"/>
                <a:gd name="T11" fmla="*/ 67 h 69"/>
                <a:gd name="T12" fmla="*/ 24 w 54"/>
                <a:gd name="T13" fmla="*/ 67 h 69"/>
                <a:gd name="T14" fmla="*/ 22 w 54"/>
                <a:gd name="T15" fmla="*/ 66 h 69"/>
                <a:gd name="T16" fmla="*/ 22 w 54"/>
                <a:gd name="T17" fmla="*/ 66 h 69"/>
                <a:gd name="T18" fmla="*/ 20 w 54"/>
                <a:gd name="T19" fmla="*/ 65 h 69"/>
                <a:gd name="T20" fmla="*/ 18 w 54"/>
                <a:gd name="T21" fmla="*/ 64 h 69"/>
                <a:gd name="T22" fmla="*/ 18 w 54"/>
                <a:gd name="T23" fmla="*/ 64 h 69"/>
                <a:gd name="T24" fmla="*/ 8 w 54"/>
                <a:gd name="T25" fmla="*/ 58 h 69"/>
                <a:gd name="T26" fmla="*/ 2 w 54"/>
                <a:gd name="T27" fmla="*/ 55 h 69"/>
                <a:gd name="T28" fmla="*/ 1 w 54"/>
                <a:gd name="T29" fmla="*/ 52 h 69"/>
                <a:gd name="T30" fmla="*/ 2 w 54"/>
                <a:gd name="T31" fmla="*/ 50 h 69"/>
                <a:gd name="T32" fmla="*/ 8 w 54"/>
                <a:gd name="T33" fmla="*/ 39 h 69"/>
                <a:gd name="T34" fmla="*/ 10 w 54"/>
                <a:gd name="T35" fmla="*/ 37 h 69"/>
                <a:gd name="T36" fmla="*/ 13 w 54"/>
                <a:gd name="T37" fmla="*/ 36 h 69"/>
                <a:gd name="T38" fmla="*/ 26 w 54"/>
                <a:gd name="T39" fmla="*/ 44 h 69"/>
                <a:gd name="T40" fmla="*/ 27 w 54"/>
                <a:gd name="T41" fmla="*/ 43 h 69"/>
                <a:gd name="T42" fmla="*/ 37 w 54"/>
                <a:gd name="T43" fmla="*/ 19 h 69"/>
                <a:gd name="T44" fmla="*/ 44 w 54"/>
                <a:gd name="T45" fmla="*/ 4 h 69"/>
                <a:gd name="T46" fmla="*/ 48 w 54"/>
                <a:gd name="T47" fmla="*/ 0 h 69"/>
                <a:gd name="T48" fmla="*/ 52 w 54"/>
                <a:gd name="T49" fmla="*/ 14 h 69"/>
                <a:gd name="T50" fmla="*/ 51 w 54"/>
                <a:gd name="T51" fmla="*/ 43 h 69"/>
                <a:gd name="T52" fmla="*/ 46 w 54"/>
                <a:gd name="T53" fmla="*/ 53 h 69"/>
                <a:gd name="T54" fmla="*/ 41 w 54"/>
                <a:gd name="T55" fmla="*/ 63 h 69"/>
                <a:gd name="T56" fmla="*/ 40 w 54"/>
                <a:gd name="T57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69">
                  <a:moveTo>
                    <a:pt x="40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0" y="65"/>
                    <a:pt x="39" y="65"/>
                    <a:pt x="39" y="65"/>
                  </a:cubicBezTo>
                  <a:cubicBezTo>
                    <a:pt x="39" y="66"/>
                    <a:pt x="38" y="66"/>
                    <a:pt x="38" y="67"/>
                  </a:cubicBezTo>
                  <a:cubicBezTo>
                    <a:pt x="37" y="68"/>
                    <a:pt x="35" y="69"/>
                    <a:pt x="34" y="69"/>
                  </a:cubicBezTo>
                  <a:cubicBezTo>
                    <a:pt x="31" y="69"/>
                    <a:pt x="28" y="68"/>
                    <a:pt x="25" y="67"/>
                  </a:cubicBezTo>
                  <a:cubicBezTo>
                    <a:pt x="25" y="67"/>
                    <a:pt x="25" y="67"/>
                    <a:pt x="24" y="67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5"/>
                    <a:pt x="21" y="65"/>
                    <a:pt x="20" y="65"/>
                  </a:cubicBezTo>
                  <a:cubicBezTo>
                    <a:pt x="20" y="65"/>
                    <a:pt x="19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4" y="62"/>
                    <a:pt x="11" y="60"/>
                    <a:pt x="8" y="58"/>
                  </a:cubicBezTo>
                  <a:cubicBezTo>
                    <a:pt x="6" y="57"/>
                    <a:pt x="4" y="56"/>
                    <a:pt x="2" y="55"/>
                  </a:cubicBezTo>
                  <a:cubicBezTo>
                    <a:pt x="0" y="54"/>
                    <a:pt x="0" y="54"/>
                    <a:pt x="1" y="52"/>
                  </a:cubicBezTo>
                  <a:cubicBezTo>
                    <a:pt x="1" y="51"/>
                    <a:pt x="2" y="50"/>
                    <a:pt x="2" y="50"/>
                  </a:cubicBezTo>
                  <a:cubicBezTo>
                    <a:pt x="4" y="46"/>
                    <a:pt x="6" y="42"/>
                    <a:pt x="8" y="39"/>
                  </a:cubicBezTo>
                  <a:cubicBezTo>
                    <a:pt x="9" y="38"/>
                    <a:pt x="9" y="37"/>
                    <a:pt x="10" y="37"/>
                  </a:cubicBezTo>
                  <a:cubicBezTo>
                    <a:pt x="11" y="35"/>
                    <a:pt x="11" y="35"/>
                    <a:pt x="13" y="36"/>
                  </a:cubicBezTo>
                  <a:cubicBezTo>
                    <a:pt x="17" y="39"/>
                    <a:pt x="22" y="41"/>
                    <a:pt x="26" y="44"/>
                  </a:cubicBezTo>
                  <a:cubicBezTo>
                    <a:pt x="27" y="44"/>
                    <a:pt x="27" y="44"/>
                    <a:pt x="27" y="43"/>
                  </a:cubicBezTo>
                  <a:cubicBezTo>
                    <a:pt x="31" y="35"/>
                    <a:pt x="34" y="27"/>
                    <a:pt x="37" y="19"/>
                  </a:cubicBezTo>
                  <a:cubicBezTo>
                    <a:pt x="39" y="14"/>
                    <a:pt x="41" y="9"/>
                    <a:pt x="44" y="4"/>
                  </a:cubicBezTo>
                  <a:cubicBezTo>
                    <a:pt x="44" y="2"/>
                    <a:pt x="46" y="1"/>
                    <a:pt x="48" y="0"/>
                  </a:cubicBezTo>
                  <a:cubicBezTo>
                    <a:pt x="50" y="4"/>
                    <a:pt x="51" y="9"/>
                    <a:pt x="52" y="14"/>
                  </a:cubicBezTo>
                  <a:cubicBezTo>
                    <a:pt x="54" y="24"/>
                    <a:pt x="53" y="33"/>
                    <a:pt x="51" y="43"/>
                  </a:cubicBezTo>
                  <a:cubicBezTo>
                    <a:pt x="51" y="47"/>
                    <a:pt x="49" y="50"/>
                    <a:pt x="46" y="53"/>
                  </a:cubicBezTo>
                  <a:cubicBezTo>
                    <a:pt x="45" y="56"/>
                    <a:pt x="43" y="60"/>
                    <a:pt x="41" y="63"/>
                  </a:cubicBezTo>
                  <a:cubicBezTo>
                    <a:pt x="41" y="63"/>
                    <a:pt x="40" y="64"/>
                    <a:pt x="40" y="64"/>
                  </a:cubicBezTo>
                  <a:close/>
                </a:path>
              </a:pathLst>
            </a:custGeom>
            <a:solidFill>
              <a:srgbClr val="179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3E6970F-AF21-80C3-841D-98D5DF21F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082"/>
              <a:ext cx="348" cy="303"/>
            </a:xfrm>
            <a:custGeom>
              <a:avLst/>
              <a:gdLst>
                <a:gd name="T0" fmla="*/ 38 w 47"/>
                <a:gd name="T1" fmla="*/ 0 h 41"/>
                <a:gd name="T2" fmla="*/ 44 w 47"/>
                <a:gd name="T3" fmla="*/ 11 h 41"/>
                <a:gd name="T4" fmla="*/ 47 w 47"/>
                <a:gd name="T5" fmla="*/ 34 h 41"/>
                <a:gd name="T6" fmla="*/ 45 w 47"/>
                <a:gd name="T7" fmla="*/ 36 h 41"/>
                <a:gd name="T8" fmla="*/ 29 w 47"/>
                <a:gd name="T9" fmla="*/ 40 h 41"/>
                <a:gd name="T10" fmla="*/ 6 w 47"/>
                <a:gd name="T11" fmla="*/ 39 h 41"/>
                <a:gd name="T12" fmla="*/ 5 w 47"/>
                <a:gd name="T13" fmla="*/ 37 h 41"/>
                <a:gd name="T14" fmla="*/ 5 w 47"/>
                <a:gd name="T15" fmla="*/ 23 h 41"/>
                <a:gd name="T16" fmla="*/ 0 w 47"/>
                <a:gd name="T17" fmla="*/ 3 h 41"/>
                <a:gd name="T18" fmla="*/ 1 w 47"/>
                <a:gd name="T19" fmla="*/ 3 h 41"/>
                <a:gd name="T20" fmla="*/ 26 w 47"/>
                <a:gd name="T21" fmla="*/ 12 h 41"/>
                <a:gd name="T22" fmla="*/ 37 w 47"/>
                <a:gd name="T23" fmla="*/ 3 h 41"/>
                <a:gd name="T24" fmla="*/ 38 w 47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1">
                  <a:moveTo>
                    <a:pt x="38" y="0"/>
                  </a:moveTo>
                  <a:cubicBezTo>
                    <a:pt x="41" y="3"/>
                    <a:pt x="43" y="7"/>
                    <a:pt x="44" y="11"/>
                  </a:cubicBezTo>
                  <a:cubicBezTo>
                    <a:pt x="46" y="18"/>
                    <a:pt x="47" y="26"/>
                    <a:pt x="47" y="34"/>
                  </a:cubicBezTo>
                  <a:cubicBezTo>
                    <a:pt x="46" y="35"/>
                    <a:pt x="46" y="36"/>
                    <a:pt x="45" y="36"/>
                  </a:cubicBezTo>
                  <a:cubicBezTo>
                    <a:pt x="40" y="39"/>
                    <a:pt x="35" y="40"/>
                    <a:pt x="29" y="40"/>
                  </a:cubicBezTo>
                  <a:cubicBezTo>
                    <a:pt x="22" y="41"/>
                    <a:pt x="14" y="40"/>
                    <a:pt x="6" y="39"/>
                  </a:cubicBezTo>
                  <a:cubicBezTo>
                    <a:pt x="5" y="38"/>
                    <a:pt x="5" y="38"/>
                    <a:pt x="5" y="37"/>
                  </a:cubicBezTo>
                  <a:cubicBezTo>
                    <a:pt x="5" y="33"/>
                    <a:pt x="5" y="28"/>
                    <a:pt x="5" y="23"/>
                  </a:cubicBezTo>
                  <a:cubicBezTo>
                    <a:pt x="4" y="16"/>
                    <a:pt x="3" y="10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6" y="12"/>
                    <a:pt x="16" y="15"/>
                    <a:pt x="26" y="12"/>
                  </a:cubicBezTo>
                  <a:cubicBezTo>
                    <a:pt x="31" y="10"/>
                    <a:pt x="35" y="7"/>
                    <a:pt x="37" y="3"/>
                  </a:cubicBezTo>
                  <a:cubicBezTo>
                    <a:pt x="37" y="2"/>
                    <a:pt x="38" y="1"/>
                    <a:pt x="38" y="0"/>
                  </a:cubicBezTo>
                  <a:close/>
                </a:path>
              </a:pathLst>
            </a:custGeom>
            <a:solidFill>
              <a:srgbClr val="179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31C5C41D-21AB-BBC0-BA11-BF932EA2B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082"/>
              <a:ext cx="318" cy="436"/>
            </a:xfrm>
            <a:custGeom>
              <a:avLst/>
              <a:gdLst>
                <a:gd name="T0" fmla="*/ 37 w 43"/>
                <a:gd name="T1" fmla="*/ 54 h 59"/>
                <a:gd name="T2" fmla="*/ 27 w 43"/>
                <a:gd name="T3" fmla="*/ 55 h 59"/>
                <a:gd name="T4" fmla="*/ 7 w 43"/>
                <a:gd name="T5" fmla="*/ 45 h 59"/>
                <a:gd name="T6" fmla="*/ 3 w 43"/>
                <a:gd name="T7" fmla="*/ 16 h 59"/>
                <a:gd name="T8" fmla="*/ 0 w 43"/>
                <a:gd name="T9" fmla="*/ 2 h 59"/>
                <a:gd name="T10" fmla="*/ 2 w 43"/>
                <a:gd name="T11" fmla="*/ 0 h 59"/>
                <a:gd name="T12" fmla="*/ 5 w 43"/>
                <a:gd name="T13" fmla="*/ 2 h 59"/>
                <a:gd name="T14" fmla="*/ 10 w 43"/>
                <a:gd name="T15" fmla="*/ 10 h 59"/>
                <a:gd name="T16" fmla="*/ 12 w 43"/>
                <a:gd name="T17" fmla="*/ 23 h 59"/>
                <a:gd name="T18" fmla="*/ 10 w 43"/>
                <a:gd name="T19" fmla="*/ 27 h 59"/>
                <a:gd name="T20" fmla="*/ 19 w 43"/>
                <a:gd name="T21" fmla="*/ 22 h 59"/>
                <a:gd name="T22" fmla="*/ 31 w 43"/>
                <a:gd name="T23" fmla="*/ 33 h 59"/>
                <a:gd name="T24" fmla="*/ 22 w 43"/>
                <a:gd name="T25" fmla="*/ 29 h 59"/>
                <a:gd name="T26" fmla="*/ 13 w 43"/>
                <a:gd name="T27" fmla="*/ 32 h 59"/>
                <a:gd name="T28" fmla="*/ 22 w 43"/>
                <a:gd name="T29" fmla="*/ 29 h 59"/>
                <a:gd name="T30" fmla="*/ 31 w 43"/>
                <a:gd name="T31" fmla="*/ 40 h 59"/>
                <a:gd name="T32" fmla="*/ 19 w 43"/>
                <a:gd name="T33" fmla="*/ 35 h 59"/>
                <a:gd name="T34" fmla="*/ 12 w 43"/>
                <a:gd name="T35" fmla="*/ 40 h 59"/>
                <a:gd name="T36" fmla="*/ 19 w 43"/>
                <a:gd name="T37" fmla="*/ 35 h 59"/>
                <a:gd name="T38" fmla="*/ 29 w 43"/>
                <a:gd name="T39" fmla="*/ 44 h 59"/>
                <a:gd name="T40" fmla="*/ 23 w 43"/>
                <a:gd name="T41" fmla="*/ 46 h 59"/>
                <a:gd name="T42" fmla="*/ 24 w 43"/>
                <a:gd name="T43" fmla="*/ 47 h 59"/>
                <a:gd name="T44" fmla="*/ 30 w 43"/>
                <a:gd name="T45" fmla="*/ 44 h 59"/>
                <a:gd name="T46" fmla="*/ 29 w 43"/>
                <a:gd name="T47" fmla="*/ 41 h 59"/>
                <a:gd name="T48" fmla="*/ 32 w 43"/>
                <a:gd name="T49" fmla="*/ 37 h 59"/>
                <a:gd name="T50" fmla="*/ 31 w 43"/>
                <a:gd name="T51" fmla="*/ 34 h 59"/>
                <a:gd name="T52" fmla="*/ 21 w 43"/>
                <a:gd name="T53" fmla="*/ 23 h 59"/>
                <a:gd name="T54" fmla="*/ 20 w 43"/>
                <a:gd name="T55" fmla="*/ 19 h 59"/>
                <a:gd name="T56" fmla="*/ 12 w 43"/>
                <a:gd name="T57" fmla="*/ 6 h 59"/>
                <a:gd name="T58" fmla="*/ 14 w 43"/>
                <a:gd name="T59" fmla="*/ 4 h 59"/>
                <a:gd name="T60" fmla="*/ 28 w 43"/>
                <a:gd name="T61" fmla="*/ 21 h 59"/>
                <a:gd name="T62" fmla="*/ 42 w 43"/>
                <a:gd name="T63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59">
                  <a:moveTo>
                    <a:pt x="43" y="44"/>
                  </a:moveTo>
                  <a:cubicBezTo>
                    <a:pt x="41" y="47"/>
                    <a:pt x="39" y="51"/>
                    <a:pt x="37" y="54"/>
                  </a:cubicBezTo>
                  <a:cubicBezTo>
                    <a:pt x="36" y="56"/>
                    <a:pt x="35" y="57"/>
                    <a:pt x="34" y="59"/>
                  </a:cubicBezTo>
                  <a:cubicBezTo>
                    <a:pt x="32" y="56"/>
                    <a:pt x="30" y="56"/>
                    <a:pt x="27" y="55"/>
                  </a:cubicBezTo>
                  <a:cubicBezTo>
                    <a:pt x="21" y="54"/>
                    <a:pt x="16" y="53"/>
                    <a:pt x="11" y="50"/>
                  </a:cubicBezTo>
                  <a:cubicBezTo>
                    <a:pt x="9" y="49"/>
                    <a:pt x="8" y="47"/>
                    <a:pt x="7" y="45"/>
                  </a:cubicBezTo>
                  <a:cubicBezTo>
                    <a:pt x="6" y="42"/>
                    <a:pt x="6" y="39"/>
                    <a:pt x="6" y="35"/>
                  </a:cubicBezTo>
                  <a:cubicBezTo>
                    <a:pt x="6" y="29"/>
                    <a:pt x="4" y="23"/>
                    <a:pt x="3" y="16"/>
                  </a:cubicBezTo>
                  <a:cubicBezTo>
                    <a:pt x="3" y="12"/>
                    <a:pt x="2" y="8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7" y="4"/>
                    <a:pt x="8" y="6"/>
                    <a:pt x="9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2" y="18"/>
                    <a:pt x="13" y="20"/>
                    <a:pt x="12" y="23"/>
                  </a:cubicBezTo>
                  <a:cubicBezTo>
                    <a:pt x="13" y="24"/>
                    <a:pt x="12" y="24"/>
                    <a:pt x="11" y="25"/>
                  </a:cubicBezTo>
                  <a:cubicBezTo>
                    <a:pt x="11" y="26"/>
                    <a:pt x="10" y="26"/>
                    <a:pt x="10" y="27"/>
                  </a:cubicBezTo>
                  <a:cubicBezTo>
                    <a:pt x="11" y="25"/>
                    <a:pt x="13" y="23"/>
                    <a:pt x="15" y="22"/>
                  </a:cubicBezTo>
                  <a:cubicBezTo>
                    <a:pt x="16" y="21"/>
                    <a:pt x="18" y="21"/>
                    <a:pt x="19" y="22"/>
                  </a:cubicBezTo>
                  <a:cubicBezTo>
                    <a:pt x="23" y="24"/>
                    <a:pt x="27" y="27"/>
                    <a:pt x="30" y="30"/>
                  </a:cubicBezTo>
                  <a:cubicBezTo>
                    <a:pt x="31" y="31"/>
                    <a:pt x="31" y="32"/>
                    <a:pt x="31" y="33"/>
                  </a:cubicBezTo>
                  <a:cubicBezTo>
                    <a:pt x="30" y="34"/>
                    <a:pt x="29" y="34"/>
                    <a:pt x="28" y="33"/>
                  </a:cubicBezTo>
                  <a:cubicBezTo>
                    <a:pt x="26" y="32"/>
                    <a:pt x="24" y="30"/>
                    <a:pt x="22" y="29"/>
                  </a:cubicBezTo>
                  <a:cubicBezTo>
                    <a:pt x="20" y="27"/>
                    <a:pt x="18" y="27"/>
                    <a:pt x="16" y="29"/>
                  </a:cubicBezTo>
                  <a:cubicBezTo>
                    <a:pt x="15" y="30"/>
                    <a:pt x="14" y="31"/>
                    <a:pt x="13" y="32"/>
                  </a:cubicBezTo>
                  <a:cubicBezTo>
                    <a:pt x="14" y="30"/>
                    <a:pt x="16" y="29"/>
                    <a:pt x="17" y="28"/>
                  </a:cubicBezTo>
                  <a:cubicBezTo>
                    <a:pt x="19" y="27"/>
                    <a:pt x="20" y="28"/>
                    <a:pt x="22" y="29"/>
                  </a:cubicBezTo>
                  <a:cubicBezTo>
                    <a:pt x="25" y="31"/>
                    <a:pt x="28" y="34"/>
                    <a:pt x="31" y="37"/>
                  </a:cubicBezTo>
                  <a:cubicBezTo>
                    <a:pt x="32" y="38"/>
                    <a:pt x="32" y="39"/>
                    <a:pt x="31" y="40"/>
                  </a:cubicBezTo>
                  <a:cubicBezTo>
                    <a:pt x="30" y="41"/>
                    <a:pt x="27" y="41"/>
                    <a:pt x="25" y="40"/>
                  </a:cubicBezTo>
                  <a:cubicBezTo>
                    <a:pt x="23" y="38"/>
                    <a:pt x="21" y="36"/>
                    <a:pt x="19" y="35"/>
                  </a:cubicBezTo>
                  <a:cubicBezTo>
                    <a:pt x="18" y="34"/>
                    <a:pt x="17" y="34"/>
                    <a:pt x="16" y="35"/>
                  </a:cubicBezTo>
                  <a:cubicBezTo>
                    <a:pt x="14" y="36"/>
                    <a:pt x="13" y="38"/>
                    <a:pt x="12" y="40"/>
                  </a:cubicBezTo>
                  <a:cubicBezTo>
                    <a:pt x="13" y="38"/>
                    <a:pt x="14" y="36"/>
                    <a:pt x="16" y="35"/>
                  </a:cubicBezTo>
                  <a:cubicBezTo>
                    <a:pt x="17" y="34"/>
                    <a:pt x="18" y="34"/>
                    <a:pt x="19" y="35"/>
                  </a:cubicBezTo>
                  <a:cubicBezTo>
                    <a:pt x="22" y="37"/>
                    <a:pt x="25" y="39"/>
                    <a:pt x="27" y="42"/>
                  </a:cubicBezTo>
                  <a:cubicBezTo>
                    <a:pt x="28" y="42"/>
                    <a:pt x="29" y="43"/>
                    <a:pt x="29" y="44"/>
                  </a:cubicBezTo>
                  <a:cubicBezTo>
                    <a:pt x="30" y="45"/>
                    <a:pt x="30" y="45"/>
                    <a:pt x="29" y="46"/>
                  </a:cubicBezTo>
                  <a:cubicBezTo>
                    <a:pt x="27" y="48"/>
                    <a:pt x="25" y="48"/>
                    <a:pt x="23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2" y="45"/>
                    <a:pt x="23" y="46"/>
                    <a:pt x="24" y="47"/>
                  </a:cubicBezTo>
                  <a:cubicBezTo>
                    <a:pt x="26" y="48"/>
                    <a:pt x="28" y="47"/>
                    <a:pt x="30" y="46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2"/>
                    <a:pt x="28" y="41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9"/>
                    <a:pt x="32" y="38"/>
                    <a:pt x="32" y="37"/>
                  </a:cubicBezTo>
                  <a:cubicBezTo>
                    <a:pt x="31" y="37"/>
                    <a:pt x="31" y="37"/>
                    <a:pt x="31" y="36"/>
                  </a:cubicBezTo>
                  <a:cubicBezTo>
                    <a:pt x="29" y="35"/>
                    <a:pt x="29" y="35"/>
                    <a:pt x="31" y="34"/>
                  </a:cubicBezTo>
                  <a:cubicBezTo>
                    <a:pt x="32" y="32"/>
                    <a:pt x="32" y="31"/>
                    <a:pt x="30" y="30"/>
                  </a:cubicBezTo>
                  <a:cubicBezTo>
                    <a:pt x="28" y="27"/>
                    <a:pt x="24" y="25"/>
                    <a:pt x="21" y="23"/>
                  </a:cubicBezTo>
                  <a:cubicBezTo>
                    <a:pt x="21" y="23"/>
                    <a:pt x="20" y="23"/>
                    <a:pt x="20" y="22"/>
                  </a:cubicBezTo>
                  <a:cubicBezTo>
                    <a:pt x="21" y="21"/>
                    <a:pt x="20" y="20"/>
                    <a:pt x="20" y="19"/>
                  </a:cubicBezTo>
                  <a:cubicBezTo>
                    <a:pt x="19" y="17"/>
                    <a:pt x="18" y="14"/>
                    <a:pt x="16" y="12"/>
                  </a:cubicBezTo>
                  <a:cubicBezTo>
                    <a:pt x="15" y="10"/>
                    <a:pt x="13" y="8"/>
                    <a:pt x="12" y="6"/>
                  </a:cubicBezTo>
                  <a:cubicBezTo>
                    <a:pt x="12" y="6"/>
                    <a:pt x="11" y="5"/>
                    <a:pt x="12" y="4"/>
                  </a:cubicBezTo>
                  <a:cubicBezTo>
                    <a:pt x="12" y="3"/>
                    <a:pt x="13" y="3"/>
                    <a:pt x="14" y="4"/>
                  </a:cubicBezTo>
                  <a:cubicBezTo>
                    <a:pt x="15" y="6"/>
                    <a:pt x="16" y="8"/>
                    <a:pt x="18" y="10"/>
                  </a:cubicBezTo>
                  <a:cubicBezTo>
                    <a:pt x="21" y="14"/>
                    <a:pt x="23" y="18"/>
                    <a:pt x="28" y="21"/>
                  </a:cubicBezTo>
                  <a:cubicBezTo>
                    <a:pt x="32" y="24"/>
                    <a:pt x="34" y="28"/>
                    <a:pt x="35" y="32"/>
                  </a:cubicBezTo>
                  <a:cubicBezTo>
                    <a:pt x="36" y="37"/>
                    <a:pt x="38" y="40"/>
                    <a:pt x="42" y="43"/>
                  </a:cubicBezTo>
                  <a:cubicBezTo>
                    <a:pt x="42" y="43"/>
                    <a:pt x="43" y="43"/>
                    <a:pt x="43" y="44"/>
                  </a:cubicBezTo>
                  <a:close/>
                </a:path>
              </a:pathLst>
            </a:custGeom>
            <a:solidFill>
              <a:srgbClr val="FDD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CC2C093C-6040-8884-92E7-FD2080014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978"/>
              <a:ext cx="333" cy="192"/>
            </a:xfrm>
            <a:custGeom>
              <a:avLst/>
              <a:gdLst>
                <a:gd name="T0" fmla="*/ 8 w 45"/>
                <a:gd name="T1" fmla="*/ 5 h 26"/>
                <a:gd name="T2" fmla="*/ 13 w 45"/>
                <a:gd name="T3" fmla="*/ 5 h 26"/>
                <a:gd name="T4" fmla="*/ 21 w 45"/>
                <a:gd name="T5" fmla="*/ 1 h 26"/>
                <a:gd name="T6" fmla="*/ 22 w 45"/>
                <a:gd name="T7" fmla="*/ 0 h 26"/>
                <a:gd name="T8" fmla="*/ 44 w 45"/>
                <a:gd name="T9" fmla="*/ 11 h 26"/>
                <a:gd name="T10" fmla="*/ 45 w 45"/>
                <a:gd name="T11" fmla="*/ 11 h 26"/>
                <a:gd name="T12" fmla="*/ 34 w 45"/>
                <a:gd name="T13" fmla="*/ 21 h 26"/>
                <a:gd name="T14" fmla="*/ 17 w 45"/>
                <a:gd name="T15" fmla="*/ 26 h 26"/>
                <a:gd name="T16" fmla="*/ 1 w 45"/>
                <a:gd name="T17" fmla="*/ 25 h 26"/>
                <a:gd name="T18" fmla="*/ 0 w 45"/>
                <a:gd name="T19" fmla="*/ 25 h 26"/>
                <a:gd name="T20" fmla="*/ 5 w 45"/>
                <a:gd name="T21" fmla="*/ 19 h 26"/>
                <a:gd name="T22" fmla="*/ 8 w 45"/>
                <a:gd name="T23" fmla="*/ 7 h 26"/>
                <a:gd name="T24" fmla="*/ 8 w 45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6">
                  <a:moveTo>
                    <a:pt x="8" y="5"/>
                  </a:moveTo>
                  <a:cubicBezTo>
                    <a:pt x="10" y="5"/>
                    <a:pt x="11" y="5"/>
                    <a:pt x="13" y="5"/>
                  </a:cubicBezTo>
                  <a:cubicBezTo>
                    <a:pt x="16" y="4"/>
                    <a:pt x="18" y="3"/>
                    <a:pt x="21" y="1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9" y="5"/>
                    <a:pt x="36" y="9"/>
                    <a:pt x="44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2" y="15"/>
                    <a:pt x="39" y="19"/>
                    <a:pt x="34" y="21"/>
                  </a:cubicBezTo>
                  <a:cubicBezTo>
                    <a:pt x="29" y="24"/>
                    <a:pt x="23" y="25"/>
                    <a:pt x="17" y="26"/>
                  </a:cubicBezTo>
                  <a:cubicBezTo>
                    <a:pt x="12" y="26"/>
                    <a:pt x="7" y="26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3"/>
                    <a:pt x="4" y="21"/>
                    <a:pt x="5" y="19"/>
                  </a:cubicBezTo>
                  <a:cubicBezTo>
                    <a:pt x="7" y="16"/>
                    <a:pt x="9" y="12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lose/>
                </a:path>
              </a:pathLst>
            </a:custGeom>
            <a:solidFill>
              <a:srgbClr val="6A3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5FD37C08-7C90-4317-392F-4E938D8D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712"/>
              <a:ext cx="555" cy="532"/>
            </a:xfrm>
            <a:custGeom>
              <a:avLst/>
              <a:gdLst>
                <a:gd name="T0" fmla="*/ 65 w 75"/>
                <a:gd name="T1" fmla="*/ 54 h 72"/>
                <a:gd name="T2" fmla="*/ 70 w 75"/>
                <a:gd name="T3" fmla="*/ 63 h 72"/>
                <a:gd name="T4" fmla="*/ 74 w 75"/>
                <a:gd name="T5" fmla="*/ 70 h 72"/>
                <a:gd name="T6" fmla="*/ 73 w 75"/>
                <a:gd name="T7" fmla="*/ 72 h 72"/>
                <a:gd name="T8" fmla="*/ 68 w 75"/>
                <a:gd name="T9" fmla="*/ 71 h 72"/>
                <a:gd name="T10" fmla="*/ 63 w 75"/>
                <a:gd name="T11" fmla="*/ 62 h 72"/>
                <a:gd name="T12" fmla="*/ 62 w 75"/>
                <a:gd name="T13" fmla="*/ 59 h 72"/>
                <a:gd name="T14" fmla="*/ 57 w 75"/>
                <a:gd name="T15" fmla="*/ 51 h 72"/>
                <a:gd name="T16" fmla="*/ 29 w 75"/>
                <a:gd name="T17" fmla="*/ 29 h 72"/>
                <a:gd name="T18" fmla="*/ 27 w 75"/>
                <a:gd name="T19" fmla="*/ 29 h 72"/>
                <a:gd name="T20" fmla="*/ 13 w 75"/>
                <a:gd name="T21" fmla="*/ 30 h 72"/>
                <a:gd name="T22" fmla="*/ 6 w 75"/>
                <a:gd name="T23" fmla="*/ 26 h 72"/>
                <a:gd name="T24" fmla="*/ 1 w 75"/>
                <a:gd name="T25" fmla="*/ 16 h 72"/>
                <a:gd name="T26" fmla="*/ 5 w 75"/>
                <a:gd name="T27" fmla="*/ 2 h 72"/>
                <a:gd name="T28" fmla="*/ 11 w 75"/>
                <a:gd name="T29" fmla="*/ 1 h 72"/>
                <a:gd name="T30" fmla="*/ 19 w 75"/>
                <a:gd name="T31" fmla="*/ 5 h 72"/>
                <a:gd name="T32" fmla="*/ 29 w 75"/>
                <a:gd name="T33" fmla="*/ 20 h 72"/>
                <a:gd name="T34" fmla="*/ 30 w 75"/>
                <a:gd name="T35" fmla="*/ 25 h 72"/>
                <a:gd name="T36" fmla="*/ 31 w 75"/>
                <a:gd name="T37" fmla="*/ 27 h 72"/>
                <a:gd name="T38" fmla="*/ 58 w 75"/>
                <a:gd name="T39" fmla="*/ 46 h 72"/>
                <a:gd name="T40" fmla="*/ 65 w 75"/>
                <a:gd name="T41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2">
                  <a:moveTo>
                    <a:pt x="65" y="54"/>
                  </a:moveTo>
                  <a:cubicBezTo>
                    <a:pt x="66" y="57"/>
                    <a:pt x="68" y="60"/>
                    <a:pt x="70" y="63"/>
                  </a:cubicBezTo>
                  <a:cubicBezTo>
                    <a:pt x="72" y="65"/>
                    <a:pt x="73" y="67"/>
                    <a:pt x="74" y="70"/>
                  </a:cubicBezTo>
                  <a:cubicBezTo>
                    <a:pt x="74" y="71"/>
                    <a:pt x="75" y="72"/>
                    <a:pt x="73" y="72"/>
                  </a:cubicBezTo>
                  <a:cubicBezTo>
                    <a:pt x="72" y="72"/>
                    <a:pt x="70" y="71"/>
                    <a:pt x="68" y="71"/>
                  </a:cubicBezTo>
                  <a:cubicBezTo>
                    <a:pt x="66" y="68"/>
                    <a:pt x="64" y="65"/>
                    <a:pt x="63" y="62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1" y="56"/>
                    <a:pt x="59" y="54"/>
                    <a:pt x="57" y="51"/>
                  </a:cubicBezTo>
                  <a:cubicBezTo>
                    <a:pt x="49" y="42"/>
                    <a:pt x="40" y="35"/>
                    <a:pt x="29" y="29"/>
                  </a:cubicBezTo>
                  <a:cubicBezTo>
                    <a:pt x="29" y="29"/>
                    <a:pt x="28" y="29"/>
                    <a:pt x="27" y="29"/>
                  </a:cubicBezTo>
                  <a:cubicBezTo>
                    <a:pt x="22" y="31"/>
                    <a:pt x="18" y="32"/>
                    <a:pt x="13" y="30"/>
                  </a:cubicBezTo>
                  <a:cubicBezTo>
                    <a:pt x="10" y="30"/>
                    <a:pt x="8" y="28"/>
                    <a:pt x="6" y="26"/>
                  </a:cubicBezTo>
                  <a:cubicBezTo>
                    <a:pt x="3" y="23"/>
                    <a:pt x="1" y="20"/>
                    <a:pt x="1" y="16"/>
                  </a:cubicBezTo>
                  <a:cubicBezTo>
                    <a:pt x="0" y="11"/>
                    <a:pt x="1" y="6"/>
                    <a:pt x="5" y="2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4" y="2"/>
                    <a:pt x="17" y="3"/>
                    <a:pt x="19" y="5"/>
                  </a:cubicBezTo>
                  <a:cubicBezTo>
                    <a:pt x="23" y="9"/>
                    <a:pt x="27" y="14"/>
                    <a:pt x="29" y="20"/>
                  </a:cubicBezTo>
                  <a:cubicBezTo>
                    <a:pt x="29" y="21"/>
                    <a:pt x="30" y="23"/>
                    <a:pt x="30" y="25"/>
                  </a:cubicBezTo>
                  <a:cubicBezTo>
                    <a:pt x="30" y="26"/>
                    <a:pt x="30" y="26"/>
                    <a:pt x="31" y="27"/>
                  </a:cubicBezTo>
                  <a:cubicBezTo>
                    <a:pt x="41" y="32"/>
                    <a:pt x="50" y="38"/>
                    <a:pt x="58" y="46"/>
                  </a:cubicBezTo>
                  <a:cubicBezTo>
                    <a:pt x="60" y="48"/>
                    <a:pt x="63" y="51"/>
                    <a:pt x="65" y="54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8311ACF-BE86-7FF4-5072-D9A0E1029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793"/>
              <a:ext cx="155" cy="126"/>
            </a:xfrm>
            <a:custGeom>
              <a:avLst/>
              <a:gdLst>
                <a:gd name="T0" fmla="*/ 3 w 21"/>
                <a:gd name="T1" fmla="*/ 16 h 17"/>
                <a:gd name="T2" fmla="*/ 1 w 21"/>
                <a:gd name="T3" fmla="*/ 9 h 17"/>
                <a:gd name="T4" fmla="*/ 2 w 21"/>
                <a:gd name="T5" fmla="*/ 8 h 17"/>
                <a:gd name="T6" fmla="*/ 11 w 21"/>
                <a:gd name="T7" fmla="*/ 6 h 17"/>
                <a:gd name="T8" fmla="*/ 21 w 21"/>
                <a:gd name="T9" fmla="*/ 0 h 17"/>
                <a:gd name="T10" fmla="*/ 19 w 21"/>
                <a:gd name="T11" fmla="*/ 16 h 17"/>
                <a:gd name="T12" fmla="*/ 17 w 21"/>
                <a:gd name="T13" fmla="*/ 16 h 17"/>
                <a:gd name="T14" fmla="*/ 6 w 21"/>
                <a:gd name="T15" fmla="*/ 16 h 17"/>
                <a:gd name="T16" fmla="*/ 3 w 2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2" y="14"/>
                    <a:pt x="1" y="11"/>
                    <a:pt x="1" y="9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5" y="7"/>
                    <a:pt x="8" y="7"/>
                    <a:pt x="11" y="6"/>
                  </a:cubicBezTo>
                  <a:cubicBezTo>
                    <a:pt x="15" y="5"/>
                    <a:pt x="18" y="3"/>
                    <a:pt x="21" y="0"/>
                  </a:cubicBezTo>
                  <a:cubicBezTo>
                    <a:pt x="21" y="6"/>
                    <a:pt x="20" y="11"/>
                    <a:pt x="19" y="16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3" y="15"/>
                    <a:pt x="9" y="15"/>
                    <a:pt x="6" y="16"/>
                  </a:cubicBezTo>
                  <a:cubicBezTo>
                    <a:pt x="5" y="16"/>
                    <a:pt x="4" y="17"/>
                    <a:pt x="3" y="16"/>
                  </a:cubicBezTo>
                  <a:close/>
                </a:path>
              </a:pathLst>
            </a:custGeom>
            <a:solidFill>
              <a:srgbClr val="C6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52D417B2-A403-9DD3-9225-60947E88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897"/>
              <a:ext cx="119" cy="103"/>
            </a:xfrm>
            <a:custGeom>
              <a:avLst/>
              <a:gdLst>
                <a:gd name="T0" fmla="*/ 0 w 16"/>
                <a:gd name="T1" fmla="*/ 2 h 14"/>
                <a:gd name="T2" fmla="*/ 15 w 16"/>
                <a:gd name="T3" fmla="*/ 2 h 14"/>
                <a:gd name="T4" fmla="*/ 16 w 16"/>
                <a:gd name="T5" fmla="*/ 2 h 14"/>
                <a:gd name="T6" fmla="*/ 15 w 16"/>
                <a:gd name="T7" fmla="*/ 8 h 14"/>
                <a:gd name="T8" fmla="*/ 5 w 16"/>
                <a:gd name="T9" fmla="*/ 13 h 14"/>
                <a:gd name="T10" fmla="*/ 2 w 16"/>
                <a:gd name="T11" fmla="*/ 9 h 14"/>
                <a:gd name="T12" fmla="*/ 0 w 16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0" y="2"/>
                  </a:moveTo>
                  <a:cubicBezTo>
                    <a:pt x="5" y="0"/>
                    <a:pt x="10" y="0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3" y="12"/>
                    <a:pt x="9" y="14"/>
                    <a:pt x="5" y="13"/>
                  </a:cubicBezTo>
                  <a:cubicBezTo>
                    <a:pt x="4" y="12"/>
                    <a:pt x="3" y="11"/>
                    <a:pt x="2" y="9"/>
                  </a:cubicBezTo>
                  <a:cubicBezTo>
                    <a:pt x="1" y="7"/>
                    <a:pt x="1" y="4"/>
                    <a:pt x="0" y="2"/>
                  </a:cubicBezTo>
                  <a:close/>
                </a:path>
              </a:pathLst>
            </a:custGeom>
            <a:solidFill>
              <a:srgbClr val="EB5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727C79A1-53E0-DB4F-7F42-BCBDE4FCB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704"/>
              <a:ext cx="111" cy="133"/>
            </a:xfrm>
            <a:custGeom>
              <a:avLst/>
              <a:gdLst>
                <a:gd name="T0" fmla="*/ 0 w 15"/>
                <a:gd name="T1" fmla="*/ 5 h 18"/>
                <a:gd name="T2" fmla="*/ 3 w 15"/>
                <a:gd name="T3" fmla="*/ 6 h 18"/>
                <a:gd name="T4" fmla="*/ 1 w 15"/>
                <a:gd name="T5" fmla="*/ 3 h 18"/>
                <a:gd name="T6" fmla="*/ 2 w 15"/>
                <a:gd name="T7" fmla="*/ 4 h 18"/>
                <a:gd name="T8" fmla="*/ 5 w 15"/>
                <a:gd name="T9" fmla="*/ 3 h 18"/>
                <a:gd name="T10" fmla="*/ 10 w 15"/>
                <a:gd name="T11" fmla="*/ 2 h 18"/>
                <a:gd name="T12" fmla="*/ 13 w 15"/>
                <a:gd name="T13" fmla="*/ 15 h 18"/>
                <a:gd name="T14" fmla="*/ 7 w 15"/>
                <a:gd name="T15" fmla="*/ 16 h 18"/>
                <a:gd name="T16" fmla="*/ 4 w 15"/>
                <a:gd name="T17" fmla="*/ 9 h 18"/>
                <a:gd name="T18" fmla="*/ 3 w 15"/>
                <a:gd name="T19" fmla="*/ 7 h 18"/>
                <a:gd name="T20" fmla="*/ 0 w 15"/>
                <a:gd name="T2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0" y="5"/>
                  </a:moveTo>
                  <a:cubicBezTo>
                    <a:pt x="1" y="5"/>
                    <a:pt x="2" y="6"/>
                    <a:pt x="3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6" y="0"/>
                    <a:pt x="8" y="0"/>
                    <a:pt x="10" y="2"/>
                  </a:cubicBezTo>
                  <a:cubicBezTo>
                    <a:pt x="13" y="5"/>
                    <a:pt x="15" y="11"/>
                    <a:pt x="13" y="15"/>
                  </a:cubicBezTo>
                  <a:cubicBezTo>
                    <a:pt x="12" y="18"/>
                    <a:pt x="9" y="18"/>
                    <a:pt x="7" y="16"/>
                  </a:cubicBezTo>
                  <a:cubicBezTo>
                    <a:pt x="5" y="14"/>
                    <a:pt x="4" y="11"/>
                    <a:pt x="4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6A3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D57DEC4C-D1A6-9E09-57BA-E60003C4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593"/>
              <a:ext cx="89" cy="133"/>
            </a:xfrm>
            <a:custGeom>
              <a:avLst/>
              <a:gdLst>
                <a:gd name="T0" fmla="*/ 11 w 12"/>
                <a:gd name="T1" fmla="*/ 1 h 18"/>
                <a:gd name="T2" fmla="*/ 10 w 12"/>
                <a:gd name="T3" fmla="*/ 4 h 18"/>
                <a:gd name="T4" fmla="*/ 12 w 12"/>
                <a:gd name="T5" fmla="*/ 3 h 18"/>
                <a:gd name="T6" fmla="*/ 10 w 12"/>
                <a:gd name="T7" fmla="*/ 6 h 18"/>
                <a:gd name="T8" fmla="*/ 9 w 12"/>
                <a:gd name="T9" fmla="*/ 7 h 18"/>
                <a:gd name="T10" fmla="*/ 9 w 12"/>
                <a:gd name="T11" fmla="*/ 15 h 18"/>
                <a:gd name="T12" fmla="*/ 6 w 12"/>
                <a:gd name="T13" fmla="*/ 18 h 18"/>
                <a:gd name="T14" fmla="*/ 2 w 12"/>
                <a:gd name="T15" fmla="*/ 16 h 18"/>
                <a:gd name="T16" fmla="*/ 2 w 12"/>
                <a:gd name="T17" fmla="*/ 3 h 18"/>
                <a:gd name="T18" fmla="*/ 7 w 12"/>
                <a:gd name="T19" fmla="*/ 2 h 18"/>
                <a:gd name="T20" fmla="*/ 10 w 12"/>
                <a:gd name="T21" fmla="*/ 2 h 18"/>
                <a:gd name="T22" fmla="*/ 11 w 12"/>
                <a:gd name="T2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8">
                  <a:moveTo>
                    <a:pt x="11" y="1"/>
                  </a:moveTo>
                  <a:cubicBezTo>
                    <a:pt x="11" y="2"/>
                    <a:pt x="11" y="3"/>
                    <a:pt x="10" y="4"/>
                  </a:cubicBezTo>
                  <a:cubicBezTo>
                    <a:pt x="11" y="4"/>
                    <a:pt x="11" y="3"/>
                    <a:pt x="12" y="3"/>
                  </a:cubicBezTo>
                  <a:cubicBezTo>
                    <a:pt x="12" y="4"/>
                    <a:pt x="11" y="5"/>
                    <a:pt x="10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10"/>
                    <a:pt x="10" y="13"/>
                    <a:pt x="9" y="15"/>
                  </a:cubicBezTo>
                  <a:cubicBezTo>
                    <a:pt x="8" y="16"/>
                    <a:pt x="7" y="17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6C3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B5F7CDC2-F106-80FC-A13A-4134ABD8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438"/>
              <a:ext cx="148" cy="66"/>
            </a:xfrm>
            <a:custGeom>
              <a:avLst/>
              <a:gdLst>
                <a:gd name="T0" fmla="*/ 9 w 20"/>
                <a:gd name="T1" fmla="*/ 0 h 9"/>
                <a:gd name="T2" fmla="*/ 20 w 20"/>
                <a:gd name="T3" fmla="*/ 7 h 9"/>
                <a:gd name="T4" fmla="*/ 19 w 20"/>
                <a:gd name="T5" fmla="*/ 8 h 9"/>
                <a:gd name="T6" fmla="*/ 18 w 20"/>
                <a:gd name="T7" fmla="*/ 8 h 9"/>
                <a:gd name="T8" fmla="*/ 15 w 20"/>
                <a:gd name="T9" fmla="*/ 4 h 9"/>
                <a:gd name="T10" fmla="*/ 6 w 20"/>
                <a:gd name="T11" fmla="*/ 2 h 9"/>
                <a:gd name="T12" fmla="*/ 3 w 20"/>
                <a:gd name="T13" fmla="*/ 5 h 9"/>
                <a:gd name="T14" fmla="*/ 1 w 20"/>
                <a:gd name="T15" fmla="*/ 5 h 9"/>
                <a:gd name="T16" fmla="*/ 1 w 20"/>
                <a:gd name="T17" fmla="*/ 3 h 9"/>
                <a:gd name="T18" fmla="*/ 9 w 2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9" y="0"/>
                  </a:moveTo>
                  <a:cubicBezTo>
                    <a:pt x="14" y="0"/>
                    <a:pt x="17" y="3"/>
                    <a:pt x="20" y="7"/>
                  </a:cubicBezTo>
                  <a:cubicBezTo>
                    <a:pt x="20" y="7"/>
                    <a:pt x="20" y="8"/>
                    <a:pt x="19" y="8"/>
                  </a:cubicBezTo>
                  <a:cubicBezTo>
                    <a:pt x="19" y="9"/>
                    <a:pt x="18" y="9"/>
                    <a:pt x="18" y="8"/>
                  </a:cubicBezTo>
                  <a:cubicBezTo>
                    <a:pt x="17" y="7"/>
                    <a:pt x="16" y="5"/>
                    <a:pt x="15" y="4"/>
                  </a:cubicBezTo>
                  <a:cubicBezTo>
                    <a:pt x="12" y="2"/>
                    <a:pt x="9" y="1"/>
                    <a:pt x="6" y="2"/>
                  </a:cubicBezTo>
                  <a:cubicBezTo>
                    <a:pt x="5" y="3"/>
                    <a:pt x="4" y="3"/>
                    <a:pt x="3" y="5"/>
                  </a:cubicBezTo>
                  <a:cubicBezTo>
                    <a:pt x="2" y="5"/>
                    <a:pt x="2" y="6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693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4BFA1A81-2FE5-7A61-9EAE-08D1C220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48"/>
              <a:ext cx="214" cy="281"/>
            </a:xfrm>
            <a:custGeom>
              <a:avLst/>
              <a:gdLst>
                <a:gd name="T0" fmla="*/ 2 w 29"/>
                <a:gd name="T1" fmla="*/ 29 h 38"/>
                <a:gd name="T2" fmla="*/ 8 w 29"/>
                <a:gd name="T3" fmla="*/ 17 h 38"/>
                <a:gd name="T4" fmla="*/ 16 w 29"/>
                <a:gd name="T5" fmla="*/ 7 h 38"/>
                <a:gd name="T6" fmla="*/ 16 w 29"/>
                <a:gd name="T7" fmla="*/ 6 h 38"/>
                <a:gd name="T8" fmla="*/ 21 w 29"/>
                <a:gd name="T9" fmla="*/ 1 h 38"/>
                <a:gd name="T10" fmla="*/ 24 w 29"/>
                <a:gd name="T11" fmla="*/ 2 h 38"/>
                <a:gd name="T12" fmla="*/ 28 w 29"/>
                <a:gd name="T13" fmla="*/ 5 h 38"/>
                <a:gd name="T14" fmla="*/ 29 w 29"/>
                <a:gd name="T15" fmla="*/ 7 h 38"/>
                <a:gd name="T16" fmla="*/ 19 w 29"/>
                <a:gd name="T17" fmla="*/ 27 h 38"/>
                <a:gd name="T18" fmla="*/ 16 w 29"/>
                <a:gd name="T19" fmla="*/ 36 h 38"/>
                <a:gd name="T20" fmla="*/ 15 w 29"/>
                <a:gd name="T21" fmla="*/ 37 h 38"/>
                <a:gd name="T22" fmla="*/ 1 w 29"/>
                <a:gd name="T23" fmla="*/ 38 h 38"/>
                <a:gd name="T24" fmla="*/ 0 w 29"/>
                <a:gd name="T25" fmla="*/ 38 h 38"/>
                <a:gd name="T26" fmla="*/ 0 w 29"/>
                <a:gd name="T27" fmla="*/ 36 h 38"/>
                <a:gd name="T28" fmla="*/ 2 w 29"/>
                <a:gd name="T29" fmla="*/ 30 h 38"/>
                <a:gd name="T30" fmla="*/ 2 w 29"/>
                <a:gd name="T3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38">
                  <a:moveTo>
                    <a:pt x="2" y="29"/>
                  </a:moveTo>
                  <a:cubicBezTo>
                    <a:pt x="4" y="25"/>
                    <a:pt x="6" y="21"/>
                    <a:pt x="8" y="17"/>
                  </a:cubicBezTo>
                  <a:cubicBezTo>
                    <a:pt x="11" y="14"/>
                    <a:pt x="14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4"/>
                    <a:pt x="19" y="3"/>
                    <a:pt x="21" y="1"/>
                  </a:cubicBezTo>
                  <a:cubicBezTo>
                    <a:pt x="22" y="0"/>
                    <a:pt x="23" y="1"/>
                    <a:pt x="24" y="2"/>
                  </a:cubicBezTo>
                  <a:cubicBezTo>
                    <a:pt x="25" y="3"/>
                    <a:pt x="27" y="4"/>
                    <a:pt x="28" y="5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5" y="13"/>
                    <a:pt x="21" y="20"/>
                    <a:pt x="19" y="27"/>
                  </a:cubicBezTo>
                  <a:cubicBezTo>
                    <a:pt x="17" y="30"/>
                    <a:pt x="16" y="33"/>
                    <a:pt x="16" y="36"/>
                  </a:cubicBezTo>
                  <a:cubicBezTo>
                    <a:pt x="16" y="37"/>
                    <a:pt x="15" y="37"/>
                    <a:pt x="15" y="37"/>
                  </a:cubicBezTo>
                  <a:cubicBezTo>
                    <a:pt x="10" y="37"/>
                    <a:pt x="5" y="37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0" y="34"/>
                    <a:pt x="1" y="32"/>
                    <a:pt x="2" y="30"/>
                  </a:cubicBezTo>
                  <a:cubicBezTo>
                    <a:pt x="2" y="29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179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B0EB1C82-E2F2-3BC5-FC50-554FD17A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237"/>
              <a:ext cx="185" cy="200"/>
            </a:xfrm>
            <a:custGeom>
              <a:avLst/>
              <a:gdLst>
                <a:gd name="T0" fmla="*/ 7 w 25"/>
                <a:gd name="T1" fmla="*/ 0 h 27"/>
                <a:gd name="T2" fmla="*/ 12 w 25"/>
                <a:gd name="T3" fmla="*/ 1 h 27"/>
                <a:gd name="T4" fmla="*/ 21 w 25"/>
                <a:gd name="T5" fmla="*/ 7 h 27"/>
                <a:gd name="T6" fmla="*/ 23 w 25"/>
                <a:gd name="T7" fmla="*/ 10 h 27"/>
                <a:gd name="T8" fmla="*/ 23 w 25"/>
                <a:gd name="T9" fmla="*/ 13 h 27"/>
                <a:gd name="T10" fmla="*/ 23 w 25"/>
                <a:gd name="T11" fmla="*/ 15 h 27"/>
                <a:gd name="T12" fmla="*/ 23 w 25"/>
                <a:gd name="T13" fmla="*/ 15 h 27"/>
                <a:gd name="T14" fmla="*/ 23 w 25"/>
                <a:gd name="T15" fmla="*/ 19 h 27"/>
                <a:gd name="T16" fmla="*/ 22 w 25"/>
                <a:gd name="T17" fmla="*/ 20 h 27"/>
                <a:gd name="T18" fmla="*/ 22 w 25"/>
                <a:gd name="T19" fmla="*/ 22 h 27"/>
                <a:gd name="T20" fmla="*/ 20 w 25"/>
                <a:gd name="T21" fmla="*/ 26 h 27"/>
                <a:gd name="T22" fmla="*/ 12 w 25"/>
                <a:gd name="T23" fmla="*/ 23 h 27"/>
                <a:gd name="T24" fmla="*/ 12 w 25"/>
                <a:gd name="T25" fmla="*/ 23 h 27"/>
                <a:gd name="T26" fmla="*/ 16 w 25"/>
                <a:gd name="T27" fmla="*/ 25 h 27"/>
                <a:gd name="T28" fmla="*/ 21 w 25"/>
                <a:gd name="T29" fmla="*/ 24 h 27"/>
                <a:gd name="T30" fmla="*/ 21 w 25"/>
                <a:gd name="T31" fmla="*/ 23 h 27"/>
                <a:gd name="T32" fmla="*/ 12 w 25"/>
                <a:gd name="T33" fmla="*/ 15 h 27"/>
                <a:gd name="T34" fmla="*/ 7 w 25"/>
                <a:gd name="T35" fmla="*/ 15 h 27"/>
                <a:gd name="T36" fmla="*/ 4 w 25"/>
                <a:gd name="T37" fmla="*/ 20 h 27"/>
                <a:gd name="T38" fmla="*/ 3 w 25"/>
                <a:gd name="T39" fmla="*/ 20 h 27"/>
                <a:gd name="T40" fmla="*/ 5 w 25"/>
                <a:gd name="T41" fmla="*/ 16 h 27"/>
                <a:gd name="T42" fmla="*/ 7 w 25"/>
                <a:gd name="T43" fmla="*/ 14 h 27"/>
                <a:gd name="T44" fmla="*/ 11 w 25"/>
                <a:gd name="T45" fmla="*/ 14 h 27"/>
                <a:gd name="T46" fmla="*/ 18 w 25"/>
                <a:gd name="T47" fmla="*/ 18 h 27"/>
                <a:gd name="T48" fmla="*/ 23 w 25"/>
                <a:gd name="T49" fmla="*/ 18 h 27"/>
                <a:gd name="T50" fmla="*/ 23 w 25"/>
                <a:gd name="T51" fmla="*/ 17 h 27"/>
                <a:gd name="T52" fmla="*/ 13 w 25"/>
                <a:gd name="T53" fmla="*/ 8 h 27"/>
                <a:gd name="T54" fmla="*/ 8 w 25"/>
                <a:gd name="T55" fmla="*/ 8 h 27"/>
                <a:gd name="T56" fmla="*/ 5 w 25"/>
                <a:gd name="T57" fmla="*/ 12 h 27"/>
                <a:gd name="T58" fmla="*/ 4 w 25"/>
                <a:gd name="T59" fmla="*/ 12 h 27"/>
                <a:gd name="T60" fmla="*/ 4 w 25"/>
                <a:gd name="T61" fmla="*/ 11 h 27"/>
                <a:gd name="T62" fmla="*/ 9 w 25"/>
                <a:gd name="T63" fmla="*/ 7 h 27"/>
                <a:gd name="T64" fmla="*/ 13 w 25"/>
                <a:gd name="T65" fmla="*/ 7 h 27"/>
                <a:gd name="T66" fmla="*/ 19 w 25"/>
                <a:gd name="T67" fmla="*/ 11 h 27"/>
                <a:gd name="T68" fmla="*/ 20 w 25"/>
                <a:gd name="T69" fmla="*/ 12 h 27"/>
                <a:gd name="T70" fmla="*/ 22 w 25"/>
                <a:gd name="T71" fmla="*/ 12 h 27"/>
                <a:gd name="T72" fmla="*/ 22 w 25"/>
                <a:gd name="T73" fmla="*/ 10 h 27"/>
                <a:gd name="T74" fmla="*/ 10 w 25"/>
                <a:gd name="T75" fmla="*/ 1 h 27"/>
                <a:gd name="T76" fmla="*/ 7 w 25"/>
                <a:gd name="T77" fmla="*/ 2 h 27"/>
                <a:gd name="T78" fmla="*/ 2 w 25"/>
                <a:gd name="T79" fmla="*/ 6 h 27"/>
                <a:gd name="T80" fmla="*/ 1 w 25"/>
                <a:gd name="T81" fmla="*/ 7 h 27"/>
                <a:gd name="T82" fmla="*/ 1 w 25"/>
                <a:gd name="T83" fmla="*/ 7 h 27"/>
                <a:gd name="T84" fmla="*/ 1 w 25"/>
                <a:gd name="T85" fmla="*/ 6 h 27"/>
                <a:gd name="T86" fmla="*/ 3 w 25"/>
                <a:gd name="T87" fmla="*/ 3 h 27"/>
                <a:gd name="T88" fmla="*/ 4 w 25"/>
                <a:gd name="T89" fmla="*/ 2 h 27"/>
                <a:gd name="T90" fmla="*/ 7 w 25"/>
                <a:gd name="T9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5" y="3"/>
                    <a:pt x="18" y="5"/>
                    <a:pt x="21" y="7"/>
                  </a:cubicBezTo>
                  <a:cubicBezTo>
                    <a:pt x="22" y="8"/>
                    <a:pt x="23" y="9"/>
                    <a:pt x="23" y="10"/>
                  </a:cubicBezTo>
                  <a:cubicBezTo>
                    <a:pt x="24" y="11"/>
                    <a:pt x="24" y="12"/>
                    <a:pt x="23" y="13"/>
                  </a:cubicBezTo>
                  <a:cubicBezTo>
                    <a:pt x="22" y="14"/>
                    <a:pt x="22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7"/>
                    <a:pt x="25" y="18"/>
                    <a:pt x="23" y="19"/>
                  </a:cubicBezTo>
                  <a:cubicBezTo>
                    <a:pt x="23" y="19"/>
                    <a:pt x="22" y="20"/>
                    <a:pt x="22" y="20"/>
                  </a:cubicBezTo>
                  <a:cubicBezTo>
                    <a:pt x="20" y="20"/>
                    <a:pt x="20" y="20"/>
                    <a:pt x="22" y="22"/>
                  </a:cubicBezTo>
                  <a:cubicBezTo>
                    <a:pt x="23" y="24"/>
                    <a:pt x="23" y="25"/>
                    <a:pt x="20" y="26"/>
                  </a:cubicBezTo>
                  <a:cubicBezTo>
                    <a:pt x="18" y="27"/>
                    <a:pt x="13" y="26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5" y="25"/>
                    <a:pt x="16" y="25"/>
                  </a:cubicBezTo>
                  <a:cubicBezTo>
                    <a:pt x="18" y="26"/>
                    <a:pt x="20" y="26"/>
                    <a:pt x="21" y="24"/>
                  </a:cubicBezTo>
                  <a:cubicBezTo>
                    <a:pt x="22" y="24"/>
                    <a:pt x="22" y="24"/>
                    <a:pt x="21" y="23"/>
                  </a:cubicBezTo>
                  <a:cubicBezTo>
                    <a:pt x="18" y="20"/>
                    <a:pt x="15" y="17"/>
                    <a:pt x="12" y="15"/>
                  </a:cubicBezTo>
                  <a:cubicBezTo>
                    <a:pt x="10" y="13"/>
                    <a:pt x="8" y="14"/>
                    <a:pt x="7" y="15"/>
                  </a:cubicBezTo>
                  <a:cubicBezTo>
                    <a:pt x="6" y="17"/>
                    <a:pt x="5" y="18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18"/>
                    <a:pt x="5" y="17"/>
                    <a:pt x="5" y="16"/>
                  </a:cubicBezTo>
                  <a:cubicBezTo>
                    <a:pt x="6" y="15"/>
                    <a:pt x="6" y="14"/>
                    <a:pt x="7" y="14"/>
                  </a:cubicBezTo>
                  <a:cubicBezTo>
                    <a:pt x="9" y="13"/>
                    <a:pt x="10" y="13"/>
                    <a:pt x="11" y="14"/>
                  </a:cubicBezTo>
                  <a:cubicBezTo>
                    <a:pt x="14" y="15"/>
                    <a:pt x="16" y="17"/>
                    <a:pt x="18" y="18"/>
                  </a:cubicBezTo>
                  <a:cubicBezTo>
                    <a:pt x="19" y="20"/>
                    <a:pt x="22" y="20"/>
                    <a:pt x="23" y="18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0" y="14"/>
                    <a:pt x="17" y="10"/>
                    <a:pt x="13" y="8"/>
                  </a:cubicBezTo>
                  <a:cubicBezTo>
                    <a:pt x="12" y="7"/>
                    <a:pt x="10" y="7"/>
                    <a:pt x="8" y="8"/>
                  </a:cubicBezTo>
                  <a:cubicBezTo>
                    <a:pt x="7" y="9"/>
                    <a:pt x="6" y="10"/>
                    <a:pt x="5" y="12"/>
                  </a:cubicBezTo>
                  <a:cubicBezTo>
                    <a:pt x="5" y="12"/>
                    <a:pt x="5" y="13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6"/>
                    <a:pt x="13" y="7"/>
                  </a:cubicBezTo>
                  <a:cubicBezTo>
                    <a:pt x="15" y="8"/>
                    <a:pt x="17" y="9"/>
                    <a:pt x="19" y="11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3"/>
                    <a:pt x="22" y="13"/>
                    <a:pt x="22" y="12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19" y="6"/>
                    <a:pt x="15" y="3"/>
                    <a:pt x="10" y="1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5" y="3"/>
                    <a:pt x="3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1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1A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166C8CB7-5BCA-E8A1-32FF-FA48DBCC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719"/>
              <a:ext cx="162" cy="192"/>
            </a:xfrm>
            <a:custGeom>
              <a:avLst/>
              <a:gdLst>
                <a:gd name="T0" fmla="*/ 22 w 22"/>
                <a:gd name="T1" fmla="*/ 22 h 26"/>
                <a:gd name="T2" fmla="*/ 19 w 22"/>
                <a:gd name="T3" fmla="*/ 25 h 26"/>
                <a:gd name="T4" fmla="*/ 6 w 22"/>
                <a:gd name="T5" fmla="*/ 16 h 26"/>
                <a:gd name="T6" fmla="*/ 1 w 22"/>
                <a:gd name="T7" fmla="*/ 6 h 26"/>
                <a:gd name="T8" fmla="*/ 1 w 22"/>
                <a:gd name="T9" fmla="*/ 1 h 26"/>
                <a:gd name="T10" fmla="*/ 5 w 22"/>
                <a:gd name="T11" fmla="*/ 1 h 26"/>
                <a:gd name="T12" fmla="*/ 18 w 22"/>
                <a:gd name="T13" fmla="*/ 12 h 26"/>
                <a:gd name="T14" fmla="*/ 22 w 22"/>
                <a:gd name="T15" fmla="*/ 21 h 26"/>
                <a:gd name="T16" fmla="*/ 22 w 22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22" y="22"/>
                  </a:moveTo>
                  <a:cubicBezTo>
                    <a:pt x="22" y="25"/>
                    <a:pt x="21" y="26"/>
                    <a:pt x="19" y="25"/>
                  </a:cubicBezTo>
                  <a:cubicBezTo>
                    <a:pt x="14" y="24"/>
                    <a:pt x="10" y="20"/>
                    <a:pt x="6" y="16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11" y="3"/>
                    <a:pt x="15" y="7"/>
                    <a:pt x="18" y="12"/>
                  </a:cubicBezTo>
                  <a:cubicBezTo>
                    <a:pt x="20" y="14"/>
                    <a:pt x="21" y="17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AF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373557DE-2251-0623-F1A3-745279A5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734"/>
              <a:ext cx="30" cy="44"/>
            </a:xfrm>
            <a:custGeom>
              <a:avLst/>
              <a:gdLst>
                <a:gd name="T0" fmla="*/ 4 w 4"/>
                <a:gd name="T1" fmla="*/ 4 h 6"/>
                <a:gd name="T2" fmla="*/ 3 w 4"/>
                <a:gd name="T3" fmla="*/ 5 h 6"/>
                <a:gd name="T4" fmla="*/ 2 w 4"/>
                <a:gd name="T5" fmla="*/ 5 h 6"/>
                <a:gd name="T6" fmla="*/ 1 w 4"/>
                <a:gd name="T7" fmla="*/ 1 h 6"/>
                <a:gd name="T8" fmla="*/ 3 w 4"/>
                <a:gd name="T9" fmla="*/ 1 h 6"/>
                <a:gd name="T10" fmla="*/ 4 w 4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FA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909F762-7F5C-7559-DAE8-6777B5EE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623"/>
              <a:ext cx="30" cy="44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6 h 6"/>
                <a:gd name="T4" fmla="*/ 1 w 4"/>
                <a:gd name="T5" fmla="*/ 4 h 6"/>
                <a:gd name="T6" fmla="*/ 1 w 4"/>
                <a:gd name="T7" fmla="*/ 2 h 6"/>
                <a:gd name="T8" fmla="*/ 2 w 4"/>
                <a:gd name="T9" fmla="*/ 1 h 6"/>
                <a:gd name="T10" fmla="*/ 3 w 4"/>
                <a:gd name="T11" fmla="*/ 2 h 6"/>
                <a:gd name="T12" fmla="*/ 4 w 4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3" y="5"/>
                    <a:pt x="3" y="6"/>
                    <a:pt x="2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lose/>
                </a:path>
              </a:pathLst>
            </a:custGeom>
            <a:solidFill>
              <a:srgbClr val="FA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ECBD17BD-5C25-B6B8-87ED-9CF902575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296"/>
              <a:ext cx="185" cy="185"/>
            </a:xfrm>
            <a:custGeom>
              <a:avLst/>
              <a:gdLst>
                <a:gd name="T0" fmla="*/ 25 w 25"/>
                <a:gd name="T1" fmla="*/ 11 h 25"/>
                <a:gd name="T2" fmla="*/ 10 w 25"/>
                <a:gd name="T3" fmla="*/ 25 h 25"/>
                <a:gd name="T4" fmla="*/ 0 w 25"/>
                <a:gd name="T5" fmla="*/ 18 h 25"/>
                <a:gd name="T6" fmla="*/ 7 w 25"/>
                <a:gd name="T7" fmla="*/ 5 h 25"/>
                <a:gd name="T8" fmla="*/ 20 w 25"/>
                <a:gd name="T9" fmla="*/ 1 h 25"/>
                <a:gd name="T10" fmla="*/ 25 w 25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cubicBezTo>
                    <a:pt x="25" y="11"/>
                    <a:pt x="19" y="20"/>
                    <a:pt x="1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6"/>
                    <a:pt x="7" y="5"/>
                  </a:cubicBezTo>
                  <a:cubicBezTo>
                    <a:pt x="8" y="5"/>
                    <a:pt x="19" y="0"/>
                    <a:pt x="20" y="1"/>
                  </a:cubicBezTo>
                  <a:cubicBezTo>
                    <a:pt x="21" y="2"/>
                    <a:pt x="25" y="11"/>
                    <a:pt x="25" y="11"/>
                  </a:cubicBezTo>
                  <a:close/>
                </a:path>
              </a:pathLst>
            </a:custGeom>
            <a:solidFill>
              <a:srgbClr val="179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FC6876AA-E185-A14A-9FB4-ADD27C374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014"/>
              <a:ext cx="666" cy="30"/>
            </a:xfrm>
            <a:custGeom>
              <a:avLst/>
              <a:gdLst>
                <a:gd name="T0" fmla="*/ 666 w 666"/>
                <a:gd name="T1" fmla="*/ 30 h 30"/>
                <a:gd name="T2" fmla="*/ 252 w 666"/>
                <a:gd name="T3" fmla="*/ 30 h 30"/>
                <a:gd name="T4" fmla="*/ 0 w 666"/>
                <a:gd name="T5" fmla="*/ 30 h 30"/>
                <a:gd name="T6" fmla="*/ 8 w 666"/>
                <a:gd name="T7" fmla="*/ 0 h 30"/>
                <a:gd name="T8" fmla="*/ 666 w 666"/>
                <a:gd name="T9" fmla="*/ 15 h 30"/>
                <a:gd name="T10" fmla="*/ 666 w 666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6" h="30">
                  <a:moveTo>
                    <a:pt x="666" y="30"/>
                  </a:moveTo>
                  <a:lnTo>
                    <a:pt x="252" y="30"/>
                  </a:lnTo>
                  <a:lnTo>
                    <a:pt x="0" y="30"/>
                  </a:lnTo>
                  <a:lnTo>
                    <a:pt x="8" y="0"/>
                  </a:lnTo>
                  <a:lnTo>
                    <a:pt x="666" y="15"/>
                  </a:lnTo>
                  <a:lnTo>
                    <a:pt x="666" y="30"/>
                  </a:lnTo>
                  <a:close/>
                </a:path>
              </a:pathLst>
            </a:custGeom>
            <a:solidFill>
              <a:srgbClr val="FFE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51686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p40">
            <a:hlinkClick r:id="" action="ppaction://noaction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24336" y="2813361"/>
            <a:ext cx="1292225" cy="14287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cs typeface="B Nazanin" panose="00000700000000000000" pitchFamily="2" charset="-78"/>
              </a:rPr>
              <a:t>04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485" name="Google Shape;485;p40">
            <a:hlinkClick r:id="rId3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10681" y="1657350"/>
            <a:ext cx="2487613" cy="5683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400" dirty="0">
                <a:cs typeface="B Nazanin" panose="00000700000000000000" pitchFamily="2" charset="-78"/>
              </a:rPr>
              <a:t>معرفی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84" name="Google Shape;484;p40">
            <a:hlinkClick r:id="rId3" action="ppaction://hlinksldjump"/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10681" y="2087563"/>
            <a:ext cx="2487613" cy="5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3" name="Google Shape;483;p40">
            <a:hlinkClick r:id="rId3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23643" y="1606706"/>
            <a:ext cx="1290638" cy="1427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cs typeface="B Nazanin" panose="00000700000000000000" pitchFamily="2" charset="-78"/>
              </a:rPr>
              <a:t>01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481" name="Google Shape;481;p40">
            <a:hlinkClick r:id="rId4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0" y="3100388"/>
            <a:ext cx="2487613" cy="56673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400" dirty="0">
                <a:cs typeface="B Nazanin" panose="00000700000000000000" pitchFamily="2" charset="-78"/>
              </a:rPr>
              <a:t>شماره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80" name="Google Shape;480;p40">
            <a:hlinkClick r:id="rId4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23643" y="2813361"/>
            <a:ext cx="1290638" cy="14287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cs typeface="B Nazanin" panose="00000700000000000000" pitchFamily="2" charset="-78"/>
              </a:rPr>
              <a:t>03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479" name="Google Shape;479;p40">
            <a:hlinkClick r:id="rId5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5218" y="1804988"/>
            <a:ext cx="2486025" cy="5683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درباره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8" name="Google Shape;478;p40">
            <a:hlinkClick r:id="rId5" action="ppaction://hlinksldjump"/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25218" y="2235201"/>
            <a:ext cx="2486025" cy="5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7" name="Google Shape;477;p40">
            <a:hlinkClick r:id="rId5" action="ppaction://hlinksldjump"/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24336" y="1606706"/>
            <a:ext cx="1292225" cy="1427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cs typeface="B Nazanin" panose="00000700000000000000" pitchFamily="2" charset="-78"/>
              </a:rPr>
              <a:t>02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482" name="Google Shape;482;p40">
            <a:hlinkClick r:id="rId4" action="ppaction://hlinksldjump"/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7791" y="3659679"/>
            <a:ext cx="2487613" cy="5730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6" name="Google Shape;476;p40"/>
          <p:cNvSpPr txBox="1">
            <a:spLocks noGrp="1"/>
          </p:cNvSpPr>
          <p:nvPr>
            <p:ph type="title" idx="4294967295"/>
          </p:nvPr>
        </p:nvSpPr>
        <p:spPr>
          <a:xfrm>
            <a:off x="831373" y="362532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" name="Google Shape;487;p40">
            <a:hlinkClick r:id="" action="ppaction://noaction"/>
          </p:cNvPr>
          <p:cNvSpPr txBox="1">
            <a:spLocks/>
          </p:cNvSpPr>
          <p:nvPr/>
        </p:nvSpPr>
        <p:spPr>
          <a:xfrm>
            <a:off x="6424543" y="3172934"/>
            <a:ext cx="2125255" cy="5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نتیجه</a:t>
            </a:r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9" name="Google Shape;488;p40">
            <a:hlinkClick r:id="" action="ppaction://noaction"/>
          </p:cNvPr>
          <p:cNvSpPr txBox="1">
            <a:spLocks/>
          </p:cNvSpPr>
          <p:nvPr/>
        </p:nvSpPr>
        <p:spPr>
          <a:xfrm>
            <a:off x="6424543" y="3602620"/>
            <a:ext cx="2486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lang="en-U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1510;p63"/>
          <p:cNvGrpSpPr/>
          <p:nvPr/>
        </p:nvGrpSpPr>
        <p:grpSpPr>
          <a:xfrm>
            <a:off x="923638" y="1969125"/>
            <a:ext cx="2397882" cy="2096549"/>
            <a:chOff x="923638" y="1969125"/>
            <a:chExt cx="2397882" cy="2096549"/>
          </a:xfrm>
          <a:solidFill>
            <a:srgbClr val="86C9D4"/>
          </a:solidFill>
        </p:grpSpPr>
        <p:sp>
          <p:nvSpPr>
            <p:cNvPr id="10" name="Google Shape;1511;p63"/>
            <p:cNvSpPr/>
            <p:nvPr/>
          </p:nvSpPr>
          <p:spPr>
            <a:xfrm rot="166470">
              <a:off x="952078" y="2042780"/>
              <a:ext cx="2304643" cy="1967567"/>
            </a:xfrm>
            <a:custGeom>
              <a:avLst/>
              <a:gdLst/>
              <a:ahLst/>
              <a:cxnLst/>
              <a:rect l="l" t="t" r="r" b="b"/>
              <a:pathLst>
                <a:path w="138151" h="88929" extrusionOk="0">
                  <a:moveTo>
                    <a:pt x="75162" y="0"/>
                  </a:moveTo>
                  <a:cubicBezTo>
                    <a:pt x="74355" y="0"/>
                    <a:pt x="73547" y="9"/>
                    <a:pt x="72748" y="9"/>
                  </a:cubicBezTo>
                  <a:cubicBezTo>
                    <a:pt x="67996" y="225"/>
                    <a:pt x="63297" y="387"/>
                    <a:pt x="58544" y="657"/>
                  </a:cubicBezTo>
                  <a:cubicBezTo>
                    <a:pt x="52658" y="765"/>
                    <a:pt x="46825" y="1359"/>
                    <a:pt x="40938" y="1737"/>
                  </a:cubicBezTo>
                  <a:cubicBezTo>
                    <a:pt x="35321" y="1953"/>
                    <a:pt x="29651" y="2169"/>
                    <a:pt x="24196" y="3195"/>
                  </a:cubicBezTo>
                  <a:cubicBezTo>
                    <a:pt x="20362" y="3789"/>
                    <a:pt x="16689" y="4978"/>
                    <a:pt x="13233" y="6706"/>
                  </a:cubicBezTo>
                  <a:cubicBezTo>
                    <a:pt x="11018" y="7786"/>
                    <a:pt x="9020" y="9298"/>
                    <a:pt x="7454" y="11242"/>
                  </a:cubicBezTo>
                  <a:cubicBezTo>
                    <a:pt x="5294" y="13943"/>
                    <a:pt x="4214" y="17021"/>
                    <a:pt x="3403" y="20045"/>
                  </a:cubicBezTo>
                  <a:cubicBezTo>
                    <a:pt x="2431" y="24096"/>
                    <a:pt x="1783" y="28254"/>
                    <a:pt x="1405" y="32413"/>
                  </a:cubicBezTo>
                  <a:cubicBezTo>
                    <a:pt x="1189" y="34411"/>
                    <a:pt x="973" y="36356"/>
                    <a:pt x="973" y="38354"/>
                  </a:cubicBezTo>
                  <a:cubicBezTo>
                    <a:pt x="757" y="40622"/>
                    <a:pt x="865" y="42890"/>
                    <a:pt x="595" y="45105"/>
                  </a:cubicBezTo>
                  <a:cubicBezTo>
                    <a:pt x="595" y="47319"/>
                    <a:pt x="379" y="49479"/>
                    <a:pt x="379" y="51693"/>
                  </a:cubicBezTo>
                  <a:cubicBezTo>
                    <a:pt x="433" y="53260"/>
                    <a:pt x="109" y="54826"/>
                    <a:pt x="163" y="56392"/>
                  </a:cubicBezTo>
                  <a:cubicBezTo>
                    <a:pt x="1" y="60010"/>
                    <a:pt x="217" y="63629"/>
                    <a:pt x="865" y="67193"/>
                  </a:cubicBezTo>
                  <a:cubicBezTo>
                    <a:pt x="1189" y="69786"/>
                    <a:pt x="1783" y="72378"/>
                    <a:pt x="2701" y="74808"/>
                  </a:cubicBezTo>
                  <a:cubicBezTo>
                    <a:pt x="3619" y="77509"/>
                    <a:pt x="5348" y="79885"/>
                    <a:pt x="7616" y="81667"/>
                  </a:cubicBezTo>
                  <a:cubicBezTo>
                    <a:pt x="8858" y="82531"/>
                    <a:pt x="10154" y="83287"/>
                    <a:pt x="11504" y="84043"/>
                  </a:cubicBezTo>
                  <a:cubicBezTo>
                    <a:pt x="12855" y="84745"/>
                    <a:pt x="14313" y="85286"/>
                    <a:pt x="15825" y="85610"/>
                  </a:cubicBezTo>
                  <a:cubicBezTo>
                    <a:pt x="17823" y="86204"/>
                    <a:pt x="19821" y="86690"/>
                    <a:pt x="21928" y="87014"/>
                  </a:cubicBezTo>
                  <a:cubicBezTo>
                    <a:pt x="26788" y="87878"/>
                    <a:pt x="31703" y="88364"/>
                    <a:pt x="36672" y="88472"/>
                  </a:cubicBezTo>
                  <a:cubicBezTo>
                    <a:pt x="39534" y="88634"/>
                    <a:pt x="42396" y="88796"/>
                    <a:pt x="45259" y="88796"/>
                  </a:cubicBezTo>
                  <a:cubicBezTo>
                    <a:pt x="45482" y="88788"/>
                    <a:pt x="45706" y="88785"/>
                    <a:pt x="45930" y="88785"/>
                  </a:cubicBezTo>
                  <a:cubicBezTo>
                    <a:pt x="47272" y="88785"/>
                    <a:pt x="48615" y="88904"/>
                    <a:pt x="49957" y="88904"/>
                  </a:cubicBezTo>
                  <a:cubicBezTo>
                    <a:pt x="52082" y="88904"/>
                    <a:pt x="54182" y="88928"/>
                    <a:pt x="56274" y="88928"/>
                  </a:cubicBezTo>
                  <a:cubicBezTo>
                    <a:pt x="57320" y="88928"/>
                    <a:pt x="58364" y="88922"/>
                    <a:pt x="59408" y="88904"/>
                  </a:cubicBezTo>
                  <a:cubicBezTo>
                    <a:pt x="60921" y="88796"/>
                    <a:pt x="62379" y="88796"/>
                    <a:pt x="63891" y="88796"/>
                  </a:cubicBezTo>
                  <a:cubicBezTo>
                    <a:pt x="64215" y="88782"/>
                    <a:pt x="64539" y="88779"/>
                    <a:pt x="64864" y="88779"/>
                  </a:cubicBezTo>
                  <a:cubicBezTo>
                    <a:pt x="65189" y="88779"/>
                    <a:pt x="65515" y="88782"/>
                    <a:pt x="65842" y="88782"/>
                  </a:cubicBezTo>
                  <a:cubicBezTo>
                    <a:pt x="66497" y="88782"/>
                    <a:pt x="67158" y="88769"/>
                    <a:pt x="67834" y="88688"/>
                  </a:cubicBezTo>
                  <a:cubicBezTo>
                    <a:pt x="68617" y="88634"/>
                    <a:pt x="69400" y="88634"/>
                    <a:pt x="70183" y="88634"/>
                  </a:cubicBezTo>
                  <a:cubicBezTo>
                    <a:pt x="70966" y="88634"/>
                    <a:pt x="71749" y="88634"/>
                    <a:pt x="72532" y="88580"/>
                  </a:cubicBezTo>
                  <a:cubicBezTo>
                    <a:pt x="75070" y="88418"/>
                    <a:pt x="77555" y="88580"/>
                    <a:pt x="80039" y="88364"/>
                  </a:cubicBezTo>
                  <a:cubicBezTo>
                    <a:pt x="81281" y="88310"/>
                    <a:pt x="82523" y="88364"/>
                    <a:pt x="83712" y="88256"/>
                  </a:cubicBezTo>
                  <a:cubicBezTo>
                    <a:pt x="91435" y="87878"/>
                    <a:pt x="99103" y="87500"/>
                    <a:pt x="106718" y="86474"/>
                  </a:cubicBezTo>
                  <a:cubicBezTo>
                    <a:pt x="109851" y="86096"/>
                    <a:pt x="112875" y="85448"/>
                    <a:pt x="116062" y="85232"/>
                  </a:cubicBezTo>
                  <a:cubicBezTo>
                    <a:pt x="118060" y="85070"/>
                    <a:pt x="120058" y="84691"/>
                    <a:pt x="122056" y="84097"/>
                  </a:cubicBezTo>
                  <a:cubicBezTo>
                    <a:pt x="123731" y="83719"/>
                    <a:pt x="125027" y="82801"/>
                    <a:pt x="126485" y="82099"/>
                  </a:cubicBezTo>
                  <a:cubicBezTo>
                    <a:pt x="128159" y="81127"/>
                    <a:pt x="129671" y="79939"/>
                    <a:pt x="130967" y="78589"/>
                  </a:cubicBezTo>
                  <a:cubicBezTo>
                    <a:pt x="132426" y="77131"/>
                    <a:pt x="133560" y="75402"/>
                    <a:pt x="134370" y="73566"/>
                  </a:cubicBezTo>
                  <a:cubicBezTo>
                    <a:pt x="135720" y="70596"/>
                    <a:pt x="136584" y="67463"/>
                    <a:pt x="137070" y="64277"/>
                  </a:cubicBezTo>
                  <a:cubicBezTo>
                    <a:pt x="137502" y="60821"/>
                    <a:pt x="138150" y="57418"/>
                    <a:pt x="138042" y="53962"/>
                  </a:cubicBezTo>
                  <a:cubicBezTo>
                    <a:pt x="138042" y="51423"/>
                    <a:pt x="137772" y="48939"/>
                    <a:pt x="137826" y="46401"/>
                  </a:cubicBezTo>
                  <a:cubicBezTo>
                    <a:pt x="137772" y="43106"/>
                    <a:pt x="137772" y="39758"/>
                    <a:pt x="137772" y="36410"/>
                  </a:cubicBezTo>
                  <a:cubicBezTo>
                    <a:pt x="137772" y="35113"/>
                    <a:pt x="137556" y="33817"/>
                    <a:pt x="137556" y="32521"/>
                  </a:cubicBezTo>
                  <a:cubicBezTo>
                    <a:pt x="137394" y="28957"/>
                    <a:pt x="136908" y="25392"/>
                    <a:pt x="136530" y="21828"/>
                  </a:cubicBezTo>
                  <a:cubicBezTo>
                    <a:pt x="136260" y="20153"/>
                    <a:pt x="135828" y="18587"/>
                    <a:pt x="135288" y="17021"/>
                  </a:cubicBezTo>
                  <a:cubicBezTo>
                    <a:pt x="134262" y="13241"/>
                    <a:pt x="132264" y="9784"/>
                    <a:pt x="129455" y="7084"/>
                  </a:cubicBezTo>
                  <a:cubicBezTo>
                    <a:pt x="128375" y="6004"/>
                    <a:pt x="127187" y="5086"/>
                    <a:pt x="125945" y="4384"/>
                  </a:cubicBezTo>
                  <a:cubicBezTo>
                    <a:pt x="123677" y="3033"/>
                    <a:pt x="121192" y="2169"/>
                    <a:pt x="118600" y="1791"/>
                  </a:cubicBezTo>
                  <a:cubicBezTo>
                    <a:pt x="116224" y="1359"/>
                    <a:pt x="113847" y="1143"/>
                    <a:pt x="111471" y="1089"/>
                  </a:cubicBezTo>
                  <a:cubicBezTo>
                    <a:pt x="108609" y="765"/>
                    <a:pt x="105746" y="603"/>
                    <a:pt x="102830" y="603"/>
                  </a:cubicBezTo>
                  <a:cubicBezTo>
                    <a:pt x="99428" y="495"/>
                    <a:pt x="95971" y="495"/>
                    <a:pt x="92515" y="495"/>
                  </a:cubicBezTo>
                  <a:cubicBezTo>
                    <a:pt x="90759" y="360"/>
                    <a:pt x="89004" y="360"/>
                    <a:pt x="87249" y="360"/>
                  </a:cubicBezTo>
                  <a:cubicBezTo>
                    <a:pt x="85494" y="360"/>
                    <a:pt x="83739" y="360"/>
                    <a:pt x="81983" y="225"/>
                  </a:cubicBezTo>
                  <a:cubicBezTo>
                    <a:pt x="80903" y="117"/>
                    <a:pt x="79823" y="171"/>
                    <a:pt x="78743" y="117"/>
                  </a:cubicBezTo>
                  <a:cubicBezTo>
                    <a:pt x="77576" y="20"/>
                    <a:pt x="76371" y="0"/>
                    <a:pt x="75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1" name="Google Shape;1512;p63"/>
            <p:cNvSpPr/>
            <p:nvPr/>
          </p:nvSpPr>
          <p:spPr>
            <a:xfrm rot="166470">
              <a:off x="988437" y="2024453"/>
              <a:ext cx="2304643" cy="1967567"/>
            </a:xfrm>
            <a:custGeom>
              <a:avLst/>
              <a:gdLst/>
              <a:ahLst/>
              <a:cxnLst/>
              <a:rect l="l" t="t" r="r" b="b"/>
              <a:pathLst>
                <a:path w="138151" h="88929" extrusionOk="0">
                  <a:moveTo>
                    <a:pt x="75162" y="0"/>
                  </a:moveTo>
                  <a:cubicBezTo>
                    <a:pt x="74355" y="0"/>
                    <a:pt x="73547" y="9"/>
                    <a:pt x="72748" y="9"/>
                  </a:cubicBezTo>
                  <a:cubicBezTo>
                    <a:pt x="67996" y="225"/>
                    <a:pt x="63297" y="387"/>
                    <a:pt x="58544" y="657"/>
                  </a:cubicBezTo>
                  <a:cubicBezTo>
                    <a:pt x="52658" y="765"/>
                    <a:pt x="46825" y="1359"/>
                    <a:pt x="40938" y="1737"/>
                  </a:cubicBezTo>
                  <a:cubicBezTo>
                    <a:pt x="35321" y="1953"/>
                    <a:pt x="29651" y="2169"/>
                    <a:pt x="24196" y="3195"/>
                  </a:cubicBezTo>
                  <a:cubicBezTo>
                    <a:pt x="20362" y="3789"/>
                    <a:pt x="16689" y="4978"/>
                    <a:pt x="13233" y="6706"/>
                  </a:cubicBezTo>
                  <a:cubicBezTo>
                    <a:pt x="11018" y="7786"/>
                    <a:pt x="9020" y="9298"/>
                    <a:pt x="7454" y="11242"/>
                  </a:cubicBezTo>
                  <a:cubicBezTo>
                    <a:pt x="5294" y="13943"/>
                    <a:pt x="4214" y="17021"/>
                    <a:pt x="3403" y="20045"/>
                  </a:cubicBezTo>
                  <a:cubicBezTo>
                    <a:pt x="2431" y="24096"/>
                    <a:pt x="1783" y="28254"/>
                    <a:pt x="1405" y="32413"/>
                  </a:cubicBezTo>
                  <a:cubicBezTo>
                    <a:pt x="1189" y="34411"/>
                    <a:pt x="973" y="36356"/>
                    <a:pt x="973" y="38354"/>
                  </a:cubicBezTo>
                  <a:cubicBezTo>
                    <a:pt x="757" y="40622"/>
                    <a:pt x="865" y="42890"/>
                    <a:pt x="595" y="45105"/>
                  </a:cubicBezTo>
                  <a:cubicBezTo>
                    <a:pt x="595" y="47319"/>
                    <a:pt x="379" y="49479"/>
                    <a:pt x="379" y="51693"/>
                  </a:cubicBezTo>
                  <a:cubicBezTo>
                    <a:pt x="433" y="53260"/>
                    <a:pt x="109" y="54826"/>
                    <a:pt x="163" y="56392"/>
                  </a:cubicBezTo>
                  <a:cubicBezTo>
                    <a:pt x="1" y="60010"/>
                    <a:pt x="217" y="63629"/>
                    <a:pt x="865" y="67193"/>
                  </a:cubicBezTo>
                  <a:cubicBezTo>
                    <a:pt x="1189" y="69786"/>
                    <a:pt x="1783" y="72378"/>
                    <a:pt x="2701" y="74808"/>
                  </a:cubicBezTo>
                  <a:cubicBezTo>
                    <a:pt x="3619" y="77509"/>
                    <a:pt x="5348" y="79885"/>
                    <a:pt x="7616" y="81667"/>
                  </a:cubicBezTo>
                  <a:cubicBezTo>
                    <a:pt x="8858" y="82531"/>
                    <a:pt x="10154" y="83287"/>
                    <a:pt x="11504" y="84043"/>
                  </a:cubicBezTo>
                  <a:cubicBezTo>
                    <a:pt x="12855" y="84745"/>
                    <a:pt x="14313" y="85286"/>
                    <a:pt x="15825" y="85610"/>
                  </a:cubicBezTo>
                  <a:cubicBezTo>
                    <a:pt x="17823" y="86204"/>
                    <a:pt x="19821" y="86690"/>
                    <a:pt x="21928" y="87014"/>
                  </a:cubicBezTo>
                  <a:cubicBezTo>
                    <a:pt x="26788" y="87878"/>
                    <a:pt x="31703" y="88364"/>
                    <a:pt x="36672" y="88472"/>
                  </a:cubicBezTo>
                  <a:cubicBezTo>
                    <a:pt x="39534" y="88634"/>
                    <a:pt x="42396" y="88796"/>
                    <a:pt x="45259" y="88796"/>
                  </a:cubicBezTo>
                  <a:cubicBezTo>
                    <a:pt x="45482" y="88788"/>
                    <a:pt x="45706" y="88785"/>
                    <a:pt x="45930" y="88785"/>
                  </a:cubicBezTo>
                  <a:cubicBezTo>
                    <a:pt x="47272" y="88785"/>
                    <a:pt x="48615" y="88904"/>
                    <a:pt x="49957" y="88904"/>
                  </a:cubicBezTo>
                  <a:cubicBezTo>
                    <a:pt x="52082" y="88904"/>
                    <a:pt x="54182" y="88928"/>
                    <a:pt x="56274" y="88928"/>
                  </a:cubicBezTo>
                  <a:cubicBezTo>
                    <a:pt x="57320" y="88928"/>
                    <a:pt x="58364" y="88922"/>
                    <a:pt x="59408" y="88904"/>
                  </a:cubicBezTo>
                  <a:cubicBezTo>
                    <a:pt x="60921" y="88796"/>
                    <a:pt x="62379" y="88796"/>
                    <a:pt x="63891" y="88796"/>
                  </a:cubicBezTo>
                  <a:cubicBezTo>
                    <a:pt x="64215" y="88782"/>
                    <a:pt x="64539" y="88779"/>
                    <a:pt x="64864" y="88779"/>
                  </a:cubicBezTo>
                  <a:cubicBezTo>
                    <a:pt x="65189" y="88779"/>
                    <a:pt x="65515" y="88782"/>
                    <a:pt x="65842" y="88782"/>
                  </a:cubicBezTo>
                  <a:cubicBezTo>
                    <a:pt x="66497" y="88782"/>
                    <a:pt x="67158" y="88769"/>
                    <a:pt x="67834" y="88688"/>
                  </a:cubicBezTo>
                  <a:cubicBezTo>
                    <a:pt x="68617" y="88634"/>
                    <a:pt x="69400" y="88634"/>
                    <a:pt x="70183" y="88634"/>
                  </a:cubicBezTo>
                  <a:cubicBezTo>
                    <a:pt x="70966" y="88634"/>
                    <a:pt x="71749" y="88634"/>
                    <a:pt x="72532" y="88580"/>
                  </a:cubicBezTo>
                  <a:cubicBezTo>
                    <a:pt x="75070" y="88418"/>
                    <a:pt x="77555" y="88580"/>
                    <a:pt x="80039" y="88364"/>
                  </a:cubicBezTo>
                  <a:cubicBezTo>
                    <a:pt x="81281" y="88310"/>
                    <a:pt x="82523" y="88364"/>
                    <a:pt x="83712" y="88256"/>
                  </a:cubicBezTo>
                  <a:cubicBezTo>
                    <a:pt x="91435" y="87878"/>
                    <a:pt x="99103" y="87500"/>
                    <a:pt x="106718" y="86474"/>
                  </a:cubicBezTo>
                  <a:cubicBezTo>
                    <a:pt x="109851" y="86096"/>
                    <a:pt x="112875" y="85448"/>
                    <a:pt x="116062" y="85232"/>
                  </a:cubicBezTo>
                  <a:cubicBezTo>
                    <a:pt x="118060" y="85070"/>
                    <a:pt x="120058" y="84691"/>
                    <a:pt x="122056" y="84097"/>
                  </a:cubicBezTo>
                  <a:cubicBezTo>
                    <a:pt x="123731" y="83719"/>
                    <a:pt x="125027" y="82801"/>
                    <a:pt x="126485" y="82099"/>
                  </a:cubicBezTo>
                  <a:cubicBezTo>
                    <a:pt x="128159" y="81127"/>
                    <a:pt x="129671" y="79939"/>
                    <a:pt x="130967" y="78589"/>
                  </a:cubicBezTo>
                  <a:cubicBezTo>
                    <a:pt x="132426" y="77131"/>
                    <a:pt x="133560" y="75402"/>
                    <a:pt x="134370" y="73566"/>
                  </a:cubicBezTo>
                  <a:cubicBezTo>
                    <a:pt x="135720" y="70596"/>
                    <a:pt x="136584" y="67463"/>
                    <a:pt x="137070" y="64277"/>
                  </a:cubicBezTo>
                  <a:cubicBezTo>
                    <a:pt x="137502" y="60821"/>
                    <a:pt x="138150" y="57418"/>
                    <a:pt x="138042" y="53962"/>
                  </a:cubicBezTo>
                  <a:cubicBezTo>
                    <a:pt x="138042" y="51423"/>
                    <a:pt x="137772" y="48939"/>
                    <a:pt x="137826" y="46401"/>
                  </a:cubicBezTo>
                  <a:cubicBezTo>
                    <a:pt x="137772" y="43106"/>
                    <a:pt x="137772" y="39758"/>
                    <a:pt x="137772" y="36410"/>
                  </a:cubicBezTo>
                  <a:cubicBezTo>
                    <a:pt x="137772" y="35113"/>
                    <a:pt x="137556" y="33817"/>
                    <a:pt x="137556" y="32521"/>
                  </a:cubicBezTo>
                  <a:cubicBezTo>
                    <a:pt x="137394" y="28957"/>
                    <a:pt x="136908" y="25392"/>
                    <a:pt x="136530" y="21828"/>
                  </a:cubicBezTo>
                  <a:cubicBezTo>
                    <a:pt x="136260" y="20153"/>
                    <a:pt x="135828" y="18587"/>
                    <a:pt x="135288" y="17021"/>
                  </a:cubicBezTo>
                  <a:cubicBezTo>
                    <a:pt x="134262" y="13241"/>
                    <a:pt x="132264" y="9784"/>
                    <a:pt x="129455" y="7084"/>
                  </a:cubicBezTo>
                  <a:cubicBezTo>
                    <a:pt x="128375" y="6004"/>
                    <a:pt x="127187" y="5086"/>
                    <a:pt x="125945" y="4384"/>
                  </a:cubicBezTo>
                  <a:cubicBezTo>
                    <a:pt x="123677" y="3033"/>
                    <a:pt x="121192" y="2169"/>
                    <a:pt x="118600" y="1791"/>
                  </a:cubicBezTo>
                  <a:cubicBezTo>
                    <a:pt x="116224" y="1359"/>
                    <a:pt x="113847" y="1143"/>
                    <a:pt x="111471" y="1089"/>
                  </a:cubicBezTo>
                  <a:cubicBezTo>
                    <a:pt x="108609" y="765"/>
                    <a:pt x="105746" y="603"/>
                    <a:pt x="102830" y="603"/>
                  </a:cubicBezTo>
                  <a:cubicBezTo>
                    <a:pt x="99428" y="495"/>
                    <a:pt x="95971" y="495"/>
                    <a:pt x="92515" y="495"/>
                  </a:cubicBezTo>
                  <a:cubicBezTo>
                    <a:pt x="90759" y="360"/>
                    <a:pt x="89004" y="360"/>
                    <a:pt x="87249" y="360"/>
                  </a:cubicBezTo>
                  <a:cubicBezTo>
                    <a:pt x="85494" y="360"/>
                    <a:pt x="83739" y="360"/>
                    <a:pt x="81983" y="225"/>
                  </a:cubicBezTo>
                  <a:cubicBezTo>
                    <a:pt x="80903" y="117"/>
                    <a:pt x="79823" y="171"/>
                    <a:pt x="78743" y="117"/>
                  </a:cubicBezTo>
                  <a:cubicBezTo>
                    <a:pt x="77576" y="20"/>
                    <a:pt x="76371" y="0"/>
                    <a:pt x="751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12" name="Google Shape;1513;p63"/>
          <p:cNvSpPr txBox="1">
            <a:spLocks/>
          </p:cNvSpPr>
          <p:nvPr/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200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می توانید از نمودار استفاده کنید!</a:t>
            </a:r>
            <a:endParaRPr lang="en-US" sz="3200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pic>
        <p:nvPicPr>
          <p:cNvPr id="13" name="Google Shape;1514;p63" title="Points scored">
            <a:hlinkClick r:id="rId3"/>
          </p:cNvPr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01125" y="1635588"/>
            <a:ext cx="4439874" cy="274530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515;p63"/>
          <p:cNvSpPr txBox="1"/>
          <p:nvPr/>
        </p:nvSpPr>
        <p:spPr>
          <a:xfrm>
            <a:off x="1313325" y="2315088"/>
            <a:ext cx="1618500" cy="140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برای اصلاح این نمودار، روی آن کلیک کنید، پیوند را دنبال کنید، داده ها را تغییر دهید و نمودار جدید را در اینجا قرار دهید</a:t>
            </a:r>
            <a:endParaRPr dirty="0">
              <a:solidFill>
                <a:schemeClr val="accent2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040414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44;p68"/>
          <p:cNvSpPr txBox="1">
            <a:spLocks noGrp="1"/>
          </p:cNvSpPr>
          <p:nvPr>
            <p:ph type="title"/>
          </p:nvPr>
        </p:nvSpPr>
        <p:spPr>
          <a:xfrm>
            <a:off x="831519" y="150601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cs typeface="B Nazanin" panose="00000700000000000000" pitchFamily="2" charset="-78"/>
              </a:rPr>
              <a:t>مرور مفاهیم ایده خوبی است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8" name="Google Shape;1545;p68"/>
          <p:cNvSpPr txBox="1">
            <a:spLocks/>
          </p:cNvSpPr>
          <p:nvPr/>
        </p:nvSpPr>
        <p:spPr>
          <a:xfrm>
            <a:off x="1024975" y="1733600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9" name="Google Shape;1546;p68"/>
          <p:cNvSpPr txBox="1">
            <a:spLocks/>
          </p:cNvSpPr>
          <p:nvPr/>
        </p:nvSpPr>
        <p:spPr>
          <a:xfrm>
            <a:off x="816919" y="2092638"/>
            <a:ext cx="2361900" cy="6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rtl="1">
              <a:buFont typeface="Open Sans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0" name="Google Shape;1547;p68"/>
          <p:cNvSpPr txBox="1">
            <a:spLocks/>
          </p:cNvSpPr>
          <p:nvPr/>
        </p:nvSpPr>
        <p:spPr>
          <a:xfrm>
            <a:off x="3631220" y="1733600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1" name="Google Shape;1548;p68"/>
          <p:cNvSpPr txBox="1">
            <a:spLocks/>
          </p:cNvSpPr>
          <p:nvPr/>
        </p:nvSpPr>
        <p:spPr>
          <a:xfrm>
            <a:off x="3506124" y="2101084"/>
            <a:ext cx="2252400" cy="6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Google Shape;1549;p68"/>
          <p:cNvSpPr txBox="1">
            <a:spLocks/>
          </p:cNvSpPr>
          <p:nvPr/>
        </p:nvSpPr>
        <p:spPr>
          <a:xfrm>
            <a:off x="6237465" y="1733600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3" name="Google Shape;1550;p68"/>
          <p:cNvSpPr txBox="1">
            <a:spLocks/>
          </p:cNvSpPr>
          <p:nvPr/>
        </p:nvSpPr>
        <p:spPr>
          <a:xfrm>
            <a:off x="6052151" y="2167514"/>
            <a:ext cx="2252400" cy="6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Google Shape;1551;p68"/>
          <p:cNvSpPr txBox="1">
            <a:spLocks/>
          </p:cNvSpPr>
          <p:nvPr/>
        </p:nvSpPr>
        <p:spPr>
          <a:xfrm>
            <a:off x="1024975" y="3404525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5" name="Google Shape;1552;p68"/>
          <p:cNvSpPr txBox="1">
            <a:spLocks/>
          </p:cNvSpPr>
          <p:nvPr/>
        </p:nvSpPr>
        <p:spPr>
          <a:xfrm>
            <a:off x="784775" y="3838670"/>
            <a:ext cx="2361900" cy="6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Google Shape;1553;p68"/>
          <p:cNvSpPr txBox="1">
            <a:spLocks/>
          </p:cNvSpPr>
          <p:nvPr/>
        </p:nvSpPr>
        <p:spPr>
          <a:xfrm>
            <a:off x="3631220" y="3404525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7" name="Google Shape;1554;p68"/>
          <p:cNvSpPr txBox="1">
            <a:spLocks/>
          </p:cNvSpPr>
          <p:nvPr/>
        </p:nvSpPr>
        <p:spPr>
          <a:xfrm>
            <a:off x="3445825" y="3838670"/>
            <a:ext cx="2252400" cy="6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Google Shape;1555;p68"/>
          <p:cNvSpPr txBox="1">
            <a:spLocks/>
          </p:cNvSpPr>
          <p:nvPr/>
        </p:nvSpPr>
        <p:spPr>
          <a:xfrm>
            <a:off x="6237465" y="3404525"/>
            <a:ext cx="18816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 را بنویس</a:t>
            </a:r>
            <a:endParaRPr lang="es-PE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9" name="Google Shape;1556;p68"/>
          <p:cNvSpPr txBox="1">
            <a:spLocks/>
          </p:cNvSpPr>
          <p:nvPr/>
        </p:nvSpPr>
        <p:spPr>
          <a:xfrm>
            <a:off x="6052151" y="3838670"/>
            <a:ext cx="2252400" cy="6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AutoShape 3"/>
          <p:cNvSpPr>
            <a:spLocks noChangeAspect="1" noChangeArrowheads="1" noTextEdit="1"/>
          </p:cNvSpPr>
          <p:nvPr/>
        </p:nvSpPr>
        <p:spPr bwMode="auto">
          <a:xfrm>
            <a:off x="1517650" y="1081088"/>
            <a:ext cx="29845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39" name="Freeform 5"/>
          <p:cNvSpPr>
            <a:spLocks/>
          </p:cNvSpPr>
          <p:nvPr/>
        </p:nvSpPr>
        <p:spPr bwMode="auto">
          <a:xfrm>
            <a:off x="1419225" y="1044576"/>
            <a:ext cx="1077913" cy="930275"/>
          </a:xfrm>
          <a:custGeom>
            <a:avLst/>
            <a:gdLst>
              <a:gd name="T0" fmla="*/ 122 w 353"/>
              <a:gd name="T1" fmla="*/ 303 h 303"/>
              <a:gd name="T2" fmla="*/ 89 w 353"/>
              <a:gd name="T3" fmla="*/ 44 h 303"/>
              <a:gd name="T4" fmla="*/ 283 w 353"/>
              <a:gd name="T5" fmla="*/ 49 h 303"/>
              <a:gd name="T6" fmla="*/ 306 w 353"/>
              <a:gd name="T7" fmla="*/ 253 h 303"/>
              <a:gd name="T8" fmla="*/ 266 w 353"/>
              <a:gd name="T9" fmla="*/ 291 h 303"/>
              <a:gd name="T10" fmla="*/ 256 w 353"/>
              <a:gd name="T11" fmla="*/ 295 h 303"/>
              <a:gd name="T12" fmla="*/ 246 w 353"/>
              <a:gd name="T13" fmla="*/ 290 h 303"/>
              <a:gd name="T14" fmla="*/ 244 w 353"/>
              <a:gd name="T15" fmla="*/ 271 h 303"/>
              <a:gd name="T16" fmla="*/ 236 w 353"/>
              <a:gd name="T17" fmla="*/ 245 h 303"/>
              <a:gd name="T18" fmla="*/ 235 w 353"/>
              <a:gd name="T19" fmla="*/ 240 h 303"/>
              <a:gd name="T20" fmla="*/ 240 w 353"/>
              <a:gd name="T21" fmla="*/ 234 h 303"/>
              <a:gd name="T22" fmla="*/ 280 w 353"/>
              <a:gd name="T23" fmla="*/ 183 h 303"/>
              <a:gd name="T24" fmla="*/ 282 w 353"/>
              <a:gd name="T25" fmla="*/ 179 h 303"/>
              <a:gd name="T26" fmla="*/ 291 w 353"/>
              <a:gd name="T27" fmla="*/ 175 h 303"/>
              <a:gd name="T28" fmla="*/ 298 w 353"/>
              <a:gd name="T29" fmla="*/ 160 h 303"/>
              <a:gd name="T30" fmla="*/ 287 w 353"/>
              <a:gd name="T31" fmla="*/ 149 h 303"/>
              <a:gd name="T32" fmla="*/ 282 w 353"/>
              <a:gd name="T33" fmla="*/ 148 h 303"/>
              <a:gd name="T34" fmla="*/ 280 w 353"/>
              <a:gd name="T35" fmla="*/ 145 h 303"/>
              <a:gd name="T36" fmla="*/ 269 w 353"/>
              <a:gd name="T37" fmla="*/ 109 h 303"/>
              <a:gd name="T38" fmla="*/ 268 w 353"/>
              <a:gd name="T39" fmla="*/ 108 h 303"/>
              <a:gd name="T40" fmla="*/ 231 w 353"/>
              <a:gd name="T41" fmla="*/ 74 h 303"/>
              <a:gd name="T42" fmla="*/ 190 w 353"/>
              <a:gd name="T43" fmla="*/ 71 h 303"/>
              <a:gd name="T44" fmla="*/ 133 w 353"/>
              <a:gd name="T45" fmla="*/ 83 h 303"/>
              <a:gd name="T46" fmla="*/ 107 w 353"/>
              <a:gd name="T47" fmla="*/ 82 h 303"/>
              <a:gd name="T48" fmla="*/ 99 w 353"/>
              <a:gd name="T49" fmla="*/ 89 h 303"/>
              <a:gd name="T50" fmla="*/ 96 w 353"/>
              <a:gd name="T51" fmla="*/ 121 h 303"/>
              <a:gd name="T52" fmla="*/ 95 w 353"/>
              <a:gd name="T53" fmla="*/ 146 h 303"/>
              <a:gd name="T54" fmla="*/ 94 w 353"/>
              <a:gd name="T55" fmla="*/ 150 h 303"/>
              <a:gd name="T56" fmla="*/ 87 w 353"/>
              <a:gd name="T57" fmla="*/ 154 h 303"/>
              <a:gd name="T58" fmla="*/ 78 w 353"/>
              <a:gd name="T59" fmla="*/ 166 h 303"/>
              <a:gd name="T60" fmla="*/ 86 w 353"/>
              <a:gd name="T61" fmla="*/ 179 h 303"/>
              <a:gd name="T62" fmla="*/ 93 w 353"/>
              <a:gd name="T63" fmla="*/ 183 h 303"/>
              <a:gd name="T64" fmla="*/ 105 w 353"/>
              <a:gd name="T65" fmla="*/ 207 h 303"/>
              <a:gd name="T66" fmla="*/ 134 w 353"/>
              <a:gd name="T67" fmla="*/ 234 h 303"/>
              <a:gd name="T68" fmla="*/ 140 w 353"/>
              <a:gd name="T69" fmla="*/ 241 h 303"/>
              <a:gd name="T70" fmla="*/ 132 w 353"/>
              <a:gd name="T71" fmla="*/ 258 h 303"/>
              <a:gd name="T72" fmla="*/ 128 w 353"/>
              <a:gd name="T73" fmla="*/ 294 h 303"/>
              <a:gd name="T74" fmla="*/ 122 w 353"/>
              <a:gd name="T75" fmla="*/ 303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03">
                <a:moveTo>
                  <a:pt x="122" y="303"/>
                </a:moveTo>
                <a:cubicBezTo>
                  <a:pt x="17" y="254"/>
                  <a:pt x="0" y="117"/>
                  <a:pt x="89" y="44"/>
                </a:cubicBezTo>
                <a:cubicBezTo>
                  <a:pt x="144" y="0"/>
                  <a:pt x="230" y="2"/>
                  <a:pt x="283" y="49"/>
                </a:cubicBezTo>
                <a:cubicBezTo>
                  <a:pt x="343" y="103"/>
                  <a:pt x="353" y="188"/>
                  <a:pt x="306" y="253"/>
                </a:cubicBezTo>
                <a:cubicBezTo>
                  <a:pt x="295" y="268"/>
                  <a:pt x="282" y="282"/>
                  <a:pt x="266" y="291"/>
                </a:cubicBezTo>
                <a:cubicBezTo>
                  <a:pt x="263" y="292"/>
                  <a:pt x="260" y="294"/>
                  <a:pt x="256" y="295"/>
                </a:cubicBezTo>
                <a:cubicBezTo>
                  <a:pt x="250" y="298"/>
                  <a:pt x="247" y="297"/>
                  <a:pt x="246" y="290"/>
                </a:cubicBezTo>
                <a:cubicBezTo>
                  <a:pt x="245" y="284"/>
                  <a:pt x="244" y="277"/>
                  <a:pt x="244" y="271"/>
                </a:cubicBezTo>
                <a:cubicBezTo>
                  <a:pt x="244" y="262"/>
                  <a:pt x="242" y="253"/>
                  <a:pt x="236" y="245"/>
                </a:cubicBezTo>
                <a:cubicBezTo>
                  <a:pt x="235" y="244"/>
                  <a:pt x="235" y="242"/>
                  <a:pt x="235" y="240"/>
                </a:cubicBezTo>
                <a:cubicBezTo>
                  <a:pt x="236" y="237"/>
                  <a:pt x="238" y="236"/>
                  <a:pt x="240" y="234"/>
                </a:cubicBezTo>
                <a:cubicBezTo>
                  <a:pt x="259" y="222"/>
                  <a:pt x="274" y="206"/>
                  <a:pt x="280" y="183"/>
                </a:cubicBezTo>
                <a:cubicBezTo>
                  <a:pt x="280" y="182"/>
                  <a:pt x="281" y="180"/>
                  <a:pt x="282" y="179"/>
                </a:cubicBezTo>
                <a:cubicBezTo>
                  <a:pt x="285" y="177"/>
                  <a:pt x="288" y="176"/>
                  <a:pt x="291" y="175"/>
                </a:cubicBezTo>
                <a:cubicBezTo>
                  <a:pt x="296" y="171"/>
                  <a:pt x="299" y="167"/>
                  <a:pt x="298" y="160"/>
                </a:cubicBezTo>
                <a:cubicBezTo>
                  <a:pt x="297" y="154"/>
                  <a:pt x="293" y="151"/>
                  <a:pt x="287" y="149"/>
                </a:cubicBezTo>
                <a:cubicBezTo>
                  <a:pt x="285" y="149"/>
                  <a:pt x="283" y="149"/>
                  <a:pt x="282" y="148"/>
                </a:cubicBezTo>
                <a:cubicBezTo>
                  <a:pt x="281" y="147"/>
                  <a:pt x="280" y="146"/>
                  <a:pt x="280" y="145"/>
                </a:cubicBezTo>
                <a:cubicBezTo>
                  <a:pt x="277" y="133"/>
                  <a:pt x="274" y="121"/>
                  <a:pt x="269" y="109"/>
                </a:cubicBezTo>
                <a:cubicBezTo>
                  <a:pt x="268" y="109"/>
                  <a:pt x="268" y="108"/>
                  <a:pt x="268" y="108"/>
                </a:cubicBezTo>
                <a:cubicBezTo>
                  <a:pt x="259" y="93"/>
                  <a:pt x="244" y="84"/>
                  <a:pt x="231" y="74"/>
                </a:cubicBezTo>
                <a:cubicBezTo>
                  <a:pt x="219" y="66"/>
                  <a:pt x="204" y="68"/>
                  <a:pt x="190" y="71"/>
                </a:cubicBezTo>
                <a:cubicBezTo>
                  <a:pt x="171" y="74"/>
                  <a:pt x="152" y="80"/>
                  <a:pt x="133" y="83"/>
                </a:cubicBezTo>
                <a:cubicBezTo>
                  <a:pt x="124" y="84"/>
                  <a:pt x="115" y="85"/>
                  <a:pt x="107" y="82"/>
                </a:cubicBezTo>
                <a:cubicBezTo>
                  <a:pt x="100" y="80"/>
                  <a:pt x="97" y="82"/>
                  <a:pt x="99" y="89"/>
                </a:cubicBezTo>
                <a:cubicBezTo>
                  <a:pt x="102" y="100"/>
                  <a:pt x="100" y="110"/>
                  <a:pt x="96" y="121"/>
                </a:cubicBezTo>
                <a:cubicBezTo>
                  <a:pt x="94" y="129"/>
                  <a:pt x="96" y="138"/>
                  <a:pt x="95" y="146"/>
                </a:cubicBezTo>
                <a:cubicBezTo>
                  <a:pt x="95" y="148"/>
                  <a:pt x="94" y="149"/>
                  <a:pt x="94" y="150"/>
                </a:cubicBezTo>
                <a:cubicBezTo>
                  <a:pt x="92" y="152"/>
                  <a:pt x="89" y="153"/>
                  <a:pt x="87" y="154"/>
                </a:cubicBezTo>
                <a:cubicBezTo>
                  <a:pt x="81" y="156"/>
                  <a:pt x="78" y="159"/>
                  <a:pt x="78" y="166"/>
                </a:cubicBezTo>
                <a:cubicBezTo>
                  <a:pt x="78" y="172"/>
                  <a:pt x="80" y="177"/>
                  <a:pt x="86" y="179"/>
                </a:cubicBezTo>
                <a:cubicBezTo>
                  <a:pt x="89" y="180"/>
                  <a:pt x="91" y="181"/>
                  <a:pt x="93" y="183"/>
                </a:cubicBezTo>
                <a:cubicBezTo>
                  <a:pt x="98" y="190"/>
                  <a:pt x="100" y="199"/>
                  <a:pt x="105" y="207"/>
                </a:cubicBezTo>
                <a:cubicBezTo>
                  <a:pt x="113" y="218"/>
                  <a:pt x="122" y="227"/>
                  <a:pt x="134" y="234"/>
                </a:cubicBezTo>
                <a:cubicBezTo>
                  <a:pt x="137" y="235"/>
                  <a:pt x="140" y="237"/>
                  <a:pt x="140" y="241"/>
                </a:cubicBezTo>
                <a:cubicBezTo>
                  <a:pt x="139" y="248"/>
                  <a:pt x="133" y="252"/>
                  <a:pt x="132" y="258"/>
                </a:cubicBezTo>
                <a:cubicBezTo>
                  <a:pt x="128" y="270"/>
                  <a:pt x="129" y="282"/>
                  <a:pt x="128" y="294"/>
                </a:cubicBezTo>
                <a:cubicBezTo>
                  <a:pt x="128" y="298"/>
                  <a:pt x="129" y="303"/>
                  <a:pt x="122" y="303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42" name="Freeform 8"/>
          <p:cNvSpPr>
            <a:spLocks/>
          </p:cNvSpPr>
          <p:nvPr/>
        </p:nvSpPr>
        <p:spPr bwMode="auto">
          <a:xfrm>
            <a:off x="1808163" y="1778001"/>
            <a:ext cx="368300" cy="246063"/>
          </a:xfrm>
          <a:custGeom>
            <a:avLst/>
            <a:gdLst>
              <a:gd name="T0" fmla="*/ 119 w 121"/>
              <a:gd name="T1" fmla="*/ 63 h 80"/>
              <a:gd name="T2" fmla="*/ 98 w 121"/>
              <a:gd name="T3" fmla="*/ 71 h 80"/>
              <a:gd name="T4" fmla="*/ 94 w 121"/>
              <a:gd name="T5" fmla="*/ 66 h 80"/>
              <a:gd name="T6" fmla="*/ 92 w 121"/>
              <a:gd name="T7" fmla="*/ 55 h 80"/>
              <a:gd name="T8" fmla="*/ 84 w 121"/>
              <a:gd name="T9" fmla="*/ 56 h 80"/>
              <a:gd name="T10" fmla="*/ 89 w 121"/>
              <a:gd name="T11" fmla="*/ 69 h 80"/>
              <a:gd name="T12" fmla="*/ 90 w 121"/>
              <a:gd name="T13" fmla="*/ 73 h 80"/>
              <a:gd name="T14" fmla="*/ 0 w 121"/>
              <a:gd name="T15" fmla="*/ 65 h 80"/>
              <a:gd name="T16" fmla="*/ 1 w 121"/>
              <a:gd name="T17" fmla="*/ 42 h 80"/>
              <a:gd name="T18" fmla="*/ 15 w 121"/>
              <a:gd name="T19" fmla="*/ 2 h 80"/>
              <a:gd name="T20" fmla="*/ 42 w 121"/>
              <a:gd name="T21" fmla="*/ 10 h 80"/>
              <a:gd name="T22" fmla="*/ 43 w 121"/>
              <a:gd name="T23" fmla="*/ 12 h 80"/>
              <a:gd name="T24" fmla="*/ 48 w 121"/>
              <a:gd name="T25" fmla="*/ 28 h 80"/>
              <a:gd name="T26" fmla="*/ 73 w 121"/>
              <a:gd name="T27" fmla="*/ 28 h 80"/>
              <a:gd name="T28" fmla="*/ 78 w 121"/>
              <a:gd name="T29" fmla="*/ 20 h 80"/>
              <a:gd name="T30" fmla="*/ 82 w 121"/>
              <a:gd name="T31" fmla="*/ 8 h 80"/>
              <a:gd name="T32" fmla="*/ 106 w 121"/>
              <a:gd name="T33" fmla="*/ 2 h 80"/>
              <a:gd name="T34" fmla="*/ 119 w 121"/>
              <a:gd name="T35" fmla="*/ 43 h 80"/>
              <a:gd name="T36" fmla="*/ 119 w 121"/>
              <a:gd name="T37" fmla="*/ 6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80">
                <a:moveTo>
                  <a:pt x="119" y="63"/>
                </a:moveTo>
                <a:cubicBezTo>
                  <a:pt x="112" y="67"/>
                  <a:pt x="105" y="69"/>
                  <a:pt x="98" y="71"/>
                </a:cubicBezTo>
                <a:cubicBezTo>
                  <a:pt x="93" y="73"/>
                  <a:pt x="94" y="70"/>
                  <a:pt x="94" y="66"/>
                </a:cubicBezTo>
                <a:cubicBezTo>
                  <a:pt x="95" y="62"/>
                  <a:pt x="97" y="57"/>
                  <a:pt x="92" y="55"/>
                </a:cubicBezTo>
                <a:cubicBezTo>
                  <a:pt x="89" y="53"/>
                  <a:pt x="85" y="53"/>
                  <a:pt x="84" y="56"/>
                </a:cubicBezTo>
                <a:cubicBezTo>
                  <a:pt x="81" y="62"/>
                  <a:pt x="84" y="66"/>
                  <a:pt x="89" y="69"/>
                </a:cubicBezTo>
                <a:cubicBezTo>
                  <a:pt x="90" y="70"/>
                  <a:pt x="91" y="71"/>
                  <a:pt x="90" y="73"/>
                </a:cubicBezTo>
                <a:cubicBezTo>
                  <a:pt x="59" y="80"/>
                  <a:pt x="29" y="78"/>
                  <a:pt x="0" y="65"/>
                </a:cubicBezTo>
                <a:cubicBezTo>
                  <a:pt x="1" y="58"/>
                  <a:pt x="0" y="50"/>
                  <a:pt x="1" y="42"/>
                </a:cubicBezTo>
                <a:cubicBezTo>
                  <a:pt x="1" y="27"/>
                  <a:pt x="4" y="13"/>
                  <a:pt x="15" y="2"/>
                </a:cubicBezTo>
                <a:cubicBezTo>
                  <a:pt x="25" y="2"/>
                  <a:pt x="34" y="4"/>
                  <a:pt x="42" y="10"/>
                </a:cubicBezTo>
                <a:cubicBezTo>
                  <a:pt x="43" y="11"/>
                  <a:pt x="43" y="11"/>
                  <a:pt x="43" y="12"/>
                </a:cubicBezTo>
                <a:cubicBezTo>
                  <a:pt x="45" y="17"/>
                  <a:pt x="40" y="25"/>
                  <a:pt x="48" y="28"/>
                </a:cubicBezTo>
                <a:cubicBezTo>
                  <a:pt x="56" y="31"/>
                  <a:pt x="65" y="30"/>
                  <a:pt x="73" y="28"/>
                </a:cubicBezTo>
                <a:cubicBezTo>
                  <a:pt x="77" y="27"/>
                  <a:pt x="77" y="23"/>
                  <a:pt x="78" y="20"/>
                </a:cubicBezTo>
                <a:cubicBezTo>
                  <a:pt x="78" y="16"/>
                  <a:pt x="78" y="11"/>
                  <a:pt x="82" y="8"/>
                </a:cubicBezTo>
                <a:cubicBezTo>
                  <a:pt x="90" y="5"/>
                  <a:pt x="97" y="0"/>
                  <a:pt x="106" y="2"/>
                </a:cubicBezTo>
                <a:cubicBezTo>
                  <a:pt x="118" y="13"/>
                  <a:pt x="119" y="28"/>
                  <a:pt x="119" y="43"/>
                </a:cubicBezTo>
                <a:cubicBezTo>
                  <a:pt x="119" y="50"/>
                  <a:pt x="121" y="56"/>
                  <a:pt x="119" y="63"/>
                </a:cubicBezTo>
                <a:close/>
              </a:path>
            </a:pathLst>
          </a:custGeom>
          <a:solidFill>
            <a:srgbClr val="8183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49" name="Freeform 15"/>
          <p:cNvSpPr>
            <a:spLocks/>
          </p:cNvSpPr>
          <p:nvPr/>
        </p:nvSpPr>
        <p:spPr bwMode="auto">
          <a:xfrm>
            <a:off x="2047875" y="1928813"/>
            <a:ext cx="65088" cy="73025"/>
          </a:xfrm>
          <a:custGeom>
            <a:avLst/>
            <a:gdLst>
              <a:gd name="T0" fmla="*/ 11 w 21"/>
              <a:gd name="T1" fmla="*/ 24 h 24"/>
              <a:gd name="T2" fmla="*/ 5 w 21"/>
              <a:gd name="T3" fmla="*/ 20 h 24"/>
              <a:gd name="T4" fmla="*/ 3 w 21"/>
              <a:gd name="T5" fmla="*/ 4 h 24"/>
              <a:gd name="T6" fmla="*/ 17 w 21"/>
              <a:gd name="T7" fmla="*/ 3 h 24"/>
              <a:gd name="T8" fmla="*/ 18 w 21"/>
              <a:gd name="T9" fmla="*/ 17 h 24"/>
              <a:gd name="T10" fmla="*/ 19 w 21"/>
              <a:gd name="T11" fmla="*/ 22 h 24"/>
              <a:gd name="T12" fmla="*/ 11 w 21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4">
                <a:moveTo>
                  <a:pt x="11" y="24"/>
                </a:moveTo>
                <a:cubicBezTo>
                  <a:pt x="9" y="23"/>
                  <a:pt x="6" y="22"/>
                  <a:pt x="5" y="20"/>
                </a:cubicBezTo>
                <a:cubicBezTo>
                  <a:pt x="0" y="15"/>
                  <a:pt x="0" y="9"/>
                  <a:pt x="3" y="4"/>
                </a:cubicBezTo>
                <a:cubicBezTo>
                  <a:pt x="5" y="0"/>
                  <a:pt x="13" y="1"/>
                  <a:pt x="17" y="3"/>
                </a:cubicBezTo>
                <a:cubicBezTo>
                  <a:pt x="21" y="6"/>
                  <a:pt x="19" y="13"/>
                  <a:pt x="18" y="17"/>
                </a:cubicBezTo>
                <a:cubicBezTo>
                  <a:pt x="17" y="20"/>
                  <a:pt x="15" y="21"/>
                  <a:pt x="19" y="22"/>
                </a:cubicBezTo>
                <a:cubicBezTo>
                  <a:pt x="17" y="24"/>
                  <a:pt x="14" y="24"/>
                  <a:pt x="11" y="24"/>
                </a:cubicBezTo>
                <a:close/>
              </a:path>
            </a:pathLst>
          </a:custGeom>
          <a:solidFill>
            <a:srgbClr val="BCBD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0" name="Freeform 16"/>
          <p:cNvSpPr>
            <a:spLocks/>
          </p:cNvSpPr>
          <p:nvPr/>
        </p:nvSpPr>
        <p:spPr bwMode="auto">
          <a:xfrm>
            <a:off x="1792288" y="1778001"/>
            <a:ext cx="63500" cy="200025"/>
          </a:xfrm>
          <a:custGeom>
            <a:avLst/>
            <a:gdLst>
              <a:gd name="T0" fmla="*/ 21 w 21"/>
              <a:gd name="T1" fmla="*/ 3 h 65"/>
              <a:gd name="T2" fmla="*/ 7 w 21"/>
              <a:gd name="T3" fmla="*/ 55 h 65"/>
              <a:gd name="T4" fmla="*/ 5 w 21"/>
              <a:gd name="T5" fmla="*/ 65 h 65"/>
              <a:gd name="T6" fmla="*/ 0 w 21"/>
              <a:gd name="T7" fmla="*/ 64 h 65"/>
              <a:gd name="T8" fmla="*/ 4 w 21"/>
              <a:gd name="T9" fmla="*/ 54 h 65"/>
              <a:gd name="T10" fmla="*/ 7 w 21"/>
              <a:gd name="T11" fmla="*/ 19 h 65"/>
              <a:gd name="T12" fmla="*/ 17 w 21"/>
              <a:gd name="T13" fmla="*/ 1 h 65"/>
              <a:gd name="T14" fmla="*/ 21 w 21"/>
              <a:gd name="T15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65">
                <a:moveTo>
                  <a:pt x="21" y="3"/>
                </a:moveTo>
                <a:cubicBezTo>
                  <a:pt x="9" y="18"/>
                  <a:pt x="7" y="36"/>
                  <a:pt x="7" y="55"/>
                </a:cubicBezTo>
                <a:cubicBezTo>
                  <a:pt x="8" y="58"/>
                  <a:pt x="9" y="63"/>
                  <a:pt x="5" y="65"/>
                </a:cubicBezTo>
                <a:cubicBezTo>
                  <a:pt x="3" y="65"/>
                  <a:pt x="1" y="64"/>
                  <a:pt x="0" y="64"/>
                </a:cubicBezTo>
                <a:cubicBezTo>
                  <a:pt x="5" y="62"/>
                  <a:pt x="4" y="58"/>
                  <a:pt x="4" y="54"/>
                </a:cubicBezTo>
                <a:cubicBezTo>
                  <a:pt x="4" y="42"/>
                  <a:pt x="4" y="30"/>
                  <a:pt x="7" y="19"/>
                </a:cubicBezTo>
                <a:cubicBezTo>
                  <a:pt x="9" y="11"/>
                  <a:pt x="15" y="7"/>
                  <a:pt x="17" y="1"/>
                </a:cubicBezTo>
                <a:cubicBezTo>
                  <a:pt x="20" y="0"/>
                  <a:pt x="21" y="0"/>
                  <a:pt x="21" y="3"/>
                </a:cubicBezTo>
                <a:close/>
              </a:path>
            </a:pathLst>
          </a:custGeom>
          <a:solidFill>
            <a:srgbClr val="B96C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1" name="Freeform 17"/>
          <p:cNvSpPr>
            <a:spLocks/>
          </p:cNvSpPr>
          <p:nvPr/>
        </p:nvSpPr>
        <p:spPr bwMode="auto">
          <a:xfrm>
            <a:off x="2127250" y="1778001"/>
            <a:ext cx="104775" cy="193675"/>
          </a:xfrm>
          <a:custGeom>
            <a:avLst/>
            <a:gdLst>
              <a:gd name="T0" fmla="*/ 14 w 34"/>
              <a:gd name="T1" fmla="*/ 63 h 63"/>
              <a:gd name="T2" fmla="*/ 12 w 34"/>
              <a:gd name="T3" fmla="*/ 40 h 63"/>
              <a:gd name="T4" fmla="*/ 0 w 34"/>
              <a:gd name="T5" fmla="*/ 3 h 63"/>
              <a:gd name="T6" fmla="*/ 4 w 34"/>
              <a:gd name="T7" fmla="*/ 1 h 63"/>
              <a:gd name="T8" fmla="*/ 16 w 34"/>
              <a:gd name="T9" fmla="*/ 49 h 63"/>
              <a:gd name="T10" fmla="*/ 25 w 34"/>
              <a:gd name="T11" fmla="*/ 54 h 63"/>
              <a:gd name="T12" fmla="*/ 34 w 34"/>
              <a:gd name="T13" fmla="*/ 52 h 63"/>
              <a:gd name="T14" fmla="*/ 14 w 34"/>
              <a:gd name="T15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63">
                <a:moveTo>
                  <a:pt x="14" y="63"/>
                </a:moveTo>
                <a:cubicBezTo>
                  <a:pt x="11" y="56"/>
                  <a:pt x="12" y="48"/>
                  <a:pt x="12" y="40"/>
                </a:cubicBezTo>
                <a:cubicBezTo>
                  <a:pt x="14" y="26"/>
                  <a:pt x="8" y="14"/>
                  <a:pt x="0" y="3"/>
                </a:cubicBezTo>
                <a:cubicBezTo>
                  <a:pt x="0" y="0"/>
                  <a:pt x="2" y="0"/>
                  <a:pt x="4" y="1"/>
                </a:cubicBezTo>
                <a:cubicBezTo>
                  <a:pt x="16" y="15"/>
                  <a:pt x="15" y="32"/>
                  <a:pt x="16" y="49"/>
                </a:cubicBezTo>
                <a:cubicBezTo>
                  <a:pt x="17" y="55"/>
                  <a:pt x="17" y="59"/>
                  <a:pt x="25" y="54"/>
                </a:cubicBezTo>
                <a:cubicBezTo>
                  <a:pt x="27" y="53"/>
                  <a:pt x="31" y="52"/>
                  <a:pt x="34" y="52"/>
                </a:cubicBezTo>
                <a:cubicBezTo>
                  <a:pt x="28" y="57"/>
                  <a:pt x="21" y="60"/>
                  <a:pt x="14" y="63"/>
                </a:cubicBezTo>
                <a:close/>
              </a:path>
            </a:pathLst>
          </a:custGeom>
          <a:solidFill>
            <a:srgbClr val="C3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7" name="Freeform 23"/>
          <p:cNvSpPr>
            <a:spLocks/>
          </p:cNvSpPr>
          <p:nvPr/>
        </p:nvSpPr>
        <p:spPr bwMode="auto">
          <a:xfrm>
            <a:off x="1663700" y="1320801"/>
            <a:ext cx="661988" cy="549275"/>
          </a:xfrm>
          <a:custGeom>
            <a:avLst/>
            <a:gdLst>
              <a:gd name="T0" fmla="*/ 156 w 217"/>
              <a:gd name="T1" fmla="*/ 150 h 179"/>
              <a:gd name="T2" fmla="*/ 152 w 217"/>
              <a:gd name="T3" fmla="*/ 152 h 179"/>
              <a:gd name="T4" fmla="*/ 129 w 217"/>
              <a:gd name="T5" fmla="*/ 158 h 179"/>
              <a:gd name="T6" fmla="*/ 119 w 217"/>
              <a:gd name="T7" fmla="*/ 170 h 179"/>
              <a:gd name="T8" fmla="*/ 99 w 217"/>
              <a:gd name="T9" fmla="*/ 171 h 179"/>
              <a:gd name="T10" fmla="*/ 88 w 217"/>
              <a:gd name="T11" fmla="*/ 160 h 179"/>
              <a:gd name="T12" fmla="*/ 63 w 217"/>
              <a:gd name="T13" fmla="*/ 152 h 179"/>
              <a:gd name="T14" fmla="*/ 59 w 217"/>
              <a:gd name="T15" fmla="*/ 150 h 179"/>
              <a:gd name="T16" fmla="*/ 16 w 217"/>
              <a:gd name="T17" fmla="*/ 105 h 179"/>
              <a:gd name="T18" fmla="*/ 13 w 217"/>
              <a:gd name="T19" fmla="*/ 93 h 179"/>
              <a:gd name="T20" fmla="*/ 3 w 217"/>
              <a:gd name="T21" fmla="*/ 80 h 179"/>
              <a:gd name="T22" fmla="*/ 3 w 217"/>
              <a:gd name="T23" fmla="*/ 73 h 179"/>
              <a:gd name="T24" fmla="*/ 12 w 217"/>
              <a:gd name="T25" fmla="*/ 60 h 179"/>
              <a:gd name="T26" fmla="*/ 13 w 217"/>
              <a:gd name="T27" fmla="*/ 57 h 179"/>
              <a:gd name="T28" fmla="*/ 37 w 217"/>
              <a:gd name="T29" fmla="*/ 27 h 179"/>
              <a:gd name="T30" fmla="*/ 53 w 217"/>
              <a:gd name="T31" fmla="*/ 10 h 179"/>
              <a:gd name="T32" fmla="*/ 80 w 217"/>
              <a:gd name="T33" fmla="*/ 3 h 179"/>
              <a:gd name="T34" fmla="*/ 140 w 217"/>
              <a:gd name="T35" fmla="*/ 2 h 179"/>
              <a:gd name="T36" fmla="*/ 157 w 217"/>
              <a:gd name="T37" fmla="*/ 6 h 179"/>
              <a:gd name="T38" fmla="*/ 184 w 217"/>
              <a:gd name="T39" fmla="*/ 38 h 179"/>
              <a:gd name="T40" fmla="*/ 193 w 217"/>
              <a:gd name="T41" fmla="*/ 50 h 179"/>
              <a:gd name="T42" fmla="*/ 201 w 217"/>
              <a:gd name="T43" fmla="*/ 56 h 179"/>
              <a:gd name="T44" fmla="*/ 201 w 217"/>
              <a:gd name="T45" fmla="*/ 57 h 179"/>
              <a:gd name="T46" fmla="*/ 213 w 217"/>
              <a:gd name="T47" fmla="*/ 66 h 179"/>
              <a:gd name="T48" fmla="*/ 212 w 217"/>
              <a:gd name="T49" fmla="*/ 78 h 179"/>
              <a:gd name="T50" fmla="*/ 203 w 217"/>
              <a:gd name="T51" fmla="*/ 90 h 179"/>
              <a:gd name="T52" fmla="*/ 156 w 217"/>
              <a:gd name="T53" fmla="*/ 15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7" h="179">
                <a:moveTo>
                  <a:pt x="156" y="150"/>
                </a:moveTo>
                <a:cubicBezTo>
                  <a:pt x="155" y="150"/>
                  <a:pt x="154" y="151"/>
                  <a:pt x="152" y="152"/>
                </a:cubicBezTo>
                <a:cubicBezTo>
                  <a:pt x="144" y="153"/>
                  <a:pt x="137" y="158"/>
                  <a:pt x="129" y="158"/>
                </a:cubicBezTo>
                <a:cubicBezTo>
                  <a:pt x="124" y="160"/>
                  <a:pt x="122" y="166"/>
                  <a:pt x="119" y="170"/>
                </a:cubicBezTo>
                <a:cubicBezTo>
                  <a:pt x="111" y="178"/>
                  <a:pt x="107" y="179"/>
                  <a:pt x="99" y="171"/>
                </a:cubicBezTo>
                <a:cubicBezTo>
                  <a:pt x="95" y="168"/>
                  <a:pt x="92" y="164"/>
                  <a:pt x="88" y="160"/>
                </a:cubicBezTo>
                <a:cubicBezTo>
                  <a:pt x="80" y="157"/>
                  <a:pt x="72" y="155"/>
                  <a:pt x="63" y="152"/>
                </a:cubicBezTo>
                <a:cubicBezTo>
                  <a:pt x="62" y="150"/>
                  <a:pt x="61" y="150"/>
                  <a:pt x="59" y="150"/>
                </a:cubicBezTo>
                <a:cubicBezTo>
                  <a:pt x="40" y="139"/>
                  <a:pt x="25" y="126"/>
                  <a:pt x="16" y="105"/>
                </a:cubicBezTo>
                <a:cubicBezTo>
                  <a:pt x="15" y="101"/>
                  <a:pt x="14" y="97"/>
                  <a:pt x="13" y="93"/>
                </a:cubicBezTo>
                <a:cubicBezTo>
                  <a:pt x="9" y="89"/>
                  <a:pt x="7" y="84"/>
                  <a:pt x="3" y="80"/>
                </a:cubicBezTo>
                <a:cubicBezTo>
                  <a:pt x="0" y="78"/>
                  <a:pt x="0" y="74"/>
                  <a:pt x="3" y="73"/>
                </a:cubicBezTo>
                <a:cubicBezTo>
                  <a:pt x="9" y="70"/>
                  <a:pt x="9" y="64"/>
                  <a:pt x="12" y="60"/>
                </a:cubicBezTo>
                <a:cubicBezTo>
                  <a:pt x="12" y="59"/>
                  <a:pt x="13" y="58"/>
                  <a:pt x="13" y="57"/>
                </a:cubicBezTo>
                <a:cubicBezTo>
                  <a:pt x="24" y="49"/>
                  <a:pt x="32" y="39"/>
                  <a:pt x="37" y="27"/>
                </a:cubicBezTo>
                <a:cubicBezTo>
                  <a:pt x="41" y="20"/>
                  <a:pt x="47" y="15"/>
                  <a:pt x="53" y="10"/>
                </a:cubicBezTo>
                <a:cubicBezTo>
                  <a:pt x="61" y="3"/>
                  <a:pt x="70" y="0"/>
                  <a:pt x="80" y="3"/>
                </a:cubicBezTo>
                <a:cubicBezTo>
                  <a:pt x="100" y="8"/>
                  <a:pt x="120" y="4"/>
                  <a:pt x="140" y="2"/>
                </a:cubicBezTo>
                <a:cubicBezTo>
                  <a:pt x="146" y="2"/>
                  <a:pt x="152" y="2"/>
                  <a:pt x="157" y="6"/>
                </a:cubicBezTo>
                <a:cubicBezTo>
                  <a:pt x="168" y="14"/>
                  <a:pt x="179" y="23"/>
                  <a:pt x="184" y="38"/>
                </a:cubicBezTo>
                <a:cubicBezTo>
                  <a:pt x="185" y="43"/>
                  <a:pt x="189" y="47"/>
                  <a:pt x="193" y="50"/>
                </a:cubicBezTo>
                <a:cubicBezTo>
                  <a:pt x="196" y="52"/>
                  <a:pt x="200" y="53"/>
                  <a:pt x="201" y="56"/>
                </a:cubicBezTo>
                <a:cubicBezTo>
                  <a:pt x="201" y="57"/>
                  <a:pt x="201" y="57"/>
                  <a:pt x="201" y="57"/>
                </a:cubicBezTo>
                <a:cubicBezTo>
                  <a:pt x="207" y="58"/>
                  <a:pt x="210" y="62"/>
                  <a:pt x="213" y="66"/>
                </a:cubicBezTo>
                <a:cubicBezTo>
                  <a:pt x="216" y="70"/>
                  <a:pt x="217" y="74"/>
                  <a:pt x="212" y="78"/>
                </a:cubicBezTo>
                <a:cubicBezTo>
                  <a:pt x="207" y="81"/>
                  <a:pt x="208" y="87"/>
                  <a:pt x="203" y="90"/>
                </a:cubicBezTo>
                <a:cubicBezTo>
                  <a:pt x="197" y="118"/>
                  <a:pt x="180" y="136"/>
                  <a:pt x="156" y="150"/>
                </a:cubicBezTo>
                <a:close/>
              </a:path>
            </a:pathLst>
          </a:custGeom>
          <a:solidFill>
            <a:srgbClr val="F5C0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8" name="Freeform 24"/>
          <p:cNvSpPr>
            <a:spLocks/>
          </p:cNvSpPr>
          <p:nvPr/>
        </p:nvSpPr>
        <p:spPr bwMode="auto">
          <a:xfrm>
            <a:off x="1700213" y="1246188"/>
            <a:ext cx="582613" cy="249238"/>
          </a:xfrm>
          <a:custGeom>
            <a:avLst/>
            <a:gdLst>
              <a:gd name="T0" fmla="*/ 189 w 191"/>
              <a:gd name="T1" fmla="*/ 80 h 81"/>
              <a:gd name="T2" fmla="*/ 169 w 191"/>
              <a:gd name="T3" fmla="*/ 61 h 81"/>
              <a:gd name="T4" fmla="*/ 141 w 191"/>
              <a:gd name="T5" fmla="*/ 30 h 81"/>
              <a:gd name="T6" fmla="*/ 130 w 191"/>
              <a:gd name="T7" fmla="*/ 28 h 81"/>
              <a:gd name="T8" fmla="*/ 63 w 191"/>
              <a:gd name="T9" fmla="*/ 28 h 81"/>
              <a:gd name="T10" fmla="*/ 51 w 191"/>
              <a:gd name="T11" fmla="*/ 30 h 81"/>
              <a:gd name="T12" fmla="*/ 23 w 191"/>
              <a:gd name="T13" fmla="*/ 60 h 81"/>
              <a:gd name="T14" fmla="*/ 1 w 191"/>
              <a:gd name="T15" fmla="*/ 81 h 81"/>
              <a:gd name="T16" fmla="*/ 6 w 191"/>
              <a:gd name="T17" fmla="*/ 42 h 81"/>
              <a:gd name="T18" fmla="*/ 5 w 191"/>
              <a:gd name="T19" fmla="*/ 28 h 81"/>
              <a:gd name="T20" fmla="*/ 4 w 191"/>
              <a:gd name="T21" fmla="*/ 15 h 81"/>
              <a:gd name="T22" fmla="*/ 10 w 191"/>
              <a:gd name="T23" fmla="*/ 12 h 81"/>
              <a:gd name="T24" fmla="*/ 60 w 191"/>
              <a:gd name="T25" fmla="*/ 11 h 81"/>
              <a:gd name="T26" fmla="*/ 118 w 191"/>
              <a:gd name="T27" fmla="*/ 1 h 81"/>
              <a:gd name="T28" fmla="*/ 154 w 191"/>
              <a:gd name="T29" fmla="*/ 18 h 81"/>
              <a:gd name="T30" fmla="*/ 160 w 191"/>
              <a:gd name="T31" fmla="*/ 22 h 81"/>
              <a:gd name="T32" fmla="*/ 183 w 191"/>
              <a:gd name="T33" fmla="*/ 53 h 81"/>
              <a:gd name="T34" fmla="*/ 189 w 191"/>
              <a:gd name="T35" fmla="*/ 8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1" h="81">
                <a:moveTo>
                  <a:pt x="189" y="80"/>
                </a:moveTo>
                <a:cubicBezTo>
                  <a:pt x="179" y="77"/>
                  <a:pt x="172" y="71"/>
                  <a:pt x="169" y="61"/>
                </a:cubicBezTo>
                <a:cubicBezTo>
                  <a:pt x="164" y="47"/>
                  <a:pt x="153" y="37"/>
                  <a:pt x="141" y="30"/>
                </a:cubicBezTo>
                <a:cubicBezTo>
                  <a:pt x="137" y="28"/>
                  <a:pt x="134" y="28"/>
                  <a:pt x="130" y="28"/>
                </a:cubicBezTo>
                <a:cubicBezTo>
                  <a:pt x="108" y="32"/>
                  <a:pt x="85" y="34"/>
                  <a:pt x="63" y="28"/>
                </a:cubicBezTo>
                <a:cubicBezTo>
                  <a:pt x="59" y="28"/>
                  <a:pt x="55" y="28"/>
                  <a:pt x="51" y="30"/>
                </a:cubicBezTo>
                <a:cubicBezTo>
                  <a:pt x="39" y="38"/>
                  <a:pt x="28" y="47"/>
                  <a:pt x="23" y="60"/>
                </a:cubicBezTo>
                <a:cubicBezTo>
                  <a:pt x="19" y="71"/>
                  <a:pt x="12" y="78"/>
                  <a:pt x="1" y="81"/>
                </a:cubicBezTo>
                <a:cubicBezTo>
                  <a:pt x="0" y="68"/>
                  <a:pt x="0" y="55"/>
                  <a:pt x="6" y="42"/>
                </a:cubicBezTo>
                <a:cubicBezTo>
                  <a:pt x="8" y="38"/>
                  <a:pt x="7" y="33"/>
                  <a:pt x="5" y="28"/>
                </a:cubicBezTo>
                <a:cubicBezTo>
                  <a:pt x="3" y="24"/>
                  <a:pt x="3" y="19"/>
                  <a:pt x="4" y="15"/>
                </a:cubicBezTo>
                <a:cubicBezTo>
                  <a:pt x="5" y="11"/>
                  <a:pt x="7" y="10"/>
                  <a:pt x="10" y="12"/>
                </a:cubicBezTo>
                <a:cubicBezTo>
                  <a:pt x="27" y="22"/>
                  <a:pt x="44" y="13"/>
                  <a:pt x="60" y="11"/>
                </a:cubicBezTo>
                <a:cubicBezTo>
                  <a:pt x="79" y="7"/>
                  <a:pt x="98" y="0"/>
                  <a:pt x="118" y="1"/>
                </a:cubicBezTo>
                <a:cubicBezTo>
                  <a:pt x="132" y="1"/>
                  <a:pt x="146" y="3"/>
                  <a:pt x="154" y="18"/>
                </a:cubicBezTo>
                <a:cubicBezTo>
                  <a:pt x="155" y="20"/>
                  <a:pt x="158" y="21"/>
                  <a:pt x="160" y="22"/>
                </a:cubicBezTo>
                <a:cubicBezTo>
                  <a:pt x="173" y="28"/>
                  <a:pt x="180" y="40"/>
                  <a:pt x="183" y="53"/>
                </a:cubicBezTo>
                <a:cubicBezTo>
                  <a:pt x="186" y="62"/>
                  <a:pt x="191" y="71"/>
                  <a:pt x="189" y="80"/>
                </a:cubicBezTo>
                <a:close/>
              </a:path>
            </a:pathLst>
          </a:custGeom>
          <a:solidFill>
            <a:srgbClr val="75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59" name="Freeform 25"/>
          <p:cNvSpPr>
            <a:spLocks/>
          </p:cNvSpPr>
          <p:nvPr/>
        </p:nvSpPr>
        <p:spPr bwMode="auto">
          <a:xfrm>
            <a:off x="1643063" y="1504951"/>
            <a:ext cx="69850" cy="101600"/>
          </a:xfrm>
          <a:custGeom>
            <a:avLst/>
            <a:gdLst>
              <a:gd name="T0" fmla="*/ 19 w 23"/>
              <a:gd name="T1" fmla="*/ 0 h 33"/>
              <a:gd name="T2" fmla="*/ 11 w 23"/>
              <a:gd name="T3" fmla="*/ 13 h 33"/>
              <a:gd name="T4" fmla="*/ 12 w 23"/>
              <a:gd name="T5" fmla="*/ 20 h 33"/>
              <a:gd name="T6" fmla="*/ 20 w 23"/>
              <a:gd name="T7" fmla="*/ 33 h 33"/>
              <a:gd name="T8" fmla="*/ 2 w 23"/>
              <a:gd name="T9" fmla="*/ 20 h 33"/>
              <a:gd name="T10" fmla="*/ 19 w 23"/>
              <a:gd name="T1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33">
                <a:moveTo>
                  <a:pt x="19" y="0"/>
                </a:moveTo>
                <a:cubicBezTo>
                  <a:pt x="17" y="5"/>
                  <a:pt x="23" y="13"/>
                  <a:pt x="11" y="13"/>
                </a:cubicBezTo>
                <a:cubicBezTo>
                  <a:pt x="9" y="13"/>
                  <a:pt x="9" y="18"/>
                  <a:pt x="12" y="20"/>
                </a:cubicBezTo>
                <a:cubicBezTo>
                  <a:pt x="18" y="23"/>
                  <a:pt x="19" y="28"/>
                  <a:pt x="20" y="33"/>
                </a:cubicBezTo>
                <a:cubicBezTo>
                  <a:pt x="11" y="32"/>
                  <a:pt x="4" y="29"/>
                  <a:pt x="2" y="20"/>
                </a:cubicBezTo>
                <a:cubicBezTo>
                  <a:pt x="0" y="8"/>
                  <a:pt x="6" y="2"/>
                  <a:pt x="19" y="0"/>
                </a:cubicBezTo>
                <a:close/>
              </a:path>
            </a:pathLst>
          </a:custGeom>
          <a:solidFill>
            <a:srgbClr val="F2A9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0" name="Freeform 26"/>
          <p:cNvSpPr>
            <a:spLocks/>
          </p:cNvSpPr>
          <p:nvPr/>
        </p:nvSpPr>
        <p:spPr bwMode="auto">
          <a:xfrm>
            <a:off x="2278063" y="1495426"/>
            <a:ext cx="63500" cy="101600"/>
          </a:xfrm>
          <a:custGeom>
            <a:avLst/>
            <a:gdLst>
              <a:gd name="T0" fmla="*/ 2 w 21"/>
              <a:gd name="T1" fmla="*/ 33 h 33"/>
              <a:gd name="T2" fmla="*/ 12 w 21"/>
              <a:gd name="T3" fmla="*/ 18 h 33"/>
              <a:gd name="T4" fmla="*/ 12 w 21"/>
              <a:gd name="T5" fmla="*/ 12 h 33"/>
              <a:gd name="T6" fmla="*/ 0 w 21"/>
              <a:gd name="T7" fmla="*/ 0 h 33"/>
              <a:gd name="T8" fmla="*/ 19 w 21"/>
              <a:gd name="T9" fmla="*/ 14 h 33"/>
              <a:gd name="T10" fmla="*/ 2 w 21"/>
              <a:gd name="T1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33">
                <a:moveTo>
                  <a:pt x="2" y="33"/>
                </a:moveTo>
                <a:cubicBezTo>
                  <a:pt x="4" y="27"/>
                  <a:pt x="4" y="20"/>
                  <a:pt x="12" y="18"/>
                </a:cubicBezTo>
                <a:cubicBezTo>
                  <a:pt x="14" y="17"/>
                  <a:pt x="14" y="14"/>
                  <a:pt x="12" y="12"/>
                </a:cubicBezTo>
                <a:cubicBezTo>
                  <a:pt x="8" y="8"/>
                  <a:pt x="5" y="3"/>
                  <a:pt x="0" y="0"/>
                </a:cubicBezTo>
                <a:cubicBezTo>
                  <a:pt x="12" y="0"/>
                  <a:pt x="18" y="4"/>
                  <a:pt x="19" y="14"/>
                </a:cubicBezTo>
                <a:cubicBezTo>
                  <a:pt x="21" y="24"/>
                  <a:pt x="15" y="30"/>
                  <a:pt x="2" y="33"/>
                </a:cubicBezTo>
                <a:close/>
              </a:path>
            </a:pathLst>
          </a:custGeom>
          <a:solidFill>
            <a:srgbClr val="F3A2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1" name="Freeform 27"/>
          <p:cNvSpPr>
            <a:spLocks/>
          </p:cNvSpPr>
          <p:nvPr/>
        </p:nvSpPr>
        <p:spPr bwMode="auto">
          <a:xfrm>
            <a:off x="1947863" y="1117601"/>
            <a:ext cx="100013" cy="95250"/>
          </a:xfrm>
          <a:custGeom>
            <a:avLst/>
            <a:gdLst>
              <a:gd name="T0" fmla="*/ 7 w 33"/>
              <a:gd name="T1" fmla="*/ 0 h 31"/>
              <a:gd name="T2" fmla="*/ 9 w 33"/>
              <a:gd name="T3" fmla="*/ 2 h 31"/>
              <a:gd name="T4" fmla="*/ 11 w 33"/>
              <a:gd name="T5" fmla="*/ 12 h 31"/>
              <a:gd name="T6" fmla="*/ 16 w 33"/>
              <a:gd name="T7" fmla="*/ 17 h 31"/>
              <a:gd name="T8" fmla="*/ 18 w 33"/>
              <a:gd name="T9" fmla="*/ 4 h 31"/>
              <a:gd name="T10" fmla="*/ 21 w 33"/>
              <a:gd name="T11" fmla="*/ 2 h 31"/>
              <a:gd name="T12" fmla="*/ 21 w 33"/>
              <a:gd name="T13" fmla="*/ 18 h 31"/>
              <a:gd name="T14" fmla="*/ 26 w 33"/>
              <a:gd name="T15" fmla="*/ 2 h 31"/>
              <a:gd name="T16" fmla="*/ 29 w 33"/>
              <a:gd name="T17" fmla="*/ 2 h 31"/>
              <a:gd name="T18" fmla="*/ 27 w 33"/>
              <a:gd name="T19" fmla="*/ 27 h 31"/>
              <a:gd name="T20" fmla="*/ 7 w 33"/>
              <a:gd name="T21" fmla="*/ 25 h 31"/>
              <a:gd name="T22" fmla="*/ 7 w 33"/>
              <a:gd name="T2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1">
                <a:moveTo>
                  <a:pt x="7" y="0"/>
                </a:moveTo>
                <a:cubicBezTo>
                  <a:pt x="7" y="1"/>
                  <a:pt x="8" y="2"/>
                  <a:pt x="9" y="2"/>
                </a:cubicBezTo>
                <a:cubicBezTo>
                  <a:pt x="12" y="5"/>
                  <a:pt x="11" y="9"/>
                  <a:pt x="11" y="12"/>
                </a:cubicBezTo>
                <a:cubicBezTo>
                  <a:pt x="11" y="16"/>
                  <a:pt x="19" y="13"/>
                  <a:pt x="16" y="17"/>
                </a:cubicBezTo>
                <a:cubicBezTo>
                  <a:pt x="17" y="13"/>
                  <a:pt x="14" y="8"/>
                  <a:pt x="18" y="4"/>
                </a:cubicBezTo>
                <a:cubicBezTo>
                  <a:pt x="19" y="3"/>
                  <a:pt x="20" y="3"/>
                  <a:pt x="21" y="2"/>
                </a:cubicBezTo>
                <a:cubicBezTo>
                  <a:pt x="23" y="8"/>
                  <a:pt x="21" y="13"/>
                  <a:pt x="21" y="18"/>
                </a:cubicBezTo>
                <a:cubicBezTo>
                  <a:pt x="23" y="13"/>
                  <a:pt x="19" y="6"/>
                  <a:pt x="26" y="2"/>
                </a:cubicBezTo>
                <a:cubicBezTo>
                  <a:pt x="27" y="2"/>
                  <a:pt x="28" y="2"/>
                  <a:pt x="29" y="2"/>
                </a:cubicBezTo>
                <a:cubicBezTo>
                  <a:pt x="33" y="11"/>
                  <a:pt x="30" y="19"/>
                  <a:pt x="27" y="27"/>
                </a:cubicBezTo>
                <a:cubicBezTo>
                  <a:pt x="20" y="31"/>
                  <a:pt x="13" y="25"/>
                  <a:pt x="7" y="25"/>
                </a:cubicBezTo>
                <a:cubicBezTo>
                  <a:pt x="5" y="17"/>
                  <a:pt x="0" y="9"/>
                  <a:pt x="7" y="0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2" name="Freeform 28"/>
          <p:cNvSpPr>
            <a:spLocks/>
          </p:cNvSpPr>
          <p:nvPr/>
        </p:nvSpPr>
        <p:spPr bwMode="auto">
          <a:xfrm>
            <a:off x="1917700" y="1120776"/>
            <a:ext cx="39688" cy="85725"/>
          </a:xfrm>
          <a:custGeom>
            <a:avLst/>
            <a:gdLst>
              <a:gd name="T0" fmla="*/ 11 w 13"/>
              <a:gd name="T1" fmla="*/ 24 h 28"/>
              <a:gd name="T2" fmla="*/ 2 w 13"/>
              <a:gd name="T3" fmla="*/ 28 h 28"/>
              <a:gd name="T4" fmla="*/ 6 w 13"/>
              <a:gd name="T5" fmla="*/ 0 h 28"/>
              <a:gd name="T6" fmla="*/ 11 w 13"/>
              <a:gd name="T7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8">
                <a:moveTo>
                  <a:pt x="11" y="24"/>
                </a:moveTo>
                <a:cubicBezTo>
                  <a:pt x="8" y="26"/>
                  <a:pt x="5" y="13"/>
                  <a:pt x="2" y="28"/>
                </a:cubicBezTo>
                <a:cubicBezTo>
                  <a:pt x="2" y="16"/>
                  <a:pt x="0" y="8"/>
                  <a:pt x="6" y="0"/>
                </a:cubicBezTo>
                <a:cubicBezTo>
                  <a:pt x="13" y="7"/>
                  <a:pt x="13" y="15"/>
                  <a:pt x="11" y="24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3" name="Freeform 29"/>
          <p:cNvSpPr>
            <a:spLocks/>
          </p:cNvSpPr>
          <p:nvPr/>
        </p:nvSpPr>
        <p:spPr bwMode="auto">
          <a:xfrm>
            <a:off x="2027238" y="1123951"/>
            <a:ext cx="39688" cy="76200"/>
          </a:xfrm>
          <a:custGeom>
            <a:avLst/>
            <a:gdLst>
              <a:gd name="T0" fmla="*/ 1 w 13"/>
              <a:gd name="T1" fmla="*/ 25 h 25"/>
              <a:gd name="T2" fmla="*/ 3 w 13"/>
              <a:gd name="T3" fmla="*/ 0 h 25"/>
              <a:gd name="T4" fmla="*/ 5 w 13"/>
              <a:gd name="T5" fmla="*/ 0 h 25"/>
              <a:gd name="T6" fmla="*/ 9 w 13"/>
              <a:gd name="T7" fmla="*/ 6 h 25"/>
              <a:gd name="T8" fmla="*/ 1 w 13"/>
              <a:gd name="T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5">
                <a:moveTo>
                  <a:pt x="1" y="25"/>
                </a:moveTo>
                <a:cubicBezTo>
                  <a:pt x="0" y="16"/>
                  <a:pt x="3" y="8"/>
                  <a:pt x="3" y="0"/>
                </a:cubicBezTo>
                <a:cubicBezTo>
                  <a:pt x="4" y="0"/>
                  <a:pt x="4" y="0"/>
                  <a:pt x="5" y="0"/>
                </a:cubicBezTo>
                <a:cubicBezTo>
                  <a:pt x="9" y="1"/>
                  <a:pt x="11" y="5"/>
                  <a:pt x="9" y="6"/>
                </a:cubicBezTo>
                <a:cubicBezTo>
                  <a:pt x="3" y="11"/>
                  <a:pt x="13" y="23"/>
                  <a:pt x="1" y="25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4" name="Freeform 30"/>
          <p:cNvSpPr>
            <a:spLocks/>
          </p:cNvSpPr>
          <p:nvPr/>
        </p:nvSpPr>
        <p:spPr bwMode="auto">
          <a:xfrm>
            <a:off x="1974850" y="1117601"/>
            <a:ext cx="28575" cy="74613"/>
          </a:xfrm>
          <a:custGeom>
            <a:avLst/>
            <a:gdLst>
              <a:gd name="T0" fmla="*/ 9 w 9"/>
              <a:gd name="T1" fmla="*/ 4 h 24"/>
              <a:gd name="T2" fmla="*/ 8 w 9"/>
              <a:gd name="T3" fmla="*/ 24 h 24"/>
              <a:gd name="T4" fmla="*/ 5 w 9"/>
              <a:gd name="T5" fmla="*/ 15 h 24"/>
              <a:gd name="T6" fmla="*/ 0 w 9"/>
              <a:gd name="T7" fmla="*/ 23 h 24"/>
              <a:gd name="T8" fmla="*/ 0 w 9"/>
              <a:gd name="T9" fmla="*/ 2 h 24"/>
              <a:gd name="T10" fmla="*/ 5 w 9"/>
              <a:gd name="T11" fmla="*/ 9 h 24"/>
              <a:gd name="T12" fmla="*/ 6 w 9"/>
              <a:gd name="T13" fmla="*/ 3 h 24"/>
              <a:gd name="T14" fmla="*/ 9 w 9"/>
              <a:gd name="T1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24">
                <a:moveTo>
                  <a:pt x="9" y="4"/>
                </a:moveTo>
                <a:cubicBezTo>
                  <a:pt x="8" y="10"/>
                  <a:pt x="8" y="17"/>
                  <a:pt x="8" y="24"/>
                </a:cubicBezTo>
                <a:cubicBezTo>
                  <a:pt x="4" y="21"/>
                  <a:pt x="7" y="17"/>
                  <a:pt x="5" y="15"/>
                </a:cubicBezTo>
                <a:cubicBezTo>
                  <a:pt x="3" y="17"/>
                  <a:pt x="6" y="21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8" y="1"/>
                  <a:pt x="1" y="9"/>
                  <a:pt x="5" y="9"/>
                </a:cubicBezTo>
                <a:cubicBezTo>
                  <a:pt x="5" y="8"/>
                  <a:pt x="5" y="5"/>
                  <a:pt x="6" y="3"/>
                </a:cubicBezTo>
                <a:cubicBezTo>
                  <a:pt x="7" y="0"/>
                  <a:pt x="8" y="3"/>
                  <a:pt x="9" y="4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5" name="Freeform 31"/>
          <p:cNvSpPr>
            <a:spLocks/>
          </p:cNvSpPr>
          <p:nvPr/>
        </p:nvSpPr>
        <p:spPr bwMode="auto">
          <a:xfrm>
            <a:off x="1889125" y="1117601"/>
            <a:ext cx="28575" cy="80963"/>
          </a:xfrm>
          <a:custGeom>
            <a:avLst/>
            <a:gdLst>
              <a:gd name="T0" fmla="*/ 6 w 9"/>
              <a:gd name="T1" fmla="*/ 26 h 26"/>
              <a:gd name="T2" fmla="*/ 0 w 9"/>
              <a:gd name="T3" fmla="*/ 4 h 26"/>
              <a:gd name="T4" fmla="*/ 2 w 9"/>
              <a:gd name="T5" fmla="*/ 1 h 26"/>
              <a:gd name="T6" fmla="*/ 4 w 9"/>
              <a:gd name="T7" fmla="*/ 3 h 26"/>
              <a:gd name="T8" fmla="*/ 9 w 9"/>
              <a:gd name="T9" fmla="*/ 26 h 26"/>
              <a:gd name="T10" fmla="*/ 6 w 9"/>
              <a:gd name="T1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26">
                <a:moveTo>
                  <a:pt x="6" y="26"/>
                </a:moveTo>
                <a:cubicBezTo>
                  <a:pt x="3" y="19"/>
                  <a:pt x="2" y="11"/>
                  <a:pt x="0" y="4"/>
                </a:cubicBezTo>
                <a:cubicBezTo>
                  <a:pt x="0" y="2"/>
                  <a:pt x="1" y="1"/>
                  <a:pt x="2" y="1"/>
                </a:cubicBezTo>
                <a:cubicBezTo>
                  <a:pt x="4" y="0"/>
                  <a:pt x="4" y="2"/>
                  <a:pt x="4" y="3"/>
                </a:cubicBezTo>
                <a:cubicBezTo>
                  <a:pt x="6" y="11"/>
                  <a:pt x="7" y="18"/>
                  <a:pt x="9" y="26"/>
                </a:cubicBezTo>
                <a:cubicBezTo>
                  <a:pt x="8" y="26"/>
                  <a:pt x="7" y="26"/>
                  <a:pt x="6" y="26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6" name="Freeform 32"/>
          <p:cNvSpPr>
            <a:spLocks/>
          </p:cNvSpPr>
          <p:nvPr/>
        </p:nvSpPr>
        <p:spPr bwMode="auto">
          <a:xfrm>
            <a:off x="1993900" y="1123951"/>
            <a:ext cx="33338" cy="71438"/>
          </a:xfrm>
          <a:custGeom>
            <a:avLst/>
            <a:gdLst>
              <a:gd name="T0" fmla="*/ 11 w 11"/>
              <a:gd name="T1" fmla="*/ 0 h 23"/>
              <a:gd name="T2" fmla="*/ 7 w 11"/>
              <a:gd name="T3" fmla="*/ 23 h 23"/>
              <a:gd name="T4" fmla="*/ 6 w 11"/>
              <a:gd name="T5" fmla="*/ 0 h 23"/>
              <a:gd name="T6" fmla="*/ 11 w 11"/>
              <a:gd name="T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23">
                <a:moveTo>
                  <a:pt x="11" y="0"/>
                </a:moveTo>
                <a:cubicBezTo>
                  <a:pt x="7" y="7"/>
                  <a:pt x="8" y="15"/>
                  <a:pt x="7" y="23"/>
                </a:cubicBezTo>
                <a:cubicBezTo>
                  <a:pt x="0" y="16"/>
                  <a:pt x="7" y="8"/>
                  <a:pt x="6" y="0"/>
                </a:cubicBezTo>
                <a:cubicBezTo>
                  <a:pt x="8" y="0"/>
                  <a:pt x="10" y="0"/>
                  <a:pt x="11" y="0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7" name="Freeform 33"/>
          <p:cNvSpPr>
            <a:spLocks/>
          </p:cNvSpPr>
          <p:nvPr/>
        </p:nvSpPr>
        <p:spPr bwMode="auto">
          <a:xfrm>
            <a:off x="1947863" y="1117601"/>
            <a:ext cx="23813" cy="77788"/>
          </a:xfrm>
          <a:custGeom>
            <a:avLst/>
            <a:gdLst>
              <a:gd name="T0" fmla="*/ 7 w 8"/>
              <a:gd name="T1" fmla="*/ 0 h 25"/>
              <a:gd name="T2" fmla="*/ 7 w 8"/>
              <a:gd name="T3" fmla="*/ 25 h 25"/>
              <a:gd name="T4" fmla="*/ 3 w 8"/>
              <a:gd name="T5" fmla="*/ 23 h 25"/>
              <a:gd name="T6" fmla="*/ 0 w 8"/>
              <a:gd name="T7" fmla="*/ 0 h 25"/>
              <a:gd name="T8" fmla="*/ 7 w 8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25">
                <a:moveTo>
                  <a:pt x="7" y="0"/>
                </a:moveTo>
                <a:cubicBezTo>
                  <a:pt x="4" y="9"/>
                  <a:pt x="8" y="17"/>
                  <a:pt x="7" y="25"/>
                </a:cubicBezTo>
                <a:cubicBezTo>
                  <a:pt x="6" y="24"/>
                  <a:pt x="5" y="24"/>
                  <a:pt x="3" y="23"/>
                </a:cubicBezTo>
                <a:cubicBezTo>
                  <a:pt x="1" y="16"/>
                  <a:pt x="0" y="8"/>
                  <a:pt x="0" y="0"/>
                </a:cubicBezTo>
                <a:cubicBezTo>
                  <a:pt x="2" y="0"/>
                  <a:pt x="4" y="0"/>
                  <a:pt x="7" y="0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8" name="Freeform 34"/>
          <p:cNvSpPr>
            <a:spLocks/>
          </p:cNvSpPr>
          <p:nvPr/>
        </p:nvSpPr>
        <p:spPr bwMode="auto">
          <a:xfrm>
            <a:off x="1935163" y="1117601"/>
            <a:ext cx="25400" cy="77788"/>
          </a:xfrm>
          <a:custGeom>
            <a:avLst/>
            <a:gdLst>
              <a:gd name="T0" fmla="*/ 4 w 8"/>
              <a:gd name="T1" fmla="*/ 0 h 25"/>
              <a:gd name="T2" fmla="*/ 7 w 8"/>
              <a:gd name="T3" fmla="*/ 23 h 25"/>
              <a:gd name="T4" fmla="*/ 5 w 8"/>
              <a:gd name="T5" fmla="*/ 25 h 25"/>
              <a:gd name="T6" fmla="*/ 0 w 8"/>
              <a:gd name="T7" fmla="*/ 1 h 25"/>
              <a:gd name="T8" fmla="*/ 4 w 8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25">
                <a:moveTo>
                  <a:pt x="4" y="0"/>
                </a:moveTo>
                <a:cubicBezTo>
                  <a:pt x="8" y="7"/>
                  <a:pt x="7" y="15"/>
                  <a:pt x="7" y="23"/>
                </a:cubicBezTo>
                <a:cubicBezTo>
                  <a:pt x="7" y="24"/>
                  <a:pt x="6" y="24"/>
                  <a:pt x="5" y="25"/>
                </a:cubicBezTo>
                <a:cubicBezTo>
                  <a:pt x="4" y="17"/>
                  <a:pt x="3" y="9"/>
                  <a:pt x="0" y="1"/>
                </a:cubicBezTo>
                <a:cubicBezTo>
                  <a:pt x="1" y="0"/>
                  <a:pt x="2" y="0"/>
                  <a:pt x="4" y="0"/>
                </a:cubicBezTo>
                <a:close/>
              </a:path>
            </a:pathLst>
          </a:custGeom>
          <a:solidFill>
            <a:srgbClr val="E94C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80" name="Freeform 46"/>
          <p:cNvSpPr>
            <a:spLocks/>
          </p:cNvSpPr>
          <p:nvPr/>
        </p:nvSpPr>
        <p:spPr bwMode="auto">
          <a:xfrm>
            <a:off x="1927225" y="1804988"/>
            <a:ext cx="130175" cy="71438"/>
          </a:xfrm>
          <a:custGeom>
            <a:avLst/>
            <a:gdLst>
              <a:gd name="T0" fmla="*/ 2 w 43"/>
              <a:gd name="T1" fmla="*/ 2 h 23"/>
              <a:gd name="T2" fmla="*/ 14 w 43"/>
              <a:gd name="T3" fmla="*/ 12 h 23"/>
              <a:gd name="T4" fmla="*/ 31 w 43"/>
              <a:gd name="T5" fmla="*/ 10 h 23"/>
              <a:gd name="T6" fmla="*/ 43 w 43"/>
              <a:gd name="T7" fmla="*/ 0 h 23"/>
              <a:gd name="T8" fmla="*/ 41 w 43"/>
              <a:gd name="T9" fmla="*/ 11 h 23"/>
              <a:gd name="T10" fmla="*/ 30 w 43"/>
              <a:gd name="T11" fmla="*/ 23 h 23"/>
              <a:gd name="T12" fmla="*/ 14 w 43"/>
              <a:gd name="T13" fmla="*/ 23 h 23"/>
              <a:gd name="T14" fmla="*/ 2 w 43"/>
              <a:gd name="T15" fmla="*/ 8 h 23"/>
              <a:gd name="T16" fmla="*/ 2 w 43"/>
              <a:gd name="T1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23">
                <a:moveTo>
                  <a:pt x="2" y="2"/>
                </a:moveTo>
                <a:cubicBezTo>
                  <a:pt x="9" y="2"/>
                  <a:pt x="10" y="8"/>
                  <a:pt x="14" y="12"/>
                </a:cubicBezTo>
                <a:cubicBezTo>
                  <a:pt x="22" y="18"/>
                  <a:pt x="25" y="18"/>
                  <a:pt x="31" y="10"/>
                </a:cubicBezTo>
                <a:cubicBezTo>
                  <a:pt x="34" y="5"/>
                  <a:pt x="37" y="0"/>
                  <a:pt x="43" y="0"/>
                </a:cubicBezTo>
                <a:cubicBezTo>
                  <a:pt x="40" y="3"/>
                  <a:pt x="41" y="7"/>
                  <a:pt x="41" y="11"/>
                </a:cubicBezTo>
                <a:cubicBezTo>
                  <a:pt x="43" y="20"/>
                  <a:pt x="38" y="23"/>
                  <a:pt x="30" y="23"/>
                </a:cubicBezTo>
                <a:cubicBezTo>
                  <a:pt x="25" y="23"/>
                  <a:pt x="19" y="23"/>
                  <a:pt x="14" y="23"/>
                </a:cubicBezTo>
                <a:cubicBezTo>
                  <a:pt x="2" y="22"/>
                  <a:pt x="0" y="19"/>
                  <a:pt x="2" y="8"/>
                </a:cubicBezTo>
                <a:cubicBezTo>
                  <a:pt x="2" y="6"/>
                  <a:pt x="2" y="4"/>
                  <a:pt x="2" y="2"/>
                </a:cubicBezTo>
                <a:close/>
              </a:path>
            </a:pathLst>
          </a:custGeom>
          <a:solidFill>
            <a:srgbClr val="CBB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3" name="Freeform 59"/>
          <p:cNvSpPr>
            <a:spLocks/>
          </p:cNvSpPr>
          <p:nvPr/>
        </p:nvSpPr>
        <p:spPr bwMode="auto">
          <a:xfrm>
            <a:off x="2082800" y="1587501"/>
            <a:ext cx="93663" cy="46038"/>
          </a:xfrm>
          <a:custGeom>
            <a:avLst/>
            <a:gdLst>
              <a:gd name="T0" fmla="*/ 15 w 31"/>
              <a:gd name="T1" fmla="*/ 1 h 15"/>
              <a:gd name="T2" fmla="*/ 19 w 31"/>
              <a:gd name="T3" fmla="*/ 1 h 15"/>
              <a:gd name="T4" fmla="*/ 30 w 31"/>
              <a:gd name="T5" fmla="*/ 8 h 15"/>
              <a:gd name="T6" fmla="*/ 17 w 31"/>
              <a:gd name="T7" fmla="*/ 14 h 15"/>
              <a:gd name="T8" fmla="*/ 14 w 31"/>
              <a:gd name="T9" fmla="*/ 14 h 15"/>
              <a:gd name="T10" fmla="*/ 1 w 31"/>
              <a:gd name="T11" fmla="*/ 7 h 15"/>
              <a:gd name="T12" fmla="*/ 15 w 31"/>
              <a:gd name="T13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15">
                <a:moveTo>
                  <a:pt x="15" y="1"/>
                </a:moveTo>
                <a:cubicBezTo>
                  <a:pt x="17" y="1"/>
                  <a:pt x="18" y="1"/>
                  <a:pt x="19" y="1"/>
                </a:cubicBezTo>
                <a:cubicBezTo>
                  <a:pt x="22" y="4"/>
                  <a:pt x="31" y="0"/>
                  <a:pt x="30" y="8"/>
                </a:cubicBezTo>
                <a:cubicBezTo>
                  <a:pt x="30" y="15"/>
                  <a:pt x="22" y="12"/>
                  <a:pt x="17" y="14"/>
                </a:cubicBezTo>
                <a:cubicBezTo>
                  <a:pt x="16" y="14"/>
                  <a:pt x="15" y="14"/>
                  <a:pt x="14" y="14"/>
                </a:cubicBezTo>
                <a:cubicBezTo>
                  <a:pt x="10" y="11"/>
                  <a:pt x="0" y="14"/>
                  <a:pt x="1" y="7"/>
                </a:cubicBezTo>
                <a:cubicBezTo>
                  <a:pt x="2" y="0"/>
                  <a:pt x="11" y="4"/>
                  <a:pt x="15" y="1"/>
                </a:cubicBezTo>
                <a:close/>
              </a:path>
            </a:pathLst>
          </a:custGeom>
          <a:solidFill>
            <a:srgbClr val="EB98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4" name="Freeform 60"/>
          <p:cNvSpPr>
            <a:spLocks/>
          </p:cNvSpPr>
          <p:nvPr/>
        </p:nvSpPr>
        <p:spPr bwMode="auto">
          <a:xfrm>
            <a:off x="1795463" y="1587501"/>
            <a:ext cx="96838" cy="46038"/>
          </a:xfrm>
          <a:custGeom>
            <a:avLst/>
            <a:gdLst>
              <a:gd name="T0" fmla="*/ 14 w 32"/>
              <a:gd name="T1" fmla="*/ 12 h 15"/>
              <a:gd name="T2" fmla="*/ 1 w 32"/>
              <a:gd name="T3" fmla="*/ 7 h 15"/>
              <a:gd name="T4" fmla="*/ 14 w 32"/>
              <a:gd name="T5" fmla="*/ 2 h 15"/>
              <a:gd name="T6" fmla="*/ 25 w 32"/>
              <a:gd name="T7" fmla="*/ 2 h 15"/>
              <a:gd name="T8" fmla="*/ 31 w 32"/>
              <a:gd name="T9" fmla="*/ 7 h 15"/>
              <a:gd name="T10" fmla="*/ 25 w 32"/>
              <a:gd name="T11" fmla="*/ 12 h 15"/>
              <a:gd name="T12" fmla="*/ 14 w 32"/>
              <a:gd name="T1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5">
                <a:moveTo>
                  <a:pt x="14" y="12"/>
                </a:moveTo>
                <a:cubicBezTo>
                  <a:pt x="10" y="11"/>
                  <a:pt x="1" y="15"/>
                  <a:pt x="1" y="7"/>
                </a:cubicBezTo>
                <a:cubicBezTo>
                  <a:pt x="0" y="0"/>
                  <a:pt x="9" y="4"/>
                  <a:pt x="14" y="2"/>
                </a:cubicBezTo>
                <a:cubicBezTo>
                  <a:pt x="18" y="1"/>
                  <a:pt x="22" y="2"/>
                  <a:pt x="25" y="2"/>
                </a:cubicBezTo>
                <a:cubicBezTo>
                  <a:pt x="28" y="3"/>
                  <a:pt x="32" y="4"/>
                  <a:pt x="31" y="7"/>
                </a:cubicBezTo>
                <a:cubicBezTo>
                  <a:pt x="31" y="11"/>
                  <a:pt x="28" y="12"/>
                  <a:pt x="25" y="12"/>
                </a:cubicBezTo>
                <a:cubicBezTo>
                  <a:pt x="22" y="12"/>
                  <a:pt x="18" y="12"/>
                  <a:pt x="14" y="12"/>
                </a:cubicBezTo>
                <a:close/>
              </a:path>
            </a:pathLst>
          </a:custGeom>
          <a:solidFill>
            <a:srgbClr val="EB9A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5" name="Freeform 61"/>
          <p:cNvSpPr>
            <a:spLocks/>
          </p:cNvSpPr>
          <p:nvPr/>
        </p:nvSpPr>
        <p:spPr bwMode="auto">
          <a:xfrm>
            <a:off x="1858963" y="1495426"/>
            <a:ext cx="46038" cy="71438"/>
          </a:xfrm>
          <a:custGeom>
            <a:avLst/>
            <a:gdLst>
              <a:gd name="T0" fmla="*/ 0 w 15"/>
              <a:gd name="T1" fmla="*/ 12 h 23"/>
              <a:gd name="T2" fmla="*/ 8 w 15"/>
              <a:gd name="T3" fmla="*/ 0 h 23"/>
              <a:gd name="T4" fmla="*/ 15 w 15"/>
              <a:gd name="T5" fmla="*/ 12 h 23"/>
              <a:gd name="T6" fmla="*/ 8 w 15"/>
              <a:gd name="T7" fmla="*/ 23 h 23"/>
              <a:gd name="T8" fmla="*/ 0 w 15"/>
              <a:gd name="T9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3">
                <a:moveTo>
                  <a:pt x="0" y="12"/>
                </a:moveTo>
                <a:cubicBezTo>
                  <a:pt x="1" y="7"/>
                  <a:pt x="1" y="0"/>
                  <a:pt x="8" y="0"/>
                </a:cubicBezTo>
                <a:cubicBezTo>
                  <a:pt x="14" y="0"/>
                  <a:pt x="15" y="6"/>
                  <a:pt x="15" y="12"/>
                </a:cubicBezTo>
                <a:cubicBezTo>
                  <a:pt x="15" y="17"/>
                  <a:pt x="14" y="23"/>
                  <a:pt x="8" y="23"/>
                </a:cubicBezTo>
                <a:cubicBezTo>
                  <a:pt x="1" y="23"/>
                  <a:pt x="1" y="16"/>
                  <a:pt x="0" y="12"/>
                </a:cubicBezTo>
                <a:close/>
              </a:path>
            </a:pathLst>
          </a:custGeom>
          <a:solidFill>
            <a:srgbClr val="524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6" name="Freeform 62"/>
          <p:cNvSpPr>
            <a:spLocks/>
          </p:cNvSpPr>
          <p:nvPr/>
        </p:nvSpPr>
        <p:spPr bwMode="auto">
          <a:xfrm>
            <a:off x="2079625" y="1495426"/>
            <a:ext cx="44450" cy="71438"/>
          </a:xfrm>
          <a:custGeom>
            <a:avLst/>
            <a:gdLst>
              <a:gd name="T0" fmla="*/ 15 w 15"/>
              <a:gd name="T1" fmla="*/ 12 h 23"/>
              <a:gd name="T2" fmla="*/ 7 w 15"/>
              <a:gd name="T3" fmla="*/ 23 h 23"/>
              <a:gd name="T4" fmla="*/ 0 w 15"/>
              <a:gd name="T5" fmla="*/ 11 h 23"/>
              <a:gd name="T6" fmla="*/ 8 w 15"/>
              <a:gd name="T7" fmla="*/ 0 h 23"/>
              <a:gd name="T8" fmla="*/ 15 w 15"/>
              <a:gd name="T9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3">
                <a:moveTo>
                  <a:pt x="15" y="12"/>
                </a:moveTo>
                <a:cubicBezTo>
                  <a:pt x="14" y="17"/>
                  <a:pt x="14" y="23"/>
                  <a:pt x="7" y="23"/>
                </a:cubicBezTo>
                <a:cubicBezTo>
                  <a:pt x="1" y="23"/>
                  <a:pt x="0" y="17"/>
                  <a:pt x="0" y="11"/>
                </a:cubicBezTo>
                <a:cubicBezTo>
                  <a:pt x="0" y="6"/>
                  <a:pt x="1" y="0"/>
                  <a:pt x="8" y="0"/>
                </a:cubicBezTo>
                <a:cubicBezTo>
                  <a:pt x="14" y="0"/>
                  <a:pt x="15" y="6"/>
                  <a:pt x="15" y="12"/>
                </a:cubicBezTo>
                <a:close/>
              </a:path>
            </a:pathLst>
          </a:custGeom>
          <a:solidFill>
            <a:srgbClr val="5142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7" name="Freeform 63"/>
          <p:cNvSpPr>
            <a:spLocks/>
          </p:cNvSpPr>
          <p:nvPr/>
        </p:nvSpPr>
        <p:spPr bwMode="auto">
          <a:xfrm>
            <a:off x="1960563" y="1544638"/>
            <a:ext cx="42863" cy="82550"/>
          </a:xfrm>
          <a:custGeom>
            <a:avLst/>
            <a:gdLst>
              <a:gd name="T0" fmla="*/ 13 w 14"/>
              <a:gd name="T1" fmla="*/ 0 h 27"/>
              <a:gd name="T2" fmla="*/ 13 w 14"/>
              <a:gd name="T3" fmla="*/ 19 h 27"/>
              <a:gd name="T4" fmla="*/ 10 w 14"/>
              <a:gd name="T5" fmla="*/ 26 h 27"/>
              <a:gd name="T6" fmla="*/ 3 w 14"/>
              <a:gd name="T7" fmla="*/ 25 h 27"/>
              <a:gd name="T8" fmla="*/ 2 w 14"/>
              <a:gd name="T9" fmla="*/ 17 h 27"/>
              <a:gd name="T10" fmla="*/ 13 w 1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7">
                <a:moveTo>
                  <a:pt x="13" y="0"/>
                </a:moveTo>
                <a:cubicBezTo>
                  <a:pt x="13" y="8"/>
                  <a:pt x="13" y="14"/>
                  <a:pt x="13" y="19"/>
                </a:cubicBezTo>
                <a:cubicBezTo>
                  <a:pt x="13" y="22"/>
                  <a:pt x="14" y="25"/>
                  <a:pt x="10" y="26"/>
                </a:cubicBezTo>
                <a:cubicBezTo>
                  <a:pt x="8" y="27"/>
                  <a:pt x="5" y="27"/>
                  <a:pt x="3" y="25"/>
                </a:cubicBezTo>
                <a:cubicBezTo>
                  <a:pt x="1" y="23"/>
                  <a:pt x="0" y="19"/>
                  <a:pt x="2" y="17"/>
                </a:cubicBezTo>
                <a:cubicBezTo>
                  <a:pt x="4" y="12"/>
                  <a:pt x="6" y="6"/>
                  <a:pt x="13" y="0"/>
                </a:cubicBezTo>
                <a:close/>
              </a:path>
            </a:pathLst>
          </a:custGeom>
          <a:solidFill>
            <a:srgbClr val="E999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8" name="Freeform 64"/>
          <p:cNvSpPr>
            <a:spLocks/>
          </p:cNvSpPr>
          <p:nvPr/>
        </p:nvSpPr>
        <p:spPr bwMode="auto">
          <a:xfrm>
            <a:off x="2082800" y="1439863"/>
            <a:ext cx="57150" cy="42863"/>
          </a:xfrm>
          <a:custGeom>
            <a:avLst/>
            <a:gdLst>
              <a:gd name="T0" fmla="*/ 9 w 19"/>
              <a:gd name="T1" fmla="*/ 12 h 14"/>
              <a:gd name="T2" fmla="*/ 0 w 19"/>
              <a:gd name="T3" fmla="*/ 7 h 14"/>
              <a:gd name="T4" fmla="*/ 10 w 19"/>
              <a:gd name="T5" fmla="*/ 2 h 14"/>
              <a:gd name="T6" fmla="*/ 19 w 19"/>
              <a:gd name="T7" fmla="*/ 7 h 14"/>
              <a:gd name="T8" fmla="*/ 9 w 19"/>
              <a:gd name="T9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4">
                <a:moveTo>
                  <a:pt x="9" y="12"/>
                </a:moveTo>
                <a:cubicBezTo>
                  <a:pt x="5" y="11"/>
                  <a:pt x="0" y="13"/>
                  <a:pt x="0" y="7"/>
                </a:cubicBezTo>
                <a:cubicBezTo>
                  <a:pt x="0" y="0"/>
                  <a:pt x="6" y="2"/>
                  <a:pt x="10" y="2"/>
                </a:cubicBezTo>
                <a:cubicBezTo>
                  <a:pt x="14" y="2"/>
                  <a:pt x="19" y="1"/>
                  <a:pt x="19" y="7"/>
                </a:cubicBezTo>
                <a:cubicBezTo>
                  <a:pt x="19" y="14"/>
                  <a:pt x="13" y="11"/>
                  <a:pt x="9" y="12"/>
                </a:cubicBezTo>
                <a:close/>
              </a:path>
            </a:pathLst>
          </a:custGeom>
          <a:solidFill>
            <a:srgbClr val="8165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99" name="Freeform 65"/>
          <p:cNvSpPr>
            <a:spLocks/>
          </p:cNvSpPr>
          <p:nvPr/>
        </p:nvSpPr>
        <p:spPr bwMode="auto">
          <a:xfrm>
            <a:off x="1844675" y="1439863"/>
            <a:ext cx="60325" cy="42863"/>
          </a:xfrm>
          <a:custGeom>
            <a:avLst/>
            <a:gdLst>
              <a:gd name="T0" fmla="*/ 10 w 20"/>
              <a:gd name="T1" fmla="*/ 12 h 14"/>
              <a:gd name="T2" fmla="*/ 0 w 20"/>
              <a:gd name="T3" fmla="*/ 7 h 14"/>
              <a:gd name="T4" fmla="*/ 11 w 20"/>
              <a:gd name="T5" fmla="*/ 2 h 14"/>
              <a:gd name="T6" fmla="*/ 20 w 20"/>
              <a:gd name="T7" fmla="*/ 8 h 14"/>
              <a:gd name="T8" fmla="*/ 10 w 20"/>
              <a:gd name="T9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4">
                <a:moveTo>
                  <a:pt x="10" y="12"/>
                </a:moveTo>
                <a:cubicBezTo>
                  <a:pt x="6" y="11"/>
                  <a:pt x="0" y="13"/>
                  <a:pt x="0" y="7"/>
                </a:cubicBezTo>
                <a:cubicBezTo>
                  <a:pt x="0" y="0"/>
                  <a:pt x="7" y="2"/>
                  <a:pt x="11" y="2"/>
                </a:cubicBezTo>
                <a:cubicBezTo>
                  <a:pt x="15" y="2"/>
                  <a:pt x="20" y="1"/>
                  <a:pt x="20" y="8"/>
                </a:cubicBezTo>
                <a:cubicBezTo>
                  <a:pt x="19" y="14"/>
                  <a:pt x="13" y="11"/>
                  <a:pt x="10" y="12"/>
                </a:cubicBezTo>
                <a:close/>
              </a:path>
            </a:pathLst>
          </a:custGeom>
          <a:solidFill>
            <a:srgbClr val="8467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00" name="Freeform 66"/>
          <p:cNvSpPr>
            <a:spLocks/>
          </p:cNvSpPr>
          <p:nvPr/>
        </p:nvSpPr>
        <p:spPr bwMode="auto">
          <a:xfrm>
            <a:off x="1941513" y="1708151"/>
            <a:ext cx="101600" cy="17463"/>
          </a:xfrm>
          <a:custGeom>
            <a:avLst/>
            <a:gdLst>
              <a:gd name="T0" fmla="*/ 33 w 33"/>
              <a:gd name="T1" fmla="*/ 0 h 6"/>
              <a:gd name="T2" fmla="*/ 0 w 33"/>
              <a:gd name="T3" fmla="*/ 0 h 6"/>
              <a:gd name="T4" fmla="*/ 33 w 3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" h="6">
                <a:moveTo>
                  <a:pt x="33" y="0"/>
                </a:moveTo>
                <a:cubicBezTo>
                  <a:pt x="22" y="6"/>
                  <a:pt x="11" y="5"/>
                  <a:pt x="0" y="0"/>
                </a:cubicBezTo>
                <a:cubicBezTo>
                  <a:pt x="11" y="0"/>
                  <a:pt x="22" y="2"/>
                  <a:pt x="33" y="0"/>
                </a:cubicBezTo>
                <a:close/>
              </a:path>
            </a:pathLst>
          </a:custGeom>
          <a:solidFill>
            <a:srgbClr val="A879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grpSp>
        <p:nvGrpSpPr>
          <p:cNvPr id="121" name="Grupo 120"/>
          <p:cNvGrpSpPr/>
          <p:nvPr/>
        </p:nvGrpSpPr>
        <p:grpSpPr>
          <a:xfrm>
            <a:off x="6663996" y="993630"/>
            <a:ext cx="1031875" cy="982663"/>
            <a:chOff x="3500438" y="1035051"/>
            <a:chExt cx="1031875" cy="982663"/>
          </a:xfrm>
        </p:grpSpPr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870325" y="1781176"/>
              <a:ext cx="327025" cy="233363"/>
            </a:xfrm>
            <a:custGeom>
              <a:avLst/>
              <a:gdLst>
                <a:gd name="T0" fmla="*/ 103 w 107"/>
                <a:gd name="T1" fmla="*/ 16 h 76"/>
                <a:gd name="T2" fmla="*/ 106 w 107"/>
                <a:gd name="T3" fmla="*/ 48 h 76"/>
                <a:gd name="T4" fmla="*/ 105 w 107"/>
                <a:gd name="T5" fmla="*/ 65 h 76"/>
                <a:gd name="T6" fmla="*/ 85 w 107"/>
                <a:gd name="T7" fmla="*/ 71 h 76"/>
                <a:gd name="T8" fmla="*/ 20 w 107"/>
                <a:gd name="T9" fmla="*/ 70 h 76"/>
                <a:gd name="T10" fmla="*/ 6 w 107"/>
                <a:gd name="T11" fmla="*/ 64 h 76"/>
                <a:gd name="T12" fmla="*/ 1 w 107"/>
                <a:gd name="T13" fmla="*/ 36 h 76"/>
                <a:gd name="T14" fmla="*/ 11 w 107"/>
                <a:gd name="T15" fmla="*/ 5 h 76"/>
                <a:gd name="T16" fmla="*/ 30 w 107"/>
                <a:gd name="T17" fmla="*/ 3 h 76"/>
                <a:gd name="T18" fmla="*/ 76 w 107"/>
                <a:gd name="T19" fmla="*/ 6 h 76"/>
                <a:gd name="T20" fmla="*/ 103 w 107"/>
                <a:gd name="T21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76">
                  <a:moveTo>
                    <a:pt x="103" y="16"/>
                  </a:moveTo>
                  <a:cubicBezTo>
                    <a:pt x="107" y="26"/>
                    <a:pt x="107" y="37"/>
                    <a:pt x="106" y="48"/>
                  </a:cubicBezTo>
                  <a:cubicBezTo>
                    <a:pt x="105" y="54"/>
                    <a:pt x="104" y="59"/>
                    <a:pt x="105" y="65"/>
                  </a:cubicBezTo>
                  <a:cubicBezTo>
                    <a:pt x="99" y="70"/>
                    <a:pt x="92" y="70"/>
                    <a:pt x="85" y="71"/>
                  </a:cubicBezTo>
                  <a:cubicBezTo>
                    <a:pt x="63" y="76"/>
                    <a:pt x="41" y="74"/>
                    <a:pt x="20" y="70"/>
                  </a:cubicBezTo>
                  <a:cubicBezTo>
                    <a:pt x="14" y="69"/>
                    <a:pt x="10" y="68"/>
                    <a:pt x="6" y="64"/>
                  </a:cubicBezTo>
                  <a:cubicBezTo>
                    <a:pt x="0" y="56"/>
                    <a:pt x="2" y="46"/>
                    <a:pt x="1" y="36"/>
                  </a:cubicBezTo>
                  <a:cubicBezTo>
                    <a:pt x="0" y="25"/>
                    <a:pt x="3" y="14"/>
                    <a:pt x="11" y="5"/>
                  </a:cubicBezTo>
                  <a:cubicBezTo>
                    <a:pt x="17" y="0"/>
                    <a:pt x="23" y="1"/>
                    <a:pt x="30" y="3"/>
                  </a:cubicBezTo>
                  <a:cubicBezTo>
                    <a:pt x="45" y="8"/>
                    <a:pt x="60" y="12"/>
                    <a:pt x="76" y="6"/>
                  </a:cubicBezTo>
                  <a:cubicBezTo>
                    <a:pt x="88" y="2"/>
                    <a:pt x="96" y="6"/>
                    <a:pt x="103" y="16"/>
                  </a:cubicBezTo>
                  <a:close/>
                </a:path>
              </a:pathLst>
            </a:custGeom>
            <a:solidFill>
              <a:srgbClr val="F3B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1100" y="1347788"/>
              <a:ext cx="482600" cy="639763"/>
            </a:xfrm>
            <a:custGeom>
              <a:avLst/>
              <a:gdLst>
                <a:gd name="T0" fmla="*/ 62 w 158"/>
                <a:gd name="T1" fmla="*/ 148 h 208"/>
                <a:gd name="T2" fmla="*/ 53 w 158"/>
                <a:gd name="T3" fmla="*/ 193 h 208"/>
                <a:gd name="T4" fmla="*/ 56 w 158"/>
                <a:gd name="T5" fmla="*/ 204 h 208"/>
                <a:gd name="T6" fmla="*/ 56 w 158"/>
                <a:gd name="T7" fmla="*/ 208 h 208"/>
                <a:gd name="T8" fmla="*/ 45 w 158"/>
                <a:gd name="T9" fmla="*/ 204 h 208"/>
                <a:gd name="T10" fmla="*/ 49 w 158"/>
                <a:gd name="T11" fmla="*/ 192 h 208"/>
                <a:gd name="T12" fmla="*/ 55 w 158"/>
                <a:gd name="T13" fmla="*/ 149 h 208"/>
                <a:gd name="T14" fmla="*/ 52 w 158"/>
                <a:gd name="T15" fmla="*/ 140 h 208"/>
                <a:gd name="T16" fmla="*/ 17 w 158"/>
                <a:gd name="T17" fmla="*/ 98 h 208"/>
                <a:gd name="T18" fmla="*/ 11 w 158"/>
                <a:gd name="T19" fmla="*/ 91 h 208"/>
                <a:gd name="T20" fmla="*/ 1 w 158"/>
                <a:gd name="T21" fmla="*/ 77 h 208"/>
                <a:gd name="T22" fmla="*/ 11 w 158"/>
                <a:gd name="T23" fmla="*/ 62 h 208"/>
                <a:gd name="T24" fmla="*/ 18 w 158"/>
                <a:gd name="T25" fmla="*/ 54 h 208"/>
                <a:gd name="T26" fmla="*/ 60 w 158"/>
                <a:gd name="T27" fmla="*/ 9 h 208"/>
                <a:gd name="T28" fmla="*/ 99 w 158"/>
                <a:gd name="T29" fmla="*/ 0 h 208"/>
                <a:gd name="T30" fmla="*/ 158 w 158"/>
                <a:gd name="T31" fmla="*/ 17 h 208"/>
                <a:gd name="T32" fmla="*/ 157 w 158"/>
                <a:gd name="T33" fmla="*/ 20 h 208"/>
                <a:gd name="T34" fmla="*/ 146 w 158"/>
                <a:gd name="T35" fmla="*/ 17 h 208"/>
                <a:gd name="T36" fmla="*/ 115 w 158"/>
                <a:gd name="T37" fmla="*/ 7 h 208"/>
                <a:gd name="T38" fmla="*/ 107 w 158"/>
                <a:gd name="T39" fmla="*/ 7 h 208"/>
                <a:gd name="T40" fmla="*/ 96 w 158"/>
                <a:gd name="T41" fmla="*/ 7 h 208"/>
                <a:gd name="T42" fmla="*/ 66 w 158"/>
                <a:gd name="T43" fmla="*/ 14 h 208"/>
                <a:gd name="T44" fmla="*/ 25 w 158"/>
                <a:gd name="T45" fmla="*/ 56 h 208"/>
                <a:gd name="T46" fmla="*/ 13 w 158"/>
                <a:gd name="T47" fmla="*/ 68 h 208"/>
                <a:gd name="T48" fmla="*/ 14 w 158"/>
                <a:gd name="T49" fmla="*/ 85 h 208"/>
                <a:gd name="T50" fmla="*/ 24 w 158"/>
                <a:gd name="T51" fmla="*/ 99 h 208"/>
                <a:gd name="T52" fmla="*/ 58 w 158"/>
                <a:gd name="T53" fmla="*/ 135 h 208"/>
                <a:gd name="T54" fmla="*/ 62 w 158"/>
                <a:gd name="T55" fmla="*/ 14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8" h="208">
                  <a:moveTo>
                    <a:pt x="62" y="148"/>
                  </a:moveTo>
                  <a:cubicBezTo>
                    <a:pt x="48" y="160"/>
                    <a:pt x="53" y="177"/>
                    <a:pt x="53" y="193"/>
                  </a:cubicBezTo>
                  <a:cubicBezTo>
                    <a:pt x="53" y="197"/>
                    <a:pt x="53" y="201"/>
                    <a:pt x="56" y="204"/>
                  </a:cubicBezTo>
                  <a:cubicBezTo>
                    <a:pt x="57" y="205"/>
                    <a:pt x="57" y="207"/>
                    <a:pt x="56" y="208"/>
                  </a:cubicBezTo>
                  <a:cubicBezTo>
                    <a:pt x="52" y="207"/>
                    <a:pt x="48" y="205"/>
                    <a:pt x="45" y="204"/>
                  </a:cubicBezTo>
                  <a:cubicBezTo>
                    <a:pt x="47" y="200"/>
                    <a:pt x="48" y="197"/>
                    <a:pt x="49" y="192"/>
                  </a:cubicBezTo>
                  <a:cubicBezTo>
                    <a:pt x="50" y="178"/>
                    <a:pt x="44" y="162"/>
                    <a:pt x="55" y="149"/>
                  </a:cubicBezTo>
                  <a:cubicBezTo>
                    <a:pt x="58" y="145"/>
                    <a:pt x="55" y="142"/>
                    <a:pt x="52" y="140"/>
                  </a:cubicBezTo>
                  <a:cubicBezTo>
                    <a:pt x="35" y="130"/>
                    <a:pt x="23" y="116"/>
                    <a:pt x="17" y="98"/>
                  </a:cubicBezTo>
                  <a:cubicBezTo>
                    <a:pt x="16" y="94"/>
                    <a:pt x="14" y="92"/>
                    <a:pt x="11" y="91"/>
                  </a:cubicBezTo>
                  <a:cubicBezTo>
                    <a:pt x="2" y="90"/>
                    <a:pt x="1" y="83"/>
                    <a:pt x="1" y="77"/>
                  </a:cubicBezTo>
                  <a:cubicBezTo>
                    <a:pt x="0" y="70"/>
                    <a:pt x="4" y="64"/>
                    <a:pt x="11" y="62"/>
                  </a:cubicBezTo>
                  <a:cubicBezTo>
                    <a:pt x="16" y="61"/>
                    <a:pt x="17" y="58"/>
                    <a:pt x="18" y="54"/>
                  </a:cubicBezTo>
                  <a:cubicBezTo>
                    <a:pt x="25" y="32"/>
                    <a:pt x="41" y="19"/>
                    <a:pt x="60" y="9"/>
                  </a:cubicBezTo>
                  <a:cubicBezTo>
                    <a:pt x="72" y="2"/>
                    <a:pt x="86" y="0"/>
                    <a:pt x="99" y="0"/>
                  </a:cubicBezTo>
                  <a:cubicBezTo>
                    <a:pt x="120" y="0"/>
                    <a:pt x="140" y="5"/>
                    <a:pt x="158" y="17"/>
                  </a:cubicBezTo>
                  <a:cubicBezTo>
                    <a:pt x="158" y="18"/>
                    <a:pt x="158" y="19"/>
                    <a:pt x="157" y="20"/>
                  </a:cubicBezTo>
                  <a:cubicBezTo>
                    <a:pt x="153" y="21"/>
                    <a:pt x="149" y="19"/>
                    <a:pt x="146" y="17"/>
                  </a:cubicBezTo>
                  <a:cubicBezTo>
                    <a:pt x="136" y="11"/>
                    <a:pt x="125" y="10"/>
                    <a:pt x="115" y="7"/>
                  </a:cubicBezTo>
                  <a:cubicBezTo>
                    <a:pt x="112" y="6"/>
                    <a:pt x="109" y="7"/>
                    <a:pt x="107" y="7"/>
                  </a:cubicBezTo>
                  <a:cubicBezTo>
                    <a:pt x="103" y="8"/>
                    <a:pt x="100" y="8"/>
                    <a:pt x="96" y="7"/>
                  </a:cubicBezTo>
                  <a:cubicBezTo>
                    <a:pt x="85" y="5"/>
                    <a:pt x="74" y="10"/>
                    <a:pt x="66" y="14"/>
                  </a:cubicBezTo>
                  <a:cubicBezTo>
                    <a:pt x="48" y="23"/>
                    <a:pt x="31" y="34"/>
                    <a:pt x="25" y="56"/>
                  </a:cubicBezTo>
                  <a:cubicBezTo>
                    <a:pt x="23" y="61"/>
                    <a:pt x="18" y="64"/>
                    <a:pt x="13" y="68"/>
                  </a:cubicBezTo>
                  <a:cubicBezTo>
                    <a:pt x="5" y="75"/>
                    <a:pt x="5" y="79"/>
                    <a:pt x="14" y="85"/>
                  </a:cubicBezTo>
                  <a:cubicBezTo>
                    <a:pt x="19" y="89"/>
                    <a:pt x="22" y="93"/>
                    <a:pt x="24" y="99"/>
                  </a:cubicBezTo>
                  <a:cubicBezTo>
                    <a:pt x="32" y="114"/>
                    <a:pt x="41" y="128"/>
                    <a:pt x="58" y="135"/>
                  </a:cubicBezTo>
                  <a:cubicBezTo>
                    <a:pt x="63" y="137"/>
                    <a:pt x="66" y="142"/>
                    <a:pt x="62" y="148"/>
                  </a:cubicBezTo>
                  <a:close/>
                </a:path>
              </a:pathLst>
            </a:custGeom>
            <a:solidFill>
              <a:srgbClr val="BDB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892550" y="1974851"/>
              <a:ext cx="236538" cy="42863"/>
            </a:xfrm>
            <a:custGeom>
              <a:avLst/>
              <a:gdLst>
                <a:gd name="T0" fmla="*/ 0 w 78"/>
                <a:gd name="T1" fmla="*/ 4 h 14"/>
                <a:gd name="T2" fmla="*/ 0 w 78"/>
                <a:gd name="T3" fmla="*/ 0 h 14"/>
                <a:gd name="T4" fmla="*/ 26 w 78"/>
                <a:gd name="T5" fmla="*/ 7 h 14"/>
                <a:gd name="T6" fmla="*/ 75 w 78"/>
                <a:gd name="T7" fmla="*/ 6 h 14"/>
                <a:gd name="T8" fmla="*/ 78 w 78"/>
                <a:gd name="T9" fmla="*/ 8 h 14"/>
                <a:gd name="T10" fmla="*/ 0 w 7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7" y="8"/>
                    <a:pt x="18" y="6"/>
                    <a:pt x="26" y="7"/>
                  </a:cubicBezTo>
                  <a:cubicBezTo>
                    <a:pt x="42" y="9"/>
                    <a:pt x="59" y="14"/>
                    <a:pt x="75" y="6"/>
                  </a:cubicBezTo>
                  <a:cubicBezTo>
                    <a:pt x="76" y="6"/>
                    <a:pt x="77" y="7"/>
                    <a:pt x="78" y="8"/>
                  </a:cubicBezTo>
                  <a:cubicBezTo>
                    <a:pt x="52" y="14"/>
                    <a:pt x="26" y="14"/>
                    <a:pt x="0" y="4"/>
                  </a:cubicBezTo>
                  <a:close/>
                </a:path>
              </a:pathLst>
            </a:custGeom>
            <a:solidFill>
              <a:srgbClr val="F4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721100" y="1354138"/>
              <a:ext cx="638175" cy="476250"/>
            </a:xfrm>
            <a:custGeom>
              <a:avLst/>
              <a:gdLst>
                <a:gd name="T0" fmla="*/ 107 w 209"/>
                <a:gd name="T1" fmla="*/ 4 h 155"/>
                <a:gd name="T2" fmla="*/ 137 w 209"/>
                <a:gd name="T3" fmla="*/ 8 h 155"/>
                <a:gd name="T4" fmla="*/ 157 w 209"/>
                <a:gd name="T5" fmla="*/ 17 h 155"/>
                <a:gd name="T6" fmla="*/ 184 w 209"/>
                <a:gd name="T7" fmla="*/ 46 h 155"/>
                <a:gd name="T8" fmla="*/ 192 w 209"/>
                <a:gd name="T9" fmla="*/ 57 h 155"/>
                <a:gd name="T10" fmla="*/ 193 w 209"/>
                <a:gd name="T11" fmla="*/ 86 h 155"/>
                <a:gd name="T12" fmla="*/ 188 w 209"/>
                <a:gd name="T13" fmla="*/ 91 h 155"/>
                <a:gd name="T14" fmla="*/ 152 w 209"/>
                <a:gd name="T15" fmla="*/ 136 h 155"/>
                <a:gd name="T16" fmla="*/ 149 w 209"/>
                <a:gd name="T17" fmla="*/ 150 h 155"/>
                <a:gd name="T18" fmla="*/ 152 w 209"/>
                <a:gd name="T19" fmla="*/ 155 h 155"/>
                <a:gd name="T20" fmla="*/ 119 w 209"/>
                <a:gd name="T21" fmla="*/ 151 h 155"/>
                <a:gd name="T22" fmla="*/ 111 w 209"/>
                <a:gd name="T23" fmla="*/ 151 h 155"/>
                <a:gd name="T24" fmla="*/ 88 w 209"/>
                <a:gd name="T25" fmla="*/ 148 h 155"/>
                <a:gd name="T26" fmla="*/ 76 w 209"/>
                <a:gd name="T27" fmla="*/ 143 h 155"/>
                <a:gd name="T28" fmla="*/ 62 w 209"/>
                <a:gd name="T29" fmla="*/ 146 h 155"/>
                <a:gd name="T30" fmla="*/ 54 w 209"/>
                <a:gd name="T31" fmla="*/ 133 h 155"/>
                <a:gd name="T32" fmla="*/ 26 w 209"/>
                <a:gd name="T33" fmla="*/ 105 h 155"/>
                <a:gd name="T34" fmla="*/ 9 w 209"/>
                <a:gd name="T35" fmla="*/ 83 h 155"/>
                <a:gd name="T36" fmla="*/ 13 w 209"/>
                <a:gd name="T37" fmla="*/ 63 h 155"/>
                <a:gd name="T38" fmla="*/ 23 w 209"/>
                <a:gd name="T39" fmla="*/ 51 h 155"/>
                <a:gd name="T40" fmla="*/ 47 w 209"/>
                <a:gd name="T41" fmla="*/ 20 h 155"/>
                <a:gd name="T42" fmla="*/ 88 w 209"/>
                <a:gd name="T43" fmla="*/ 2 h 155"/>
                <a:gd name="T44" fmla="*/ 95 w 209"/>
                <a:gd name="T45" fmla="*/ 4 h 155"/>
                <a:gd name="T46" fmla="*/ 95 w 209"/>
                <a:gd name="T47" fmla="*/ 8 h 155"/>
                <a:gd name="T48" fmla="*/ 104 w 209"/>
                <a:gd name="T49" fmla="*/ 26 h 155"/>
                <a:gd name="T50" fmla="*/ 108 w 209"/>
                <a:gd name="T51" fmla="*/ 24 h 155"/>
                <a:gd name="T52" fmla="*/ 107 w 209"/>
                <a:gd name="T53" fmla="*/ 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" h="155">
                  <a:moveTo>
                    <a:pt x="107" y="4"/>
                  </a:moveTo>
                  <a:cubicBezTo>
                    <a:pt x="118" y="0"/>
                    <a:pt x="127" y="6"/>
                    <a:pt x="137" y="8"/>
                  </a:cubicBezTo>
                  <a:cubicBezTo>
                    <a:pt x="144" y="10"/>
                    <a:pt x="151" y="14"/>
                    <a:pt x="157" y="17"/>
                  </a:cubicBezTo>
                  <a:cubicBezTo>
                    <a:pt x="168" y="25"/>
                    <a:pt x="179" y="33"/>
                    <a:pt x="184" y="46"/>
                  </a:cubicBezTo>
                  <a:cubicBezTo>
                    <a:pt x="185" y="51"/>
                    <a:pt x="188" y="54"/>
                    <a:pt x="192" y="57"/>
                  </a:cubicBezTo>
                  <a:cubicBezTo>
                    <a:pt x="208" y="66"/>
                    <a:pt x="209" y="76"/>
                    <a:pt x="193" y="86"/>
                  </a:cubicBezTo>
                  <a:cubicBezTo>
                    <a:pt x="191" y="88"/>
                    <a:pt x="190" y="89"/>
                    <a:pt x="188" y="91"/>
                  </a:cubicBezTo>
                  <a:cubicBezTo>
                    <a:pt x="182" y="110"/>
                    <a:pt x="171" y="126"/>
                    <a:pt x="152" y="136"/>
                  </a:cubicBezTo>
                  <a:cubicBezTo>
                    <a:pt x="146" y="139"/>
                    <a:pt x="143" y="144"/>
                    <a:pt x="149" y="150"/>
                  </a:cubicBezTo>
                  <a:cubicBezTo>
                    <a:pt x="151" y="151"/>
                    <a:pt x="152" y="153"/>
                    <a:pt x="152" y="155"/>
                  </a:cubicBezTo>
                  <a:cubicBezTo>
                    <a:pt x="142" y="144"/>
                    <a:pt x="131" y="144"/>
                    <a:pt x="119" y="151"/>
                  </a:cubicBezTo>
                  <a:cubicBezTo>
                    <a:pt x="117" y="152"/>
                    <a:pt x="113" y="152"/>
                    <a:pt x="111" y="151"/>
                  </a:cubicBezTo>
                  <a:cubicBezTo>
                    <a:pt x="104" y="147"/>
                    <a:pt x="96" y="149"/>
                    <a:pt x="88" y="148"/>
                  </a:cubicBezTo>
                  <a:cubicBezTo>
                    <a:pt x="84" y="147"/>
                    <a:pt x="80" y="147"/>
                    <a:pt x="76" y="143"/>
                  </a:cubicBezTo>
                  <a:cubicBezTo>
                    <a:pt x="71" y="139"/>
                    <a:pt x="66" y="142"/>
                    <a:pt x="62" y="146"/>
                  </a:cubicBezTo>
                  <a:cubicBezTo>
                    <a:pt x="63" y="139"/>
                    <a:pt x="60" y="136"/>
                    <a:pt x="54" y="133"/>
                  </a:cubicBezTo>
                  <a:cubicBezTo>
                    <a:pt x="41" y="128"/>
                    <a:pt x="32" y="117"/>
                    <a:pt x="26" y="105"/>
                  </a:cubicBezTo>
                  <a:cubicBezTo>
                    <a:pt x="21" y="96"/>
                    <a:pt x="18" y="88"/>
                    <a:pt x="9" y="83"/>
                  </a:cubicBezTo>
                  <a:cubicBezTo>
                    <a:pt x="0" y="78"/>
                    <a:pt x="2" y="69"/>
                    <a:pt x="13" y="63"/>
                  </a:cubicBezTo>
                  <a:cubicBezTo>
                    <a:pt x="18" y="60"/>
                    <a:pt x="22" y="56"/>
                    <a:pt x="23" y="51"/>
                  </a:cubicBezTo>
                  <a:cubicBezTo>
                    <a:pt x="27" y="38"/>
                    <a:pt x="36" y="28"/>
                    <a:pt x="47" y="20"/>
                  </a:cubicBezTo>
                  <a:cubicBezTo>
                    <a:pt x="59" y="11"/>
                    <a:pt x="73" y="6"/>
                    <a:pt x="88" y="2"/>
                  </a:cubicBezTo>
                  <a:cubicBezTo>
                    <a:pt x="91" y="2"/>
                    <a:pt x="93" y="1"/>
                    <a:pt x="95" y="4"/>
                  </a:cubicBezTo>
                  <a:cubicBezTo>
                    <a:pt x="96" y="5"/>
                    <a:pt x="95" y="6"/>
                    <a:pt x="95" y="8"/>
                  </a:cubicBezTo>
                  <a:cubicBezTo>
                    <a:pt x="92" y="16"/>
                    <a:pt x="96" y="24"/>
                    <a:pt x="104" y="26"/>
                  </a:cubicBezTo>
                  <a:cubicBezTo>
                    <a:pt x="106" y="27"/>
                    <a:pt x="107" y="25"/>
                    <a:pt x="108" y="24"/>
                  </a:cubicBezTo>
                  <a:cubicBezTo>
                    <a:pt x="114" y="18"/>
                    <a:pt x="113" y="12"/>
                    <a:pt x="107" y="4"/>
                  </a:cubicBezTo>
                  <a:close/>
                </a:path>
              </a:pathLst>
            </a:custGeom>
            <a:solidFill>
              <a:srgbClr val="F4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4200525" y="1400176"/>
              <a:ext cx="149225" cy="233363"/>
            </a:xfrm>
            <a:custGeom>
              <a:avLst/>
              <a:gdLst>
                <a:gd name="T0" fmla="*/ 31 w 49"/>
                <a:gd name="T1" fmla="*/ 76 h 76"/>
                <a:gd name="T2" fmla="*/ 37 w 49"/>
                <a:gd name="T3" fmla="*/ 68 h 76"/>
                <a:gd name="T4" fmla="*/ 37 w 49"/>
                <a:gd name="T5" fmla="*/ 46 h 76"/>
                <a:gd name="T6" fmla="*/ 24 w 49"/>
                <a:gd name="T7" fmla="*/ 29 h 76"/>
                <a:gd name="T8" fmla="*/ 0 w 49"/>
                <a:gd name="T9" fmla="*/ 2 h 76"/>
                <a:gd name="T10" fmla="*/ 1 w 49"/>
                <a:gd name="T11" fmla="*/ 0 h 76"/>
                <a:gd name="T12" fmla="*/ 27 w 49"/>
                <a:gd name="T13" fmla="*/ 27 h 76"/>
                <a:gd name="T14" fmla="*/ 38 w 49"/>
                <a:gd name="T15" fmla="*/ 40 h 76"/>
                <a:gd name="T16" fmla="*/ 49 w 49"/>
                <a:gd name="T17" fmla="*/ 57 h 76"/>
                <a:gd name="T18" fmla="*/ 37 w 49"/>
                <a:gd name="T19" fmla="*/ 73 h 76"/>
                <a:gd name="T20" fmla="*/ 31 w 49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76">
                  <a:moveTo>
                    <a:pt x="31" y="76"/>
                  </a:moveTo>
                  <a:cubicBezTo>
                    <a:pt x="30" y="71"/>
                    <a:pt x="34" y="70"/>
                    <a:pt x="37" y="68"/>
                  </a:cubicBezTo>
                  <a:cubicBezTo>
                    <a:pt x="49" y="61"/>
                    <a:pt x="49" y="53"/>
                    <a:pt x="37" y="46"/>
                  </a:cubicBezTo>
                  <a:cubicBezTo>
                    <a:pt x="30" y="41"/>
                    <a:pt x="26" y="36"/>
                    <a:pt x="24" y="29"/>
                  </a:cubicBezTo>
                  <a:cubicBezTo>
                    <a:pt x="20" y="17"/>
                    <a:pt x="7" y="1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2" y="7"/>
                    <a:pt x="22" y="15"/>
                    <a:pt x="27" y="27"/>
                  </a:cubicBezTo>
                  <a:cubicBezTo>
                    <a:pt x="30" y="33"/>
                    <a:pt x="31" y="37"/>
                    <a:pt x="38" y="40"/>
                  </a:cubicBezTo>
                  <a:cubicBezTo>
                    <a:pt x="44" y="43"/>
                    <a:pt x="49" y="48"/>
                    <a:pt x="49" y="57"/>
                  </a:cubicBezTo>
                  <a:cubicBezTo>
                    <a:pt x="49" y="65"/>
                    <a:pt x="44" y="70"/>
                    <a:pt x="37" y="73"/>
                  </a:cubicBezTo>
                  <a:cubicBezTo>
                    <a:pt x="35" y="74"/>
                    <a:pt x="33" y="75"/>
                    <a:pt x="31" y="76"/>
                  </a:cubicBezTo>
                  <a:close/>
                </a:path>
              </a:pathLst>
            </a:custGeom>
            <a:solidFill>
              <a:srgbClr val="AF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500438" y="1035051"/>
              <a:ext cx="1031875" cy="946150"/>
            </a:xfrm>
            <a:custGeom>
              <a:avLst/>
              <a:gdLst>
                <a:gd name="T0" fmla="*/ 323 w 338"/>
                <a:gd name="T1" fmla="*/ 133 h 308"/>
                <a:gd name="T2" fmla="*/ 145 w 338"/>
                <a:gd name="T3" fmla="*/ 17 h 308"/>
                <a:gd name="T4" fmla="*/ 33 w 338"/>
                <a:gd name="T5" fmla="*/ 219 h 308"/>
                <a:gd name="T6" fmla="*/ 117 w 338"/>
                <a:gd name="T7" fmla="*/ 306 h 308"/>
                <a:gd name="T8" fmla="*/ 123 w 338"/>
                <a:gd name="T9" fmla="*/ 295 h 308"/>
                <a:gd name="T10" fmla="*/ 123 w 338"/>
                <a:gd name="T11" fmla="*/ 277 h 308"/>
                <a:gd name="T12" fmla="*/ 128 w 338"/>
                <a:gd name="T13" fmla="*/ 254 h 308"/>
                <a:gd name="T14" fmla="*/ 124 w 338"/>
                <a:gd name="T15" fmla="*/ 240 h 308"/>
                <a:gd name="T16" fmla="*/ 91 w 338"/>
                <a:gd name="T17" fmla="*/ 199 h 308"/>
                <a:gd name="T18" fmla="*/ 83 w 338"/>
                <a:gd name="T19" fmla="*/ 191 h 308"/>
                <a:gd name="T20" fmla="*/ 75 w 338"/>
                <a:gd name="T21" fmla="*/ 179 h 308"/>
                <a:gd name="T22" fmla="*/ 83 w 338"/>
                <a:gd name="T23" fmla="*/ 167 h 308"/>
                <a:gd name="T24" fmla="*/ 94 w 338"/>
                <a:gd name="T25" fmla="*/ 154 h 308"/>
                <a:gd name="T26" fmla="*/ 157 w 338"/>
                <a:gd name="T27" fmla="*/ 106 h 308"/>
                <a:gd name="T28" fmla="*/ 228 w 338"/>
                <a:gd name="T29" fmla="*/ 120 h 308"/>
                <a:gd name="T30" fmla="*/ 253 w 338"/>
                <a:gd name="T31" fmla="*/ 145 h 308"/>
                <a:gd name="T32" fmla="*/ 267 w 338"/>
                <a:gd name="T33" fmla="*/ 162 h 308"/>
                <a:gd name="T34" fmla="*/ 266 w 338"/>
                <a:gd name="T35" fmla="*/ 189 h 308"/>
                <a:gd name="T36" fmla="*/ 259 w 338"/>
                <a:gd name="T37" fmla="*/ 194 h 308"/>
                <a:gd name="T38" fmla="*/ 254 w 338"/>
                <a:gd name="T39" fmla="*/ 205 h 308"/>
                <a:gd name="T40" fmla="*/ 231 w 338"/>
                <a:gd name="T41" fmla="*/ 233 h 308"/>
                <a:gd name="T42" fmla="*/ 222 w 338"/>
                <a:gd name="T43" fmla="*/ 262 h 308"/>
                <a:gd name="T44" fmla="*/ 223 w 338"/>
                <a:gd name="T45" fmla="*/ 296 h 308"/>
                <a:gd name="T46" fmla="*/ 226 w 338"/>
                <a:gd name="T47" fmla="*/ 308 h 308"/>
                <a:gd name="T48" fmla="*/ 243 w 338"/>
                <a:gd name="T49" fmla="*/ 302 h 308"/>
                <a:gd name="T50" fmla="*/ 323 w 338"/>
                <a:gd name="T51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8" h="308">
                  <a:moveTo>
                    <a:pt x="323" y="133"/>
                  </a:moveTo>
                  <a:cubicBezTo>
                    <a:pt x="307" y="56"/>
                    <a:pt x="230" y="0"/>
                    <a:pt x="145" y="17"/>
                  </a:cubicBezTo>
                  <a:cubicBezTo>
                    <a:pt x="53" y="35"/>
                    <a:pt x="0" y="131"/>
                    <a:pt x="33" y="219"/>
                  </a:cubicBezTo>
                  <a:cubicBezTo>
                    <a:pt x="48" y="260"/>
                    <a:pt x="77" y="289"/>
                    <a:pt x="117" y="306"/>
                  </a:cubicBezTo>
                  <a:cubicBezTo>
                    <a:pt x="122" y="304"/>
                    <a:pt x="123" y="300"/>
                    <a:pt x="123" y="295"/>
                  </a:cubicBezTo>
                  <a:cubicBezTo>
                    <a:pt x="123" y="289"/>
                    <a:pt x="123" y="283"/>
                    <a:pt x="123" y="277"/>
                  </a:cubicBezTo>
                  <a:cubicBezTo>
                    <a:pt x="123" y="269"/>
                    <a:pt x="123" y="261"/>
                    <a:pt x="128" y="254"/>
                  </a:cubicBezTo>
                  <a:cubicBezTo>
                    <a:pt x="132" y="249"/>
                    <a:pt x="130" y="244"/>
                    <a:pt x="124" y="240"/>
                  </a:cubicBezTo>
                  <a:cubicBezTo>
                    <a:pt x="109" y="230"/>
                    <a:pt x="98" y="216"/>
                    <a:pt x="91" y="199"/>
                  </a:cubicBezTo>
                  <a:cubicBezTo>
                    <a:pt x="90" y="195"/>
                    <a:pt x="87" y="192"/>
                    <a:pt x="83" y="191"/>
                  </a:cubicBezTo>
                  <a:cubicBezTo>
                    <a:pt x="77" y="189"/>
                    <a:pt x="75" y="184"/>
                    <a:pt x="75" y="179"/>
                  </a:cubicBezTo>
                  <a:cubicBezTo>
                    <a:pt x="75" y="174"/>
                    <a:pt x="77" y="169"/>
                    <a:pt x="83" y="167"/>
                  </a:cubicBezTo>
                  <a:cubicBezTo>
                    <a:pt x="89" y="165"/>
                    <a:pt x="92" y="160"/>
                    <a:pt x="94" y="154"/>
                  </a:cubicBezTo>
                  <a:cubicBezTo>
                    <a:pt x="106" y="127"/>
                    <a:pt x="127" y="111"/>
                    <a:pt x="157" y="106"/>
                  </a:cubicBezTo>
                  <a:cubicBezTo>
                    <a:pt x="182" y="102"/>
                    <a:pt x="206" y="107"/>
                    <a:pt x="228" y="120"/>
                  </a:cubicBezTo>
                  <a:cubicBezTo>
                    <a:pt x="238" y="127"/>
                    <a:pt x="248" y="135"/>
                    <a:pt x="253" y="145"/>
                  </a:cubicBezTo>
                  <a:cubicBezTo>
                    <a:pt x="257" y="152"/>
                    <a:pt x="260" y="158"/>
                    <a:pt x="267" y="162"/>
                  </a:cubicBezTo>
                  <a:cubicBezTo>
                    <a:pt x="279" y="170"/>
                    <a:pt x="278" y="182"/>
                    <a:pt x="266" y="189"/>
                  </a:cubicBezTo>
                  <a:cubicBezTo>
                    <a:pt x="264" y="191"/>
                    <a:pt x="261" y="192"/>
                    <a:pt x="259" y="194"/>
                  </a:cubicBezTo>
                  <a:cubicBezTo>
                    <a:pt x="257" y="197"/>
                    <a:pt x="256" y="201"/>
                    <a:pt x="254" y="205"/>
                  </a:cubicBezTo>
                  <a:cubicBezTo>
                    <a:pt x="249" y="216"/>
                    <a:pt x="242" y="226"/>
                    <a:pt x="231" y="233"/>
                  </a:cubicBezTo>
                  <a:cubicBezTo>
                    <a:pt x="215" y="244"/>
                    <a:pt x="215" y="244"/>
                    <a:pt x="222" y="262"/>
                  </a:cubicBezTo>
                  <a:cubicBezTo>
                    <a:pt x="224" y="273"/>
                    <a:pt x="225" y="284"/>
                    <a:pt x="223" y="296"/>
                  </a:cubicBezTo>
                  <a:cubicBezTo>
                    <a:pt x="222" y="300"/>
                    <a:pt x="222" y="305"/>
                    <a:pt x="226" y="308"/>
                  </a:cubicBezTo>
                  <a:cubicBezTo>
                    <a:pt x="232" y="307"/>
                    <a:pt x="237" y="305"/>
                    <a:pt x="243" y="302"/>
                  </a:cubicBezTo>
                  <a:cubicBezTo>
                    <a:pt x="304" y="271"/>
                    <a:pt x="338" y="203"/>
                    <a:pt x="323" y="133"/>
                  </a:cubicBezTo>
                  <a:close/>
                </a:path>
              </a:pathLst>
            </a:custGeom>
            <a:solidFill>
              <a:srgbClr val="73A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3989388" y="1366838"/>
              <a:ext cx="82550" cy="79375"/>
            </a:xfrm>
            <a:custGeom>
              <a:avLst/>
              <a:gdLst>
                <a:gd name="T0" fmla="*/ 19 w 27"/>
                <a:gd name="T1" fmla="*/ 0 h 26"/>
                <a:gd name="T2" fmla="*/ 27 w 27"/>
                <a:gd name="T3" fmla="*/ 11 h 26"/>
                <a:gd name="T4" fmla="*/ 19 w 27"/>
                <a:gd name="T5" fmla="*/ 24 h 26"/>
                <a:gd name="T6" fmla="*/ 5 w 27"/>
                <a:gd name="T7" fmla="*/ 18 h 26"/>
                <a:gd name="T8" fmla="*/ 2 w 27"/>
                <a:gd name="T9" fmla="*/ 8 h 26"/>
                <a:gd name="T10" fmla="*/ 7 w 27"/>
                <a:gd name="T11" fmla="*/ 0 h 26"/>
                <a:gd name="T12" fmla="*/ 19 w 2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6">
                  <a:moveTo>
                    <a:pt x="19" y="0"/>
                  </a:moveTo>
                  <a:cubicBezTo>
                    <a:pt x="25" y="1"/>
                    <a:pt x="27" y="5"/>
                    <a:pt x="27" y="11"/>
                  </a:cubicBezTo>
                  <a:cubicBezTo>
                    <a:pt x="27" y="17"/>
                    <a:pt x="24" y="23"/>
                    <a:pt x="19" y="24"/>
                  </a:cubicBezTo>
                  <a:cubicBezTo>
                    <a:pt x="14" y="26"/>
                    <a:pt x="10" y="20"/>
                    <a:pt x="5" y="18"/>
                  </a:cubicBezTo>
                  <a:cubicBezTo>
                    <a:pt x="2" y="16"/>
                    <a:pt x="0" y="12"/>
                    <a:pt x="2" y="8"/>
                  </a:cubicBezTo>
                  <a:cubicBezTo>
                    <a:pt x="4" y="5"/>
                    <a:pt x="6" y="2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lose/>
                </a:path>
              </a:pathLst>
            </a:custGeom>
            <a:solidFill>
              <a:srgbClr val="A3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3943350" y="1658938"/>
              <a:ext cx="185738" cy="138113"/>
            </a:xfrm>
            <a:custGeom>
              <a:avLst/>
              <a:gdLst>
                <a:gd name="T0" fmla="*/ 45 w 61"/>
                <a:gd name="T1" fmla="*/ 39 h 45"/>
                <a:gd name="T2" fmla="*/ 11 w 61"/>
                <a:gd name="T3" fmla="*/ 36 h 45"/>
                <a:gd name="T4" fmla="*/ 16 w 61"/>
                <a:gd name="T5" fmla="*/ 5 h 45"/>
                <a:gd name="T6" fmla="*/ 51 w 61"/>
                <a:gd name="T7" fmla="*/ 6 h 45"/>
                <a:gd name="T8" fmla="*/ 60 w 61"/>
                <a:gd name="T9" fmla="*/ 26 h 45"/>
                <a:gd name="T10" fmla="*/ 45 w 61"/>
                <a:gd name="T11" fmla="*/ 39 h 45"/>
                <a:gd name="T12" fmla="*/ 51 w 61"/>
                <a:gd name="T13" fmla="*/ 31 h 45"/>
                <a:gd name="T14" fmla="*/ 46 w 61"/>
                <a:gd name="T15" fmla="*/ 10 h 45"/>
                <a:gd name="T16" fmla="*/ 17 w 61"/>
                <a:gd name="T17" fmla="*/ 11 h 45"/>
                <a:gd name="T18" fmla="*/ 9 w 61"/>
                <a:gd name="T19" fmla="*/ 24 h 45"/>
                <a:gd name="T20" fmla="*/ 19 w 61"/>
                <a:gd name="T21" fmla="*/ 34 h 45"/>
                <a:gd name="T22" fmla="*/ 38 w 61"/>
                <a:gd name="T23" fmla="*/ 37 h 45"/>
                <a:gd name="T24" fmla="*/ 45 w 61"/>
                <a:gd name="T25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45">
                  <a:moveTo>
                    <a:pt x="45" y="39"/>
                  </a:moveTo>
                  <a:cubicBezTo>
                    <a:pt x="35" y="45"/>
                    <a:pt x="20" y="44"/>
                    <a:pt x="11" y="36"/>
                  </a:cubicBezTo>
                  <a:cubicBezTo>
                    <a:pt x="0" y="27"/>
                    <a:pt x="1" y="10"/>
                    <a:pt x="16" y="5"/>
                  </a:cubicBezTo>
                  <a:cubicBezTo>
                    <a:pt x="27" y="1"/>
                    <a:pt x="39" y="0"/>
                    <a:pt x="51" y="6"/>
                  </a:cubicBezTo>
                  <a:cubicBezTo>
                    <a:pt x="59" y="11"/>
                    <a:pt x="61" y="19"/>
                    <a:pt x="60" y="26"/>
                  </a:cubicBezTo>
                  <a:cubicBezTo>
                    <a:pt x="59" y="34"/>
                    <a:pt x="53" y="38"/>
                    <a:pt x="45" y="39"/>
                  </a:cubicBezTo>
                  <a:cubicBezTo>
                    <a:pt x="45" y="35"/>
                    <a:pt x="49" y="33"/>
                    <a:pt x="51" y="31"/>
                  </a:cubicBezTo>
                  <a:cubicBezTo>
                    <a:pt x="58" y="23"/>
                    <a:pt x="56" y="13"/>
                    <a:pt x="46" y="10"/>
                  </a:cubicBezTo>
                  <a:cubicBezTo>
                    <a:pt x="36" y="7"/>
                    <a:pt x="26" y="6"/>
                    <a:pt x="17" y="11"/>
                  </a:cubicBezTo>
                  <a:cubicBezTo>
                    <a:pt x="12" y="14"/>
                    <a:pt x="8" y="17"/>
                    <a:pt x="9" y="24"/>
                  </a:cubicBezTo>
                  <a:cubicBezTo>
                    <a:pt x="10" y="29"/>
                    <a:pt x="14" y="33"/>
                    <a:pt x="19" y="34"/>
                  </a:cubicBezTo>
                  <a:cubicBezTo>
                    <a:pt x="25" y="36"/>
                    <a:pt x="31" y="38"/>
                    <a:pt x="38" y="37"/>
                  </a:cubicBezTo>
                  <a:cubicBezTo>
                    <a:pt x="40" y="37"/>
                    <a:pt x="43" y="36"/>
                    <a:pt x="45" y="39"/>
                  </a:cubicBezTo>
                  <a:close/>
                </a:path>
              </a:pathLst>
            </a:custGeom>
            <a:solidFill>
              <a:srgbClr val="CBC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4114800" y="1616076"/>
              <a:ext cx="85725" cy="42863"/>
            </a:xfrm>
            <a:custGeom>
              <a:avLst/>
              <a:gdLst>
                <a:gd name="T0" fmla="*/ 28 w 28"/>
                <a:gd name="T1" fmla="*/ 5 h 14"/>
                <a:gd name="T2" fmla="*/ 13 w 28"/>
                <a:gd name="T3" fmla="*/ 13 h 14"/>
                <a:gd name="T4" fmla="*/ 9 w 28"/>
                <a:gd name="T5" fmla="*/ 10 h 14"/>
                <a:gd name="T6" fmla="*/ 0 w 28"/>
                <a:gd name="T7" fmla="*/ 6 h 14"/>
                <a:gd name="T8" fmla="*/ 10 w 28"/>
                <a:gd name="T9" fmla="*/ 1 h 14"/>
                <a:gd name="T10" fmla="*/ 24 w 28"/>
                <a:gd name="T11" fmla="*/ 0 h 14"/>
                <a:gd name="T12" fmla="*/ 28 w 28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4">
                  <a:moveTo>
                    <a:pt x="28" y="5"/>
                  </a:moveTo>
                  <a:cubicBezTo>
                    <a:pt x="28" y="9"/>
                    <a:pt x="17" y="14"/>
                    <a:pt x="13" y="13"/>
                  </a:cubicBezTo>
                  <a:cubicBezTo>
                    <a:pt x="11" y="12"/>
                    <a:pt x="10" y="11"/>
                    <a:pt x="9" y="10"/>
                  </a:cubicBezTo>
                  <a:cubicBezTo>
                    <a:pt x="5" y="9"/>
                    <a:pt x="0" y="10"/>
                    <a:pt x="0" y="6"/>
                  </a:cubicBezTo>
                  <a:cubicBezTo>
                    <a:pt x="0" y="1"/>
                    <a:pt x="6" y="1"/>
                    <a:pt x="10" y="1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7" y="0"/>
                    <a:pt x="28" y="2"/>
                    <a:pt x="28" y="5"/>
                  </a:cubicBezTo>
                  <a:close/>
                </a:path>
              </a:pathLst>
            </a:custGeom>
            <a:solidFill>
              <a:srgbClr val="E89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4111625" y="1528763"/>
              <a:ext cx="42863" cy="65088"/>
            </a:xfrm>
            <a:custGeom>
              <a:avLst/>
              <a:gdLst>
                <a:gd name="T0" fmla="*/ 0 w 14"/>
                <a:gd name="T1" fmla="*/ 10 h 21"/>
                <a:gd name="T2" fmla="*/ 7 w 14"/>
                <a:gd name="T3" fmla="*/ 0 h 21"/>
                <a:gd name="T4" fmla="*/ 14 w 14"/>
                <a:gd name="T5" fmla="*/ 11 h 21"/>
                <a:gd name="T6" fmla="*/ 7 w 14"/>
                <a:gd name="T7" fmla="*/ 20 h 21"/>
                <a:gd name="T8" fmla="*/ 0 w 14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0" y="10"/>
                  </a:moveTo>
                  <a:cubicBezTo>
                    <a:pt x="1" y="6"/>
                    <a:pt x="2" y="0"/>
                    <a:pt x="7" y="0"/>
                  </a:cubicBezTo>
                  <a:cubicBezTo>
                    <a:pt x="13" y="1"/>
                    <a:pt x="14" y="6"/>
                    <a:pt x="14" y="11"/>
                  </a:cubicBezTo>
                  <a:cubicBezTo>
                    <a:pt x="14" y="16"/>
                    <a:pt x="13" y="21"/>
                    <a:pt x="7" y="20"/>
                  </a:cubicBezTo>
                  <a:cubicBezTo>
                    <a:pt x="1" y="20"/>
                    <a:pt x="1" y="15"/>
                    <a:pt x="0" y="10"/>
                  </a:cubicBezTo>
                  <a:close/>
                </a:path>
              </a:pathLst>
            </a:custGeom>
            <a:solidFill>
              <a:srgbClr val="544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3916363" y="1528763"/>
              <a:ext cx="42863" cy="65088"/>
            </a:xfrm>
            <a:custGeom>
              <a:avLst/>
              <a:gdLst>
                <a:gd name="T0" fmla="*/ 14 w 14"/>
                <a:gd name="T1" fmla="*/ 10 h 21"/>
                <a:gd name="T2" fmla="*/ 7 w 14"/>
                <a:gd name="T3" fmla="*/ 20 h 21"/>
                <a:gd name="T4" fmla="*/ 0 w 14"/>
                <a:gd name="T5" fmla="*/ 11 h 21"/>
                <a:gd name="T6" fmla="*/ 7 w 14"/>
                <a:gd name="T7" fmla="*/ 0 h 21"/>
                <a:gd name="T8" fmla="*/ 14 w 14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14" y="10"/>
                  </a:moveTo>
                  <a:cubicBezTo>
                    <a:pt x="13" y="15"/>
                    <a:pt x="13" y="20"/>
                    <a:pt x="7" y="20"/>
                  </a:cubicBezTo>
                  <a:cubicBezTo>
                    <a:pt x="1" y="21"/>
                    <a:pt x="0" y="16"/>
                    <a:pt x="0" y="11"/>
                  </a:cubicBezTo>
                  <a:cubicBezTo>
                    <a:pt x="0" y="6"/>
                    <a:pt x="1" y="1"/>
                    <a:pt x="7" y="0"/>
                  </a:cubicBezTo>
                  <a:cubicBezTo>
                    <a:pt x="12" y="0"/>
                    <a:pt x="13" y="6"/>
                    <a:pt x="14" y="10"/>
                  </a:cubicBezTo>
                  <a:close/>
                </a:path>
              </a:pathLst>
            </a:custGeom>
            <a:solidFill>
              <a:srgbClr val="52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870325" y="1612901"/>
              <a:ext cx="73025" cy="42863"/>
            </a:xfrm>
            <a:custGeom>
              <a:avLst/>
              <a:gdLst>
                <a:gd name="T0" fmla="*/ 12 w 24"/>
                <a:gd name="T1" fmla="*/ 11 h 14"/>
                <a:gd name="T2" fmla="*/ 5 w 24"/>
                <a:gd name="T3" fmla="*/ 11 h 14"/>
                <a:gd name="T4" fmla="*/ 0 w 24"/>
                <a:gd name="T5" fmla="*/ 7 h 14"/>
                <a:gd name="T6" fmla="*/ 4 w 24"/>
                <a:gd name="T7" fmla="*/ 2 h 14"/>
                <a:gd name="T8" fmla="*/ 11 w 24"/>
                <a:gd name="T9" fmla="*/ 1 h 14"/>
                <a:gd name="T10" fmla="*/ 24 w 24"/>
                <a:gd name="T11" fmla="*/ 7 h 14"/>
                <a:gd name="T12" fmla="*/ 12 w 24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12" y="11"/>
                  </a:moveTo>
                  <a:cubicBezTo>
                    <a:pt x="9" y="11"/>
                    <a:pt x="7" y="11"/>
                    <a:pt x="5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6" y="1"/>
                    <a:pt x="9" y="1"/>
                    <a:pt x="11" y="1"/>
                  </a:cubicBezTo>
                  <a:cubicBezTo>
                    <a:pt x="16" y="1"/>
                    <a:pt x="24" y="0"/>
                    <a:pt x="24" y="7"/>
                  </a:cubicBezTo>
                  <a:cubicBezTo>
                    <a:pt x="23" y="14"/>
                    <a:pt x="16" y="10"/>
                    <a:pt x="12" y="11"/>
                  </a:cubicBezTo>
                  <a:close/>
                </a:path>
              </a:pathLst>
            </a:custGeom>
            <a:solidFill>
              <a:srgbClr val="E79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4008438" y="1581151"/>
              <a:ext cx="39688" cy="65088"/>
            </a:xfrm>
            <a:custGeom>
              <a:avLst/>
              <a:gdLst>
                <a:gd name="T0" fmla="*/ 11 w 13"/>
                <a:gd name="T1" fmla="*/ 10 h 21"/>
                <a:gd name="T2" fmla="*/ 5 w 13"/>
                <a:gd name="T3" fmla="*/ 21 h 21"/>
                <a:gd name="T4" fmla="*/ 1 w 13"/>
                <a:gd name="T5" fmla="*/ 14 h 21"/>
                <a:gd name="T6" fmla="*/ 9 w 13"/>
                <a:gd name="T7" fmla="*/ 1 h 21"/>
                <a:gd name="T8" fmla="*/ 11 w 13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1" y="10"/>
                  </a:moveTo>
                  <a:cubicBezTo>
                    <a:pt x="10" y="14"/>
                    <a:pt x="13" y="20"/>
                    <a:pt x="5" y="21"/>
                  </a:cubicBezTo>
                  <a:cubicBezTo>
                    <a:pt x="0" y="21"/>
                    <a:pt x="1" y="17"/>
                    <a:pt x="1" y="14"/>
                  </a:cubicBezTo>
                  <a:cubicBezTo>
                    <a:pt x="1" y="8"/>
                    <a:pt x="3" y="1"/>
                    <a:pt x="9" y="1"/>
                  </a:cubicBezTo>
                  <a:cubicBezTo>
                    <a:pt x="13" y="0"/>
                    <a:pt x="10" y="7"/>
                    <a:pt x="11" y="10"/>
                  </a:cubicBezTo>
                  <a:close/>
                </a:path>
              </a:pathLst>
            </a:custGeom>
            <a:solidFill>
              <a:srgbClr val="E69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3962400" y="1670051"/>
              <a:ext cx="161925" cy="114300"/>
            </a:xfrm>
            <a:custGeom>
              <a:avLst/>
              <a:gdLst>
                <a:gd name="T0" fmla="*/ 39 w 53"/>
                <a:gd name="T1" fmla="*/ 35 h 37"/>
                <a:gd name="T2" fmla="*/ 15 w 53"/>
                <a:gd name="T3" fmla="*/ 34 h 37"/>
                <a:gd name="T4" fmla="*/ 0 w 53"/>
                <a:gd name="T5" fmla="*/ 19 h 37"/>
                <a:gd name="T6" fmla="*/ 14 w 53"/>
                <a:gd name="T7" fmla="*/ 2 h 37"/>
                <a:gd name="T8" fmla="*/ 38 w 53"/>
                <a:gd name="T9" fmla="*/ 3 h 37"/>
                <a:gd name="T10" fmla="*/ 51 w 53"/>
                <a:gd name="T11" fmla="*/ 14 h 37"/>
                <a:gd name="T12" fmla="*/ 44 w 53"/>
                <a:gd name="T13" fmla="*/ 31 h 37"/>
                <a:gd name="T14" fmla="*/ 39 w 53"/>
                <a:gd name="T15" fmla="*/ 35 h 37"/>
                <a:gd name="T16" fmla="*/ 39 w 53"/>
                <a:gd name="T1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7">
                  <a:moveTo>
                    <a:pt x="39" y="35"/>
                  </a:moveTo>
                  <a:cubicBezTo>
                    <a:pt x="31" y="36"/>
                    <a:pt x="23" y="37"/>
                    <a:pt x="15" y="34"/>
                  </a:cubicBezTo>
                  <a:cubicBezTo>
                    <a:pt x="8" y="32"/>
                    <a:pt x="1" y="28"/>
                    <a:pt x="0" y="19"/>
                  </a:cubicBezTo>
                  <a:cubicBezTo>
                    <a:pt x="0" y="9"/>
                    <a:pt x="7" y="5"/>
                    <a:pt x="14" y="2"/>
                  </a:cubicBezTo>
                  <a:cubicBezTo>
                    <a:pt x="22" y="0"/>
                    <a:pt x="31" y="0"/>
                    <a:pt x="38" y="3"/>
                  </a:cubicBezTo>
                  <a:cubicBezTo>
                    <a:pt x="44" y="4"/>
                    <a:pt x="50" y="7"/>
                    <a:pt x="51" y="14"/>
                  </a:cubicBezTo>
                  <a:cubicBezTo>
                    <a:pt x="53" y="22"/>
                    <a:pt x="50" y="27"/>
                    <a:pt x="44" y="31"/>
                  </a:cubicBezTo>
                  <a:cubicBezTo>
                    <a:pt x="42" y="32"/>
                    <a:pt x="41" y="33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lose/>
                </a:path>
              </a:pathLst>
            </a:custGeom>
            <a:solidFill>
              <a:srgbClr val="5DA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3971925" y="1673226"/>
              <a:ext cx="146050" cy="92075"/>
            </a:xfrm>
            <a:custGeom>
              <a:avLst/>
              <a:gdLst>
                <a:gd name="T0" fmla="*/ 15 w 48"/>
                <a:gd name="T1" fmla="*/ 30 h 30"/>
                <a:gd name="T2" fmla="*/ 13 w 48"/>
                <a:gd name="T3" fmla="*/ 30 h 30"/>
                <a:gd name="T4" fmla="*/ 0 w 48"/>
                <a:gd name="T5" fmla="*/ 19 h 30"/>
                <a:gd name="T6" fmla="*/ 12 w 48"/>
                <a:gd name="T7" fmla="*/ 4 h 30"/>
                <a:gd name="T8" fmla="*/ 44 w 48"/>
                <a:gd name="T9" fmla="*/ 11 h 30"/>
                <a:gd name="T10" fmla="*/ 36 w 48"/>
                <a:gd name="T11" fmla="*/ 26 h 30"/>
                <a:gd name="T12" fmla="*/ 32 w 48"/>
                <a:gd name="T13" fmla="*/ 24 h 30"/>
                <a:gd name="T14" fmla="*/ 11 w 48"/>
                <a:gd name="T15" fmla="*/ 23 h 30"/>
                <a:gd name="T16" fmla="*/ 15 w 48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0">
                  <a:moveTo>
                    <a:pt x="15" y="30"/>
                  </a:moveTo>
                  <a:cubicBezTo>
                    <a:pt x="15" y="30"/>
                    <a:pt x="14" y="30"/>
                    <a:pt x="13" y="30"/>
                  </a:cubicBezTo>
                  <a:cubicBezTo>
                    <a:pt x="8" y="27"/>
                    <a:pt x="0" y="26"/>
                    <a:pt x="0" y="19"/>
                  </a:cubicBezTo>
                  <a:cubicBezTo>
                    <a:pt x="0" y="11"/>
                    <a:pt x="6" y="7"/>
                    <a:pt x="12" y="4"/>
                  </a:cubicBezTo>
                  <a:cubicBezTo>
                    <a:pt x="21" y="0"/>
                    <a:pt x="40" y="4"/>
                    <a:pt x="44" y="11"/>
                  </a:cubicBezTo>
                  <a:cubicBezTo>
                    <a:pt x="48" y="19"/>
                    <a:pt x="46" y="24"/>
                    <a:pt x="36" y="26"/>
                  </a:cubicBezTo>
                  <a:cubicBezTo>
                    <a:pt x="34" y="27"/>
                    <a:pt x="38" y="19"/>
                    <a:pt x="32" y="24"/>
                  </a:cubicBezTo>
                  <a:cubicBezTo>
                    <a:pt x="26" y="28"/>
                    <a:pt x="19" y="27"/>
                    <a:pt x="11" y="23"/>
                  </a:cubicBezTo>
                  <a:cubicBezTo>
                    <a:pt x="13" y="25"/>
                    <a:pt x="16" y="26"/>
                    <a:pt x="15" y="30"/>
                  </a:cubicBezTo>
                  <a:close/>
                </a:path>
              </a:pathLst>
            </a:custGeom>
            <a:solidFill>
              <a:srgbClr val="2A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3986213" y="1716088"/>
              <a:ext cx="109538" cy="55563"/>
            </a:xfrm>
            <a:custGeom>
              <a:avLst/>
              <a:gdLst>
                <a:gd name="T0" fmla="*/ 10 w 36"/>
                <a:gd name="T1" fmla="*/ 16 h 18"/>
                <a:gd name="T2" fmla="*/ 6 w 36"/>
                <a:gd name="T3" fmla="*/ 11 h 18"/>
                <a:gd name="T4" fmla="*/ 4 w 36"/>
                <a:gd name="T5" fmla="*/ 3 h 18"/>
                <a:gd name="T6" fmla="*/ 9 w 36"/>
                <a:gd name="T7" fmla="*/ 8 h 18"/>
                <a:gd name="T8" fmla="*/ 28 w 36"/>
                <a:gd name="T9" fmla="*/ 7 h 18"/>
                <a:gd name="T10" fmla="*/ 31 w 36"/>
                <a:gd name="T11" fmla="*/ 1 h 18"/>
                <a:gd name="T12" fmla="*/ 31 w 36"/>
                <a:gd name="T13" fmla="*/ 12 h 18"/>
                <a:gd name="T14" fmla="*/ 10 w 36"/>
                <a:gd name="T1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8">
                  <a:moveTo>
                    <a:pt x="10" y="16"/>
                  </a:moveTo>
                  <a:cubicBezTo>
                    <a:pt x="9" y="14"/>
                    <a:pt x="7" y="12"/>
                    <a:pt x="6" y="11"/>
                  </a:cubicBezTo>
                  <a:cubicBezTo>
                    <a:pt x="4" y="8"/>
                    <a:pt x="0" y="5"/>
                    <a:pt x="4" y="3"/>
                  </a:cubicBezTo>
                  <a:cubicBezTo>
                    <a:pt x="8" y="0"/>
                    <a:pt x="7" y="5"/>
                    <a:pt x="9" y="8"/>
                  </a:cubicBezTo>
                  <a:cubicBezTo>
                    <a:pt x="11" y="12"/>
                    <a:pt x="24" y="11"/>
                    <a:pt x="28" y="7"/>
                  </a:cubicBezTo>
                  <a:cubicBezTo>
                    <a:pt x="29" y="5"/>
                    <a:pt x="30" y="3"/>
                    <a:pt x="31" y="1"/>
                  </a:cubicBezTo>
                  <a:cubicBezTo>
                    <a:pt x="36" y="5"/>
                    <a:pt x="31" y="8"/>
                    <a:pt x="31" y="12"/>
                  </a:cubicBezTo>
                  <a:cubicBezTo>
                    <a:pt x="25" y="18"/>
                    <a:pt x="17" y="15"/>
                    <a:pt x="10" y="16"/>
                  </a:cubicBezTo>
                  <a:close/>
                </a:path>
              </a:pathLst>
            </a:custGeom>
            <a:solidFill>
              <a:srgbClr val="7A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rupo 119"/>
          <p:cNvGrpSpPr/>
          <p:nvPr/>
        </p:nvGrpSpPr>
        <p:grpSpPr>
          <a:xfrm>
            <a:off x="4104481" y="979487"/>
            <a:ext cx="966788" cy="985838"/>
            <a:chOff x="2509838" y="1028701"/>
            <a:chExt cx="966788" cy="985838"/>
          </a:xfrm>
        </p:grpSpPr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2509838" y="1028701"/>
              <a:ext cx="966788" cy="942975"/>
            </a:xfrm>
            <a:custGeom>
              <a:avLst/>
              <a:gdLst>
                <a:gd name="T0" fmla="*/ 19 w 317"/>
                <a:gd name="T1" fmla="*/ 235 h 307"/>
                <a:gd name="T2" fmla="*/ 5 w 317"/>
                <a:gd name="T3" fmla="*/ 147 h 307"/>
                <a:gd name="T4" fmla="*/ 89 w 317"/>
                <a:gd name="T5" fmla="*/ 32 h 307"/>
                <a:gd name="T6" fmla="*/ 276 w 317"/>
                <a:gd name="T7" fmla="*/ 77 h 307"/>
                <a:gd name="T8" fmla="*/ 282 w 317"/>
                <a:gd name="T9" fmla="*/ 251 h 307"/>
                <a:gd name="T10" fmla="*/ 218 w 317"/>
                <a:gd name="T11" fmla="*/ 307 h 307"/>
                <a:gd name="T12" fmla="*/ 216 w 317"/>
                <a:gd name="T13" fmla="*/ 292 h 307"/>
                <a:gd name="T14" fmla="*/ 217 w 317"/>
                <a:gd name="T15" fmla="*/ 278 h 307"/>
                <a:gd name="T16" fmla="*/ 221 w 317"/>
                <a:gd name="T17" fmla="*/ 276 h 307"/>
                <a:gd name="T18" fmla="*/ 236 w 317"/>
                <a:gd name="T19" fmla="*/ 277 h 307"/>
                <a:gd name="T20" fmla="*/ 255 w 317"/>
                <a:gd name="T21" fmla="*/ 270 h 307"/>
                <a:gd name="T22" fmla="*/ 257 w 317"/>
                <a:gd name="T23" fmla="*/ 265 h 307"/>
                <a:gd name="T24" fmla="*/ 252 w 317"/>
                <a:gd name="T25" fmla="*/ 264 h 307"/>
                <a:gd name="T26" fmla="*/ 238 w 317"/>
                <a:gd name="T27" fmla="*/ 262 h 307"/>
                <a:gd name="T28" fmla="*/ 237 w 317"/>
                <a:gd name="T29" fmla="*/ 246 h 307"/>
                <a:gd name="T30" fmla="*/ 246 w 317"/>
                <a:gd name="T31" fmla="*/ 229 h 307"/>
                <a:gd name="T32" fmla="*/ 260 w 317"/>
                <a:gd name="T33" fmla="*/ 199 h 307"/>
                <a:gd name="T34" fmla="*/ 272 w 317"/>
                <a:gd name="T35" fmla="*/ 176 h 307"/>
                <a:gd name="T36" fmla="*/ 271 w 317"/>
                <a:gd name="T37" fmla="*/ 167 h 307"/>
                <a:gd name="T38" fmla="*/ 262 w 317"/>
                <a:gd name="T39" fmla="*/ 151 h 307"/>
                <a:gd name="T40" fmla="*/ 251 w 317"/>
                <a:gd name="T41" fmla="*/ 113 h 307"/>
                <a:gd name="T42" fmla="*/ 211 w 317"/>
                <a:gd name="T43" fmla="*/ 87 h 307"/>
                <a:gd name="T44" fmla="*/ 203 w 317"/>
                <a:gd name="T45" fmla="*/ 83 h 307"/>
                <a:gd name="T46" fmla="*/ 177 w 317"/>
                <a:gd name="T47" fmla="*/ 71 h 307"/>
                <a:gd name="T48" fmla="*/ 111 w 317"/>
                <a:gd name="T49" fmla="*/ 78 h 307"/>
                <a:gd name="T50" fmla="*/ 83 w 317"/>
                <a:gd name="T51" fmla="*/ 93 h 307"/>
                <a:gd name="T52" fmla="*/ 57 w 317"/>
                <a:gd name="T53" fmla="*/ 132 h 307"/>
                <a:gd name="T54" fmla="*/ 54 w 317"/>
                <a:gd name="T55" fmla="*/ 152 h 307"/>
                <a:gd name="T56" fmla="*/ 57 w 317"/>
                <a:gd name="T57" fmla="*/ 192 h 307"/>
                <a:gd name="T58" fmla="*/ 60 w 317"/>
                <a:gd name="T59" fmla="*/ 199 h 307"/>
                <a:gd name="T60" fmla="*/ 74 w 317"/>
                <a:gd name="T61" fmla="*/ 234 h 307"/>
                <a:gd name="T62" fmla="*/ 75 w 317"/>
                <a:gd name="T63" fmla="*/ 263 h 307"/>
                <a:gd name="T64" fmla="*/ 70 w 317"/>
                <a:gd name="T65" fmla="*/ 264 h 307"/>
                <a:gd name="T66" fmla="*/ 52 w 317"/>
                <a:gd name="T67" fmla="*/ 269 h 307"/>
                <a:gd name="T68" fmla="*/ 41 w 317"/>
                <a:gd name="T69" fmla="*/ 267 h 307"/>
                <a:gd name="T70" fmla="*/ 19 w 317"/>
                <a:gd name="T71" fmla="*/ 23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7" h="307">
                  <a:moveTo>
                    <a:pt x="19" y="235"/>
                  </a:moveTo>
                  <a:cubicBezTo>
                    <a:pt x="3" y="208"/>
                    <a:pt x="0" y="177"/>
                    <a:pt x="5" y="147"/>
                  </a:cubicBezTo>
                  <a:cubicBezTo>
                    <a:pt x="12" y="94"/>
                    <a:pt x="41" y="56"/>
                    <a:pt x="89" y="32"/>
                  </a:cubicBezTo>
                  <a:cubicBezTo>
                    <a:pt x="151" y="0"/>
                    <a:pt x="235" y="21"/>
                    <a:pt x="276" y="77"/>
                  </a:cubicBezTo>
                  <a:cubicBezTo>
                    <a:pt x="315" y="131"/>
                    <a:pt x="317" y="195"/>
                    <a:pt x="282" y="251"/>
                  </a:cubicBezTo>
                  <a:cubicBezTo>
                    <a:pt x="267" y="276"/>
                    <a:pt x="245" y="295"/>
                    <a:pt x="218" y="307"/>
                  </a:cubicBezTo>
                  <a:cubicBezTo>
                    <a:pt x="216" y="302"/>
                    <a:pt x="218" y="297"/>
                    <a:pt x="216" y="292"/>
                  </a:cubicBezTo>
                  <a:cubicBezTo>
                    <a:pt x="215" y="287"/>
                    <a:pt x="214" y="283"/>
                    <a:pt x="217" y="278"/>
                  </a:cubicBezTo>
                  <a:cubicBezTo>
                    <a:pt x="218" y="277"/>
                    <a:pt x="219" y="276"/>
                    <a:pt x="221" y="276"/>
                  </a:cubicBezTo>
                  <a:cubicBezTo>
                    <a:pt x="226" y="275"/>
                    <a:pt x="231" y="276"/>
                    <a:pt x="236" y="277"/>
                  </a:cubicBezTo>
                  <a:cubicBezTo>
                    <a:pt x="243" y="277"/>
                    <a:pt x="250" y="276"/>
                    <a:pt x="255" y="270"/>
                  </a:cubicBezTo>
                  <a:cubicBezTo>
                    <a:pt x="257" y="269"/>
                    <a:pt x="258" y="267"/>
                    <a:pt x="257" y="265"/>
                  </a:cubicBezTo>
                  <a:cubicBezTo>
                    <a:pt x="255" y="263"/>
                    <a:pt x="254" y="264"/>
                    <a:pt x="252" y="264"/>
                  </a:cubicBezTo>
                  <a:cubicBezTo>
                    <a:pt x="247" y="266"/>
                    <a:pt x="242" y="267"/>
                    <a:pt x="238" y="262"/>
                  </a:cubicBezTo>
                  <a:cubicBezTo>
                    <a:pt x="234" y="257"/>
                    <a:pt x="235" y="251"/>
                    <a:pt x="237" y="246"/>
                  </a:cubicBezTo>
                  <a:cubicBezTo>
                    <a:pt x="240" y="240"/>
                    <a:pt x="242" y="234"/>
                    <a:pt x="246" y="229"/>
                  </a:cubicBezTo>
                  <a:cubicBezTo>
                    <a:pt x="252" y="220"/>
                    <a:pt x="258" y="210"/>
                    <a:pt x="260" y="199"/>
                  </a:cubicBezTo>
                  <a:cubicBezTo>
                    <a:pt x="265" y="192"/>
                    <a:pt x="267" y="183"/>
                    <a:pt x="272" y="176"/>
                  </a:cubicBezTo>
                  <a:cubicBezTo>
                    <a:pt x="274" y="173"/>
                    <a:pt x="273" y="170"/>
                    <a:pt x="271" y="167"/>
                  </a:cubicBezTo>
                  <a:cubicBezTo>
                    <a:pt x="268" y="162"/>
                    <a:pt x="265" y="156"/>
                    <a:pt x="262" y="151"/>
                  </a:cubicBezTo>
                  <a:cubicBezTo>
                    <a:pt x="258" y="139"/>
                    <a:pt x="258" y="125"/>
                    <a:pt x="251" y="113"/>
                  </a:cubicBezTo>
                  <a:cubicBezTo>
                    <a:pt x="242" y="97"/>
                    <a:pt x="231" y="85"/>
                    <a:pt x="211" y="87"/>
                  </a:cubicBezTo>
                  <a:cubicBezTo>
                    <a:pt x="208" y="87"/>
                    <a:pt x="205" y="86"/>
                    <a:pt x="203" y="83"/>
                  </a:cubicBezTo>
                  <a:cubicBezTo>
                    <a:pt x="197" y="74"/>
                    <a:pt x="188" y="71"/>
                    <a:pt x="177" y="71"/>
                  </a:cubicBezTo>
                  <a:cubicBezTo>
                    <a:pt x="155" y="70"/>
                    <a:pt x="133" y="70"/>
                    <a:pt x="111" y="78"/>
                  </a:cubicBezTo>
                  <a:cubicBezTo>
                    <a:pt x="101" y="81"/>
                    <a:pt x="93" y="88"/>
                    <a:pt x="83" y="93"/>
                  </a:cubicBezTo>
                  <a:cubicBezTo>
                    <a:pt x="70" y="98"/>
                    <a:pt x="58" y="116"/>
                    <a:pt x="57" y="132"/>
                  </a:cubicBezTo>
                  <a:cubicBezTo>
                    <a:pt x="56" y="138"/>
                    <a:pt x="55" y="145"/>
                    <a:pt x="54" y="152"/>
                  </a:cubicBezTo>
                  <a:cubicBezTo>
                    <a:pt x="50" y="166"/>
                    <a:pt x="47" y="179"/>
                    <a:pt x="57" y="192"/>
                  </a:cubicBezTo>
                  <a:cubicBezTo>
                    <a:pt x="59" y="194"/>
                    <a:pt x="59" y="196"/>
                    <a:pt x="60" y="199"/>
                  </a:cubicBezTo>
                  <a:cubicBezTo>
                    <a:pt x="65" y="210"/>
                    <a:pt x="69" y="222"/>
                    <a:pt x="74" y="234"/>
                  </a:cubicBezTo>
                  <a:cubicBezTo>
                    <a:pt x="78" y="243"/>
                    <a:pt x="82" y="253"/>
                    <a:pt x="75" y="263"/>
                  </a:cubicBezTo>
                  <a:cubicBezTo>
                    <a:pt x="74" y="264"/>
                    <a:pt x="72" y="265"/>
                    <a:pt x="70" y="264"/>
                  </a:cubicBezTo>
                  <a:cubicBezTo>
                    <a:pt x="63" y="261"/>
                    <a:pt x="57" y="263"/>
                    <a:pt x="52" y="269"/>
                  </a:cubicBezTo>
                  <a:cubicBezTo>
                    <a:pt x="48" y="273"/>
                    <a:pt x="44" y="271"/>
                    <a:pt x="41" y="267"/>
                  </a:cubicBezTo>
                  <a:cubicBezTo>
                    <a:pt x="32" y="257"/>
                    <a:pt x="26" y="246"/>
                    <a:pt x="19" y="235"/>
                  </a:cubicBezTo>
                  <a:close/>
                </a:path>
              </a:pathLst>
            </a:custGeom>
            <a:solidFill>
              <a:srgbClr val="F0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2805113" y="1846263"/>
              <a:ext cx="188913" cy="168275"/>
            </a:xfrm>
            <a:custGeom>
              <a:avLst/>
              <a:gdLst>
                <a:gd name="T0" fmla="*/ 59 w 62"/>
                <a:gd name="T1" fmla="*/ 54 h 55"/>
                <a:gd name="T2" fmla="*/ 35 w 62"/>
                <a:gd name="T3" fmla="*/ 53 h 55"/>
                <a:gd name="T4" fmla="*/ 28 w 62"/>
                <a:gd name="T5" fmla="*/ 50 h 55"/>
                <a:gd name="T6" fmla="*/ 13 w 62"/>
                <a:gd name="T7" fmla="*/ 46 h 55"/>
                <a:gd name="T8" fmla="*/ 3 w 62"/>
                <a:gd name="T9" fmla="*/ 43 h 55"/>
                <a:gd name="T10" fmla="*/ 2 w 62"/>
                <a:gd name="T11" fmla="*/ 21 h 55"/>
                <a:gd name="T12" fmla="*/ 8 w 62"/>
                <a:gd name="T13" fmla="*/ 2 h 55"/>
                <a:gd name="T14" fmla="*/ 18 w 62"/>
                <a:gd name="T15" fmla="*/ 7 h 55"/>
                <a:gd name="T16" fmla="*/ 30 w 62"/>
                <a:gd name="T17" fmla="*/ 11 h 55"/>
                <a:gd name="T18" fmla="*/ 41 w 62"/>
                <a:gd name="T19" fmla="*/ 15 h 55"/>
                <a:gd name="T20" fmla="*/ 52 w 62"/>
                <a:gd name="T21" fmla="*/ 23 h 55"/>
                <a:gd name="T22" fmla="*/ 51 w 62"/>
                <a:gd name="T23" fmla="*/ 34 h 55"/>
                <a:gd name="T24" fmla="*/ 57 w 62"/>
                <a:gd name="T25" fmla="*/ 43 h 55"/>
                <a:gd name="T26" fmla="*/ 59 w 62"/>
                <a:gd name="T27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55">
                  <a:moveTo>
                    <a:pt x="59" y="54"/>
                  </a:moveTo>
                  <a:cubicBezTo>
                    <a:pt x="51" y="55"/>
                    <a:pt x="43" y="55"/>
                    <a:pt x="35" y="53"/>
                  </a:cubicBezTo>
                  <a:cubicBezTo>
                    <a:pt x="34" y="51"/>
                    <a:pt x="30" y="52"/>
                    <a:pt x="28" y="50"/>
                  </a:cubicBezTo>
                  <a:cubicBezTo>
                    <a:pt x="25" y="45"/>
                    <a:pt x="20" y="43"/>
                    <a:pt x="13" y="46"/>
                  </a:cubicBezTo>
                  <a:cubicBezTo>
                    <a:pt x="11" y="47"/>
                    <a:pt x="7" y="45"/>
                    <a:pt x="3" y="43"/>
                  </a:cubicBezTo>
                  <a:cubicBezTo>
                    <a:pt x="0" y="36"/>
                    <a:pt x="2" y="28"/>
                    <a:pt x="2" y="21"/>
                  </a:cubicBezTo>
                  <a:cubicBezTo>
                    <a:pt x="3" y="14"/>
                    <a:pt x="3" y="7"/>
                    <a:pt x="8" y="2"/>
                  </a:cubicBezTo>
                  <a:cubicBezTo>
                    <a:pt x="13" y="0"/>
                    <a:pt x="16" y="3"/>
                    <a:pt x="18" y="7"/>
                  </a:cubicBezTo>
                  <a:cubicBezTo>
                    <a:pt x="21" y="12"/>
                    <a:pt x="25" y="13"/>
                    <a:pt x="30" y="11"/>
                  </a:cubicBezTo>
                  <a:cubicBezTo>
                    <a:pt x="33" y="14"/>
                    <a:pt x="36" y="16"/>
                    <a:pt x="41" y="15"/>
                  </a:cubicBezTo>
                  <a:cubicBezTo>
                    <a:pt x="46" y="13"/>
                    <a:pt x="52" y="15"/>
                    <a:pt x="52" y="23"/>
                  </a:cubicBezTo>
                  <a:cubicBezTo>
                    <a:pt x="51" y="27"/>
                    <a:pt x="52" y="30"/>
                    <a:pt x="51" y="34"/>
                  </a:cubicBezTo>
                  <a:cubicBezTo>
                    <a:pt x="51" y="38"/>
                    <a:pt x="49" y="43"/>
                    <a:pt x="57" y="43"/>
                  </a:cubicBezTo>
                  <a:cubicBezTo>
                    <a:pt x="62" y="44"/>
                    <a:pt x="61" y="50"/>
                    <a:pt x="59" y="54"/>
                  </a:cubicBezTo>
                  <a:close/>
                </a:path>
              </a:pathLst>
            </a:custGeom>
            <a:solidFill>
              <a:srgbClr val="EA5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2994025" y="1836738"/>
              <a:ext cx="180975" cy="174625"/>
            </a:xfrm>
            <a:custGeom>
              <a:avLst/>
              <a:gdLst>
                <a:gd name="T0" fmla="*/ 59 w 59"/>
                <a:gd name="T1" fmla="*/ 15 h 57"/>
                <a:gd name="T2" fmla="*/ 59 w 59"/>
                <a:gd name="T3" fmla="*/ 30 h 57"/>
                <a:gd name="T4" fmla="*/ 54 w 59"/>
                <a:gd name="T5" fmla="*/ 33 h 57"/>
                <a:gd name="T6" fmla="*/ 43 w 59"/>
                <a:gd name="T7" fmla="*/ 45 h 57"/>
                <a:gd name="T8" fmla="*/ 40 w 59"/>
                <a:gd name="T9" fmla="*/ 51 h 57"/>
                <a:gd name="T10" fmla="*/ 6 w 59"/>
                <a:gd name="T11" fmla="*/ 57 h 57"/>
                <a:gd name="T12" fmla="*/ 0 w 59"/>
                <a:gd name="T13" fmla="*/ 51 h 57"/>
                <a:gd name="T14" fmla="*/ 7 w 59"/>
                <a:gd name="T15" fmla="*/ 47 h 57"/>
                <a:gd name="T16" fmla="*/ 14 w 59"/>
                <a:gd name="T17" fmla="*/ 40 h 57"/>
                <a:gd name="T18" fmla="*/ 10 w 59"/>
                <a:gd name="T19" fmla="*/ 32 h 57"/>
                <a:gd name="T20" fmla="*/ 11 w 59"/>
                <a:gd name="T21" fmla="*/ 29 h 57"/>
                <a:gd name="T22" fmla="*/ 31 w 59"/>
                <a:gd name="T23" fmla="*/ 13 h 57"/>
                <a:gd name="T24" fmla="*/ 45 w 59"/>
                <a:gd name="T25" fmla="*/ 4 h 57"/>
                <a:gd name="T26" fmla="*/ 54 w 59"/>
                <a:gd name="T27" fmla="*/ 1 h 57"/>
                <a:gd name="T28" fmla="*/ 59 w 59"/>
                <a:gd name="T2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57">
                  <a:moveTo>
                    <a:pt x="59" y="15"/>
                  </a:moveTo>
                  <a:cubicBezTo>
                    <a:pt x="59" y="20"/>
                    <a:pt x="59" y="25"/>
                    <a:pt x="59" y="30"/>
                  </a:cubicBezTo>
                  <a:cubicBezTo>
                    <a:pt x="59" y="35"/>
                    <a:pt x="58" y="35"/>
                    <a:pt x="54" y="33"/>
                  </a:cubicBezTo>
                  <a:cubicBezTo>
                    <a:pt x="45" y="31"/>
                    <a:pt x="40" y="36"/>
                    <a:pt x="43" y="45"/>
                  </a:cubicBezTo>
                  <a:cubicBezTo>
                    <a:pt x="44" y="49"/>
                    <a:pt x="42" y="50"/>
                    <a:pt x="40" y="51"/>
                  </a:cubicBezTo>
                  <a:cubicBezTo>
                    <a:pt x="29" y="55"/>
                    <a:pt x="18" y="57"/>
                    <a:pt x="6" y="57"/>
                  </a:cubicBezTo>
                  <a:cubicBezTo>
                    <a:pt x="3" y="56"/>
                    <a:pt x="0" y="55"/>
                    <a:pt x="0" y="51"/>
                  </a:cubicBezTo>
                  <a:cubicBezTo>
                    <a:pt x="1" y="47"/>
                    <a:pt x="2" y="45"/>
                    <a:pt x="7" y="47"/>
                  </a:cubicBezTo>
                  <a:cubicBezTo>
                    <a:pt x="8" y="43"/>
                    <a:pt x="9" y="39"/>
                    <a:pt x="14" y="40"/>
                  </a:cubicBezTo>
                  <a:cubicBezTo>
                    <a:pt x="16" y="35"/>
                    <a:pt x="10" y="36"/>
                    <a:pt x="10" y="32"/>
                  </a:cubicBezTo>
                  <a:cubicBezTo>
                    <a:pt x="9" y="31"/>
                    <a:pt x="10" y="30"/>
                    <a:pt x="11" y="29"/>
                  </a:cubicBezTo>
                  <a:cubicBezTo>
                    <a:pt x="13" y="18"/>
                    <a:pt x="21" y="14"/>
                    <a:pt x="31" y="13"/>
                  </a:cubicBezTo>
                  <a:cubicBezTo>
                    <a:pt x="37" y="12"/>
                    <a:pt x="42" y="11"/>
                    <a:pt x="45" y="4"/>
                  </a:cubicBezTo>
                  <a:cubicBezTo>
                    <a:pt x="46" y="0"/>
                    <a:pt x="50" y="0"/>
                    <a:pt x="54" y="1"/>
                  </a:cubicBezTo>
                  <a:cubicBezTo>
                    <a:pt x="58" y="5"/>
                    <a:pt x="59" y="10"/>
                    <a:pt x="59" y="15"/>
                  </a:cubicBezTo>
                  <a:close/>
                </a:path>
              </a:pathLst>
            </a:custGeom>
            <a:solidFill>
              <a:srgbClr val="EA5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2566988" y="1751013"/>
              <a:ext cx="260350" cy="233363"/>
            </a:xfrm>
            <a:custGeom>
              <a:avLst/>
              <a:gdLst>
                <a:gd name="T0" fmla="*/ 82 w 85"/>
                <a:gd name="T1" fmla="*/ 51 h 76"/>
                <a:gd name="T2" fmla="*/ 84 w 85"/>
                <a:gd name="T3" fmla="*/ 74 h 76"/>
                <a:gd name="T4" fmla="*/ 84 w 85"/>
                <a:gd name="T5" fmla="*/ 75 h 76"/>
                <a:gd name="T6" fmla="*/ 84 w 85"/>
                <a:gd name="T7" fmla="*/ 76 h 76"/>
                <a:gd name="T8" fmla="*/ 0 w 85"/>
                <a:gd name="T9" fmla="*/ 0 h 76"/>
                <a:gd name="T10" fmla="*/ 20 w 85"/>
                <a:gd name="T11" fmla="*/ 28 h 76"/>
                <a:gd name="T12" fmla="*/ 35 w 85"/>
                <a:gd name="T13" fmla="*/ 29 h 76"/>
                <a:gd name="T14" fmla="*/ 48 w 85"/>
                <a:gd name="T15" fmla="*/ 27 h 76"/>
                <a:gd name="T16" fmla="*/ 55 w 85"/>
                <a:gd name="T17" fmla="*/ 27 h 76"/>
                <a:gd name="T18" fmla="*/ 48 w 85"/>
                <a:gd name="T19" fmla="*/ 35 h 76"/>
                <a:gd name="T20" fmla="*/ 42 w 85"/>
                <a:gd name="T21" fmla="*/ 38 h 76"/>
                <a:gd name="T22" fmla="*/ 46 w 85"/>
                <a:gd name="T23" fmla="*/ 45 h 76"/>
                <a:gd name="T24" fmla="*/ 62 w 85"/>
                <a:gd name="T25" fmla="*/ 49 h 76"/>
                <a:gd name="T26" fmla="*/ 80 w 85"/>
                <a:gd name="T27" fmla="*/ 49 h 76"/>
                <a:gd name="T28" fmla="*/ 82 w 85"/>
                <a:gd name="T29" fmla="*/ 5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76">
                  <a:moveTo>
                    <a:pt x="82" y="51"/>
                  </a:moveTo>
                  <a:cubicBezTo>
                    <a:pt x="83" y="58"/>
                    <a:pt x="80" y="66"/>
                    <a:pt x="84" y="74"/>
                  </a:cubicBezTo>
                  <a:cubicBezTo>
                    <a:pt x="84" y="75"/>
                    <a:pt x="85" y="75"/>
                    <a:pt x="84" y="75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45" y="62"/>
                    <a:pt x="17" y="37"/>
                    <a:pt x="0" y="0"/>
                  </a:cubicBezTo>
                  <a:cubicBezTo>
                    <a:pt x="10" y="7"/>
                    <a:pt x="13" y="19"/>
                    <a:pt x="20" y="28"/>
                  </a:cubicBezTo>
                  <a:cubicBezTo>
                    <a:pt x="26" y="35"/>
                    <a:pt x="29" y="36"/>
                    <a:pt x="35" y="29"/>
                  </a:cubicBezTo>
                  <a:cubicBezTo>
                    <a:pt x="38" y="24"/>
                    <a:pt x="42" y="22"/>
                    <a:pt x="48" y="27"/>
                  </a:cubicBezTo>
                  <a:cubicBezTo>
                    <a:pt x="50" y="28"/>
                    <a:pt x="53" y="27"/>
                    <a:pt x="55" y="27"/>
                  </a:cubicBezTo>
                  <a:cubicBezTo>
                    <a:pt x="57" y="34"/>
                    <a:pt x="53" y="34"/>
                    <a:pt x="48" y="35"/>
                  </a:cubicBezTo>
                  <a:cubicBezTo>
                    <a:pt x="46" y="35"/>
                    <a:pt x="43" y="34"/>
                    <a:pt x="42" y="38"/>
                  </a:cubicBezTo>
                  <a:cubicBezTo>
                    <a:pt x="42" y="41"/>
                    <a:pt x="44" y="44"/>
                    <a:pt x="46" y="45"/>
                  </a:cubicBezTo>
                  <a:cubicBezTo>
                    <a:pt x="51" y="49"/>
                    <a:pt x="56" y="50"/>
                    <a:pt x="62" y="49"/>
                  </a:cubicBezTo>
                  <a:cubicBezTo>
                    <a:pt x="68" y="49"/>
                    <a:pt x="74" y="47"/>
                    <a:pt x="80" y="49"/>
                  </a:cubicBezTo>
                  <a:cubicBezTo>
                    <a:pt x="81" y="49"/>
                    <a:pt x="81" y="50"/>
                    <a:pt x="82" y="51"/>
                  </a:cubicBezTo>
                  <a:close/>
                </a:path>
              </a:pathLst>
            </a:custGeom>
            <a:solidFill>
              <a:srgbClr val="E58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2951163" y="1898651"/>
              <a:ext cx="98425" cy="115888"/>
            </a:xfrm>
            <a:custGeom>
              <a:avLst/>
              <a:gdLst>
                <a:gd name="T0" fmla="*/ 30 w 32"/>
                <a:gd name="T1" fmla="*/ 22 h 38"/>
                <a:gd name="T2" fmla="*/ 24 w 32"/>
                <a:gd name="T3" fmla="*/ 25 h 38"/>
                <a:gd name="T4" fmla="*/ 25 w 32"/>
                <a:gd name="T5" fmla="*/ 31 h 38"/>
                <a:gd name="T6" fmla="*/ 17 w 32"/>
                <a:gd name="T7" fmla="*/ 28 h 38"/>
                <a:gd name="T8" fmla="*/ 20 w 32"/>
                <a:gd name="T9" fmla="*/ 37 h 38"/>
                <a:gd name="T10" fmla="*/ 11 w 32"/>
                <a:gd name="T11" fmla="*/ 37 h 38"/>
                <a:gd name="T12" fmla="*/ 11 w 32"/>
                <a:gd name="T13" fmla="*/ 27 h 38"/>
                <a:gd name="T14" fmla="*/ 2 w 32"/>
                <a:gd name="T15" fmla="*/ 24 h 38"/>
                <a:gd name="T16" fmla="*/ 3 w 32"/>
                <a:gd name="T17" fmla="*/ 6 h 38"/>
                <a:gd name="T18" fmla="*/ 10 w 32"/>
                <a:gd name="T19" fmla="*/ 4 h 38"/>
                <a:gd name="T20" fmla="*/ 17 w 32"/>
                <a:gd name="T21" fmla="*/ 4 h 38"/>
                <a:gd name="T22" fmla="*/ 26 w 32"/>
                <a:gd name="T23" fmla="*/ 10 h 38"/>
                <a:gd name="T24" fmla="*/ 24 w 32"/>
                <a:gd name="T25" fmla="*/ 12 h 38"/>
                <a:gd name="T26" fmla="*/ 28 w 32"/>
                <a:gd name="T27" fmla="*/ 16 h 38"/>
                <a:gd name="T28" fmla="*/ 30 w 32"/>
                <a:gd name="T2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8">
                  <a:moveTo>
                    <a:pt x="30" y="22"/>
                  </a:moveTo>
                  <a:cubicBezTo>
                    <a:pt x="24" y="23"/>
                    <a:pt x="24" y="23"/>
                    <a:pt x="24" y="25"/>
                  </a:cubicBezTo>
                  <a:cubicBezTo>
                    <a:pt x="25" y="27"/>
                    <a:pt x="27" y="29"/>
                    <a:pt x="25" y="31"/>
                  </a:cubicBezTo>
                  <a:cubicBezTo>
                    <a:pt x="23" y="32"/>
                    <a:pt x="22" y="31"/>
                    <a:pt x="17" y="28"/>
                  </a:cubicBezTo>
                  <a:cubicBezTo>
                    <a:pt x="15" y="32"/>
                    <a:pt x="17" y="35"/>
                    <a:pt x="20" y="37"/>
                  </a:cubicBezTo>
                  <a:cubicBezTo>
                    <a:pt x="17" y="38"/>
                    <a:pt x="14" y="38"/>
                    <a:pt x="11" y="37"/>
                  </a:cubicBezTo>
                  <a:cubicBezTo>
                    <a:pt x="11" y="34"/>
                    <a:pt x="11" y="31"/>
                    <a:pt x="11" y="27"/>
                  </a:cubicBezTo>
                  <a:cubicBezTo>
                    <a:pt x="6" y="30"/>
                    <a:pt x="0" y="38"/>
                    <a:pt x="2" y="24"/>
                  </a:cubicBezTo>
                  <a:cubicBezTo>
                    <a:pt x="2" y="21"/>
                    <a:pt x="1" y="12"/>
                    <a:pt x="3" y="6"/>
                  </a:cubicBezTo>
                  <a:cubicBezTo>
                    <a:pt x="4" y="4"/>
                    <a:pt x="8" y="8"/>
                    <a:pt x="10" y="4"/>
                  </a:cubicBezTo>
                  <a:cubicBezTo>
                    <a:pt x="11" y="0"/>
                    <a:pt x="15" y="0"/>
                    <a:pt x="17" y="4"/>
                  </a:cubicBezTo>
                  <a:cubicBezTo>
                    <a:pt x="19" y="8"/>
                    <a:pt x="29" y="1"/>
                    <a:pt x="26" y="10"/>
                  </a:cubicBezTo>
                  <a:cubicBezTo>
                    <a:pt x="25" y="11"/>
                    <a:pt x="25" y="12"/>
                    <a:pt x="24" y="12"/>
                  </a:cubicBezTo>
                  <a:cubicBezTo>
                    <a:pt x="25" y="15"/>
                    <a:pt x="27" y="15"/>
                    <a:pt x="28" y="16"/>
                  </a:cubicBezTo>
                  <a:cubicBezTo>
                    <a:pt x="32" y="17"/>
                    <a:pt x="32" y="19"/>
                    <a:pt x="30" y="22"/>
                  </a:cubicBezTo>
                  <a:close/>
                </a:path>
              </a:pathLst>
            </a:custGeom>
            <a:solidFill>
              <a:srgbClr val="F49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098800" y="1906588"/>
              <a:ext cx="85725" cy="85725"/>
            </a:xfrm>
            <a:custGeom>
              <a:avLst/>
              <a:gdLst>
                <a:gd name="T0" fmla="*/ 6 w 28"/>
                <a:gd name="T1" fmla="*/ 28 h 28"/>
                <a:gd name="T2" fmla="*/ 8 w 28"/>
                <a:gd name="T3" fmla="*/ 25 h 28"/>
                <a:gd name="T4" fmla="*/ 6 w 28"/>
                <a:gd name="T5" fmla="*/ 13 h 28"/>
                <a:gd name="T6" fmla="*/ 12 w 28"/>
                <a:gd name="T7" fmla="*/ 9 h 28"/>
                <a:gd name="T8" fmla="*/ 14 w 28"/>
                <a:gd name="T9" fmla="*/ 9 h 28"/>
                <a:gd name="T10" fmla="*/ 22 w 28"/>
                <a:gd name="T11" fmla="*/ 10 h 28"/>
                <a:gd name="T12" fmla="*/ 25 w 28"/>
                <a:gd name="T13" fmla="*/ 7 h 28"/>
                <a:gd name="T14" fmla="*/ 25 w 28"/>
                <a:gd name="T15" fmla="*/ 21 h 28"/>
                <a:gd name="T16" fmla="*/ 6 w 28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6" y="28"/>
                  </a:moveTo>
                  <a:cubicBezTo>
                    <a:pt x="6" y="27"/>
                    <a:pt x="7" y="26"/>
                    <a:pt x="8" y="25"/>
                  </a:cubicBezTo>
                  <a:cubicBezTo>
                    <a:pt x="0" y="22"/>
                    <a:pt x="5" y="18"/>
                    <a:pt x="6" y="13"/>
                  </a:cubicBezTo>
                  <a:cubicBezTo>
                    <a:pt x="6" y="7"/>
                    <a:pt x="7" y="6"/>
                    <a:pt x="12" y="9"/>
                  </a:cubicBezTo>
                  <a:cubicBezTo>
                    <a:pt x="13" y="10"/>
                    <a:pt x="14" y="10"/>
                    <a:pt x="14" y="9"/>
                  </a:cubicBezTo>
                  <a:cubicBezTo>
                    <a:pt x="18" y="0"/>
                    <a:pt x="19" y="3"/>
                    <a:pt x="22" y="10"/>
                  </a:cubicBezTo>
                  <a:cubicBezTo>
                    <a:pt x="22" y="11"/>
                    <a:pt x="24" y="9"/>
                    <a:pt x="25" y="7"/>
                  </a:cubicBezTo>
                  <a:cubicBezTo>
                    <a:pt x="28" y="12"/>
                    <a:pt x="27" y="16"/>
                    <a:pt x="25" y="21"/>
                  </a:cubicBezTo>
                  <a:cubicBezTo>
                    <a:pt x="19" y="24"/>
                    <a:pt x="13" y="27"/>
                    <a:pt x="6" y="28"/>
                  </a:cubicBezTo>
                  <a:close/>
                </a:path>
              </a:pathLst>
            </a:custGeom>
            <a:solidFill>
              <a:srgbClr val="F39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2824163" y="1968501"/>
              <a:ext cx="87313" cy="39688"/>
            </a:xfrm>
            <a:custGeom>
              <a:avLst/>
              <a:gdLst>
                <a:gd name="T0" fmla="*/ 0 w 29"/>
                <a:gd name="T1" fmla="*/ 5 h 13"/>
                <a:gd name="T2" fmla="*/ 0 w 29"/>
                <a:gd name="T3" fmla="*/ 3 h 13"/>
                <a:gd name="T4" fmla="*/ 10 w 29"/>
                <a:gd name="T5" fmla="*/ 0 h 13"/>
                <a:gd name="T6" fmla="*/ 23 w 29"/>
                <a:gd name="T7" fmla="*/ 7 h 13"/>
                <a:gd name="T8" fmla="*/ 29 w 29"/>
                <a:gd name="T9" fmla="*/ 13 h 13"/>
                <a:gd name="T10" fmla="*/ 0 w 29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0" y="5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3" y="2"/>
                    <a:pt x="8" y="7"/>
                    <a:pt x="10" y="0"/>
                  </a:cubicBezTo>
                  <a:cubicBezTo>
                    <a:pt x="15" y="2"/>
                    <a:pt x="23" y="3"/>
                    <a:pt x="23" y="7"/>
                  </a:cubicBezTo>
                  <a:cubicBezTo>
                    <a:pt x="25" y="11"/>
                    <a:pt x="28" y="10"/>
                    <a:pt x="29" y="13"/>
                  </a:cubicBezTo>
                  <a:cubicBezTo>
                    <a:pt x="19" y="13"/>
                    <a:pt x="9" y="10"/>
                    <a:pt x="0" y="5"/>
                  </a:cubicBezTo>
                  <a:close/>
                </a:path>
              </a:pathLst>
            </a:custGeom>
            <a:solidFill>
              <a:srgbClr val="E99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2662238" y="1231901"/>
              <a:ext cx="665163" cy="346075"/>
            </a:xfrm>
            <a:custGeom>
              <a:avLst/>
              <a:gdLst>
                <a:gd name="T0" fmla="*/ 32 w 218"/>
                <a:gd name="T1" fmla="*/ 25 h 113"/>
                <a:gd name="T2" fmla="*/ 73 w 218"/>
                <a:gd name="T3" fmla="*/ 6 h 113"/>
                <a:gd name="T4" fmla="*/ 141 w 218"/>
                <a:gd name="T5" fmla="*/ 4 h 113"/>
                <a:gd name="T6" fmla="*/ 159 w 218"/>
                <a:gd name="T7" fmla="*/ 18 h 113"/>
                <a:gd name="T8" fmla="*/ 182 w 218"/>
                <a:gd name="T9" fmla="*/ 22 h 113"/>
                <a:gd name="T10" fmla="*/ 203 w 218"/>
                <a:gd name="T11" fmla="*/ 46 h 113"/>
                <a:gd name="T12" fmla="*/ 214 w 218"/>
                <a:gd name="T13" fmla="*/ 86 h 113"/>
                <a:gd name="T14" fmla="*/ 207 w 218"/>
                <a:gd name="T15" fmla="*/ 96 h 113"/>
                <a:gd name="T16" fmla="*/ 197 w 218"/>
                <a:gd name="T17" fmla="*/ 92 h 113"/>
                <a:gd name="T18" fmla="*/ 154 w 218"/>
                <a:gd name="T19" fmla="*/ 69 h 113"/>
                <a:gd name="T20" fmla="*/ 137 w 218"/>
                <a:gd name="T21" fmla="*/ 67 h 113"/>
                <a:gd name="T22" fmla="*/ 75 w 218"/>
                <a:gd name="T23" fmla="*/ 56 h 113"/>
                <a:gd name="T24" fmla="*/ 63 w 218"/>
                <a:gd name="T25" fmla="*/ 59 h 113"/>
                <a:gd name="T26" fmla="*/ 44 w 218"/>
                <a:gd name="T27" fmla="*/ 74 h 113"/>
                <a:gd name="T28" fmla="*/ 19 w 218"/>
                <a:gd name="T29" fmla="*/ 106 h 113"/>
                <a:gd name="T30" fmla="*/ 14 w 218"/>
                <a:gd name="T31" fmla="*/ 113 h 113"/>
                <a:gd name="T32" fmla="*/ 11 w 218"/>
                <a:gd name="T33" fmla="*/ 110 h 113"/>
                <a:gd name="T34" fmla="*/ 3 w 218"/>
                <a:gd name="T35" fmla="*/ 96 h 113"/>
                <a:gd name="T36" fmla="*/ 2 w 218"/>
                <a:gd name="T37" fmla="*/ 88 h 113"/>
                <a:gd name="T38" fmla="*/ 5 w 218"/>
                <a:gd name="T39" fmla="*/ 64 h 113"/>
                <a:gd name="T40" fmla="*/ 32 w 218"/>
                <a:gd name="T41" fmla="*/ 2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" h="113">
                  <a:moveTo>
                    <a:pt x="32" y="25"/>
                  </a:moveTo>
                  <a:cubicBezTo>
                    <a:pt x="44" y="16"/>
                    <a:pt x="58" y="9"/>
                    <a:pt x="73" y="6"/>
                  </a:cubicBezTo>
                  <a:cubicBezTo>
                    <a:pt x="95" y="1"/>
                    <a:pt x="118" y="0"/>
                    <a:pt x="141" y="4"/>
                  </a:cubicBezTo>
                  <a:cubicBezTo>
                    <a:pt x="149" y="6"/>
                    <a:pt x="153" y="16"/>
                    <a:pt x="159" y="18"/>
                  </a:cubicBezTo>
                  <a:cubicBezTo>
                    <a:pt x="166" y="20"/>
                    <a:pt x="175" y="18"/>
                    <a:pt x="182" y="22"/>
                  </a:cubicBezTo>
                  <a:cubicBezTo>
                    <a:pt x="193" y="27"/>
                    <a:pt x="197" y="37"/>
                    <a:pt x="203" y="46"/>
                  </a:cubicBezTo>
                  <a:cubicBezTo>
                    <a:pt x="211" y="59"/>
                    <a:pt x="211" y="73"/>
                    <a:pt x="214" y="86"/>
                  </a:cubicBezTo>
                  <a:cubicBezTo>
                    <a:pt x="218" y="94"/>
                    <a:pt x="210" y="93"/>
                    <a:pt x="207" y="96"/>
                  </a:cubicBezTo>
                  <a:cubicBezTo>
                    <a:pt x="202" y="97"/>
                    <a:pt x="200" y="94"/>
                    <a:pt x="197" y="92"/>
                  </a:cubicBezTo>
                  <a:cubicBezTo>
                    <a:pt x="183" y="83"/>
                    <a:pt x="170" y="73"/>
                    <a:pt x="154" y="69"/>
                  </a:cubicBezTo>
                  <a:cubicBezTo>
                    <a:pt x="149" y="67"/>
                    <a:pt x="143" y="66"/>
                    <a:pt x="137" y="67"/>
                  </a:cubicBezTo>
                  <a:cubicBezTo>
                    <a:pt x="115" y="68"/>
                    <a:pt x="95" y="64"/>
                    <a:pt x="75" y="56"/>
                  </a:cubicBezTo>
                  <a:cubicBezTo>
                    <a:pt x="70" y="54"/>
                    <a:pt x="66" y="53"/>
                    <a:pt x="63" y="59"/>
                  </a:cubicBezTo>
                  <a:cubicBezTo>
                    <a:pt x="59" y="67"/>
                    <a:pt x="51" y="70"/>
                    <a:pt x="44" y="74"/>
                  </a:cubicBezTo>
                  <a:cubicBezTo>
                    <a:pt x="32" y="82"/>
                    <a:pt x="23" y="92"/>
                    <a:pt x="19" y="106"/>
                  </a:cubicBezTo>
                  <a:cubicBezTo>
                    <a:pt x="18" y="109"/>
                    <a:pt x="17" y="112"/>
                    <a:pt x="14" y="113"/>
                  </a:cubicBezTo>
                  <a:cubicBezTo>
                    <a:pt x="12" y="113"/>
                    <a:pt x="11" y="112"/>
                    <a:pt x="11" y="110"/>
                  </a:cubicBezTo>
                  <a:cubicBezTo>
                    <a:pt x="10" y="104"/>
                    <a:pt x="10" y="98"/>
                    <a:pt x="3" y="96"/>
                  </a:cubicBezTo>
                  <a:cubicBezTo>
                    <a:pt x="0" y="95"/>
                    <a:pt x="1" y="91"/>
                    <a:pt x="2" y="88"/>
                  </a:cubicBezTo>
                  <a:cubicBezTo>
                    <a:pt x="3" y="80"/>
                    <a:pt x="4" y="72"/>
                    <a:pt x="5" y="64"/>
                  </a:cubicBezTo>
                  <a:cubicBezTo>
                    <a:pt x="9" y="48"/>
                    <a:pt x="17" y="35"/>
                    <a:pt x="32" y="25"/>
                  </a:cubicBezTo>
                  <a:close/>
                </a:path>
              </a:pathLst>
            </a:custGeom>
            <a:solidFill>
              <a:srgbClr val="9D8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2682875" y="1627188"/>
              <a:ext cx="171450" cy="288925"/>
            </a:xfrm>
            <a:custGeom>
              <a:avLst/>
              <a:gdLst>
                <a:gd name="T0" fmla="*/ 42 w 56"/>
                <a:gd name="T1" fmla="*/ 90 h 94"/>
                <a:gd name="T2" fmla="*/ 14 w 56"/>
                <a:gd name="T3" fmla="*/ 91 h 94"/>
                <a:gd name="T4" fmla="*/ 5 w 56"/>
                <a:gd name="T5" fmla="*/ 86 h 94"/>
                <a:gd name="T6" fmla="*/ 2 w 56"/>
                <a:gd name="T7" fmla="*/ 74 h 94"/>
                <a:gd name="T8" fmla="*/ 9 w 56"/>
                <a:gd name="T9" fmla="*/ 73 h 94"/>
                <a:gd name="T10" fmla="*/ 17 w 56"/>
                <a:gd name="T11" fmla="*/ 67 h 94"/>
                <a:gd name="T12" fmla="*/ 14 w 56"/>
                <a:gd name="T13" fmla="*/ 37 h 94"/>
                <a:gd name="T14" fmla="*/ 1 w 56"/>
                <a:gd name="T15" fmla="*/ 3 h 94"/>
                <a:gd name="T16" fmla="*/ 7 w 56"/>
                <a:gd name="T17" fmla="*/ 0 h 94"/>
                <a:gd name="T18" fmla="*/ 14 w 56"/>
                <a:gd name="T19" fmla="*/ 8 h 94"/>
                <a:gd name="T20" fmla="*/ 49 w 56"/>
                <a:gd name="T21" fmla="*/ 48 h 94"/>
                <a:gd name="T22" fmla="*/ 56 w 56"/>
                <a:gd name="T23" fmla="*/ 56 h 94"/>
                <a:gd name="T24" fmla="*/ 42 w 56"/>
                <a:gd name="T25" fmla="*/ 9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94">
                  <a:moveTo>
                    <a:pt x="42" y="90"/>
                  </a:moveTo>
                  <a:cubicBezTo>
                    <a:pt x="33" y="90"/>
                    <a:pt x="24" y="94"/>
                    <a:pt x="14" y="91"/>
                  </a:cubicBezTo>
                  <a:cubicBezTo>
                    <a:pt x="11" y="90"/>
                    <a:pt x="8" y="88"/>
                    <a:pt x="5" y="86"/>
                  </a:cubicBezTo>
                  <a:cubicBezTo>
                    <a:pt x="0" y="84"/>
                    <a:pt x="1" y="79"/>
                    <a:pt x="2" y="74"/>
                  </a:cubicBezTo>
                  <a:cubicBezTo>
                    <a:pt x="3" y="69"/>
                    <a:pt x="7" y="73"/>
                    <a:pt x="9" y="73"/>
                  </a:cubicBezTo>
                  <a:cubicBezTo>
                    <a:pt x="14" y="73"/>
                    <a:pt x="16" y="72"/>
                    <a:pt x="17" y="67"/>
                  </a:cubicBezTo>
                  <a:cubicBezTo>
                    <a:pt x="22" y="57"/>
                    <a:pt x="18" y="46"/>
                    <a:pt x="14" y="37"/>
                  </a:cubicBezTo>
                  <a:cubicBezTo>
                    <a:pt x="8" y="26"/>
                    <a:pt x="5" y="15"/>
                    <a:pt x="1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1" y="1"/>
                    <a:pt x="13" y="5"/>
                    <a:pt x="14" y="8"/>
                  </a:cubicBezTo>
                  <a:cubicBezTo>
                    <a:pt x="21" y="25"/>
                    <a:pt x="33" y="39"/>
                    <a:pt x="49" y="48"/>
                  </a:cubicBezTo>
                  <a:cubicBezTo>
                    <a:pt x="52" y="50"/>
                    <a:pt x="56" y="51"/>
                    <a:pt x="56" y="56"/>
                  </a:cubicBezTo>
                  <a:cubicBezTo>
                    <a:pt x="50" y="67"/>
                    <a:pt x="45" y="78"/>
                    <a:pt x="42" y="90"/>
                  </a:cubicBezTo>
                  <a:close/>
                </a:path>
              </a:pathLst>
            </a:custGeom>
            <a:solidFill>
              <a:srgbClr val="9F8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146425" y="1617663"/>
              <a:ext cx="171450" cy="271463"/>
            </a:xfrm>
            <a:custGeom>
              <a:avLst/>
              <a:gdLst>
                <a:gd name="T0" fmla="*/ 54 w 56"/>
                <a:gd name="T1" fmla="*/ 8 h 88"/>
                <a:gd name="T2" fmla="*/ 32 w 56"/>
                <a:gd name="T3" fmla="*/ 51 h 88"/>
                <a:gd name="T4" fmla="*/ 29 w 56"/>
                <a:gd name="T5" fmla="*/ 59 h 88"/>
                <a:gd name="T6" fmla="*/ 32 w 56"/>
                <a:gd name="T7" fmla="*/ 71 h 88"/>
                <a:gd name="T8" fmla="*/ 43 w 56"/>
                <a:gd name="T9" fmla="*/ 70 h 88"/>
                <a:gd name="T10" fmla="*/ 50 w 56"/>
                <a:gd name="T11" fmla="*/ 68 h 88"/>
                <a:gd name="T12" fmla="*/ 50 w 56"/>
                <a:gd name="T13" fmla="*/ 78 h 88"/>
                <a:gd name="T14" fmla="*/ 26 w 56"/>
                <a:gd name="T15" fmla="*/ 87 h 88"/>
                <a:gd name="T16" fmla="*/ 13 w 56"/>
                <a:gd name="T17" fmla="*/ 86 h 88"/>
                <a:gd name="T18" fmla="*/ 0 w 56"/>
                <a:gd name="T19" fmla="*/ 57 h 88"/>
                <a:gd name="T20" fmla="*/ 7 w 56"/>
                <a:gd name="T21" fmla="*/ 50 h 88"/>
                <a:gd name="T22" fmla="*/ 41 w 56"/>
                <a:gd name="T23" fmla="*/ 8 h 88"/>
                <a:gd name="T24" fmla="*/ 48 w 56"/>
                <a:gd name="T25" fmla="*/ 0 h 88"/>
                <a:gd name="T26" fmla="*/ 54 w 56"/>
                <a:gd name="T27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88">
                  <a:moveTo>
                    <a:pt x="54" y="8"/>
                  </a:moveTo>
                  <a:cubicBezTo>
                    <a:pt x="51" y="25"/>
                    <a:pt x="38" y="36"/>
                    <a:pt x="32" y="51"/>
                  </a:cubicBezTo>
                  <a:cubicBezTo>
                    <a:pt x="31" y="54"/>
                    <a:pt x="30" y="56"/>
                    <a:pt x="29" y="59"/>
                  </a:cubicBezTo>
                  <a:cubicBezTo>
                    <a:pt x="27" y="64"/>
                    <a:pt x="29" y="68"/>
                    <a:pt x="32" y="71"/>
                  </a:cubicBezTo>
                  <a:cubicBezTo>
                    <a:pt x="36" y="74"/>
                    <a:pt x="39" y="72"/>
                    <a:pt x="43" y="70"/>
                  </a:cubicBezTo>
                  <a:cubicBezTo>
                    <a:pt x="45" y="69"/>
                    <a:pt x="47" y="65"/>
                    <a:pt x="50" y="68"/>
                  </a:cubicBezTo>
                  <a:cubicBezTo>
                    <a:pt x="52" y="71"/>
                    <a:pt x="52" y="75"/>
                    <a:pt x="50" y="78"/>
                  </a:cubicBezTo>
                  <a:cubicBezTo>
                    <a:pt x="44" y="87"/>
                    <a:pt x="35" y="88"/>
                    <a:pt x="26" y="87"/>
                  </a:cubicBezTo>
                  <a:cubicBezTo>
                    <a:pt x="21" y="87"/>
                    <a:pt x="17" y="86"/>
                    <a:pt x="13" y="86"/>
                  </a:cubicBezTo>
                  <a:cubicBezTo>
                    <a:pt x="6" y="77"/>
                    <a:pt x="2" y="68"/>
                    <a:pt x="0" y="57"/>
                  </a:cubicBezTo>
                  <a:cubicBezTo>
                    <a:pt x="1" y="53"/>
                    <a:pt x="4" y="52"/>
                    <a:pt x="7" y="50"/>
                  </a:cubicBezTo>
                  <a:cubicBezTo>
                    <a:pt x="24" y="40"/>
                    <a:pt x="35" y="26"/>
                    <a:pt x="41" y="8"/>
                  </a:cubicBezTo>
                  <a:cubicBezTo>
                    <a:pt x="43" y="5"/>
                    <a:pt x="43" y="0"/>
                    <a:pt x="48" y="0"/>
                  </a:cubicBezTo>
                  <a:cubicBezTo>
                    <a:pt x="53" y="0"/>
                    <a:pt x="56" y="2"/>
                    <a:pt x="54" y="8"/>
                  </a:cubicBezTo>
                  <a:close/>
                </a:path>
              </a:pathLst>
            </a:custGeom>
            <a:solidFill>
              <a:srgbClr val="9F8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2963863" y="1114426"/>
              <a:ext cx="85725" cy="85725"/>
            </a:xfrm>
            <a:custGeom>
              <a:avLst/>
              <a:gdLst>
                <a:gd name="T0" fmla="*/ 28 w 28"/>
                <a:gd name="T1" fmla="*/ 7 h 28"/>
                <a:gd name="T2" fmla="*/ 23 w 28"/>
                <a:gd name="T3" fmla="*/ 28 h 28"/>
                <a:gd name="T4" fmla="*/ 13 w 28"/>
                <a:gd name="T5" fmla="*/ 19 h 28"/>
                <a:gd name="T6" fmla="*/ 12 w 28"/>
                <a:gd name="T7" fmla="*/ 26 h 28"/>
                <a:gd name="T8" fmla="*/ 9 w 28"/>
                <a:gd name="T9" fmla="*/ 4 h 28"/>
                <a:gd name="T10" fmla="*/ 6 w 28"/>
                <a:gd name="T11" fmla="*/ 25 h 28"/>
                <a:gd name="T12" fmla="*/ 2 w 28"/>
                <a:gd name="T13" fmla="*/ 4 h 28"/>
                <a:gd name="T14" fmla="*/ 6 w 28"/>
                <a:gd name="T15" fmla="*/ 1 h 28"/>
                <a:gd name="T16" fmla="*/ 17 w 28"/>
                <a:gd name="T17" fmla="*/ 15 h 28"/>
                <a:gd name="T18" fmla="*/ 20 w 28"/>
                <a:gd name="T19" fmla="*/ 11 h 28"/>
                <a:gd name="T20" fmla="*/ 20 w 28"/>
                <a:gd name="T21" fmla="*/ 7 h 28"/>
                <a:gd name="T22" fmla="*/ 28 w 28"/>
                <a:gd name="T2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7"/>
                  </a:moveTo>
                  <a:cubicBezTo>
                    <a:pt x="22" y="12"/>
                    <a:pt x="22" y="20"/>
                    <a:pt x="23" y="28"/>
                  </a:cubicBezTo>
                  <a:cubicBezTo>
                    <a:pt x="18" y="26"/>
                    <a:pt x="12" y="27"/>
                    <a:pt x="13" y="19"/>
                  </a:cubicBezTo>
                  <a:cubicBezTo>
                    <a:pt x="13" y="21"/>
                    <a:pt x="12" y="23"/>
                    <a:pt x="12" y="26"/>
                  </a:cubicBezTo>
                  <a:cubicBezTo>
                    <a:pt x="5" y="19"/>
                    <a:pt x="11" y="12"/>
                    <a:pt x="9" y="4"/>
                  </a:cubicBezTo>
                  <a:cubicBezTo>
                    <a:pt x="5" y="12"/>
                    <a:pt x="8" y="18"/>
                    <a:pt x="6" y="25"/>
                  </a:cubicBezTo>
                  <a:cubicBezTo>
                    <a:pt x="0" y="18"/>
                    <a:pt x="4" y="10"/>
                    <a:pt x="2" y="4"/>
                  </a:cubicBezTo>
                  <a:cubicBezTo>
                    <a:pt x="1" y="1"/>
                    <a:pt x="4" y="1"/>
                    <a:pt x="6" y="1"/>
                  </a:cubicBezTo>
                  <a:cubicBezTo>
                    <a:pt x="13" y="2"/>
                    <a:pt x="24" y="0"/>
                    <a:pt x="17" y="15"/>
                  </a:cubicBezTo>
                  <a:cubicBezTo>
                    <a:pt x="21" y="14"/>
                    <a:pt x="20" y="12"/>
                    <a:pt x="20" y="11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23" y="3"/>
                    <a:pt x="25" y="0"/>
                    <a:pt x="28" y="7"/>
                  </a:cubicBezTo>
                  <a:close/>
                </a:path>
              </a:pathLst>
            </a:custGeom>
            <a:solidFill>
              <a:srgbClr val="F0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2878138" y="1117601"/>
              <a:ext cx="82550" cy="80963"/>
            </a:xfrm>
            <a:custGeom>
              <a:avLst/>
              <a:gdLst>
                <a:gd name="T0" fmla="*/ 5 w 27"/>
                <a:gd name="T1" fmla="*/ 26 h 26"/>
                <a:gd name="T2" fmla="*/ 2 w 27"/>
                <a:gd name="T3" fmla="*/ 3 h 26"/>
                <a:gd name="T4" fmla="*/ 8 w 27"/>
                <a:gd name="T5" fmla="*/ 10 h 26"/>
                <a:gd name="T6" fmla="*/ 12 w 27"/>
                <a:gd name="T7" fmla="*/ 0 h 26"/>
                <a:gd name="T8" fmla="*/ 17 w 27"/>
                <a:gd name="T9" fmla="*/ 18 h 26"/>
                <a:gd name="T10" fmla="*/ 17 w 27"/>
                <a:gd name="T11" fmla="*/ 11 h 26"/>
                <a:gd name="T12" fmla="*/ 20 w 27"/>
                <a:gd name="T13" fmla="*/ 2 h 26"/>
                <a:gd name="T14" fmla="*/ 27 w 27"/>
                <a:gd name="T15" fmla="*/ 10 h 26"/>
                <a:gd name="T16" fmla="*/ 27 w 27"/>
                <a:gd name="T17" fmla="*/ 20 h 26"/>
                <a:gd name="T18" fmla="*/ 24 w 27"/>
                <a:gd name="T19" fmla="*/ 25 h 26"/>
                <a:gd name="T20" fmla="*/ 13 w 27"/>
                <a:gd name="T21" fmla="*/ 22 h 26"/>
                <a:gd name="T22" fmla="*/ 5 w 27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6">
                  <a:moveTo>
                    <a:pt x="5" y="26"/>
                  </a:moveTo>
                  <a:cubicBezTo>
                    <a:pt x="3" y="18"/>
                    <a:pt x="0" y="11"/>
                    <a:pt x="2" y="3"/>
                  </a:cubicBezTo>
                  <a:cubicBezTo>
                    <a:pt x="6" y="4"/>
                    <a:pt x="5" y="8"/>
                    <a:pt x="8" y="10"/>
                  </a:cubicBezTo>
                  <a:cubicBezTo>
                    <a:pt x="10" y="7"/>
                    <a:pt x="8" y="3"/>
                    <a:pt x="12" y="0"/>
                  </a:cubicBezTo>
                  <a:cubicBezTo>
                    <a:pt x="13" y="6"/>
                    <a:pt x="15" y="11"/>
                    <a:pt x="17" y="18"/>
                  </a:cubicBezTo>
                  <a:cubicBezTo>
                    <a:pt x="17" y="14"/>
                    <a:pt x="17" y="12"/>
                    <a:pt x="17" y="11"/>
                  </a:cubicBezTo>
                  <a:cubicBezTo>
                    <a:pt x="17" y="8"/>
                    <a:pt x="15" y="3"/>
                    <a:pt x="20" y="2"/>
                  </a:cubicBezTo>
                  <a:cubicBezTo>
                    <a:pt x="26" y="2"/>
                    <a:pt x="26" y="6"/>
                    <a:pt x="27" y="10"/>
                  </a:cubicBezTo>
                  <a:cubicBezTo>
                    <a:pt x="27" y="14"/>
                    <a:pt x="27" y="17"/>
                    <a:pt x="27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1"/>
                    <a:pt x="9" y="23"/>
                    <a:pt x="5" y="26"/>
                  </a:cubicBezTo>
                  <a:close/>
                </a:path>
              </a:pathLst>
            </a:custGeom>
            <a:solidFill>
              <a:srgbClr val="F0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2649538" y="1501776"/>
              <a:ext cx="63500" cy="115888"/>
            </a:xfrm>
            <a:custGeom>
              <a:avLst/>
              <a:gdLst>
                <a:gd name="T0" fmla="*/ 6 w 21"/>
                <a:gd name="T1" fmla="*/ 0 h 38"/>
                <a:gd name="T2" fmla="*/ 7 w 21"/>
                <a:gd name="T3" fmla="*/ 5 h 38"/>
                <a:gd name="T4" fmla="*/ 18 w 21"/>
                <a:gd name="T5" fmla="*/ 24 h 38"/>
                <a:gd name="T6" fmla="*/ 14 w 21"/>
                <a:gd name="T7" fmla="*/ 35 h 38"/>
                <a:gd name="T8" fmla="*/ 10 w 21"/>
                <a:gd name="T9" fmla="*/ 38 h 38"/>
                <a:gd name="T10" fmla="*/ 2 w 21"/>
                <a:gd name="T11" fmla="*/ 11 h 38"/>
                <a:gd name="T12" fmla="*/ 6 w 21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8">
                  <a:moveTo>
                    <a:pt x="6" y="0"/>
                  </a:moveTo>
                  <a:cubicBezTo>
                    <a:pt x="6" y="2"/>
                    <a:pt x="6" y="5"/>
                    <a:pt x="7" y="5"/>
                  </a:cubicBezTo>
                  <a:cubicBezTo>
                    <a:pt x="19" y="7"/>
                    <a:pt x="15" y="17"/>
                    <a:pt x="18" y="24"/>
                  </a:cubicBezTo>
                  <a:cubicBezTo>
                    <a:pt x="21" y="30"/>
                    <a:pt x="16" y="32"/>
                    <a:pt x="14" y="35"/>
                  </a:cubicBezTo>
                  <a:cubicBezTo>
                    <a:pt x="13" y="36"/>
                    <a:pt x="12" y="38"/>
                    <a:pt x="10" y="38"/>
                  </a:cubicBezTo>
                  <a:cubicBezTo>
                    <a:pt x="0" y="31"/>
                    <a:pt x="2" y="21"/>
                    <a:pt x="2" y="11"/>
                  </a:cubicBezTo>
                  <a:cubicBezTo>
                    <a:pt x="2" y="7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EE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290888" y="1495426"/>
              <a:ext cx="63500" cy="147638"/>
            </a:xfrm>
            <a:custGeom>
              <a:avLst/>
              <a:gdLst>
                <a:gd name="T0" fmla="*/ 7 w 21"/>
                <a:gd name="T1" fmla="*/ 48 h 48"/>
                <a:gd name="T2" fmla="*/ 0 w 21"/>
                <a:gd name="T3" fmla="*/ 41 h 48"/>
                <a:gd name="T4" fmla="*/ 1 w 21"/>
                <a:gd name="T5" fmla="*/ 39 h 48"/>
                <a:gd name="T6" fmla="*/ 5 w 21"/>
                <a:gd name="T7" fmla="*/ 32 h 48"/>
                <a:gd name="T8" fmla="*/ 0 w 21"/>
                <a:gd name="T9" fmla="*/ 9 h 48"/>
                <a:gd name="T10" fmla="*/ 8 w 21"/>
                <a:gd name="T11" fmla="*/ 0 h 48"/>
                <a:gd name="T12" fmla="*/ 19 w 21"/>
                <a:gd name="T13" fmla="*/ 17 h 48"/>
                <a:gd name="T14" fmla="*/ 19 w 21"/>
                <a:gd name="T15" fmla="*/ 25 h 48"/>
                <a:gd name="T16" fmla="*/ 7 w 21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8">
                  <a:moveTo>
                    <a:pt x="7" y="48"/>
                  </a:moveTo>
                  <a:cubicBezTo>
                    <a:pt x="8" y="43"/>
                    <a:pt x="3" y="43"/>
                    <a:pt x="0" y="41"/>
                  </a:cubicBezTo>
                  <a:cubicBezTo>
                    <a:pt x="1" y="40"/>
                    <a:pt x="1" y="40"/>
                    <a:pt x="1" y="39"/>
                  </a:cubicBezTo>
                  <a:cubicBezTo>
                    <a:pt x="4" y="38"/>
                    <a:pt x="6" y="36"/>
                    <a:pt x="5" y="32"/>
                  </a:cubicBezTo>
                  <a:cubicBezTo>
                    <a:pt x="6" y="24"/>
                    <a:pt x="9" y="15"/>
                    <a:pt x="0" y="9"/>
                  </a:cubicBezTo>
                  <a:cubicBezTo>
                    <a:pt x="0" y="4"/>
                    <a:pt x="10" y="7"/>
                    <a:pt x="8" y="0"/>
                  </a:cubicBezTo>
                  <a:cubicBezTo>
                    <a:pt x="13" y="4"/>
                    <a:pt x="14" y="12"/>
                    <a:pt x="19" y="17"/>
                  </a:cubicBezTo>
                  <a:cubicBezTo>
                    <a:pt x="21" y="19"/>
                    <a:pt x="21" y="22"/>
                    <a:pt x="19" y="25"/>
                  </a:cubicBezTo>
                  <a:cubicBezTo>
                    <a:pt x="13" y="32"/>
                    <a:pt x="11" y="41"/>
                    <a:pt x="7" y="48"/>
                  </a:cubicBezTo>
                  <a:close/>
                </a:path>
              </a:pathLst>
            </a:custGeom>
            <a:solidFill>
              <a:srgbClr val="EA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043238" y="1127126"/>
              <a:ext cx="33338" cy="73025"/>
            </a:xfrm>
            <a:custGeom>
              <a:avLst/>
              <a:gdLst>
                <a:gd name="T0" fmla="*/ 2 w 11"/>
                <a:gd name="T1" fmla="*/ 3 h 24"/>
                <a:gd name="T2" fmla="*/ 9 w 11"/>
                <a:gd name="T3" fmla="*/ 8 h 24"/>
                <a:gd name="T4" fmla="*/ 7 w 11"/>
                <a:gd name="T5" fmla="*/ 19 h 24"/>
                <a:gd name="T6" fmla="*/ 3 w 11"/>
                <a:gd name="T7" fmla="*/ 24 h 24"/>
                <a:gd name="T8" fmla="*/ 0 w 11"/>
                <a:gd name="T9" fmla="*/ 18 h 24"/>
                <a:gd name="T10" fmla="*/ 2 w 11"/>
                <a:gd name="T1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2" y="3"/>
                  </a:moveTo>
                  <a:cubicBezTo>
                    <a:pt x="8" y="0"/>
                    <a:pt x="11" y="1"/>
                    <a:pt x="9" y="8"/>
                  </a:cubicBezTo>
                  <a:cubicBezTo>
                    <a:pt x="8" y="12"/>
                    <a:pt x="7" y="15"/>
                    <a:pt x="7" y="19"/>
                  </a:cubicBezTo>
                  <a:cubicBezTo>
                    <a:pt x="8" y="22"/>
                    <a:pt x="7" y="24"/>
                    <a:pt x="3" y="24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1" y="13"/>
                    <a:pt x="2" y="8"/>
                    <a:pt x="2" y="3"/>
                  </a:cubicBezTo>
                  <a:close/>
                </a:path>
              </a:pathLst>
            </a:custGeom>
            <a:solidFill>
              <a:srgbClr val="F0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2676525" y="1308101"/>
              <a:ext cx="82550" cy="120650"/>
            </a:xfrm>
            <a:custGeom>
              <a:avLst/>
              <a:gdLst>
                <a:gd name="T0" fmla="*/ 27 w 27"/>
                <a:gd name="T1" fmla="*/ 0 h 39"/>
                <a:gd name="T2" fmla="*/ 0 w 27"/>
                <a:gd name="T3" fmla="*/ 39 h 39"/>
                <a:gd name="T4" fmla="*/ 27 w 2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9">
                  <a:moveTo>
                    <a:pt x="27" y="0"/>
                  </a:moveTo>
                  <a:cubicBezTo>
                    <a:pt x="15" y="12"/>
                    <a:pt x="6" y="24"/>
                    <a:pt x="0" y="39"/>
                  </a:cubicBezTo>
                  <a:cubicBezTo>
                    <a:pt x="0" y="24"/>
                    <a:pt x="14" y="4"/>
                    <a:pt x="27" y="0"/>
                  </a:cubicBezTo>
                  <a:close/>
                </a:path>
              </a:pathLst>
            </a:custGeom>
            <a:solidFill>
              <a:srgbClr val="CE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119438" y="1790701"/>
              <a:ext cx="66675" cy="92075"/>
            </a:xfrm>
            <a:custGeom>
              <a:avLst/>
              <a:gdLst>
                <a:gd name="T0" fmla="*/ 10 w 22"/>
                <a:gd name="T1" fmla="*/ 1 h 30"/>
                <a:gd name="T2" fmla="*/ 22 w 22"/>
                <a:gd name="T3" fmla="*/ 30 h 30"/>
                <a:gd name="T4" fmla="*/ 18 w 22"/>
                <a:gd name="T5" fmla="*/ 30 h 30"/>
                <a:gd name="T6" fmla="*/ 12 w 22"/>
                <a:gd name="T7" fmla="*/ 16 h 30"/>
                <a:gd name="T8" fmla="*/ 5 w 22"/>
                <a:gd name="T9" fmla="*/ 3 h 30"/>
                <a:gd name="T10" fmla="*/ 10 w 22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0">
                  <a:moveTo>
                    <a:pt x="10" y="1"/>
                  </a:moveTo>
                  <a:cubicBezTo>
                    <a:pt x="14" y="11"/>
                    <a:pt x="18" y="20"/>
                    <a:pt x="22" y="30"/>
                  </a:cubicBezTo>
                  <a:cubicBezTo>
                    <a:pt x="20" y="30"/>
                    <a:pt x="19" y="30"/>
                    <a:pt x="18" y="30"/>
                  </a:cubicBezTo>
                  <a:cubicBezTo>
                    <a:pt x="14" y="27"/>
                    <a:pt x="15" y="21"/>
                    <a:pt x="12" y="16"/>
                  </a:cubicBezTo>
                  <a:cubicBezTo>
                    <a:pt x="7" y="13"/>
                    <a:pt x="0" y="10"/>
                    <a:pt x="5" y="3"/>
                  </a:cubicBezTo>
                  <a:cubicBezTo>
                    <a:pt x="6" y="1"/>
                    <a:pt x="8" y="0"/>
                    <a:pt x="10" y="1"/>
                  </a:cubicBezTo>
                  <a:close/>
                </a:path>
              </a:pathLst>
            </a:custGeom>
            <a:solidFill>
              <a:srgbClr val="BA7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2679700" y="1603376"/>
              <a:ext cx="31750" cy="33338"/>
            </a:xfrm>
            <a:custGeom>
              <a:avLst/>
              <a:gdLst>
                <a:gd name="T0" fmla="*/ 0 w 10"/>
                <a:gd name="T1" fmla="*/ 5 h 11"/>
                <a:gd name="T2" fmla="*/ 2 w 10"/>
                <a:gd name="T3" fmla="*/ 1 h 11"/>
                <a:gd name="T4" fmla="*/ 8 w 10"/>
                <a:gd name="T5" fmla="*/ 9 h 11"/>
                <a:gd name="T6" fmla="*/ 2 w 10"/>
                <a:gd name="T7" fmla="*/ 11 h 11"/>
                <a:gd name="T8" fmla="*/ 0 w 1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1" y="4"/>
                    <a:pt x="1" y="3"/>
                    <a:pt x="2" y="1"/>
                  </a:cubicBezTo>
                  <a:cubicBezTo>
                    <a:pt x="9" y="0"/>
                    <a:pt x="10" y="3"/>
                    <a:pt x="8" y="9"/>
                  </a:cubicBezTo>
                  <a:cubicBezTo>
                    <a:pt x="6" y="10"/>
                    <a:pt x="5" y="11"/>
                    <a:pt x="2" y="11"/>
                  </a:cubicBezTo>
                  <a:cubicBezTo>
                    <a:pt x="0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7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2835275" y="1793876"/>
              <a:ext cx="101600" cy="104775"/>
            </a:xfrm>
            <a:custGeom>
              <a:avLst/>
              <a:gdLst>
                <a:gd name="T0" fmla="*/ 20 w 33"/>
                <a:gd name="T1" fmla="*/ 29 h 34"/>
                <a:gd name="T2" fmla="*/ 14 w 33"/>
                <a:gd name="T3" fmla="*/ 33 h 34"/>
                <a:gd name="T4" fmla="*/ 0 w 33"/>
                <a:gd name="T5" fmla="*/ 19 h 34"/>
                <a:gd name="T6" fmla="*/ 10 w 33"/>
                <a:gd name="T7" fmla="*/ 1 h 34"/>
                <a:gd name="T8" fmla="*/ 23 w 33"/>
                <a:gd name="T9" fmla="*/ 4 h 34"/>
                <a:gd name="T10" fmla="*/ 30 w 33"/>
                <a:gd name="T11" fmla="*/ 11 h 34"/>
                <a:gd name="T12" fmla="*/ 30 w 33"/>
                <a:gd name="T13" fmla="*/ 21 h 34"/>
                <a:gd name="T14" fmla="*/ 31 w 33"/>
                <a:gd name="T15" fmla="*/ 24 h 34"/>
                <a:gd name="T16" fmla="*/ 30 w 33"/>
                <a:gd name="T17" fmla="*/ 31 h 34"/>
                <a:gd name="T18" fmla="*/ 24 w 33"/>
                <a:gd name="T19" fmla="*/ 31 h 34"/>
                <a:gd name="T20" fmla="*/ 20 w 33"/>
                <a:gd name="T21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20" y="29"/>
                  </a:moveTo>
                  <a:cubicBezTo>
                    <a:pt x="19" y="32"/>
                    <a:pt x="20" y="34"/>
                    <a:pt x="14" y="33"/>
                  </a:cubicBezTo>
                  <a:cubicBezTo>
                    <a:pt x="6" y="31"/>
                    <a:pt x="7" y="21"/>
                    <a:pt x="0" y="19"/>
                  </a:cubicBezTo>
                  <a:cubicBezTo>
                    <a:pt x="2" y="12"/>
                    <a:pt x="4" y="6"/>
                    <a:pt x="10" y="1"/>
                  </a:cubicBezTo>
                  <a:cubicBezTo>
                    <a:pt x="15" y="0"/>
                    <a:pt x="19" y="3"/>
                    <a:pt x="23" y="4"/>
                  </a:cubicBezTo>
                  <a:cubicBezTo>
                    <a:pt x="26" y="6"/>
                    <a:pt x="29" y="7"/>
                    <a:pt x="30" y="11"/>
                  </a:cubicBezTo>
                  <a:cubicBezTo>
                    <a:pt x="30" y="14"/>
                    <a:pt x="30" y="17"/>
                    <a:pt x="30" y="21"/>
                  </a:cubicBezTo>
                  <a:cubicBezTo>
                    <a:pt x="30" y="22"/>
                    <a:pt x="30" y="23"/>
                    <a:pt x="31" y="24"/>
                  </a:cubicBezTo>
                  <a:cubicBezTo>
                    <a:pt x="31" y="27"/>
                    <a:pt x="33" y="29"/>
                    <a:pt x="30" y="31"/>
                  </a:cubicBezTo>
                  <a:cubicBezTo>
                    <a:pt x="28" y="33"/>
                    <a:pt x="26" y="32"/>
                    <a:pt x="24" y="31"/>
                  </a:cubicBezTo>
                  <a:cubicBezTo>
                    <a:pt x="22" y="30"/>
                    <a:pt x="22" y="28"/>
                    <a:pt x="20" y="29"/>
                  </a:cubicBezTo>
                  <a:close/>
                </a:path>
              </a:pathLst>
            </a:custGeom>
            <a:solidFill>
              <a:srgbClr val="F49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897188" y="1854201"/>
              <a:ext cx="201613" cy="84138"/>
            </a:xfrm>
            <a:custGeom>
              <a:avLst/>
              <a:gdLst>
                <a:gd name="T0" fmla="*/ 0 w 66"/>
                <a:gd name="T1" fmla="*/ 9 h 27"/>
                <a:gd name="T2" fmla="*/ 3 w 66"/>
                <a:gd name="T3" fmla="*/ 8 h 27"/>
                <a:gd name="T4" fmla="*/ 9 w 66"/>
                <a:gd name="T5" fmla="*/ 10 h 27"/>
                <a:gd name="T6" fmla="*/ 7 w 66"/>
                <a:gd name="T7" fmla="*/ 3 h 27"/>
                <a:gd name="T8" fmla="*/ 9 w 66"/>
                <a:gd name="T9" fmla="*/ 1 h 27"/>
                <a:gd name="T10" fmla="*/ 18 w 66"/>
                <a:gd name="T11" fmla="*/ 4 h 27"/>
                <a:gd name="T12" fmla="*/ 32 w 66"/>
                <a:gd name="T13" fmla="*/ 8 h 27"/>
                <a:gd name="T14" fmla="*/ 35 w 66"/>
                <a:gd name="T15" fmla="*/ 8 h 27"/>
                <a:gd name="T16" fmla="*/ 49 w 66"/>
                <a:gd name="T17" fmla="*/ 4 h 27"/>
                <a:gd name="T18" fmla="*/ 53 w 66"/>
                <a:gd name="T19" fmla="*/ 2 h 27"/>
                <a:gd name="T20" fmla="*/ 61 w 66"/>
                <a:gd name="T21" fmla="*/ 3 h 27"/>
                <a:gd name="T22" fmla="*/ 64 w 66"/>
                <a:gd name="T23" fmla="*/ 9 h 27"/>
                <a:gd name="T24" fmla="*/ 47 w 66"/>
                <a:gd name="T25" fmla="*/ 23 h 27"/>
                <a:gd name="T26" fmla="*/ 44 w 66"/>
                <a:gd name="T27" fmla="*/ 24 h 27"/>
                <a:gd name="T28" fmla="*/ 40 w 66"/>
                <a:gd name="T29" fmla="*/ 21 h 27"/>
                <a:gd name="T30" fmla="*/ 34 w 66"/>
                <a:gd name="T31" fmla="*/ 19 h 27"/>
                <a:gd name="T32" fmla="*/ 29 w 66"/>
                <a:gd name="T33" fmla="*/ 18 h 27"/>
                <a:gd name="T34" fmla="*/ 21 w 66"/>
                <a:gd name="T35" fmla="*/ 20 h 27"/>
                <a:gd name="T36" fmla="*/ 10 w 66"/>
                <a:gd name="T37" fmla="*/ 14 h 27"/>
                <a:gd name="T38" fmla="*/ 0 w 66"/>
                <a:gd name="T3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27">
                  <a:moveTo>
                    <a:pt x="0" y="9"/>
                  </a:moveTo>
                  <a:cubicBezTo>
                    <a:pt x="0" y="8"/>
                    <a:pt x="1" y="7"/>
                    <a:pt x="3" y="8"/>
                  </a:cubicBezTo>
                  <a:cubicBezTo>
                    <a:pt x="5" y="9"/>
                    <a:pt x="7" y="12"/>
                    <a:pt x="9" y="10"/>
                  </a:cubicBezTo>
                  <a:cubicBezTo>
                    <a:pt x="12" y="7"/>
                    <a:pt x="8" y="6"/>
                    <a:pt x="7" y="3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2" y="10"/>
                    <a:pt x="26" y="10"/>
                    <a:pt x="32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1" y="10"/>
                    <a:pt x="46" y="11"/>
                    <a:pt x="49" y="4"/>
                  </a:cubicBezTo>
                  <a:cubicBezTo>
                    <a:pt x="50" y="2"/>
                    <a:pt x="52" y="2"/>
                    <a:pt x="53" y="2"/>
                  </a:cubicBezTo>
                  <a:cubicBezTo>
                    <a:pt x="56" y="3"/>
                    <a:pt x="58" y="3"/>
                    <a:pt x="61" y="3"/>
                  </a:cubicBezTo>
                  <a:cubicBezTo>
                    <a:pt x="65" y="3"/>
                    <a:pt x="66" y="5"/>
                    <a:pt x="64" y="9"/>
                  </a:cubicBezTo>
                  <a:cubicBezTo>
                    <a:pt x="56" y="11"/>
                    <a:pt x="46" y="10"/>
                    <a:pt x="47" y="23"/>
                  </a:cubicBezTo>
                  <a:cubicBezTo>
                    <a:pt x="47" y="23"/>
                    <a:pt x="45" y="24"/>
                    <a:pt x="44" y="24"/>
                  </a:cubicBezTo>
                  <a:cubicBezTo>
                    <a:pt x="44" y="22"/>
                    <a:pt x="42" y="20"/>
                    <a:pt x="40" y="21"/>
                  </a:cubicBezTo>
                  <a:cubicBezTo>
                    <a:pt x="37" y="22"/>
                    <a:pt x="35" y="25"/>
                    <a:pt x="34" y="19"/>
                  </a:cubicBezTo>
                  <a:cubicBezTo>
                    <a:pt x="33" y="16"/>
                    <a:pt x="30" y="16"/>
                    <a:pt x="29" y="18"/>
                  </a:cubicBezTo>
                  <a:cubicBezTo>
                    <a:pt x="28" y="27"/>
                    <a:pt x="23" y="19"/>
                    <a:pt x="21" y="20"/>
                  </a:cubicBezTo>
                  <a:cubicBezTo>
                    <a:pt x="21" y="13"/>
                    <a:pt x="14" y="12"/>
                    <a:pt x="10" y="14"/>
                  </a:cubicBezTo>
                  <a:cubicBezTo>
                    <a:pt x="3" y="19"/>
                    <a:pt x="2" y="14"/>
                    <a:pt x="0" y="9"/>
                  </a:cubicBezTo>
                  <a:close/>
                </a:path>
              </a:pathLst>
            </a:custGeom>
            <a:solidFill>
              <a:srgbClr val="E36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811463" y="1797051"/>
              <a:ext cx="55563" cy="109538"/>
            </a:xfrm>
            <a:custGeom>
              <a:avLst/>
              <a:gdLst>
                <a:gd name="T0" fmla="*/ 18 w 18"/>
                <a:gd name="T1" fmla="*/ 1 h 36"/>
                <a:gd name="T2" fmla="*/ 8 w 18"/>
                <a:gd name="T3" fmla="*/ 18 h 36"/>
                <a:gd name="T4" fmla="*/ 2 w 18"/>
                <a:gd name="T5" fmla="*/ 36 h 36"/>
                <a:gd name="T6" fmla="*/ 0 w 18"/>
                <a:gd name="T7" fmla="*/ 35 h 36"/>
                <a:gd name="T8" fmla="*/ 14 w 18"/>
                <a:gd name="T9" fmla="*/ 1 h 36"/>
                <a:gd name="T10" fmla="*/ 18 w 18"/>
                <a:gd name="T1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18" y="1"/>
                  </a:moveTo>
                  <a:cubicBezTo>
                    <a:pt x="15" y="7"/>
                    <a:pt x="14" y="14"/>
                    <a:pt x="8" y="18"/>
                  </a:cubicBezTo>
                  <a:cubicBezTo>
                    <a:pt x="4" y="23"/>
                    <a:pt x="4" y="30"/>
                    <a:pt x="2" y="36"/>
                  </a:cubicBezTo>
                  <a:cubicBezTo>
                    <a:pt x="1" y="36"/>
                    <a:pt x="1" y="35"/>
                    <a:pt x="0" y="35"/>
                  </a:cubicBezTo>
                  <a:cubicBezTo>
                    <a:pt x="1" y="22"/>
                    <a:pt x="4" y="10"/>
                    <a:pt x="14" y="1"/>
                  </a:cubicBezTo>
                  <a:cubicBezTo>
                    <a:pt x="15" y="0"/>
                    <a:pt x="16" y="0"/>
                    <a:pt x="18" y="1"/>
                  </a:cubicBezTo>
                  <a:close/>
                </a:path>
              </a:pathLst>
            </a:custGeom>
            <a:solidFill>
              <a:srgbClr val="C87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3062288" y="1797051"/>
              <a:ext cx="93663" cy="88900"/>
            </a:xfrm>
            <a:custGeom>
              <a:avLst/>
              <a:gdLst>
                <a:gd name="T0" fmla="*/ 10 w 31"/>
                <a:gd name="T1" fmla="*/ 28 h 29"/>
                <a:gd name="T2" fmla="*/ 6 w 31"/>
                <a:gd name="T3" fmla="*/ 24 h 29"/>
                <a:gd name="T4" fmla="*/ 0 w 31"/>
                <a:gd name="T5" fmla="*/ 22 h 29"/>
                <a:gd name="T6" fmla="*/ 1 w 31"/>
                <a:gd name="T7" fmla="*/ 10 h 29"/>
                <a:gd name="T8" fmla="*/ 3 w 31"/>
                <a:gd name="T9" fmla="*/ 6 h 29"/>
                <a:gd name="T10" fmla="*/ 25 w 31"/>
                <a:gd name="T11" fmla="*/ 1 h 29"/>
                <a:gd name="T12" fmla="*/ 31 w 31"/>
                <a:gd name="T13" fmla="*/ 14 h 29"/>
                <a:gd name="T14" fmla="*/ 24 w 31"/>
                <a:gd name="T15" fmla="*/ 22 h 29"/>
                <a:gd name="T16" fmla="*/ 10 w 31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9">
                  <a:moveTo>
                    <a:pt x="10" y="28"/>
                  </a:moveTo>
                  <a:cubicBezTo>
                    <a:pt x="9" y="26"/>
                    <a:pt x="11" y="21"/>
                    <a:pt x="6" y="24"/>
                  </a:cubicBezTo>
                  <a:cubicBezTo>
                    <a:pt x="3" y="26"/>
                    <a:pt x="1" y="27"/>
                    <a:pt x="0" y="22"/>
                  </a:cubicBezTo>
                  <a:cubicBezTo>
                    <a:pt x="2" y="18"/>
                    <a:pt x="3" y="15"/>
                    <a:pt x="1" y="10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10" y="2"/>
                    <a:pt x="17" y="0"/>
                    <a:pt x="25" y="1"/>
                  </a:cubicBezTo>
                  <a:cubicBezTo>
                    <a:pt x="22" y="8"/>
                    <a:pt x="31" y="9"/>
                    <a:pt x="31" y="14"/>
                  </a:cubicBezTo>
                  <a:cubicBezTo>
                    <a:pt x="28" y="16"/>
                    <a:pt x="25" y="16"/>
                    <a:pt x="24" y="22"/>
                  </a:cubicBezTo>
                  <a:cubicBezTo>
                    <a:pt x="24" y="26"/>
                    <a:pt x="16" y="29"/>
                    <a:pt x="10" y="28"/>
                  </a:cubicBezTo>
                  <a:close/>
                </a:path>
              </a:pathLst>
            </a:custGeom>
            <a:solidFill>
              <a:srgbClr val="F2A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3013075" y="1935163"/>
              <a:ext cx="49213" cy="30163"/>
            </a:xfrm>
            <a:custGeom>
              <a:avLst/>
              <a:gdLst>
                <a:gd name="T0" fmla="*/ 10 w 16"/>
                <a:gd name="T1" fmla="*/ 10 h 10"/>
                <a:gd name="T2" fmla="*/ 4 w 16"/>
                <a:gd name="T3" fmla="*/ 4 h 10"/>
                <a:gd name="T4" fmla="*/ 4 w 16"/>
                <a:gd name="T5" fmla="*/ 0 h 10"/>
                <a:gd name="T6" fmla="*/ 11 w 16"/>
                <a:gd name="T7" fmla="*/ 3 h 10"/>
                <a:gd name="T8" fmla="*/ 10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0" y="10"/>
                  </a:moveTo>
                  <a:cubicBezTo>
                    <a:pt x="10" y="5"/>
                    <a:pt x="8" y="5"/>
                    <a:pt x="4" y="4"/>
                  </a:cubicBezTo>
                  <a:cubicBezTo>
                    <a:pt x="0" y="3"/>
                    <a:pt x="2" y="2"/>
                    <a:pt x="4" y="0"/>
                  </a:cubicBezTo>
                  <a:cubicBezTo>
                    <a:pt x="6" y="1"/>
                    <a:pt x="9" y="2"/>
                    <a:pt x="11" y="3"/>
                  </a:cubicBezTo>
                  <a:cubicBezTo>
                    <a:pt x="14" y="6"/>
                    <a:pt x="16" y="9"/>
                    <a:pt x="10" y="10"/>
                  </a:cubicBezTo>
                  <a:close/>
                </a:path>
              </a:pathLst>
            </a:custGeom>
            <a:solidFill>
              <a:srgbClr val="E36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2686050" y="1379538"/>
              <a:ext cx="638175" cy="466725"/>
            </a:xfrm>
            <a:custGeom>
              <a:avLst/>
              <a:gdLst>
                <a:gd name="T0" fmla="*/ 148 w 209"/>
                <a:gd name="T1" fmla="*/ 137 h 152"/>
                <a:gd name="T2" fmla="*/ 127 w 209"/>
                <a:gd name="T3" fmla="*/ 143 h 152"/>
                <a:gd name="T4" fmla="*/ 79 w 209"/>
                <a:gd name="T5" fmla="*/ 144 h 152"/>
                <a:gd name="T6" fmla="*/ 72 w 209"/>
                <a:gd name="T7" fmla="*/ 141 h 152"/>
                <a:gd name="T8" fmla="*/ 59 w 209"/>
                <a:gd name="T9" fmla="*/ 137 h 152"/>
                <a:gd name="T10" fmla="*/ 55 w 209"/>
                <a:gd name="T11" fmla="*/ 137 h 152"/>
                <a:gd name="T12" fmla="*/ 6 w 209"/>
                <a:gd name="T13" fmla="*/ 82 h 152"/>
                <a:gd name="T14" fmla="*/ 0 w 209"/>
                <a:gd name="T15" fmla="*/ 74 h 152"/>
                <a:gd name="T16" fmla="*/ 6 w 209"/>
                <a:gd name="T17" fmla="*/ 64 h 152"/>
                <a:gd name="T18" fmla="*/ 42 w 209"/>
                <a:gd name="T19" fmla="*/ 20 h 152"/>
                <a:gd name="T20" fmla="*/ 53 w 209"/>
                <a:gd name="T21" fmla="*/ 10 h 152"/>
                <a:gd name="T22" fmla="*/ 67 w 209"/>
                <a:gd name="T23" fmla="*/ 5 h 152"/>
                <a:gd name="T24" fmla="*/ 119 w 209"/>
                <a:gd name="T25" fmla="*/ 16 h 152"/>
                <a:gd name="T26" fmla="*/ 190 w 209"/>
                <a:gd name="T27" fmla="*/ 42 h 152"/>
                <a:gd name="T28" fmla="*/ 198 w 209"/>
                <a:gd name="T29" fmla="*/ 47 h 152"/>
                <a:gd name="T30" fmla="*/ 206 w 209"/>
                <a:gd name="T31" fmla="*/ 63 h 152"/>
                <a:gd name="T32" fmla="*/ 204 w 209"/>
                <a:gd name="T33" fmla="*/ 70 h 152"/>
                <a:gd name="T34" fmla="*/ 199 w 209"/>
                <a:gd name="T35" fmla="*/ 78 h 152"/>
                <a:gd name="T36" fmla="*/ 198 w 209"/>
                <a:gd name="T37" fmla="*/ 79 h 152"/>
                <a:gd name="T38" fmla="*/ 184 w 209"/>
                <a:gd name="T39" fmla="*/ 108 h 152"/>
                <a:gd name="T40" fmla="*/ 152 w 209"/>
                <a:gd name="T41" fmla="*/ 135 h 152"/>
                <a:gd name="T42" fmla="*/ 148 w 209"/>
                <a:gd name="T43" fmla="*/ 1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9" h="152">
                  <a:moveTo>
                    <a:pt x="148" y="137"/>
                  </a:moveTo>
                  <a:cubicBezTo>
                    <a:pt x="141" y="141"/>
                    <a:pt x="134" y="140"/>
                    <a:pt x="127" y="143"/>
                  </a:cubicBezTo>
                  <a:cubicBezTo>
                    <a:pt x="111" y="152"/>
                    <a:pt x="95" y="152"/>
                    <a:pt x="79" y="144"/>
                  </a:cubicBezTo>
                  <a:cubicBezTo>
                    <a:pt x="77" y="143"/>
                    <a:pt x="74" y="142"/>
                    <a:pt x="72" y="141"/>
                  </a:cubicBezTo>
                  <a:cubicBezTo>
                    <a:pt x="67" y="142"/>
                    <a:pt x="63" y="137"/>
                    <a:pt x="59" y="137"/>
                  </a:cubicBezTo>
                  <a:cubicBezTo>
                    <a:pt x="57" y="137"/>
                    <a:pt x="56" y="137"/>
                    <a:pt x="55" y="137"/>
                  </a:cubicBezTo>
                  <a:cubicBezTo>
                    <a:pt x="32" y="124"/>
                    <a:pt x="16" y="106"/>
                    <a:pt x="6" y="82"/>
                  </a:cubicBezTo>
                  <a:cubicBezTo>
                    <a:pt x="7" y="77"/>
                    <a:pt x="4" y="75"/>
                    <a:pt x="0" y="74"/>
                  </a:cubicBezTo>
                  <a:cubicBezTo>
                    <a:pt x="0" y="70"/>
                    <a:pt x="7" y="69"/>
                    <a:pt x="6" y="64"/>
                  </a:cubicBezTo>
                  <a:cubicBezTo>
                    <a:pt x="11" y="44"/>
                    <a:pt x="23" y="30"/>
                    <a:pt x="42" y="20"/>
                  </a:cubicBezTo>
                  <a:cubicBezTo>
                    <a:pt x="46" y="17"/>
                    <a:pt x="52" y="15"/>
                    <a:pt x="53" y="10"/>
                  </a:cubicBezTo>
                  <a:cubicBezTo>
                    <a:pt x="55" y="0"/>
                    <a:pt x="61" y="2"/>
                    <a:pt x="67" y="5"/>
                  </a:cubicBezTo>
                  <a:cubicBezTo>
                    <a:pt x="84" y="12"/>
                    <a:pt x="101" y="17"/>
                    <a:pt x="119" y="16"/>
                  </a:cubicBezTo>
                  <a:cubicBezTo>
                    <a:pt x="147" y="14"/>
                    <a:pt x="169" y="26"/>
                    <a:pt x="190" y="42"/>
                  </a:cubicBezTo>
                  <a:cubicBezTo>
                    <a:pt x="193" y="44"/>
                    <a:pt x="194" y="47"/>
                    <a:pt x="198" y="47"/>
                  </a:cubicBezTo>
                  <a:cubicBezTo>
                    <a:pt x="207" y="49"/>
                    <a:pt x="209" y="55"/>
                    <a:pt x="206" y="63"/>
                  </a:cubicBezTo>
                  <a:cubicBezTo>
                    <a:pt x="205" y="65"/>
                    <a:pt x="205" y="68"/>
                    <a:pt x="204" y="70"/>
                  </a:cubicBezTo>
                  <a:cubicBezTo>
                    <a:pt x="203" y="73"/>
                    <a:pt x="200" y="75"/>
                    <a:pt x="199" y="78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193" y="88"/>
                    <a:pt x="191" y="99"/>
                    <a:pt x="184" y="108"/>
                  </a:cubicBezTo>
                  <a:cubicBezTo>
                    <a:pt x="176" y="120"/>
                    <a:pt x="164" y="127"/>
                    <a:pt x="152" y="135"/>
                  </a:cubicBezTo>
                  <a:cubicBezTo>
                    <a:pt x="151" y="136"/>
                    <a:pt x="149" y="136"/>
                    <a:pt x="148" y="137"/>
                  </a:cubicBezTo>
                  <a:close/>
                </a:path>
              </a:pathLst>
            </a:custGeom>
            <a:solidFill>
              <a:srgbClr val="F5C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2936875" y="1139826"/>
              <a:ext cx="20638" cy="46038"/>
            </a:xfrm>
            <a:custGeom>
              <a:avLst/>
              <a:gdLst>
                <a:gd name="T0" fmla="*/ 2 w 7"/>
                <a:gd name="T1" fmla="*/ 0 h 15"/>
                <a:gd name="T2" fmla="*/ 4 w 7"/>
                <a:gd name="T3" fmla="*/ 15 h 15"/>
                <a:gd name="T4" fmla="*/ 2 w 7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4" y="4"/>
                    <a:pt x="7" y="8"/>
                    <a:pt x="4" y="15"/>
                  </a:cubicBezTo>
                  <a:cubicBezTo>
                    <a:pt x="0" y="10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F0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3284538" y="1593851"/>
              <a:ext cx="39688" cy="26988"/>
            </a:xfrm>
            <a:custGeom>
              <a:avLst/>
              <a:gdLst>
                <a:gd name="T0" fmla="*/ 3 w 13"/>
                <a:gd name="T1" fmla="*/ 8 h 9"/>
                <a:gd name="T2" fmla="*/ 8 w 13"/>
                <a:gd name="T3" fmla="*/ 0 h 9"/>
                <a:gd name="T4" fmla="*/ 3 w 13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3" y="8"/>
                  </a:moveTo>
                  <a:cubicBezTo>
                    <a:pt x="0" y="2"/>
                    <a:pt x="3" y="1"/>
                    <a:pt x="8" y="0"/>
                  </a:cubicBezTo>
                  <a:cubicBezTo>
                    <a:pt x="13" y="8"/>
                    <a:pt x="9" y="9"/>
                    <a:pt x="3" y="8"/>
                  </a:cubicBezTo>
                  <a:close/>
                </a:path>
              </a:pathLst>
            </a:custGeom>
            <a:solidFill>
              <a:srgbClr val="FAD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2906713" y="1811338"/>
              <a:ext cx="166688" cy="77788"/>
            </a:xfrm>
            <a:custGeom>
              <a:avLst/>
              <a:gdLst>
                <a:gd name="T0" fmla="*/ 0 w 55"/>
                <a:gd name="T1" fmla="*/ 0 h 25"/>
                <a:gd name="T2" fmla="*/ 28 w 55"/>
                <a:gd name="T3" fmla="*/ 6 h 25"/>
                <a:gd name="T4" fmla="*/ 55 w 55"/>
                <a:gd name="T5" fmla="*/ 2 h 25"/>
                <a:gd name="T6" fmla="*/ 53 w 55"/>
                <a:gd name="T7" fmla="*/ 5 h 25"/>
                <a:gd name="T8" fmla="*/ 39 w 55"/>
                <a:gd name="T9" fmla="*/ 21 h 25"/>
                <a:gd name="T10" fmla="*/ 31 w 55"/>
                <a:gd name="T11" fmla="*/ 23 h 25"/>
                <a:gd name="T12" fmla="*/ 30 w 55"/>
                <a:gd name="T13" fmla="*/ 23 h 25"/>
                <a:gd name="T14" fmla="*/ 30 w 55"/>
                <a:gd name="T15" fmla="*/ 23 h 25"/>
                <a:gd name="T16" fmla="*/ 6 w 55"/>
                <a:gd name="T17" fmla="*/ 5 h 25"/>
                <a:gd name="T18" fmla="*/ 0 w 55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5">
                  <a:moveTo>
                    <a:pt x="0" y="0"/>
                  </a:moveTo>
                  <a:cubicBezTo>
                    <a:pt x="10" y="0"/>
                    <a:pt x="17" y="7"/>
                    <a:pt x="28" y="6"/>
                  </a:cubicBezTo>
                  <a:cubicBezTo>
                    <a:pt x="37" y="5"/>
                    <a:pt x="46" y="4"/>
                    <a:pt x="55" y="2"/>
                  </a:cubicBezTo>
                  <a:cubicBezTo>
                    <a:pt x="54" y="3"/>
                    <a:pt x="53" y="4"/>
                    <a:pt x="53" y="5"/>
                  </a:cubicBezTo>
                  <a:cubicBezTo>
                    <a:pt x="50" y="12"/>
                    <a:pt x="44" y="16"/>
                    <a:pt x="39" y="21"/>
                  </a:cubicBezTo>
                  <a:cubicBezTo>
                    <a:pt x="37" y="23"/>
                    <a:pt x="34" y="25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19" y="21"/>
                    <a:pt x="13" y="12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EFA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2917825" y="1827213"/>
              <a:ext cx="79375" cy="76200"/>
            </a:xfrm>
            <a:custGeom>
              <a:avLst/>
              <a:gdLst>
                <a:gd name="T0" fmla="*/ 2 w 26"/>
                <a:gd name="T1" fmla="*/ 0 h 25"/>
                <a:gd name="T2" fmla="*/ 26 w 26"/>
                <a:gd name="T3" fmla="*/ 18 h 25"/>
                <a:gd name="T4" fmla="*/ 10 w 26"/>
                <a:gd name="T5" fmla="*/ 15 h 25"/>
                <a:gd name="T6" fmla="*/ 2 w 26"/>
                <a:gd name="T7" fmla="*/ 10 h 25"/>
                <a:gd name="T8" fmla="*/ 2 w 2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" y="0"/>
                  </a:moveTo>
                  <a:cubicBezTo>
                    <a:pt x="11" y="4"/>
                    <a:pt x="17" y="13"/>
                    <a:pt x="26" y="18"/>
                  </a:cubicBezTo>
                  <a:cubicBezTo>
                    <a:pt x="19" y="23"/>
                    <a:pt x="13" y="25"/>
                    <a:pt x="10" y="15"/>
                  </a:cubicBezTo>
                  <a:cubicBezTo>
                    <a:pt x="8" y="11"/>
                    <a:pt x="4" y="13"/>
                    <a:pt x="2" y="10"/>
                  </a:cubicBezTo>
                  <a:cubicBezTo>
                    <a:pt x="0" y="7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CD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3000375" y="1827213"/>
              <a:ext cx="88900" cy="76200"/>
            </a:xfrm>
            <a:custGeom>
              <a:avLst/>
              <a:gdLst>
                <a:gd name="T0" fmla="*/ 0 w 29"/>
                <a:gd name="T1" fmla="*/ 18 h 25"/>
                <a:gd name="T2" fmla="*/ 16 w 29"/>
                <a:gd name="T3" fmla="*/ 5 h 25"/>
                <a:gd name="T4" fmla="*/ 22 w 29"/>
                <a:gd name="T5" fmla="*/ 0 h 25"/>
                <a:gd name="T6" fmla="*/ 20 w 29"/>
                <a:gd name="T7" fmla="*/ 12 h 25"/>
                <a:gd name="T8" fmla="*/ 16 w 29"/>
                <a:gd name="T9" fmla="*/ 14 h 25"/>
                <a:gd name="T10" fmla="*/ 0 w 29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">
                  <a:moveTo>
                    <a:pt x="0" y="18"/>
                  </a:moveTo>
                  <a:cubicBezTo>
                    <a:pt x="8" y="16"/>
                    <a:pt x="11" y="9"/>
                    <a:pt x="16" y="5"/>
                  </a:cubicBezTo>
                  <a:cubicBezTo>
                    <a:pt x="18" y="3"/>
                    <a:pt x="19" y="0"/>
                    <a:pt x="22" y="0"/>
                  </a:cubicBezTo>
                  <a:cubicBezTo>
                    <a:pt x="29" y="5"/>
                    <a:pt x="26" y="9"/>
                    <a:pt x="20" y="12"/>
                  </a:cubicBezTo>
                  <a:cubicBezTo>
                    <a:pt x="19" y="13"/>
                    <a:pt x="17" y="13"/>
                    <a:pt x="16" y="14"/>
                  </a:cubicBezTo>
                  <a:cubicBezTo>
                    <a:pt x="13" y="25"/>
                    <a:pt x="7" y="22"/>
                    <a:pt x="0" y="18"/>
                  </a:cubicBezTo>
                  <a:close/>
                </a:path>
              </a:pathLst>
            </a:custGeom>
            <a:solidFill>
              <a:srgbClr val="FDD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3089275" y="1606551"/>
              <a:ext cx="100013" cy="42863"/>
            </a:xfrm>
            <a:custGeom>
              <a:avLst/>
              <a:gdLst>
                <a:gd name="T0" fmla="*/ 13 w 33"/>
                <a:gd name="T1" fmla="*/ 12 h 14"/>
                <a:gd name="T2" fmla="*/ 0 w 33"/>
                <a:gd name="T3" fmla="*/ 6 h 14"/>
                <a:gd name="T4" fmla="*/ 16 w 33"/>
                <a:gd name="T5" fmla="*/ 0 h 14"/>
                <a:gd name="T6" fmla="*/ 26 w 33"/>
                <a:gd name="T7" fmla="*/ 2 h 14"/>
                <a:gd name="T8" fmla="*/ 33 w 33"/>
                <a:gd name="T9" fmla="*/ 6 h 14"/>
                <a:gd name="T10" fmla="*/ 25 w 33"/>
                <a:gd name="T11" fmla="*/ 12 h 14"/>
                <a:gd name="T12" fmla="*/ 13 w 33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13" y="12"/>
                  </a:moveTo>
                  <a:cubicBezTo>
                    <a:pt x="10" y="12"/>
                    <a:pt x="0" y="14"/>
                    <a:pt x="0" y="6"/>
                  </a:cubicBezTo>
                  <a:cubicBezTo>
                    <a:pt x="0" y="0"/>
                    <a:pt x="10" y="0"/>
                    <a:pt x="16" y="0"/>
                  </a:cubicBezTo>
                  <a:cubicBezTo>
                    <a:pt x="19" y="1"/>
                    <a:pt x="23" y="1"/>
                    <a:pt x="26" y="2"/>
                  </a:cubicBezTo>
                  <a:cubicBezTo>
                    <a:pt x="28" y="2"/>
                    <a:pt x="33" y="2"/>
                    <a:pt x="33" y="6"/>
                  </a:cubicBezTo>
                  <a:cubicBezTo>
                    <a:pt x="32" y="11"/>
                    <a:pt x="28" y="11"/>
                    <a:pt x="25" y="12"/>
                  </a:cubicBezTo>
                  <a:cubicBezTo>
                    <a:pt x="22" y="12"/>
                    <a:pt x="19" y="12"/>
                    <a:pt x="13" y="12"/>
                  </a:cubicBezTo>
                  <a:close/>
                </a:path>
              </a:pathLst>
            </a:custGeom>
            <a:solidFill>
              <a:srgbClr val="EB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2798763" y="1606551"/>
              <a:ext cx="98425" cy="46038"/>
            </a:xfrm>
            <a:custGeom>
              <a:avLst/>
              <a:gdLst>
                <a:gd name="T0" fmla="*/ 14 w 32"/>
                <a:gd name="T1" fmla="*/ 12 h 15"/>
                <a:gd name="T2" fmla="*/ 0 w 32"/>
                <a:gd name="T3" fmla="*/ 7 h 15"/>
                <a:gd name="T4" fmla="*/ 15 w 32"/>
                <a:gd name="T5" fmla="*/ 1 h 15"/>
                <a:gd name="T6" fmla="*/ 32 w 32"/>
                <a:gd name="T7" fmla="*/ 6 h 15"/>
                <a:gd name="T8" fmla="*/ 14 w 32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4" y="12"/>
                  </a:moveTo>
                  <a:cubicBezTo>
                    <a:pt x="9" y="11"/>
                    <a:pt x="0" y="15"/>
                    <a:pt x="0" y="7"/>
                  </a:cubicBezTo>
                  <a:cubicBezTo>
                    <a:pt x="0" y="1"/>
                    <a:pt x="9" y="1"/>
                    <a:pt x="15" y="1"/>
                  </a:cubicBezTo>
                  <a:cubicBezTo>
                    <a:pt x="21" y="0"/>
                    <a:pt x="32" y="0"/>
                    <a:pt x="32" y="6"/>
                  </a:cubicBezTo>
                  <a:cubicBezTo>
                    <a:pt x="32" y="14"/>
                    <a:pt x="21" y="11"/>
                    <a:pt x="14" y="12"/>
                  </a:cubicBezTo>
                  <a:close/>
                </a:path>
              </a:pathLst>
            </a:custGeom>
            <a:solidFill>
              <a:srgbClr val="E99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2967038" y="1560513"/>
              <a:ext cx="49213" cy="85725"/>
            </a:xfrm>
            <a:custGeom>
              <a:avLst/>
              <a:gdLst>
                <a:gd name="T0" fmla="*/ 14 w 16"/>
                <a:gd name="T1" fmla="*/ 13 h 28"/>
                <a:gd name="T2" fmla="*/ 9 w 16"/>
                <a:gd name="T3" fmla="*/ 27 h 28"/>
                <a:gd name="T4" fmla="*/ 2 w 16"/>
                <a:gd name="T5" fmla="*/ 25 h 28"/>
                <a:gd name="T6" fmla="*/ 4 w 16"/>
                <a:gd name="T7" fmla="*/ 9 h 28"/>
                <a:gd name="T8" fmla="*/ 12 w 16"/>
                <a:gd name="T9" fmla="*/ 1 h 28"/>
                <a:gd name="T10" fmla="*/ 14 w 16"/>
                <a:gd name="T1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4" y="13"/>
                  </a:moveTo>
                  <a:cubicBezTo>
                    <a:pt x="12" y="18"/>
                    <a:pt x="16" y="24"/>
                    <a:pt x="9" y="27"/>
                  </a:cubicBezTo>
                  <a:cubicBezTo>
                    <a:pt x="7" y="28"/>
                    <a:pt x="3" y="28"/>
                    <a:pt x="2" y="25"/>
                  </a:cubicBezTo>
                  <a:cubicBezTo>
                    <a:pt x="1" y="20"/>
                    <a:pt x="0" y="14"/>
                    <a:pt x="4" y="9"/>
                  </a:cubicBezTo>
                  <a:cubicBezTo>
                    <a:pt x="6" y="6"/>
                    <a:pt x="7" y="0"/>
                    <a:pt x="12" y="1"/>
                  </a:cubicBezTo>
                  <a:cubicBezTo>
                    <a:pt x="16" y="3"/>
                    <a:pt x="12" y="9"/>
                    <a:pt x="14" y="13"/>
                  </a:cubicBezTo>
                  <a:close/>
                </a:path>
              </a:pathLst>
            </a:custGeom>
            <a:solidFill>
              <a:srgbClr val="E79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2863850" y="1511301"/>
              <a:ext cx="47625" cy="69850"/>
            </a:xfrm>
            <a:custGeom>
              <a:avLst/>
              <a:gdLst>
                <a:gd name="T0" fmla="*/ 16 w 16"/>
                <a:gd name="T1" fmla="*/ 13 h 23"/>
                <a:gd name="T2" fmla="*/ 8 w 16"/>
                <a:gd name="T3" fmla="*/ 23 h 23"/>
                <a:gd name="T4" fmla="*/ 1 w 16"/>
                <a:gd name="T5" fmla="*/ 11 h 23"/>
                <a:gd name="T6" fmla="*/ 8 w 16"/>
                <a:gd name="T7" fmla="*/ 0 h 23"/>
                <a:gd name="T8" fmla="*/ 16 w 16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6" y="13"/>
                  </a:moveTo>
                  <a:cubicBezTo>
                    <a:pt x="15" y="17"/>
                    <a:pt x="15" y="23"/>
                    <a:pt x="8" y="23"/>
                  </a:cubicBezTo>
                  <a:cubicBezTo>
                    <a:pt x="1" y="23"/>
                    <a:pt x="0" y="17"/>
                    <a:pt x="1" y="11"/>
                  </a:cubicBezTo>
                  <a:cubicBezTo>
                    <a:pt x="1" y="6"/>
                    <a:pt x="2" y="0"/>
                    <a:pt x="8" y="0"/>
                  </a:cubicBezTo>
                  <a:cubicBezTo>
                    <a:pt x="15" y="1"/>
                    <a:pt x="15" y="7"/>
                    <a:pt x="16" y="13"/>
                  </a:cubicBezTo>
                  <a:close/>
                </a:path>
              </a:pathLst>
            </a:custGeom>
            <a:solidFill>
              <a:srgbClr val="50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082925" y="1511301"/>
              <a:ext cx="49213" cy="69850"/>
            </a:xfrm>
            <a:custGeom>
              <a:avLst/>
              <a:gdLst>
                <a:gd name="T0" fmla="*/ 16 w 16"/>
                <a:gd name="T1" fmla="*/ 12 h 23"/>
                <a:gd name="T2" fmla="*/ 8 w 16"/>
                <a:gd name="T3" fmla="*/ 23 h 23"/>
                <a:gd name="T4" fmla="*/ 1 w 16"/>
                <a:gd name="T5" fmla="*/ 12 h 23"/>
                <a:gd name="T6" fmla="*/ 8 w 16"/>
                <a:gd name="T7" fmla="*/ 0 h 23"/>
                <a:gd name="T8" fmla="*/ 16 w 16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6" y="12"/>
                  </a:moveTo>
                  <a:cubicBezTo>
                    <a:pt x="15" y="17"/>
                    <a:pt x="15" y="23"/>
                    <a:pt x="8" y="23"/>
                  </a:cubicBezTo>
                  <a:cubicBezTo>
                    <a:pt x="2" y="23"/>
                    <a:pt x="1" y="17"/>
                    <a:pt x="1" y="12"/>
                  </a:cubicBezTo>
                  <a:cubicBezTo>
                    <a:pt x="0" y="7"/>
                    <a:pt x="2" y="1"/>
                    <a:pt x="8" y="0"/>
                  </a:cubicBezTo>
                  <a:cubicBezTo>
                    <a:pt x="15" y="0"/>
                    <a:pt x="15" y="7"/>
                    <a:pt x="16" y="12"/>
                  </a:cubicBezTo>
                  <a:close/>
                </a:path>
              </a:pathLst>
            </a:custGeom>
            <a:solidFill>
              <a:srgbClr val="4F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2903538" y="1701801"/>
              <a:ext cx="192088" cy="46038"/>
            </a:xfrm>
            <a:custGeom>
              <a:avLst/>
              <a:gdLst>
                <a:gd name="T0" fmla="*/ 0 w 63"/>
                <a:gd name="T1" fmla="*/ 0 h 15"/>
                <a:gd name="T2" fmla="*/ 63 w 63"/>
                <a:gd name="T3" fmla="*/ 1 h 15"/>
                <a:gd name="T4" fmla="*/ 0 w 6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26" y="10"/>
                    <a:pt x="37" y="11"/>
                    <a:pt x="63" y="1"/>
                  </a:cubicBezTo>
                  <a:cubicBezTo>
                    <a:pt x="52" y="14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9B7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3089275" y="1462088"/>
              <a:ext cx="52388" cy="17463"/>
            </a:xfrm>
            <a:custGeom>
              <a:avLst/>
              <a:gdLst>
                <a:gd name="T0" fmla="*/ 0 w 17"/>
                <a:gd name="T1" fmla="*/ 2 h 6"/>
                <a:gd name="T2" fmla="*/ 17 w 17"/>
                <a:gd name="T3" fmla="*/ 2 h 6"/>
                <a:gd name="T4" fmla="*/ 0 w 17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0" y="2"/>
                  </a:moveTo>
                  <a:cubicBezTo>
                    <a:pt x="7" y="0"/>
                    <a:pt x="12" y="0"/>
                    <a:pt x="17" y="2"/>
                  </a:cubicBezTo>
                  <a:cubicBezTo>
                    <a:pt x="12" y="6"/>
                    <a:pt x="10" y="6"/>
                    <a:pt x="0" y="2"/>
                  </a:cubicBezTo>
                  <a:close/>
                </a:path>
              </a:pathLst>
            </a:custGeom>
            <a:solidFill>
              <a:srgbClr val="BA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5" name="Freeform 81"/>
            <p:cNvSpPr>
              <a:spLocks/>
            </p:cNvSpPr>
            <p:nvPr/>
          </p:nvSpPr>
          <p:spPr bwMode="auto">
            <a:xfrm>
              <a:off x="2851150" y="1462088"/>
              <a:ext cx="46038" cy="17463"/>
            </a:xfrm>
            <a:custGeom>
              <a:avLst/>
              <a:gdLst>
                <a:gd name="T0" fmla="*/ 0 w 15"/>
                <a:gd name="T1" fmla="*/ 3 h 6"/>
                <a:gd name="T2" fmla="*/ 15 w 15"/>
                <a:gd name="T3" fmla="*/ 2 h 6"/>
                <a:gd name="T4" fmla="*/ 0 w 1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5" y="0"/>
                    <a:pt x="10" y="1"/>
                    <a:pt x="15" y="2"/>
                  </a:cubicBezTo>
                  <a:cubicBezTo>
                    <a:pt x="10" y="6"/>
                    <a:pt x="5" y="5"/>
                    <a:pt x="0" y="3"/>
                  </a:cubicBezTo>
                  <a:close/>
                </a:path>
              </a:pathLst>
            </a:custGeom>
            <a:solidFill>
              <a:srgbClr val="BE8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2878138" y="1528763"/>
              <a:ext cx="22225" cy="19050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3 h 6"/>
                <a:gd name="T4" fmla="*/ 4 w 7"/>
                <a:gd name="T5" fmla="*/ 6 h 6"/>
                <a:gd name="T6" fmla="*/ 0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2D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3098800" y="1528763"/>
              <a:ext cx="17463" cy="190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2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0"/>
                    <a:pt x="6" y="2"/>
                  </a:cubicBezTo>
                  <a:cubicBezTo>
                    <a:pt x="6" y="4"/>
                    <a:pt x="6" y="6"/>
                    <a:pt x="3" y="6"/>
                  </a:cubicBezTo>
                  <a:close/>
                </a:path>
              </a:pathLst>
            </a:custGeom>
            <a:solidFill>
              <a:srgbClr val="C1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sp>
        <p:nvSpPr>
          <p:cNvPr id="125" name="Freeform 89"/>
          <p:cNvSpPr>
            <a:spLocks/>
          </p:cNvSpPr>
          <p:nvPr/>
        </p:nvSpPr>
        <p:spPr bwMode="auto">
          <a:xfrm>
            <a:off x="6697333" y="2716213"/>
            <a:ext cx="949325" cy="863600"/>
          </a:xfrm>
          <a:custGeom>
            <a:avLst/>
            <a:gdLst>
              <a:gd name="T0" fmla="*/ 110 w 330"/>
              <a:gd name="T1" fmla="*/ 298 h 298"/>
              <a:gd name="T2" fmla="*/ 40 w 330"/>
              <a:gd name="T3" fmla="*/ 230 h 298"/>
              <a:gd name="T4" fmla="*/ 119 w 330"/>
              <a:gd name="T5" fmla="*/ 21 h 298"/>
              <a:gd name="T6" fmla="*/ 271 w 330"/>
              <a:gd name="T7" fmla="*/ 44 h 298"/>
              <a:gd name="T8" fmla="*/ 306 w 330"/>
              <a:gd name="T9" fmla="*/ 84 h 298"/>
              <a:gd name="T10" fmla="*/ 320 w 330"/>
              <a:gd name="T11" fmla="*/ 112 h 298"/>
              <a:gd name="T12" fmla="*/ 324 w 330"/>
              <a:gd name="T13" fmla="*/ 192 h 298"/>
              <a:gd name="T14" fmla="*/ 283 w 330"/>
              <a:gd name="T15" fmla="*/ 270 h 298"/>
              <a:gd name="T16" fmla="*/ 242 w 330"/>
              <a:gd name="T17" fmla="*/ 298 h 298"/>
              <a:gd name="T18" fmla="*/ 240 w 330"/>
              <a:gd name="T19" fmla="*/ 277 h 298"/>
              <a:gd name="T20" fmla="*/ 224 w 330"/>
              <a:gd name="T21" fmla="*/ 238 h 298"/>
              <a:gd name="T22" fmla="*/ 222 w 330"/>
              <a:gd name="T23" fmla="*/ 236 h 298"/>
              <a:gd name="T24" fmla="*/ 221 w 330"/>
              <a:gd name="T25" fmla="*/ 199 h 298"/>
              <a:gd name="T26" fmla="*/ 226 w 330"/>
              <a:gd name="T27" fmla="*/ 178 h 298"/>
              <a:gd name="T28" fmla="*/ 225 w 330"/>
              <a:gd name="T29" fmla="*/ 148 h 298"/>
              <a:gd name="T30" fmla="*/ 235 w 330"/>
              <a:gd name="T31" fmla="*/ 94 h 298"/>
              <a:gd name="T32" fmla="*/ 235 w 330"/>
              <a:gd name="T33" fmla="*/ 75 h 298"/>
              <a:gd name="T34" fmla="*/ 226 w 330"/>
              <a:gd name="T35" fmla="*/ 70 h 298"/>
              <a:gd name="T36" fmla="*/ 216 w 330"/>
              <a:gd name="T37" fmla="*/ 80 h 298"/>
              <a:gd name="T38" fmla="*/ 194 w 330"/>
              <a:gd name="T39" fmla="*/ 86 h 298"/>
              <a:gd name="T40" fmla="*/ 154 w 330"/>
              <a:gd name="T41" fmla="*/ 87 h 298"/>
              <a:gd name="T42" fmla="*/ 137 w 330"/>
              <a:gd name="T43" fmla="*/ 83 h 298"/>
              <a:gd name="T44" fmla="*/ 128 w 330"/>
              <a:gd name="T45" fmla="*/ 72 h 298"/>
              <a:gd name="T46" fmla="*/ 119 w 330"/>
              <a:gd name="T47" fmla="*/ 69 h 298"/>
              <a:gd name="T48" fmla="*/ 115 w 330"/>
              <a:gd name="T49" fmla="*/ 77 h 298"/>
              <a:gd name="T50" fmla="*/ 124 w 330"/>
              <a:gd name="T51" fmla="*/ 115 h 298"/>
              <a:gd name="T52" fmla="*/ 126 w 330"/>
              <a:gd name="T53" fmla="*/ 132 h 298"/>
              <a:gd name="T54" fmla="*/ 127 w 330"/>
              <a:gd name="T55" fmla="*/ 162 h 298"/>
              <a:gd name="T56" fmla="*/ 128 w 330"/>
              <a:gd name="T57" fmla="*/ 168 h 298"/>
              <a:gd name="T58" fmla="*/ 134 w 330"/>
              <a:gd name="T59" fmla="*/ 206 h 298"/>
              <a:gd name="T60" fmla="*/ 131 w 330"/>
              <a:gd name="T61" fmla="*/ 232 h 298"/>
              <a:gd name="T62" fmla="*/ 116 w 330"/>
              <a:gd name="T63" fmla="*/ 289 h 298"/>
              <a:gd name="T64" fmla="*/ 110 w 330"/>
              <a:gd name="T65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0" h="298">
                <a:moveTo>
                  <a:pt x="110" y="298"/>
                </a:moveTo>
                <a:cubicBezTo>
                  <a:pt x="78" y="284"/>
                  <a:pt x="55" y="261"/>
                  <a:pt x="40" y="230"/>
                </a:cubicBezTo>
                <a:cubicBezTo>
                  <a:pt x="0" y="151"/>
                  <a:pt x="35" y="54"/>
                  <a:pt x="119" y="21"/>
                </a:cubicBezTo>
                <a:cubicBezTo>
                  <a:pt x="173" y="0"/>
                  <a:pt x="224" y="8"/>
                  <a:pt x="271" y="44"/>
                </a:cubicBezTo>
                <a:cubicBezTo>
                  <a:pt x="285" y="55"/>
                  <a:pt x="296" y="69"/>
                  <a:pt x="306" y="84"/>
                </a:cubicBezTo>
                <a:cubicBezTo>
                  <a:pt x="313" y="92"/>
                  <a:pt x="316" y="102"/>
                  <a:pt x="320" y="112"/>
                </a:cubicBezTo>
                <a:cubicBezTo>
                  <a:pt x="327" y="138"/>
                  <a:pt x="330" y="165"/>
                  <a:pt x="324" y="192"/>
                </a:cubicBezTo>
                <a:cubicBezTo>
                  <a:pt x="318" y="222"/>
                  <a:pt x="304" y="248"/>
                  <a:pt x="283" y="270"/>
                </a:cubicBezTo>
                <a:cubicBezTo>
                  <a:pt x="271" y="282"/>
                  <a:pt x="258" y="291"/>
                  <a:pt x="242" y="298"/>
                </a:cubicBezTo>
                <a:cubicBezTo>
                  <a:pt x="237" y="292"/>
                  <a:pt x="239" y="284"/>
                  <a:pt x="240" y="277"/>
                </a:cubicBezTo>
                <a:cubicBezTo>
                  <a:pt x="241" y="261"/>
                  <a:pt x="235" y="249"/>
                  <a:pt x="224" y="238"/>
                </a:cubicBezTo>
                <a:cubicBezTo>
                  <a:pt x="224" y="238"/>
                  <a:pt x="223" y="237"/>
                  <a:pt x="222" y="236"/>
                </a:cubicBezTo>
                <a:cubicBezTo>
                  <a:pt x="215" y="224"/>
                  <a:pt x="212" y="212"/>
                  <a:pt x="221" y="199"/>
                </a:cubicBezTo>
                <a:cubicBezTo>
                  <a:pt x="225" y="193"/>
                  <a:pt x="227" y="186"/>
                  <a:pt x="226" y="178"/>
                </a:cubicBezTo>
                <a:cubicBezTo>
                  <a:pt x="224" y="168"/>
                  <a:pt x="226" y="158"/>
                  <a:pt x="225" y="148"/>
                </a:cubicBezTo>
                <a:cubicBezTo>
                  <a:pt x="224" y="129"/>
                  <a:pt x="228" y="112"/>
                  <a:pt x="235" y="94"/>
                </a:cubicBezTo>
                <a:cubicBezTo>
                  <a:pt x="237" y="88"/>
                  <a:pt x="236" y="82"/>
                  <a:pt x="235" y="75"/>
                </a:cubicBezTo>
                <a:cubicBezTo>
                  <a:pt x="235" y="68"/>
                  <a:pt x="232" y="67"/>
                  <a:pt x="226" y="70"/>
                </a:cubicBezTo>
                <a:cubicBezTo>
                  <a:pt x="222" y="72"/>
                  <a:pt x="219" y="76"/>
                  <a:pt x="216" y="80"/>
                </a:cubicBezTo>
                <a:cubicBezTo>
                  <a:pt x="207" y="91"/>
                  <a:pt x="207" y="91"/>
                  <a:pt x="194" y="86"/>
                </a:cubicBezTo>
                <a:cubicBezTo>
                  <a:pt x="180" y="81"/>
                  <a:pt x="167" y="80"/>
                  <a:pt x="154" y="87"/>
                </a:cubicBezTo>
                <a:cubicBezTo>
                  <a:pt x="147" y="91"/>
                  <a:pt x="141" y="90"/>
                  <a:pt x="137" y="83"/>
                </a:cubicBezTo>
                <a:cubicBezTo>
                  <a:pt x="135" y="79"/>
                  <a:pt x="131" y="75"/>
                  <a:pt x="128" y="72"/>
                </a:cubicBezTo>
                <a:cubicBezTo>
                  <a:pt x="125" y="70"/>
                  <a:pt x="123" y="67"/>
                  <a:pt x="119" y="69"/>
                </a:cubicBezTo>
                <a:cubicBezTo>
                  <a:pt x="116" y="70"/>
                  <a:pt x="115" y="74"/>
                  <a:pt x="115" y="77"/>
                </a:cubicBezTo>
                <a:cubicBezTo>
                  <a:pt x="112" y="91"/>
                  <a:pt x="118" y="103"/>
                  <a:pt x="124" y="115"/>
                </a:cubicBezTo>
                <a:cubicBezTo>
                  <a:pt x="126" y="120"/>
                  <a:pt x="127" y="126"/>
                  <a:pt x="126" y="132"/>
                </a:cubicBezTo>
                <a:cubicBezTo>
                  <a:pt x="126" y="142"/>
                  <a:pt x="125" y="152"/>
                  <a:pt x="127" y="162"/>
                </a:cubicBezTo>
                <a:cubicBezTo>
                  <a:pt x="128" y="164"/>
                  <a:pt x="128" y="166"/>
                  <a:pt x="128" y="168"/>
                </a:cubicBezTo>
                <a:cubicBezTo>
                  <a:pt x="125" y="182"/>
                  <a:pt x="126" y="194"/>
                  <a:pt x="134" y="206"/>
                </a:cubicBezTo>
                <a:cubicBezTo>
                  <a:pt x="139" y="215"/>
                  <a:pt x="135" y="224"/>
                  <a:pt x="131" y="232"/>
                </a:cubicBezTo>
                <a:cubicBezTo>
                  <a:pt x="116" y="249"/>
                  <a:pt x="112" y="268"/>
                  <a:pt x="116" y="289"/>
                </a:cubicBezTo>
                <a:cubicBezTo>
                  <a:pt x="117" y="295"/>
                  <a:pt x="116" y="298"/>
                  <a:pt x="110" y="298"/>
                </a:cubicBezTo>
                <a:close/>
              </a:path>
            </a:pathLst>
          </a:custGeom>
          <a:solidFill>
            <a:srgbClr val="88C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26" name="Freeform 90"/>
          <p:cNvSpPr>
            <a:spLocks/>
          </p:cNvSpPr>
          <p:nvPr/>
        </p:nvSpPr>
        <p:spPr bwMode="auto">
          <a:xfrm>
            <a:off x="1401763" y="2738438"/>
            <a:ext cx="979488" cy="887413"/>
          </a:xfrm>
          <a:custGeom>
            <a:avLst/>
            <a:gdLst>
              <a:gd name="T0" fmla="*/ 127 w 340"/>
              <a:gd name="T1" fmla="*/ 305 h 306"/>
              <a:gd name="T2" fmla="*/ 57 w 340"/>
              <a:gd name="T3" fmla="*/ 245 h 306"/>
              <a:gd name="T4" fmla="*/ 162 w 340"/>
              <a:gd name="T5" fmla="*/ 15 h 306"/>
              <a:gd name="T6" fmla="*/ 337 w 340"/>
              <a:gd name="T7" fmla="*/ 157 h 306"/>
              <a:gd name="T8" fmla="*/ 273 w 340"/>
              <a:gd name="T9" fmla="*/ 290 h 306"/>
              <a:gd name="T10" fmla="*/ 242 w 340"/>
              <a:gd name="T11" fmla="*/ 306 h 306"/>
              <a:gd name="T12" fmla="*/ 240 w 340"/>
              <a:gd name="T13" fmla="*/ 283 h 306"/>
              <a:gd name="T14" fmla="*/ 231 w 340"/>
              <a:gd name="T15" fmla="*/ 241 h 306"/>
              <a:gd name="T16" fmla="*/ 235 w 340"/>
              <a:gd name="T17" fmla="*/ 226 h 306"/>
              <a:gd name="T18" fmla="*/ 276 w 340"/>
              <a:gd name="T19" fmla="*/ 175 h 306"/>
              <a:gd name="T20" fmla="*/ 284 w 340"/>
              <a:gd name="T21" fmla="*/ 166 h 306"/>
              <a:gd name="T22" fmla="*/ 292 w 340"/>
              <a:gd name="T23" fmla="*/ 153 h 306"/>
              <a:gd name="T24" fmla="*/ 282 w 340"/>
              <a:gd name="T25" fmla="*/ 142 h 306"/>
              <a:gd name="T26" fmla="*/ 273 w 340"/>
              <a:gd name="T27" fmla="*/ 131 h 306"/>
              <a:gd name="T28" fmla="*/ 190 w 340"/>
              <a:gd name="T29" fmla="*/ 73 h 306"/>
              <a:gd name="T30" fmla="*/ 103 w 340"/>
              <a:gd name="T31" fmla="*/ 112 h 306"/>
              <a:gd name="T32" fmla="*/ 95 w 340"/>
              <a:gd name="T33" fmla="*/ 130 h 306"/>
              <a:gd name="T34" fmla="*/ 83 w 340"/>
              <a:gd name="T35" fmla="*/ 147 h 306"/>
              <a:gd name="T36" fmla="*/ 83 w 340"/>
              <a:gd name="T37" fmla="*/ 170 h 306"/>
              <a:gd name="T38" fmla="*/ 94 w 340"/>
              <a:gd name="T39" fmla="*/ 182 h 306"/>
              <a:gd name="T40" fmla="*/ 131 w 340"/>
              <a:gd name="T41" fmla="*/ 226 h 306"/>
              <a:gd name="T42" fmla="*/ 140 w 340"/>
              <a:gd name="T43" fmla="*/ 233 h 306"/>
              <a:gd name="T44" fmla="*/ 132 w 340"/>
              <a:gd name="T45" fmla="*/ 253 h 306"/>
              <a:gd name="T46" fmla="*/ 130 w 340"/>
              <a:gd name="T47" fmla="*/ 279 h 306"/>
              <a:gd name="T48" fmla="*/ 127 w 340"/>
              <a:gd name="T49" fmla="*/ 305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0" h="306">
                <a:moveTo>
                  <a:pt x="127" y="305"/>
                </a:moveTo>
                <a:cubicBezTo>
                  <a:pt x="97" y="293"/>
                  <a:pt x="73" y="273"/>
                  <a:pt x="57" y="245"/>
                </a:cubicBezTo>
                <a:cubicBezTo>
                  <a:pt x="0" y="151"/>
                  <a:pt x="54" y="32"/>
                  <a:pt x="162" y="15"/>
                </a:cubicBezTo>
                <a:cubicBezTo>
                  <a:pt x="257" y="0"/>
                  <a:pt x="334" y="72"/>
                  <a:pt x="337" y="157"/>
                </a:cubicBezTo>
                <a:cubicBezTo>
                  <a:pt x="340" y="213"/>
                  <a:pt x="318" y="257"/>
                  <a:pt x="273" y="290"/>
                </a:cubicBezTo>
                <a:cubicBezTo>
                  <a:pt x="263" y="297"/>
                  <a:pt x="253" y="303"/>
                  <a:pt x="242" y="306"/>
                </a:cubicBezTo>
                <a:cubicBezTo>
                  <a:pt x="237" y="299"/>
                  <a:pt x="239" y="290"/>
                  <a:pt x="240" y="283"/>
                </a:cubicBezTo>
                <a:cubicBezTo>
                  <a:pt x="242" y="268"/>
                  <a:pt x="241" y="254"/>
                  <a:pt x="231" y="241"/>
                </a:cubicBezTo>
                <a:cubicBezTo>
                  <a:pt x="228" y="235"/>
                  <a:pt x="229" y="230"/>
                  <a:pt x="235" y="226"/>
                </a:cubicBezTo>
                <a:cubicBezTo>
                  <a:pt x="254" y="213"/>
                  <a:pt x="270" y="198"/>
                  <a:pt x="276" y="175"/>
                </a:cubicBezTo>
                <a:cubicBezTo>
                  <a:pt x="277" y="171"/>
                  <a:pt x="280" y="168"/>
                  <a:pt x="284" y="166"/>
                </a:cubicBezTo>
                <a:cubicBezTo>
                  <a:pt x="289" y="163"/>
                  <a:pt x="294" y="160"/>
                  <a:pt x="292" y="153"/>
                </a:cubicBezTo>
                <a:cubicBezTo>
                  <a:pt x="291" y="148"/>
                  <a:pt x="288" y="143"/>
                  <a:pt x="282" y="142"/>
                </a:cubicBezTo>
                <a:cubicBezTo>
                  <a:pt x="275" y="141"/>
                  <a:pt x="274" y="137"/>
                  <a:pt x="273" y="131"/>
                </a:cubicBezTo>
                <a:cubicBezTo>
                  <a:pt x="257" y="95"/>
                  <a:pt x="229" y="76"/>
                  <a:pt x="190" y="73"/>
                </a:cubicBezTo>
                <a:cubicBezTo>
                  <a:pt x="154" y="70"/>
                  <a:pt x="125" y="84"/>
                  <a:pt x="103" y="112"/>
                </a:cubicBezTo>
                <a:cubicBezTo>
                  <a:pt x="98" y="117"/>
                  <a:pt x="96" y="124"/>
                  <a:pt x="95" y="130"/>
                </a:cubicBezTo>
                <a:cubicBezTo>
                  <a:pt x="94" y="138"/>
                  <a:pt x="91" y="144"/>
                  <a:pt x="83" y="147"/>
                </a:cubicBezTo>
                <a:cubicBezTo>
                  <a:pt x="71" y="153"/>
                  <a:pt x="72" y="164"/>
                  <a:pt x="83" y="170"/>
                </a:cubicBezTo>
                <a:cubicBezTo>
                  <a:pt x="88" y="173"/>
                  <a:pt x="92" y="177"/>
                  <a:pt x="94" y="182"/>
                </a:cubicBezTo>
                <a:cubicBezTo>
                  <a:pt x="101" y="201"/>
                  <a:pt x="115" y="215"/>
                  <a:pt x="131" y="226"/>
                </a:cubicBezTo>
                <a:cubicBezTo>
                  <a:pt x="135" y="228"/>
                  <a:pt x="138" y="230"/>
                  <a:pt x="140" y="233"/>
                </a:cubicBezTo>
                <a:cubicBezTo>
                  <a:pt x="141" y="241"/>
                  <a:pt x="133" y="246"/>
                  <a:pt x="132" y="253"/>
                </a:cubicBezTo>
                <a:cubicBezTo>
                  <a:pt x="128" y="261"/>
                  <a:pt x="130" y="270"/>
                  <a:pt x="130" y="279"/>
                </a:cubicBezTo>
                <a:cubicBezTo>
                  <a:pt x="129" y="287"/>
                  <a:pt x="132" y="297"/>
                  <a:pt x="127" y="305"/>
                </a:cubicBezTo>
                <a:close/>
              </a:path>
            </a:pathLst>
          </a:custGeom>
          <a:solidFill>
            <a:srgbClr val="15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27" name="Freeform 91"/>
          <p:cNvSpPr>
            <a:spLocks/>
          </p:cNvSpPr>
          <p:nvPr/>
        </p:nvSpPr>
        <p:spPr bwMode="auto">
          <a:xfrm>
            <a:off x="4121149" y="2715928"/>
            <a:ext cx="973138" cy="881063"/>
          </a:xfrm>
          <a:custGeom>
            <a:avLst/>
            <a:gdLst>
              <a:gd name="T0" fmla="*/ 108 w 338"/>
              <a:gd name="T1" fmla="*/ 22 h 304"/>
              <a:gd name="T2" fmla="*/ 258 w 338"/>
              <a:gd name="T3" fmla="*/ 39 h 304"/>
              <a:gd name="T4" fmla="*/ 282 w 338"/>
              <a:gd name="T5" fmla="*/ 263 h 304"/>
              <a:gd name="T6" fmla="*/ 221 w 338"/>
              <a:gd name="T7" fmla="*/ 304 h 304"/>
              <a:gd name="T8" fmla="*/ 218 w 338"/>
              <a:gd name="T9" fmla="*/ 292 h 304"/>
              <a:gd name="T10" fmla="*/ 212 w 338"/>
              <a:gd name="T11" fmla="*/ 238 h 304"/>
              <a:gd name="T12" fmla="*/ 229 w 338"/>
              <a:gd name="T13" fmla="*/ 236 h 304"/>
              <a:gd name="T14" fmla="*/ 235 w 338"/>
              <a:gd name="T15" fmla="*/ 242 h 304"/>
              <a:gd name="T16" fmla="*/ 236 w 338"/>
              <a:gd name="T17" fmla="*/ 244 h 304"/>
              <a:gd name="T18" fmla="*/ 250 w 338"/>
              <a:gd name="T19" fmla="*/ 247 h 304"/>
              <a:gd name="T20" fmla="*/ 246 w 338"/>
              <a:gd name="T21" fmla="*/ 233 h 304"/>
              <a:gd name="T22" fmla="*/ 240 w 338"/>
              <a:gd name="T23" fmla="*/ 227 h 304"/>
              <a:gd name="T24" fmla="*/ 240 w 338"/>
              <a:gd name="T25" fmla="*/ 216 h 304"/>
              <a:gd name="T26" fmla="*/ 261 w 338"/>
              <a:gd name="T27" fmla="*/ 175 h 304"/>
              <a:gd name="T28" fmla="*/ 265 w 338"/>
              <a:gd name="T29" fmla="*/ 170 h 304"/>
              <a:gd name="T30" fmla="*/ 267 w 338"/>
              <a:gd name="T31" fmla="*/ 152 h 304"/>
              <a:gd name="T32" fmla="*/ 263 w 338"/>
              <a:gd name="T33" fmla="*/ 145 h 304"/>
              <a:gd name="T34" fmla="*/ 200 w 338"/>
              <a:gd name="T35" fmla="*/ 75 h 304"/>
              <a:gd name="T36" fmla="*/ 116 w 338"/>
              <a:gd name="T37" fmla="*/ 81 h 304"/>
              <a:gd name="T38" fmla="*/ 71 w 338"/>
              <a:gd name="T39" fmla="*/ 150 h 304"/>
              <a:gd name="T40" fmla="*/ 70 w 338"/>
              <a:gd name="T41" fmla="*/ 153 h 304"/>
              <a:gd name="T42" fmla="*/ 74 w 338"/>
              <a:gd name="T43" fmla="*/ 179 h 304"/>
              <a:gd name="T44" fmla="*/ 93 w 338"/>
              <a:gd name="T45" fmla="*/ 215 h 304"/>
              <a:gd name="T46" fmla="*/ 92 w 338"/>
              <a:gd name="T47" fmla="*/ 228 h 304"/>
              <a:gd name="T48" fmla="*/ 84 w 338"/>
              <a:gd name="T49" fmla="*/ 240 h 304"/>
              <a:gd name="T50" fmla="*/ 85 w 338"/>
              <a:gd name="T51" fmla="*/ 248 h 304"/>
              <a:gd name="T52" fmla="*/ 92 w 338"/>
              <a:gd name="T53" fmla="*/ 248 h 304"/>
              <a:gd name="T54" fmla="*/ 105 w 338"/>
              <a:gd name="T55" fmla="*/ 237 h 304"/>
              <a:gd name="T56" fmla="*/ 122 w 338"/>
              <a:gd name="T57" fmla="*/ 238 h 304"/>
              <a:gd name="T58" fmla="*/ 115 w 338"/>
              <a:gd name="T59" fmla="*/ 296 h 304"/>
              <a:gd name="T60" fmla="*/ 113 w 338"/>
              <a:gd name="T61" fmla="*/ 302 h 304"/>
              <a:gd name="T62" fmla="*/ 90 w 338"/>
              <a:gd name="T63" fmla="*/ 293 h 304"/>
              <a:gd name="T64" fmla="*/ 24 w 338"/>
              <a:gd name="T65" fmla="*/ 112 h 304"/>
              <a:gd name="T66" fmla="*/ 38 w 338"/>
              <a:gd name="T67" fmla="*/ 82 h 304"/>
              <a:gd name="T68" fmla="*/ 89 w 338"/>
              <a:gd name="T69" fmla="*/ 31 h 304"/>
              <a:gd name="T70" fmla="*/ 108 w 338"/>
              <a:gd name="T71" fmla="*/ 22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8" h="304">
                <a:moveTo>
                  <a:pt x="108" y="22"/>
                </a:moveTo>
                <a:cubicBezTo>
                  <a:pt x="161" y="0"/>
                  <a:pt x="213" y="5"/>
                  <a:pt x="258" y="39"/>
                </a:cubicBezTo>
                <a:cubicBezTo>
                  <a:pt x="335" y="96"/>
                  <a:pt x="338" y="200"/>
                  <a:pt x="282" y="263"/>
                </a:cubicBezTo>
                <a:cubicBezTo>
                  <a:pt x="265" y="282"/>
                  <a:pt x="246" y="297"/>
                  <a:pt x="221" y="304"/>
                </a:cubicBezTo>
                <a:cubicBezTo>
                  <a:pt x="216" y="301"/>
                  <a:pt x="217" y="296"/>
                  <a:pt x="218" y="292"/>
                </a:cubicBezTo>
                <a:cubicBezTo>
                  <a:pt x="221" y="273"/>
                  <a:pt x="221" y="255"/>
                  <a:pt x="212" y="238"/>
                </a:cubicBezTo>
                <a:cubicBezTo>
                  <a:pt x="218" y="230"/>
                  <a:pt x="222" y="229"/>
                  <a:pt x="229" y="236"/>
                </a:cubicBezTo>
                <a:cubicBezTo>
                  <a:pt x="231" y="238"/>
                  <a:pt x="232" y="240"/>
                  <a:pt x="235" y="242"/>
                </a:cubicBezTo>
                <a:cubicBezTo>
                  <a:pt x="235" y="243"/>
                  <a:pt x="236" y="243"/>
                  <a:pt x="236" y="244"/>
                </a:cubicBezTo>
                <a:cubicBezTo>
                  <a:pt x="240" y="247"/>
                  <a:pt x="246" y="252"/>
                  <a:pt x="250" y="247"/>
                </a:cubicBezTo>
                <a:cubicBezTo>
                  <a:pt x="254" y="243"/>
                  <a:pt x="250" y="237"/>
                  <a:pt x="246" y="233"/>
                </a:cubicBezTo>
                <a:cubicBezTo>
                  <a:pt x="244" y="231"/>
                  <a:pt x="242" y="229"/>
                  <a:pt x="240" y="227"/>
                </a:cubicBezTo>
                <a:cubicBezTo>
                  <a:pt x="237" y="223"/>
                  <a:pt x="237" y="220"/>
                  <a:pt x="240" y="216"/>
                </a:cubicBezTo>
                <a:cubicBezTo>
                  <a:pt x="250" y="204"/>
                  <a:pt x="256" y="190"/>
                  <a:pt x="261" y="175"/>
                </a:cubicBezTo>
                <a:cubicBezTo>
                  <a:pt x="262" y="173"/>
                  <a:pt x="263" y="172"/>
                  <a:pt x="265" y="170"/>
                </a:cubicBezTo>
                <a:cubicBezTo>
                  <a:pt x="270" y="165"/>
                  <a:pt x="271" y="159"/>
                  <a:pt x="267" y="152"/>
                </a:cubicBezTo>
                <a:cubicBezTo>
                  <a:pt x="265" y="150"/>
                  <a:pt x="264" y="148"/>
                  <a:pt x="263" y="145"/>
                </a:cubicBezTo>
                <a:cubicBezTo>
                  <a:pt x="261" y="103"/>
                  <a:pt x="235" y="84"/>
                  <a:pt x="200" y="75"/>
                </a:cubicBezTo>
                <a:cubicBezTo>
                  <a:pt x="171" y="68"/>
                  <a:pt x="143" y="69"/>
                  <a:pt x="116" y="81"/>
                </a:cubicBezTo>
                <a:cubicBezTo>
                  <a:pt x="86" y="94"/>
                  <a:pt x="72" y="117"/>
                  <a:pt x="71" y="150"/>
                </a:cubicBezTo>
                <a:cubicBezTo>
                  <a:pt x="71" y="151"/>
                  <a:pt x="71" y="152"/>
                  <a:pt x="70" y="153"/>
                </a:cubicBezTo>
                <a:cubicBezTo>
                  <a:pt x="64" y="163"/>
                  <a:pt x="66" y="172"/>
                  <a:pt x="74" y="179"/>
                </a:cubicBezTo>
                <a:cubicBezTo>
                  <a:pt x="78" y="192"/>
                  <a:pt x="84" y="204"/>
                  <a:pt x="93" y="215"/>
                </a:cubicBezTo>
                <a:cubicBezTo>
                  <a:pt x="97" y="220"/>
                  <a:pt x="97" y="224"/>
                  <a:pt x="92" y="228"/>
                </a:cubicBezTo>
                <a:cubicBezTo>
                  <a:pt x="89" y="232"/>
                  <a:pt x="86" y="236"/>
                  <a:pt x="84" y="240"/>
                </a:cubicBezTo>
                <a:cubicBezTo>
                  <a:pt x="83" y="243"/>
                  <a:pt x="82" y="245"/>
                  <a:pt x="85" y="248"/>
                </a:cubicBezTo>
                <a:cubicBezTo>
                  <a:pt x="87" y="250"/>
                  <a:pt x="90" y="249"/>
                  <a:pt x="92" y="248"/>
                </a:cubicBezTo>
                <a:cubicBezTo>
                  <a:pt x="98" y="246"/>
                  <a:pt x="102" y="242"/>
                  <a:pt x="105" y="237"/>
                </a:cubicBezTo>
                <a:cubicBezTo>
                  <a:pt x="112" y="229"/>
                  <a:pt x="116" y="229"/>
                  <a:pt x="122" y="238"/>
                </a:cubicBezTo>
                <a:cubicBezTo>
                  <a:pt x="113" y="256"/>
                  <a:pt x="113" y="276"/>
                  <a:pt x="115" y="296"/>
                </a:cubicBezTo>
                <a:cubicBezTo>
                  <a:pt x="116" y="298"/>
                  <a:pt x="116" y="301"/>
                  <a:pt x="113" y="302"/>
                </a:cubicBezTo>
                <a:cubicBezTo>
                  <a:pt x="103" y="303"/>
                  <a:pt x="97" y="297"/>
                  <a:pt x="90" y="293"/>
                </a:cubicBezTo>
                <a:cubicBezTo>
                  <a:pt x="27" y="255"/>
                  <a:pt x="0" y="181"/>
                  <a:pt x="24" y="112"/>
                </a:cubicBezTo>
                <a:cubicBezTo>
                  <a:pt x="28" y="102"/>
                  <a:pt x="32" y="92"/>
                  <a:pt x="38" y="82"/>
                </a:cubicBezTo>
                <a:cubicBezTo>
                  <a:pt x="50" y="60"/>
                  <a:pt x="69" y="45"/>
                  <a:pt x="89" y="31"/>
                </a:cubicBezTo>
                <a:cubicBezTo>
                  <a:pt x="95" y="27"/>
                  <a:pt x="102" y="25"/>
                  <a:pt x="108" y="22"/>
                </a:cubicBezTo>
                <a:close/>
              </a:path>
            </a:pathLst>
          </a:custGeom>
          <a:solidFill>
            <a:srgbClr val="FFD6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28" name="Freeform 92"/>
          <p:cNvSpPr>
            <a:spLocks/>
          </p:cNvSpPr>
          <p:nvPr/>
        </p:nvSpPr>
        <p:spPr bwMode="auto">
          <a:xfrm>
            <a:off x="7044995" y="3335338"/>
            <a:ext cx="314325" cy="290513"/>
          </a:xfrm>
          <a:custGeom>
            <a:avLst/>
            <a:gdLst>
              <a:gd name="T0" fmla="*/ 108 w 109"/>
              <a:gd name="T1" fmla="*/ 90 h 100"/>
              <a:gd name="T2" fmla="*/ 63 w 109"/>
              <a:gd name="T3" fmla="*/ 99 h 100"/>
              <a:gd name="T4" fmla="*/ 60 w 109"/>
              <a:gd name="T5" fmla="*/ 71 h 100"/>
              <a:gd name="T6" fmla="*/ 59 w 109"/>
              <a:gd name="T7" fmla="*/ 58 h 100"/>
              <a:gd name="T8" fmla="*/ 55 w 109"/>
              <a:gd name="T9" fmla="*/ 54 h 100"/>
              <a:gd name="T10" fmla="*/ 51 w 109"/>
              <a:gd name="T11" fmla="*/ 58 h 100"/>
              <a:gd name="T12" fmla="*/ 49 w 109"/>
              <a:gd name="T13" fmla="*/ 84 h 100"/>
              <a:gd name="T14" fmla="*/ 47 w 109"/>
              <a:gd name="T15" fmla="*/ 99 h 100"/>
              <a:gd name="T16" fmla="*/ 1 w 109"/>
              <a:gd name="T17" fmla="*/ 90 h 100"/>
              <a:gd name="T18" fmla="*/ 2 w 109"/>
              <a:gd name="T19" fmla="*/ 75 h 100"/>
              <a:gd name="T20" fmla="*/ 7 w 109"/>
              <a:gd name="T21" fmla="*/ 21 h 100"/>
              <a:gd name="T22" fmla="*/ 13 w 109"/>
              <a:gd name="T23" fmla="*/ 0 h 100"/>
              <a:gd name="T24" fmla="*/ 21 w 109"/>
              <a:gd name="T25" fmla="*/ 3 h 100"/>
              <a:gd name="T26" fmla="*/ 52 w 109"/>
              <a:gd name="T27" fmla="*/ 27 h 100"/>
              <a:gd name="T28" fmla="*/ 65 w 109"/>
              <a:gd name="T29" fmla="*/ 25 h 100"/>
              <a:gd name="T30" fmla="*/ 85 w 109"/>
              <a:gd name="T31" fmla="*/ 9 h 100"/>
              <a:gd name="T32" fmla="*/ 94 w 109"/>
              <a:gd name="T33" fmla="*/ 4 h 100"/>
              <a:gd name="T34" fmla="*/ 103 w 109"/>
              <a:gd name="T35" fmla="*/ 22 h 100"/>
              <a:gd name="T36" fmla="*/ 104 w 109"/>
              <a:gd name="T37" fmla="*/ 22 h 100"/>
              <a:gd name="T38" fmla="*/ 108 w 109"/>
              <a:gd name="T39" fmla="*/ 66 h 100"/>
              <a:gd name="T40" fmla="*/ 108 w 109"/>
              <a:gd name="T41" fmla="*/ 9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9" h="100">
                <a:moveTo>
                  <a:pt x="108" y="90"/>
                </a:moveTo>
                <a:cubicBezTo>
                  <a:pt x="93" y="97"/>
                  <a:pt x="78" y="100"/>
                  <a:pt x="63" y="99"/>
                </a:cubicBezTo>
                <a:cubicBezTo>
                  <a:pt x="60" y="90"/>
                  <a:pt x="61" y="80"/>
                  <a:pt x="60" y="71"/>
                </a:cubicBezTo>
                <a:cubicBezTo>
                  <a:pt x="60" y="67"/>
                  <a:pt x="60" y="62"/>
                  <a:pt x="59" y="58"/>
                </a:cubicBezTo>
                <a:cubicBezTo>
                  <a:pt x="58" y="57"/>
                  <a:pt x="57" y="54"/>
                  <a:pt x="55" y="54"/>
                </a:cubicBezTo>
                <a:cubicBezTo>
                  <a:pt x="53" y="55"/>
                  <a:pt x="52" y="57"/>
                  <a:pt x="51" y="58"/>
                </a:cubicBezTo>
                <a:cubicBezTo>
                  <a:pt x="49" y="67"/>
                  <a:pt x="49" y="76"/>
                  <a:pt x="49" y="84"/>
                </a:cubicBezTo>
                <a:cubicBezTo>
                  <a:pt x="49" y="89"/>
                  <a:pt x="50" y="95"/>
                  <a:pt x="47" y="99"/>
                </a:cubicBezTo>
                <a:cubicBezTo>
                  <a:pt x="31" y="100"/>
                  <a:pt x="15" y="96"/>
                  <a:pt x="1" y="90"/>
                </a:cubicBezTo>
                <a:cubicBezTo>
                  <a:pt x="3" y="85"/>
                  <a:pt x="3" y="80"/>
                  <a:pt x="2" y="75"/>
                </a:cubicBezTo>
                <a:cubicBezTo>
                  <a:pt x="1" y="57"/>
                  <a:pt x="0" y="38"/>
                  <a:pt x="7" y="21"/>
                </a:cubicBezTo>
                <a:cubicBezTo>
                  <a:pt x="12" y="15"/>
                  <a:pt x="13" y="7"/>
                  <a:pt x="13" y="0"/>
                </a:cubicBezTo>
                <a:cubicBezTo>
                  <a:pt x="18" y="0"/>
                  <a:pt x="18" y="0"/>
                  <a:pt x="21" y="3"/>
                </a:cubicBezTo>
                <a:cubicBezTo>
                  <a:pt x="29" y="14"/>
                  <a:pt x="38" y="23"/>
                  <a:pt x="52" y="27"/>
                </a:cubicBezTo>
                <a:cubicBezTo>
                  <a:pt x="57" y="28"/>
                  <a:pt x="61" y="28"/>
                  <a:pt x="65" y="25"/>
                </a:cubicBezTo>
                <a:cubicBezTo>
                  <a:pt x="72" y="20"/>
                  <a:pt x="79" y="15"/>
                  <a:pt x="85" y="9"/>
                </a:cubicBezTo>
                <a:cubicBezTo>
                  <a:pt x="88" y="6"/>
                  <a:pt x="90" y="3"/>
                  <a:pt x="94" y="4"/>
                </a:cubicBezTo>
                <a:cubicBezTo>
                  <a:pt x="97" y="10"/>
                  <a:pt x="97" y="18"/>
                  <a:pt x="103" y="2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9" y="36"/>
                  <a:pt x="109" y="51"/>
                  <a:pt x="108" y="66"/>
                </a:cubicBezTo>
                <a:cubicBezTo>
                  <a:pt x="107" y="74"/>
                  <a:pt x="106" y="82"/>
                  <a:pt x="108" y="90"/>
                </a:cubicBezTo>
                <a:close/>
              </a:path>
            </a:pathLst>
          </a:custGeom>
          <a:solidFill>
            <a:srgbClr val="D2C4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29" name="Freeform 93"/>
          <p:cNvSpPr>
            <a:spLocks/>
          </p:cNvSpPr>
          <p:nvPr/>
        </p:nvSpPr>
        <p:spPr bwMode="auto">
          <a:xfrm>
            <a:off x="4443412" y="3400140"/>
            <a:ext cx="314325" cy="231775"/>
          </a:xfrm>
          <a:custGeom>
            <a:avLst/>
            <a:gdLst>
              <a:gd name="T0" fmla="*/ 78 w 109"/>
              <a:gd name="T1" fmla="*/ 76 h 80"/>
              <a:gd name="T2" fmla="*/ 9 w 109"/>
              <a:gd name="T3" fmla="*/ 70 h 80"/>
              <a:gd name="T4" fmla="*/ 2 w 109"/>
              <a:gd name="T5" fmla="*/ 57 h 80"/>
              <a:gd name="T6" fmla="*/ 4 w 109"/>
              <a:gd name="T7" fmla="*/ 17 h 80"/>
              <a:gd name="T8" fmla="*/ 28 w 109"/>
              <a:gd name="T9" fmla="*/ 6 h 80"/>
              <a:gd name="T10" fmla="*/ 39 w 109"/>
              <a:gd name="T11" fmla="*/ 22 h 80"/>
              <a:gd name="T12" fmla="*/ 53 w 109"/>
              <a:gd name="T13" fmla="*/ 25 h 80"/>
              <a:gd name="T14" fmla="*/ 58 w 109"/>
              <a:gd name="T15" fmla="*/ 25 h 80"/>
              <a:gd name="T16" fmla="*/ 73 w 109"/>
              <a:gd name="T17" fmla="*/ 22 h 80"/>
              <a:gd name="T18" fmla="*/ 83 w 109"/>
              <a:gd name="T19" fmla="*/ 13 h 80"/>
              <a:gd name="T20" fmla="*/ 85 w 109"/>
              <a:gd name="T21" fmla="*/ 11 h 80"/>
              <a:gd name="T22" fmla="*/ 102 w 109"/>
              <a:gd name="T23" fmla="*/ 9 h 80"/>
              <a:gd name="T24" fmla="*/ 108 w 109"/>
              <a:gd name="T25" fmla="*/ 26 h 80"/>
              <a:gd name="T26" fmla="*/ 107 w 109"/>
              <a:gd name="T27" fmla="*/ 61 h 80"/>
              <a:gd name="T28" fmla="*/ 99 w 109"/>
              <a:gd name="T29" fmla="*/ 70 h 80"/>
              <a:gd name="T30" fmla="*/ 78 w 109"/>
              <a:gd name="T31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" h="80">
                <a:moveTo>
                  <a:pt x="78" y="76"/>
                </a:moveTo>
                <a:cubicBezTo>
                  <a:pt x="54" y="80"/>
                  <a:pt x="32" y="78"/>
                  <a:pt x="9" y="70"/>
                </a:cubicBezTo>
                <a:cubicBezTo>
                  <a:pt x="4" y="68"/>
                  <a:pt x="3" y="62"/>
                  <a:pt x="2" y="57"/>
                </a:cubicBezTo>
                <a:cubicBezTo>
                  <a:pt x="1" y="43"/>
                  <a:pt x="0" y="30"/>
                  <a:pt x="4" y="17"/>
                </a:cubicBezTo>
                <a:cubicBezTo>
                  <a:pt x="8" y="2"/>
                  <a:pt x="14" y="0"/>
                  <a:pt x="28" y="6"/>
                </a:cubicBezTo>
                <a:cubicBezTo>
                  <a:pt x="31" y="12"/>
                  <a:pt x="34" y="17"/>
                  <a:pt x="39" y="22"/>
                </a:cubicBezTo>
                <a:cubicBezTo>
                  <a:pt x="43" y="26"/>
                  <a:pt x="47" y="28"/>
                  <a:pt x="53" y="25"/>
                </a:cubicBezTo>
                <a:cubicBezTo>
                  <a:pt x="55" y="25"/>
                  <a:pt x="56" y="24"/>
                  <a:pt x="58" y="25"/>
                </a:cubicBezTo>
                <a:cubicBezTo>
                  <a:pt x="64" y="28"/>
                  <a:pt x="69" y="25"/>
                  <a:pt x="73" y="22"/>
                </a:cubicBezTo>
                <a:cubicBezTo>
                  <a:pt x="76" y="19"/>
                  <a:pt x="79" y="15"/>
                  <a:pt x="83" y="13"/>
                </a:cubicBezTo>
                <a:cubicBezTo>
                  <a:pt x="84" y="13"/>
                  <a:pt x="85" y="12"/>
                  <a:pt x="85" y="11"/>
                </a:cubicBezTo>
                <a:cubicBezTo>
                  <a:pt x="90" y="1"/>
                  <a:pt x="94" y="0"/>
                  <a:pt x="102" y="9"/>
                </a:cubicBezTo>
                <a:cubicBezTo>
                  <a:pt x="106" y="14"/>
                  <a:pt x="108" y="20"/>
                  <a:pt x="108" y="26"/>
                </a:cubicBezTo>
                <a:cubicBezTo>
                  <a:pt x="109" y="38"/>
                  <a:pt x="108" y="49"/>
                  <a:pt x="107" y="61"/>
                </a:cubicBezTo>
                <a:cubicBezTo>
                  <a:pt x="106" y="66"/>
                  <a:pt x="104" y="68"/>
                  <a:pt x="99" y="70"/>
                </a:cubicBezTo>
                <a:cubicBezTo>
                  <a:pt x="92" y="73"/>
                  <a:pt x="84" y="71"/>
                  <a:pt x="78" y="76"/>
                </a:cubicBezTo>
                <a:close/>
              </a:path>
            </a:pathLst>
          </a:custGeom>
          <a:solidFill>
            <a:srgbClr val="E729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0" name="Freeform 94"/>
          <p:cNvSpPr>
            <a:spLocks/>
          </p:cNvSpPr>
          <p:nvPr/>
        </p:nvSpPr>
        <p:spPr bwMode="auto">
          <a:xfrm>
            <a:off x="1782763" y="3429000"/>
            <a:ext cx="311150" cy="234950"/>
          </a:xfrm>
          <a:custGeom>
            <a:avLst/>
            <a:gdLst>
              <a:gd name="T0" fmla="*/ 100 w 108"/>
              <a:gd name="T1" fmla="*/ 72 h 81"/>
              <a:gd name="T2" fmla="*/ 87 w 108"/>
              <a:gd name="T3" fmla="*/ 76 h 81"/>
              <a:gd name="T4" fmla="*/ 12 w 108"/>
              <a:gd name="T5" fmla="*/ 74 h 81"/>
              <a:gd name="T6" fmla="*/ 6 w 108"/>
              <a:gd name="T7" fmla="*/ 71 h 81"/>
              <a:gd name="T8" fmla="*/ 3 w 108"/>
              <a:gd name="T9" fmla="*/ 40 h 81"/>
              <a:gd name="T10" fmla="*/ 19 w 108"/>
              <a:gd name="T11" fmla="*/ 3 h 81"/>
              <a:gd name="T12" fmla="*/ 24 w 108"/>
              <a:gd name="T13" fmla="*/ 0 h 81"/>
              <a:gd name="T14" fmla="*/ 27 w 108"/>
              <a:gd name="T15" fmla="*/ 4 h 81"/>
              <a:gd name="T16" fmla="*/ 77 w 108"/>
              <a:gd name="T17" fmla="*/ 11 h 81"/>
              <a:gd name="T18" fmla="*/ 87 w 108"/>
              <a:gd name="T19" fmla="*/ 9 h 81"/>
              <a:gd name="T20" fmla="*/ 102 w 108"/>
              <a:gd name="T21" fmla="*/ 40 h 81"/>
              <a:gd name="T22" fmla="*/ 100 w 108"/>
              <a:gd name="T23" fmla="*/ 7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81">
                <a:moveTo>
                  <a:pt x="100" y="72"/>
                </a:moveTo>
                <a:cubicBezTo>
                  <a:pt x="97" y="76"/>
                  <a:pt x="91" y="75"/>
                  <a:pt x="87" y="76"/>
                </a:cubicBezTo>
                <a:cubicBezTo>
                  <a:pt x="62" y="81"/>
                  <a:pt x="37" y="81"/>
                  <a:pt x="12" y="74"/>
                </a:cubicBezTo>
                <a:cubicBezTo>
                  <a:pt x="10" y="74"/>
                  <a:pt x="8" y="72"/>
                  <a:pt x="6" y="71"/>
                </a:cubicBezTo>
                <a:cubicBezTo>
                  <a:pt x="0" y="61"/>
                  <a:pt x="0" y="51"/>
                  <a:pt x="3" y="40"/>
                </a:cubicBezTo>
                <a:cubicBezTo>
                  <a:pt x="14" y="30"/>
                  <a:pt x="17" y="17"/>
                  <a:pt x="19" y="3"/>
                </a:cubicBezTo>
                <a:cubicBezTo>
                  <a:pt x="20" y="1"/>
                  <a:pt x="21" y="0"/>
                  <a:pt x="24" y="0"/>
                </a:cubicBezTo>
                <a:cubicBezTo>
                  <a:pt x="25" y="1"/>
                  <a:pt x="26" y="2"/>
                  <a:pt x="27" y="4"/>
                </a:cubicBezTo>
                <a:cubicBezTo>
                  <a:pt x="40" y="27"/>
                  <a:pt x="59" y="30"/>
                  <a:pt x="77" y="11"/>
                </a:cubicBezTo>
                <a:cubicBezTo>
                  <a:pt x="80" y="9"/>
                  <a:pt x="83" y="6"/>
                  <a:pt x="87" y="9"/>
                </a:cubicBezTo>
                <a:cubicBezTo>
                  <a:pt x="91" y="19"/>
                  <a:pt x="93" y="32"/>
                  <a:pt x="102" y="40"/>
                </a:cubicBezTo>
                <a:cubicBezTo>
                  <a:pt x="105" y="51"/>
                  <a:pt x="108" y="62"/>
                  <a:pt x="100" y="72"/>
                </a:cubicBezTo>
                <a:close/>
              </a:path>
            </a:pathLst>
          </a:custGeom>
          <a:solidFill>
            <a:srgbClr val="F9E9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1" name="Freeform 95"/>
          <p:cNvSpPr>
            <a:spLocks/>
          </p:cNvSpPr>
          <p:nvPr/>
        </p:nvSpPr>
        <p:spPr bwMode="auto">
          <a:xfrm>
            <a:off x="7338683" y="3400426"/>
            <a:ext cx="57150" cy="196850"/>
          </a:xfrm>
          <a:custGeom>
            <a:avLst/>
            <a:gdLst>
              <a:gd name="T0" fmla="*/ 6 w 20"/>
              <a:gd name="T1" fmla="*/ 68 h 68"/>
              <a:gd name="T2" fmla="*/ 2 w 20"/>
              <a:gd name="T3" fmla="*/ 59 h 68"/>
              <a:gd name="T4" fmla="*/ 2 w 20"/>
              <a:gd name="T5" fmla="*/ 0 h 68"/>
              <a:gd name="T6" fmla="*/ 19 w 20"/>
              <a:gd name="T7" fmla="*/ 34 h 68"/>
              <a:gd name="T8" fmla="*/ 19 w 20"/>
              <a:gd name="T9" fmla="*/ 62 h 68"/>
              <a:gd name="T10" fmla="*/ 6 w 20"/>
              <a:gd name="T11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68">
                <a:moveTo>
                  <a:pt x="6" y="68"/>
                </a:moveTo>
                <a:cubicBezTo>
                  <a:pt x="0" y="67"/>
                  <a:pt x="1" y="62"/>
                  <a:pt x="2" y="59"/>
                </a:cubicBezTo>
                <a:cubicBezTo>
                  <a:pt x="4" y="39"/>
                  <a:pt x="4" y="20"/>
                  <a:pt x="2" y="0"/>
                </a:cubicBezTo>
                <a:cubicBezTo>
                  <a:pt x="12" y="9"/>
                  <a:pt x="20" y="19"/>
                  <a:pt x="19" y="34"/>
                </a:cubicBezTo>
                <a:cubicBezTo>
                  <a:pt x="19" y="43"/>
                  <a:pt x="19" y="53"/>
                  <a:pt x="19" y="62"/>
                </a:cubicBezTo>
                <a:cubicBezTo>
                  <a:pt x="15" y="66"/>
                  <a:pt x="10" y="67"/>
                  <a:pt x="6" y="68"/>
                </a:cubicBezTo>
                <a:close/>
              </a:path>
            </a:pathLst>
          </a:custGeom>
          <a:solidFill>
            <a:srgbClr val="B0AD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2" name="Freeform 96"/>
          <p:cNvSpPr>
            <a:spLocks/>
          </p:cNvSpPr>
          <p:nvPr/>
        </p:nvSpPr>
        <p:spPr bwMode="auto">
          <a:xfrm>
            <a:off x="2032001" y="3411538"/>
            <a:ext cx="76200" cy="225425"/>
          </a:xfrm>
          <a:custGeom>
            <a:avLst/>
            <a:gdLst>
              <a:gd name="T0" fmla="*/ 13 w 26"/>
              <a:gd name="T1" fmla="*/ 78 h 78"/>
              <a:gd name="T2" fmla="*/ 13 w 26"/>
              <a:gd name="T3" fmla="*/ 46 h 78"/>
              <a:gd name="T4" fmla="*/ 4 w 26"/>
              <a:gd name="T5" fmla="*/ 29 h 78"/>
              <a:gd name="T6" fmla="*/ 0 w 26"/>
              <a:gd name="T7" fmla="*/ 5 h 78"/>
              <a:gd name="T8" fmla="*/ 1 w 26"/>
              <a:gd name="T9" fmla="*/ 3 h 78"/>
              <a:gd name="T10" fmla="*/ 13 w 26"/>
              <a:gd name="T11" fmla="*/ 7 h 78"/>
              <a:gd name="T12" fmla="*/ 24 w 26"/>
              <a:gd name="T13" fmla="*/ 50 h 78"/>
              <a:gd name="T14" fmla="*/ 23 w 26"/>
              <a:gd name="T15" fmla="*/ 74 h 78"/>
              <a:gd name="T16" fmla="*/ 13 w 26"/>
              <a:gd name="T17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78">
                <a:moveTo>
                  <a:pt x="13" y="78"/>
                </a:moveTo>
                <a:cubicBezTo>
                  <a:pt x="15" y="67"/>
                  <a:pt x="17" y="57"/>
                  <a:pt x="13" y="46"/>
                </a:cubicBezTo>
                <a:cubicBezTo>
                  <a:pt x="12" y="39"/>
                  <a:pt x="5" y="36"/>
                  <a:pt x="4" y="29"/>
                </a:cubicBezTo>
                <a:cubicBezTo>
                  <a:pt x="1" y="22"/>
                  <a:pt x="1" y="13"/>
                  <a:pt x="0" y="5"/>
                </a:cubicBezTo>
                <a:cubicBezTo>
                  <a:pt x="0" y="4"/>
                  <a:pt x="1" y="3"/>
                  <a:pt x="1" y="3"/>
                </a:cubicBezTo>
                <a:cubicBezTo>
                  <a:pt x="7" y="0"/>
                  <a:pt x="10" y="4"/>
                  <a:pt x="13" y="7"/>
                </a:cubicBezTo>
                <a:cubicBezTo>
                  <a:pt x="26" y="19"/>
                  <a:pt x="25" y="35"/>
                  <a:pt x="24" y="50"/>
                </a:cubicBezTo>
                <a:cubicBezTo>
                  <a:pt x="23" y="58"/>
                  <a:pt x="23" y="66"/>
                  <a:pt x="23" y="74"/>
                </a:cubicBezTo>
                <a:cubicBezTo>
                  <a:pt x="20" y="75"/>
                  <a:pt x="17" y="77"/>
                  <a:pt x="13" y="78"/>
                </a:cubicBezTo>
                <a:close/>
              </a:path>
            </a:pathLst>
          </a:custGeom>
          <a:solidFill>
            <a:srgbClr val="EEA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3" name="Freeform 97"/>
          <p:cNvSpPr>
            <a:spLocks/>
          </p:cNvSpPr>
          <p:nvPr/>
        </p:nvSpPr>
        <p:spPr bwMode="auto">
          <a:xfrm>
            <a:off x="7005308" y="3387726"/>
            <a:ext cx="71438" cy="209550"/>
          </a:xfrm>
          <a:custGeom>
            <a:avLst/>
            <a:gdLst>
              <a:gd name="T0" fmla="*/ 23 w 25"/>
              <a:gd name="T1" fmla="*/ 2 h 72"/>
              <a:gd name="T2" fmla="*/ 20 w 25"/>
              <a:gd name="T3" fmla="*/ 59 h 72"/>
              <a:gd name="T4" fmla="*/ 15 w 25"/>
              <a:gd name="T5" fmla="*/ 72 h 72"/>
              <a:gd name="T6" fmla="*/ 3 w 25"/>
              <a:gd name="T7" fmla="*/ 66 h 72"/>
              <a:gd name="T8" fmla="*/ 6 w 25"/>
              <a:gd name="T9" fmla="*/ 55 h 72"/>
              <a:gd name="T10" fmla="*/ 22 w 25"/>
              <a:gd name="T11" fmla="*/ 0 h 72"/>
              <a:gd name="T12" fmla="*/ 23 w 25"/>
              <a:gd name="T13" fmla="*/ 1 h 72"/>
              <a:gd name="T14" fmla="*/ 23 w 25"/>
              <a:gd name="T15" fmla="*/ 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72">
                <a:moveTo>
                  <a:pt x="23" y="2"/>
                </a:moveTo>
                <a:cubicBezTo>
                  <a:pt x="18" y="21"/>
                  <a:pt x="17" y="40"/>
                  <a:pt x="20" y="59"/>
                </a:cubicBezTo>
                <a:cubicBezTo>
                  <a:pt x="20" y="64"/>
                  <a:pt x="25" y="71"/>
                  <a:pt x="15" y="72"/>
                </a:cubicBezTo>
                <a:cubicBezTo>
                  <a:pt x="10" y="71"/>
                  <a:pt x="6" y="69"/>
                  <a:pt x="3" y="66"/>
                </a:cubicBezTo>
                <a:cubicBezTo>
                  <a:pt x="8" y="64"/>
                  <a:pt x="8" y="61"/>
                  <a:pt x="6" y="55"/>
                </a:cubicBezTo>
                <a:cubicBezTo>
                  <a:pt x="0" y="41"/>
                  <a:pt x="10" y="11"/>
                  <a:pt x="22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lose/>
              </a:path>
            </a:pathLst>
          </a:custGeom>
          <a:solidFill>
            <a:srgbClr val="B3AE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4" name="Freeform 98"/>
          <p:cNvSpPr>
            <a:spLocks/>
          </p:cNvSpPr>
          <p:nvPr/>
        </p:nvSpPr>
        <p:spPr bwMode="auto">
          <a:xfrm>
            <a:off x="7178345" y="3478213"/>
            <a:ext cx="53975" cy="144463"/>
          </a:xfrm>
          <a:custGeom>
            <a:avLst/>
            <a:gdLst>
              <a:gd name="T0" fmla="*/ 1 w 19"/>
              <a:gd name="T1" fmla="*/ 50 h 50"/>
              <a:gd name="T2" fmla="*/ 3 w 19"/>
              <a:gd name="T3" fmla="*/ 9 h 50"/>
              <a:gd name="T4" fmla="*/ 10 w 19"/>
              <a:gd name="T5" fmla="*/ 1 h 50"/>
              <a:gd name="T6" fmla="*/ 15 w 19"/>
              <a:gd name="T7" fmla="*/ 8 h 50"/>
              <a:gd name="T8" fmla="*/ 17 w 19"/>
              <a:gd name="T9" fmla="*/ 50 h 50"/>
              <a:gd name="T10" fmla="*/ 1 w 19"/>
              <a:gd name="T11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50">
                <a:moveTo>
                  <a:pt x="1" y="50"/>
                </a:moveTo>
                <a:cubicBezTo>
                  <a:pt x="0" y="37"/>
                  <a:pt x="0" y="23"/>
                  <a:pt x="3" y="9"/>
                </a:cubicBezTo>
                <a:cubicBezTo>
                  <a:pt x="3" y="5"/>
                  <a:pt x="5" y="1"/>
                  <a:pt x="10" y="1"/>
                </a:cubicBezTo>
                <a:cubicBezTo>
                  <a:pt x="14" y="0"/>
                  <a:pt x="15" y="5"/>
                  <a:pt x="15" y="8"/>
                </a:cubicBezTo>
                <a:cubicBezTo>
                  <a:pt x="17" y="22"/>
                  <a:pt x="19" y="36"/>
                  <a:pt x="17" y="50"/>
                </a:cubicBezTo>
                <a:cubicBezTo>
                  <a:pt x="12" y="50"/>
                  <a:pt x="6" y="50"/>
                  <a:pt x="1" y="50"/>
                </a:cubicBezTo>
                <a:close/>
              </a:path>
            </a:pathLst>
          </a:custGeom>
          <a:solidFill>
            <a:srgbClr val="B5AB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5" name="Freeform 99"/>
          <p:cNvSpPr>
            <a:spLocks/>
          </p:cNvSpPr>
          <p:nvPr/>
        </p:nvSpPr>
        <p:spPr bwMode="auto">
          <a:xfrm>
            <a:off x="4665662" y="3393790"/>
            <a:ext cx="100013" cy="225425"/>
          </a:xfrm>
          <a:custGeom>
            <a:avLst/>
            <a:gdLst>
              <a:gd name="T0" fmla="*/ 1 w 35"/>
              <a:gd name="T1" fmla="*/ 78 h 78"/>
              <a:gd name="T2" fmla="*/ 6 w 35"/>
              <a:gd name="T3" fmla="*/ 72 h 78"/>
              <a:gd name="T4" fmla="*/ 11 w 35"/>
              <a:gd name="T5" fmla="*/ 73 h 78"/>
              <a:gd name="T6" fmla="*/ 29 w 35"/>
              <a:gd name="T7" fmla="*/ 54 h 78"/>
              <a:gd name="T8" fmla="*/ 29 w 35"/>
              <a:gd name="T9" fmla="*/ 28 h 78"/>
              <a:gd name="T10" fmla="*/ 20 w 35"/>
              <a:gd name="T11" fmla="*/ 9 h 78"/>
              <a:gd name="T12" fmla="*/ 12 w 35"/>
              <a:gd name="T13" fmla="*/ 12 h 78"/>
              <a:gd name="T14" fmla="*/ 6 w 35"/>
              <a:gd name="T15" fmla="*/ 17 h 78"/>
              <a:gd name="T16" fmla="*/ 3 w 35"/>
              <a:gd name="T17" fmla="*/ 8 h 78"/>
              <a:gd name="T18" fmla="*/ 4 w 35"/>
              <a:gd name="T19" fmla="*/ 5 h 78"/>
              <a:gd name="T20" fmla="*/ 19 w 35"/>
              <a:gd name="T21" fmla="*/ 0 h 78"/>
              <a:gd name="T22" fmla="*/ 23 w 35"/>
              <a:gd name="T23" fmla="*/ 2 h 78"/>
              <a:gd name="T24" fmla="*/ 33 w 35"/>
              <a:gd name="T25" fmla="*/ 51 h 78"/>
              <a:gd name="T26" fmla="*/ 32 w 35"/>
              <a:gd name="T27" fmla="*/ 70 h 78"/>
              <a:gd name="T28" fmla="*/ 1 w 35"/>
              <a:gd name="T2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78">
                <a:moveTo>
                  <a:pt x="1" y="78"/>
                </a:moveTo>
                <a:cubicBezTo>
                  <a:pt x="0" y="77"/>
                  <a:pt x="4" y="72"/>
                  <a:pt x="6" y="72"/>
                </a:cubicBezTo>
                <a:cubicBezTo>
                  <a:pt x="8" y="72"/>
                  <a:pt x="9" y="73"/>
                  <a:pt x="11" y="73"/>
                </a:cubicBezTo>
                <a:cubicBezTo>
                  <a:pt x="24" y="72"/>
                  <a:pt x="29" y="68"/>
                  <a:pt x="29" y="54"/>
                </a:cubicBezTo>
                <a:cubicBezTo>
                  <a:pt x="30" y="45"/>
                  <a:pt x="29" y="37"/>
                  <a:pt x="29" y="28"/>
                </a:cubicBezTo>
                <a:cubicBezTo>
                  <a:pt x="29" y="20"/>
                  <a:pt x="26" y="14"/>
                  <a:pt x="20" y="9"/>
                </a:cubicBezTo>
                <a:cubicBezTo>
                  <a:pt x="15" y="5"/>
                  <a:pt x="11" y="3"/>
                  <a:pt x="12" y="12"/>
                </a:cubicBezTo>
                <a:cubicBezTo>
                  <a:pt x="12" y="16"/>
                  <a:pt x="10" y="17"/>
                  <a:pt x="6" y="17"/>
                </a:cubicBezTo>
                <a:cubicBezTo>
                  <a:pt x="3" y="15"/>
                  <a:pt x="3" y="11"/>
                  <a:pt x="3" y="8"/>
                </a:cubicBezTo>
                <a:cubicBezTo>
                  <a:pt x="3" y="7"/>
                  <a:pt x="3" y="6"/>
                  <a:pt x="4" y="5"/>
                </a:cubicBezTo>
                <a:cubicBezTo>
                  <a:pt x="8" y="1"/>
                  <a:pt x="14" y="0"/>
                  <a:pt x="19" y="0"/>
                </a:cubicBezTo>
                <a:cubicBezTo>
                  <a:pt x="21" y="0"/>
                  <a:pt x="22" y="1"/>
                  <a:pt x="23" y="2"/>
                </a:cubicBezTo>
                <a:cubicBezTo>
                  <a:pt x="35" y="17"/>
                  <a:pt x="34" y="34"/>
                  <a:pt x="33" y="51"/>
                </a:cubicBezTo>
                <a:cubicBezTo>
                  <a:pt x="32" y="57"/>
                  <a:pt x="32" y="64"/>
                  <a:pt x="32" y="70"/>
                </a:cubicBezTo>
                <a:cubicBezTo>
                  <a:pt x="22" y="75"/>
                  <a:pt x="12" y="77"/>
                  <a:pt x="1" y="78"/>
                </a:cubicBezTo>
                <a:close/>
              </a:path>
            </a:pathLst>
          </a:custGeom>
          <a:solidFill>
            <a:srgbClr val="E131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6" name="Freeform 100"/>
          <p:cNvSpPr>
            <a:spLocks/>
          </p:cNvSpPr>
          <p:nvPr/>
        </p:nvSpPr>
        <p:spPr bwMode="auto">
          <a:xfrm>
            <a:off x="4437062" y="3390615"/>
            <a:ext cx="95250" cy="211138"/>
          </a:xfrm>
          <a:custGeom>
            <a:avLst/>
            <a:gdLst>
              <a:gd name="T0" fmla="*/ 31 w 33"/>
              <a:gd name="T1" fmla="*/ 11 h 73"/>
              <a:gd name="T2" fmla="*/ 6 w 33"/>
              <a:gd name="T3" fmla="*/ 28 h 73"/>
              <a:gd name="T4" fmla="*/ 7 w 33"/>
              <a:gd name="T5" fmla="*/ 63 h 73"/>
              <a:gd name="T6" fmla="*/ 11 w 33"/>
              <a:gd name="T7" fmla="*/ 73 h 73"/>
              <a:gd name="T8" fmla="*/ 3 w 33"/>
              <a:gd name="T9" fmla="*/ 69 h 73"/>
              <a:gd name="T10" fmla="*/ 2 w 33"/>
              <a:gd name="T11" fmla="*/ 41 h 73"/>
              <a:gd name="T12" fmla="*/ 12 w 33"/>
              <a:gd name="T13" fmla="*/ 3 h 73"/>
              <a:gd name="T14" fmla="*/ 16 w 33"/>
              <a:gd name="T15" fmla="*/ 0 h 73"/>
              <a:gd name="T16" fmla="*/ 19 w 33"/>
              <a:gd name="T17" fmla="*/ 0 h 73"/>
              <a:gd name="T18" fmla="*/ 33 w 33"/>
              <a:gd name="T19" fmla="*/ 11 h 73"/>
              <a:gd name="T20" fmla="*/ 31 w 33"/>
              <a:gd name="T21" fmla="*/ 1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73">
                <a:moveTo>
                  <a:pt x="31" y="11"/>
                </a:moveTo>
                <a:cubicBezTo>
                  <a:pt x="14" y="6"/>
                  <a:pt x="8" y="9"/>
                  <a:pt x="6" y="28"/>
                </a:cubicBezTo>
                <a:cubicBezTo>
                  <a:pt x="5" y="39"/>
                  <a:pt x="5" y="51"/>
                  <a:pt x="7" y="63"/>
                </a:cubicBezTo>
                <a:cubicBezTo>
                  <a:pt x="7" y="67"/>
                  <a:pt x="12" y="69"/>
                  <a:pt x="11" y="73"/>
                </a:cubicBezTo>
                <a:cubicBezTo>
                  <a:pt x="8" y="73"/>
                  <a:pt x="5" y="72"/>
                  <a:pt x="3" y="69"/>
                </a:cubicBezTo>
                <a:cubicBezTo>
                  <a:pt x="2" y="60"/>
                  <a:pt x="2" y="51"/>
                  <a:pt x="2" y="41"/>
                </a:cubicBezTo>
                <a:cubicBezTo>
                  <a:pt x="0" y="27"/>
                  <a:pt x="4" y="15"/>
                  <a:pt x="12" y="3"/>
                </a:cubicBezTo>
                <a:cubicBezTo>
                  <a:pt x="13" y="1"/>
                  <a:pt x="14" y="0"/>
                  <a:pt x="16" y="0"/>
                </a:cubicBezTo>
                <a:cubicBezTo>
                  <a:pt x="17" y="0"/>
                  <a:pt x="18" y="0"/>
                  <a:pt x="19" y="0"/>
                </a:cubicBezTo>
                <a:cubicBezTo>
                  <a:pt x="24" y="3"/>
                  <a:pt x="33" y="1"/>
                  <a:pt x="33" y="11"/>
                </a:cubicBezTo>
                <a:cubicBezTo>
                  <a:pt x="32" y="11"/>
                  <a:pt x="31" y="11"/>
                  <a:pt x="31" y="11"/>
                </a:cubicBezTo>
                <a:close/>
              </a:path>
            </a:pathLst>
          </a:custGeom>
          <a:solidFill>
            <a:srgbClr val="D63C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7" name="Freeform 101"/>
          <p:cNvSpPr>
            <a:spLocks/>
          </p:cNvSpPr>
          <p:nvPr/>
        </p:nvSpPr>
        <p:spPr bwMode="auto">
          <a:xfrm>
            <a:off x="1765301" y="3467100"/>
            <a:ext cx="34925" cy="166688"/>
          </a:xfrm>
          <a:custGeom>
            <a:avLst/>
            <a:gdLst>
              <a:gd name="T0" fmla="*/ 11 w 12"/>
              <a:gd name="T1" fmla="*/ 27 h 58"/>
              <a:gd name="T2" fmla="*/ 12 w 12"/>
              <a:gd name="T3" fmla="*/ 58 h 58"/>
              <a:gd name="T4" fmla="*/ 1 w 12"/>
              <a:gd name="T5" fmla="*/ 54 h 58"/>
              <a:gd name="T6" fmla="*/ 1 w 12"/>
              <a:gd name="T7" fmla="*/ 13 h 58"/>
              <a:gd name="T8" fmla="*/ 5 w 12"/>
              <a:gd name="T9" fmla="*/ 0 h 58"/>
              <a:gd name="T10" fmla="*/ 6 w 12"/>
              <a:gd name="T11" fmla="*/ 11 h 58"/>
              <a:gd name="T12" fmla="*/ 9 w 12"/>
              <a:gd name="T13" fmla="*/ 23 h 58"/>
              <a:gd name="T14" fmla="*/ 11 w 12"/>
              <a:gd name="T15" fmla="*/ 2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58">
                <a:moveTo>
                  <a:pt x="11" y="27"/>
                </a:moveTo>
                <a:cubicBezTo>
                  <a:pt x="8" y="38"/>
                  <a:pt x="11" y="48"/>
                  <a:pt x="12" y="58"/>
                </a:cubicBezTo>
                <a:cubicBezTo>
                  <a:pt x="9" y="57"/>
                  <a:pt x="5" y="55"/>
                  <a:pt x="1" y="54"/>
                </a:cubicBezTo>
                <a:cubicBezTo>
                  <a:pt x="1" y="40"/>
                  <a:pt x="1" y="27"/>
                  <a:pt x="1" y="13"/>
                </a:cubicBezTo>
                <a:cubicBezTo>
                  <a:pt x="1" y="9"/>
                  <a:pt x="0" y="3"/>
                  <a:pt x="5" y="0"/>
                </a:cubicBezTo>
                <a:cubicBezTo>
                  <a:pt x="8" y="3"/>
                  <a:pt x="6" y="7"/>
                  <a:pt x="6" y="11"/>
                </a:cubicBezTo>
                <a:cubicBezTo>
                  <a:pt x="6" y="15"/>
                  <a:pt x="5" y="20"/>
                  <a:pt x="9" y="23"/>
                </a:cubicBezTo>
                <a:cubicBezTo>
                  <a:pt x="10" y="24"/>
                  <a:pt x="11" y="26"/>
                  <a:pt x="11" y="27"/>
                </a:cubicBezTo>
                <a:close/>
              </a:path>
            </a:pathLst>
          </a:custGeom>
          <a:solidFill>
            <a:srgbClr val="E4B7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8" name="Freeform 102"/>
          <p:cNvSpPr>
            <a:spLocks/>
          </p:cNvSpPr>
          <p:nvPr/>
        </p:nvSpPr>
        <p:spPr bwMode="auto">
          <a:xfrm>
            <a:off x="7016420" y="2895601"/>
            <a:ext cx="303213" cy="498475"/>
          </a:xfrm>
          <a:custGeom>
            <a:avLst/>
            <a:gdLst>
              <a:gd name="T0" fmla="*/ 19 w 105"/>
              <a:gd name="T1" fmla="*/ 172 h 172"/>
              <a:gd name="T2" fmla="*/ 18 w 105"/>
              <a:gd name="T3" fmla="*/ 170 h 172"/>
              <a:gd name="T4" fmla="*/ 15 w 105"/>
              <a:gd name="T5" fmla="*/ 135 h 172"/>
              <a:gd name="T6" fmla="*/ 13 w 105"/>
              <a:gd name="T7" fmla="*/ 120 h 172"/>
              <a:gd name="T8" fmla="*/ 13 w 105"/>
              <a:gd name="T9" fmla="*/ 63 h 172"/>
              <a:gd name="T10" fmla="*/ 4 w 105"/>
              <a:gd name="T11" fmla="*/ 40 h 172"/>
              <a:gd name="T12" fmla="*/ 2 w 105"/>
              <a:gd name="T13" fmla="*/ 10 h 172"/>
              <a:gd name="T14" fmla="*/ 15 w 105"/>
              <a:gd name="T15" fmla="*/ 5 h 172"/>
              <a:gd name="T16" fmla="*/ 29 w 105"/>
              <a:gd name="T17" fmla="*/ 21 h 172"/>
              <a:gd name="T18" fmla="*/ 40 w 105"/>
              <a:gd name="T19" fmla="*/ 24 h 172"/>
              <a:gd name="T20" fmla="*/ 83 w 105"/>
              <a:gd name="T21" fmla="*/ 21 h 172"/>
              <a:gd name="T22" fmla="*/ 104 w 105"/>
              <a:gd name="T23" fmla="*/ 16 h 172"/>
              <a:gd name="T24" fmla="*/ 93 w 105"/>
              <a:gd name="T25" fmla="*/ 30 h 172"/>
              <a:gd name="T26" fmla="*/ 88 w 105"/>
              <a:gd name="T27" fmla="*/ 30 h 172"/>
              <a:gd name="T28" fmla="*/ 43 w 105"/>
              <a:gd name="T29" fmla="*/ 31 h 172"/>
              <a:gd name="T30" fmla="*/ 28 w 105"/>
              <a:gd name="T31" fmla="*/ 31 h 172"/>
              <a:gd name="T32" fmla="*/ 19 w 105"/>
              <a:gd name="T33" fmla="*/ 22 h 172"/>
              <a:gd name="T34" fmla="*/ 13 w 105"/>
              <a:gd name="T35" fmla="*/ 20 h 172"/>
              <a:gd name="T36" fmla="*/ 11 w 105"/>
              <a:gd name="T37" fmla="*/ 26 h 172"/>
              <a:gd name="T38" fmla="*/ 18 w 105"/>
              <a:gd name="T39" fmla="*/ 52 h 172"/>
              <a:gd name="T40" fmla="*/ 20 w 105"/>
              <a:gd name="T41" fmla="*/ 69 h 172"/>
              <a:gd name="T42" fmla="*/ 19 w 105"/>
              <a:gd name="T43" fmla="*/ 121 h 172"/>
              <a:gd name="T44" fmla="*/ 23 w 105"/>
              <a:gd name="T45" fmla="*/ 134 h 172"/>
              <a:gd name="T46" fmla="*/ 24 w 105"/>
              <a:gd name="T47" fmla="*/ 151 h 172"/>
              <a:gd name="T48" fmla="*/ 19 w 105"/>
              <a:gd name="T49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" h="172">
                <a:moveTo>
                  <a:pt x="19" y="172"/>
                </a:moveTo>
                <a:cubicBezTo>
                  <a:pt x="18" y="171"/>
                  <a:pt x="18" y="171"/>
                  <a:pt x="18" y="170"/>
                </a:cubicBezTo>
                <a:cubicBezTo>
                  <a:pt x="22" y="158"/>
                  <a:pt x="25" y="147"/>
                  <a:pt x="15" y="135"/>
                </a:cubicBezTo>
                <a:cubicBezTo>
                  <a:pt x="12" y="132"/>
                  <a:pt x="11" y="125"/>
                  <a:pt x="13" y="120"/>
                </a:cubicBezTo>
                <a:cubicBezTo>
                  <a:pt x="17" y="101"/>
                  <a:pt x="10" y="82"/>
                  <a:pt x="13" y="63"/>
                </a:cubicBezTo>
                <a:cubicBezTo>
                  <a:pt x="15" y="56"/>
                  <a:pt x="8" y="48"/>
                  <a:pt x="4" y="40"/>
                </a:cubicBezTo>
                <a:cubicBezTo>
                  <a:pt x="0" y="30"/>
                  <a:pt x="0" y="20"/>
                  <a:pt x="2" y="10"/>
                </a:cubicBezTo>
                <a:cubicBezTo>
                  <a:pt x="4" y="2"/>
                  <a:pt x="9" y="0"/>
                  <a:pt x="15" y="5"/>
                </a:cubicBezTo>
                <a:cubicBezTo>
                  <a:pt x="21" y="9"/>
                  <a:pt x="26" y="15"/>
                  <a:pt x="29" y="21"/>
                </a:cubicBezTo>
                <a:cubicBezTo>
                  <a:pt x="32" y="26"/>
                  <a:pt x="36" y="27"/>
                  <a:pt x="40" y="24"/>
                </a:cubicBezTo>
                <a:cubicBezTo>
                  <a:pt x="54" y="15"/>
                  <a:pt x="69" y="15"/>
                  <a:pt x="83" y="21"/>
                </a:cubicBezTo>
                <a:cubicBezTo>
                  <a:pt x="92" y="25"/>
                  <a:pt x="98" y="25"/>
                  <a:pt x="104" y="16"/>
                </a:cubicBezTo>
                <a:cubicBezTo>
                  <a:pt x="105" y="25"/>
                  <a:pt x="103" y="28"/>
                  <a:pt x="93" y="30"/>
                </a:cubicBezTo>
                <a:cubicBezTo>
                  <a:pt x="91" y="30"/>
                  <a:pt x="89" y="31"/>
                  <a:pt x="88" y="30"/>
                </a:cubicBezTo>
                <a:cubicBezTo>
                  <a:pt x="73" y="21"/>
                  <a:pt x="58" y="26"/>
                  <a:pt x="43" y="31"/>
                </a:cubicBezTo>
                <a:cubicBezTo>
                  <a:pt x="38" y="33"/>
                  <a:pt x="33" y="33"/>
                  <a:pt x="28" y="31"/>
                </a:cubicBezTo>
                <a:cubicBezTo>
                  <a:pt x="24" y="29"/>
                  <a:pt x="22" y="25"/>
                  <a:pt x="19" y="22"/>
                </a:cubicBezTo>
                <a:cubicBezTo>
                  <a:pt x="17" y="21"/>
                  <a:pt x="16" y="18"/>
                  <a:pt x="13" y="20"/>
                </a:cubicBezTo>
                <a:cubicBezTo>
                  <a:pt x="11" y="21"/>
                  <a:pt x="11" y="23"/>
                  <a:pt x="11" y="26"/>
                </a:cubicBezTo>
                <a:cubicBezTo>
                  <a:pt x="11" y="35"/>
                  <a:pt x="16" y="43"/>
                  <a:pt x="18" y="52"/>
                </a:cubicBezTo>
                <a:cubicBezTo>
                  <a:pt x="20" y="58"/>
                  <a:pt x="20" y="64"/>
                  <a:pt x="20" y="69"/>
                </a:cubicBezTo>
                <a:cubicBezTo>
                  <a:pt x="18" y="87"/>
                  <a:pt x="20" y="104"/>
                  <a:pt x="19" y="121"/>
                </a:cubicBezTo>
                <a:cubicBezTo>
                  <a:pt x="19" y="126"/>
                  <a:pt x="22" y="130"/>
                  <a:pt x="23" y="134"/>
                </a:cubicBezTo>
                <a:cubicBezTo>
                  <a:pt x="25" y="139"/>
                  <a:pt x="28" y="145"/>
                  <a:pt x="24" y="151"/>
                </a:cubicBezTo>
                <a:cubicBezTo>
                  <a:pt x="24" y="158"/>
                  <a:pt x="25" y="166"/>
                  <a:pt x="19" y="172"/>
                </a:cubicBezTo>
                <a:close/>
              </a:path>
            </a:pathLst>
          </a:custGeom>
          <a:solidFill>
            <a:srgbClr val="CCD0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9" name="Freeform 103"/>
          <p:cNvSpPr>
            <a:spLocks/>
          </p:cNvSpPr>
          <p:nvPr/>
        </p:nvSpPr>
        <p:spPr bwMode="auto">
          <a:xfrm>
            <a:off x="7281533" y="2898776"/>
            <a:ext cx="109538" cy="501650"/>
          </a:xfrm>
          <a:custGeom>
            <a:avLst/>
            <a:gdLst>
              <a:gd name="T0" fmla="*/ 0 w 38"/>
              <a:gd name="T1" fmla="*/ 27 h 173"/>
              <a:gd name="T2" fmla="*/ 12 w 38"/>
              <a:gd name="T3" fmla="*/ 15 h 173"/>
              <a:gd name="T4" fmla="*/ 18 w 38"/>
              <a:gd name="T5" fmla="*/ 7 h 173"/>
              <a:gd name="T6" fmla="*/ 32 w 38"/>
              <a:gd name="T7" fmla="*/ 2 h 173"/>
              <a:gd name="T8" fmla="*/ 35 w 38"/>
              <a:gd name="T9" fmla="*/ 14 h 173"/>
              <a:gd name="T10" fmla="*/ 25 w 38"/>
              <a:gd name="T11" fmla="*/ 56 h 173"/>
              <a:gd name="T12" fmla="*/ 24 w 38"/>
              <a:gd name="T13" fmla="*/ 60 h 173"/>
              <a:gd name="T14" fmla="*/ 25 w 38"/>
              <a:gd name="T15" fmla="*/ 116 h 173"/>
              <a:gd name="T16" fmla="*/ 21 w 38"/>
              <a:gd name="T17" fmla="*/ 137 h 173"/>
              <a:gd name="T18" fmla="*/ 20 w 38"/>
              <a:gd name="T19" fmla="*/ 168 h 173"/>
              <a:gd name="T20" fmla="*/ 21 w 38"/>
              <a:gd name="T21" fmla="*/ 173 h 173"/>
              <a:gd name="T22" fmla="*/ 12 w 38"/>
              <a:gd name="T23" fmla="*/ 155 h 173"/>
              <a:gd name="T24" fmla="*/ 12 w 38"/>
              <a:gd name="T25" fmla="*/ 138 h 173"/>
              <a:gd name="T26" fmla="*/ 19 w 38"/>
              <a:gd name="T27" fmla="*/ 102 h 173"/>
              <a:gd name="T28" fmla="*/ 16 w 38"/>
              <a:gd name="T29" fmla="*/ 49 h 173"/>
              <a:gd name="T30" fmla="*/ 24 w 38"/>
              <a:gd name="T31" fmla="*/ 18 h 173"/>
              <a:gd name="T32" fmla="*/ 7 w 38"/>
              <a:gd name="T33" fmla="*/ 31 h 173"/>
              <a:gd name="T34" fmla="*/ 0 w 38"/>
              <a:gd name="T35" fmla="*/ 27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173">
                <a:moveTo>
                  <a:pt x="0" y="27"/>
                </a:moveTo>
                <a:cubicBezTo>
                  <a:pt x="8" y="27"/>
                  <a:pt x="11" y="22"/>
                  <a:pt x="12" y="15"/>
                </a:cubicBezTo>
                <a:cubicBezTo>
                  <a:pt x="13" y="12"/>
                  <a:pt x="15" y="9"/>
                  <a:pt x="18" y="7"/>
                </a:cubicBezTo>
                <a:cubicBezTo>
                  <a:pt x="22" y="4"/>
                  <a:pt x="27" y="0"/>
                  <a:pt x="32" y="2"/>
                </a:cubicBezTo>
                <a:cubicBezTo>
                  <a:pt x="38" y="5"/>
                  <a:pt x="35" y="10"/>
                  <a:pt x="35" y="14"/>
                </a:cubicBezTo>
                <a:cubicBezTo>
                  <a:pt x="37" y="29"/>
                  <a:pt x="32" y="43"/>
                  <a:pt x="25" y="56"/>
                </a:cubicBezTo>
                <a:cubicBezTo>
                  <a:pt x="24" y="57"/>
                  <a:pt x="23" y="59"/>
                  <a:pt x="24" y="60"/>
                </a:cubicBezTo>
                <a:cubicBezTo>
                  <a:pt x="29" y="78"/>
                  <a:pt x="20" y="97"/>
                  <a:pt x="25" y="116"/>
                </a:cubicBezTo>
                <a:cubicBezTo>
                  <a:pt x="27" y="123"/>
                  <a:pt x="25" y="131"/>
                  <a:pt x="21" y="137"/>
                </a:cubicBezTo>
                <a:cubicBezTo>
                  <a:pt x="13" y="148"/>
                  <a:pt x="14" y="158"/>
                  <a:pt x="20" y="168"/>
                </a:cubicBezTo>
                <a:cubicBezTo>
                  <a:pt x="20" y="170"/>
                  <a:pt x="21" y="171"/>
                  <a:pt x="21" y="173"/>
                </a:cubicBezTo>
                <a:cubicBezTo>
                  <a:pt x="11" y="171"/>
                  <a:pt x="12" y="163"/>
                  <a:pt x="12" y="155"/>
                </a:cubicBezTo>
                <a:cubicBezTo>
                  <a:pt x="7" y="150"/>
                  <a:pt x="9" y="143"/>
                  <a:pt x="12" y="138"/>
                </a:cubicBezTo>
                <a:cubicBezTo>
                  <a:pt x="20" y="127"/>
                  <a:pt x="19" y="114"/>
                  <a:pt x="19" y="102"/>
                </a:cubicBezTo>
                <a:cubicBezTo>
                  <a:pt x="19" y="84"/>
                  <a:pt x="19" y="66"/>
                  <a:pt x="16" y="49"/>
                </a:cubicBezTo>
                <a:cubicBezTo>
                  <a:pt x="25" y="40"/>
                  <a:pt x="26" y="30"/>
                  <a:pt x="24" y="18"/>
                </a:cubicBezTo>
                <a:cubicBezTo>
                  <a:pt x="16" y="20"/>
                  <a:pt x="14" y="29"/>
                  <a:pt x="7" y="31"/>
                </a:cubicBezTo>
                <a:cubicBezTo>
                  <a:pt x="4" y="31"/>
                  <a:pt x="1" y="32"/>
                  <a:pt x="0" y="27"/>
                </a:cubicBezTo>
                <a:close/>
              </a:path>
            </a:pathLst>
          </a:custGeom>
          <a:solidFill>
            <a:srgbClr val="CED1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0" name="Freeform 104"/>
          <p:cNvSpPr>
            <a:spLocks/>
          </p:cNvSpPr>
          <p:nvPr/>
        </p:nvSpPr>
        <p:spPr bwMode="auto">
          <a:xfrm>
            <a:off x="7160883" y="2762251"/>
            <a:ext cx="34925" cy="87313"/>
          </a:xfrm>
          <a:custGeom>
            <a:avLst/>
            <a:gdLst>
              <a:gd name="T0" fmla="*/ 11 w 12"/>
              <a:gd name="T1" fmla="*/ 10 h 30"/>
              <a:gd name="T2" fmla="*/ 4 w 12"/>
              <a:gd name="T3" fmla="*/ 30 h 30"/>
              <a:gd name="T4" fmla="*/ 2 w 12"/>
              <a:gd name="T5" fmla="*/ 6 h 30"/>
              <a:gd name="T6" fmla="*/ 11 w 12"/>
              <a:gd name="T7" fmla="*/ 6 h 30"/>
              <a:gd name="T8" fmla="*/ 11 w 12"/>
              <a:gd name="T9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30">
                <a:moveTo>
                  <a:pt x="11" y="10"/>
                </a:moveTo>
                <a:cubicBezTo>
                  <a:pt x="6" y="16"/>
                  <a:pt x="5" y="23"/>
                  <a:pt x="4" y="30"/>
                </a:cubicBezTo>
                <a:cubicBezTo>
                  <a:pt x="0" y="22"/>
                  <a:pt x="1" y="14"/>
                  <a:pt x="2" y="6"/>
                </a:cubicBezTo>
                <a:cubicBezTo>
                  <a:pt x="3" y="0"/>
                  <a:pt x="8" y="9"/>
                  <a:pt x="11" y="6"/>
                </a:cubicBezTo>
                <a:cubicBezTo>
                  <a:pt x="12" y="7"/>
                  <a:pt x="12" y="9"/>
                  <a:pt x="11" y="10"/>
                </a:cubicBezTo>
                <a:close/>
              </a:path>
            </a:pathLst>
          </a:custGeom>
          <a:solidFill>
            <a:srgbClr val="88C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1" name="Freeform 105"/>
          <p:cNvSpPr>
            <a:spLocks/>
          </p:cNvSpPr>
          <p:nvPr/>
        </p:nvSpPr>
        <p:spPr bwMode="auto">
          <a:xfrm>
            <a:off x="7214858" y="2773363"/>
            <a:ext cx="23813" cy="80963"/>
          </a:xfrm>
          <a:custGeom>
            <a:avLst/>
            <a:gdLst>
              <a:gd name="T0" fmla="*/ 3 w 8"/>
              <a:gd name="T1" fmla="*/ 28 h 28"/>
              <a:gd name="T2" fmla="*/ 1 w 8"/>
              <a:gd name="T3" fmla="*/ 3 h 28"/>
              <a:gd name="T4" fmla="*/ 3 w 8"/>
              <a:gd name="T5" fmla="*/ 0 h 28"/>
              <a:gd name="T6" fmla="*/ 7 w 8"/>
              <a:gd name="T7" fmla="*/ 2 h 28"/>
              <a:gd name="T8" fmla="*/ 3 w 8"/>
              <a:gd name="T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28">
                <a:moveTo>
                  <a:pt x="3" y="28"/>
                </a:moveTo>
                <a:cubicBezTo>
                  <a:pt x="0" y="18"/>
                  <a:pt x="3" y="11"/>
                  <a:pt x="1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7" y="1"/>
                  <a:pt x="7" y="2"/>
                </a:cubicBezTo>
                <a:cubicBezTo>
                  <a:pt x="4" y="10"/>
                  <a:pt x="8" y="18"/>
                  <a:pt x="3" y="28"/>
                </a:cubicBezTo>
                <a:close/>
              </a:path>
            </a:pathLst>
          </a:custGeom>
          <a:solidFill>
            <a:srgbClr val="88C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2" name="Freeform 106"/>
          <p:cNvSpPr>
            <a:spLocks/>
          </p:cNvSpPr>
          <p:nvPr/>
        </p:nvSpPr>
        <p:spPr bwMode="auto">
          <a:xfrm>
            <a:off x="7192633" y="2770188"/>
            <a:ext cx="14288" cy="82550"/>
          </a:xfrm>
          <a:custGeom>
            <a:avLst/>
            <a:gdLst>
              <a:gd name="T0" fmla="*/ 0 w 5"/>
              <a:gd name="T1" fmla="*/ 7 h 28"/>
              <a:gd name="T2" fmla="*/ 0 w 5"/>
              <a:gd name="T3" fmla="*/ 3 h 28"/>
              <a:gd name="T4" fmla="*/ 3 w 5"/>
              <a:gd name="T5" fmla="*/ 3 h 28"/>
              <a:gd name="T6" fmla="*/ 5 w 5"/>
              <a:gd name="T7" fmla="*/ 25 h 28"/>
              <a:gd name="T8" fmla="*/ 3 w 5"/>
              <a:gd name="T9" fmla="*/ 28 h 28"/>
              <a:gd name="T10" fmla="*/ 0 w 5"/>
              <a:gd name="T11" fmla="*/ 25 h 28"/>
              <a:gd name="T12" fmla="*/ 0 w 5"/>
              <a:gd name="T13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0" y="7"/>
                </a:moveTo>
                <a:cubicBezTo>
                  <a:pt x="0" y="6"/>
                  <a:pt x="0" y="4"/>
                  <a:pt x="0" y="3"/>
                </a:cubicBezTo>
                <a:cubicBezTo>
                  <a:pt x="1" y="2"/>
                  <a:pt x="3" y="0"/>
                  <a:pt x="3" y="3"/>
                </a:cubicBezTo>
                <a:cubicBezTo>
                  <a:pt x="3" y="11"/>
                  <a:pt x="0" y="18"/>
                  <a:pt x="5" y="25"/>
                </a:cubicBezTo>
                <a:cubicBezTo>
                  <a:pt x="5" y="27"/>
                  <a:pt x="5" y="28"/>
                  <a:pt x="3" y="28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9"/>
                  <a:pt x="0" y="13"/>
                  <a:pt x="0" y="7"/>
                </a:cubicBezTo>
                <a:close/>
              </a:path>
            </a:pathLst>
          </a:custGeom>
          <a:solidFill>
            <a:srgbClr val="88C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3" name="Freeform 107"/>
          <p:cNvSpPr>
            <a:spLocks/>
          </p:cNvSpPr>
          <p:nvPr/>
        </p:nvSpPr>
        <p:spPr bwMode="auto">
          <a:xfrm>
            <a:off x="1606551" y="3008313"/>
            <a:ext cx="647700" cy="441325"/>
          </a:xfrm>
          <a:custGeom>
            <a:avLst/>
            <a:gdLst>
              <a:gd name="T0" fmla="*/ 161 w 225"/>
              <a:gd name="T1" fmla="*/ 146 h 152"/>
              <a:gd name="T2" fmla="*/ 149 w 225"/>
              <a:gd name="T3" fmla="*/ 142 h 152"/>
              <a:gd name="T4" fmla="*/ 143 w 225"/>
              <a:gd name="T5" fmla="*/ 146 h 152"/>
              <a:gd name="T6" fmla="*/ 112 w 225"/>
              <a:gd name="T7" fmla="*/ 151 h 152"/>
              <a:gd name="T8" fmla="*/ 102 w 225"/>
              <a:gd name="T9" fmla="*/ 151 h 152"/>
              <a:gd name="T10" fmla="*/ 97 w 225"/>
              <a:gd name="T11" fmla="*/ 143 h 152"/>
              <a:gd name="T12" fmla="*/ 103 w 225"/>
              <a:gd name="T13" fmla="*/ 139 h 152"/>
              <a:gd name="T14" fmla="*/ 123 w 225"/>
              <a:gd name="T15" fmla="*/ 138 h 152"/>
              <a:gd name="T16" fmla="*/ 128 w 225"/>
              <a:gd name="T17" fmla="*/ 135 h 152"/>
              <a:gd name="T18" fmla="*/ 144 w 225"/>
              <a:gd name="T19" fmla="*/ 125 h 152"/>
              <a:gd name="T20" fmla="*/ 152 w 225"/>
              <a:gd name="T21" fmla="*/ 110 h 152"/>
              <a:gd name="T22" fmla="*/ 145 w 225"/>
              <a:gd name="T23" fmla="*/ 108 h 152"/>
              <a:gd name="T24" fmla="*/ 86 w 225"/>
              <a:gd name="T25" fmla="*/ 108 h 152"/>
              <a:gd name="T26" fmla="*/ 77 w 225"/>
              <a:gd name="T27" fmla="*/ 111 h 152"/>
              <a:gd name="T28" fmla="*/ 72 w 225"/>
              <a:gd name="T29" fmla="*/ 110 h 152"/>
              <a:gd name="T30" fmla="*/ 69 w 225"/>
              <a:gd name="T31" fmla="*/ 115 h 152"/>
              <a:gd name="T32" fmla="*/ 81 w 225"/>
              <a:gd name="T33" fmla="*/ 127 h 152"/>
              <a:gd name="T34" fmla="*/ 91 w 225"/>
              <a:gd name="T35" fmla="*/ 136 h 152"/>
              <a:gd name="T36" fmla="*/ 88 w 225"/>
              <a:gd name="T37" fmla="*/ 147 h 152"/>
              <a:gd name="T38" fmla="*/ 86 w 225"/>
              <a:gd name="T39" fmla="*/ 146 h 152"/>
              <a:gd name="T40" fmla="*/ 81 w 225"/>
              <a:gd name="T41" fmla="*/ 148 h 152"/>
              <a:gd name="T42" fmla="*/ 77 w 225"/>
              <a:gd name="T43" fmla="*/ 146 h 152"/>
              <a:gd name="T44" fmla="*/ 68 w 225"/>
              <a:gd name="T45" fmla="*/ 140 h 152"/>
              <a:gd name="T46" fmla="*/ 19 w 225"/>
              <a:gd name="T47" fmla="*/ 86 h 152"/>
              <a:gd name="T48" fmla="*/ 12 w 225"/>
              <a:gd name="T49" fmla="*/ 80 h 152"/>
              <a:gd name="T50" fmla="*/ 1 w 225"/>
              <a:gd name="T51" fmla="*/ 66 h 152"/>
              <a:gd name="T52" fmla="*/ 10 w 225"/>
              <a:gd name="T53" fmla="*/ 52 h 152"/>
              <a:gd name="T54" fmla="*/ 22 w 225"/>
              <a:gd name="T55" fmla="*/ 37 h 152"/>
              <a:gd name="T56" fmla="*/ 32 w 225"/>
              <a:gd name="T57" fmla="*/ 31 h 152"/>
              <a:gd name="T58" fmla="*/ 64 w 225"/>
              <a:gd name="T59" fmla="*/ 8 h 152"/>
              <a:gd name="T60" fmla="*/ 78 w 225"/>
              <a:gd name="T61" fmla="*/ 4 h 152"/>
              <a:gd name="T62" fmla="*/ 132 w 225"/>
              <a:gd name="T63" fmla="*/ 13 h 152"/>
              <a:gd name="T64" fmla="*/ 140 w 225"/>
              <a:gd name="T65" fmla="*/ 7 h 152"/>
              <a:gd name="T66" fmla="*/ 150 w 225"/>
              <a:gd name="T67" fmla="*/ 6 h 152"/>
              <a:gd name="T68" fmla="*/ 196 w 225"/>
              <a:gd name="T69" fmla="*/ 31 h 152"/>
              <a:gd name="T70" fmla="*/ 203 w 225"/>
              <a:gd name="T71" fmla="*/ 37 h 152"/>
              <a:gd name="T72" fmla="*/ 215 w 225"/>
              <a:gd name="T73" fmla="*/ 48 h 152"/>
              <a:gd name="T74" fmla="*/ 224 w 225"/>
              <a:gd name="T75" fmla="*/ 61 h 152"/>
              <a:gd name="T76" fmla="*/ 218 w 225"/>
              <a:gd name="T77" fmla="*/ 73 h 152"/>
              <a:gd name="T78" fmla="*/ 204 w 225"/>
              <a:gd name="T79" fmla="*/ 91 h 152"/>
              <a:gd name="T80" fmla="*/ 166 w 225"/>
              <a:gd name="T81" fmla="*/ 135 h 152"/>
              <a:gd name="T82" fmla="*/ 161 w 225"/>
              <a:gd name="T83" fmla="*/ 14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5" h="152">
                <a:moveTo>
                  <a:pt x="161" y="146"/>
                </a:moveTo>
                <a:cubicBezTo>
                  <a:pt x="157" y="146"/>
                  <a:pt x="154" y="141"/>
                  <a:pt x="149" y="142"/>
                </a:cubicBezTo>
                <a:cubicBezTo>
                  <a:pt x="148" y="144"/>
                  <a:pt x="145" y="146"/>
                  <a:pt x="143" y="146"/>
                </a:cubicBezTo>
                <a:cubicBezTo>
                  <a:pt x="133" y="149"/>
                  <a:pt x="122" y="151"/>
                  <a:pt x="112" y="151"/>
                </a:cubicBezTo>
                <a:cubicBezTo>
                  <a:pt x="109" y="152"/>
                  <a:pt x="105" y="152"/>
                  <a:pt x="102" y="151"/>
                </a:cubicBezTo>
                <a:cubicBezTo>
                  <a:pt x="99" y="149"/>
                  <a:pt x="97" y="147"/>
                  <a:pt x="97" y="143"/>
                </a:cubicBezTo>
                <a:cubicBezTo>
                  <a:pt x="97" y="140"/>
                  <a:pt x="101" y="140"/>
                  <a:pt x="103" y="139"/>
                </a:cubicBezTo>
                <a:cubicBezTo>
                  <a:pt x="109" y="138"/>
                  <a:pt x="116" y="135"/>
                  <a:pt x="123" y="138"/>
                </a:cubicBezTo>
                <a:cubicBezTo>
                  <a:pt x="126" y="140"/>
                  <a:pt x="127" y="137"/>
                  <a:pt x="128" y="135"/>
                </a:cubicBezTo>
                <a:cubicBezTo>
                  <a:pt x="133" y="131"/>
                  <a:pt x="140" y="130"/>
                  <a:pt x="144" y="125"/>
                </a:cubicBezTo>
                <a:cubicBezTo>
                  <a:pt x="149" y="121"/>
                  <a:pt x="155" y="118"/>
                  <a:pt x="152" y="110"/>
                </a:cubicBezTo>
                <a:cubicBezTo>
                  <a:pt x="150" y="107"/>
                  <a:pt x="147" y="108"/>
                  <a:pt x="145" y="108"/>
                </a:cubicBezTo>
                <a:cubicBezTo>
                  <a:pt x="125" y="108"/>
                  <a:pt x="106" y="108"/>
                  <a:pt x="86" y="108"/>
                </a:cubicBezTo>
                <a:cubicBezTo>
                  <a:pt x="83" y="108"/>
                  <a:pt x="79" y="108"/>
                  <a:pt x="77" y="111"/>
                </a:cubicBezTo>
                <a:cubicBezTo>
                  <a:pt x="75" y="112"/>
                  <a:pt x="74" y="111"/>
                  <a:pt x="72" y="110"/>
                </a:cubicBezTo>
                <a:cubicBezTo>
                  <a:pt x="68" y="110"/>
                  <a:pt x="67" y="112"/>
                  <a:pt x="69" y="115"/>
                </a:cubicBezTo>
                <a:cubicBezTo>
                  <a:pt x="73" y="119"/>
                  <a:pt x="77" y="124"/>
                  <a:pt x="81" y="127"/>
                </a:cubicBezTo>
                <a:cubicBezTo>
                  <a:pt x="85" y="130"/>
                  <a:pt x="88" y="133"/>
                  <a:pt x="91" y="136"/>
                </a:cubicBezTo>
                <a:cubicBezTo>
                  <a:pt x="95" y="140"/>
                  <a:pt x="94" y="144"/>
                  <a:pt x="88" y="147"/>
                </a:cubicBezTo>
                <a:cubicBezTo>
                  <a:pt x="87" y="147"/>
                  <a:pt x="86" y="147"/>
                  <a:pt x="86" y="146"/>
                </a:cubicBezTo>
                <a:cubicBezTo>
                  <a:pt x="84" y="146"/>
                  <a:pt x="82" y="146"/>
                  <a:pt x="81" y="148"/>
                </a:cubicBezTo>
                <a:cubicBezTo>
                  <a:pt x="79" y="149"/>
                  <a:pt x="78" y="147"/>
                  <a:pt x="77" y="146"/>
                </a:cubicBezTo>
                <a:cubicBezTo>
                  <a:pt x="75" y="143"/>
                  <a:pt x="69" y="145"/>
                  <a:pt x="68" y="140"/>
                </a:cubicBezTo>
                <a:cubicBezTo>
                  <a:pt x="46" y="128"/>
                  <a:pt x="27" y="111"/>
                  <a:pt x="19" y="86"/>
                </a:cubicBezTo>
                <a:cubicBezTo>
                  <a:pt x="18" y="82"/>
                  <a:pt x="16" y="81"/>
                  <a:pt x="12" y="80"/>
                </a:cubicBezTo>
                <a:cubicBezTo>
                  <a:pt x="5" y="78"/>
                  <a:pt x="2" y="73"/>
                  <a:pt x="1" y="66"/>
                </a:cubicBezTo>
                <a:cubicBezTo>
                  <a:pt x="0" y="59"/>
                  <a:pt x="5" y="54"/>
                  <a:pt x="10" y="52"/>
                </a:cubicBezTo>
                <a:cubicBezTo>
                  <a:pt x="19" y="50"/>
                  <a:pt x="20" y="44"/>
                  <a:pt x="22" y="37"/>
                </a:cubicBezTo>
                <a:cubicBezTo>
                  <a:pt x="24" y="33"/>
                  <a:pt x="28" y="33"/>
                  <a:pt x="32" y="31"/>
                </a:cubicBezTo>
                <a:cubicBezTo>
                  <a:pt x="44" y="26"/>
                  <a:pt x="56" y="20"/>
                  <a:pt x="64" y="8"/>
                </a:cubicBezTo>
                <a:cubicBezTo>
                  <a:pt x="68" y="2"/>
                  <a:pt x="72" y="2"/>
                  <a:pt x="78" y="4"/>
                </a:cubicBezTo>
                <a:cubicBezTo>
                  <a:pt x="95" y="9"/>
                  <a:pt x="113" y="13"/>
                  <a:pt x="132" y="13"/>
                </a:cubicBezTo>
                <a:cubicBezTo>
                  <a:pt x="136" y="13"/>
                  <a:pt x="140" y="15"/>
                  <a:pt x="140" y="7"/>
                </a:cubicBezTo>
                <a:cubicBezTo>
                  <a:pt x="139" y="0"/>
                  <a:pt x="147" y="4"/>
                  <a:pt x="150" y="6"/>
                </a:cubicBezTo>
                <a:cubicBezTo>
                  <a:pt x="165" y="15"/>
                  <a:pt x="181" y="21"/>
                  <a:pt x="196" y="31"/>
                </a:cubicBezTo>
                <a:cubicBezTo>
                  <a:pt x="199" y="32"/>
                  <a:pt x="202" y="33"/>
                  <a:pt x="203" y="37"/>
                </a:cubicBezTo>
                <a:cubicBezTo>
                  <a:pt x="205" y="43"/>
                  <a:pt x="207" y="47"/>
                  <a:pt x="215" y="48"/>
                </a:cubicBezTo>
                <a:cubicBezTo>
                  <a:pt x="221" y="49"/>
                  <a:pt x="224" y="55"/>
                  <a:pt x="224" y="61"/>
                </a:cubicBezTo>
                <a:cubicBezTo>
                  <a:pt x="225" y="66"/>
                  <a:pt x="223" y="71"/>
                  <a:pt x="218" y="73"/>
                </a:cubicBezTo>
                <a:cubicBezTo>
                  <a:pt x="209" y="77"/>
                  <a:pt x="206" y="84"/>
                  <a:pt x="204" y="91"/>
                </a:cubicBezTo>
                <a:cubicBezTo>
                  <a:pt x="198" y="111"/>
                  <a:pt x="182" y="124"/>
                  <a:pt x="166" y="135"/>
                </a:cubicBezTo>
                <a:cubicBezTo>
                  <a:pt x="161" y="138"/>
                  <a:pt x="159" y="141"/>
                  <a:pt x="161" y="146"/>
                </a:cubicBezTo>
                <a:close/>
              </a:path>
            </a:pathLst>
          </a:custGeom>
          <a:solidFill>
            <a:srgbClr val="F5C0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4" name="Freeform 108"/>
          <p:cNvSpPr>
            <a:spLocks/>
          </p:cNvSpPr>
          <p:nvPr/>
        </p:nvSpPr>
        <p:spPr bwMode="auto">
          <a:xfrm>
            <a:off x="1670051" y="2889250"/>
            <a:ext cx="520700" cy="227013"/>
          </a:xfrm>
          <a:custGeom>
            <a:avLst/>
            <a:gdLst>
              <a:gd name="T0" fmla="*/ 181 w 181"/>
              <a:gd name="T1" fmla="*/ 78 h 78"/>
              <a:gd name="T2" fmla="*/ 120 w 181"/>
              <a:gd name="T3" fmla="*/ 45 h 78"/>
              <a:gd name="T4" fmla="*/ 120 w 181"/>
              <a:gd name="T5" fmla="*/ 50 h 78"/>
              <a:gd name="T6" fmla="*/ 116 w 181"/>
              <a:gd name="T7" fmla="*/ 57 h 78"/>
              <a:gd name="T8" fmla="*/ 54 w 181"/>
              <a:gd name="T9" fmla="*/ 47 h 78"/>
              <a:gd name="T10" fmla="*/ 46 w 181"/>
              <a:gd name="T11" fmla="*/ 48 h 78"/>
              <a:gd name="T12" fmla="*/ 0 w 181"/>
              <a:gd name="T13" fmla="*/ 78 h 78"/>
              <a:gd name="T14" fmla="*/ 15 w 181"/>
              <a:gd name="T15" fmla="*/ 50 h 78"/>
              <a:gd name="T16" fmla="*/ 172 w 181"/>
              <a:gd name="T17" fmla="*/ 59 h 78"/>
              <a:gd name="T18" fmla="*/ 181 w 181"/>
              <a:gd name="T1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1" h="78">
                <a:moveTo>
                  <a:pt x="181" y="78"/>
                </a:moveTo>
                <a:cubicBezTo>
                  <a:pt x="160" y="67"/>
                  <a:pt x="140" y="56"/>
                  <a:pt x="120" y="45"/>
                </a:cubicBezTo>
                <a:cubicBezTo>
                  <a:pt x="118" y="48"/>
                  <a:pt x="119" y="49"/>
                  <a:pt x="120" y="50"/>
                </a:cubicBezTo>
                <a:cubicBezTo>
                  <a:pt x="124" y="56"/>
                  <a:pt x="122" y="57"/>
                  <a:pt x="116" y="57"/>
                </a:cubicBezTo>
                <a:cubicBezTo>
                  <a:pt x="95" y="57"/>
                  <a:pt x="74" y="53"/>
                  <a:pt x="54" y="47"/>
                </a:cubicBezTo>
                <a:cubicBezTo>
                  <a:pt x="51" y="46"/>
                  <a:pt x="48" y="44"/>
                  <a:pt x="46" y="48"/>
                </a:cubicBezTo>
                <a:cubicBezTo>
                  <a:pt x="35" y="65"/>
                  <a:pt x="18" y="72"/>
                  <a:pt x="0" y="78"/>
                </a:cubicBezTo>
                <a:cubicBezTo>
                  <a:pt x="0" y="66"/>
                  <a:pt x="8" y="58"/>
                  <a:pt x="15" y="50"/>
                </a:cubicBezTo>
                <a:cubicBezTo>
                  <a:pt x="60" y="0"/>
                  <a:pt x="140" y="11"/>
                  <a:pt x="172" y="59"/>
                </a:cubicBezTo>
                <a:cubicBezTo>
                  <a:pt x="176" y="65"/>
                  <a:pt x="181" y="70"/>
                  <a:pt x="181" y="78"/>
                </a:cubicBezTo>
                <a:close/>
              </a:path>
            </a:pathLst>
          </a:custGeom>
          <a:solidFill>
            <a:srgbClr val="5D4C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5" name="Freeform 109"/>
          <p:cNvSpPr>
            <a:spLocks/>
          </p:cNvSpPr>
          <p:nvPr/>
        </p:nvSpPr>
        <p:spPr bwMode="auto">
          <a:xfrm>
            <a:off x="1770063" y="3414713"/>
            <a:ext cx="63500" cy="123825"/>
          </a:xfrm>
          <a:custGeom>
            <a:avLst/>
            <a:gdLst>
              <a:gd name="T0" fmla="*/ 11 w 22"/>
              <a:gd name="T1" fmla="*/ 0 h 43"/>
              <a:gd name="T2" fmla="*/ 22 w 22"/>
              <a:gd name="T3" fmla="*/ 4 h 43"/>
              <a:gd name="T4" fmla="*/ 21 w 22"/>
              <a:gd name="T5" fmla="*/ 21 h 43"/>
              <a:gd name="T6" fmla="*/ 7 w 22"/>
              <a:gd name="T7" fmla="*/ 43 h 43"/>
              <a:gd name="T8" fmla="*/ 1 w 22"/>
              <a:gd name="T9" fmla="*/ 36 h 43"/>
              <a:gd name="T10" fmla="*/ 3 w 22"/>
              <a:gd name="T11" fmla="*/ 18 h 43"/>
              <a:gd name="T12" fmla="*/ 11 w 22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43">
                <a:moveTo>
                  <a:pt x="11" y="0"/>
                </a:moveTo>
                <a:cubicBezTo>
                  <a:pt x="14" y="3"/>
                  <a:pt x="19" y="0"/>
                  <a:pt x="22" y="4"/>
                </a:cubicBezTo>
                <a:cubicBezTo>
                  <a:pt x="19" y="10"/>
                  <a:pt x="22" y="15"/>
                  <a:pt x="21" y="21"/>
                </a:cubicBezTo>
                <a:cubicBezTo>
                  <a:pt x="18" y="30"/>
                  <a:pt x="16" y="39"/>
                  <a:pt x="7" y="43"/>
                </a:cubicBezTo>
                <a:cubicBezTo>
                  <a:pt x="2" y="43"/>
                  <a:pt x="1" y="40"/>
                  <a:pt x="1" y="36"/>
                </a:cubicBezTo>
                <a:cubicBezTo>
                  <a:pt x="0" y="30"/>
                  <a:pt x="4" y="24"/>
                  <a:pt x="3" y="18"/>
                </a:cubicBezTo>
                <a:cubicBezTo>
                  <a:pt x="3" y="10"/>
                  <a:pt x="10" y="7"/>
                  <a:pt x="11" y="0"/>
                </a:cubicBezTo>
                <a:close/>
              </a:path>
            </a:pathLst>
          </a:custGeom>
          <a:solidFill>
            <a:srgbClr val="F0AA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6" name="Freeform 110"/>
          <p:cNvSpPr>
            <a:spLocks/>
          </p:cNvSpPr>
          <p:nvPr/>
        </p:nvSpPr>
        <p:spPr bwMode="auto">
          <a:xfrm>
            <a:off x="1946276" y="2808288"/>
            <a:ext cx="38100" cy="76200"/>
          </a:xfrm>
          <a:custGeom>
            <a:avLst/>
            <a:gdLst>
              <a:gd name="T0" fmla="*/ 3 w 13"/>
              <a:gd name="T1" fmla="*/ 0 h 26"/>
              <a:gd name="T2" fmla="*/ 8 w 13"/>
              <a:gd name="T3" fmla="*/ 10 h 26"/>
              <a:gd name="T4" fmla="*/ 11 w 13"/>
              <a:gd name="T5" fmla="*/ 0 h 26"/>
              <a:gd name="T6" fmla="*/ 9 w 13"/>
              <a:gd name="T7" fmla="*/ 25 h 26"/>
              <a:gd name="T8" fmla="*/ 5 w 13"/>
              <a:gd name="T9" fmla="*/ 16 h 26"/>
              <a:gd name="T10" fmla="*/ 1 w 13"/>
              <a:gd name="T11" fmla="*/ 26 h 26"/>
              <a:gd name="T12" fmla="*/ 3 w 13"/>
              <a:gd name="T1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26">
                <a:moveTo>
                  <a:pt x="3" y="0"/>
                </a:moveTo>
                <a:cubicBezTo>
                  <a:pt x="8" y="2"/>
                  <a:pt x="5" y="7"/>
                  <a:pt x="8" y="10"/>
                </a:cubicBezTo>
                <a:cubicBezTo>
                  <a:pt x="11" y="8"/>
                  <a:pt x="9" y="4"/>
                  <a:pt x="11" y="0"/>
                </a:cubicBezTo>
                <a:cubicBezTo>
                  <a:pt x="13" y="11"/>
                  <a:pt x="12" y="16"/>
                  <a:pt x="9" y="25"/>
                </a:cubicBezTo>
                <a:cubicBezTo>
                  <a:pt x="6" y="23"/>
                  <a:pt x="7" y="20"/>
                  <a:pt x="5" y="16"/>
                </a:cubicBezTo>
                <a:cubicBezTo>
                  <a:pt x="3" y="19"/>
                  <a:pt x="5" y="23"/>
                  <a:pt x="1" y="26"/>
                </a:cubicBezTo>
                <a:cubicBezTo>
                  <a:pt x="0" y="17"/>
                  <a:pt x="0" y="8"/>
                  <a:pt x="3" y="0"/>
                </a:cubicBezTo>
                <a:close/>
              </a:path>
            </a:pathLst>
          </a:custGeom>
          <a:solidFill>
            <a:srgbClr val="15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7" name="Freeform 111"/>
          <p:cNvSpPr>
            <a:spLocks/>
          </p:cNvSpPr>
          <p:nvPr/>
        </p:nvSpPr>
        <p:spPr bwMode="auto">
          <a:xfrm>
            <a:off x="1914526" y="2805113"/>
            <a:ext cx="31750" cy="82550"/>
          </a:xfrm>
          <a:custGeom>
            <a:avLst/>
            <a:gdLst>
              <a:gd name="T0" fmla="*/ 0 w 11"/>
              <a:gd name="T1" fmla="*/ 20 h 28"/>
              <a:gd name="T2" fmla="*/ 0 w 11"/>
              <a:gd name="T3" fmla="*/ 6 h 28"/>
              <a:gd name="T4" fmla="*/ 4 w 11"/>
              <a:gd name="T5" fmla="*/ 0 h 28"/>
              <a:gd name="T6" fmla="*/ 9 w 11"/>
              <a:gd name="T7" fmla="*/ 6 h 28"/>
              <a:gd name="T8" fmla="*/ 9 w 11"/>
              <a:gd name="T9" fmla="*/ 17 h 28"/>
              <a:gd name="T10" fmla="*/ 6 w 11"/>
              <a:gd name="T11" fmla="*/ 27 h 28"/>
              <a:gd name="T12" fmla="*/ 0 w 11"/>
              <a:gd name="T13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8">
                <a:moveTo>
                  <a:pt x="0" y="20"/>
                </a:moveTo>
                <a:cubicBezTo>
                  <a:pt x="0" y="15"/>
                  <a:pt x="0" y="11"/>
                  <a:pt x="0" y="6"/>
                </a:cubicBezTo>
                <a:cubicBezTo>
                  <a:pt x="0" y="3"/>
                  <a:pt x="1" y="0"/>
                  <a:pt x="4" y="0"/>
                </a:cubicBezTo>
                <a:cubicBezTo>
                  <a:pt x="8" y="0"/>
                  <a:pt x="9" y="3"/>
                  <a:pt x="9" y="6"/>
                </a:cubicBezTo>
                <a:cubicBezTo>
                  <a:pt x="9" y="10"/>
                  <a:pt x="10" y="13"/>
                  <a:pt x="9" y="17"/>
                </a:cubicBezTo>
                <a:cubicBezTo>
                  <a:pt x="9" y="20"/>
                  <a:pt x="11" y="26"/>
                  <a:pt x="6" y="27"/>
                </a:cubicBezTo>
                <a:cubicBezTo>
                  <a:pt x="1" y="28"/>
                  <a:pt x="3" y="21"/>
                  <a:pt x="0" y="20"/>
                </a:cubicBezTo>
                <a:close/>
              </a:path>
            </a:pathLst>
          </a:custGeom>
          <a:solidFill>
            <a:srgbClr val="15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8" name="Freeform 112"/>
          <p:cNvSpPr>
            <a:spLocks/>
          </p:cNvSpPr>
          <p:nvPr/>
        </p:nvSpPr>
        <p:spPr bwMode="auto">
          <a:xfrm>
            <a:off x="4295774" y="3017553"/>
            <a:ext cx="617538" cy="449263"/>
          </a:xfrm>
          <a:custGeom>
            <a:avLst/>
            <a:gdLst>
              <a:gd name="T0" fmla="*/ 66 w 214"/>
              <a:gd name="T1" fmla="*/ 130 h 155"/>
              <a:gd name="T2" fmla="*/ 64 w 214"/>
              <a:gd name="T3" fmla="*/ 130 h 155"/>
              <a:gd name="T4" fmla="*/ 19 w 214"/>
              <a:gd name="T5" fmla="*/ 88 h 155"/>
              <a:gd name="T6" fmla="*/ 12 w 214"/>
              <a:gd name="T7" fmla="*/ 75 h 155"/>
              <a:gd name="T8" fmla="*/ 8 w 214"/>
              <a:gd name="T9" fmla="*/ 47 h 155"/>
              <a:gd name="T10" fmla="*/ 15 w 214"/>
              <a:gd name="T11" fmla="*/ 46 h 155"/>
              <a:gd name="T12" fmla="*/ 23 w 214"/>
              <a:gd name="T13" fmla="*/ 45 h 155"/>
              <a:gd name="T14" fmla="*/ 35 w 214"/>
              <a:gd name="T15" fmla="*/ 22 h 155"/>
              <a:gd name="T16" fmla="*/ 49 w 214"/>
              <a:gd name="T17" fmla="*/ 13 h 155"/>
              <a:gd name="T18" fmla="*/ 53 w 214"/>
              <a:gd name="T19" fmla="*/ 13 h 155"/>
              <a:gd name="T20" fmla="*/ 69 w 214"/>
              <a:gd name="T21" fmla="*/ 4 h 155"/>
              <a:gd name="T22" fmla="*/ 73 w 214"/>
              <a:gd name="T23" fmla="*/ 0 h 155"/>
              <a:gd name="T24" fmla="*/ 76 w 214"/>
              <a:gd name="T25" fmla="*/ 4 h 155"/>
              <a:gd name="T26" fmla="*/ 89 w 214"/>
              <a:gd name="T27" fmla="*/ 13 h 155"/>
              <a:gd name="T28" fmla="*/ 123 w 214"/>
              <a:gd name="T29" fmla="*/ 13 h 155"/>
              <a:gd name="T30" fmla="*/ 137 w 214"/>
              <a:gd name="T31" fmla="*/ 5 h 155"/>
              <a:gd name="T32" fmla="*/ 144 w 214"/>
              <a:gd name="T33" fmla="*/ 5 h 155"/>
              <a:gd name="T34" fmla="*/ 160 w 214"/>
              <a:gd name="T35" fmla="*/ 13 h 155"/>
              <a:gd name="T36" fmla="*/ 180 w 214"/>
              <a:gd name="T37" fmla="*/ 27 h 155"/>
              <a:gd name="T38" fmla="*/ 194 w 214"/>
              <a:gd name="T39" fmla="*/ 49 h 155"/>
              <a:gd name="T40" fmla="*/ 204 w 214"/>
              <a:gd name="T41" fmla="*/ 43 h 155"/>
              <a:gd name="T42" fmla="*/ 202 w 214"/>
              <a:gd name="T43" fmla="*/ 72 h 155"/>
              <a:gd name="T44" fmla="*/ 198 w 214"/>
              <a:gd name="T45" fmla="*/ 78 h 155"/>
              <a:gd name="T46" fmla="*/ 175 w 214"/>
              <a:gd name="T47" fmla="*/ 116 h 155"/>
              <a:gd name="T48" fmla="*/ 148 w 214"/>
              <a:gd name="T49" fmla="*/ 132 h 155"/>
              <a:gd name="T50" fmla="*/ 132 w 214"/>
              <a:gd name="T51" fmla="*/ 136 h 155"/>
              <a:gd name="T52" fmla="*/ 115 w 214"/>
              <a:gd name="T53" fmla="*/ 149 h 155"/>
              <a:gd name="T54" fmla="*/ 98 w 214"/>
              <a:gd name="T55" fmla="*/ 149 h 155"/>
              <a:gd name="T56" fmla="*/ 89 w 214"/>
              <a:gd name="T57" fmla="*/ 141 h 155"/>
              <a:gd name="T58" fmla="*/ 66 w 214"/>
              <a:gd name="T59" fmla="*/ 13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4" h="155">
                <a:moveTo>
                  <a:pt x="66" y="130"/>
                </a:moveTo>
                <a:cubicBezTo>
                  <a:pt x="65" y="130"/>
                  <a:pt x="64" y="130"/>
                  <a:pt x="64" y="130"/>
                </a:cubicBezTo>
                <a:cubicBezTo>
                  <a:pt x="41" y="124"/>
                  <a:pt x="29" y="108"/>
                  <a:pt x="19" y="88"/>
                </a:cubicBezTo>
                <a:cubicBezTo>
                  <a:pt x="17" y="84"/>
                  <a:pt x="16" y="79"/>
                  <a:pt x="12" y="75"/>
                </a:cubicBezTo>
                <a:cubicBezTo>
                  <a:pt x="0" y="67"/>
                  <a:pt x="0" y="63"/>
                  <a:pt x="8" y="47"/>
                </a:cubicBezTo>
                <a:cubicBezTo>
                  <a:pt x="10" y="44"/>
                  <a:pt x="14" y="44"/>
                  <a:pt x="15" y="46"/>
                </a:cubicBezTo>
                <a:cubicBezTo>
                  <a:pt x="20" y="52"/>
                  <a:pt x="21" y="47"/>
                  <a:pt x="23" y="45"/>
                </a:cubicBezTo>
                <a:cubicBezTo>
                  <a:pt x="28" y="38"/>
                  <a:pt x="32" y="30"/>
                  <a:pt x="35" y="22"/>
                </a:cubicBezTo>
                <a:cubicBezTo>
                  <a:pt x="37" y="15"/>
                  <a:pt x="42" y="12"/>
                  <a:pt x="49" y="13"/>
                </a:cubicBezTo>
                <a:cubicBezTo>
                  <a:pt x="50" y="13"/>
                  <a:pt x="52" y="13"/>
                  <a:pt x="53" y="13"/>
                </a:cubicBezTo>
                <a:cubicBezTo>
                  <a:pt x="61" y="13"/>
                  <a:pt x="67" y="12"/>
                  <a:pt x="69" y="4"/>
                </a:cubicBezTo>
                <a:cubicBezTo>
                  <a:pt x="70" y="2"/>
                  <a:pt x="71" y="0"/>
                  <a:pt x="73" y="0"/>
                </a:cubicBezTo>
                <a:cubicBezTo>
                  <a:pt x="75" y="0"/>
                  <a:pt x="76" y="2"/>
                  <a:pt x="76" y="4"/>
                </a:cubicBezTo>
                <a:cubicBezTo>
                  <a:pt x="77" y="12"/>
                  <a:pt x="82" y="13"/>
                  <a:pt x="89" y="13"/>
                </a:cubicBezTo>
                <a:cubicBezTo>
                  <a:pt x="100" y="13"/>
                  <a:pt x="112" y="13"/>
                  <a:pt x="123" y="13"/>
                </a:cubicBezTo>
                <a:cubicBezTo>
                  <a:pt x="129" y="13"/>
                  <a:pt x="135" y="13"/>
                  <a:pt x="137" y="5"/>
                </a:cubicBezTo>
                <a:cubicBezTo>
                  <a:pt x="139" y="1"/>
                  <a:pt x="142" y="0"/>
                  <a:pt x="144" y="5"/>
                </a:cubicBezTo>
                <a:cubicBezTo>
                  <a:pt x="148" y="12"/>
                  <a:pt x="153" y="13"/>
                  <a:pt x="160" y="13"/>
                </a:cubicBezTo>
                <a:cubicBezTo>
                  <a:pt x="175" y="13"/>
                  <a:pt x="175" y="13"/>
                  <a:pt x="180" y="27"/>
                </a:cubicBezTo>
                <a:cubicBezTo>
                  <a:pt x="183" y="35"/>
                  <a:pt x="188" y="42"/>
                  <a:pt x="194" y="49"/>
                </a:cubicBezTo>
                <a:cubicBezTo>
                  <a:pt x="195" y="43"/>
                  <a:pt x="197" y="38"/>
                  <a:pt x="204" y="43"/>
                </a:cubicBezTo>
                <a:cubicBezTo>
                  <a:pt x="214" y="57"/>
                  <a:pt x="214" y="57"/>
                  <a:pt x="202" y="72"/>
                </a:cubicBezTo>
                <a:cubicBezTo>
                  <a:pt x="199" y="73"/>
                  <a:pt x="199" y="76"/>
                  <a:pt x="198" y="78"/>
                </a:cubicBezTo>
                <a:cubicBezTo>
                  <a:pt x="193" y="92"/>
                  <a:pt x="186" y="105"/>
                  <a:pt x="175" y="116"/>
                </a:cubicBezTo>
                <a:cubicBezTo>
                  <a:pt x="166" y="122"/>
                  <a:pt x="158" y="129"/>
                  <a:pt x="148" y="132"/>
                </a:cubicBezTo>
                <a:cubicBezTo>
                  <a:pt x="142" y="131"/>
                  <a:pt x="137" y="134"/>
                  <a:pt x="132" y="136"/>
                </a:cubicBezTo>
                <a:cubicBezTo>
                  <a:pt x="126" y="140"/>
                  <a:pt x="120" y="144"/>
                  <a:pt x="115" y="149"/>
                </a:cubicBezTo>
                <a:cubicBezTo>
                  <a:pt x="110" y="155"/>
                  <a:pt x="104" y="154"/>
                  <a:pt x="98" y="149"/>
                </a:cubicBezTo>
                <a:cubicBezTo>
                  <a:pt x="95" y="147"/>
                  <a:pt x="92" y="144"/>
                  <a:pt x="89" y="141"/>
                </a:cubicBezTo>
                <a:cubicBezTo>
                  <a:pt x="83" y="134"/>
                  <a:pt x="75" y="132"/>
                  <a:pt x="66" y="130"/>
                </a:cubicBezTo>
                <a:close/>
              </a:path>
            </a:pathLst>
          </a:custGeom>
          <a:solidFill>
            <a:srgbClr val="F4BF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9" name="Freeform 113"/>
          <p:cNvSpPr>
            <a:spLocks/>
          </p:cNvSpPr>
          <p:nvPr/>
        </p:nvSpPr>
        <p:spPr bwMode="auto">
          <a:xfrm>
            <a:off x="4313237" y="2895315"/>
            <a:ext cx="569913" cy="284163"/>
          </a:xfrm>
          <a:custGeom>
            <a:avLst/>
            <a:gdLst>
              <a:gd name="T0" fmla="*/ 198 w 198"/>
              <a:gd name="T1" fmla="*/ 85 h 98"/>
              <a:gd name="T2" fmla="*/ 190 w 198"/>
              <a:gd name="T3" fmla="*/ 98 h 98"/>
              <a:gd name="T4" fmla="*/ 170 w 198"/>
              <a:gd name="T5" fmla="*/ 64 h 98"/>
              <a:gd name="T6" fmla="*/ 161 w 198"/>
              <a:gd name="T7" fmla="*/ 57 h 98"/>
              <a:gd name="T8" fmla="*/ 155 w 198"/>
              <a:gd name="T9" fmla="*/ 57 h 98"/>
              <a:gd name="T10" fmla="*/ 136 w 198"/>
              <a:gd name="T11" fmla="*/ 42 h 98"/>
              <a:gd name="T12" fmla="*/ 114 w 198"/>
              <a:gd name="T13" fmla="*/ 57 h 98"/>
              <a:gd name="T14" fmla="*/ 84 w 198"/>
              <a:gd name="T15" fmla="*/ 57 h 98"/>
              <a:gd name="T16" fmla="*/ 66 w 198"/>
              <a:gd name="T17" fmla="*/ 43 h 98"/>
              <a:gd name="T18" fmla="*/ 43 w 198"/>
              <a:gd name="T19" fmla="*/ 57 h 98"/>
              <a:gd name="T20" fmla="*/ 31 w 198"/>
              <a:gd name="T21" fmla="*/ 66 h 98"/>
              <a:gd name="T22" fmla="*/ 11 w 198"/>
              <a:gd name="T23" fmla="*/ 98 h 98"/>
              <a:gd name="T24" fmla="*/ 2 w 198"/>
              <a:gd name="T25" fmla="*/ 89 h 98"/>
              <a:gd name="T26" fmla="*/ 53 w 198"/>
              <a:gd name="T27" fmla="*/ 15 h 98"/>
              <a:gd name="T28" fmla="*/ 165 w 198"/>
              <a:gd name="T29" fmla="*/ 23 h 98"/>
              <a:gd name="T30" fmla="*/ 198 w 198"/>
              <a:gd name="T31" fmla="*/ 8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8" h="98">
                <a:moveTo>
                  <a:pt x="198" y="85"/>
                </a:moveTo>
                <a:cubicBezTo>
                  <a:pt x="186" y="82"/>
                  <a:pt x="193" y="93"/>
                  <a:pt x="190" y="98"/>
                </a:cubicBezTo>
                <a:cubicBezTo>
                  <a:pt x="180" y="88"/>
                  <a:pt x="173" y="77"/>
                  <a:pt x="170" y="64"/>
                </a:cubicBezTo>
                <a:cubicBezTo>
                  <a:pt x="168" y="59"/>
                  <a:pt x="166" y="56"/>
                  <a:pt x="161" y="57"/>
                </a:cubicBezTo>
                <a:cubicBezTo>
                  <a:pt x="159" y="57"/>
                  <a:pt x="157" y="57"/>
                  <a:pt x="155" y="57"/>
                </a:cubicBezTo>
                <a:cubicBezTo>
                  <a:pt x="146" y="58"/>
                  <a:pt x="136" y="59"/>
                  <a:pt x="136" y="42"/>
                </a:cubicBezTo>
                <a:cubicBezTo>
                  <a:pt x="129" y="57"/>
                  <a:pt x="129" y="57"/>
                  <a:pt x="114" y="57"/>
                </a:cubicBezTo>
                <a:cubicBezTo>
                  <a:pt x="104" y="57"/>
                  <a:pt x="94" y="57"/>
                  <a:pt x="84" y="57"/>
                </a:cubicBezTo>
                <a:cubicBezTo>
                  <a:pt x="70" y="57"/>
                  <a:pt x="70" y="57"/>
                  <a:pt x="66" y="43"/>
                </a:cubicBezTo>
                <a:cubicBezTo>
                  <a:pt x="65" y="59"/>
                  <a:pt x="54" y="58"/>
                  <a:pt x="43" y="57"/>
                </a:cubicBezTo>
                <a:cubicBezTo>
                  <a:pt x="36" y="56"/>
                  <a:pt x="33" y="59"/>
                  <a:pt x="31" y="66"/>
                </a:cubicBezTo>
                <a:cubicBezTo>
                  <a:pt x="28" y="78"/>
                  <a:pt x="21" y="88"/>
                  <a:pt x="11" y="98"/>
                </a:cubicBezTo>
                <a:cubicBezTo>
                  <a:pt x="10" y="92"/>
                  <a:pt x="10" y="85"/>
                  <a:pt x="2" y="89"/>
                </a:cubicBezTo>
                <a:cubicBezTo>
                  <a:pt x="0" y="55"/>
                  <a:pt x="18" y="28"/>
                  <a:pt x="53" y="15"/>
                </a:cubicBezTo>
                <a:cubicBezTo>
                  <a:pt x="91" y="0"/>
                  <a:pt x="129" y="3"/>
                  <a:pt x="165" y="23"/>
                </a:cubicBezTo>
                <a:cubicBezTo>
                  <a:pt x="188" y="37"/>
                  <a:pt x="198" y="58"/>
                  <a:pt x="198" y="85"/>
                </a:cubicBezTo>
                <a:close/>
              </a:path>
            </a:pathLst>
          </a:custGeom>
          <a:solidFill>
            <a:srgbClr val="5C4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0" name="Freeform 114"/>
          <p:cNvSpPr>
            <a:spLocks/>
          </p:cNvSpPr>
          <p:nvPr/>
        </p:nvSpPr>
        <p:spPr bwMode="auto">
          <a:xfrm>
            <a:off x="4511674" y="2779428"/>
            <a:ext cx="207963" cy="92075"/>
          </a:xfrm>
          <a:custGeom>
            <a:avLst/>
            <a:gdLst>
              <a:gd name="T0" fmla="*/ 3 w 72"/>
              <a:gd name="T1" fmla="*/ 14 h 32"/>
              <a:gd name="T2" fmla="*/ 6 w 72"/>
              <a:gd name="T3" fmla="*/ 11 h 32"/>
              <a:gd name="T4" fmla="*/ 10 w 72"/>
              <a:gd name="T5" fmla="*/ 3 h 32"/>
              <a:gd name="T6" fmla="*/ 19 w 72"/>
              <a:gd name="T7" fmla="*/ 12 h 32"/>
              <a:gd name="T8" fmla="*/ 20 w 72"/>
              <a:gd name="T9" fmla="*/ 16 h 32"/>
              <a:gd name="T10" fmla="*/ 23 w 72"/>
              <a:gd name="T11" fmla="*/ 3 h 32"/>
              <a:gd name="T12" fmla="*/ 32 w 72"/>
              <a:gd name="T13" fmla="*/ 1 h 32"/>
              <a:gd name="T14" fmla="*/ 33 w 72"/>
              <a:gd name="T15" fmla="*/ 3 h 32"/>
              <a:gd name="T16" fmla="*/ 31 w 72"/>
              <a:gd name="T17" fmla="*/ 12 h 32"/>
              <a:gd name="T18" fmla="*/ 35 w 72"/>
              <a:gd name="T19" fmla="*/ 12 h 32"/>
              <a:gd name="T20" fmla="*/ 38 w 72"/>
              <a:gd name="T21" fmla="*/ 5 h 32"/>
              <a:gd name="T22" fmla="*/ 41 w 72"/>
              <a:gd name="T23" fmla="*/ 1 h 32"/>
              <a:gd name="T24" fmla="*/ 49 w 72"/>
              <a:gd name="T25" fmla="*/ 11 h 32"/>
              <a:gd name="T26" fmla="*/ 55 w 72"/>
              <a:gd name="T27" fmla="*/ 3 h 32"/>
              <a:gd name="T28" fmla="*/ 72 w 72"/>
              <a:gd name="T29" fmla="*/ 11 h 32"/>
              <a:gd name="T30" fmla="*/ 65 w 72"/>
              <a:gd name="T31" fmla="*/ 29 h 32"/>
              <a:gd name="T32" fmla="*/ 49 w 72"/>
              <a:gd name="T33" fmla="*/ 18 h 32"/>
              <a:gd name="T34" fmla="*/ 3 w 72"/>
              <a:gd name="T35" fmla="*/ 22 h 32"/>
              <a:gd name="T36" fmla="*/ 3 w 72"/>
              <a:gd name="T37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" h="32">
                <a:moveTo>
                  <a:pt x="3" y="14"/>
                </a:moveTo>
                <a:cubicBezTo>
                  <a:pt x="5" y="13"/>
                  <a:pt x="6" y="13"/>
                  <a:pt x="6" y="11"/>
                </a:cubicBezTo>
                <a:cubicBezTo>
                  <a:pt x="7" y="8"/>
                  <a:pt x="4" y="3"/>
                  <a:pt x="10" y="3"/>
                </a:cubicBezTo>
                <a:cubicBezTo>
                  <a:pt x="16" y="3"/>
                  <a:pt x="20" y="6"/>
                  <a:pt x="19" y="12"/>
                </a:cubicBezTo>
                <a:cubicBezTo>
                  <a:pt x="18" y="13"/>
                  <a:pt x="19" y="14"/>
                  <a:pt x="20" y="16"/>
                </a:cubicBezTo>
                <a:cubicBezTo>
                  <a:pt x="23" y="11"/>
                  <a:pt x="21" y="7"/>
                  <a:pt x="23" y="3"/>
                </a:cubicBezTo>
                <a:cubicBezTo>
                  <a:pt x="25" y="0"/>
                  <a:pt x="29" y="3"/>
                  <a:pt x="32" y="1"/>
                </a:cubicBezTo>
                <a:cubicBezTo>
                  <a:pt x="33" y="2"/>
                  <a:pt x="33" y="3"/>
                  <a:pt x="33" y="3"/>
                </a:cubicBezTo>
                <a:cubicBezTo>
                  <a:pt x="32" y="6"/>
                  <a:pt x="29" y="8"/>
                  <a:pt x="31" y="12"/>
                </a:cubicBezTo>
                <a:cubicBezTo>
                  <a:pt x="31" y="13"/>
                  <a:pt x="34" y="13"/>
                  <a:pt x="35" y="12"/>
                </a:cubicBezTo>
                <a:cubicBezTo>
                  <a:pt x="40" y="12"/>
                  <a:pt x="37" y="8"/>
                  <a:pt x="38" y="5"/>
                </a:cubicBezTo>
                <a:cubicBezTo>
                  <a:pt x="38" y="4"/>
                  <a:pt x="39" y="2"/>
                  <a:pt x="41" y="1"/>
                </a:cubicBezTo>
                <a:cubicBezTo>
                  <a:pt x="46" y="1"/>
                  <a:pt x="47" y="6"/>
                  <a:pt x="49" y="11"/>
                </a:cubicBezTo>
                <a:cubicBezTo>
                  <a:pt x="51" y="7"/>
                  <a:pt x="49" y="0"/>
                  <a:pt x="55" y="3"/>
                </a:cubicBezTo>
                <a:cubicBezTo>
                  <a:pt x="61" y="6"/>
                  <a:pt x="72" y="0"/>
                  <a:pt x="72" y="11"/>
                </a:cubicBezTo>
                <a:cubicBezTo>
                  <a:pt x="72" y="17"/>
                  <a:pt x="72" y="26"/>
                  <a:pt x="65" y="29"/>
                </a:cubicBezTo>
                <a:cubicBezTo>
                  <a:pt x="59" y="32"/>
                  <a:pt x="50" y="25"/>
                  <a:pt x="49" y="18"/>
                </a:cubicBezTo>
                <a:cubicBezTo>
                  <a:pt x="42" y="25"/>
                  <a:pt x="11" y="28"/>
                  <a:pt x="3" y="22"/>
                </a:cubicBezTo>
                <a:cubicBezTo>
                  <a:pt x="0" y="19"/>
                  <a:pt x="0" y="16"/>
                  <a:pt x="3" y="14"/>
                </a:cubicBezTo>
                <a:close/>
              </a:path>
            </a:pathLst>
          </a:custGeom>
          <a:solidFill>
            <a:srgbClr val="FFD6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1" name="Freeform 115"/>
          <p:cNvSpPr>
            <a:spLocks/>
          </p:cNvSpPr>
          <p:nvPr/>
        </p:nvSpPr>
        <p:spPr bwMode="auto">
          <a:xfrm>
            <a:off x="4330699" y="3235040"/>
            <a:ext cx="150813" cy="214313"/>
          </a:xfrm>
          <a:custGeom>
            <a:avLst/>
            <a:gdLst>
              <a:gd name="T0" fmla="*/ 0 w 52"/>
              <a:gd name="T1" fmla="*/ 0 h 74"/>
              <a:gd name="T2" fmla="*/ 6 w 52"/>
              <a:gd name="T3" fmla="*/ 4 h 74"/>
              <a:gd name="T4" fmla="*/ 52 w 52"/>
              <a:gd name="T5" fmla="*/ 55 h 74"/>
              <a:gd name="T6" fmla="*/ 49 w 52"/>
              <a:gd name="T7" fmla="*/ 57 h 74"/>
              <a:gd name="T8" fmla="*/ 32 w 52"/>
              <a:gd name="T9" fmla="*/ 62 h 74"/>
              <a:gd name="T10" fmla="*/ 16 w 52"/>
              <a:gd name="T11" fmla="*/ 73 h 74"/>
              <a:gd name="T12" fmla="*/ 7 w 52"/>
              <a:gd name="T13" fmla="*/ 64 h 74"/>
              <a:gd name="T14" fmla="*/ 18 w 52"/>
              <a:gd name="T15" fmla="*/ 47 h 74"/>
              <a:gd name="T16" fmla="*/ 19 w 52"/>
              <a:gd name="T17" fmla="*/ 38 h 74"/>
              <a:gd name="T18" fmla="*/ 0 w 52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74">
                <a:moveTo>
                  <a:pt x="0" y="0"/>
                </a:moveTo>
                <a:cubicBezTo>
                  <a:pt x="2" y="0"/>
                  <a:pt x="5" y="0"/>
                  <a:pt x="6" y="4"/>
                </a:cubicBezTo>
                <a:cubicBezTo>
                  <a:pt x="13" y="28"/>
                  <a:pt x="30" y="44"/>
                  <a:pt x="52" y="55"/>
                </a:cubicBezTo>
                <a:cubicBezTo>
                  <a:pt x="51" y="57"/>
                  <a:pt x="50" y="57"/>
                  <a:pt x="49" y="57"/>
                </a:cubicBezTo>
                <a:cubicBezTo>
                  <a:pt x="41" y="53"/>
                  <a:pt x="36" y="54"/>
                  <a:pt x="32" y="62"/>
                </a:cubicBezTo>
                <a:cubicBezTo>
                  <a:pt x="28" y="68"/>
                  <a:pt x="23" y="72"/>
                  <a:pt x="16" y="73"/>
                </a:cubicBezTo>
                <a:cubicBezTo>
                  <a:pt x="9" y="74"/>
                  <a:pt x="6" y="71"/>
                  <a:pt x="7" y="64"/>
                </a:cubicBezTo>
                <a:cubicBezTo>
                  <a:pt x="9" y="57"/>
                  <a:pt x="13" y="52"/>
                  <a:pt x="18" y="47"/>
                </a:cubicBezTo>
                <a:cubicBezTo>
                  <a:pt x="23" y="44"/>
                  <a:pt x="22" y="41"/>
                  <a:pt x="19" y="38"/>
                </a:cubicBezTo>
                <a:cubicBezTo>
                  <a:pt x="10" y="27"/>
                  <a:pt x="2" y="15"/>
                  <a:pt x="0" y="0"/>
                </a:cubicBezTo>
                <a:close/>
              </a:path>
            </a:pathLst>
          </a:custGeom>
          <a:solidFill>
            <a:srgbClr val="674D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2" name="Freeform 116"/>
          <p:cNvSpPr>
            <a:spLocks/>
          </p:cNvSpPr>
          <p:nvPr/>
        </p:nvSpPr>
        <p:spPr bwMode="auto">
          <a:xfrm>
            <a:off x="4722812" y="3350928"/>
            <a:ext cx="131763" cy="95250"/>
          </a:xfrm>
          <a:custGeom>
            <a:avLst/>
            <a:gdLst>
              <a:gd name="T0" fmla="*/ 0 w 46"/>
              <a:gd name="T1" fmla="*/ 17 h 33"/>
              <a:gd name="T2" fmla="*/ 25 w 46"/>
              <a:gd name="T3" fmla="*/ 0 h 33"/>
              <a:gd name="T4" fmla="*/ 40 w 46"/>
              <a:gd name="T5" fmla="*/ 16 h 33"/>
              <a:gd name="T6" fmla="*/ 41 w 46"/>
              <a:gd name="T7" fmla="*/ 29 h 33"/>
              <a:gd name="T8" fmla="*/ 28 w 46"/>
              <a:gd name="T9" fmla="*/ 27 h 33"/>
              <a:gd name="T10" fmla="*/ 24 w 46"/>
              <a:gd name="T11" fmla="*/ 25 h 33"/>
              <a:gd name="T12" fmla="*/ 21 w 46"/>
              <a:gd name="T13" fmla="*/ 23 h 33"/>
              <a:gd name="T14" fmla="*/ 3 w 46"/>
              <a:gd name="T15" fmla="*/ 17 h 33"/>
              <a:gd name="T16" fmla="*/ 0 w 46"/>
              <a:gd name="T17" fmla="*/ 1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" h="33">
                <a:moveTo>
                  <a:pt x="0" y="17"/>
                </a:moveTo>
                <a:cubicBezTo>
                  <a:pt x="8" y="11"/>
                  <a:pt x="17" y="5"/>
                  <a:pt x="25" y="0"/>
                </a:cubicBezTo>
                <a:cubicBezTo>
                  <a:pt x="30" y="5"/>
                  <a:pt x="35" y="10"/>
                  <a:pt x="40" y="16"/>
                </a:cubicBezTo>
                <a:cubicBezTo>
                  <a:pt x="43" y="20"/>
                  <a:pt x="46" y="24"/>
                  <a:pt x="41" y="29"/>
                </a:cubicBezTo>
                <a:cubicBezTo>
                  <a:pt x="37" y="33"/>
                  <a:pt x="32" y="30"/>
                  <a:pt x="28" y="27"/>
                </a:cubicBezTo>
                <a:cubicBezTo>
                  <a:pt x="27" y="26"/>
                  <a:pt x="26" y="25"/>
                  <a:pt x="24" y="25"/>
                </a:cubicBezTo>
                <a:cubicBezTo>
                  <a:pt x="23" y="24"/>
                  <a:pt x="22" y="24"/>
                  <a:pt x="21" y="23"/>
                </a:cubicBezTo>
                <a:cubicBezTo>
                  <a:pt x="17" y="15"/>
                  <a:pt x="11" y="13"/>
                  <a:pt x="3" y="17"/>
                </a:cubicBezTo>
                <a:cubicBezTo>
                  <a:pt x="2" y="17"/>
                  <a:pt x="1" y="17"/>
                  <a:pt x="0" y="17"/>
                </a:cubicBezTo>
                <a:close/>
              </a:path>
            </a:pathLst>
          </a:custGeom>
          <a:solidFill>
            <a:srgbClr val="634D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3" name="Freeform 117"/>
          <p:cNvSpPr>
            <a:spLocks/>
          </p:cNvSpPr>
          <p:nvPr/>
        </p:nvSpPr>
        <p:spPr bwMode="auto">
          <a:xfrm>
            <a:off x="4791074" y="3222340"/>
            <a:ext cx="87313" cy="227013"/>
          </a:xfrm>
          <a:custGeom>
            <a:avLst/>
            <a:gdLst>
              <a:gd name="T0" fmla="*/ 0 w 30"/>
              <a:gd name="T1" fmla="*/ 69 h 78"/>
              <a:gd name="T2" fmla="*/ 9 w 30"/>
              <a:gd name="T3" fmla="*/ 72 h 78"/>
              <a:gd name="T4" fmla="*/ 17 w 30"/>
              <a:gd name="T5" fmla="*/ 71 h 78"/>
              <a:gd name="T6" fmla="*/ 16 w 30"/>
              <a:gd name="T7" fmla="*/ 63 h 78"/>
              <a:gd name="T8" fmla="*/ 1 w 30"/>
              <a:gd name="T9" fmla="*/ 44 h 78"/>
              <a:gd name="T10" fmla="*/ 24 w 30"/>
              <a:gd name="T11" fmla="*/ 4 h 78"/>
              <a:gd name="T12" fmla="*/ 30 w 30"/>
              <a:gd name="T13" fmla="*/ 1 h 78"/>
              <a:gd name="T14" fmla="*/ 8 w 30"/>
              <a:gd name="T15" fmla="*/ 43 h 78"/>
              <a:gd name="T16" fmla="*/ 9 w 30"/>
              <a:gd name="T17" fmla="*/ 51 h 78"/>
              <a:gd name="T18" fmla="*/ 20 w 30"/>
              <a:gd name="T19" fmla="*/ 66 h 78"/>
              <a:gd name="T20" fmla="*/ 19 w 30"/>
              <a:gd name="T21" fmla="*/ 76 h 78"/>
              <a:gd name="T22" fmla="*/ 9 w 30"/>
              <a:gd name="T23" fmla="*/ 76 h 78"/>
              <a:gd name="T24" fmla="*/ 0 w 30"/>
              <a:gd name="T25" fmla="*/ 6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78">
                <a:moveTo>
                  <a:pt x="0" y="69"/>
                </a:moveTo>
                <a:cubicBezTo>
                  <a:pt x="4" y="68"/>
                  <a:pt x="6" y="72"/>
                  <a:pt x="9" y="72"/>
                </a:cubicBezTo>
                <a:cubicBezTo>
                  <a:pt x="12" y="73"/>
                  <a:pt x="15" y="73"/>
                  <a:pt x="17" y="71"/>
                </a:cubicBezTo>
                <a:cubicBezTo>
                  <a:pt x="20" y="68"/>
                  <a:pt x="17" y="66"/>
                  <a:pt x="16" y="63"/>
                </a:cubicBezTo>
                <a:cubicBezTo>
                  <a:pt x="12" y="56"/>
                  <a:pt x="4" y="52"/>
                  <a:pt x="1" y="44"/>
                </a:cubicBezTo>
                <a:cubicBezTo>
                  <a:pt x="12" y="32"/>
                  <a:pt x="21" y="20"/>
                  <a:pt x="24" y="4"/>
                </a:cubicBezTo>
                <a:cubicBezTo>
                  <a:pt x="25" y="1"/>
                  <a:pt x="27" y="0"/>
                  <a:pt x="30" y="1"/>
                </a:cubicBezTo>
                <a:cubicBezTo>
                  <a:pt x="26" y="16"/>
                  <a:pt x="19" y="31"/>
                  <a:pt x="8" y="43"/>
                </a:cubicBezTo>
                <a:cubicBezTo>
                  <a:pt x="6" y="46"/>
                  <a:pt x="6" y="48"/>
                  <a:pt x="9" y="51"/>
                </a:cubicBezTo>
                <a:cubicBezTo>
                  <a:pt x="14" y="55"/>
                  <a:pt x="19" y="59"/>
                  <a:pt x="20" y="66"/>
                </a:cubicBezTo>
                <a:cubicBezTo>
                  <a:pt x="22" y="69"/>
                  <a:pt x="23" y="73"/>
                  <a:pt x="19" y="76"/>
                </a:cubicBezTo>
                <a:cubicBezTo>
                  <a:pt x="16" y="78"/>
                  <a:pt x="13" y="77"/>
                  <a:pt x="9" y="76"/>
                </a:cubicBezTo>
                <a:cubicBezTo>
                  <a:pt x="6" y="75"/>
                  <a:pt x="2" y="73"/>
                  <a:pt x="0" y="69"/>
                </a:cubicBezTo>
                <a:close/>
              </a:path>
            </a:pathLst>
          </a:custGeom>
          <a:solidFill>
            <a:srgbClr val="7852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4" name="Freeform 118"/>
          <p:cNvSpPr>
            <a:spLocks/>
          </p:cNvSpPr>
          <p:nvPr/>
        </p:nvSpPr>
        <p:spPr bwMode="auto">
          <a:xfrm>
            <a:off x="4478337" y="2782603"/>
            <a:ext cx="42863" cy="80963"/>
          </a:xfrm>
          <a:custGeom>
            <a:avLst/>
            <a:gdLst>
              <a:gd name="T0" fmla="*/ 15 w 15"/>
              <a:gd name="T1" fmla="*/ 13 h 28"/>
              <a:gd name="T2" fmla="*/ 15 w 15"/>
              <a:gd name="T3" fmla="*/ 21 h 28"/>
              <a:gd name="T4" fmla="*/ 11 w 15"/>
              <a:gd name="T5" fmla="*/ 28 h 28"/>
              <a:gd name="T6" fmla="*/ 7 w 15"/>
              <a:gd name="T7" fmla="*/ 21 h 28"/>
              <a:gd name="T8" fmla="*/ 3 w 15"/>
              <a:gd name="T9" fmla="*/ 9 h 28"/>
              <a:gd name="T10" fmla="*/ 4 w 15"/>
              <a:gd name="T11" fmla="*/ 2 h 28"/>
              <a:gd name="T12" fmla="*/ 11 w 15"/>
              <a:gd name="T13" fmla="*/ 5 h 28"/>
              <a:gd name="T14" fmla="*/ 15 w 15"/>
              <a:gd name="T1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28">
                <a:moveTo>
                  <a:pt x="15" y="13"/>
                </a:moveTo>
                <a:cubicBezTo>
                  <a:pt x="15" y="15"/>
                  <a:pt x="15" y="18"/>
                  <a:pt x="15" y="21"/>
                </a:cubicBezTo>
                <a:cubicBezTo>
                  <a:pt x="15" y="24"/>
                  <a:pt x="15" y="27"/>
                  <a:pt x="11" y="28"/>
                </a:cubicBezTo>
                <a:cubicBezTo>
                  <a:pt x="7" y="28"/>
                  <a:pt x="7" y="24"/>
                  <a:pt x="7" y="21"/>
                </a:cubicBezTo>
                <a:cubicBezTo>
                  <a:pt x="6" y="17"/>
                  <a:pt x="4" y="13"/>
                  <a:pt x="3" y="9"/>
                </a:cubicBezTo>
                <a:cubicBezTo>
                  <a:pt x="2" y="7"/>
                  <a:pt x="0" y="4"/>
                  <a:pt x="4" y="2"/>
                </a:cubicBezTo>
                <a:cubicBezTo>
                  <a:pt x="8" y="0"/>
                  <a:pt x="10" y="2"/>
                  <a:pt x="11" y="5"/>
                </a:cubicBezTo>
                <a:cubicBezTo>
                  <a:pt x="13" y="7"/>
                  <a:pt x="15" y="10"/>
                  <a:pt x="15" y="13"/>
                </a:cubicBezTo>
                <a:close/>
              </a:path>
            </a:pathLst>
          </a:custGeom>
          <a:solidFill>
            <a:srgbClr val="FFD6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5" name="Freeform 119"/>
          <p:cNvSpPr>
            <a:spLocks/>
          </p:cNvSpPr>
          <p:nvPr/>
        </p:nvSpPr>
        <p:spPr bwMode="auto">
          <a:xfrm>
            <a:off x="7056108" y="2962276"/>
            <a:ext cx="292100" cy="463550"/>
          </a:xfrm>
          <a:custGeom>
            <a:avLst/>
            <a:gdLst>
              <a:gd name="T0" fmla="*/ 96 w 101"/>
              <a:gd name="T1" fmla="*/ 25 h 160"/>
              <a:gd name="T2" fmla="*/ 99 w 101"/>
              <a:gd name="T3" fmla="*/ 69 h 160"/>
              <a:gd name="T4" fmla="*/ 100 w 101"/>
              <a:gd name="T5" fmla="*/ 99 h 160"/>
              <a:gd name="T6" fmla="*/ 96 w 101"/>
              <a:gd name="T7" fmla="*/ 112 h 160"/>
              <a:gd name="T8" fmla="*/ 90 w 101"/>
              <a:gd name="T9" fmla="*/ 133 h 160"/>
              <a:gd name="T10" fmla="*/ 62 w 101"/>
              <a:gd name="T11" fmla="*/ 157 h 160"/>
              <a:gd name="T12" fmla="*/ 48 w 101"/>
              <a:gd name="T13" fmla="*/ 158 h 160"/>
              <a:gd name="T14" fmla="*/ 10 w 101"/>
              <a:gd name="T15" fmla="*/ 128 h 160"/>
              <a:gd name="T16" fmla="*/ 5 w 101"/>
              <a:gd name="T17" fmla="*/ 109 h 160"/>
              <a:gd name="T18" fmla="*/ 2 w 101"/>
              <a:gd name="T19" fmla="*/ 99 h 160"/>
              <a:gd name="T20" fmla="*/ 4 w 101"/>
              <a:gd name="T21" fmla="*/ 40 h 160"/>
              <a:gd name="T22" fmla="*/ 0 w 101"/>
              <a:gd name="T23" fmla="*/ 28 h 160"/>
              <a:gd name="T24" fmla="*/ 14 w 101"/>
              <a:gd name="T25" fmla="*/ 7 h 160"/>
              <a:gd name="T26" fmla="*/ 50 w 101"/>
              <a:gd name="T27" fmla="*/ 0 h 160"/>
              <a:gd name="T28" fmla="*/ 73 w 101"/>
              <a:gd name="T29" fmla="*/ 4 h 160"/>
              <a:gd name="T30" fmla="*/ 78 w 101"/>
              <a:gd name="T31" fmla="*/ 5 h 160"/>
              <a:gd name="T32" fmla="*/ 86 w 101"/>
              <a:gd name="T33" fmla="*/ 7 h 160"/>
              <a:gd name="T34" fmla="*/ 96 w 101"/>
              <a:gd name="T35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1" h="160">
                <a:moveTo>
                  <a:pt x="96" y="25"/>
                </a:moveTo>
                <a:cubicBezTo>
                  <a:pt x="99" y="39"/>
                  <a:pt x="101" y="54"/>
                  <a:pt x="99" y="69"/>
                </a:cubicBezTo>
                <a:cubicBezTo>
                  <a:pt x="98" y="79"/>
                  <a:pt x="99" y="89"/>
                  <a:pt x="100" y="99"/>
                </a:cubicBezTo>
                <a:cubicBezTo>
                  <a:pt x="100" y="104"/>
                  <a:pt x="99" y="108"/>
                  <a:pt x="96" y="112"/>
                </a:cubicBezTo>
                <a:cubicBezTo>
                  <a:pt x="90" y="118"/>
                  <a:pt x="89" y="125"/>
                  <a:pt x="90" y="133"/>
                </a:cubicBezTo>
                <a:cubicBezTo>
                  <a:pt x="80" y="141"/>
                  <a:pt x="71" y="149"/>
                  <a:pt x="62" y="157"/>
                </a:cubicBezTo>
                <a:cubicBezTo>
                  <a:pt x="57" y="160"/>
                  <a:pt x="53" y="160"/>
                  <a:pt x="48" y="158"/>
                </a:cubicBezTo>
                <a:cubicBezTo>
                  <a:pt x="30" y="154"/>
                  <a:pt x="20" y="141"/>
                  <a:pt x="10" y="128"/>
                </a:cubicBezTo>
                <a:cubicBezTo>
                  <a:pt x="10" y="121"/>
                  <a:pt x="9" y="115"/>
                  <a:pt x="5" y="109"/>
                </a:cubicBezTo>
                <a:cubicBezTo>
                  <a:pt x="3" y="106"/>
                  <a:pt x="2" y="103"/>
                  <a:pt x="2" y="99"/>
                </a:cubicBezTo>
                <a:cubicBezTo>
                  <a:pt x="4" y="80"/>
                  <a:pt x="0" y="60"/>
                  <a:pt x="4" y="40"/>
                </a:cubicBezTo>
                <a:cubicBezTo>
                  <a:pt x="5" y="36"/>
                  <a:pt x="0" y="33"/>
                  <a:pt x="0" y="28"/>
                </a:cubicBezTo>
                <a:cubicBezTo>
                  <a:pt x="6" y="22"/>
                  <a:pt x="8" y="13"/>
                  <a:pt x="14" y="7"/>
                </a:cubicBezTo>
                <a:cubicBezTo>
                  <a:pt x="27" y="10"/>
                  <a:pt x="38" y="1"/>
                  <a:pt x="50" y="0"/>
                </a:cubicBezTo>
                <a:cubicBezTo>
                  <a:pt x="59" y="0"/>
                  <a:pt x="66" y="0"/>
                  <a:pt x="73" y="4"/>
                </a:cubicBezTo>
                <a:cubicBezTo>
                  <a:pt x="74" y="5"/>
                  <a:pt x="76" y="5"/>
                  <a:pt x="78" y="5"/>
                </a:cubicBezTo>
                <a:cubicBezTo>
                  <a:pt x="80" y="8"/>
                  <a:pt x="84" y="7"/>
                  <a:pt x="86" y="7"/>
                </a:cubicBezTo>
                <a:cubicBezTo>
                  <a:pt x="91" y="12"/>
                  <a:pt x="97" y="17"/>
                  <a:pt x="96" y="25"/>
                </a:cubicBezTo>
                <a:close/>
              </a:path>
            </a:pathLst>
          </a:custGeom>
          <a:solidFill>
            <a:srgbClr val="DACC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6" name="Freeform 120"/>
          <p:cNvSpPr>
            <a:spLocks/>
          </p:cNvSpPr>
          <p:nvPr/>
        </p:nvSpPr>
        <p:spPr bwMode="auto">
          <a:xfrm>
            <a:off x="4486274" y="3387440"/>
            <a:ext cx="190500" cy="90488"/>
          </a:xfrm>
          <a:custGeom>
            <a:avLst/>
            <a:gdLst>
              <a:gd name="T0" fmla="*/ 0 w 66"/>
              <a:gd name="T1" fmla="*/ 2 h 31"/>
              <a:gd name="T2" fmla="*/ 33 w 66"/>
              <a:gd name="T3" fmla="*/ 19 h 31"/>
              <a:gd name="T4" fmla="*/ 49 w 66"/>
              <a:gd name="T5" fmla="*/ 18 h 31"/>
              <a:gd name="T6" fmla="*/ 66 w 66"/>
              <a:gd name="T7" fmla="*/ 8 h 31"/>
              <a:gd name="T8" fmla="*/ 66 w 66"/>
              <a:gd name="T9" fmla="*/ 10 h 31"/>
              <a:gd name="T10" fmla="*/ 62 w 66"/>
              <a:gd name="T11" fmla="*/ 16 h 31"/>
              <a:gd name="T12" fmla="*/ 43 w 66"/>
              <a:gd name="T13" fmla="*/ 30 h 31"/>
              <a:gd name="T14" fmla="*/ 39 w 66"/>
              <a:gd name="T15" fmla="*/ 31 h 31"/>
              <a:gd name="T16" fmla="*/ 15 w 66"/>
              <a:gd name="T17" fmla="*/ 11 h 31"/>
              <a:gd name="T18" fmla="*/ 0 w 66"/>
              <a:gd name="T19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6" h="31">
                <a:moveTo>
                  <a:pt x="0" y="2"/>
                </a:moveTo>
                <a:cubicBezTo>
                  <a:pt x="15" y="0"/>
                  <a:pt x="24" y="10"/>
                  <a:pt x="33" y="19"/>
                </a:cubicBezTo>
                <a:cubicBezTo>
                  <a:pt x="39" y="24"/>
                  <a:pt x="43" y="25"/>
                  <a:pt x="49" y="18"/>
                </a:cubicBezTo>
                <a:cubicBezTo>
                  <a:pt x="53" y="14"/>
                  <a:pt x="57" y="6"/>
                  <a:pt x="66" y="8"/>
                </a:cubicBezTo>
                <a:cubicBezTo>
                  <a:pt x="66" y="9"/>
                  <a:pt x="66" y="9"/>
                  <a:pt x="66" y="10"/>
                </a:cubicBezTo>
                <a:cubicBezTo>
                  <a:pt x="65" y="12"/>
                  <a:pt x="63" y="14"/>
                  <a:pt x="62" y="16"/>
                </a:cubicBezTo>
                <a:cubicBezTo>
                  <a:pt x="61" y="27"/>
                  <a:pt x="52" y="29"/>
                  <a:pt x="43" y="30"/>
                </a:cubicBezTo>
                <a:cubicBezTo>
                  <a:pt x="41" y="30"/>
                  <a:pt x="40" y="31"/>
                  <a:pt x="39" y="31"/>
                </a:cubicBezTo>
                <a:cubicBezTo>
                  <a:pt x="26" y="30"/>
                  <a:pt x="18" y="24"/>
                  <a:pt x="15" y="11"/>
                </a:cubicBezTo>
                <a:cubicBezTo>
                  <a:pt x="13" y="4"/>
                  <a:pt x="4" y="7"/>
                  <a:pt x="0" y="2"/>
                </a:cubicBezTo>
                <a:close/>
              </a:path>
            </a:pathLst>
          </a:custGeom>
          <a:solidFill>
            <a:srgbClr val="F093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7" name="Freeform 121"/>
          <p:cNvSpPr>
            <a:spLocks/>
          </p:cNvSpPr>
          <p:nvPr/>
        </p:nvSpPr>
        <p:spPr bwMode="auto">
          <a:xfrm>
            <a:off x="4610099" y="3417603"/>
            <a:ext cx="73025" cy="74613"/>
          </a:xfrm>
          <a:custGeom>
            <a:avLst/>
            <a:gdLst>
              <a:gd name="T0" fmla="*/ 0 w 25"/>
              <a:gd name="T1" fmla="*/ 20 h 26"/>
              <a:gd name="T2" fmla="*/ 7 w 25"/>
              <a:gd name="T3" fmla="*/ 17 h 26"/>
              <a:gd name="T4" fmla="*/ 16 w 25"/>
              <a:gd name="T5" fmla="*/ 7 h 26"/>
              <a:gd name="T6" fmla="*/ 23 w 25"/>
              <a:gd name="T7" fmla="*/ 0 h 26"/>
              <a:gd name="T8" fmla="*/ 25 w 25"/>
              <a:gd name="T9" fmla="*/ 9 h 26"/>
              <a:gd name="T10" fmla="*/ 12 w 25"/>
              <a:gd name="T11" fmla="*/ 21 h 26"/>
              <a:gd name="T12" fmla="*/ 0 w 25"/>
              <a:gd name="T13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6">
                <a:moveTo>
                  <a:pt x="0" y="20"/>
                </a:moveTo>
                <a:cubicBezTo>
                  <a:pt x="1" y="16"/>
                  <a:pt x="5" y="18"/>
                  <a:pt x="7" y="17"/>
                </a:cubicBezTo>
                <a:cubicBezTo>
                  <a:pt x="12" y="15"/>
                  <a:pt x="17" y="14"/>
                  <a:pt x="16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5" y="3"/>
                  <a:pt x="25" y="6"/>
                  <a:pt x="25" y="9"/>
                </a:cubicBezTo>
                <a:cubicBezTo>
                  <a:pt x="20" y="13"/>
                  <a:pt x="18" y="19"/>
                  <a:pt x="12" y="21"/>
                </a:cubicBezTo>
                <a:cubicBezTo>
                  <a:pt x="8" y="23"/>
                  <a:pt x="3" y="26"/>
                  <a:pt x="0" y="20"/>
                </a:cubicBezTo>
                <a:close/>
              </a:path>
            </a:pathLst>
          </a:custGeom>
          <a:solidFill>
            <a:srgbClr val="ED7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8" name="Freeform 122"/>
          <p:cNvSpPr>
            <a:spLocks/>
          </p:cNvSpPr>
          <p:nvPr/>
        </p:nvSpPr>
        <p:spPr bwMode="auto">
          <a:xfrm>
            <a:off x="4527549" y="3419190"/>
            <a:ext cx="71438" cy="69850"/>
          </a:xfrm>
          <a:custGeom>
            <a:avLst/>
            <a:gdLst>
              <a:gd name="T0" fmla="*/ 1 w 25"/>
              <a:gd name="T1" fmla="*/ 0 h 24"/>
              <a:gd name="T2" fmla="*/ 25 w 25"/>
              <a:gd name="T3" fmla="*/ 20 h 24"/>
              <a:gd name="T4" fmla="*/ 0 w 25"/>
              <a:gd name="T5" fmla="*/ 1 h 24"/>
              <a:gd name="T6" fmla="*/ 1 w 25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4">
                <a:moveTo>
                  <a:pt x="1" y="0"/>
                </a:moveTo>
                <a:cubicBezTo>
                  <a:pt x="6" y="11"/>
                  <a:pt x="15" y="16"/>
                  <a:pt x="25" y="20"/>
                </a:cubicBezTo>
                <a:cubicBezTo>
                  <a:pt x="14" y="24"/>
                  <a:pt x="0" y="14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ED6C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59" name="Freeform 123"/>
          <p:cNvSpPr>
            <a:spLocks/>
          </p:cNvSpPr>
          <p:nvPr/>
        </p:nvSpPr>
        <p:spPr bwMode="auto">
          <a:xfrm>
            <a:off x="1854201" y="3425825"/>
            <a:ext cx="169863" cy="84138"/>
          </a:xfrm>
          <a:custGeom>
            <a:avLst/>
            <a:gdLst>
              <a:gd name="T0" fmla="*/ 0 w 59"/>
              <a:gd name="T1" fmla="*/ 2 h 29"/>
              <a:gd name="T2" fmla="*/ 1 w 59"/>
              <a:gd name="T3" fmla="*/ 2 h 29"/>
              <a:gd name="T4" fmla="*/ 10 w 59"/>
              <a:gd name="T5" fmla="*/ 9 h 29"/>
              <a:gd name="T6" fmla="*/ 47 w 59"/>
              <a:gd name="T7" fmla="*/ 9 h 29"/>
              <a:gd name="T8" fmla="*/ 57 w 59"/>
              <a:gd name="T9" fmla="*/ 3 h 29"/>
              <a:gd name="T10" fmla="*/ 54 w 59"/>
              <a:gd name="T11" fmla="*/ 14 h 29"/>
              <a:gd name="T12" fmla="*/ 23 w 59"/>
              <a:gd name="T13" fmla="*/ 26 h 29"/>
              <a:gd name="T14" fmla="*/ 0 w 59"/>
              <a:gd name="T1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9" h="29">
                <a:moveTo>
                  <a:pt x="0" y="2"/>
                </a:moveTo>
                <a:cubicBezTo>
                  <a:pt x="0" y="2"/>
                  <a:pt x="1" y="2"/>
                  <a:pt x="1" y="2"/>
                </a:cubicBezTo>
                <a:cubicBezTo>
                  <a:pt x="6" y="1"/>
                  <a:pt x="8" y="5"/>
                  <a:pt x="10" y="9"/>
                </a:cubicBezTo>
                <a:cubicBezTo>
                  <a:pt x="20" y="24"/>
                  <a:pt x="36" y="24"/>
                  <a:pt x="47" y="9"/>
                </a:cubicBezTo>
                <a:cubicBezTo>
                  <a:pt x="49" y="6"/>
                  <a:pt x="50" y="0"/>
                  <a:pt x="57" y="3"/>
                </a:cubicBezTo>
                <a:cubicBezTo>
                  <a:pt x="59" y="7"/>
                  <a:pt x="56" y="10"/>
                  <a:pt x="54" y="14"/>
                </a:cubicBezTo>
                <a:cubicBezTo>
                  <a:pt x="46" y="25"/>
                  <a:pt x="36" y="29"/>
                  <a:pt x="23" y="26"/>
                </a:cubicBezTo>
                <a:cubicBezTo>
                  <a:pt x="9" y="23"/>
                  <a:pt x="2" y="16"/>
                  <a:pt x="0" y="2"/>
                </a:cubicBezTo>
                <a:close/>
              </a:path>
            </a:pathLst>
          </a:custGeom>
          <a:solidFill>
            <a:srgbClr val="D98C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0" name="Freeform 124"/>
          <p:cNvSpPr>
            <a:spLocks/>
          </p:cNvSpPr>
          <p:nvPr/>
        </p:nvSpPr>
        <p:spPr bwMode="auto">
          <a:xfrm>
            <a:off x="1790701" y="3425825"/>
            <a:ext cx="49213" cy="119063"/>
          </a:xfrm>
          <a:custGeom>
            <a:avLst/>
            <a:gdLst>
              <a:gd name="T0" fmla="*/ 0 w 17"/>
              <a:gd name="T1" fmla="*/ 39 h 41"/>
              <a:gd name="T2" fmla="*/ 12 w 17"/>
              <a:gd name="T3" fmla="*/ 7 h 41"/>
              <a:gd name="T4" fmla="*/ 15 w 17"/>
              <a:gd name="T5" fmla="*/ 0 h 41"/>
              <a:gd name="T6" fmla="*/ 17 w 17"/>
              <a:gd name="T7" fmla="*/ 4 h 41"/>
              <a:gd name="T8" fmla="*/ 2 w 17"/>
              <a:gd name="T9" fmla="*/ 41 h 41"/>
              <a:gd name="T10" fmla="*/ 0 w 17"/>
              <a:gd name="T11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41">
                <a:moveTo>
                  <a:pt x="0" y="39"/>
                </a:moveTo>
                <a:cubicBezTo>
                  <a:pt x="8" y="30"/>
                  <a:pt x="13" y="20"/>
                  <a:pt x="12" y="7"/>
                </a:cubicBezTo>
                <a:cubicBezTo>
                  <a:pt x="11" y="4"/>
                  <a:pt x="11" y="1"/>
                  <a:pt x="15" y="0"/>
                </a:cubicBezTo>
                <a:cubicBezTo>
                  <a:pt x="16" y="1"/>
                  <a:pt x="17" y="3"/>
                  <a:pt x="17" y="4"/>
                </a:cubicBezTo>
                <a:cubicBezTo>
                  <a:pt x="17" y="19"/>
                  <a:pt x="15" y="32"/>
                  <a:pt x="2" y="41"/>
                </a:cubicBezTo>
                <a:cubicBezTo>
                  <a:pt x="1" y="40"/>
                  <a:pt x="0" y="40"/>
                  <a:pt x="0" y="39"/>
                </a:cubicBezTo>
                <a:close/>
              </a:path>
            </a:pathLst>
          </a:custGeom>
          <a:solidFill>
            <a:srgbClr val="DC8F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1" name="Freeform 125"/>
          <p:cNvSpPr>
            <a:spLocks/>
          </p:cNvSpPr>
          <p:nvPr/>
        </p:nvSpPr>
        <p:spPr bwMode="auto">
          <a:xfrm>
            <a:off x="2024063" y="3425825"/>
            <a:ext cx="53975" cy="119063"/>
          </a:xfrm>
          <a:custGeom>
            <a:avLst/>
            <a:gdLst>
              <a:gd name="T0" fmla="*/ 4 w 19"/>
              <a:gd name="T1" fmla="*/ 0 h 41"/>
              <a:gd name="T2" fmla="*/ 6 w 19"/>
              <a:gd name="T3" fmla="*/ 3 h 41"/>
              <a:gd name="T4" fmla="*/ 17 w 19"/>
              <a:gd name="T5" fmla="*/ 36 h 41"/>
              <a:gd name="T6" fmla="*/ 16 w 19"/>
              <a:gd name="T7" fmla="*/ 41 h 41"/>
              <a:gd name="T8" fmla="*/ 2 w 19"/>
              <a:gd name="T9" fmla="*/ 10 h 41"/>
              <a:gd name="T10" fmla="*/ 4 w 19"/>
              <a:gd name="T1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41">
                <a:moveTo>
                  <a:pt x="4" y="0"/>
                </a:moveTo>
                <a:cubicBezTo>
                  <a:pt x="5" y="1"/>
                  <a:pt x="6" y="2"/>
                  <a:pt x="6" y="3"/>
                </a:cubicBezTo>
                <a:cubicBezTo>
                  <a:pt x="6" y="16"/>
                  <a:pt x="7" y="27"/>
                  <a:pt x="17" y="36"/>
                </a:cubicBezTo>
                <a:cubicBezTo>
                  <a:pt x="19" y="37"/>
                  <a:pt x="18" y="40"/>
                  <a:pt x="16" y="41"/>
                </a:cubicBezTo>
                <a:cubicBezTo>
                  <a:pt x="5" y="33"/>
                  <a:pt x="3" y="22"/>
                  <a:pt x="2" y="10"/>
                </a:cubicBezTo>
                <a:cubicBezTo>
                  <a:pt x="0" y="6"/>
                  <a:pt x="0" y="3"/>
                  <a:pt x="4" y="0"/>
                </a:cubicBezTo>
                <a:close/>
              </a:path>
            </a:pathLst>
          </a:custGeom>
          <a:solidFill>
            <a:srgbClr val="DA92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2" name="Freeform 126"/>
          <p:cNvSpPr>
            <a:spLocks/>
          </p:cNvSpPr>
          <p:nvPr/>
        </p:nvSpPr>
        <p:spPr bwMode="auto">
          <a:xfrm>
            <a:off x="2009776" y="3419475"/>
            <a:ext cx="25400" cy="47625"/>
          </a:xfrm>
          <a:custGeom>
            <a:avLst/>
            <a:gdLst>
              <a:gd name="T0" fmla="*/ 9 w 9"/>
              <a:gd name="T1" fmla="*/ 2 h 16"/>
              <a:gd name="T2" fmla="*/ 7 w 9"/>
              <a:gd name="T3" fmla="*/ 12 h 16"/>
              <a:gd name="T4" fmla="*/ 0 w 9"/>
              <a:gd name="T5" fmla="*/ 16 h 16"/>
              <a:gd name="T6" fmla="*/ 2 w 9"/>
              <a:gd name="T7" fmla="*/ 4 h 16"/>
              <a:gd name="T8" fmla="*/ 3 w 9"/>
              <a:gd name="T9" fmla="*/ 2 h 16"/>
              <a:gd name="T10" fmla="*/ 9 w 9"/>
              <a:gd name="T11" fmla="*/ 0 h 16"/>
              <a:gd name="T12" fmla="*/ 9 w 9"/>
              <a:gd name="T1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6">
                <a:moveTo>
                  <a:pt x="9" y="2"/>
                </a:moveTo>
                <a:cubicBezTo>
                  <a:pt x="8" y="5"/>
                  <a:pt x="8" y="8"/>
                  <a:pt x="7" y="12"/>
                </a:cubicBezTo>
                <a:cubicBezTo>
                  <a:pt x="4" y="12"/>
                  <a:pt x="2" y="15"/>
                  <a:pt x="0" y="16"/>
                </a:cubicBezTo>
                <a:cubicBezTo>
                  <a:pt x="0" y="12"/>
                  <a:pt x="3" y="8"/>
                  <a:pt x="2" y="4"/>
                </a:cubicBezTo>
                <a:cubicBezTo>
                  <a:pt x="2" y="3"/>
                  <a:pt x="3" y="3"/>
                  <a:pt x="3" y="2"/>
                </a:cubicBezTo>
                <a:cubicBezTo>
                  <a:pt x="5" y="1"/>
                  <a:pt x="7" y="1"/>
                  <a:pt x="9" y="0"/>
                </a:cubicBezTo>
                <a:cubicBezTo>
                  <a:pt x="9" y="1"/>
                  <a:pt x="9" y="1"/>
                  <a:pt x="9" y="2"/>
                </a:cubicBezTo>
                <a:close/>
              </a:path>
            </a:pathLst>
          </a:custGeom>
          <a:solidFill>
            <a:srgbClr val="FCD1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3" name="Freeform 127"/>
          <p:cNvSpPr>
            <a:spLocks/>
          </p:cNvSpPr>
          <p:nvPr/>
        </p:nvSpPr>
        <p:spPr bwMode="auto">
          <a:xfrm>
            <a:off x="7037058" y="2936876"/>
            <a:ext cx="60325" cy="106363"/>
          </a:xfrm>
          <a:custGeom>
            <a:avLst/>
            <a:gdLst>
              <a:gd name="T0" fmla="*/ 21 w 21"/>
              <a:gd name="T1" fmla="*/ 16 h 37"/>
              <a:gd name="T2" fmla="*/ 7 w 21"/>
              <a:gd name="T3" fmla="*/ 37 h 37"/>
              <a:gd name="T4" fmla="*/ 2 w 21"/>
              <a:gd name="T5" fmla="*/ 8 h 37"/>
              <a:gd name="T6" fmla="*/ 4 w 21"/>
              <a:gd name="T7" fmla="*/ 2 h 37"/>
              <a:gd name="T8" fmla="*/ 12 w 21"/>
              <a:gd name="T9" fmla="*/ 4 h 37"/>
              <a:gd name="T10" fmla="*/ 21 w 21"/>
              <a:gd name="T11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37">
                <a:moveTo>
                  <a:pt x="21" y="16"/>
                </a:moveTo>
                <a:cubicBezTo>
                  <a:pt x="18" y="24"/>
                  <a:pt x="15" y="32"/>
                  <a:pt x="7" y="37"/>
                </a:cubicBezTo>
                <a:cubicBezTo>
                  <a:pt x="6" y="28"/>
                  <a:pt x="0" y="19"/>
                  <a:pt x="2" y="8"/>
                </a:cubicBezTo>
                <a:cubicBezTo>
                  <a:pt x="2" y="6"/>
                  <a:pt x="1" y="3"/>
                  <a:pt x="4" y="2"/>
                </a:cubicBezTo>
                <a:cubicBezTo>
                  <a:pt x="7" y="0"/>
                  <a:pt x="10" y="2"/>
                  <a:pt x="12" y="4"/>
                </a:cubicBezTo>
                <a:cubicBezTo>
                  <a:pt x="15" y="8"/>
                  <a:pt x="18" y="12"/>
                  <a:pt x="21" y="16"/>
                </a:cubicBezTo>
                <a:close/>
              </a:path>
            </a:pathLst>
          </a:custGeom>
          <a:solidFill>
            <a:srgbClr val="A498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4" name="Freeform 128"/>
          <p:cNvSpPr>
            <a:spLocks/>
          </p:cNvSpPr>
          <p:nvPr/>
        </p:nvSpPr>
        <p:spPr bwMode="auto">
          <a:xfrm>
            <a:off x="7303758" y="2933701"/>
            <a:ext cx="66675" cy="106363"/>
          </a:xfrm>
          <a:custGeom>
            <a:avLst/>
            <a:gdLst>
              <a:gd name="T0" fmla="*/ 10 w 23"/>
              <a:gd name="T1" fmla="*/ 35 h 37"/>
              <a:gd name="T2" fmla="*/ 0 w 23"/>
              <a:gd name="T3" fmla="*/ 17 h 37"/>
              <a:gd name="T4" fmla="*/ 3 w 23"/>
              <a:gd name="T5" fmla="*/ 13 h 37"/>
              <a:gd name="T6" fmla="*/ 17 w 23"/>
              <a:gd name="T7" fmla="*/ 3 h 37"/>
              <a:gd name="T8" fmla="*/ 19 w 23"/>
              <a:gd name="T9" fmla="*/ 21 h 37"/>
              <a:gd name="T10" fmla="*/ 16 w 23"/>
              <a:gd name="T11" fmla="*/ 33 h 37"/>
              <a:gd name="T12" fmla="*/ 10 w 23"/>
              <a:gd name="T13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37">
                <a:moveTo>
                  <a:pt x="10" y="35"/>
                </a:moveTo>
                <a:cubicBezTo>
                  <a:pt x="8" y="28"/>
                  <a:pt x="2" y="24"/>
                  <a:pt x="0" y="17"/>
                </a:cubicBezTo>
                <a:cubicBezTo>
                  <a:pt x="1" y="16"/>
                  <a:pt x="2" y="14"/>
                  <a:pt x="3" y="13"/>
                </a:cubicBezTo>
                <a:cubicBezTo>
                  <a:pt x="8" y="9"/>
                  <a:pt x="11" y="0"/>
                  <a:pt x="17" y="3"/>
                </a:cubicBezTo>
                <a:cubicBezTo>
                  <a:pt x="23" y="5"/>
                  <a:pt x="19" y="14"/>
                  <a:pt x="19" y="21"/>
                </a:cubicBezTo>
                <a:cubicBezTo>
                  <a:pt x="19" y="25"/>
                  <a:pt x="17" y="29"/>
                  <a:pt x="16" y="33"/>
                </a:cubicBezTo>
                <a:cubicBezTo>
                  <a:pt x="15" y="37"/>
                  <a:pt x="13" y="36"/>
                  <a:pt x="10" y="35"/>
                </a:cubicBezTo>
                <a:close/>
              </a:path>
            </a:pathLst>
          </a:custGeom>
          <a:solidFill>
            <a:srgbClr val="A598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5" name="Freeform 129"/>
          <p:cNvSpPr>
            <a:spLocks/>
          </p:cNvSpPr>
          <p:nvPr/>
        </p:nvSpPr>
        <p:spPr bwMode="auto">
          <a:xfrm>
            <a:off x="1800226" y="3317875"/>
            <a:ext cx="263525" cy="101600"/>
          </a:xfrm>
          <a:custGeom>
            <a:avLst/>
            <a:gdLst>
              <a:gd name="T0" fmla="*/ 88 w 92"/>
              <a:gd name="T1" fmla="*/ 4 h 35"/>
              <a:gd name="T2" fmla="*/ 87 w 92"/>
              <a:gd name="T3" fmla="*/ 12 h 35"/>
              <a:gd name="T4" fmla="*/ 63 w 92"/>
              <a:gd name="T5" fmla="*/ 28 h 35"/>
              <a:gd name="T6" fmla="*/ 46 w 92"/>
              <a:gd name="T7" fmla="*/ 31 h 35"/>
              <a:gd name="T8" fmla="*/ 6 w 92"/>
              <a:gd name="T9" fmla="*/ 11 h 35"/>
              <a:gd name="T10" fmla="*/ 6 w 92"/>
              <a:gd name="T11" fmla="*/ 0 h 35"/>
              <a:gd name="T12" fmla="*/ 8 w 92"/>
              <a:gd name="T13" fmla="*/ 4 h 35"/>
              <a:gd name="T14" fmla="*/ 18 w 92"/>
              <a:gd name="T15" fmla="*/ 1 h 35"/>
              <a:gd name="T16" fmla="*/ 79 w 92"/>
              <a:gd name="T17" fmla="*/ 1 h 35"/>
              <a:gd name="T18" fmla="*/ 88 w 92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35">
                <a:moveTo>
                  <a:pt x="88" y="4"/>
                </a:moveTo>
                <a:cubicBezTo>
                  <a:pt x="92" y="7"/>
                  <a:pt x="88" y="10"/>
                  <a:pt x="87" y="12"/>
                </a:cubicBezTo>
                <a:cubicBezTo>
                  <a:pt x="81" y="20"/>
                  <a:pt x="73" y="26"/>
                  <a:pt x="63" y="28"/>
                </a:cubicBezTo>
                <a:cubicBezTo>
                  <a:pt x="59" y="35"/>
                  <a:pt x="52" y="30"/>
                  <a:pt x="46" y="31"/>
                </a:cubicBezTo>
                <a:cubicBezTo>
                  <a:pt x="28" y="34"/>
                  <a:pt x="16" y="25"/>
                  <a:pt x="6" y="11"/>
                </a:cubicBezTo>
                <a:cubicBezTo>
                  <a:pt x="3" y="8"/>
                  <a:pt x="0" y="4"/>
                  <a:pt x="6" y="0"/>
                </a:cubicBezTo>
                <a:cubicBezTo>
                  <a:pt x="7" y="2"/>
                  <a:pt x="7" y="3"/>
                  <a:pt x="8" y="4"/>
                </a:cubicBezTo>
                <a:cubicBezTo>
                  <a:pt x="11" y="2"/>
                  <a:pt x="15" y="1"/>
                  <a:pt x="18" y="1"/>
                </a:cubicBezTo>
                <a:cubicBezTo>
                  <a:pt x="38" y="1"/>
                  <a:pt x="59" y="1"/>
                  <a:pt x="79" y="1"/>
                </a:cubicBezTo>
                <a:cubicBezTo>
                  <a:pt x="82" y="1"/>
                  <a:pt x="85" y="1"/>
                  <a:pt x="88" y="4"/>
                </a:cubicBezTo>
                <a:close/>
              </a:path>
            </a:pathLst>
          </a:custGeom>
          <a:solidFill>
            <a:srgbClr val="EB83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6" name="Freeform 130"/>
          <p:cNvSpPr>
            <a:spLocks/>
          </p:cNvSpPr>
          <p:nvPr/>
        </p:nvSpPr>
        <p:spPr bwMode="auto">
          <a:xfrm>
            <a:off x="1787526" y="3306763"/>
            <a:ext cx="230188" cy="185738"/>
          </a:xfrm>
          <a:custGeom>
            <a:avLst/>
            <a:gdLst>
              <a:gd name="T0" fmla="*/ 10 w 80"/>
              <a:gd name="T1" fmla="*/ 4 h 64"/>
              <a:gd name="T2" fmla="*/ 28 w 80"/>
              <a:gd name="T3" fmla="*/ 29 h 64"/>
              <a:gd name="T4" fmla="*/ 67 w 80"/>
              <a:gd name="T5" fmla="*/ 32 h 64"/>
              <a:gd name="T6" fmla="*/ 61 w 80"/>
              <a:gd name="T7" fmla="*/ 38 h 64"/>
              <a:gd name="T8" fmla="*/ 35 w 80"/>
              <a:gd name="T9" fmla="*/ 39 h 64"/>
              <a:gd name="T10" fmla="*/ 48 w 80"/>
              <a:gd name="T11" fmla="*/ 46 h 64"/>
              <a:gd name="T12" fmla="*/ 80 w 80"/>
              <a:gd name="T13" fmla="*/ 41 h 64"/>
              <a:gd name="T14" fmla="*/ 79 w 80"/>
              <a:gd name="T15" fmla="*/ 43 h 64"/>
              <a:gd name="T16" fmla="*/ 73 w 80"/>
              <a:gd name="T17" fmla="*/ 50 h 64"/>
              <a:gd name="T18" fmla="*/ 51 w 80"/>
              <a:gd name="T19" fmla="*/ 64 h 64"/>
              <a:gd name="T20" fmla="*/ 30 w 80"/>
              <a:gd name="T21" fmla="*/ 49 h 64"/>
              <a:gd name="T22" fmla="*/ 24 w 80"/>
              <a:gd name="T23" fmla="*/ 43 h 64"/>
              <a:gd name="T24" fmla="*/ 25 w 80"/>
              <a:gd name="T25" fmla="*/ 33 h 64"/>
              <a:gd name="T26" fmla="*/ 5 w 80"/>
              <a:gd name="T27" fmla="*/ 15 h 64"/>
              <a:gd name="T28" fmla="*/ 6 w 80"/>
              <a:gd name="T29" fmla="*/ 1 h 64"/>
              <a:gd name="T30" fmla="*/ 10 w 80"/>
              <a:gd name="T31" fmla="*/ 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64">
                <a:moveTo>
                  <a:pt x="10" y="4"/>
                </a:moveTo>
                <a:cubicBezTo>
                  <a:pt x="9" y="14"/>
                  <a:pt x="15" y="24"/>
                  <a:pt x="28" y="29"/>
                </a:cubicBezTo>
                <a:cubicBezTo>
                  <a:pt x="41" y="34"/>
                  <a:pt x="54" y="35"/>
                  <a:pt x="67" y="32"/>
                </a:cubicBezTo>
                <a:cubicBezTo>
                  <a:pt x="67" y="35"/>
                  <a:pt x="67" y="41"/>
                  <a:pt x="61" y="38"/>
                </a:cubicBezTo>
                <a:cubicBezTo>
                  <a:pt x="52" y="33"/>
                  <a:pt x="44" y="39"/>
                  <a:pt x="35" y="39"/>
                </a:cubicBezTo>
                <a:cubicBezTo>
                  <a:pt x="38" y="45"/>
                  <a:pt x="41" y="47"/>
                  <a:pt x="48" y="46"/>
                </a:cubicBezTo>
                <a:cubicBezTo>
                  <a:pt x="59" y="46"/>
                  <a:pt x="69" y="41"/>
                  <a:pt x="80" y="41"/>
                </a:cubicBezTo>
                <a:cubicBezTo>
                  <a:pt x="80" y="42"/>
                  <a:pt x="79" y="42"/>
                  <a:pt x="79" y="43"/>
                </a:cubicBezTo>
                <a:cubicBezTo>
                  <a:pt x="75" y="44"/>
                  <a:pt x="75" y="48"/>
                  <a:pt x="73" y="50"/>
                </a:cubicBezTo>
                <a:cubicBezTo>
                  <a:pt x="68" y="59"/>
                  <a:pt x="61" y="64"/>
                  <a:pt x="51" y="64"/>
                </a:cubicBezTo>
                <a:cubicBezTo>
                  <a:pt x="42" y="64"/>
                  <a:pt x="34" y="59"/>
                  <a:pt x="30" y="49"/>
                </a:cubicBezTo>
                <a:cubicBezTo>
                  <a:pt x="29" y="46"/>
                  <a:pt x="27" y="45"/>
                  <a:pt x="24" y="43"/>
                </a:cubicBezTo>
                <a:cubicBezTo>
                  <a:pt x="29" y="40"/>
                  <a:pt x="30" y="37"/>
                  <a:pt x="25" y="33"/>
                </a:cubicBezTo>
                <a:cubicBezTo>
                  <a:pt x="18" y="27"/>
                  <a:pt x="12" y="21"/>
                  <a:pt x="5" y="15"/>
                </a:cubicBezTo>
                <a:cubicBezTo>
                  <a:pt x="0" y="10"/>
                  <a:pt x="1" y="4"/>
                  <a:pt x="6" y="1"/>
                </a:cubicBezTo>
                <a:cubicBezTo>
                  <a:pt x="10" y="0"/>
                  <a:pt x="10" y="2"/>
                  <a:pt x="10" y="4"/>
                </a:cubicBezTo>
                <a:close/>
              </a:path>
            </a:pathLst>
          </a:custGeom>
          <a:solidFill>
            <a:srgbClr val="F5B5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7" name="Freeform 131"/>
          <p:cNvSpPr>
            <a:spLocks/>
          </p:cNvSpPr>
          <p:nvPr/>
        </p:nvSpPr>
        <p:spPr bwMode="auto">
          <a:xfrm>
            <a:off x="1822451" y="3313113"/>
            <a:ext cx="233363" cy="20638"/>
          </a:xfrm>
          <a:custGeom>
            <a:avLst/>
            <a:gdLst>
              <a:gd name="T0" fmla="*/ 80 w 81"/>
              <a:gd name="T1" fmla="*/ 6 h 7"/>
              <a:gd name="T2" fmla="*/ 0 w 81"/>
              <a:gd name="T3" fmla="*/ 6 h 7"/>
              <a:gd name="T4" fmla="*/ 7 w 81"/>
              <a:gd name="T5" fmla="*/ 0 h 7"/>
              <a:gd name="T6" fmla="*/ 75 w 81"/>
              <a:gd name="T7" fmla="*/ 0 h 7"/>
              <a:gd name="T8" fmla="*/ 80 w 81"/>
              <a:gd name="T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7">
                <a:moveTo>
                  <a:pt x="80" y="6"/>
                </a:moveTo>
                <a:cubicBezTo>
                  <a:pt x="53" y="7"/>
                  <a:pt x="27" y="6"/>
                  <a:pt x="0" y="6"/>
                </a:cubicBezTo>
                <a:cubicBezTo>
                  <a:pt x="0" y="1"/>
                  <a:pt x="3" y="0"/>
                  <a:pt x="7" y="0"/>
                </a:cubicBezTo>
                <a:cubicBezTo>
                  <a:pt x="29" y="0"/>
                  <a:pt x="52" y="0"/>
                  <a:pt x="75" y="0"/>
                </a:cubicBezTo>
                <a:cubicBezTo>
                  <a:pt x="79" y="0"/>
                  <a:pt x="81" y="2"/>
                  <a:pt x="80" y="6"/>
                </a:cubicBezTo>
                <a:close/>
              </a:path>
            </a:pathLst>
          </a:custGeom>
          <a:solidFill>
            <a:srgbClr val="FFF6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8" name="Freeform 132"/>
          <p:cNvSpPr>
            <a:spLocks/>
          </p:cNvSpPr>
          <p:nvPr/>
        </p:nvSpPr>
        <p:spPr bwMode="auto">
          <a:xfrm>
            <a:off x="1741488" y="3225800"/>
            <a:ext cx="101600" cy="46038"/>
          </a:xfrm>
          <a:custGeom>
            <a:avLst/>
            <a:gdLst>
              <a:gd name="T0" fmla="*/ 17 w 35"/>
              <a:gd name="T1" fmla="*/ 15 h 16"/>
              <a:gd name="T2" fmla="*/ 9 w 35"/>
              <a:gd name="T3" fmla="*/ 14 h 16"/>
              <a:gd name="T4" fmla="*/ 0 w 35"/>
              <a:gd name="T5" fmla="*/ 9 h 16"/>
              <a:gd name="T6" fmla="*/ 11 w 35"/>
              <a:gd name="T7" fmla="*/ 3 h 16"/>
              <a:gd name="T8" fmla="*/ 26 w 35"/>
              <a:gd name="T9" fmla="*/ 2 h 16"/>
              <a:gd name="T10" fmla="*/ 33 w 35"/>
              <a:gd name="T11" fmla="*/ 7 h 16"/>
              <a:gd name="T12" fmla="*/ 28 w 35"/>
              <a:gd name="T13" fmla="*/ 13 h 16"/>
              <a:gd name="T14" fmla="*/ 17 w 35"/>
              <a:gd name="T1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16">
                <a:moveTo>
                  <a:pt x="17" y="15"/>
                </a:moveTo>
                <a:cubicBezTo>
                  <a:pt x="14" y="15"/>
                  <a:pt x="12" y="15"/>
                  <a:pt x="9" y="14"/>
                </a:cubicBezTo>
                <a:cubicBezTo>
                  <a:pt x="6" y="12"/>
                  <a:pt x="0" y="14"/>
                  <a:pt x="0" y="9"/>
                </a:cubicBezTo>
                <a:cubicBezTo>
                  <a:pt x="1" y="4"/>
                  <a:pt x="7" y="3"/>
                  <a:pt x="11" y="3"/>
                </a:cubicBezTo>
                <a:cubicBezTo>
                  <a:pt x="16" y="3"/>
                  <a:pt x="21" y="4"/>
                  <a:pt x="26" y="2"/>
                </a:cubicBezTo>
                <a:cubicBezTo>
                  <a:pt x="30" y="0"/>
                  <a:pt x="32" y="3"/>
                  <a:pt x="33" y="7"/>
                </a:cubicBezTo>
                <a:cubicBezTo>
                  <a:pt x="35" y="11"/>
                  <a:pt x="32" y="12"/>
                  <a:pt x="28" y="13"/>
                </a:cubicBezTo>
                <a:cubicBezTo>
                  <a:pt x="24" y="13"/>
                  <a:pt x="21" y="16"/>
                  <a:pt x="17" y="15"/>
                </a:cubicBezTo>
                <a:close/>
              </a:path>
            </a:pathLst>
          </a:custGeom>
          <a:solidFill>
            <a:srgbClr val="E89A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69" name="Freeform 133"/>
          <p:cNvSpPr>
            <a:spLocks/>
          </p:cNvSpPr>
          <p:nvPr/>
        </p:nvSpPr>
        <p:spPr bwMode="auto">
          <a:xfrm>
            <a:off x="2017713" y="3228975"/>
            <a:ext cx="95250" cy="39688"/>
          </a:xfrm>
          <a:custGeom>
            <a:avLst/>
            <a:gdLst>
              <a:gd name="T0" fmla="*/ 14 w 33"/>
              <a:gd name="T1" fmla="*/ 14 h 14"/>
              <a:gd name="T2" fmla="*/ 0 w 33"/>
              <a:gd name="T3" fmla="*/ 8 h 14"/>
              <a:gd name="T4" fmla="*/ 14 w 33"/>
              <a:gd name="T5" fmla="*/ 2 h 14"/>
              <a:gd name="T6" fmla="*/ 20 w 33"/>
              <a:gd name="T7" fmla="*/ 2 h 14"/>
              <a:gd name="T8" fmla="*/ 32 w 33"/>
              <a:gd name="T9" fmla="*/ 7 h 14"/>
              <a:gd name="T10" fmla="*/ 22 w 33"/>
              <a:gd name="T11" fmla="*/ 13 h 14"/>
              <a:gd name="T12" fmla="*/ 14 w 33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4">
                <a:moveTo>
                  <a:pt x="14" y="14"/>
                </a:moveTo>
                <a:cubicBezTo>
                  <a:pt x="9" y="13"/>
                  <a:pt x="0" y="14"/>
                  <a:pt x="0" y="8"/>
                </a:cubicBezTo>
                <a:cubicBezTo>
                  <a:pt x="0" y="1"/>
                  <a:pt x="8" y="2"/>
                  <a:pt x="14" y="2"/>
                </a:cubicBezTo>
                <a:cubicBezTo>
                  <a:pt x="16" y="2"/>
                  <a:pt x="18" y="2"/>
                  <a:pt x="20" y="2"/>
                </a:cubicBezTo>
                <a:cubicBezTo>
                  <a:pt x="25" y="0"/>
                  <a:pt x="31" y="0"/>
                  <a:pt x="32" y="7"/>
                </a:cubicBezTo>
                <a:cubicBezTo>
                  <a:pt x="33" y="12"/>
                  <a:pt x="25" y="11"/>
                  <a:pt x="22" y="13"/>
                </a:cubicBezTo>
                <a:cubicBezTo>
                  <a:pt x="19" y="14"/>
                  <a:pt x="17" y="14"/>
                  <a:pt x="14" y="14"/>
                </a:cubicBezTo>
                <a:close/>
              </a:path>
            </a:pathLst>
          </a:custGeom>
          <a:solidFill>
            <a:srgbClr val="E99A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0" name="Freeform 134"/>
          <p:cNvSpPr>
            <a:spLocks/>
          </p:cNvSpPr>
          <p:nvPr/>
        </p:nvSpPr>
        <p:spPr bwMode="auto">
          <a:xfrm>
            <a:off x="1804988" y="3141663"/>
            <a:ext cx="42863" cy="66675"/>
          </a:xfrm>
          <a:custGeom>
            <a:avLst/>
            <a:gdLst>
              <a:gd name="T0" fmla="*/ 15 w 15"/>
              <a:gd name="T1" fmla="*/ 12 h 23"/>
              <a:gd name="T2" fmla="*/ 8 w 15"/>
              <a:gd name="T3" fmla="*/ 23 h 23"/>
              <a:gd name="T4" fmla="*/ 0 w 15"/>
              <a:gd name="T5" fmla="*/ 11 h 23"/>
              <a:gd name="T6" fmla="*/ 8 w 15"/>
              <a:gd name="T7" fmla="*/ 0 h 23"/>
              <a:gd name="T8" fmla="*/ 15 w 15"/>
              <a:gd name="T9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3">
                <a:moveTo>
                  <a:pt x="15" y="12"/>
                </a:moveTo>
                <a:cubicBezTo>
                  <a:pt x="14" y="17"/>
                  <a:pt x="14" y="23"/>
                  <a:pt x="8" y="23"/>
                </a:cubicBezTo>
                <a:cubicBezTo>
                  <a:pt x="1" y="23"/>
                  <a:pt x="0" y="17"/>
                  <a:pt x="0" y="11"/>
                </a:cubicBezTo>
                <a:cubicBezTo>
                  <a:pt x="0" y="6"/>
                  <a:pt x="1" y="0"/>
                  <a:pt x="8" y="0"/>
                </a:cubicBezTo>
                <a:cubicBezTo>
                  <a:pt x="15" y="0"/>
                  <a:pt x="14" y="7"/>
                  <a:pt x="15" y="12"/>
                </a:cubicBezTo>
                <a:close/>
              </a:path>
            </a:pathLst>
          </a:custGeom>
          <a:solidFill>
            <a:srgbClr val="4E3D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1" name="Freeform 135"/>
          <p:cNvSpPr>
            <a:spLocks/>
          </p:cNvSpPr>
          <p:nvPr/>
        </p:nvSpPr>
        <p:spPr bwMode="auto">
          <a:xfrm>
            <a:off x="2012951" y="3141663"/>
            <a:ext cx="42863" cy="66675"/>
          </a:xfrm>
          <a:custGeom>
            <a:avLst/>
            <a:gdLst>
              <a:gd name="T0" fmla="*/ 0 w 15"/>
              <a:gd name="T1" fmla="*/ 11 h 23"/>
              <a:gd name="T2" fmla="*/ 8 w 15"/>
              <a:gd name="T3" fmla="*/ 1 h 23"/>
              <a:gd name="T4" fmla="*/ 15 w 15"/>
              <a:gd name="T5" fmla="*/ 12 h 23"/>
              <a:gd name="T6" fmla="*/ 7 w 15"/>
              <a:gd name="T7" fmla="*/ 23 h 23"/>
              <a:gd name="T8" fmla="*/ 0 w 15"/>
              <a:gd name="T9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3">
                <a:moveTo>
                  <a:pt x="0" y="11"/>
                </a:moveTo>
                <a:cubicBezTo>
                  <a:pt x="0" y="6"/>
                  <a:pt x="1" y="1"/>
                  <a:pt x="8" y="1"/>
                </a:cubicBezTo>
                <a:cubicBezTo>
                  <a:pt x="14" y="0"/>
                  <a:pt x="15" y="7"/>
                  <a:pt x="15" y="12"/>
                </a:cubicBezTo>
                <a:cubicBezTo>
                  <a:pt x="15" y="17"/>
                  <a:pt x="14" y="23"/>
                  <a:pt x="7" y="23"/>
                </a:cubicBezTo>
                <a:cubicBezTo>
                  <a:pt x="1" y="23"/>
                  <a:pt x="0" y="16"/>
                  <a:pt x="0" y="11"/>
                </a:cubicBezTo>
                <a:close/>
              </a:path>
            </a:pathLst>
          </a:custGeom>
          <a:solidFill>
            <a:srgbClr val="4D3C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2" name="Freeform 136"/>
          <p:cNvSpPr>
            <a:spLocks/>
          </p:cNvSpPr>
          <p:nvPr/>
        </p:nvSpPr>
        <p:spPr bwMode="auto">
          <a:xfrm>
            <a:off x="1900238" y="3186113"/>
            <a:ext cx="39688" cy="80963"/>
          </a:xfrm>
          <a:custGeom>
            <a:avLst/>
            <a:gdLst>
              <a:gd name="T0" fmla="*/ 14 w 14"/>
              <a:gd name="T1" fmla="*/ 0 h 28"/>
              <a:gd name="T2" fmla="*/ 12 w 14"/>
              <a:gd name="T3" fmla="*/ 22 h 28"/>
              <a:gd name="T4" fmla="*/ 6 w 14"/>
              <a:gd name="T5" fmla="*/ 28 h 28"/>
              <a:gd name="T6" fmla="*/ 1 w 14"/>
              <a:gd name="T7" fmla="*/ 20 h 28"/>
              <a:gd name="T8" fmla="*/ 14 w 14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8">
                <a:moveTo>
                  <a:pt x="14" y="0"/>
                </a:moveTo>
                <a:cubicBezTo>
                  <a:pt x="13" y="9"/>
                  <a:pt x="13" y="16"/>
                  <a:pt x="12" y="22"/>
                </a:cubicBezTo>
                <a:cubicBezTo>
                  <a:pt x="12" y="26"/>
                  <a:pt x="10" y="28"/>
                  <a:pt x="6" y="28"/>
                </a:cubicBezTo>
                <a:cubicBezTo>
                  <a:pt x="2" y="28"/>
                  <a:pt x="0" y="25"/>
                  <a:pt x="1" y="20"/>
                </a:cubicBezTo>
                <a:cubicBezTo>
                  <a:pt x="2" y="13"/>
                  <a:pt x="7" y="7"/>
                  <a:pt x="14" y="0"/>
                </a:cubicBezTo>
                <a:close/>
              </a:path>
            </a:pathLst>
          </a:custGeom>
          <a:solidFill>
            <a:srgbClr val="E5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3" name="Freeform 137"/>
          <p:cNvSpPr>
            <a:spLocks/>
          </p:cNvSpPr>
          <p:nvPr/>
        </p:nvSpPr>
        <p:spPr bwMode="auto">
          <a:xfrm>
            <a:off x="1790701" y="3078163"/>
            <a:ext cx="57150" cy="38100"/>
          </a:xfrm>
          <a:custGeom>
            <a:avLst/>
            <a:gdLst>
              <a:gd name="T0" fmla="*/ 10 w 20"/>
              <a:gd name="T1" fmla="*/ 12 h 13"/>
              <a:gd name="T2" fmla="*/ 0 w 20"/>
              <a:gd name="T3" fmla="*/ 6 h 13"/>
              <a:gd name="T4" fmla="*/ 11 w 20"/>
              <a:gd name="T5" fmla="*/ 2 h 13"/>
              <a:gd name="T6" fmla="*/ 20 w 20"/>
              <a:gd name="T7" fmla="*/ 6 h 13"/>
              <a:gd name="T8" fmla="*/ 10 w 20"/>
              <a:gd name="T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3">
                <a:moveTo>
                  <a:pt x="10" y="12"/>
                </a:moveTo>
                <a:cubicBezTo>
                  <a:pt x="6" y="11"/>
                  <a:pt x="0" y="12"/>
                  <a:pt x="0" y="6"/>
                </a:cubicBezTo>
                <a:cubicBezTo>
                  <a:pt x="0" y="0"/>
                  <a:pt x="6" y="2"/>
                  <a:pt x="11" y="2"/>
                </a:cubicBezTo>
                <a:cubicBezTo>
                  <a:pt x="15" y="2"/>
                  <a:pt x="20" y="0"/>
                  <a:pt x="20" y="6"/>
                </a:cubicBezTo>
                <a:cubicBezTo>
                  <a:pt x="20" y="13"/>
                  <a:pt x="14" y="11"/>
                  <a:pt x="10" y="12"/>
                </a:cubicBezTo>
                <a:close/>
              </a:path>
            </a:pathLst>
          </a:custGeom>
          <a:solidFill>
            <a:srgbClr val="684E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4" name="Freeform 138"/>
          <p:cNvSpPr>
            <a:spLocks/>
          </p:cNvSpPr>
          <p:nvPr/>
        </p:nvSpPr>
        <p:spPr bwMode="auto">
          <a:xfrm>
            <a:off x="2016126" y="3078163"/>
            <a:ext cx="57150" cy="38100"/>
          </a:xfrm>
          <a:custGeom>
            <a:avLst/>
            <a:gdLst>
              <a:gd name="T0" fmla="*/ 10 w 20"/>
              <a:gd name="T1" fmla="*/ 1 h 13"/>
              <a:gd name="T2" fmla="*/ 19 w 20"/>
              <a:gd name="T3" fmla="*/ 6 h 13"/>
              <a:gd name="T4" fmla="*/ 9 w 20"/>
              <a:gd name="T5" fmla="*/ 11 h 13"/>
              <a:gd name="T6" fmla="*/ 0 w 20"/>
              <a:gd name="T7" fmla="*/ 6 h 13"/>
              <a:gd name="T8" fmla="*/ 10 w 20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3">
                <a:moveTo>
                  <a:pt x="10" y="1"/>
                </a:moveTo>
                <a:cubicBezTo>
                  <a:pt x="14" y="2"/>
                  <a:pt x="19" y="0"/>
                  <a:pt x="19" y="6"/>
                </a:cubicBezTo>
                <a:cubicBezTo>
                  <a:pt x="20" y="13"/>
                  <a:pt x="14" y="11"/>
                  <a:pt x="9" y="11"/>
                </a:cubicBezTo>
                <a:cubicBezTo>
                  <a:pt x="6" y="11"/>
                  <a:pt x="0" y="13"/>
                  <a:pt x="0" y="6"/>
                </a:cubicBezTo>
                <a:cubicBezTo>
                  <a:pt x="0" y="0"/>
                  <a:pt x="6" y="2"/>
                  <a:pt x="10" y="1"/>
                </a:cubicBezTo>
                <a:close/>
              </a:path>
            </a:pathLst>
          </a:custGeom>
          <a:solidFill>
            <a:srgbClr val="674C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5" name="Freeform 139"/>
          <p:cNvSpPr>
            <a:spLocks/>
          </p:cNvSpPr>
          <p:nvPr/>
        </p:nvSpPr>
        <p:spPr bwMode="auto">
          <a:xfrm>
            <a:off x="4422774" y="3222340"/>
            <a:ext cx="95250" cy="41275"/>
          </a:xfrm>
          <a:custGeom>
            <a:avLst/>
            <a:gdLst>
              <a:gd name="T0" fmla="*/ 17 w 33"/>
              <a:gd name="T1" fmla="*/ 1 h 14"/>
              <a:gd name="T2" fmla="*/ 19 w 33"/>
              <a:gd name="T3" fmla="*/ 1 h 14"/>
              <a:gd name="T4" fmla="*/ 33 w 33"/>
              <a:gd name="T5" fmla="*/ 6 h 14"/>
              <a:gd name="T6" fmla="*/ 17 w 33"/>
              <a:gd name="T7" fmla="*/ 14 h 14"/>
              <a:gd name="T8" fmla="*/ 3 w 33"/>
              <a:gd name="T9" fmla="*/ 9 h 14"/>
              <a:gd name="T10" fmla="*/ 4 w 33"/>
              <a:gd name="T11" fmla="*/ 3 h 14"/>
              <a:gd name="T12" fmla="*/ 17 w 33"/>
              <a:gd name="T13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4">
                <a:moveTo>
                  <a:pt x="17" y="1"/>
                </a:moveTo>
                <a:cubicBezTo>
                  <a:pt x="18" y="1"/>
                  <a:pt x="19" y="1"/>
                  <a:pt x="19" y="1"/>
                </a:cubicBezTo>
                <a:cubicBezTo>
                  <a:pt x="24" y="1"/>
                  <a:pt x="33" y="1"/>
                  <a:pt x="33" y="6"/>
                </a:cubicBezTo>
                <a:cubicBezTo>
                  <a:pt x="32" y="12"/>
                  <a:pt x="23" y="14"/>
                  <a:pt x="17" y="14"/>
                </a:cubicBezTo>
                <a:cubicBezTo>
                  <a:pt x="13" y="14"/>
                  <a:pt x="8" y="12"/>
                  <a:pt x="3" y="9"/>
                </a:cubicBezTo>
                <a:cubicBezTo>
                  <a:pt x="0" y="8"/>
                  <a:pt x="1" y="5"/>
                  <a:pt x="4" y="3"/>
                </a:cubicBezTo>
                <a:cubicBezTo>
                  <a:pt x="8" y="1"/>
                  <a:pt x="13" y="0"/>
                  <a:pt x="17" y="1"/>
                </a:cubicBezTo>
                <a:close/>
              </a:path>
            </a:pathLst>
          </a:custGeom>
          <a:solidFill>
            <a:srgbClr val="EB9D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6" name="Freeform 140"/>
          <p:cNvSpPr>
            <a:spLocks/>
          </p:cNvSpPr>
          <p:nvPr/>
        </p:nvSpPr>
        <p:spPr bwMode="auto">
          <a:xfrm>
            <a:off x="4684712" y="3222340"/>
            <a:ext cx="87313" cy="38100"/>
          </a:xfrm>
          <a:custGeom>
            <a:avLst/>
            <a:gdLst>
              <a:gd name="T0" fmla="*/ 14 w 30"/>
              <a:gd name="T1" fmla="*/ 12 h 13"/>
              <a:gd name="T2" fmla="*/ 10 w 30"/>
              <a:gd name="T3" fmla="*/ 12 h 13"/>
              <a:gd name="T4" fmla="*/ 0 w 30"/>
              <a:gd name="T5" fmla="*/ 6 h 13"/>
              <a:gd name="T6" fmla="*/ 10 w 30"/>
              <a:gd name="T7" fmla="*/ 1 h 13"/>
              <a:gd name="T8" fmla="*/ 26 w 30"/>
              <a:gd name="T9" fmla="*/ 3 h 13"/>
              <a:gd name="T10" fmla="*/ 30 w 30"/>
              <a:gd name="T11" fmla="*/ 7 h 13"/>
              <a:gd name="T12" fmla="*/ 26 w 30"/>
              <a:gd name="T13" fmla="*/ 10 h 13"/>
              <a:gd name="T14" fmla="*/ 14 w 30"/>
              <a:gd name="T15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3">
                <a:moveTo>
                  <a:pt x="14" y="12"/>
                </a:moveTo>
                <a:cubicBezTo>
                  <a:pt x="12" y="12"/>
                  <a:pt x="11" y="12"/>
                  <a:pt x="10" y="12"/>
                </a:cubicBezTo>
                <a:cubicBezTo>
                  <a:pt x="6" y="12"/>
                  <a:pt x="0" y="9"/>
                  <a:pt x="0" y="6"/>
                </a:cubicBezTo>
                <a:cubicBezTo>
                  <a:pt x="0" y="1"/>
                  <a:pt x="6" y="1"/>
                  <a:pt x="10" y="1"/>
                </a:cubicBezTo>
                <a:cubicBezTo>
                  <a:pt x="15" y="1"/>
                  <a:pt x="21" y="0"/>
                  <a:pt x="26" y="3"/>
                </a:cubicBezTo>
                <a:cubicBezTo>
                  <a:pt x="28" y="4"/>
                  <a:pt x="30" y="4"/>
                  <a:pt x="30" y="7"/>
                </a:cubicBezTo>
                <a:cubicBezTo>
                  <a:pt x="29" y="9"/>
                  <a:pt x="28" y="10"/>
                  <a:pt x="26" y="10"/>
                </a:cubicBezTo>
                <a:cubicBezTo>
                  <a:pt x="21" y="11"/>
                  <a:pt x="18" y="13"/>
                  <a:pt x="14" y="12"/>
                </a:cubicBezTo>
                <a:close/>
              </a:path>
            </a:pathLst>
          </a:custGeom>
          <a:solidFill>
            <a:srgbClr val="E99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7" name="Freeform 141"/>
          <p:cNvSpPr>
            <a:spLocks/>
          </p:cNvSpPr>
          <p:nvPr/>
        </p:nvSpPr>
        <p:spPr bwMode="auto">
          <a:xfrm>
            <a:off x="4506912" y="3301715"/>
            <a:ext cx="201613" cy="42863"/>
          </a:xfrm>
          <a:custGeom>
            <a:avLst/>
            <a:gdLst>
              <a:gd name="T0" fmla="*/ 0 w 70"/>
              <a:gd name="T1" fmla="*/ 0 h 15"/>
              <a:gd name="T2" fmla="*/ 70 w 70"/>
              <a:gd name="T3" fmla="*/ 0 h 15"/>
              <a:gd name="T4" fmla="*/ 0 w 70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" h="15">
                <a:moveTo>
                  <a:pt x="0" y="0"/>
                </a:moveTo>
                <a:cubicBezTo>
                  <a:pt x="23" y="12"/>
                  <a:pt x="47" y="11"/>
                  <a:pt x="70" y="0"/>
                </a:cubicBezTo>
                <a:cubicBezTo>
                  <a:pt x="60" y="15"/>
                  <a:pt x="14" y="15"/>
                  <a:pt x="0" y="0"/>
                </a:cubicBezTo>
                <a:close/>
              </a:path>
            </a:pathLst>
          </a:custGeom>
          <a:solidFill>
            <a:srgbClr val="9E75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8" name="Freeform 142"/>
          <p:cNvSpPr>
            <a:spLocks/>
          </p:cNvSpPr>
          <p:nvPr/>
        </p:nvSpPr>
        <p:spPr bwMode="auto">
          <a:xfrm>
            <a:off x="4575174" y="3185828"/>
            <a:ext cx="38100" cy="68263"/>
          </a:xfrm>
          <a:custGeom>
            <a:avLst/>
            <a:gdLst>
              <a:gd name="T0" fmla="*/ 11 w 13"/>
              <a:gd name="T1" fmla="*/ 0 h 24"/>
              <a:gd name="T2" fmla="*/ 12 w 13"/>
              <a:gd name="T3" fmla="*/ 18 h 24"/>
              <a:gd name="T4" fmla="*/ 5 w 13"/>
              <a:gd name="T5" fmla="*/ 24 h 24"/>
              <a:gd name="T6" fmla="*/ 1 w 13"/>
              <a:gd name="T7" fmla="*/ 16 h 24"/>
              <a:gd name="T8" fmla="*/ 11 w 13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4">
                <a:moveTo>
                  <a:pt x="11" y="0"/>
                </a:moveTo>
                <a:cubicBezTo>
                  <a:pt x="13" y="7"/>
                  <a:pt x="12" y="12"/>
                  <a:pt x="12" y="18"/>
                </a:cubicBezTo>
                <a:cubicBezTo>
                  <a:pt x="12" y="23"/>
                  <a:pt x="10" y="24"/>
                  <a:pt x="5" y="24"/>
                </a:cubicBezTo>
                <a:cubicBezTo>
                  <a:pt x="0" y="23"/>
                  <a:pt x="0" y="20"/>
                  <a:pt x="1" y="16"/>
                </a:cubicBezTo>
                <a:cubicBezTo>
                  <a:pt x="2" y="10"/>
                  <a:pt x="5" y="5"/>
                  <a:pt x="11" y="0"/>
                </a:cubicBezTo>
                <a:close/>
              </a:path>
            </a:pathLst>
          </a:custGeom>
          <a:solidFill>
            <a:srgbClr val="E999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9" name="Freeform 143"/>
          <p:cNvSpPr>
            <a:spLocks/>
          </p:cNvSpPr>
          <p:nvPr/>
        </p:nvSpPr>
        <p:spPr bwMode="auto">
          <a:xfrm>
            <a:off x="4471987" y="3127090"/>
            <a:ext cx="77788" cy="41275"/>
          </a:xfrm>
          <a:custGeom>
            <a:avLst/>
            <a:gdLst>
              <a:gd name="T0" fmla="*/ 27 w 27"/>
              <a:gd name="T1" fmla="*/ 14 h 14"/>
              <a:gd name="T2" fmla="*/ 0 w 27"/>
              <a:gd name="T3" fmla="*/ 14 h 14"/>
              <a:gd name="T4" fmla="*/ 13 w 27"/>
              <a:gd name="T5" fmla="*/ 0 h 14"/>
              <a:gd name="T6" fmla="*/ 27 w 27"/>
              <a:gd name="T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14">
                <a:moveTo>
                  <a:pt x="27" y="14"/>
                </a:moveTo>
                <a:cubicBezTo>
                  <a:pt x="12" y="0"/>
                  <a:pt x="12" y="0"/>
                  <a:pt x="0" y="14"/>
                </a:cubicBezTo>
                <a:cubicBezTo>
                  <a:pt x="1" y="6"/>
                  <a:pt x="5" y="0"/>
                  <a:pt x="13" y="0"/>
                </a:cubicBezTo>
                <a:cubicBezTo>
                  <a:pt x="20" y="0"/>
                  <a:pt x="25" y="5"/>
                  <a:pt x="27" y="14"/>
                </a:cubicBezTo>
                <a:close/>
              </a:path>
            </a:pathLst>
          </a:custGeom>
          <a:solidFill>
            <a:srgbClr val="A174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0" name="Freeform 144"/>
          <p:cNvSpPr>
            <a:spLocks/>
          </p:cNvSpPr>
          <p:nvPr/>
        </p:nvSpPr>
        <p:spPr bwMode="auto">
          <a:xfrm>
            <a:off x="4662487" y="3127090"/>
            <a:ext cx="71438" cy="38100"/>
          </a:xfrm>
          <a:custGeom>
            <a:avLst/>
            <a:gdLst>
              <a:gd name="T0" fmla="*/ 0 w 25"/>
              <a:gd name="T1" fmla="*/ 13 h 13"/>
              <a:gd name="T2" fmla="*/ 13 w 25"/>
              <a:gd name="T3" fmla="*/ 0 h 13"/>
              <a:gd name="T4" fmla="*/ 25 w 25"/>
              <a:gd name="T5" fmla="*/ 10 h 13"/>
              <a:gd name="T6" fmla="*/ 11 w 25"/>
              <a:gd name="T7" fmla="*/ 3 h 13"/>
              <a:gd name="T8" fmla="*/ 0 w 25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3">
                <a:moveTo>
                  <a:pt x="0" y="13"/>
                </a:moveTo>
                <a:cubicBezTo>
                  <a:pt x="2" y="7"/>
                  <a:pt x="5" y="1"/>
                  <a:pt x="13" y="0"/>
                </a:cubicBezTo>
                <a:cubicBezTo>
                  <a:pt x="19" y="0"/>
                  <a:pt x="22" y="4"/>
                  <a:pt x="25" y="10"/>
                </a:cubicBezTo>
                <a:cubicBezTo>
                  <a:pt x="20" y="8"/>
                  <a:pt x="18" y="1"/>
                  <a:pt x="11" y="3"/>
                </a:cubicBezTo>
                <a:cubicBezTo>
                  <a:pt x="6" y="5"/>
                  <a:pt x="5" y="11"/>
                  <a:pt x="0" y="13"/>
                </a:cubicBezTo>
                <a:close/>
              </a:path>
            </a:pathLst>
          </a:custGeom>
          <a:solidFill>
            <a:srgbClr val="9A70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1" name="Freeform 145"/>
          <p:cNvSpPr>
            <a:spLocks/>
          </p:cNvSpPr>
          <p:nvPr/>
        </p:nvSpPr>
        <p:spPr bwMode="auto">
          <a:xfrm>
            <a:off x="7151358" y="3309938"/>
            <a:ext cx="98425" cy="66675"/>
          </a:xfrm>
          <a:custGeom>
            <a:avLst/>
            <a:gdLst>
              <a:gd name="T0" fmla="*/ 18 w 34"/>
              <a:gd name="T1" fmla="*/ 0 h 23"/>
              <a:gd name="T2" fmla="*/ 28 w 34"/>
              <a:gd name="T3" fmla="*/ 2 h 23"/>
              <a:gd name="T4" fmla="*/ 34 w 34"/>
              <a:gd name="T5" fmla="*/ 9 h 23"/>
              <a:gd name="T6" fmla="*/ 18 w 34"/>
              <a:gd name="T7" fmla="*/ 23 h 23"/>
              <a:gd name="T8" fmla="*/ 1 w 34"/>
              <a:gd name="T9" fmla="*/ 10 h 23"/>
              <a:gd name="T10" fmla="*/ 18 w 34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23">
                <a:moveTo>
                  <a:pt x="18" y="0"/>
                </a:moveTo>
                <a:cubicBezTo>
                  <a:pt x="21" y="1"/>
                  <a:pt x="25" y="1"/>
                  <a:pt x="28" y="2"/>
                </a:cubicBezTo>
                <a:cubicBezTo>
                  <a:pt x="32" y="3"/>
                  <a:pt x="34" y="5"/>
                  <a:pt x="34" y="9"/>
                </a:cubicBezTo>
                <a:cubicBezTo>
                  <a:pt x="34" y="16"/>
                  <a:pt x="26" y="23"/>
                  <a:pt x="18" y="23"/>
                </a:cubicBezTo>
                <a:cubicBezTo>
                  <a:pt x="11" y="23"/>
                  <a:pt x="1" y="16"/>
                  <a:pt x="1" y="10"/>
                </a:cubicBezTo>
                <a:cubicBezTo>
                  <a:pt x="0" y="4"/>
                  <a:pt x="7" y="0"/>
                  <a:pt x="18" y="0"/>
                </a:cubicBezTo>
                <a:close/>
              </a:path>
            </a:pathLst>
          </a:custGeom>
          <a:solidFill>
            <a:srgbClr val="907E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2" name="Freeform 146"/>
          <p:cNvSpPr>
            <a:spLocks/>
          </p:cNvSpPr>
          <p:nvPr/>
        </p:nvSpPr>
        <p:spPr bwMode="auto">
          <a:xfrm>
            <a:off x="7278358" y="3113088"/>
            <a:ext cx="41275" cy="74613"/>
          </a:xfrm>
          <a:custGeom>
            <a:avLst/>
            <a:gdLst>
              <a:gd name="T0" fmla="*/ 1 w 14"/>
              <a:gd name="T1" fmla="*/ 13 h 26"/>
              <a:gd name="T2" fmla="*/ 7 w 14"/>
              <a:gd name="T3" fmla="*/ 0 h 26"/>
              <a:gd name="T4" fmla="*/ 14 w 14"/>
              <a:gd name="T5" fmla="*/ 13 h 26"/>
              <a:gd name="T6" fmla="*/ 7 w 14"/>
              <a:gd name="T7" fmla="*/ 26 h 26"/>
              <a:gd name="T8" fmla="*/ 1 w 14"/>
              <a:gd name="T9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6">
                <a:moveTo>
                  <a:pt x="1" y="13"/>
                </a:moveTo>
                <a:cubicBezTo>
                  <a:pt x="2" y="8"/>
                  <a:pt x="0" y="0"/>
                  <a:pt x="7" y="0"/>
                </a:cubicBezTo>
                <a:cubicBezTo>
                  <a:pt x="14" y="0"/>
                  <a:pt x="14" y="8"/>
                  <a:pt x="14" y="13"/>
                </a:cubicBezTo>
                <a:cubicBezTo>
                  <a:pt x="14" y="18"/>
                  <a:pt x="14" y="26"/>
                  <a:pt x="7" y="26"/>
                </a:cubicBezTo>
                <a:cubicBezTo>
                  <a:pt x="1" y="26"/>
                  <a:pt x="1" y="18"/>
                  <a:pt x="1" y="13"/>
                </a:cubicBezTo>
                <a:close/>
              </a:path>
            </a:pathLst>
          </a:custGeom>
          <a:solidFill>
            <a:srgbClr val="4D49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3" name="Freeform 147"/>
          <p:cNvSpPr>
            <a:spLocks/>
          </p:cNvSpPr>
          <p:nvPr/>
        </p:nvSpPr>
        <p:spPr bwMode="auto">
          <a:xfrm>
            <a:off x="7086270" y="3106738"/>
            <a:ext cx="39688" cy="76200"/>
          </a:xfrm>
          <a:custGeom>
            <a:avLst/>
            <a:gdLst>
              <a:gd name="T0" fmla="*/ 14 w 14"/>
              <a:gd name="T1" fmla="*/ 16 h 26"/>
              <a:gd name="T2" fmla="*/ 7 w 14"/>
              <a:gd name="T3" fmla="*/ 26 h 26"/>
              <a:gd name="T4" fmla="*/ 1 w 14"/>
              <a:gd name="T5" fmla="*/ 14 h 26"/>
              <a:gd name="T6" fmla="*/ 1 w 14"/>
              <a:gd name="T7" fmla="*/ 9 h 26"/>
              <a:gd name="T8" fmla="*/ 7 w 14"/>
              <a:gd name="T9" fmla="*/ 0 h 26"/>
              <a:gd name="T10" fmla="*/ 14 w 14"/>
              <a:gd name="T11" fmla="*/ 10 h 26"/>
              <a:gd name="T12" fmla="*/ 14 w 14"/>
              <a:gd name="T13" fmla="*/ 1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6">
                <a:moveTo>
                  <a:pt x="14" y="16"/>
                </a:moveTo>
                <a:cubicBezTo>
                  <a:pt x="14" y="19"/>
                  <a:pt x="14" y="26"/>
                  <a:pt x="7" y="26"/>
                </a:cubicBezTo>
                <a:cubicBezTo>
                  <a:pt x="1" y="26"/>
                  <a:pt x="1" y="19"/>
                  <a:pt x="1" y="14"/>
                </a:cubicBezTo>
                <a:cubicBezTo>
                  <a:pt x="0" y="12"/>
                  <a:pt x="1" y="11"/>
                  <a:pt x="1" y="9"/>
                </a:cubicBezTo>
                <a:cubicBezTo>
                  <a:pt x="2" y="5"/>
                  <a:pt x="3" y="0"/>
                  <a:pt x="7" y="0"/>
                </a:cubicBezTo>
                <a:cubicBezTo>
                  <a:pt x="13" y="0"/>
                  <a:pt x="13" y="5"/>
                  <a:pt x="14" y="10"/>
                </a:cubicBezTo>
                <a:cubicBezTo>
                  <a:pt x="14" y="11"/>
                  <a:pt x="14" y="12"/>
                  <a:pt x="14" y="16"/>
                </a:cubicBezTo>
                <a:close/>
              </a:path>
            </a:pathLst>
          </a:custGeom>
          <a:solidFill>
            <a:srgbClr val="4543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4" name="Freeform 148"/>
          <p:cNvSpPr>
            <a:spLocks/>
          </p:cNvSpPr>
          <p:nvPr/>
        </p:nvSpPr>
        <p:spPr bwMode="auto">
          <a:xfrm>
            <a:off x="7289470" y="3127376"/>
            <a:ext cx="17463" cy="25400"/>
          </a:xfrm>
          <a:custGeom>
            <a:avLst/>
            <a:gdLst>
              <a:gd name="T0" fmla="*/ 3 w 6"/>
              <a:gd name="T1" fmla="*/ 9 h 9"/>
              <a:gd name="T2" fmla="*/ 0 w 6"/>
              <a:gd name="T3" fmla="*/ 5 h 9"/>
              <a:gd name="T4" fmla="*/ 2 w 6"/>
              <a:gd name="T5" fmla="*/ 1 h 9"/>
              <a:gd name="T6" fmla="*/ 6 w 6"/>
              <a:gd name="T7" fmla="*/ 4 h 9"/>
              <a:gd name="T8" fmla="*/ 3 w 6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9">
                <a:moveTo>
                  <a:pt x="3" y="9"/>
                </a:moveTo>
                <a:cubicBezTo>
                  <a:pt x="1" y="9"/>
                  <a:pt x="0" y="7"/>
                  <a:pt x="0" y="5"/>
                </a:cubicBezTo>
                <a:cubicBezTo>
                  <a:pt x="0" y="3"/>
                  <a:pt x="0" y="1"/>
                  <a:pt x="2" y="1"/>
                </a:cubicBezTo>
                <a:cubicBezTo>
                  <a:pt x="5" y="0"/>
                  <a:pt x="6" y="3"/>
                  <a:pt x="6" y="4"/>
                </a:cubicBezTo>
                <a:cubicBezTo>
                  <a:pt x="6" y="6"/>
                  <a:pt x="6" y="8"/>
                  <a:pt x="3" y="9"/>
                </a:cubicBezTo>
                <a:close/>
              </a:path>
            </a:pathLst>
          </a:custGeom>
          <a:solidFill>
            <a:srgbClr val="E1E2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5" name="Freeform 149"/>
          <p:cNvSpPr>
            <a:spLocks/>
          </p:cNvSpPr>
          <p:nvPr/>
        </p:nvSpPr>
        <p:spPr bwMode="auto">
          <a:xfrm>
            <a:off x="7097383" y="3124201"/>
            <a:ext cx="17463" cy="26988"/>
          </a:xfrm>
          <a:custGeom>
            <a:avLst/>
            <a:gdLst>
              <a:gd name="T0" fmla="*/ 3 w 6"/>
              <a:gd name="T1" fmla="*/ 9 h 9"/>
              <a:gd name="T2" fmla="*/ 0 w 6"/>
              <a:gd name="T3" fmla="*/ 3 h 9"/>
              <a:gd name="T4" fmla="*/ 3 w 6"/>
              <a:gd name="T5" fmla="*/ 0 h 9"/>
              <a:gd name="T6" fmla="*/ 6 w 6"/>
              <a:gd name="T7" fmla="*/ 5 h 9"/>
              <a:gd name="T8" fmla="*/ 3 w 6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9">
                <a:moveTo>
                  <a:pt x="3" y="9"/>
                </a:moveTo>
                <a:cubicBezTo>
                  <a:pt x="0" y="8"/>
                  <a:pt x="0" y="6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3"/>
                  <a:pt x="6" y="5"/>
                </a:cubicBezTo>
                <a:cubicBezTo>
                  <a:pt x="6" y="7"/>
                  <a:pt x="5" y="8"/>
                  <a:pt x="3" y="9"/>
                </a:cubicBezTo>
                <a:close/>
              </a:path>
            </a:pathLst>
          </a:custGeom>
          <a:solidFill>
            <a:srgbClr val="DFE0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652594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610;p71"/>
          <p:cNvGrpSpPr/>
          <p:nvPr/>
        </p:nvGrpSpPr>
        <p:grpSpPr>
          <a:xfrm>
            <a:off x="3034297" y="1525705"/>
            <a:ext cx="4779139" cy="914901"/>
            <a:chOff x="2766603" y="1894325"/>
            <a:chExt cx="4872695" cy="565417"/>
          </a:xfrm>
        </p:grpSpPr>
        <p:sp>
          <p:nvSpPr>
            <p:cNvPr id="6" name="Google Shape;1611;p71"/>
            <p:cNvSpPr/>
            <p:nvPr/>
          </p:nvSpPr>
          <p:spPr>
            <a:xfrm>
              <a:off x="2766603" y="1923500"/>
              <a:ext cx="4847170" cy="536242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7" name="Google Shape;1612;p71"/>
            <p:cNvSpPr/>
            <p:nvPr/>
          </p:nvSpPr>
          <p:spPr>
            <a:xfrm>
              <a:off x="2792128" y="1894325"/>
              <a:ext cx="4847170" cy="536242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oogle Shape;1613;p71"/>
          <p:cNvGrpSpPr/>
          <p:nvPr/>
        </p:nvGrpSpPr>
        <p:grpSpPr>
          <a:xfrm>
            <a:off x="1208906" y="2493953"/>
            <a:ext cx="1760698" cy="2101154"/>
            <a:chOff x="1504726" y="2394450"/>
            <a:chExt cx="1321250" cy="1894296"/>
          </a:xfrm>
        </p:grpSpPr>
        <p:sp>
          <p:nvSpPr>
            <p:cNvPr id="9" name="Google Shape;1614;p71"/>
            <p:cNvSpPr/>
            <p:nvPr/>
          </p:nvSpPr>
          <p:spPr>
            <a:xfrm>
              <a:off x="1504726" y="2430575"/>
              <a:ext cx="1287400" cy="1858171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0" name="Google Shape;1615;p71"/>
            <p:cNvSpPr/>
            <p:nvPr/>
          </p:nvSpPr>
          <p:spPr>
            <a:xfrm>
              <a:off x="1538576" y="2394450"/>
              <a:ext cx="1287400" cy="1858171"/>
            </a:xfrm>
            <a:custGeom>
              <a:avLst/>
              <a:gdLst/>
              <a:ahLst/>
              <a:cxnLst/>
              <a:rect l="l" t="t" r="r" b="b"/>
              <a:pathLst>
                <a:path w="138096" h="88929" extrusionOk="0">
                  <a:moveTo>
                    <a:pt x="62989" y="0"/>
                  </a:moveTo>
                  <a:cubicBezTo>
                    <a:pt x="61780" y="0"/>
                    <a:pt x="60575" y="20"/>
                    <a:pt x="59408" y="117"/>
                  </a:cubicBezTo>
                  <a:cubicBezTo>
                    <a:pt x="58328" y="171"/>
                    <a:pt x="57248" y="117"/>
                    <a:pt x="56168" y="225"/>
                  </a:cubicBezTo>
                  <a:cubicBezTo>
                    <a:pt x="54412" y="360"/>
                    <a:pt x="52657" y="360"/>
                    <a:pt x="50902" y="360"/>
                  </a:cubicBezTo>
                  <a:cubicBezTo>
                    <a:pt x="49147" y="360"/>
                    <a:pt x="47391" y="360"/>
                    <a:pt x="45636" y="495"/>
                  </a:cubicBezTo>
                  <a:cubicBezTo>
                    <a:pt x="42180" y="495"/>
                    <a:pt x="38777" y="495"/>
                    <a:pt x="35321" y="603"/>
                  </a:cubicBezTo>
                  <a:cubicBezTo>
                    <a:pt x="32459" y="603"/>
                    <a:pt x="29596" y="765"/>
                    <a:pt x="26734" y="1089"/>
                  </a:cubicBezTo>
                  <a:cubicBezTo>
                    <a:pt x="24358" y="1143"/>
                    <a:pt x="21927" y="1359"/>
                    <a:pt x="19605" y="1791"/>
                  </a:cubicBezTo>
                  <a:cubicBezTo>
                    <a:pt x="17013" y="2169"/>
                    <a:pt x="14528" y="3033"/>
                    <a:pt x="12260" y="4384"/>
                  </a:cubicBezTo>
                  <a:cubicBezTo>
                    <a:pt x="10964" y="5086"/>
                    <a:pt x="9776" y="6004"/>
                    <a:pt x="8750" y="7084"/>
                  </a:cubicBezTo>
                  <a:cubicBezTo>
                    <a:pt x="5941" y="9784"/>
                    <a:pt x="3943" y="13241"/>
                    <a:pt x="2917" y="17021"/>
                  </a:cubicBezTo>
                  <a:cubicBezTo>
                    <a:pt x="2323" y="18533"/>
                    <a:pt x="1891" y="20153"/>
                    <a:pt x="1675" y="21828"/>
                  </a:cubicBezTo>
                  <a:cubicBezTo>
                    <a:pt x="1243" y="25392"/>
                    <a:pt x="811" y="28957"/>
                    <a:pt x="595" y="32521"/>
                  </a:cubicBezTo>
                  <a:cubicBezTo>
                    <a:pt x="649" y="33817"/>
                    <a:pt x="379" y="35113"/>
                    <a:pt x="433" y="36410"/>
                  </a:cubicBezTo>
                  <a:cubicBezTo>
                    <a:pt x="433" y="39758"/>
                    <a:pt x="379" y="43106"/>
                    <a:pt x="325" y="46401"/>
                  </a:cubicBezTo>
                  <a:cubicBezTo>
                    <a:pt x="433" y="48939"/>
                    <a:pt x="163" y="51423"/>
                    <a:pt x="163" y="53962"/>
                  </a:cubicBezTo>
                  <a:cubicBezTo>
                    <a:pt x="1" y="57418"/>
                    <a:pt x="649" y="60821"/>
                    <a:pt x="1081" y="64277"/>
                  </a:cubicBezTo>
                  <a:cubicBezTo>
                    <a:pt x="1567" y="67463"/>
                    <a:pt x="2485" y="70596"/>
                    <a:pt x="3781" y="73566"/>
                  </a:cubicBezTo>
                  <a:cubicBezTo>
                    <a:pt x="4591" y="75402"/>
                    <a:pt x="5725" y="77131"/>
                    <a:pt x="7183" y="78589"/>
                  </a:cubicBezTo>
                  <a:cubicBezTo>
                    <a:pt x="8480" y="79939"/>
                    <a:pt x="9992" y="81127"/>
                    <a:pt x="11666" y="82099"/>
                  </a:cubicBezTo>
                  <a:cubicBezTo>
                    <a:pt x="13124" y="82801"/>
                    <a:pt x="14420" y="83719"/>
                    <a:pt x="16095" y="84097"/>
                  </a:cubicBezTo>
                  <a:cubicBezTo>
                    <a:pt x="18093" y="84691"/>
                    <a:pt x="20091" y="85070"/>
                    <a:pt x="22089" y="85232"/>
                  </a:cubicBezTo>
                  <a:cubicBezTo>
                    <a:pt x="25276" y="85448"/>
                    <a:pt x="28300" y="86096"/>
                    <a:pt x="31432" y="86474"/>
                  </a:cubicBezTo>
                  <a:cubicBezTo>
                    <a:pt x="39047" y="87500"/>
                    <a:pt x="46770" y="87878"/>
                    <a:pt x="54439" y="88256"/>
                  </a:cubicBezTo>
                  <a:cubicBezTo>
                    <a:pt x="55628" y="88364"/>
                    <a:pt x="56870" y="88310"/>
                    <a:pt x="58112" y="88364"/>
                  </a:cubicBezTo>
                  <a:cubicBezTo>
                    <a:pt x="60596" y="88580"/>
                    <a:pt x="63080" y="88418"/>
                    <a:pt x="65619" y="88580"/>
                  </a:cubicBezTo>
                  <a:cubicBezTo>
                    <a:pt x="66402" y="88634"/>
                    <a:pt x="67185" y="88634"/>
                    <a:pt x="67968" y="88634"/>
                  </a:cubicBezTo>
                  <a:cubicBezTo>
                    <a:pt x="68751" y="88634"/>
                    <a:pt x="69534" y="88634"/>
                    <a:pt x="70317" y="88688"/>
                  </a:cubicBezTo>
                  <a:cubicBezTo>
                    <a:pt x="70992" y="88769"/>
                    <a:pt x="71654" y="88782"/>
                    <a:pt x="72316" y="88782"/>
                  </a:cubicBezTo>
                  <a:cubicBezTo>
                    <a:pt x="72646" y="88782"/>
                    <a:pt x="72977" y="88779"/>
                    <a:pt x="73310" y="88779"/>
                  </a:cubicBezTo>
                  <a:cubicBezTo>
                    <a:pt x="73642" y="88779"/>
                    <a:pt x="73976" y="88782"/>
                    <a:pt x="74314" y="88796"/>
                  </a:cubicBezTo>
                  <a:cubicBezTo>
                    <a:pt x="75772" y="88796"/>
                    <a:pt x="77284" y="88796"/>
                    <a:pt x="78742" y="88904"/>
                  </a:cubicBezTo>
                  <a:cubicBezTo>
                    <a:pt x="79787" y="88922"/>
                    <a:pt x="80837" y="88928"/>
                    <a:pt x="81889" y="88928"/>
                  </a:cubicBezTo>
                  <a:cubicBezTo>
                    <a:pt x="83993" y="88928"/>
                    <a:pt x="86105" y="88904"/>
                    <a:pt x="88194" y="88904"/>
                  </a:cubicBezTo>
                  <a:cubicBezTo>
                    <a:pt x="89582" y="88904"/>
                    <a:pt x="90931" y="88785"/>
                    <a:pt x="92275" y="88785"/>
                  </a:cubicBezTo>
                  <a:cubicBezTo>
                    <a:pt x="92499" y="88785"/>
                    <a:pt x="92722" y="88788"/>
                    <a:pt x="92946" y="88796"/>
                  </a:cubicBezTo>
                  <a:cubicBezTo>
                    <a:pt x="95809" y="88796"/>
                    <a:pt x="98617" y="88634"/>
                    <a:pt x="101479" y="88472"/>
                  </a:cubicBezTo>
                  <a:cubicBezTo>
                    <a:pt x="106448" y="88364"/>
                    <a:pt x="111363" y="87878"/>
                    <a:pt x="116277" y="87014"/>
                  </a:cubicBezTo>
                  <a:cubicBezTo>
                    <a:pt x="118329" y="86690"/>
                    <a:pt x="120382" y="86204"/>
                    <a:pt x="122326" y="85610"/>
                  </a:cubicBezTo>
                  <a:cubicBezTo>
                    <a:pt x="123838" y="85286"/>
                    <a:pt x="125296" y="84745"/>
                    <a:pt x="126646" y="84043"/>
                  </a:cubicBezTo>
                  <a:cubicBezTo>
                    <a:pt x="127997" y="83287"/>
                    <a:pt x="129293" y="82477"/>
                    <a:pt x="130535" y="81613"/>
                  </a:cubicBezTo>
                  <a:cubicBezTo>
                    <a:pt x="132803" y="79885"/>
                    <a:pt x="134477" y="77509"/>
                    <a:pt x="135450" y="74808"/>
                  </a:cubicBezTo>
                  <a:cubicBezTo>
                    <a:pt x="136314" y="72324"/>
                    <a:pt x="136962" y="69786"/>
                    <a:pt x="137286" y="67139"/>
                  </a:cubicBezTo>
                  <a:cubicBezTo>
                    <a:pt x="137880" y="63575"/>
                    <a:pt x="138096" y="59956"/>
                    <a:pt x="137988" y="56338"/>
                  </a:cubicBezTo>
                  <a:cubicBezTo>
                    <a:pt x="138042" y="54772"/>
                    <a:pt x="137718" y="53260"/>
                    <a:pt x="137772" y="51693"/>
                  </a:cubicBezTo>
                  <a:cubicBezTo>
                    <a:pt x="137772" y="49479"/>
                    <a:pt x="137556" y="47319"/>
                    <a:pt x="137502" y="45105"/>
                  </a:cubicBezTo>
                  <a:cubicBezTo>
                    <a:pt x="137232" y="42836"/>
                    <a:pt x="137394" y="40568"/>
                    <a:pt x="137178" y="38354"/>
                  </a:cubicBezTo>
                  <a:cubicBezTo>
                    <a:pt x="137178" y="36356"/>
                    <a:pt x="136908" y="34357"/>
                    <a:pt x="136692" y="32413"/>
                  </a:cubicBezTo>
                  <a:cubicBezTo>
                    <a:pt x="136368" y="28254"/>
                    <a:pt x="135720" y="24096"/>
                    <a:pt x="134802" y="20045"/>
                  </a:cubicBezTo>
                  <a:cubicBezTo>
                    <a:pt x="133991" y="16967"/>
                    <a:pt x="132857" y="13889"/>
                    <a:pt x="130751" y="11188"/>
                  </a:cubicBezTo>
                  <a:cubicBezTo>
                    <a:pt x="129185" y="9298"/>
                    <a:pt x="127187" y="7732"/>
                    <a:pt x="124972" y="6652"/>
                  </a:cubicBezTo>
                  <a:cubicBezTo>
                    <a:pt x="121516" y="4978"/>
                    <a:pt x="117789" y="3789"/>
                    <a:pt x="114009" y="3195"/>
                  </a:cubicBezTo>
                  <a:cubicBezTo>
                    <a:pt x="108500" y="2169"/>
                    <a:pt x="102829" y="1953"/>
                    <a:pt x="97267" y="1737"/>
                  </a:cubicBezTo>
                  <a:cubicBezTo>
                    <a:pt x="91380" y="1359"/>
                    <a:pt x="85493" y="765"/>
                    <a:pt x="79607" y="657"/>
                  </a:cubicBezTo>
                  <a:cubicBezTo>
                    <a:pt x="74854" y="387"/>
                    <a:pt x="70155" y="225"/>
                    <a:pt x="65403" y="9"/>
                  </a:cubicBezTo>
                  <a:cubicBezTo>
                    <a:pt x="64603" y="9"/>
                    <a:pt x="63796" y="0"/>
                    <a:pt x="629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11" name="Google Shape;1616;p71"/>
          <p:cNvGraphicFramePr/>
          <p:nvPr>
            <p:extLst>
              <p:ext uri="{D42A27DB-BD31-4B8C-83A1-F6EECF244321}">
                <p14:modId xmlns:p14="http://schemas.microsoft.com/office/powerpoint/2010/main" val="2996748441"/>
              </p:ext>
            </p:extLst>
          </p:nvPr>
        </p:nvGraphicFramePr>
        <p:xfrm>
          <a:off x="1185888" y="1427563"/>
          <a:ext cx="6619800" cy="3099950"/>
        </p:xfrm>
        <a:graphic>
          <a:graphicData uri="http://schemas.openxmlformats.org/drawingml/2006/table">
            <a:tbl>
              <a:tblPr>
                <a:noFill/>
                <a:tableStyleId>{E31489C9-C206-4B27-99A6-FCD513BF8886}</a:tableStyleId>
              </a:tblPr>
              <a:tblGrid>
                <a:gridCol w="1846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9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91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131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>
                        <a:cs typeface="B Nazanin" panose="00000700000000000000" pitchFamily="2" charset="-78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جرم</a:t>
                      </a:r>
                      <a:endParaRPr sz="1800" dirty="0">
                        <a:solidFill>
                          <a:schemeClr val="dk1"/>
                        </a:solidFill>
                        <a:latin typeface="Titan One"/>
                        <a:ea typeface="Titan One"/>
                        <a:cs typeface="B Nazanin" panose="00000700000000000000" pitchFamily="2" charset="-78"/>
                        <a:sym typeface="Tita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قطر</a:t>
                      </a:r>
                      <a:r>
                        <a:rPr lang="en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 </a:t>
                      </a:r>
                      <a:endParaRPr sz="1800" dirty="0">
                        <a:solidFill>
                          <a:schemeClr val="dk1"/>
                        </a:solidFill>
                        <a:latin typeface="Titan One"/>
                        <a:ea typeface="Titan One"/>
                        <a:cs typeface="B Nazanin" panose="00000700000000000000" pitchFamily="2" charset="-78"/>
                        <a:sym typeface="Tita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جاذبه زمین</a:t>
                      </a:r>
                      <a:r>
                        <a:rPr lang="en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 </a:t>
                      </a:r>
                      <a:endParaRPr sz="1800" dirty="0">
                        <a:solidFill>
                          <a:schemeClr val="dk1"/>
                        </a:solidFill>
                        <a:latin typeface="Titan One"/>
                        <a:ea typeface="Titan One"/>
                        <a:cs typeface="B Nazanin" panose="00000700000000000000" pitchFamily="2" charset="-78"/>
                        <a:sym typeface="Tita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6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عنوان را بنویس</a:t>
                      </a:r>
                      <a:endParaRPr sz="1800" dirty="0">
                        <a:solidFill>
                          <a:schemeClr val="dk1"/>
                        </a:solidFill>
                        <a:latin typeface="Titan One"/>
                        <a:ea typeface="Titan One"/>
                        <a:cs typeface="B Nazanin" panose="00000700000000000000" pitchFamily="2" charset="-78"/>
                        <a:sym typeface="Tita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0.06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0.38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0.38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63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عنوان را بنویس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0.11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0.53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0.38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6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Titan One"/>
                          <a:ea typeface="Titan One"/>
                          <a:cs typeface="B Nazanin" panose="00000700000000000000" pitchFamily="2" charset="-78"/>
                          <a:sym typeface="Titan One"/>
                        </a:rPr>
                        <a:t>عنوان را بنویس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95.2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9.4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Open Sans"/>
                          <a:ea typeface="Open Sans"/>
                          <a:cs typeface="B Nazanin" panose="00000700000000000000" pitchFamily="2" charset="-78"/>
                          <a:sym typeface="Open Sans"/>
                        </a:rPr>
                        <a:t>1.16</a:t>
                      </a:r>
                      <a:endParaRPr sz="1600" dirty="0">
                        <a:solidFill>
                          <a:schemeClr val="lt1"/>
                        </a:solidFill>
                        <a:latin typeface="Open Sans"/>
                        <a:ea typeface="Open Sans"/>
                        <a:cs typeface="B Nazanin" panose="000007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" name="Google Shape;1617;p71"/>
          <p:cNvSpPr txBox="1">
            <a:spLocks/>
          </p:cNvSpPr>
          <p:nvPr/>
        </p:nvSpPr>
        <p:spPr>
          <a:xfrm>
            <a:off x="623419" y="53776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این یک میز است!</a:t>
            </a:r>
            <a:endParaRPr lang="es-PE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810211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58"/>
          <p:cNvSpPr txBox="1">
            <a:spLocks noGrp="1"/>
          </p:cNvSpPr>
          <p:nvPr>
            <p:ph type="title"/>
          </p:nvPr>
        </p:nvSpPr>
        <p:spPr>
          <a:xfrm>
            <a:off x="2204187" y="1872094"/>
            <a:ext cx="3692520" cy="112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solidFill>
                  <a:schemeClr val="tx1"/>
                </a:solidFill>
                <a:latin typeface="Titan One" panose="020B0604020202020204" charset="0"/>
                <a:cs typeface="B Nazanin" panose="00000700000000000000" pitchFamily="2" charset="-78"/>
              </a:rPr>
              <a:t>یک تصویر ارزش هزار کلمه است</a:t>
            </a:r>
            <a:endParaRPr sz="2800" dirty="0">
              <a:solidFill>
                <a:schemeClr val="tx1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7;p76"/>
          <p:cNvSpPr txBox="1">
            <a:spLocks/>
          </p:cNvSpPr>
          <p:nvPr/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4000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این یک نقشه است</a:t>
            </a:r>
            <a:endParaRPr lang="es-PE" sz="4000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grpSp>
        <p:nvGrpSpPr>
          <p:cNvPr id="15" name="Google Shape;1658;p76"/>
          <p:cNvGrpSpPr/>
          <p:nvPr/>
        </p:nvGrpSpPr>
        <p:grpSpPr>
          <a:xfrm>
            <a:off x="1399074" y="1346282"/>
            <a:ext cx="6803235" cy="3128612"/>
            <a:chOff x="1399075" y="1346282"/>
            <a:chExt cx="6803235" cy="3128612"/>
          </a:xfrm>
        </p:grpSpPr>
        <p:grpSp>
          <p:nvGrpSpPr>
            <p:cNvPr id="16" name="Google Shape;1659;p76"/>
            <p:cNvGrpSpPr/>
            <p:nvPr/>
          </p:nvGrpSpPr>
          <p:grpSpPr>
            <a:xfrm>
              <a:off x="1425714" y="1346282"/>
              <a:ext cx="6776596" cy="3106440"/>
              <a:chOff x="238125" y="1381525"/>
              <a:chExt cx="7117525" cy="2929775"/>
            </a:xfrm>
          </p:grpSpPr>
          <p:sp>
            <p:nvSpPr>
              <p:cNvPr id="108" name="Google Shape;1660;p76"/>
              <p:cNvSpPr/>
              <p:nvPr/>
            </p:nvSpPr>
            <p:spPr>
              <a:xfrm>
                <a:off x="2254175" y="1381525"/>
                <a:ext cx="1134175" cy="690600"/>
              </a:xfrm>
              <a:custGeom>
                <a:avLst/>
                <a:gdLst/>
                <a:ahLst/>
                <a:cxnLst/>
                <a:rect l="l" t="t" r="r" b="b"/>
                <a:pathLst>
                  <a:path w="45367" h="27624" extrusionOk="0">
                    <a:moveTo>
                      <a:pt x="36973" y="2129"/>
                    </a:moveTo>
                    <a:cubicBezTo>
                      <a:pt x="36942" y="2901"/>
                      <a:pt x="36139" y="3117"/>
                      <a:pt x="35522" y="3457"/>
                    </a:cubicBezTo>
                    <a:cubicBezTo>
                      <a:pt x="34646" y="3054"/>
                      <a:pt x="33480" y="2888"/>
                      <a:pt x="32079" y="2888"/>
                    </a:cubicBezTo>
                    <a:cubicBezTo>
                      <a:pt x="31653" y="2888"/>
                      <a:pt x="31206" y="2903"/>
                      <a:pt x="30738" y="2932"/>
                    </a:cubicBezTo>
                    <a:cubicBezTo>
                      <a:pt x="31500" y="2246"/>
                      <a:pt x="33097" y="2172"/>
                      <a:pt x="34578" y="2172"/>
                    </a:cubicBezTo>
                    <a:cubicBezTo>
                      <a:pt x="34988" y="2172"/>
                      <a:pt x="35389" y="2177"/>
                      <a:pt x="35761" y="2177"/>
                    </a:cubicBezTo>
                    <a:cubicBezTo>
                      <a:pt x="36223" y="2177"/>
                      <a:pt x="36639" y="2169"/>
                      <a:pt x="36973" y="2129"/>
                    </a:cubicBezTo>
                    <a:close/>
                    <a:moveTo>
                      <a:pt x="35334" y="13288"/>
                    </a:moveTo>
                    <a:cubicBezTo>
                      <a:pt x="35396" y="13288"/>
                      <a:pt x="35459" y="13293"/>
                      <a:pt x="35522" y="13301"/>
                    </a:cubicBezTo>
                    <a:cubicBezTo>
                      <a:pt x="35337" y="13950"/>
                      <a:pt x="34534" y="14166"/>
                      <a:pt x="34411" y="14875"/>
                    </a:cubicBezTo>
                    <a:cubicBezTo>
                      <a:pt x="33480" y="14439"/>
                      <a:pt x="34305" y="13288"/>
                      <a:pt x="35334" y="13288"/>
                    </a:cubicBezTo>
                    <a:close/>
                    <a:moveTo>
                      <a:pt x="31479" y="0"/>
                    </a:moveTo>
                    <a:cubicBezTo>
                      <a:pt x="30960" y="249"/>
                      <a:pt x="30184" y="308"/>
                      <a:pt x="29330" y="308"/>
                    </a:cubicBezTo>
                    <a:cubicBezTo>
                      <a:pt x="28549" y="308"/>
                      <a:pt x="27702" y="258"/>
                      <a:pt x="26927" y="258"/>
                    </a:cubicBezTo>
                    <a:cubicBezTo>
                      <a:pt x="26128" y="258"/>
                      <a:pt x="25404" y="311"/>
                      <a:pt x="24906" y="525"/>
                    </a:cubicBezTo>
                    <a:cubicBezTo>
                      <a:pt x="24775" y="527"/>
                      <a:pt x="24642" y="528"/>
                      <a:pt x="24509" y="528"/>
                    </a:cubicBezTo>
                    <a:cubicBezTo>
                      <a:pt x="24063" y="528"/>
                      <a:pt x="23603" y="518"/>
                      <a:pt x="23158" y="518"/>
                    </a:cubicBezTo>
                    <a:cubicBezTo>
                      <a:pt x="22001" y="518"/>
                      <a:pt x="20945" y="586"/>
                      <a:pt x="20492" y="1080"/>
                    </a:cubicBezTo>
                    <a:cubicBezTo>
                      <a:pt x="20461" y="1667"/>
                      <a:pt x="21480" y="2808"/>
                      <a:pt x="20832" y="2932"/>
                    </a:cubicBezTo>
                    <a:cubicBezTo>
                      <a:pt x="20109" y="2847"/>
                      <a:pt x="19471" y="2823"/>
                      <a:pt x="18875" y="2823"/>
                    </a:cubicBezTo>
                    <a:cubicBezTo>
                      <a:pt x="18093" y="2823"/>
                      <a:pt x="17384" y="2864"/>
                      <a:pt x="16654" y="2864"/>
                    </a:cubicBezTo>
                    <a:cubicBezTo>
                      <a:pt x="15920" y="2864"/>
                      <a:pt x="15163" y="2822"/>
                      <a:pt x="14289" y="2654"/>
                    </a:cubicBezTo>
                    <a:cubicBezTo>
                      <a:pt x="10617" y="3024"/>
                      <a:pt x="8888" y="4784"/>
                      <a:pt x="5123" y="5061"/>
                    </a:cubicBezTo>
                    <a:cubicBezTo>
                      <a:pt x="4784" y="6018"/>
                      <a:pt x="6759" y="5277"/>
                      <a:pt x="6574" y="6111"/>
                    </a:cubicBezTo>
                    <a:cubicBezTo>
                      <a:pt x="5524" y="6759"/>
                      <a:pt x="3549" y="6759"/>
                      <a:pt x="2562" y="7438"/>
                    </a:cubicBezTo>
                    <a:cubicBezTo>
                      <a:pt x="2261" y="7324"/>
                      <a:pt x="1925" y="7255"/>
                      <a:pt x="1594" y="7255"/>
                    </a:cubicBezTo>
                    <a:cubicBezTo>
                      <a:pt x="941" y="7255"/>
                      <a:pt x="307" y="7523"/>
                      <a:pt x="0" y="8240"/>
                    </a:cubicBezTo>
                    <a:cubicBezTo>
                      <a:pt x="162" y="8210"/>
                      <a:pt x="300" y="8196"/>
                      <a:pt x="420" y="8196"/>
                    </a:cubicBezTo>
                    <a:cubicBezTo>
                      <a:pt x="1148" y="8196"/>
                      <a:pt x="1211" y="8685"/>
                      <a:pt x="1821" y="8765"/>
                    </a:cubicBezTo>
                    <a:cubicBezTo>
                      <a:pt x="1821" y="8410"/>
                      <a:pt x="2276" y="8232"/>
                      <a:pt x="2731" y="8232"/>
                    </a:cubicBezTo>
                    <a:cubicBezTo>
                      <a:pt x="3187" y="8232"/>
                      <a:pt x="3642" y="8410"/>
                      <a:pt x="3642" y="8765"/>
                    </a:cubicBezTo>
                    <a:cubicBezTo>
                      <a:pt x="4175" y="8673"/>
                      <a:pt x="4961" y="8274"/>
                      <a:pt x="5522" y="8274"/>
                    </a:cubicBezTo>
                    <a:cubicBezTo>
                      <a:pt x="5902" y="8274"/>
                      <a:pt x="6178" y="8457"/>
                      <a:pt x="6203" y="9042"/>
                    </a:cubicBezTo>
                    <a:cubicBezTo>
                      <a:pt x="5996" y="9055"/>
                      <a:pt x="5777" y="9060"/>
                      <a:pt x="5550" y="9060"/>
                    </a:cubicBezTo>
                    <a:cubicBezTo>
                      <a:pt x="4877" y="9060"/>
                      <a:pt x="4136" y="9019"/>
                      <a:pt x="3449" y="9019"/>
                    </a:cubicBezTo>
                    <a:cubicBezTo>
                      <a:pt x="2644" y="9019"/>
                      <a:pt x="1912" y="9075"/>
                      <a:pt x="1451" y="9320"/>
                    </a:cubicBezTo>
                    <a:cubicBezTo>
                      <a:pt x="1790" y="10308"/>
                      <a:pt x="3179" y="10524"/>
                      <a:pt x="4382" y="10894"/>
                    </a:cubicBezTo>
                    <a:cubicBezTo>
                      <a:pt x="4487" y="10911"/>
                      <a:pt x="4579" y="10919"/>
                      <a:pt x="4659" y="10919"/>
                    </a:cubicBezTo>
                    <a:cubicBezTo>
                      <a:pt x="5361" y="10919"/>
                      <a:pt x="5218" y="10337"/>
                      <a:pt x="5891" y="10337"/>
                    </a:cubicBezTo>
                    <a:cubicBezTo>
                      <a:pt x="5980" y="10337"/>
                      <a:pt x="6083" y="10347"/>
                      <a:pt x="6203" y="10370"/>
                    </a:cubicBezTo>
                    <a:cubicBezTo>
                      <a:pt x="7262" y="10947"/>
                      <a:pt x="8434" y="11243"/>
                      <a:pt x="9615" y="11243"/>
                    </a:cubicBezTo>
                    <a:cubicBezTo>
                      <a:pt x="9949" y="11243"/>
                      <a:pt x="10283" y="11220"/>
                      <a:pt x="10617" y="11172"/>
                    </a:cubicBezTo>
                    <a:lnTo>
                      <a:pt x="10617" y="11172"/>
                    </a:lnTo>
                    <a:cubicBezTo>
                      <a:pt x="10308" y="12345"/>
                      <a:pt x="10863" y="12931"/>
                      <a:pt x="11357" y="13548"/>
                    </a:cubicBezTo>
                    <a:cubicBezTo>
                      <a:pt x="11234" y="14196"/>
                      <a:pt x="10771" y="14567"/>
                      <a:pt x="10987" y="15431"/>
                    </a:cubicBezTo>
                    <a:cubicBezTo>
                      <a:pt x="11175" y="15495"/>
                      <a:pt x="11343" y="15522"/>
                      <a:pt x="11494" y="15522"/>
                    </a:cubicBezTo>
                    <a:cubicBezTo>
                      <a:pt x="12250" y="15522"/>
                      <a:pt x="12601" y="14859"/>
                      <a:pt x="13040" y="14859"/>
                    </a:cubicBezTo>
                    <a:cubicBezTo>
                      <a:pt x="13192" y="14859"/>
                      <a:pt x="13355" y="14939"/>
                      <a:pt x="13548" y="15153"/>
                    </a:cubicBezTo>
                    <a:cubicBezTo>
                      <a:pt x="13702" y="15835"/>
                      <a:pt x="13072" y="15953"/>
                      <a:pt x="12306" y="15953"/>
                    </a:cubicBezTo>
                    <a:cubicBezTo>
                      <a:pt x="11998" y="15953"/>
                      <a:pt x="11667" y="15934"/>
                      <a:pt x="11357" y="15925"/>
                    </a:cubicBezTo>
                    <a:lnTo>
                      <a:pt x="11357" y="15925"/>
                    </a:lnTo>
                    <a:cubicBezTo>
                      <a:pt x="11666" y="17128"/>
                      <a:pt x="14135" y="16758"/>
                      <a:pt x="14629" y="17807"/>
                    </a:cubicBezTo>
                    <a:cubicBezTo>
                      <a:pt x="13795" y="18239"/>
                      <a:pt x="12777" y="18579"/>
                      <a:pt x="12067" y="19134"/>
                    </a:cubicBezTo>
                    <a:cubicBezTo>
                      <a:pt x="13116" y="19474"/>
                      <a:pt x="10925" y="19659"/>
                      <a:pt x="11357" y="20461"/>
                    </a:cubicBezTo>
                    <a:cubicBezTo>
                      <a:pt x="13950" y="21727"/>
                      <a:pt x="11944" y="24782"/>
                      <a:pt x="13888" y="26572"/>
                    </a:cubicBezTo>
                    <a:lnTo>
                      <a:pt x="16480" y="26572"/>
                    </a:lnTo>
                    <a:cubicBezTo>
                      <a:pt x="17500" y="26602"/>
                      <a:pt x="17120" y="27624"/>
                      <a:pt x="18205" y="27624"/>
                    </a:cubicBezTo>
                    <a:cubicBezTo>
                      <a:pt x="18236" y="27624"/>
                      <a:pt x="18268" y="27623"/>
                      <a:pt x="18301" y="27621"/>
                    </a:cubicBezTo>
                    <a:cubicBezTo>
                      <a:pt x="18671" y="27097"/>
                      <a:pt x="18918" y="26449"/>
                      <a:pt x="19783" y="26294"/>
                    </a:cubicBezTo>
                    <a:cubicBezTo>
                      <a:pt x="19320" y="24319"/>
                      <a:pt x="21603" y="24288"/>
                      <a:pt x="21233" y="22313"/>
                    </a:cubicBezTo>
                    <a:cubicBezTo>
                      <a:pt x="22159" y="22313"/>
                      <a:pt x="21727" y="21295"/>
                      <a:pt x="22684" y="21264"/>
                    </a:cubicBezTo>
                    <a:cubicBezTo>
                      <a:pt x="22952" y="21365"/>
                      <a:pt x="23168" y="21403"/>
                      <a:pt x="23354" y="21403"/>
                    </a:cubicBezTo>
                    <a:cubicBezTo>
                      <a:pt x="23910" y="21403"/>
                      <a:pt x="24191" y="21063"/>
                      <a:pt x="24765" y="21063"/>
                    </a:cubicBezTo>
                    <a:cubicBezTo>
                      <a:pt x="24991" y="21063"/>
                      <a:pt x="25263" y="21116"/>
                      <a:pt x="25615" y="21264"/>
                    </a:cubicBezTo>
                    <a:cubicBezTo>
                      <a:pt x="26202" y="20863"/>
                      <a:pt x="26819" y="20523"/>
                      <a:pt x="27467" y="20214"/>
                    </a:cubicBezTo>
                    <a:cubicBezTo>
                      <a:pt x="29226" y="19875"/>
                      <a:pt x="29998" y="18857"/>
                      <a:pt x="31849" y="18610"/>
                    </a:cubicBezTo>
                    <a:cubicBezTo>
                      <a:pt x="32004" y="17653"/>
                      <a:pt x="35090" y="17406"/>
                      <a:pt x="34041" y="16480"/>
                    </a:cubicBezTo>
                    <a:lnTo>
                      <a:pt x="34041" y="16480"/>
                    </a:lnTo>
                    <a:cubicBezTo>
                      <a:pt x="33877" y="16616"/>
                      <a:pt x="33674" y="16670"/>
                      <a:pt x="33447" y="16670"/>
                    </a:cubicBezTo>
                    <a:cubicBezTo>
                      <a:pt x="32644" y="16670"/>
                      <a:pt x="31532" y="16004"/>
                      <a:pt x="30738" y="15956"/>
                    </a:cubicBezTo>
                    <a:cubicBezTo>
                      <a:pt x="31397" y="15956"/>
                      <a:pt x="31251" y="15370"/>
                      <a:pt x="31925" y="15370"/>
                    </a:cubicBezTo>
                    <a:cubicBezTo>
                      <a:pt x="32010" y="15370"/>
                      <a:pt x="32107" y="15379"/>
                      <a:pt x="32220" y="15400"/>
                    </a:cubicBezTo>
                    <a:cubicBezTo>
                      <a:pt x="33526" y="15756"/>
                      <a:pt x="34290" y="16484"/>
                      <a:pt x="36021" y="16484"/>
                    </a:cubicBezTo>
                    <a:cubicBezTo>
                      <a:pt x="36090" y="16484"/>
                      <a:pt x="36160" y="16483"/>
                      <a:pt x="36232" y="16480"/>
                    </a:cubicBezTo>
                    <a:cubicBezTo>
                      <a:pt x="37466" y="15832"/>
                      <a:pt x="34473" y="15307"/>
                      <a:pt x="35522" y="14875"/>
                    </a:cubicBezTo>
                    <a:lnTo>
                      <a:pt x="35522" y="14875"/>
                    </a:lnTo>
                    <a:cubicBezTo>
                      <a:pt x="36047" y="15030"/>
                      <a:pt x="36448" y="15277"/>
                      <a:pt x="36973" y="15400"/>
                    </a:cubicBezTo>
                    <a:cubicBezTo>
                      <a:pt x="37250" y="14505"/>
                      <a:pt x="36571" y="14289"/>
                      <a:pt x="36232" y="13826"/>
                    </a:cubicBezTo>
                    <a:cubicBezTo>
                      <a:pt x="39256" y="13703"/>
                      <a:pt x="38269" y="11018"/>
                      <a:pt x="37713" y="9567"/>
                    </a:cubicBezTo>
                    <a:cubicBezTo>
                      <a:pt x="38518" y="9383"/>
                      <a:pt x="39339" y="9285"/>
                      <a:pt x="40165" y="9285"/>
                    </a:cubicBezTo>
                    <a:cubicBezTo>
                      <a:pt x="40448" y="9285"/>
                      <a:pt x="40732" y="9297"/>
                      <a:pt x="41015" y="9320"/>
                    </a:cubicBezTo>
                    <a:cubicBezTo>
                      <a:pt x="40923" y="8148"/>
                      <a:pt x="39040" y="8271"/>
                      <a:pt x="38084" y="7715"/>
                    </a:cubicBezTo>
                    <a:lnTo>
                      <a:pt x="38084" y="7715"/>
                    </a:lnTo>
                    <a:cubicBezTo>
                      <a:pt x="38156" y="7723"/>
                      <a:pt x="38222" y="7727"/>
                      <a:pt x="38283" y="7727"/>
                    </a:cubicBezTo>
                    <a:cubicBezTo>
                      <a:pt x="39062" y="7727"/>
                      <a:pt x="39012" y="7139"/>
                      <a:pt x="39809" y="7139"/>
                    </a:cubicBezTo>
                    <a:cubicBezTo>
                      <a:pt x="39939" y="7139"/>
                      <a:pt x="40092" y="7154"/>
                      <a:pt x="40275" y="7191"/>
                    </a:cubicBezTo>
                    <a:cubicBezTo>
                      <a:pt x="40522" y="6358"/>
                      <a:pt x="39627" y="6419"/>
                      <a:pt x="39904" y="5586"/>
                    </a:cubicBezTo>
                    <a:lnTo>
                      <a:pt x="39904" y="5586"/>
                    </a:lnTo>
                    <a:cubicBezTo>
                      <a:pt x="39989" y="5596"/>
                      <a:pt x="40066" y="5601"/>
                      <a:pt x="40137" y="5601"/>
                    </a:cubicBezTo>
                    <a:cubicBezTo>
                      <a:pt x="41084" y="5601"/>
                      <a:pt x="40916" y="4769"/>
                      <a:pt x="41863" y="4769"/>
                    </a:cubicBezTo>
                    <a:cubicBezTo>
                      <a:pt x="41934" y="4769"/>
                      <a:pt x="42011" y="4774"/>
                      <a:pt x="42096" y="4784"/>
                    </a:cubicBezTo>
                    <a:cubicBezTo>
                      <a:pt x="42227" y="4753"/>
                      <a:pt x="42384" y="4742"/>
                      <a:pt x="42557" y="4742"/>
                    </a:cubicBezTo>
                    <a:cubicBezTo>
                      <a:pt x="43060" y="4742"/>
                      <a:pt x="43694" y="4838"/>
                      <a:pt x="44196" y="4838"/>
                    </a:cubicBezTo>
                    <a:cubicBezTo>
                      <a:pt x="44737" y="4838"/>
                      <a:pt x="45124" y="4726"/>
                      <a:pt x="45028" y="4259"/>
                    </a:cubicBezTo>
                    <a:cubicBezTo>
                      <a:pt x="45367" y="3302"/>
                      <a:pt x="43454" y="3981"/>
                      <a:pt x="43207" y="3457"/>
                    </a:cubicBezTo>
                    <a:cubicBezTo>
                      <a:pt x="42400" y="3399"/>
                      <a:pt x="42508" y="2642"/>
                      <a:pt x="41597" y="2642"/>
                    </a:cubicBezTo>
                    <a:cubicBezTo>
                      <a:pt x="41532" y="2642"/>
                      <a:pt x="41462" y="2646"/>
                      <a:pt x="41386" y="2654"/>
                    </a:cubicBezTo>
                    <a:cubicBezTo>
                      <a:pt x="41280" y="2644"/>
                      <a:pt x="41174" y="2639"/>
                      <a:pt x="41069" y="2639"/>
                    </a:cubicBezTo>
                    <a:cubicBezTo>
                      <a:pt x="39811" y="2639"/>
                      <a:pt x="38540" y="3298"/>
                      <a:pt x="37751" y="3298"/>
                    </a:cubicBezTo>
                    <a:cubicBezTo>
                      <a:pt x="37595" y="3298"/>
                      <a:pt x="37457" y="3272"/>
                      <a:pt x="37343" y="3210"/>
                    </a:cubicBezTo>
                    <a:cubicBezTo>
                      <a:pt x="37559" y="1852"/>
                      <a:pt x="40583" y="2531"/>
                      <a:pt x="41015" y="1327"/>
                    </a:cubicBezTo>
                    <a:cubicBezTo>
                      <a:pt x="40397" y="708"/>
                      <a:pt x="39243" y="487"/>
                      <a:pt x="37759" y="487"/>
                    </a:cubicBezTo>
                    <a:cubicBezTo>
                      <a:pt x="37393" y="487"/>
                      <a:pt x="37006" y="500"/>
                      <a:pt x="36602" y="525"/>
                    </a:cubicBezTo>
                    <a:cubicBezTo>
                      <a:pt x="35906" y="360"/>
                      <a:pt x="35101" y="151"/>
                      <a:pt x="34426" y="151"/>
                    </a:cubicBezTo>
                    <a:cubicBezTo>
                      <a:pt x="33964" y="151"/>
                      <a:pt x="33563" y="249"/>
                      <a:pt x="33300" y="525"/>
                    </a:cubicBezTo>
                    <a:cubicBezTo>
                      <a:pt x="32991" y="154"/>
                      <a:pt x="32158" y="154"/>
                      <a:pt x="314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1661;p76"/>
              <p:cNvSpPr/>
              <p:nvPr/>
            </p:nvSpPr>
            <p:spPr>
              <a:xfrm>
                <a:off x="1851425" y="1421625"/>
                <a:ext cx="649650" cy="264950"/>
              </a:xfrm>
              <a:custGeom>
                <a:avLst/>
                <a:gdLst/>
                <a:ahLst/>
                <a:cxnLst/>
                <a:rect l="l" t="t" r="r" b="b"/>
                <a:pathLst>
                  <a:path w="25986" h="10598" extrusionOk="0">
                    <a:moveTo>
                      <a:pt x="9049" y="9278"/>
                    </a:moveTo>
                    <a:cubicBezTo>
                      <a:pt x="9073" y="9278"/>
                      <a:pt x="9092" y="9282"/>
                      <a:pt x="9104" y="9290"/>
                    </a:cubicBezTo>
                    <a:lnTo>
                      <a:pt x="9135" y="9290"/>
                    </a:lnTo>
                    <a:cubicBezTo>
                      <a:pt x="9295" y="9424"/>
                      <a:pt x="8971" y="9580"/>
                      <a:pt x="8800" y="9580"/>
                    </a:cubicBezTo>
                    <a:cubicBezTo>
                      <a:pt x="8774" y="9580"/>
                      <a:pt x="8751" y="9576"/>
                      <a:pt x="8734" y="9568"/>
                    </a:cubicBezTo>
                    <a:cubicBezTo>
                      <a:pt x="8574" y="9435"/>
                      <a:pt x="8898" y="9278"/>
                      <a:pt x="9049" y="9278"/>
                    </a:cubicBezTo>
                    <a:close/>
                    <a:moveTo>
                      <a:pt x="24906" y="1"/>
                    </a:moveTo>
                    <a:cubicBezTo>
                      <a:pt x="23663" y="123"/>
                      <a:pt x="22326" y="160"/>
                      <a:pt x="20931" y="160"/>
                    </a:cubicBezTo>
                    <a:cubicBezTo>
                      <a:pt x="18618" y="160"/>
                      <a:pt x="16144" y="56"/>
                      <a:pt x="13674" y="56"/>
                    </a:cubicBezTo>
                    <a:cubicBezTo>
                      <a:pt x="10452" y="56"/>
                      <a:pt x="7234" y="233"/>
                      <a:pt x="4383" y="1050"/>
                    </a:cubicBezTo>
                    <a:cubicBezTo>
                      <a:pt x="3889" y="2655"/>
                      <a:pt x="5957" y="2377"/>
                      <a:pt x="6203" y="3457"/>
                    </a:cubicBezTo>
                    <a:cubicBezTo>
                      <a:pt x="6134" y="3461"/>
                      <a:pt x="6068" y="3463"/>
                      <a:pt x="6004" y="3463"/>
                    </a:cubicBezTo>
                    <a:cubicBezTo>
                      <a:pt x="4031" y="3463"/>
                      <a:pt x="4369" y="1832"/>
                      <a:pt x="2435" y="1832"/>
                    </a:cubicBezTo>
                    <a:cubicBezTo>
                      <a:pt x="2244" y="1832"/>
                      <a:pt x="2030" y="1848"/>
                      <a:pt x="1790" y="1883"/>
                    </a:cubicBezTo>
                    <a:cubicBezTo>
                      <a:pt x="1667" y="2223"/>
                      <a:pt x="1265" y="2377"/>
                      <a:pt x="1420" y="2933"/>
                    </a:cubicBezTo>
                    <a:cubicBezTo>
                      <a:pt x="1361" y="2933"/>
                      <a:pt x="1301" y="2932"/>
                      <a:pt x="1241" y="2932"/>
                    </a:cubicBezTo>
                    <a:cubicBezTo>
                      <a:pt x="700" y="2932"/>
                      <a:pt x="142" y="2957"/>
                      <a:pt x="309" y="3457"/>
                    </a:cubicBezTo>
                    <a:cubicBezTo>
                      <a:pt x="0" y="4291"/>
                      <a:pt x="1265" y="4013"/>
                      <a:pt x="1451" y="4507"/>
                    </a:cubicBezTo>
                    <a:lnTo>
                      <a:pt x="1451" y="6111"/>
                    </a:lnTo>
                    <a:cubicBezTo>
                      <a:pt x="1636" y="6081"/>
                      <a:pt x="1796" y="6068"/>
                      <a:pt x="1939" y="6068"/>
                    </a:cubicBezTo>
                    <a:cubicBezTo>
                      <a:pt x="2651" y="6068"/>
                      <a:pt x="2917" y="6389"/>
                      <a:pt x="3611" y="6389"/>
                    </a:cubicBezTo>
                    <a:cubicBezTo>
                      <a:pt x="3765" y="5360"/>
                      <a:pt x="5313" y="4417"/>
                      <a:pt x="6574" y="4417"/>
                    </a:cubicBezTo>
                    <a:cubicBezTo>
                      <a:pt x="6827" y="4417"/>
                      <a:pt x="7068" y="4455"/>
                      <a:pt x="7284" y="4537"/>
                    </a:cubicBezTo>
                    <a:cubicBezTo>
                      <a:pt x="7506" y="4982"/>
                      <a:pt x="7249" y="5076"/>
                      <a:pt x="6865" y="5076"/>
                    </a:cubicBezTo>
                    <a:cubicBezTo>
                      <a:pt x="6584" y="5076"/>
                      <a:pt x="6235" y="5026"/>
                      <a:pt x="5956" y="5026"/>
                    </a:cubicBezTo>
                    <a:cubicBezTo>
                      <a:pt x="5661" y="5026"/>
                      <a:pt x="5444" y="5081"/>
                      <a:pt x="5463" y="5309"/>
                    </a:cubicBezTo>
                    <a:cubicBezTo>
                      <a:pt x="6574" y="5710"/>
                      <a:pt x="4197" y="5803"/>
                      <a:pt x="4352" y="6389"/>
                    </a:cubicBezTo>
                    <a:cubicBezTo>
                      <a:pt x="4546" y="6352"/>
                      <a:pt x="4716" y="6333"/>
                      <a:pt x="4861" y="6333"/>
                    </a:cubicBezTo>
                    <a:cubicBezTo>
                      <a:pt x="5434" y="6333"/>
                      <a:pt x="5635" y="6619"/>
                      <a:pt x="5463" y="7161"/>
                    </a:cubicBezTo>
                    <a:cubicBezTo>
                      <a:pt x="4751" y="7161"/>
                      <a:pt x="4479" y="6868"/>
                      <a:pt x="3785" y="6868"/>
                    </a:cubicBezTo>
                    <a:cubicBezTo>
                      <a:pt x="3636" y="6868"/>
                      <a:pt x="3468" y="6881"/>
                      <a:pt x="3272" y="6914"/>
                    </a:cubicBezTo>
                    <a:cubicBezTo>
                      <a:pt x="3302" y="7685"/>
                      <a:pt x="2037" y="7438"/>
                      <a:pt x="2531" y="8519"/>
                    </a:cubicBezTo>
                    <a:cubicBezTo>
                      <a:pt x="3365" y="8436"/>
                      <a:pt x="4110" y="8359"/>
                      <a:pt x="4768" y="8359"/>
                    </a:cubicBezTo>
                    <a:cubicBezTo>
                      <a:pt x="5836" y="8359"/>
                      <a:pt x="6672" y="8564"/>
                      <a:pt x="7284" y="9290"/>
                    </a:cubicBezTo>
                    <a:cubicBezTo>
                      <a:pt x="6906" y="9346"/>
                      <a:pt x="6545" y="9370"/>
                      <a:pt x="6199" y="9370"/>
                    </a:cubicBezTo>
                    <a:cubicBezTo>
                      <a:pt x="4302" y="9370"/>
                      <a:pt x="2864" y="8652"/>
                      <a:pt x="1546" y="8652"/>
                    </a:cubicBezTo>
                    <a:cubicBezTo>
                      <a:pt x="1263" y="8652"/>
                      <a:pt x="985" y="8685"/>
                      <a:pt x="710" y="8766"/>
                    </a:cubicBezTo>
                    <a:cubicBezTo>
                      <a:pt x="401" y="10031"/>
                      <a:pt x="2901" y="9259"/>
                      <a:pt x="2901" y="10370"/>
                    </a:cubicBezTo>
                    <a:cubicBezTo>
                      <a:pt x="3189" y="10338"/>
                      <a:pt x="3486" y="10325"/>
                      <a:pt x="3789" y="10325"/>
                    </a:cubicBezTo>
                    <a:cubicBezTo>
                      <a:pt x="5170" y="10325"/>
                      <a:pt x="6671" y="10597"/>
                      <a:pt x="7896" y="10597"/>
                    </a:cubicBezTo>
                    <a:cubicBezTo>
                      <a:pt x="8999" y="10597"/>
                      <a:pt x="9879" y="10376"/>
                      <a:pt x="10246" y="9537"/>
                    </a:cubicBezTo>
                    <a:cubicBezTo>
                      <a:pt x="10392" y="9552"/>
                      <a:pt x="10530" y="9559"/>
                      <a:pt x="10658" y="9559"/>
                    </a:cubicBezTo>
                    <a:cubicBezTo>
                      <a:pt x="11349" y="9559"/>
                      <a:pt x="11775" y="9338"/>
                      <a:pt x="11697" y="8766"/>
                    </a:cubicBezTo>
                    <a:cubicBezTo>
                      <a:pt x="11789" y="8519"/>
                      <a:pt x="11632" y="8457"/>
                      <a:pt x="11389" y="8457"/>
                    </a:cubicBezTo>
                    <a:cubicBezTo>
                      <a:pt x="11147" y="8457"/>
                      <a:pt x="10820" y="8519"/>
                      <a:pt x="10574" y="8519"/>
                    </a:cubicBezTo>
                    <a:cubicBezTo>
                      <a:pt x="10329" y="8519"/>
                      <a:pt x="10164" y="8457"/>
                      <a:pt x="10246" y="8210"/>
                    </a:cubicBezTo>
                    <a:lnTo>
                      <a:pt x="12808" y="8210"/>
                    </a:lnTo>
                    <a:cubicBezTo>
                      <a:pt x="12808" y="6790"/>
                      <a:pt x="15030" y="7006"/>
                      <a:pt x="14629" y="5309"/>
                    </a:cubicBezTo>
                    <a:cubicBezTo>
                      <a:pt x="16372" y="5253"/>
                      <a:pt x="16655" y="4197"/>
                      <a:pt x="18467" y="4197"/>
                    </a:cubicBezTo>
                    <a:cubicBezTo>
                      <a:pt x="18643" y="4197"/>
                      <a:pt x="18834" y="4207"/>
                      <a:pt x="19042" y="4229"/>
                    </a:cubicBezTo>
                    <a:cubicBezTo>
                      <a:pt x="19489" y="3603"/>
                      <a:pt x="20167" y="3178"/>
                      <a:pt x="21466" y="3178"/>
                    </a:cubicBezTo>
                    <a:cubicBezTo>
                      <a:pt x="21511" y="3178"/>
                      <a:pt x="21557" y="3179"/>
                      <a:pt x="21603" y="3180"/>
                    </a:cubicBezTo>
                    <a:cubicBezTo>
                      <a:pt x="22066" y="2501"/>
                      <a:pt x="20770" y="1883"/>
                      <a:pt x="21603" y="1853"/>
                    </a:cubicBezTo>
                    <a:cubicBezTo>
                      <a:pt x="23147" y="1328"/>
                      <a:pt x="25369" y="2099"/>
                      <a:pt x="25986" y="525"/>
                    </a:cubicBezTo>
                    <a:cubicBezTo>
                      <a:pt x="25986" y="93"/>
                      <a:pt x="24967" y="371"/>
                      <a:pt x="249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Google Shape;1662;p76"/>
              <p:cNvSpPr/>
              <p:nvPr/>
            </p:nvSpPr>
            <p:spPr>
              <a:xfrm>
                <a:off x="3936900" y="1467925"/>
                <a:ext cx="25155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197" extrusionOk="0">
                    <a:moveTo>
                      <a:pt x="63" y="1"/>
                    </a:moveTo>
                    <a:lnTo>
                      <a:pt x="63" y="1"/>
                    </a:lnTo>
                    <a:cubicBezTo>
                      <a:pt x="1" y="402"/>
                      <a:pt x="155" y="803"/>
                      <a:pt x="433" y="1081"/>
                    </a:cubicBezTo>
                    <a:cubicBezTo>
                      <a:pt x="2402" y="1527"/>
                      <a:pt x="4081" y="2197"/>
                      <a:pt x="6666" y="2197"/>
                    </a:cubicBezTo>
                    <a:cubicBezTo>
                      <a:pt x="7120" y="2197"/>
                      <a:pt x="7601" y="2176"/>
                      <a:pt x="8117" y="2130"/>
                    </a:cubicBezTo>
                    <a:cubicBezTo>
                      <a:pt x="8333" y="1389"/>
                      <a:pt x="10062" y="1729"/>
                      <a:pt x="9599" y="525"/>
                    </a:cubicBezTo>
                    <a:cubicBezTo>
                      <a:pt x="6266" y="155"/>
                      <a:pt x="3056" y="62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1663;p76"/>
              <p:cNvSpPr/>
              <p:nvPr/>
            </p:nvSpPr>
            <p:spPr>
              <a:xfrm>
                <a:off x="3736300" y="1480175"/>
                <a:ext cx="330250" cy="173850"/>
              </a:xfrm>
              <a:custGeom>
                <a:avLst/>
                <a:gdLst/>
                <a:ahLst/>
                <a:cxnLst/>
                <a:rect l="l" t="t" r="r" b="b"/>
                <a:pathLst>
                  <a:path w="13210" h="6954" extrusionOk="0">
                    <a:moveTo>
                      <a:pt x="5298" y="0"/>
                    </a:moveTo>
                    <a:cubicBezTo>
                      <a:pt x="5143" y="0"/>
                      <a:pt x="4981" y="11"/>
                      <a:pt x="4815" y="35"/>
                    </a:cubicBezTo>
                    <a:cubicBezTo>
                      <a:pt x="3735" y="467"/>
                      <a:pt x="5402" y="1393"/>
                      <a:pt x="4414" y="1609"/>
                    </a:cubicBezTo>
                    <a:cubicBezTo>
                      <a:pt x="3969" y="880"/>
                      <a:pt x="2623" y="161"/>
                      <a:pt x="1532" y="161"/>
                    </a:cubicBezTo>
                    <a:cubicBezTo>
                      <a:pt x="730" y="161"/>
                      <a:pt x="66" y="550"/>
                      <a:pt x="1" y="1609"/>
                    </a:cubicBezTo>
                    <a:cubicBezTo>
                      <a:pt x="217" y="2412"/>
                      <a:pt x="1606" y="2257"/>
                      <a:pt x="1883" y="2967"/>
                    </a:cubicBezTo>
                    <a:cubicBezTo>
                      <a:pt x="1822" y="3615"/>
                      <a:pt x="1173" y="3800"/>
                      <a:pt x="1883" y="4294"/>
                    </a:cubicBezTo>
                    <a:cubicBezTo>
                      <a:pt x="3316" y="4236"/>
                      <a:pt x="3419" y="3235"/>
                      <a:pt x="4896" y="3235"/>
                    </a:cubicBezTo>
                    <a:cubicBezTo>
                      <a:pt x="4978" y="3235"/>
                      <a:pt x="5064" y="3238"/>
                      <a:pt x="5155" y="3245"/>
                    </a:cubicBezTo>
                    <a:cubicBezTo>
                      <a:pt x="5062" y="4418"/>
                      <a:pt x="3365" y="4418"/>
                      <a:pt x="3334" y="5621"/>
                    </a:cubicBezTo>
                    <a:cubicBezTo>
                      <a:pt x="3920" y="5997"/>
                      <a:pt x="4596" y="6211"/>
                      <a:pt x="5280" y="6211"/>
                    </a:cubicBezTo>
                    <a:cubicBezTo>
                      <a:pt x="5496" y="6211"/>
                      <a:pt x="5712" y="6190"/>
                      <a:pt x="5926" y="6146"/>
                    </a:cubicBezTo>
                    <a:lnTo>
                      <a:pt x="5926" y="6146"/>
                    </a:lnTo>
                    <a:cubicBezTo>
                      <a:pt x="5784" y="6788"/>
                      <a:pt x="6318" y="6953"/>
                      <a:pt x="7051" y="6953"/>
                    </a:cubicBezTo>
                    <a:cubicBezTo>
                      <a:pt x="7270" y="6953"/>
                      <a:pt x="7506" y="6939"/>
                      <a:pt x="7747" y="6917"/>
                    </a:cubicBezTo>
                    <a:cubicBezTo>
                      <a:pt x="8025" y="5930"/>
                      <a:pt x="8395" y="4942"/>
                      <a:pt x="8827" y="4016"/>
                    </a:cubicBezTo>
                    <a:cubicBezTo>
                      <a:pt x="9661" y="4615"/>
                      <a:pt x="10186" y="5434"/>
                      <a:pt x="11832" y="5434"/>
                    </a:cubicBezTo>
                    <a:cubicBezTo>
                      <a:pt x="12137" y="5434"/>
                      <a:pt x="12480" y="5406"/>
                      <a:pt x="12870" y="5343"/>
                    </a:cubicBezTo>
                    <a:cubicBezTo>
                      <a:pt x="13210" y="3307"/>
                      <a:pt x="10957" y="3183"/>
                      <a:pt x="9938" y="2165"/>
                    </a:cubicBezTo>
                    <a:cubicBezTo>
                      <a:pt x="9907" y="2320"/>
                      <a:pt x="9830" y="2377"/>
                      <a:pt x="9723" y="2377"/>
                    </a:cubicBezTo>
                    <a:cubicBezTo>
                      <a:pt x="9411" y="2377"/>
                      <a:pt x="8852" y="1886"/>
                      <a:pt x="8482" y="1886"/>
                    </a:cubicBezTo>
                    <a:cubicBezTo>
                      <a:pt x="8473" y="1886"/>
                      <a:pt x="8465" y="1886"/>
                      <a:pt x="8457" y="1887"/>
                    </a:cubicBezTo>
                    <a:cubicBezTo>
                      <a:pt x="8383" y="1889"/>
                      <a:pt x="8312" y="1891"/>
                      <a:pt x="8242" y="1891"/>
                    </a:cubicBezTo>
                    <a:cubicBezTo>
                      <a:pt x="7463" y="1891"/>
                      <a:pt x="6922" y="1730"/>
                      <a:pt x="6667" y="1362"/>
                    </a:cubicBezTo>
                    <a:cubicBezTo>
                      <a:pt x="7409" y="730"/>
                      <a:pt x="6560" y="0"/>
                      <a:pt x="5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1664;p76"/>
              <p:cNvSpPr/>
              <p:nvPr/>
            </p:nvSpPr>
            <p:spPr>
              <a:xfrm>
                <a:off x="4624150" y="1482300"/>
                <a:ext cx="84325" cy="39450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1578" extrusionOk="0">
                    <a:moveTo>
                      <a:pt x="1973" y="0"/>
                    </a:moveTo>
                    <a:cubicBezTo>
                      <a:pt x="1042" y="0"/>
                      <a:pt x="1" y="511"/>
                      <a:pt x="70" y="1277"/>
                    </a:cubicBezTo>
                    <a:cubicBezTo>
                      <a:pt x="406" y="1498"/>
                      <a:pt x="700" y="1578"/>
                      <a:pt x="976" y="1578"/>
                    </a:cubicBezTo>
                    <a:cubicBezTo>
                      <a:pt x="1703" y="1578"/>
                      <a:pt x="2308" y="1025"/>
                      <a:pt x="3219" y="1025"/>
                    </a:cubicBezTo>
                    <a:cubicBezTo>
                      <a:pt x="3269" y="1025"/>
                      <a:pt x="3320" y="1027"/>
                      <a:pt x="3373" y="1030"/>
                    </a:cubicBezTo>
                    <a:cubicBezTo>
                      <a:pt x="3346" y="304"/>
                      <a:pt x="2692" y="0"/>
                      <a:pt x="19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Google Shape;1665;p76"/>
              <p:cNvSpPr/>
              <p:nvPr/>
            </p:nvSpPr>
            <p:spPr>
              <a:xfrm>
                <a:off x="5209950" y="1499850"/>
                <a:ext cx="1759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7038" h="2035" extrusionOk="0">
                    <a:moveTo>
                      <a:pt x="3128" y="0"/>
                    </a:moveTo>
                    <a:cubicBezTo>
                      <a:pt x="2310" y="0"/>
                      <a:pt x="1499" y="103"/>
                      <a:pt x="834" y="328"/>
                    </a:cubicBezTo>
                    <a:cubicBezTo>
                      <a:pt x="1" y="359"/>
                      <a:pt x="649" y="1439"/>
                      <a:pt x="464" y="1902"/>
                    </a:cubicBezTo>
                    <a:cubicBezTo>
                      <a:pt x="837" y="1858"/>
                      <a:pt x="1212" y="1841"/>
                      <a:pt x="1585" y="1841"/>
                    </a:cubicBezTo>
                    <a:cubicBezTo>
                      <a:pt x="2842" y="1841"/>
                      <a:pt x="4065" y="2034"/>
                      <a:pt x="5046" y="2034"/>
                    </a:cubicBezTo>
                    <a:cubicBezTo>
                      <a:pt x="6013" y="2034"/>
                      <a:pt x="6744" y="1846"/>
                      <a:pt x="7037" y="1100"/>
                    </a:cubicBezTo>
                    <a:cubicBezTo>
                      <a:pt x="6460" y="419"/>
                      <a:pt x="4779" y="0"/>
                      <a:pt x="31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Google Shape;1666;p76"/>
              <p:cNvSpPr/>
              <p:nvPr/>
            </p:nvSpPr>
            <p:spPr>
              <a:xfrm>
                <a:off x="4553375" y="1607575"/>
                <a:ext cx="301700" cy="199075"/>
              </a:xfrm>
              <a:custGeom>
                <a:avLst/>
                <a:gdLst/>
                <a:ahLst/>
                <a:cxnLst/>
                <a:rect l="l" t="t" r="r" b="b"/>
                <a:pathLst>
                  <a:path w="12068" h="7963" extrusionOk="0">
                    <a:moveTo>
                      <a:pt x="10247" y="0"/>
                    </a:moveTo>
                    <a:cubicBezTo>
                      <a:pt x="10154" y="186"/>
                      <a:pt x="10247" y="525"/>
                      <a:pt x="9876" y="525"/>
                    </a:cubicBezTo>
                    <a:cubicBezTo>
                      <a:pt x="7130" y="741"/>
                      <a:pt x="5062" y="1482"/>
                      <a:pt x="2932" y="2099"/>
                    </a:cubicBezTo>
                    <a:cubicBezTo>
                      <a:pt x="3087" y="3488"/>
                      <a:pt x="1142" y="3303"/>
                      <a:pt x="1451" y="4753"/>
                    </a:cubicBezTo>
                    <a:cubicBezTo>
                      <a:pt x="988" y="5340"/>
                      <a:pt x="93" y="5525"/>
                      <a:pt x="0" y="6358"/>
                    </a:cubicBezTo>
                    <a:cubicBezTo>
                      <a:pt x="1173" y="6975"/>
                      <a:pt x="2377" y="7500"/>
                      <a:pt x="3642" y="7963"/>
                    </a:cubicBezTo>
                    <a:cubicBezTo>
                      <a:pt x="3796" y="7623"/>
                      <a:pt x="4105" y="7438"/>
                      <a:pt x="4753" y="7438"/>
                    </a:cubicBezTo>
                    <a:cubicBezTo>
                      <a:pt x="4198" y="6204"/>
                      <a:pt x="2500" y="5895"/>
                      <a:pt x="2901" y="3982"/>
                    </a:cubicBezTo>
                    <a:cubicBezTo>
                      <a:pt x="5494" y="3796"/>
                      <a:pt x="6451" y="2469"/>
                      <a:pt x="8395" y="1852"/>
                    </a:cubicBezTo>
                    <a:cubicBezTo>
                      <a:pt x="8619" y="1867"/>
                      <a:pt x="8831" y="1875"/>
                      <a:pt x="9034" y="1875"/>
                    </a:cubicBezTo>
                    <a:cubicBezTo>
                      <a:pt x="10922" y="1875"/>
                      <a:pt x="11872" y="1227"/>
                      <a:pt x="12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1667;p76"/>
              <p:cNvSpPr/>
              <p:nvPr/>
            </p:nvSpPr>
            <p:spPr>
              <a:xfrm>
                <a:off x="6098000" y="1607200"/>
                <a:ext cx="15897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6359" h="2670" extrusionOk="0">
                    <a:moveTo>
                      <a:pt x="3635" y="0"/>
                    </a:moveTo>
                    <a:cubicBezTo>
                      <a:pt x="3559" y="0"/>
                      <a:pt x="3480" y="5"/>
                      <a:pt x="3396" y="15"/>
                    </a:cubicBezTo>
                    <a:cubicBezTo>
                      <a:pt x="3252" y="15"/>
                      <a:pt x="3082" y="550"/>
                      <a:pt x="2761" y="550"/>
                    </a:cubicBezTo>
                    <a:cubicBezTo>
                      <a:pt x="2737" y="550"/>
                      <a:pt x="2712" y="547"/>
                      <a:pt x="2686" y="540"/>
                    </a:cubicBezTo>
                    <a:lnTo>
                      <a:pt x="495" y="540"/>
                    </a:lnTo>
                    <a:cubicBezTo>
                      <a:pt x="1" y="2484"/>
                      <a:pt x="3087" y="1836"/>
                      <a:pt x="4136" y="2670"/>
                    </a:cubicBezTo>
                    <a:cubicBezTo>
                      <a:pt x="5031" y="2238"/>
                      <a:pt x="5463" y="1528"/>
                      <a:pt x="6358" y="1065"/>
                    </a:cubicBezTo>
                    <a:cubicBezTo>
                      <a:pt x="5033" y="950"/>
                      <a:pt x="4703" y="0"/>
                      <a:pt x="36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1668;p76"/>
              <p:cNvSpPr/>
              <p:nvPr/>
            </p:nvSpPr>
            <p:spPr>
              <a:xfrm>
                <a:off x="3123700" y="1866750"/>
                <a:ext cx="211425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8457" h="4232" extrusionOk="0">
                    <a:moveTo>
                      <a:pt x="1568" y="0"/>
                    </a:moveTo>
                    <a:cubicBezTo>
                      <a:pt x="1530" y="0"/>
                      <a:pt x="1491" y="1"/>
                      <a:pt x="1451" y="3"/>
                    </a:cubicBezTo>
                    <a:cubicBezTo>
                      <a:pt x="1914" y="1268"/>
                      <a:pt x="0" y="898"/>
                      <a:pt x="0" y="1855"/>
                    </a:cubicBezTo>
                    <a:cubicBezTo>
                      <a:pt x="154" y="1887"/>
                      <a:pt x="284" y="1901"/>
                      <a:pt x="395" y="1901"/>
                    </a:cubicBezTo>
                    <a:cubicBezTo>
                      <a:pt x="953" y="1901"/>
                      <a:pt x="1067" y="1560"/>
                      <a:pt x="1604" y="1560"/>
                    </a:cubicBezTo>
                    <a:cubicBezTo>
                      <a:pt x="1669" y="1560"/>
                      <a:pt x="1741" y="1566"/>
                      <a:pt x="1821" y="1577"/>
                    </a:cubicBezTo>
                    <a:cubicBezTo>
                      <a:pt x="1636" y="2225"/>
                      <a:pt x="402" y="2163"/>
                      <a:pt x="741" y="3182"/>
                    </a:cubicBezTo>
                    <a:cubicBezTo>
                      <a:pt x="955" y="3142"/>
                      <a:pt x="1139" y="3124"/>
                      <a:pt x="1297" y="3124"/>
                    </a:cubicBezTo>
                    <a:cubicBezTo>
                      <a:pt x="2489" y="3124"/>
                      <a:pt x="2295" y="4122"/>
                      <a:pt x="3303" y="4231"/>
                    </a:cubicBezTo>
                    <a:cubicBezTo>
                      <a:pt x="3431" y="4012"/>
                      <a:pt x="3894" y="3933"/>
                      <a:pt x="4417" y="3933"/>
                    </a:cubicBezTo>
                    <a:cubicBezTo>
                      <a:pt x="5149" y="3933"/>
                      <a:pt x="6001" y="4087"/>
                      <a:pt x="6234" y="4231"/>
                    </a:cubicBezTo>
                    <a:cubicBezTo>
                      <a:pt x="6265" y="3552"/>
                      <a:pt x="7592" y="3830"/>
                      <a:pt x="8055" y="3460"/>
                    </a:cubicBezTo>
                    <a:cubicBezTo>
                      <a:pt x="8457" y="2102"/>
                      <a:pt x="7222" y="1916"/>
                      <a:pt x="7315" y="805"/>
                    </a:cubicBezTo>
                    <a:lnTo>
                      <a:pt x="7315" y="805"/>
                    </a:lnTo>
                    <a:cubicBezTo>
                      <a:pt x="6878" y="900"/>
                      <a:pt x="6517" y="927"/>
                      <a:pt x="6192" y="927"/>
                    </a:cubicBezTo>
                    <a:cubicBezTo>
                      <a:pt x="5731" y="927"/>
                      <a:pt x="5342" y="872"/>
                      <a:pt x="4910" y="872"/>
                    </a:cubicBezTo>
                    <a:cubicBezTo>
                      <a:pt x="4550" y="872"/>
                      <a:pt x="4160" y="910"/>
                      <a:pt x="3673" y="1052"/>
                    </a:cubicBezTo>
                    <a:cubicBezTo>
                      <a:pt x="2686" y="903"/>
                      <a:pt x="2742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1669;p76"/>
              <p:cNvSpPr/>
              <p:nvPr/>
            </p:nvSpPr>
            <p:spPr>
              <a:xfrm>
                <a:off x="1886900" y="1932325"/>
                <a:ext cx="137375" cy="60375"/>
              </a:xfrm>
              <a:custGeom>
                <a:avLst/>
                <a:gdLst/>
                <a:ahLst/>
                <a:cxnLst/>
                <a:rect l="l" t="t" r="r" b="b"/>
                <a:pathLst>
                  <a:path w="5495" h="2415" extrusionOk="0">
                    <a:moveTo>
                      <a:pt x="2207" y="0"/>
                    </a:moveTo>
                    <a:cubicBezTo>
                      <a:pt x="2094" y="0"/>
                      <a:pt x="1968" y="10"/>
                      <a:pt x="1822" y="34"/>
                    </a:cubicBezTo>
                    <a:cubicBezTo>
                      <a:pt x="1381" y="474"/>
                      <a:pt x="1579" y="1405"/>
                      <a:pt x="468" y="1405"/>
                    </a:cubicBezTo>
                    <a:cubicBezTo>
                      <a:pt x="333" y="1405"/>
                      <a:pt x="178" y="1391"/>
                      <a:pt x="1" y="1361"/>
                    </a:cubicBezTo>
                    <a:lnTo>
                      <a:pt x="1" y="1361"/>
                    </a:lnTo>
                    <a:cubicBezTo>
                      <a:pt x="29" y="2218"/>
                      <a:pt x="1036" y="2414"/>
                      <a:pt x="2262" y="2414"/>
                    </a:cubicBezTo>
                    <a:cubicBezTo>
                      <a:pt x="2361" y="2414"/>
                      <a:pt x="2461" y="2413"/>
                      <a:pt x="2562" y="2410"/>
                    </a:cubicBezTo>
                    <a:cubicBezTo>
                      <a:pt x="2527" y="1827"/>
                      <a:pt x="2711" y="1644"/>
                      <a:pt x="3003" y="1644"/>
                    </a:cubicBezTo>
                    <a:cubicBezTo>
                      <a:pt x="3493" y="1644"/>
                      <a:pt x="4286" y="2159"/>
                      <a:pt x="4858" y="2159"/>
                    </a:cubicBezTo>
                    <a:cubicBezTo>
                      <a:pt x="5153" y="2159"/>
                      <a:pt x="5389" y="2022"/>
                      <a:pt x="5494" y="1608"/>
                    </a:cubicBezTo>
                    <a:cubicBezTo>
                      <a:pt x="4044" y="1330"/>
                      <a:pt x="5000" y="960"/>
                      <a:pt x="4044" y="281"/>
                    </a:cubicBezTo>
                    <a:cubicBezTo>
                      <a:pt x="3882" y="313"/>
                      <a:pt x="3744" y="326"/>
                      <a:pt x="3623" y="326"/>
                    </a:cubicBezTo>
                    <a:cubicBezTo>
                      <a:pt x="3022" y="326"/>
                      <a:pt x="2846" y="0"/>
                      <a:pt x="2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1670;p76"/>
              <p:cNvSpPr/>
              <p:nvPr/>
            </p:nvSpPr>
            <p:spPr>
              <a:xfrm>
                <a:off x="3450825" y="2065525"/>
                <a:ext cx="185975" cy="2195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780" extrusionOk="0">
                    <a:moveTo>
                      <a:pt x="4115" y="1"/>
                    </a:moveTo>
                    <a:cubicBezTo>
                      <a:pt x="3004" y="1"/>
                      <a:pt x="2352" y="345"/>
                      <a:pt x="1575" y="539"/>
                    </a:cubicBezTo>
                    <a:cubicBezTo>
                      <a:pt x="1853" y="1990"/>
                      <a:pt x="988" y="2607"/>
                      <a:pt x="1204" y="4026"/>
                    </a:cubicBezTo>
                    <a:cubicBezTo>
                      <a:pt x="1791" y="4242"/>
                      <a:pt x="2408" y="4428"/>
                      <a:pt x="3056" y="4520"/>
                    </a:cubicBezTo>
                    <a:cubicBezTo>
                      <a:pt x="3175" y="5256"/>
                      <a:pt x="2381" y="5736"/>
                      <a:pt x="1741" y="5736"/>
                    </a:cubicBezTo>
                    <a:cubicBezTo>
                      <a:pt x="1549" y="5736"/>
                      <a:pt x="1371" y="5693"/>
                      <a:pt x="1235" y="5600"/>
                    </a:cubicBezTo>
                    <a:lnTo>
                      <a:pt x="1235" y="5600"/>
                    </a:lnTo>
                    <a:cubicBezTo>
                      <a:pt x="927" y="6773"/>
                      <a:pt x="1482" y="7359"/>
                      <a:pt x="1945" y="7977"/>
                    </a:cubicBezTo>
                    <a:cubicBezTo>
                      <a:pt x="1328" y="8224"/>
                      <a:pt x="1" y="7977"/>
                      <a:pt x="124" y="8779"/>
                    </a:cubicBezTo>
                    <a:cubicBezTo>
                      <a:pt x="1680" y="8582"/>
                      <a:pt x="3235" y="8483"/>
                      <a:pt x="4806" y="8483"/>
                    </a:cubicBezTo>
                    <a:cubicBezTo>
                      <a:pt x="5199" y="8483"/>
                      <a:pt x="5593" y="8489"/>
                      <a:pt x="5988" y="8501"/>
                    </a:cubicBezTo>
                    <a:cubicBezTo>
                      <a:pt x="6266" y="7359"/>
                      <a:pt x="6050" y="6619"/>
                      <a:pt x="7439" y="5878"/>
                    </a:cubicBezTo>
                    <a:cubicBezTo>
                      <a:pt x="6945" y="5600"/>
                      <a:pt x="6327" y="5415"/>
                      <a:pt x="5957" y="5076"/>
                    </a:cubicBezTo>
                    <a:cubicBezTo>
                      <a:pt x="6420" y="3502"/>
                      <a:pt x="3519" y="3255"/>
                      <a:pt x="4877" y="1866"/>
                    </a:cubicBezTo>
                    <a:cubicBezTo>
                      <a:pt x="4383" y="1619"/>
                      <a:pt x="3766" y="1434"/>
                      <a:pt x="3396" y="1064"/>
                    </a:cubicBezTo>
                    <a:cubicBezTo>
                      <a:pt x="3920" y="848"/>
                      <a:pt x="4538" y="693"/>
                      <a:pt x="4507" y="14"/>
                    </a:cubicBezTo>
                    <a:cubicBezTo>
                      <a:pt x="4370" y="5"/>
                      <a:pt x="4240" y="1"/>
                      <a:pt x="41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Google Shape;1671;p76"/>
              <p:cNvSpPr/>
              <p:nvPr/>
            </p:nvSpPr>
            <p:spPr>
              <a:xfrm>
                <a:off x="3375225" y="2165400"/>
                <a:ext cx="8720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933" extrusionOk="0">
                    <a:moveTo>
                      <a:pt x="1667" y="1"/>
                    </a:moveTo>
                    <a:cubicBezTo>
                      <a:pt x="1652" y="579"/>
                      <a:pt x="1459" y="680"/>
                      <a:pt x="1190" y="680"/>
                    </a:cubicBezTo>
                    <a:cubicBezTo>
                      <a:pt x="1047" y="680"/>
                      <a:pt x="882" y="651"/>
                      <a:pt x="711" y="651"/>
                    </a:cubicBezTo>
                    <a:cubicBezTo>
                      <a:pt x="537" y="651"/>
                      <a:pt x="356" y="681"/>
                      <a:pt x="186" y="803"/>
                    </a:cubicBezTo>
                    <a:cubicBezTo>
                      <a:pt x="247" y="1574"/>
                      <a:pt x="0" y="2531"/>
                      <a:pt x="556" y="2932"/>
                    </a:cubicBezTo>
                    <a:cubicBezTo>
                      <a:pt x="1389" y="2655"/>
                      <a:pt x="2778" y="2747"/>
                      <a:pt x="3488" y="2408"/>
                    </a:cubicBezTo>
                    <a:cubicBezTo>
                      <a:pt x="3087" y="1297"/>
                      <a:pt x="3395" y="1235"/>
                      <a:pt x="3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1672;p76"/>
              <p:cNvSpPr/>
              <p:nvPr/>
            </p:nvSpPr>
            <p:spPr>
              <a:xfrm>
                <a:off x="6475300" y="2371400"/>
                <a:ext cx="138125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187" extrusionOk="0">
                    <a:moveTo>
                      <a:pt x="402" y="1"/>
                    </a:moveTo>
                    <a:cubicBezTo>
                      <a:pt x="679" y="1266"/>
                      <a:pt x="0" y="1821"/>
                      <a:pt x="31" y="2932"/>
                    </a:cubicBezTo>
                    <a:cubicBezTo>
                      <a:pt x="241" y="3079"/>
                      <a:pt x="403" y="3136"/>
                      <a:pt x="541" y="3136"/>
                    </a:cubicBezTo>
                    <a:cubicBezTo>
                      <a:pt x="1034" y="3136"/>
                      <a:pt x="1196" y="2396"/>
                      <a:pt x="2031" y="2396"/>
                    </a:cubicBezTo>
                    <a:cubicBezTo>
                      <a:pt x="2091" y="2396"/>
                      <a:pt x="2155" y="2400"/>
                      <a:pt x="2222" y="2408"/>
                    </a:cubicBezTo>
                    <a:cubicBezTo>
                      <a:pt x="2895" y="2437"/>
                      <a:pt x="2542" y="3187"/>
                      <a:pt x="3212" y="3187"/>
                    </a:cubicBezTo>
                    <a:cubicBezTo>
                      <a:pt x="3249" y="3187"/>
                      <a:pt x="3290" y="3184"/>
                      <a:pt x="3333" y="3179"/>
                    </a:cubicBezTo>
                    <a:cubicBezTo>
                      <a:pt x="4136" y="2531"/>
                      <a:pt x="4012" y="1204"/>
                      <a:pt x="5525" y="1081"/>
                    </a:cubicBezTo>
                    <a:cubicBezTo>
                      <a:pt x="3611" y="865"/>
                      <a:pt x="2408" y="155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1673;p76"/>
              <p:cNvSpPr/>
              <p:nvPr/>
            </p:nvSpPr>
            <p:spPr>
              <a:xfrm>
                <a:off x="6318675" y="2450875"/>
                <a:ext cx="239975" cy="22607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9043" extrusionOk="0">
                    <a:moveTo>
                      <a:pt x="7407" y="0"/>
                    </a:moveTo>
                    <a:cubicBezTo>
                      <a:pt x="7839" y="1266"/>
                      <a:pt x="7222" y="1852"/>
                      <a:pt x="7778" y="3210"/>
                    </a:cubicBezTo>
                    <a:cubicBezTo>
                      <a:pt x="7500" y="3210"/>
                      <a:pt x="7315" y="3488"/>
                      <a:pt x="7407" y="3735"/>
                    </a:cubicBezTo>
                    <a:cubicBezTo>
                      <a:pt x="6204" y="4074"/>
                      <a:pt x="5093" y="4599"/>
                      <a:pt x="4105" y="5339"/>
                    </a:cubicBezTo>
                    <a:cubicBezTo>
                      <a:pt x="2809" y="5802"/>
                      <a:pt x="494" y="5525"/>
                      <a:pt x="432" y="6913"/>
                    </a:cubicBezTo>
                    <a:cubicBezTo>
                      <a:pt x="381" y="7160"/>
                      <a:pt x="587" y="7222"/>
                      <a:pt x="878" y="7222"/>
                    </a:cubicBezTo>
                    <a:cubicBezTo>
                      <a:pt x="1170" y="7222"/>
                      <a:pt x="1547" y="7160"/>
                      <a:pt x="1838" y="7160"/>
                    </a:cubicBezTo>
                    <a:cubicBezTo>
                      <a:pt x="2130" y="7160"/>
                      <a:pt x="2336" y="7222"/>
                      <a:pt x="2284" y="7469"/>
                    </a:cubicBezTo>
                    <a:lnTo>
                      <a:pt x="62" y="7438"/>
                    </a:lnTo>
                    <a:lnTo>
                      <a:pt x="62" y="7438"/>
                    </a:lnTo>
                    <a:cubicBezTo>
                      <a:pt x="0" y="8395"/>
                      <a:pt x="926" y="8611"/>
                      <a:pt x="1543" y="9043"/>
                    </a:cubicBezTo>
                    <a:cubicBezTo>
                      <a:pt x="1790" y="8086"/>
                      <a:pt x="2685" y="7561"/>
                      <a:pt x="3735" y="7191"/>
                    </a:cubicBezTo>
                    <a:cubicBezTo>
                      <a:pt x="4136" y="7191"/>
                      <a:pt x="4506" y="7284"/>
                      <a:pt x="4846" y="7469"/>
                    </a:cubicBezTo>
                    <a:cubicBezTo>
                      <a:pt x="5988" y="6420"/>
                      <a:pt x="8426" y="6327"/>
                      <a:pt x="9598" y="5339"/>
                    </a:cubicBezTo>
                    <a:cubicBezTo>
                      <a:pt x="9537" y="3426"/>
                      <a:pt x="8796" y="2006"/>
                      <a:pt x="88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1674;p76"/>
              <p:cNvSpPr/>
              <p:nvPr/>
            </p:nvSpPr>
            <p:spPr>
              <a:xfrm>
                <a:off x="4085825" y="2576575"/>
                <a:ext cx="597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114" extrusionOk="0">
                    <a:moveTo>
                      <a:pt x="975" y="0"/>
                    </a:moveTo>
                    <a:cubicBezTo>
                      <a:pt x="788" y="0"/>
                      <a:pt x="586" y="12"/>
                      <a:pt x="370" y="34"/>
                    </a:cubicBezTo>
                    <a:cubicBezTo>
                      <a:pt x="401" y="250"/>
                      <a:pt x="216" y="281"/>
                      <a:pt x="0" y="311"/>
                    </a:cubicBezTo>
                    <a:cubicBezTo>
                      <a:pt x="93" y="1052"/>
                      <a:pt x="1204" y="497"/>
                      <a:pt x="2160" y="1114"/>
                    </a:cubicBezTo>
                    <a:cubicBezTo>
                      <a:pt x="2390" y="273"/>
                      <a:pt x="1862" y="0"/>
                      <a:pt x="9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1675;p76"/>
              <p:cNvSpPr/>
              <p:nvPr/>
            </p:nvSpPr>
            <p:spPr>
              <a:xfrm>
                <a:off x="6128100" y="2784800"/>
                <a:ext cx="65600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2599" extrusionOk="0">
                    <a:moveTo>
                      <a:pt x="1826" y="0"/>
                    </a:moveTo>
                    <a:cubicBezTo>
                      <a:pt x="1078" y="0"/>
                      <a:pt x="299" y="557"/>
                      <a:pt x="0" y="994"/>
                    </a:cubicBezTo>
                    <a:cubicBezTo>
                      <a:pt x="556" y="1364"/>
                      <a:pt x="957" y="1951"/>
                      <a:pt x="1081" y="2599"/>
                    </a:cubicBezTo>
                    <a:cubicBezTo>
                      <a:pt x="2624" y="2537"/>
                      <a:pt x="2500" y="1303"/>
                      <a:pt x="2562" y="223"/>
                    </a:cubicBezTo>
                    <a:cubicBezTo>
                      <a:pt x="2334" y="65"/>
                      <a:pt x="2082" y="0"/>
                      <a:pt x="1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1676;p76"/>
              <p:cNvSpPr/>
              <p:nvPr/>
            </p:nvSpPr>
            <p:spPr>
              <a:xfrm>
                <a:off x="1887675" y="2789575"/>
                <a:ext cx="363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050" extrusionOk="0">
                    <a:moveTo>
                      <a:pt x="1" y="1"/>
                    </a:moveTo>
                    <a:lnTo>
                      <a:pt x="1" y="1050"/>
                    </a:lnTo>
                    <a:lnTo>
                      <a:pt x="1451" y="1050"/>
                    </a:lnTo>
                    <a:cubicBezTo>
                      <a:pt x="1389" y="402"/>
                      <a:pt x="927" y="62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1677;p76"/>
              <p:cNvSpPr/>
              <p:nvPr/>
            </p:nvSpPr>
            <p:spPr>
              <a:xfrm>
                <a:off x="1947500" y="2790350"/>
                <a:ext cx="4360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341" extrusionOk="0">
                    <a:moveTo>
                      <a:pt x="107" y="1"/>
                    </a:moveTo>
                    <a:cubicBezTo>
                      <a:pt x="1" y="774"/>
                      <a:pt x="194" y="1340"/>
                      <a:pt x="1125" y="1340"/>
                    </a:cubicBezTo>
                    <a:cubicBezTo>
                      <a:pt x="1271" y="1340"/>
                      <a:pt x="1435" y="1326"/>
                      <a:pt x="1620" y="1297"/>
                    </a:cubicBezTo>
                    <a:cubicBezTo>
                      <a:pt x="1743" y="834"/>
                      <a:pt x="1589" y="309"/>
                      <a:pt x="12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Google Shape;1678;p76"/>
              <p:cNvSpPr/>
              <p:nvPr/>
            </p:nvSpPr>
            <p:spPr>
              <a:xfrm>
                <a:off x="1996475" y="2816575"/>
                <a:ext cx="370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347" extrusionOk="0">
                    <a:moveTo>
                      <a:pt x="0" y="1"/>
                    </a:moveTo>
                    <a:lnTo>
                      <a:pt x="0" y="1328"/>
                    </a:lnTo>
                    <a:cubicBezTo>
                      <a:pt x="108" y="1341"/>
                      <a:pt x="205" y="1347"/>
                      <a:pt x="293" y="1347"/>
                    </a:cubicBezTo>
                    <a:cubicBezTo>
                      <a:pt x="837" y="1347"/>
                      <a:pt x="1057" y="1130"/>
                      <a:pt x="1482" y="1050"/>
                    </a:cubicBezTo>
                    <a:cubicBezTo>
                      <a:pt x="1420" y="371"/>
                      <a:pt x="957" y="32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Google Shape;1679;p76"/>
              <p:cNvSpPr/>
              <p:nvPr/>
            </p:nvSpPr>
            <p:spPr>
              <a:xfrm>
                <a:off x="1757300" y="2829700"/>
                <a:ext cx="349525" cy="106500"/>
              </a:xfrm>
              <a:custGeom>
                <a:avLst/>
                <a:gdLst/>
                <a:ahLst/>
                <a:cxnLst/>
                <a:rect l="l" t="t" r="r" b="b"/>
                <a:pathLst>
                  <a:path w="13981" h="4260" extrusionOk="0">
                    <a:moveTo>
                      <a:pt x="802" y="0"/>
                    </a:moveTo>
                    <a:cubicBezTo>
                      <a:pt x="648" y="525"/>
                      <a:pt x="0" y="679"/>
                      <a:pt x="62" y="1328"/>
                    </a:cubicBezTo>
                    <a:cubicBezTo>
                      <a:pt x="150" y="1335"/>
                      <a:pt x="233" y="1338"/>
                      <a:pt x="311" y="1338"/>
                    </a:cubicBezTo>
                    <a:cubicBezTo>
                      <a:pt x="1355" y="1338"/>
                      <a:pt x="1591" y="731"/>
                      <a:pt x="2664" y="731"/>
                    </a:cubicBezTo>
                    <a:cubicBezTo>
                      <a:pt x="2865" y="731"/>
                      <a:pt x="3094" y="753"/>
                      <a:pt x="3364" y="803"/>
                    </a:cubicBezTo>
                    <a:cubicBezTo>
                      <a:pt x="4907" y="1019"/>
                      <a:pt x="5061" y="2223"/>
                      <a:pt x="6666" y="2408"/>
                    </a:cubicBezTo>
                    <a:cubicBezTo>
                      <a:pt x="6794" y="2431"/>
                      <a:pt x="6943" y="2439"/>
                      <a:pt x="7104" y="2439"/>
                    </a:cubicBezTo>
                    <a:cubicBezTo>
                      <a:pt x="7596" y="2439"/>
                      <a:pt x="8202" y="2359"/>
                      <a:pt x="8693" y="2359"/>
                    </a:cubicBezTo>
                    <a:cubicBezTo>
                      <a:pt x="9126" y="2359"/>
                      <a:pt x="9469" y="2421"/>
                      <a:pt x="9567" y="2655"/>
                    </a:cubicBezTo>
                    <a:cubicBezTo>
                      <a:pt x="8240" y="2685"/>
                      <a:pt x="8672" y="3025"/>
                      <a:pt x="8857" y="3735"/>
                    </a:cubicBezTo>
                    <a:cubicBezTo>
                      <a:pt x="9037" y="3713"/>
                      <a:pt x="9200" y="3704"/>
                      <a:pt x="9351" y="3704"/>
                    </a:cubicBezTo>
                    <a:cubicBezTo>
                      <a:pt x="10288" y="3704"/>
                      <a:pt x="10728" y="4073"/>
                      <a:pt x="11419" y="4259"/>
                    </a:cubicBezTo>
                    <a:cubicBezTo>
                      <a:pt x="11438" y="3794"/>
                      <a:pt x="11983" y="3711"/>
                      <a:pt x="12643" y="3711"/>
                    </a:cubicBezTo>
                    <a:cubicBezTo>
                      <a:pt x="13016" y="3711"/>
                      <a:pt x="13425" y="3737"/>
                      <a:pt x="13796" y="3737"/>
                    </a:cubicBezTo>
                    <a:cubicBezTo>
                      <a:pt x="13859" y="3737"/>
                      <a:pt x="13920" y="3737"/>
                      <a:pt x="13980" y="3735"/>
                    </a:cubicBezTo>
                    <a:cubicBezTo>
                      <a:pt x="13456" y="1976"/>
                      <a:pt x="11419" y="2192"/>
                      <a:pt x="9228" y="2130"/>
                    </a:cubicBezTo>
                    <a:cubicBezTo>
                      <a:pt x="9475" y="1420"/>
                      <a:pt x="8487" y="1605"/>
                      <a:pt x="8487" y="1081"/>
                    </a:cubicBezTo>
                    <a:cubicBezTo>
                      <a:pt x="7685" y="772"/>
                      <a:pt x="6450" y="741"/>
                      <a:pt x="62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1680;p76"/>
              <p:cNvSpPr/>
              <p:nvPr/>
            </p:nvSpPr>
            <p:spPr>
              <a:xfrm>
                <a:off x="2022625" y="2842825"/>
                <a:ext cx="51875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869" extrusionOk="0">
                    <a:moveTo>
                      <a:pt x="436" y="0"/>
                    </a:moveTo>
                    <a:lnTo>
                      <a:pt x="436" y="0"/>
                    </a:lnTo>
                    <a:cubicBezTo>
                      <a:pt x="1" y="557"/>
                      <a:pt x="654" y="868"/>
                      <a:pt x="1230" y="868"/>
                    </a:cubicBezTo>
                    <a:cubicBezTo>
                      <a:pt x="1676" y="868"/>
                      <a:pt x="2075" y="682"/>
                      <a:pt x="1886" y="278"/>
                    </a:cubicBezTo>
                    <a:cubicBezTo>
                      <a:pt x="1824" y="31"/>
                      <a:pt x="1447" y="17"/>
                      <a:pt x="1038" y="17"/>
                    </a:cubicBezTo>
                    <a:cubicBezTo>
                      <a:pt x="987" y="17"/>
                      <a:pt x="935" y="17"/>
                      <a:pt x="884" y="17"/>
                    </a:cubicBezTo>
                    <a:cubicBezTo>
                      <a:pt x="729" y="17"/>
                      <a:pt x="574" y="16"/>
                      <a:pt x="4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1681;p76"/>
              <p:cNvSpPr/>
              <p:nvPr/>
            </p:nvSpPr>
            <p:spPr>
              <a:xfrm>
                <a:off x="6164150" y="2890075"/>
                <a:ext cx="98225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894" extrusionOk="0">
                    <a:moveTo>
                      <a:pt x="2118" y="1"/>
                    </a:moveTo>
                    <a:cubicBezTo>
                      <a:pt x="1069" y="1"/>
                      <a:pt x="1" y="482"/>
                      <a:pt x="40" y="1320"/>
                    </a:cubicBezTo>
                    <a:cubicBezTo>
                      <a:pt x="657" y="1999"/>
                      <a:pt x="1398" y="2523"/>
                      <a:pt x="2231" y="2894"/>
                    </a:cubicBezTo>
                    <a:cubicBezTo>
                      <a:pt x="2694" y="2091"/>
                      <a:pt x="3928" y="1844"/>
                      <a:pt x="3712" y="517"/>
                    </a:cubicBezTo>
                    <a:cubicBezTo>
                      <a:pt x="3337" y="165"/>
                      <a:pt x="2731" y="1"/>
                      <a:pt x="2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1682;p76"/>
              <p:cNvSpPr/>
              <p:nvPr/>
            </p:nvSpPr>
            <p:spPr>
              <a:xfrm>
                <a:off x="5928275" y="2895600"/>
                <a:ext cx="53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1902" extrusionOk="0">
                    <a:moveTo>
                      <a:pt x="959" y="0"/>
                    </a:moveTo>
                    <a:cubicBezTo>
                      <a:pt x="857" y="0"/>
                      <a:pt x="753" y="6"/>
                      <a:pt x="648" y="19"/>
                    </a:cubicBezTo>
                    <a:cubicBezTo>
                      <a:pt x="0" y="1068"/>
                      <a:pt x="185" y="235"/>
                      <a:pt x="648" y="1901"/>
                    </a:cubicBezTo>
                    <a:cubicBezTo>
                      <a:pt x="1698" y="1716"/>
                      <a:pt x="1698" y="852"/>
                      <a:pt x="2130" y="296"/>
                    </a:cubicBezTo>
                    <a:cubicBezTo>
                      <a:pt x="1759" y="99"/>
                      <a:pt x="1369" y="0"/>
                      <a:pt x="9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1683;p76"/>
              <p:cNvSpPr/>
              <p:nvPr/>
            </p:nvSpPr>
            <p:spPr>
              <a:xfrm>
                <a:off x="1877650" y="2909175"/>
                <a:ext cx="683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1081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412" y="988"/>
                      <a:pt x="690" y="967"/>
                      <a:pt x="925" y="967"/>
                    </a:cubicBezTo>
                    <a:cubicBezTo>
                      <a:pt x="1114" y="967"/>
                      <a:pt x="1275" y="980"/>
                      <a:pt x="1456" y="980"/>
                    </a:cubicBezTo>
                    <a:cubicBezTo>
                      <a:pt x="1727" y="980"/>
                      <a:pt x="2044" y="951"/>
                      <a:pt x="2562" y="803"/>
                    </a:cubicBezTo>
                    <a:cubicBezTo>
                      <a:pt x="2731" y="84"/>
                      <a:pt x="2018" y="2"/>
                      <a:pt x="1174" y="2"/>
                    </a:cubicBezTo>
                    <a:cubicBezTo>
                      <a:pt x="926" y="2"/>
                      <a:pt x="665" y="9"/>
                      <a:pt x="413" y="9"/>
                    </a:cubicBezTo>
                    <a:cubicBezTo>
                      <a:pt x="272" y="9"/>
                      <a:pt x="133" y="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1684;p76"/>
              <p:cNvSpPr/>
              <p:nvPr/>
            </p:nvSpPr>
            <p:spPr>
              <a:xfrm>
                <a:off x="2124550" y="2909175"/>
                <a:ext cx="6245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1102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251" y="1092"/>
                      <a:pt x="498" y="1101"/>
                      <a:pt x="731" y="1101"/>
                    </a:cubicBezTo>
                    <a:cubicBezTo>
                      <a:pt x="1737" y="1101"/>
                      <a:pt x="2498" y="927"/>
                      <a:pt x="2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1685;p76"/>
              <p:cNvSpPr/>
              <p:nvPr/>
            </p:nvSpPr>
            <p:spPr>
              <a:xfrm>
                <a:off x="3061975" y="2936175"/>
                <a:ext cx="463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050" extrusionOk="0">
                    <a:moveTo>
                      <a:pt x="988" y="0"/>
                    </a:moveTo>
                    <a:cubicBezTo>
                      <a:pt x="988" y="525"/>
                      <a:pt x="0" y="340"/>
                      <a:pt x="278" y="1050"/>
                    </a:cubicBezTo>
                    <a:lnTo>
                      <a:pt x="1729" y="1050"/>
                    </a:lnTo>
                    <a:cubicBezTo>
                      <a:pt x="1852" y="463"/>
                      <a:pt x="1636" y="62"/>
                      <a:pt x="9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Google Shape;1686;p76"/>
              <p:cNvSpPr/>
              <p:nvPr/>
            </p:nvSpPr>
            <p:spPr>
              <a:xfrm>
                <a:off x="6238425" y="2976300"/>
                <a:ext cx="1551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3982" extrusionOk="0">
                    <a:moveTo>
                      <a:pt x="2562" y="0"/>
                    </a:moveTo>
                    <a:cubicBezTo>
                      <a:pt x="2038" y="340"/>
                      <a:pt x="2192" y="1142"/>
                      <a:pt x="2192" y="1852"/>
                    </a:cubicBezTo>
                    <a:cubicBezTo>
                      <a:pt x="1897" y="1749"/>
                      <a:pt x="1651" y="1704"/>
                      <a:pt x="1440" y="1704"/>
                    </a:cubicBezTo>
                    <a:cubicBezTo>
                      <a:pt x="768" y="1704"/>
                      <a:pt x="447" y="2161"/>
                      <a:pt x="1" y="2654"/>
                    </a:cubicBezTo>
                    <a:cubicBezTo>
                      <a:pt x="225" y="2816"/>
                      <a:pt x="405" y="2870"/>
                      <a:pt x="576" y="2870"/>
                    </a:cubicBezTo>
                    <a:cubicBezTo>
                      <a:pt x="934" y="2870"/>
                      <a:pt x="1253" y="2632"/>
                      <a:pt x="1860" y="2632"/>
                    </a:cubicBezTo>
                    <a:cubicBezTo>
                      <a:pt x="1962" y="2632"/>
                      <a:pt x="2072" y="2639"/>
                      <a:pt x="2192" y="2654"/>
                    </a:cubicBezTo>
                    <a:cubicBezTo>
                      <a:pt x="2068" y="3272"/>
                      <a:pt x="1420" y="3796"/>
                      <a:pt x="2562" y="3981"/>
                    </a:cubicBezTo>
                    <a:cubicBezTo>
                      <a:pt x="3027" y="3297"/>
                      <a:pt x="3880" y="2880"/>
                      <a:pt x="5293" y="2880"/>
                    </a:cubicBezTo>
                    <a:cubicBezTo>
                      <a:pt x="5474" y="2880"/>
                      <a:pt x="5665" y="2887"/>
                      <a:pt x="5864" y="2901"/>
                    </a:cubicBezTo>
                    <a:cubicBezTo>
                      <a:pt x="6204" y="1698"/>
                      <a:pt x="4692" y="1821"/>
                      <a:pt x="4013" y="1327"/>
                    </a:cubicBezTo>
                    <a:cubicBezTo>
                      <a:pt x="4105" y="432"/>
                      <a:pt x="3612" y="31"/>
                      <a:pt x="2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Google Shape;1687;p76"/>
              <p:cNvSpPr/>
              <p:nvPr/>
            </p:nvSpPr>
            <p:spPr>
              <a:xfrm>
                <a:off x="5296375" y="3061925"/>
                <a:ext cx="81025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3241" h="2674" extrusionOk="0">
                    <a:moveTo>
                      <a:pt x="1389" y="1"/>
                    </a:moveTo>
                    <a:lnTo>
                      <a:pt x="1389" y="1"/>
                    </a:lnTo>
                    <a:cubicBezTo>
                      <a:pt x="1914" y="1575"/>
                      <a:pt x="0" y="1914"/>
                      <a:pt x="1389" y="2655"/>
                    </a:cubicBezTo>
                    <a:cubicBezTo>
                      <a:pt x="1485" y="2668"/>
                      <a:pt x="1572" y="2673"/>
                      <a:pt x="1651" y="2673"/>
                    </a:cubicBezTo>
                    <a:cubicBezTo>
                      <a:pt x="2539" y="2673"/>
                      <a:pt x="2447" y="1940"/>
                      <a:pt x="3241" y="1883"/>
                    </a:cubicBezTo>
                    <a:cubicBezTo>
                      <a:pt x="2932" y="1019"/>
                      <a:pt x="2161" y="526"/>
                      <a:pt x="1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1688;p76"/>
              <p:cNvSpPr/>
              <p:nvPr/>
            </p:nvSpPr>
            <p:spPr>
              <a:xfrm>
                <a:off x="5935975" y="3121900"/>
                <a:ext cx="233050" cy="207875"/>
              </a:xfrm>
              <a:custGeom>
                <a:avLst/>
                <a:gdLst/>
                <a:ahLst/>
                <a:cxnLst/>
                <a:rect l="l" t="t" r="r" b="b"/>
                <a:pathLst>
                  <a:path w="9322" h="8315" extrusionOk="0">
                    <a:moveTo>
                      <a:pt x="6183" y="0"/>
                    </a:moveTo>
                    <a:cubicBezTo>
                      <a:pt x="6081" y="0"/>
                      <a:pt x="5975" y="3"/>
                      <a:pt x="5865" y="9"/>
                    </a:cubicBezTo>
                    <a:cubicBezTo>
                      <a:pt x="5525" y="2787"/>
                      <a:pt x="649" y="2231"/>
                      <a:pt x="1" y="4793"/>
                    </a:cubicBezTo>
                    <a:cubicBezTo>
                      <a:pt x="340" y="5873"/>
                      <a:pt x="1945" y="6027"/>
                      <a:pt x="1822" y="7447"/>
                    </a:cubicBezTo>
                    <a:cubicBezTo>
                      <a:pt x="2090" y="7402"/>
                      <a:pt x="2322" y="7382"/>
                      <a:pt x="2528" y="7382"/>
                    </a:cubicBezTo>
                    <a:cubicBezTo>
                      <a:pt x="3944" y="7382"/>
                      <a:pt x="4082" y="8314"/>
                      <a:pt x="5497" y="8314"/>
                    </a:cubicBezTo>
                    <a:cubicBezTo>
                      <a:pt x="5703" y="8314"/>
                      <a:pt x="5936" y="8294"/>
                      <a:pt x="6204" y="8249"/>
                    </a:cubicBezTo>
                    <a:cubicBezTo>
                      <a:pt x="6112" y="7632"/>
                      <a:pt x="7284" y="7941"/>
                      <a:pt x="7315" y="7447"/>
                    </a:cubicBezTo>
                    <a:cubicBezTo>
                      <a:pt x="7037" y="7385"/>
                      <a:pt x="6605" y="7447"/>
                      <a:pt x="6605" y="7169"/>
                    </a:cubicBezTo>
                    <a:cubicBezTo>
                      <a:pt x="7809" y="6799"/>
                      <a:pt x="7192" y="5163"/>
                      <a:pt x="8426" y="4793"/>
                    </a:cubicBezTo>
                    <a:cubicBezTo>
                      <a:pt x="7593" y="3929"/>
                      <a:pt x="8735" y="3034"/>
                      <a:pt x="8056" y="2385"/>
                    </a:cubicBezTo>
                    <a:cubicBezTo>
                      <a:pt x="8704" y="2169"/>
                      <a:pt x="9321" y="1892"/>
                      <a:pt x="9167" y="1089"/>
                    </a:cubicBezTo>
                    <a:cubicBezTo>
                      <a:pt x="8330" y="599"/>
                      <a:pt x="7655" y="0"/>
                      <a:pt x="6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1689;p76"/>
              <p:cNvSpPr/>
              <p:nvPr/>
            </p:nvSpPr>
            <p:spPr>
              <a:xfrm>
                <a:off x="5642800" y="3135225"/>
                <a:ext cx="231475" cy="195125"/>
              </a:xfrm>
              <a:custGeom>
                <a:avLst/>
                <a:gdLst/>
                <a:ahLst/>
                <a:cxnLst/>
                <a:rect l="l" t="t" r="r" b="b"/>
                <a:pathLst>
                  <a:path w="9259" h="7805" extrusionOk="0">
                    <a:moveTo>
                      <a:pt x="1821" y="1"/>
                    </a:moveTo>
                    <a:cubicBezTo>
                      <a:pt x="1842" y="391"/>
                      <a:pt x="1745" y="511"/>
                      <a:pt x="1570" y="511"/>
                    </a:cubicBezTo>
                    <a:cubicBezTo>
                      <a:pt x="1290" y="511"/>
                      <a:pt x="814" y="204"/>
                      <a:pt x="311" y="204"/>
                    </a:cubicBezTo>
                    <a:cubicBezTo>
                      <a:pt x="208" y="204"/>
                      <a:pt x="104" y="217"/>
                      <a:pt x="0" y="248"/>
                    </a:cubicBezTo>
                    <a:cubicBezTo>
                      <a:pt x="0" y="3365"/>
                      <a:pt x="5154" y="2717"/>
                      <a:pt x="4414" y="6358"/>
                    </a:cubicBezTo>
                    <a:cubicBezTo>
                      <a:pt x="5949" y="6491"/>
                      <a:pt x="6554" y="7805"/>
                      <a:pt x="7767" y="7805"/>
                    </a:cubicBezTo>
                    <a:cubicBezTo>
                      <a:pt x="7967" y="7805"/>
                      <a:pt x="8185" y="7769"/>
                      <a:pt x="8426" y="7685"/>
                    </a:cubicBezTo>
                    <a:cubicBezTo>
                      <a:pt x="9259" y="6667"/>
                      <a:pt x="7654" y="5525"/>
                      <a:pt x="7716" y="4260"/>
                    </a:cubicBezTo>
                    <a:cubicBezTo>
                      <a:pt x="6574" y="3704"/>
                      <a:pt x="5278" y="2963"/>
                      <a:pt x="4753" y="2377"/>
                    </a:cubicBezTo>
                    <a:cubicBezTo>
                      <a:pt x="4198" y="1760"/>
                      <a:pt x="3056" y="1328"/>
                      <a:pt x="3303" y="525"/>
                    </a:cubicBezTo>
                    <a:lnTo>
                      <a:pt x="3303" y="525"/>
                    </a:lnTo>
                    <a:cubicBezTo>
                      <a:pt x="3189" y="547"/>
                      <a:pt x="3091" y="556"/>
                      <a:pt x="3007" y="556"/>
                    </a:cubicBezTo>
                    <a:cubicBezTo>
                      <a:pt x="2359" y="556"/>
                      <a:pt x="2476" y="1"/>
                      <a:pt x="18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1690;p76"/>
              <p:cNvSpPr/>
              <p:nvPr/>
            </p:nvSpPr>
            <p:spPr>
              <a:xfrm>
                <a:off x="6121925" y="3208525"/>
                <a:ext cx="153575" cy="125800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5032" extrusionOk="0">
                    <a:moveTo>
                      <a:pt x="3210" y="1"/>
                    </a:moveTo>
                    <a:cubicBezTo>
                      <a:pt x="1328" y="1081"/>
                      <a:pt x="1" y="4043"/>
                      <a:pt x="2840" y="5031"/>
                    </a:cubicBezTo>
                    <a:cubicBezTo>
                      <a:pt x="2747" y="4260"/>
                      <a:pt x="2932" y="3673"/>
                      <a:pt x="3581" y="3457"/>
                    </a:cubicBezTo>
                    <a:cubicBezTo>
                      <a:pt x="4200" y="3838"/>
                      <a:pt x="4359" y="4439"/>
                      <a:pt x="5023" y="4439"/>
                    </a:cubicBezTo>
                    <a:cubicBezTo>
                      <a:pt x="5220" y="4439"/>
                      <a:pt x="5461" y="4387"/>
                      <a:pt x="5772" y="4260"/>
                    </a:cubicBezTo>
                    <a:cubicBezTo>
                      <a:pt x="5587" y="3148"/>
                      <a:pt x="4352" y="2778"/>
                      <a:pt x="4290" y="1575"/>
                    </a:cubicBezTo>
                    <a:lnTo>
                      <a:pt x="4290" y="1575"/>
                    </a:lnTo>
                    <a:cubicBezTo>
                      <a:pt x="4584" y="1760"/>
                      <a:pt x="4908" y="1852"/>
                      <a:pt x="5228" y="1852"/>
                    </a:cubicBezTo>
                    <a:cubicBezTo>
                      <a:pt x="5548" y="1852"/>
                      <a:pt x="5864" y="1760"/>
                      <a:pt x="6142" y="1575"/>
                    </a:cubicBezTo>
                    <a:cubicBezTo>
                      <a:pt x="6050" y="402"/>
                      <a:pt x="3827" y="772"/>
                      <a:pt x="3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1691;p76"/>
              <p:cNvSpPr/>
              <p:nvPr/>
            </p:nvSpPr>
            <p:spPr>
              <a:xfrm>
                <a:off x="6374300" y="3213750"/>
                <a:ext cx="101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4072" h="1405" extrusionOk="0">
                    <a:moveTo>
                      <a:pt x="2295" y="0"/>
                    </a:moveTo>
                    <a:cubicBezTo>
                      <a:pt x="1144" y="0"/>
                      <a:pt x="0" y="336"/>
                      <a:pt x="59" y="1119"/>
                    </a:cubicBezTo>
                    <a:cubicBezTo>
                      <a:pt x="481" y="1308"/>
                      <a:pt x="1072" y="1405"/>
                      <a:pt x="1671" y="1405"/>
                    </a:cubicBezTo>
                    <a:cubicBezTo>
                      <a:pt x="2826" y="1405"/>
                      <a:pt x="4010" y="1048"/>
                      <a:pt x="4071" y="316"/>
                    </a:cubicBezTo>
                    <a:cubicBezTo>
                      <a:pt x="3630" y="113"/>
                      <a:pt x="2961" y="0"/>
                      <a:pt x="22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1692;p76"/>
              <p:cNvSpPr/>
              <p:nvPr/>
            </p:nvSpPr>
            <p:spPr>
              <a:xfrm>
                <a:off x="6394275" y="3247875"/>
                <a:ext cx="429775" cy="167125"/>
              </a:xfrm>
              <a:custGeom>
                <a:avLst/>
                <a:gdLst/>
                <a:ahLst/>
                <a:cxnLst/>
                <a:rect l="l" t="t" r="r" b="b"/>
                <a:pathLst>
                  <a:path w="17191" h="6685" extrusionOk="0">
                    <a:moveTo>
                      <a:pt x="4754" y="1"/>
                    </a:moveTo>
                    <a:cubicBezTo>
                      <a:pt x="4435" y="377"/>
                      <a:pt x="4225" y="809"/>
                      <a:pt x="3434" y="809"/>
                    </a:cubicBezTo>
                    <a:cubicBezTo>
                      <a:pt x="3382" y="809"/>
                      <a:pt x="3329" y="807"/>
                      <a:pt x="3272" y="803"/>
                    </a:cubicBezTo>
                    <a:cubicBezTo>
                      <a:pt x="3155" y="825"/>
                      <a:pt x="3055" y="835"/>
                      <a:pt x="2968" y="835"/>
                    </a:cubicBezTo>
                    <a:cubicBezTo>
                      <a:pt x="2295" y="835"/>
                      <a:pt x="2428" y="246"/>
                      <a:pt x="1756" y="246"/>
                    </a:cubicBezTo>
                    <a:cubicBezTo>
                      <a:pt x="1669" y="246"/>
                      <a:pt x="1569" y="256"/>
                      <a:pt x="1451" y="278"/>
                    </a:cubicBezTo>
                    <a:cubicBezTo>
                      <a:pt x="1575" y="988"/>
                      <a:pt x="1" y="494"/>
                      <a:pt x="340" y="1328"/>
                    </a:cubicBezTo>
                    <a:cubicBezTo>
                      <a:pt x="356" y="1489"/>
                      <a:pt x="427" y="1545"/>
                      <a:pt x="540" y="1545"/>
                    </a:cubicBezTo>
                    <a:cubicBezTo>
                      <a:pt x="792" y="1545"/>
                      <a:pt x="1251" y="1263"/>
                      <a:pt x="1762" y="1263"/>
                    </a:cubicBezTo>
                    <a:cubicBezTo>
                      <a:pt x="1893" y="1263"/>
                      <a:pt x="2026" y="1281"/>
                      <a:pt x="2161" y="1328"/>
                    </a:cubicBezTo>
                    <a:cubicBezTo>
                      <a:pt x="3797" y="2284"/>
                      <a:pt x="5957" y="2871"/>
                      <a:pt x="7315" y="4013"/>
                    </a:cubicBezTo>
                    <a:lnTo>
                      <a:pt x="7315" y="5587"/>
                    </a:lnTo>
                    <a:cubicBezTo>
                      <a:pt x="7767" y="5389"/>
                      <a:pt x="8146" y="5311"/>
                      <a:pt x="8480" y="5311"/>
                    </a:cubicBezTo>
                    <a:cubicBezTo>
                      <a:pt x="9605" y="5311"/>
                      <a:pt x="10216" y="6199"/>
                      <a:pt x="11358" y="6389"/>
                    </a:cubicBezTo>
                    <a:cubicBezTo>
                      <a:pt x="12513" y="6361"/>
                      <a:pt x="12279" y="5278"/>
                      <a:pt x="13522" y="5278"/>
                    </a:cubicBezTo>
                    <a:cubicBezTo>
                      <a:pt x="13640" y="5278"/>
                      <a:pt x="13772" y="5287"/>
                      <a:pt x="13920" y="5309"/>
                    </a:cubicBezTo>
                    <a:cubicBezTo>
                      <a:pt x="14569" y="5622"/>
                      <a:pt x="15313" y="6685"/>
                      <a:pt x="16296" y="6685"/>
                    </a:cubicBezTo>
                    <a:cubicBezTo>
                      <a:pt x="16574" y="6685"/>
                      <a:pt x="16871" y="6600"/>
                      <a:pt x="17191" y="6389"/>
                    </a:cubicBezTo>
                    <a:cubicBezTo>
                      <a:pt x="16481" y="6204"/>
                      <a:pt x="16018" y="5525"/>
                      <a:pt x="16111" y="4784"/>
                    </a:cubicBezTo>
                    <a:cubicBezTo>
                      <a:pt x="15154" y="4167"/>
                      <a:pt x="13796" y="3827"/>
                      <a:pt x="13179" y="2932"/>
                    </a:cubicBezTo>
                    <a:lnTo>
                      <a:pt x="13179" y="2130"/>
                    </a:lnTo>
                    <a:cubicBezTo>
                      <a:pt x="10340" y="2068"/>
                      <a:pt x="9599" y="494"/>
                      <a:pt x="7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1693;p76"/>
              <p:cNvSpPr/>
              <p:nvPr/>
            </p:nvSpPr>
            <p:spPr>
              <a:xfrm>
                <a:off x="5854975" y="3334300"/>
                <a:ext cx="241525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9661" h="2731" extrusionOk="0">
                    <a:moveTo>
                      <a:pt x="1019" y="0"/>
                    </a:moveTo>
                    <a:cubicBezTo>
                      <a:pt x="710" y="494"/>
                      <a:pt x="0" y="679"/>
                      <a:pt x="309" y="1605"/>
                    </a:cubicBezTo>
                    <a:cubicBezTo>
                      <a:pt x="3441" y="1633"/>
                      <a:pt x="5104" y="2731"/>
                      <a:pt x="8295" y="2731"/>
                    </a:cubicBezTo>
                    <a:cubicBezTo>
                      <a:pt x="8657" y="2731"/>
                      <a:pt x="9038" y="2716"/>
                      <a:pt x="9444" y="2685"/>
                    </a:cubicBezTo>
                    <a:cubicBezTo>
                      <a:pt x="9660" y="1728"/>
                      <a:pt x="8179" y="2006"/>
                      <a:pt x="8364" y="1080"/>
                    </a:cubicBezTo>
                    <a:lnTo>
                      <a:pt x="8364" y="1080"/>
                    </a:lnTo>
                    <a:cubicBezTo>
                      <a:pt x="8224" y="1083"/>
                      <a:pt x="8086" y="1085"/>
                      <a:pt x="7950" y="1085"/>
                    </a:cubicBezTo>
                    <a:cubicBezTo>
                      <a:pt x="5171" y="1085"/>
                      <a:pt x="3137" y="500"/>
                      <a:pt x="1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Google Shape;1694;p76"/>
              <p:cNvSpPr/>
              <p:nvPr/>
            </p:nvSpPr>
            <p:spPr>
              <a:xfrm>
                <a:off x="5981500" y="3427600"/>
                <a:ext cx="866475" cy="544775"/>
              </a:xfrm>
              <a:custGeom>
                <a:avLst/>
                <a:gdLst/>
                <a:ahLst/>
                <a:cxnLst/>
                <a:rect l="l" t="t" r="r" b="b"/>
                <a:pathLst>
                  <a:path w="34659" h="21791" extrusionOk="0">
                    <a:moveTo>
                      <a:pt x="26103" y="0"/>
                    </a:moveTo>
                    <a:cubicBezTo>
                      <a:pt x="26075" y="0"/>
                      <a:pt x="26047" y="1"/>
                      <a:pt x="26017" y="2"/>
                    </a:cubicBezTo>
                    <a:cubicBezTo>
                      <a:pt x="25091" y="1082"/>
                      <a:pt x="26418" y="3860"/>
                      <a:pt x="24906" y="4508"/>
                    </a:cubicBezTo>
                    <a:cubicBezTo>
                      <a:pt x="24714" y="4557"/>
                      <a:pt x="24559" y="4578"/>
                      <a:pt x="24432" y="4578"/>
                    </a:cubicBezTo>
                    <a:cubicBezTo>
                      <a:pt x="23724" y="4578"/>
                      <a:pt x="23893" y="3924"/>
                      <a:pt x="23161" y="3924"/>
                    </a:cubicBezTo>
                    <a:cubicBezTo>
                      <a:pt x="23040" y="3924"/>
                      <a:pt x="22894" y="3942"/>
                      <a:pt x="22715" y="3983"/>
                    </a:cubicBezTo>
                    <a:cubicBezTo>
                      <a:pt x="22653" y="3243"/>
                      <a:pt x="20987" y="3644"/>
                      <a:pt x="21265" y="2656"/>
                    </a:cubicBezTo>
                    <a:cubicBezTo>
                      <a:pt x="21079" y="1823"/>
                      <a:pt x="23055" y="2564"/>
                      <a:pt x="22715" y="1607"/>
                    </a:cubicBezTo>
                    <a:cubicBezTo>
                      <a:pt x="22062" y="1065"/>
                      <a:pt x="20742" y="1009"/>
                      <a:pt x="19355" y="1009"/>
                    </a:cubicBezTo>
                    <a:cubicBezTo>
                      <a:pt x="18990" y="1009"/>
                      <a:pt x="18621" y="1013"/>
                      <a:pt x="18258" y="1013"/>
                    </a:cubicBezTo>
                    <a:cubicBezTo>
                      <a:pt x="17327" y="1013"/>
                      <a:pt x="16437" y="987"/>
                      <a:pt x="15771" y="805"/>
                    </a:cubicBezTo>
                    <a:cubicBezTo>
                      <a:pt x="15123" y="959"/>
                      <a:pt x="15771" y="2039"/>
                      <a:pt x="15030" y="2132"/>
                    </a:cubicBezTo>
                    <a:cubicBezTo>
                      <a:pt x="13796" y="2255"/>
                      <a:pt x="12562" y="2533"/>
                      <a:pt x="11358" y="2934"/>
                    </a:cubicBezTo>
                    <a:cubicBezTo>
                      <a:pt x="10926" y="3737"/>
                      <a:pt x="11234" y="5125"/>
                      <a:pt x="9907" y="5311"/>
                    </a:cubicBezTo>
                    <a:cubicBezTo>
                      <a:pt x="9626" y="5110"/>
                      <a:pt x="9336" y="5043"/>
                      <a:pt x="9033" y="5043"/>
                    </a:cubicBezTo>
                    <a:cubicBezTo>
                      <a:pt x="8427" y="5043"/>
                      <a:pt x="7773" y="5312"/>
                      <a:pt x="7054" y="5312"/>
                    </a:cubicBezTo>
                    <a:cubicBezTo>
                      <a:pt x="7028" y="5312"/>
                      <a:pt x="7002" y="5311"/>
                      <a:pt x="6976" y="5311"/>
                    </a:cubicBezTo>
                    <a:lnTo>
                      <a:pt x="6976" y="5311"/>
                    </a:lnTo>
                    <a:cubicBezTo>
                      <a:pt x="6235" y="5496"/>
                      <a:pt x="7037" y="6792"/>
                      <a:pt x="6235" y="6915"/>
                    </a:cubicBezTo>
                    <a:cubicBezTo>
                      <a:pt x="5679" y="6804"/>
                      <a:pt x="5555" y="6436"/>
                      <a:pt x="5252" y="6436"/>
                    </a:cubicBezTo>
                    <a:cubicBezTo>
                      <a:pt x="5135" y="6436"/>
                      <a:pt x="4991" y="6491"/>
                      <a:pt x="4784" y="6638"/>
                    </a:cubicBezTo>
                    <a:cubicBezTo>
                      <a:pt x="3858" y="7317"/>
                      <a:pt x="4291" y="8952"/>
                      <a:pt x="2963" y="9292"/>
                    </a:cubicBezTo>
                    <a:cubicBezTo>
                      <a:pt x="2130" y="9693"/>
                      <a:pt x="495" y="9477"/>
                      <a:pt x="1" y="10094"/>
                    </a:cubicBezTo>
                    <a:cubicBezTo>
                      <a:pt x="402" y="11267"/>
                      <a:pt x="1297" y="12748"/>
                      <a:pt x="402" y="14075"/>
                    </a:cubicBezTo>
                    <a:cubicBezTo>
                      <a:pt x="1112" y="14260"/>
                      <a:pt x="1359" y="14785"/>
                      <a:pt x="1513" y="15402"/>
                    </a:cubicBezTo>
                    <a:cubicBezTo>
                      <a:pt x="1698" y="16606"/>
                      <a:pt x="834" y="17069"/>
                      <a:pt x="1112" y="18334"/>
                    </a:cubicBezTo>
                    <a:cubicBezTo>
                      <a:pt x="1162" y="18331"/>
                      <a:pt x="1211" y="18330"/>
                      <a:pt x="1257" y="18330"/>
                    </a:cubicBezTo>
                    <a:cubicBezTo>
                      <a:pt x="2184" y="18330"/>
                      <a:pt x="2321" y="18863"/>
                      <a:pt x="3196" y="18863"/>
                    </a:cubicBezTo>
                    <a:cubicBezTo>
                      <a:pt x="3240" y="18863"/>
                      <a:pt x="3286" y="18862"/>
                      <a:pt x="3334" y="18859"/>
                    </a:cubicBezTo>
                    <a:cubicBezTo>
                      <a:pt x="4630" y="18444"/>
                      <a:pt x="5447" y="17724"/>
                      <a:pt x="7286" y="17724"/>
                    </a:cubicBezTo>
                    <a:cubicBezTo>
                      <a:pt x="7636" y="17724"/>
                      <a:pt x="8023" y="17750"/>
                      <a:pt x="8457" y="17810"/>
                    </a:cubicBezTo>
                    <a:cubicBezTo>
                      <a:pt x="9560" y="16785"/>
                      <a:pt x="11579" y="16454"/>
                      <a:pt x="14077" y="16454"/>
                    </a:cubicBezTo>
                    <a:cubicBezTo>
                      <a:pt x="14515" y="16454"/>
                      <a:pt x="14967" y="16464"/>
                      <a:pt x="15432" y="16482"/>
                    </a:cubicBezTo>
                    <a:cubicBezTo>
                      <a:pt x="16388" y="17007"/>
                      <a:pt x="17160" y="17840"/>
                      <a:pt x="17592" y="18859"/>
                    </a:cubicBezTo>
                    <a:cubicBezTo>
                      <a:pt x="17871" y="18764"/>
                      <a:pt x="18080" y="18728"/>
                      <a:pt x="18247" y="18728"/>
                    </a:cubicBezTo>
                    <a:cubicBezTo>
                      <a:pt x="18751" y="18728"/>
                      <a:pt x="18875" y="19051"/>
                      <a:pt x="19371" y="19051"/>
                    </a:cubicBezTo>
                    <a:cubicBezTo>
                      <a:pt x="19568" y="19051"/>
                      <a:pt x="19824" y="19000"/>
                      <a:pt x="20184" y="18859"/>
                    </a:cubicBezTo>
                    <a:lnTo>
                      <a:pt x="20184" y="18859"/>
                    </a:lnTo>
                    <a:cubicBezTo>
                      <a:pt x="20184" y="19569"/>
                      <a:pt x="20308" y="20371"/>
                      <a:pt x="19783" y="20711"/>
                    </a:cubicBezTo>
                    <a:cubicBezTo>
                      <a:pt x="22129" y="21698"/>
                      <a:pt x="23517" y="21760"/>
                      <a:pt x="27128" y="21791"/>
                    </a:cubicBezTo>
                    <a:cubicBezTo>
                      <a:pt x="28054" y="21297"/>
                      <a:pt x="28733" y="20618"/>
                      <a:pt x="30060" y="20433"/>
                    </a:cubicBezTo>
                    <a:cubicBezTo>
                      <a:pt x="29875" y="19075"/>
                      <a:pt x="31788" y="19260"/>
                      <a:pt x="31511" y="17810"/>
                    </a:cubicBezTo>
                    <a:cubicBezTo>
                      <a:pt x="32776" y="17748"/>
                      <a:pt x="32467" y="16544"/>
                      <a:pt x="33702" y="16482"/>
                    </a:cubicBezTo>
                    <a:cubicBezTo>
                      <a:pt x="33301" y="15526"/>
                      <a:pt x="34350" y="14970"/>
                      <a:pt x="34443" y="14075"/>
                    </a:cubicBezTo>
                    <a:cubicBezTo>
                      <a:pt x="34659" y="12470"/>
                      <a:pt x="33733" y="10804"/>
                      <a:pt x="33362" y="9292"/>
                    </a:cubicBezTo>
                    <a:cubicBezTo>
                      <a:pt x="33237" y="9246"/>
                      <a:pt x="33116" y="9227"/>
                      <a:pt x="33002" y="9227"/>
                    </a:cubicBezTo>
                    <a:cubicBezTo>
                      <a:pt x="32503" y="9227"/>
                      <a:pt x="32112" y="9584"/>
                      <a:pt x="31830" y="9584"/>
                    </a:cubicBezTo>
                    <a:cubicBezTo>
                      <a:pt x="31701" y="9584"/>
                      <a:pt x="31594" y="9509"/>
                      <a:pt x="31511" y="9292"/>
                    </a:cubicBezTo>
                    <a:cubicBezTo>
                      <a:pt x="31665" y="8057"/>
                      <a:pt x="30863" y="7471"/>
                      <a:pt x="31140" y="6113"/>
                    </a:cubicBezTo>
                    <a:cubicBezTo>
                      <a:pt x="30431" y="5928"/>
                      <a:pt x="30307" y="5311"/>
                      <a:pt x="29690" y="5033"/>
                    </a:cubicBezTo>
                    <a:cubicBezTo>
                      <a:pt x="29566" y="2996"/>
                      <a:pt x="27067" y="2687"/>
                      <a:pt x="27499" y="249"/>
                    </a:cubicBezTo>
                    <a:lnTo>
                      <a:pt x="27499" y="249"/>
                    </a:lnTo>
                    <a:cubicBezTo>
                      <a:pt x="27439" y="254"/>
                      <a:pt x="27384" y="257"/>
                      <a:pt x="27333" y="257"/>
                    </a:cubicBezTo>
                    <a:cubicBezTo>
                      <a:pt x="26796" y="257"/>
                      <a:pt x="26653" y="0"/>
                      <a:pt x="261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Google Shape;1695;p76"/>
              <p:cNvSpPr/>
              <p:nvPr/>
            </p:nvSpPr>
            <p:spPr>
              <a:xfrm>
                <a:off x="4490875" y="3447575"/>
                <a:ext cx="181350" cy="278800"/>
              </a:xfrm>
              <a:custGeom>
                <a:avLst/>
                <a:gdLst/>
                <a:ahLst/>
                <a:cxnLst/>
                <a:rect l="l" t="t" r="r" b="b"/>
                <a:pathLst>
                  <a:path w="7254" h="11152" extrusionOk="0">
                    <a:moveTo>
                      <a:pt x="5901" y="0"/>
                    </a:moveTo>
                    <a:cubicBezTo>
                      <a:pt x="5861" y="0"/>
                      <a:pt x="5818" y="2"/>
                      <a:pt x="5772" y="6"/>
                    </a:cubicBezTo>
                    <a:cubicBezTo>
                      <a:pt x="5093" y="746"/>
                      <a:pt x="4568" y="1672"/>
                      <a:pt x="4290" y="2660"/>
                    </a:cubicBezTo>
                    <a:cubicBezTo>
                      <a:pt x="2716" y="2938"/>
                      <a:pt x="1914" y="3740"/>
                      <a:pt x="1019" y="4512"/>
                    </a:cubicBezTo>
                    <a:cubicBezTo>
                      <a:pt x="710" y="5437"/>
                      <a:pt x="1544" y="5561"/>
                      <a:pt x="1359" y="6363"/>
                    </a:cubicBezTo>
                    <a:cubicBezTo>
                      <a:pt x="1050" y="6919"/>
                      <a:pt x="803" y="7567"/>
                      <a:pt x="247" y="7968"/>
                    </a:cubicBezTo>
                    <a:cubicBezTo>
                      <a:pt x="1050" y="9172"/>
                      <a:pt x="1" y="10221"/>
                      <a:pt x="1359" y="11147"/>
                    </a:cubicBezTo>
                    <a:cubicBezTo>
                      <a:pt x="1426" y="11150"/>
                      <a:pt x="1491" y="11152"/>
                      <a:pt x="1554" y="11152"/>
                    </a:cubicBezTo>
                    <a:cubicBezTo>
                      <a:pt x="2412" y="11152"/>
                      <a:pt x="2820" y="10847"/>
                      <a:pt x="3656" y="10847"/>
                    </a:cubicBezTo>
                    <a:cubicBezTo>
                      <a:pt x="3843" y="10847"/>
                      <a:pt x="4051" y="10863"/>
                      <a:pt x="4290" y="10900"/>
                    </a:cubicBezTo>
                    <a:cubicBezTo>
                      <a:pt x="5093" y="9696"/>
                      <a:pt x="4784" y="9172"/>
                      <a:pt x="5772" y="7968"/>
                    </a:cubicBezTo>
                    <a:lnTo>
                      <a:pt x="5772" y="6641"/>
                    </a:lnTo>
                    <a:cubicBezTo>
                      <a:pt x="5864" y="6332"/>
                      <a:pt x="6142" y="6240"/>
                      <a:pt x="6512" y="6116"/>
                    </a:cubicBezTo>
                    <a:cubicBezTo>
                      <a:pt x="5833" y="4944"/>
                      <a:pt x="7161" y="3833"/>
                      <a:pt x="7253" y="1857"/>
                    </a:cubicBezTo>
                    <a:cubicBezTo>
                      <a:pt x="5906" y="1857"/>
                      <a:pt x="7201" y="0"/>
                      <a:pt x="59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1696;p76"/>
              <p:cNvSpPr/>
              <p:nvPr/>
            </p:nvSpPr>
            <p:spPr>
              <a:xfrm>
                <a:off x="7202100" y="3865525"/>
                <a:ext cx="153550" cy="14002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601" extrusionOk="0">
                    <a:moveTo>
                      <a:pt x="2011" y="0"/>
                    </a:moveTo>
                    <a:cubicBezTo>
                      <a:pt x="1934" y="0"/>
                      <a:pt x="1850" y="5"/>
                      <a:pt x="1759" y="15"/>
                    </a:cubicBezTo>
                    <a:lnTo>
                      <a:pt x="1759" y="2144"/>
                    </a:lnTo>
                    <a:cubicBezTo>
                      <a:pt x="1451" y="2916"/>
                      <a:pt x="0" y="2823"/>
                      <a:pt x="278" y="3996"/>
                    </a:cubicBezTo>
                    <a:cubicBezTo>
                      <a:pt x="528" y="3971"/>
                      <a:pt x="736" y="3959"/>
                      <a:pt x="908" y="3959"/>
                    </a:cubicBezTo>
                    <a:cubicBezTo>
                      <a:pt x="2431" y="3959"/>
                      <a:pt x="1102" y="4880"/>
                      <a:pt x="1019" y="5601"/>
                    </a:cubicBezTo>
                    <a:cubicBezTo>
                      <a:pt x="3333" y="5508"/>
                      <a:pt x="3426" y="3780"/>
                      <a:pt x="4321" y="2669"/>
                    </a:cubicBezTo>
                    <a:cubicBezTo>
                      <a:pt x="4876" y="2299"/>
                      <a:pt x="5864" y="2206"/>
                      <a:pt x="6142" y="1620"/>
                    </a:cubicBezTo>
                    <a:cubicBezTo>
                      <a:pt x="5781" y="1284"/>
                      <a:pt x="5460" y="1189"/>
                      <a:pt x="5091" y="1189"/>
                    </a:cubicBezTo>
                    <a:cubicBezTo>
                      <a:pt x="4608" y="1189"/>
                      <a:pt x="4041" y="1351"/>
                      <a:pt x="3192" y="1351"/>
                    </a:cubicBezTo>
                    <a:cubicBezTo>
                      <a:pt x="3080" y="1351"/>
                      <a:pt x="2962" y="1348"/>
                      <a:pt x="2839" y="1342"/>
                    </a:cubicBezTo>
                    <a:cubicBezTo>
                      <a:pt x="2896" y="632"/>
                      <a:pt x="2901" y="0"/>
                      <a:pt x="20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1697;p76"/>
              <p:cNvSpPr/>
              <p:nvPr/>
            </p:nvSpPr>
            <p:spPr>
              <a:xfrm>
                <a:off x="6998400" y="3979300"/>
                <a:ext cx="21992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8797" h="6081" extrusionOk="0">
                    <a:moveTo>
                      <a:pt x="6975" y="0"/>
                    </a:moveTo>
                    <a:cubicBezTo>
                      <a:pt x="6636" y="556"/>
                      <a:pt x="5864" y="772"/>
                      <a:pt x="5864" y="1574"/>
                    </a:cubicBezTo>
                    <a:cubicBezTo>
                      <a:pt x="5766" y="1562"/>
                      <a:pt x="5666" y="1556"/>
                      <a:pt x="5565" y="1556"/>
                    </a:cubicBezTo>
                    <a:cubicBezTo>
                      <a:pt x="5163" y="1556"/>
                      <a:pt x="4753" y="1655"/>
                      <a:pt x="4383" y="1852"/>
                    </a:cubicBezTo>
                    <a:cubicBezTo>
                      <a:pt x="3766" y="2377"/>
                      <a:pt x="3550" y="3179"/>
                      <a:pt x="2562" y="3426"/>
                    </a:cubicBezTo>
                    <a:cubicBezTo>
                      <a:pt x="1050" y="3858"/>
                      <a:pt x="618" y="5031"/>
                      <a:pt x="1" y="6080"/>
                    </a:cubicBezTo>
                    <a:cubicBezTo>
                      <a:pt x="462" y="5914"/>
                      <a:pt x="861" y="5858"/>
                      <a:pt x="1251" y="5858"/>
                    </a:cubicBezTo>
                    <a:cubicBezTo>
                      <a:pt x="1878" y="5858"/>
                      <a:pt x="2485" y="6004"/>
                      <a:pt x="3303" y="6080"/>
                    </a:cubicBezTo>
                    <a:cubicBezTo>
                      <a:pt x="3642" y="5463"/>
                      <a:pt x="4753" y="5401"/>
                      <a:pt x="4383" y="4229"/>
                    </a:cubicBezTo>
                    <a:lnTo>
                      <a:pt x="5864" y="4229"/>
                    </a:lnTo>
                    <a:cubicBezTo>
                      <a:pt x="5988" y="2716"/>
                      <a:pt x="8735" y="3148"/>
                      <a:pt x="8796" y="1574"/>
                    </a:cubicBezTo>
                    <a:cubicBezTo>
                      <a:pt x="8673" y="710"/>
                      <a:pt x="7716" y="433"/>
                      <a:pt x="69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1698;p76"/>
              <p:cNvSpPr/>
              <p:nvPr/>
            </p:nvSpPr>
            <p:spPr>
              <a:xfrm>
                <a:off x="6539325" y="3996100"/>
                <a:ext cx="12040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8" extrusionOk="0">
                    <a:moveTo>
                      <a:pt x="1045" y="0"/>
                    </a:moveTo>
                    <a:cubicBezTo>
                      <a:pt x="778" y="0"/>
                      <a:pt x="557" y="26"/>
                      <a:pt x="402" y="100"/>
                    </a:cubicBezTo>
                    <a:cubicBezTo>
                      <a:pt x="1" y="501"/>
                      <a:pt x="1637" y="1705"/>
                      <a:pt x="1883" y="2507"/>
                    </a:cubicBezTo>
                    <a:cubicBezTo>
                      <a:pt x="3673" y="2384"/>
                      <a:pt x="4815" y="1797"/>
                      <a:pt x="4445" y="100"/>
                    </a:cubicBezTo>
                    <a:lnTo>
                      <a:pt x="4445" y="100"/>
                    </a:lnTo>
                    <a:cubicBezTo>
                      <a:pt x="4155" y="139"/>
                      <a:pt x="3860" y="154"/>
                      <a:pt x="3566" y="154"/>
                    </a:cubicBezTo>
                    <a:cubicBezTo>
                      <a:pt x="2621" y="154"/>
                      <a:pt x="1694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1699;p76"/>
              <p:cNvSpPr/>
              <p:nvPr/>
            </p:nvSpPr>
            <p:spPr>
              <a:xfrm>
                <a:off x="2399175" y="4186600"/>
                <a:ext cx="400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721" extrusionOk="0">
                    <a:moveTo>
                      <a:pt x="885" y="1"/>
                    </a:moveTo>
                    <a:cubicBezTo>
                      <a:pt x="468" y="1"/>
                      <a:pt x="1" y="267"/>
                      <a:pt x="33" y="720"/>
                    </a:cubicBezTo>
                    <a:lnTo>
                      <a:pt x="1483" y="720"/>
                    </a:lnTo>
                    <a:cubicBezTo>
                      <a:pt x="1601" y="221"/>
                      <a:pt x="1264" y="1"/>
                      <a:pt x="8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1700;p76"/>
              <p:cNvSpPr/>
              <p:nvPr/>
            </p:nvSpPr>
            <p:spPr>
              <a:xfrm>
                <a:off x="3233250" y="2556525"/>
                <a:ext cx="1476000" cy="1342550"/>
              </a:xfrm>
              <a:custGeom>
                <a:avLst/>
                <a:gdLst/>
                <a:ahLst/>
                <a:cxnLst/>
                <a:rect l="l" t="t" r="r" b="b"/>
                <a:pathLst>
                  <a:path w="59040" h="53702" extrusionOk="0">
                    <a:moveTo>
                      <a:pt x="23544" y="0"/>
                    </a:moveTo>
                    <a:cubicBezTo>
                      <a:pt x="21759" y="0"/>
                      <a:pt x="20004" y="279"/>
                      <a:pt x="18333" y="836"/>
                    </a:cubicBezTo>
                    <a:cubicBezTo>
                      <a:pt x="17781" y="813"/>
                      <a:pt x="17243" y="800"/>
                      <a:pt x="16725" y="800"/>
                    </a:cubicBezTo>
                    <a:cubicBezTo>
                      <a:pt x="14433" y="800"/>
                      <a:pt x="12516" y="1060"/>
                      <a:pt x="11358" y="1916"/>
                    </a:cubicBezTo>
                    <a:cubicBezTo>
                      <a:pt x="11065" y="1388"/>
                      <a:pt x="10382" y="1111"/>
                      <a:pt x="9335" y="1111"/>
                    </a:cubicBezTo>
                    <a:cubicBezTo>
                      <a:pt x="9280" y="1111"/>
                      <a:pt x="9224" y="1112"/>
                      <a:pt x="9167" y="1113"/>
                    </a:cubicBezTo>
                    <a:cubicBezTo>
                      <a:pt x="8858" y="2039"/>
                      <a:pt x="7562" y="2224"/>
                      <a:pt x="6605" y="2687"/>
                    </a:cubicBezTo>
                    <a:cubicBezTo>
                      <a:pt x="5618" y="3953"/>
                      <a:pt x="5988" y="5558"/>
                      <a:pt x="5155" y="6669"/>
                    </a:cubicBezTo>
                    <a:cubicBezTo>
                      <a:pt x="4599" y="7378"/>
                      <a:pt x="2624" y="8088"/>
                      <a:pt x="1852" y="8798"/>
                    </a:cubicBezTo>
                    <a:cubicBezTo>
                      <a:pt x="1791" y="10341"/>
                      <a:pt x="927" y="11329"/>
                      <a:pt x="1" y="12285"/>
                    </a:cubicBezTo>
                    <a:lnTo>
                      <a:pt x="1" y="19198"/>
                    </a:lnTo>
                    <a:cubicBezTo>
                      <a:pt x="1266" y="20217"/>
                      <a:pt x="2377" y="21359"/>
                      <a:pt x="2933" y="22902"/>
                    </a:cubicBezTo>
                    <a:cubicBezTo>
                      <a:pt x="4630" y="23643"/>
                      <a:pt x="5772" y="24754"/>
                      <a:pt x="8056" y="25031"/>
                    </a:cubicBezTo>
                    <a:cubicBezTo>
                      <a:pt x="9414" y="24834"/>
                      <a:pt x="10791" y="24735"/>
                      <a:pt x="12173" y="24735"/>
                    </a:cubicBezTo>
                    <a:cubicBezTo>
                      <a:pt x="12518" y="24735"/>
                      <a:pt x="12864" y="24741"/>
                      <a:pt x="13210" y="24754"/>
                    </a:cubicBezTo>
                    <a:cubicBezTo>
                      <a:pt x="13947" y="24341"/>
                      <a:pt x="13923" y="23420"/>
                      <a:pt x="15213" y="23420"/>
                    </a:cubicBezTo>
                    <a:cubicBezTo>
                      <a:pt x="15272" y="23420"/>
                      <a:pt x="15335" y="23422"/>
                      <a:pt x="15401" y="23426"/>
                    </a:cubicBezTo>
                    <a:cubicBezTo>
                      <a:pt x="16080" y="23488"/>
                      <a:pt x="15617" y="24321"/>
                      <a:pt x="16142" y="24507"/>
                    </a:cubicBezTo>
                    <a:cubicBezTo>
                      <a:pt x="16370" y="24482"/>
                      <a:pt x="16579" y="24471"/>
                      <a:pt x="16774" y="24471"/>
                    </a:cubicBezTo>
                    <a:cubicBezTo>
                      <a:pt x="18025" y="24471"/>
                      <a:pt x="18665" y="24924"/>
                      <a:pt x="19814" y="25031"/>
                    </a:cubicBezTo>
                    <a:cubicBezTo>
                      <a:pt x="20325" y="24827"/>
                      <a:pt x="20625" y="24453"/>
                      <a:pt x="21430" y="24453"/>
                    </a:cubicBezTo>
                    <a:cubicBezTo>
                      <a:pt x="21598" y="24453"/>
                      <a:pt x="21787" y="24469"/>
                      <a:pt x="22005" y="24507"/>
                    </a:cubicBezTo>
                    <a:cubicBezTo>
                      <a:pt x="22376" y="26544"/>
                      <a:pt x="21234" y="27500"/>
                      <a:pt x="21265" y="29290"/>
                    </a:cubicBezTo>
                    <a:cubicBezTo>
                      <a:pt x="22314" y="30648"/>
                      <a:pt x="24104" y="31667"/>
                      <a:pt x="23456" y="33518"/>
                    </a:cubicBezTo>
                    <a:cubicBezTo>
                      <a:pt x="24443" y="34413"/>
                      <a:pt x="24505" y="35956"/>
                      <a:pt x="24937" y="37253"/>
                    </a:cubicBezTo>
                    <a:cubicBezTo>
                      <a:pt x="24011" y="38456"/>
                      <a:pt x="24227" y="40462"/>
                      <a:pt x="23456" y="41758"/>
                    </a:cubicBezTo>
                    <a:cubicBezTo>
                      <a:pt x="24999" y="42777"/>
                      <a:pt x="26172" y="44258"/>
                      <a:pt x="26789" y="46017"/>
                    </a:cubicBezTo>
                    <a:lnTo>
                      <a:pt x="26789" y="48394"/>
                    </a:lnTo>
                    <a:cubicBezTo>
                      <a:pt x="28394" y="49782"/>
                      <a:pt x="28363" y="52375"/>
                      <a:pt x="30060" y="53702"/>
                    </a:cubicBezTo>
                    <a:cubicBezTo>
                      <a:pt x="33578" y="53517"/>
                      <a:pt x="35338" y="52066"/>
                      <a:pt x="38486" y="51572"/>
                    </a:cubicBezTo>
                    <a:cubicBezTo>
                      <a:pt x="39041" y="50122"/>
                      <a:pt x="40152" y="49073"/>
                      <a:pt x="41788" y="48394"/>
                    </a:cubicBezTo>
                    <a:cubicBezTo>
                      <a:pt x="41603" y="47375"/>
                      <a:pt x="42436" y="47097"/>
                      <a:pt x="42127" y="46017"/>
                    </a:cubicBezTo>
                    <a:cubicBezTo>
                      <a:pt x="42703" y="45808"/>
                      <a:pt x="42990" y="45421"/>
                      <a:pt x="43835" y="45421"/>
                    </a:cubicBezTo>
                    <a:cubicBezTo>
                      <a:pt x="43987" y="45421"/>
                      <a:pt x="44157" y="45434"/>
                      <a:pt x="44349" y="45462"/>
                    </a:cubicBezTo>
                    <a:cubicBezTo>
                      <a:pt x="44380" y="42406"/>
                      <a:pt x="45892" y="40400"/>
                      <a:pt x="48763" y="39351"/>
                    </a:cubicBezTo>
                    <a:cubicBezTo>
                      <a:pt x="49287" y="36913"/>
                      <a:pt x="49287" y="34382"/>
                      <a:pt x="48763" y="31913"/>
                    </a:cubicBezTo>
                    <a:cubicBezTo>
                      <a:pt x="49534" y="30864"/>
                      <a:pt x="50151" y="29691"/>
                      <a:pt x="50552" y="28457"/>
                    </a:cubicBezTo>
                    <a:cubicBezTo>
                      <a:pt x="51447" y="28025"/>
                      <a:pt x="52188" y="27500"/>
                      <a:pt x="53145" y="27130"/>
                    </a:cubicBezTo>
                    <a:cubicBezTo>
                      <a:pt x="54873" y="25278"/>
                      <a:pt x="56478" y="23334"/>
                      <a:pt x="58268" y="21544"/>
                    </a:cubicBezTo>
                    <a:cubicBezTo>
                      <a:pt x="58546" y="20556"/>
                      <a:pt x="59040" y="19198"/>
                      <a:pt x="57898" y="18643"/>
                    </a:cubicBezTo>
                    <a:cubicBezTo>
                      <a:pt x="57787" y="18632"/>
                      <a:pt x="57684" y="18627"/>
                      <a:pt x="57588" y="18627"/>
                    </a:cubicBezTo>
                    <a:cubicBezTo>
                      <a:pt x="56369" y="18627"/>
                      <a:pt x="56318" y="19448"/>
                      <a:pt x="55118" y="19448"/>
                    </a:cubicBezTo>
                    <a:cubicBezTo>
                      <a:pt x="55079" y="19448"/>
                      <a:pt x="55038" y="19447"/>
                      <a:pt x="54997" y="19445"/>
                    </a:cubicBezTo>
                    <a:lnTo>
                      <a:pt x="51664" y="19445"/>
                    </a:lnTo>
                    <a:cubicBezTo>
                      <a:pt x="51509" y="17624"/>
                      <a:pt x="49688" y="16976"/>
                      <a:pt x="48361" y="15958"/>
                    </a:cubicBezTo>
                    <a:cubicBezTo>
                      <a:pt x="48701" y="14199"/>
                      <a:pt x="46201" y="14538"/>
                      <a:pt x="46911" y="12501"/>
                    </a:cubicBezTo>
                    <a:cubicBezTo>
                      <a:pt x="46294" y="11884"/>
                      <a:pt x="45152" y="11637"/>
                      <a:pt x="44720" y="10897"/>
                    </a:cubicBezTo>
                    <a:cubicBezTo>
                      <a:pt x="45028" y="10156"/>
                      <a:pt x="44288" y="8983"/>
                      <a:pt x="44627" y="8798"/>
                    </a:cubicBezTo>
                    <a:cubicBezTo>
                      <a:pt x="44534" y="8613"/>
                      <a:pt x="44411" y="8428"/>
                      <a:pt x="44288" y="8181"/>
                    </a:cubicBezTo>
                    <a:cubicBezTo>
                      <a:pt x="44220" y="8226"/>
                      <a:pt x="44119" y="8255"/>
                      <a:pt x="44046" y="8255"/>
                    </a:cubicBezTo>
                    <a:cubicBezTo>
                      <a:pt x="44019" y="8255"/>
                      <a:pt x="43995" y="8251"/>
                      <a:pt x="43979" y="8243"/>
                    </a:cubicBezTo>
                    <a:cubicBezTo>
                      <a:pt x="43855" y="8150"/>
                      <a:pt x="44041" y="8026"/>
                      <a:pt x="44195" y="7965"/>
                    </a:cubicBezTo>
                    <a:cubicBezTo>
                      <a:pt x="43516" y="6792"/>
                      <a:pt x="42590" y="5342"/>
                      <a:pt x="42220" y="4755"/>
                    </a:cubicBezTo>
                    <a:lnTo>
                      <a:pt x="42127" y="4755"/>
                    </a:lnTo>
                    <a:cubicBezTo>
                      <a:pt x="39473" y="4045"/>
                      <a:pt x="36140" y="3798"/>
                      <a:pt x="32591" y="3706"/>
                    </a:cubicBezTo>
                    <a:cubicBezTo>
                      <a:pt x="31542" y="3922"/>
                      <a:pt x="31727" y="5033"/>
                      <a:pt x="30770" y="5311"/>
                    </a:cubicBezTo>
                    <a:cubicBezTo>
                      <a:pt x="29104" y="4045"/>
                      <a:pt x="25770" y="3984"/>
                      <a:pt x="24196" y="2657"/>
                    </a:cubicBezTo>
                    <a:cubicBezTo>
                      <a:pt x="24474" y="1731"/>
                      <a:pt x="23795" y="1515"/>
                      <a:pt x="23456" y="1052"/>
                    </a:cubicBezTo>
                    <a:cubicBezTo>
                      <a:pt x="24320" y="990"/>
                      <a:pt x="24289" y="342"/>
                      <a:pt x="23826" y="2"/>
                    </a:cubicBezTo>
                    <a:cubicBezTo>
                      <a:pt x="23732" y="1"/>
                      <a:pt x="23638" y="0"/>
                      <a:pt x="235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Google Shape;1701;p76"/>
              <p:cNvSpPr/>
              <p:nvPr/>
            </p:nvSpPr>
            <p:spPr>
              <a:xfrm>
                <a:off x="3389100" y="1580175"/>
                <a:ext cx="3841575" cy="1635325"/>
              </a:xfrm>
              <a:custGeom>
                <a:avLst/>
                <a:gdLst/>
                <a:ahLst/>
                <a:cxnLst/>
                <a:rect l="l" t="t" r="r" b="b"/>
                <a:pathLst>
                  <a:path w="153663" h="65413" extrusionOk="0">
                    <a:moveTo>
                      <a:pt x="90433" y="4284"/>
                    </a:moveTo>
                    <a:cubicBezTo>
                      <a:pt x="90468" y="4284"/>
                      <a:pt x="90498" y="4291"/>
                      <a:pt x="90519" y="4306"/>
                    </a:cubicBezTo>
                    <a:cubicBezTo>
                      <a:pt x="90679" y="4413"/>
                      <a:pt x="90355" y="4565"/>
                      <a:pt x="90204" y="4565"/>
                    </a:cubicBezTo>
                    <a:cubicBezTo>
                      <a:pt x="90181" y="4565"/>
                      <a:pt x="90161" y="4561"/>
                      <a:pt x="90148" y="4553"/>
                    </a:cubicBezTo>
                    <a:lnTo>
                      <a:pt x="90118" y="4584"/>
                    </a:lnTo>
                    <a:cubicBezTo>
                      <a:pt x="89963" y="4455"/>
                      <a:pt x="90259" y="4284"/>
                      <a:pt x="90433" y="4284"/>
                    </a:cubicBezTo>
                    <a:close/>
                    <a:moveTo>
                      <a:pt x="89323" y="4819"/>
                    </a:moveTo>
                    <a:cubicBezTo>
                      <a:pt x="89346" y="4819"/>
                      <a:pt x="89364" y="4822"/>
                      <a:pt x="89377" y="4831"/>
                    </a:cubicBezTo>
                    <a:cubicBezTo>
                      <a:pt x="89582" y="4933"/>
                      <a:pt x="89297" y="5100"/>
                      <a:pt x="89124" y="5100"/>
                    </a:cubicBezTo>
                    <a:cubicBezTo>
                      <a:pt x="89089" y="5100"/>
                      <a:pt x="89058" y="5093"/>
                      <a:pt x="89037" y="5078"/>
                    </a:cubicBezTo>
                    <a:lnTo>
                      <a:pt x="89037" y="5109"/>
                    </a:lnTo>
                    <a:cubicBezTo>
                      <a:pt x="88877" y="4975"/>
                      <a:pt x="89179" y="4819"/>
                      <a:pt x="89323" y="4819"/>
                    </a:cubicBezTo>
                    <a:close/>
                    <a:moveTo>
                      <a:pt x="88224" y="5086"/>
                    </a:moveTo>
                    <a:cubicBezTo>
                      <a:pt x="88256" y="5086"/>
                      <a:pt x="88281" y="5093"/>
                      <a:pt x="88297" y="5109"/>
                    </a:cubicBezTo>
                    <a:cubicBezTo>
                      <a:pt x="88483" y="5215"/>
                      <a:pt x="88164" y="5368"/>
                      <a:pt x="87993" y="5368"/>
                    </a:cubicBezTo>
                    <a:cubicBezTo>
                      <a:pt x="87966" y="5368"/>
                      <a:pt x="87943" y="5364"/>
                      <a:pt x="87926" y="5355"/>
                    </a:cubicBezTo>
                    <a:lnTo>
                      <a:pt x="87926" y="5386"/>
                    </a:lnTo>
                    <a:cubicBezTo>
                      <a:pt x="87772" y="5258"/>
                      <a:pt x="88068" y="5086"/>
                      <a:pt x="88224" y="5086"/>
                    </a:cubicBezTo>
                    <a:close/>
                    <a:moveTo>
                      <a:pt x="31455" y="8800"/>
                    </a:moveTo>
                    <a:cubicBezTo>
                      <a:pt x="31479" y="8800"/>
                      <a:pt x="31498" y="8804"/>
                      <a:pt x="31511" y="8812"/>
                    </a:cubicBezTo>
                    <a:cubicBezTo>
                      <a:pt x="31665" y="8915"/>
                      <a:pt x="31392" y="9081"/>
                      <a:pt x="31225" y="9081"/>
                    </a:cubicBezTo>
                    <a:cubicBezTo>
                      <a:pt x="31191" y="9081"/>
                      <a:pt x="31161" y="9074"/>
                      <a:pt x="31140" y="9059"/>
                    </a:cubicBezTo>
                    <a:lnTo>
                      <a:pt x="31140" y="9090"/>
                    </a:lnTo>
                    <a:cubicBezTo>
                      <a:pt x="30980" y="8956"/>
                      <a:pt x="31305" y="8800"/>
                      <a:pt x="31455" y="8800"/>
                    </a:cubicBezTo>
                    <a:close/>
                    <a:moveTo>
                      <a:pt x="63645" y="8860"/>
                    </a:moveTo>
                    <a:cubicBezTo>
                      <a:pt x="63771" y="8860"/>
                      <a:pt x="63858" y="8987"/>
                      <a:pt x="63731" y="9367"/>
                    </a:cubicBezTo>
                    <a:cubicBezTo>
                      <a:pt x="63021" y="9327"/>
                      <a:pt x="63404" y="8860"/>
                      <a:pt x="63645" y="8860"/>
                    </a:cubicBezTo>
                    <a:close/>
                    <a:moveTo>
                      <a:pt x="63731" y="9367"/>
                    </a:moveTo>
                    <a:cubicBezTo>
                      <a:pt x="64008" y="9769"/>
                      <a:pt x="65551" y="9275"/>
                      <a:pt x="65212" y="10139"/>
                    </a:cubicBezTo>
                    <a:cubicBezTo>
                      <a:pt x="64502" y="10046"/>
                      <a:pt x="63638" y="10077"/>
                      <a:pt x="63731" y="9367"/>
                    </a:cubicBezTo>
                    <a:close/>
                    <a:moveTo>
                      <a:pt x="38399" y="14108"/>
                    </a:moveTo>
                    <a:cubicBezTo>
                      <a:pt x="38423" y="14108"/>
                      <a:pt x="38442" y="14112"/>
                      <a:pt x="38455" y="14120"/>
                    </a:cubicBezTo>
                    <a:cubicBezTo>
                      <a:pt x="38634" y="14223"/>
                      <a:pt x="38345" y="14389"/>
                      <a:pt x="38189" y="14389"/>
                    </a:cubicBezTo>
                    <a:cubicBezTo>
                      <a:pt x="38157" y="14389"/>
                      <a:pt x="38131" y="14383"/>
                      <a:pt x="38115" y="14367"/>
                    </a:cubicBezTo>
                    <a:lnTo>
                      <a:pt x="38084" y="14398"/>
                    </a:lnTo>
                    <a:cubicBezTo>
                      <a:pt x="37924" y="14264"/>
                      <a:pt x="38249" y="14108"/>
                      <a:pt x="38399" y="14108"/>
                    </a:cubicBezTo>
                    <a:close/>
                    <a:moveTo>
                      <a:pt x="30431" y="18657"/>
                    </a:moveTo>
                    <a:cubicBezTo>
                      <a:pt x="30462" y="19459"/>
                      <a:pt x="29320" y="19428"/>
                      <a:pt x="28239" y="19459"/>
                    </a:cubicBezTo>
                    <a:cubicBezTo>
                      <a:pt x="28209" y="18657"/>
                      <a:pt x="29505" y="18780"/>
                      <a:pt x="30431" y="18657"/>
                    </a:cubicBezTo>
                    <a:close/>
                    <a:moveTo>
                      <a:pt x="26540" y="13312"/>
                    </a:moveTo>
                    <a:cubicBezTo>
                      <a:pt x="26872" y="13312"/>
                      <a:pt x="27047" y="13406"/>
                      <a:pt x="27128" y="13595"/>
                    </a:cubicBezTo>
                    <a:cubicBezTo>
                      <a:pt x="26820" y="15416"/>
                      <a:pt x="23857" y="15293"/>
                      <a:pt x="24197" y="17577"/>
                    </a:cubicBezTo>
                    <a:cubicBezTo>
                      <a:pt x="25061" y="18194"/>
                      <a:pt x="26048" y="18564"/>
                      <a:pt x="27128" y="18626"/>
                    </a:cubicBezTo>
                    <a:lnTo>
                      <a:pt x="27128" y="21280"/>
                    </a:lnTo>
                    <a:cubicBezTo>
                      <a:pt x="26416" y="21201"/>
                      <a:pt x="27058" y="20129"/>
                      <a:pt x="26216" y="20129"/>
                    </a:cubicBezTo>
                    <a:cubicBezTo>
                      <a:pt x="26073" y="20129"/>
                      <a:pt x="25888" y="20159"/>
                      <a:pt x="25647" y="20231"/>
                    </a:cubicBezTo>
                    <a:cubicBezTo>
                      <a:pt x="24845" y="21157"/>
                      <a:pt x="25369" y="23008"/>
                      <a:pt x="24197" y="23687"/>
                    </a:cubicBezTo>
                    <a:cubicBezTo>
                      <a:pt x="23972" y="23705"/>
                      <a:pt x="23757" y="23711"/>
                      <a:pt x="23551" y="23711"/>
                    </a:cubicBezTo>
                    <a:cubicBezTo>
                      <a:pt x="22911" y="23711"/>
                      <a:pt x="22354" y="23648"/>
                      <a:pt x="21851" y="23648"/>
                    </a:cubicBezTo>
                    <a:cubicBezTo>
                      <a:pt x="21647" y="23648"/>
                      <a:pt x="21453" y="23658"/>
                      <a:pt x="21265" y="23687"/>
                    </a:cubicBezTo>
                    <a:cubicBezTo>
                      <a:pt x="20246" y="23842"/>
                      <a:pt x="20030" y="24459"/>
                      <a:pt x="19073" y="24490"/>
                    </a:cubicBezTo>
                    <a:cubicBezTo>
                      <a:pt x="19136" y="24280"/>
                      <a:pt x="18628" y="23927"/>
                      <a:pt x="18277" y="23927"/>
                    </a:cubicBezTo>
                    <a:cubicBezTo>
                      <a:pt x="18112" y="23927"/>
                      <a:pt x="17982" y="24005"/>
                      <a:pt x="17962" y="24212"/>
                    </a:cubicBezTo>
                    <a:cubicBezTo>
                      <a:pt x="17098" y="24150"/>
                      <a:pt x="17098" y="23502"/>
                      <a:pt x="17962" y="23440"/>
                    </a:cubicBezTo>
                    <a:cubicBezTo>
                      <a:pt x="17098" y="22823"/>
                      <a:pt x="16543" y="21836"/>
                      <a:pt x="16512" y="20755"/>
                    </a:cubicBezTo>
                    <a:lnTo>
                      <a:pt x="16512" y="20755"/>
                    </a:lnTo>
                    <a:cubicBezTo>
                      <a:pt x="18098" y="20863"/>
                      <a:pt x="17764" y="23640"/>
                      <a:pt x="19814" y="23640"/>
                    </a:cubicBezTo>
                    <a:cubicBezTo>
                      <a:pt x="20117" y="23640"/>
                      <a:pt x="20473" y="23580"/>
                      <a:pt x="20894" y="23440"/>
                    </a:cubicBezTo>
                    <a:cubicBezTo>
                      <a:pt x="21728" y="22360"/>
                      <a:pt x="22283" y="21064"/>
                      <a:pt x="23086" y="19953"/>
                    </a:cubicBezTo>
                    <a:cubicBezTo>
                      <a:pt x="22931" y="19398"/>
                      <a:pt x="22684" y="18842"/>
                      <a:pt x="22345" y="18348"/>
                    </a:cubicBezTo>
                    <a:cubicBezTo>
                      <a:pt x="22561" y="15848"/>
                      <a:pt x="25184" y="15108"/>
                      <a:pt x="26388" y="13318"/>
                    </a:cubicBezTo>
                    <a:cubicBezTo>
                      <a:pt x="26442" y="13314"/>
                      <a:pt x="26492" y="13312"/>
                      <a:pt x="26540" y="13312"/>
                    </a:cubicBezTo>
                    <a:close/>
                    <a:moveTo>
                      <a:pt x="16851" y="34304"/>
                    </a:moveTo>
                    <a:lnTo>
                      <a:pt x="16851" y="34828"/>
                    </a:lnTo>
                    <a:cubicBezTo>
                      <a:pt x="16481" y="34828"/>
                      <a:pt x="16389" y="34365"/>
                      <a:pt x="16851" y="34304"/>
                    </a:cubicBezTo>
                    <a:close/>
                    <a:moveTo>
                      <a:pt x="108562" y="36980"/>
                    </a:moveTo>
                    <a:cubicBezTo>
                      <a:pt x="108644" y="36980"/>
                      <a:pt x="108729" y="36983"/>
                      <a:pt x="108820" y="36989"/>
                    </a:cubicBezTo>
                    <a:cubicBezTo>
                      <a:pt x="108820" y="37390"/>
                      <a:pt x="108635" y="38007"/>
                      <a:pt x="109190" y="38038"/>
                    </a:cubicBezTo>
                    <a:cubicBezTo>
                      <a:pt x="109032" y="38258"/>
                      <a:pt x="108834" y="38332"/>
                      <a:pt x="108609" y="38332"/>
                    </a:cubicBezTo>
                    <a:cubicBezTo>
                      <a:pt x="108134" y="38332"/>
                      <a:pt x="107540" y="37998"/>
                      <a:pt x="106956" y="37998"/>
                    </a:cubicBezTo>
                    <a:cubicBezTo>
                      <a:pt x="106846" y="37998"/>
                      <a:pt x="106737" y="38010"/>
                      <a:pt x="106629" y="38038"/>
                    </a:cubicBezTo>
                    <a:cubicBezTo>
                      <a:pt x="107119" y="37576"/>
                      <a:pt x="107394" y="36980"/>
                      <a:pt x="108562" y="36980"/>
                    </a:cubicBezTo>
                    <a:close/>
                    <a:moveTo>
                      <a:pt x="83463" y="0"/>
                    </a:moveTo>
                    <a:cubicBezTo>
                      <a:pt x="83374" y="0"/>
                      <a:pt x="83278" y="5"/>
                      <a:pt x="83174" y="16"/>
                    </a:cubicBezTo>
                    <a:cubicBezTo>
                      <a:pt x="82309" y="294"/>
                      <a:pt x="82032" y="942"/>
                      <a:pt x="82093" y="1868"/>
                    </a:cubicBezTo>
                    <a:cubicBezTo>
                      <a:pt x="81842" y="1808"/>
                      <a:pt x="81638" y="1783"/>
                      <a:pt x="81468" y="1783"/>
                    </a:cubicBezTo>
                    <a:cubicBezTo>
                      <a:pt x="80466" y="1783"/>
                      <a:pt x="80700" y="2678"/>
                      <a:pt x="79703" y="2678"/>
                    </a:cubicBezTo>
                    <a:cubicBezTo>
                      <a:pt x="79650" y="2678"/>
                      <a:pt x="79593" y="2676"/>
                      <a:pt x="79532" y="2670"/>
                    </a:cubicBezTo>
                    <a:cubicBezTo>
                      <a:pt x="78898" y="2560"/>
                      <a:pt x="79150" y="1835"/>
                      <a:pt x="78376" y="1835"/>
                    </a:cubicBezTo>
                    <a:cubicBezTo>
                      <a:pt x="78283" y="1835"/>
                      <a:pt x="78176" y="1845"/>
                      <a:pt x="78051" y="1868"/>
                    </a:cubicBezTo>
                    <a:cubicBezTo>
                      <a:pt x="77218" y="2513"/>
                      <a:pt x="76105" y="2947"/>
                      <a:pt x="74446" y="2947"/>
                    </a:cubicBezTo>
                    <a:cubicBezTo>
                      <a:pt x="74199" y="2947"/>
                      <a:pt x="73940" y="2937"/>
                      <a:pt x="73668" y="2917"/>
                    </a:cubicBezTo>
                    <a:cubicBezTo>
                      <a:pt x="73069" y="3260"/>
                      <a:pt x="72760" y="3761"/>
                      <a:pt x="71740" y="3761"/>
                    </a:cubicBezTo>
                    <a:cubicBezTo>
                      <a:pt x="71657" y="3761"/>
                      <a:pt x="71570" y="3758"/>
                      <a:pt x="71477" y="3751"/>
                    </a:cubicBezTo>
                    <a:cubicBezTo>
                      <a:pt x="70952" y="4059"/>
                      <a:pt x="71292" y="5047"/>
                      <a:pt x="70335" y="5047"/>
                    </a:cubicBezTo>
                    <a:cubicBezTo>
                      <a:pt x="70225" y="5074"/>
                      <a:pt x="70092" y="5084"/>
                      <a:pt x="69946" y="5084"/>
                    </a:cubicBezTo>
                    <a:cubicBezTo>
                      <a:pt x="69583" y="5084"/>
                      <a:pt x="69142" y="5023"/>
                      <a:pt x="68785" y="5023"/>
                    </a:cubicBezTo>
                    <a:cubicBezTo>
                      <a:pt x="68319" y="5023"/>
                      <a:pt x="67996" y="5127"/>
                      <a:pt x="68175" y="5602"/>
                    </a:cubicBezTo>
                    <a:cubicBezTo>
                      <a:pt x="68175" y="6559"/>
                      <a:pt x="70304" y="5973"/>
                      <a:pt x="69996" y="7176"/>
                    </a:cubicBezTo>
                    <a:cubicBezTo>
                      <a:pt x="68756" y="6923"/>
                      <a:pt x="68365" y="6103"/>
                      <a:pt x="66804" y="6103"/>
                    </a:cubicBezTo>
                    <a:cubicBezTo>
                      <a:pt x="66655" y="6103"/>
                      <a:pt x="66495" y="6111"/>
                      <a:pt x="66323" y="6127"/>
                    </a:cubicBezTo>
                    <a:cubicBezTo>
                      <a:pt x="66323" y="6837"/>
                      <a:pt x="66539" y="7670"/>
                      <a:pt x="65582" y="7732"/>
                    </a:cubicBezTo>
                    <a:cubicBezTo>
                      <a:pt x="65181" y="7392"/>
                      <a:pt x="65181" y="6775"/>
                      <a:pt x="65212" y="6127"/>
                    </a:cubicBezTo>
                    <a:cubicBezTo>
                      <a:pt x="65109" y="6111"/>
                      <a:pt x="65017" y="6104"/>
                      <a:pt x="64936" y="6104"/>
                    </a:cubicBezTo>
                    <a:cubicBezTo>
                      <a:pt x="64033" y="6104"/>
                      <a:pt x="64380" y="6993"/>
                      <a:pt x="63497" y="6993"/>
                    </a:cubicBezTo>
                    <a:cubicBezTo>
                      <a:pt x="63368" y="6993"/>
                      <a:pt x="63211" y="6973"/>
                      <a:pt x="63021" y="6929"/>
                    </a:cubicBezTo>
                    <a:cubicBezTo>
                      <a:pt x="62548" y="6509"/>
                      <a:pt x="62522" y="5776"/>
                      <a:pt x="61479" y="5776"/>
                    </a:cubicBezTo>
                    <a:cubicBezTo>
                      <a:pt x="61297" y="5776"/>
                      <a:pt x="61083" y="5799"/>
                      <a:pt x="60830" y="5849"/>
                    </a:cubicBezTo>
                    <a:cubicBezTo>
                      <a:pt x="59811" y="6960"/>
                      <a:pt x="58392" y="7824"/>
                      <a:pt x="57157" y="8781"/>
                    </a:cubicBezTo>
                    <a:cubicBezTo>
                      <a:pt x="56941" y="8792"/>
                      <a:pt x="56747" y="8797"/>
                      <a:pt x="56570" y="8797"/>
                    </a:cubicBezTo>
                    <a:cubicBezTo>
                      <a:pt x="54792" y="8797"/>
                      <a:pt x="54734" y="8284"/>
                      <a:pt x="52404" y="8256"/>
                    </a:cubicBezTo>
                    <a:lnTo>
                      <a:pt x="52404" y="8256"/>
                    </a:lnTo>
                    <a:cubicBezTo>
                      <a:pt x="51818" y="9553"/>
                      <a:pt x="54287" y="8658"/>
                      <a:pt x="53855" y="9830"/>
                    </a:cubicBezTo>
                    <a:cubicBezTo>
                      <a:pt x="53473" y="9769"/>
                      <a:pt x="53088" y="9748"/>
                      <a:pt x="52689" y="9748"/>
                    </a:cubicBezTo>
                    <a:cubicBezTo>
                      <a:pt x="51748" y="9748"/>
                      <a:pt x="50729" y="9867"/>
                      <a:pt x="49499" y="9867"/>
                    </a:cubicBezTo>
                    <a:cubicBezTo>
                      <a:pt x="49139" y="9867"/>
                      <a:pt x="48761" y="9857"/>
                      <a:pt x="48361" y="9830"/>
                    </a:cubicBezTo>
                    <a:cubicBezTo>
                      <a:pt x="46726" y="10324"/>
                      <a:pt x="45831" y="11343"/>
                      <a:pt x="43979" y="11713"/>
                    </a:cubicBezTo>
                    <a:lnTo>
                      <a:pt x="43979" y="10139"/>
                    </a:lnTo>
                    <a:cubicBezTo>
                      <a:pt x="43757" y="10146"/>
                      <a:pt x="43539" y="10152"/>
                      <a:pt x="43332" y="10152"/>
                    </a:cubicBezTo>
                    <a:cubicBezTo>
                      <a:pt x="42676" y="10152"/>
                      <a:pt x="42116" y="10096"/>
                      <a:pt x="41788" y="9861"/>
                    </a:cubicBezTo>
                    <a:lnTo>
                      <a:pt x="41788" y="9861"/>
                    </a:lnTo>
                    <a:cubicBezTo>
                      <a:pt x="41875" y="11251"/>
                      <a:pt x="41799" y="12532"/>
                      <a:pt x="39954" y="12532"/>
                    </a:cubicBezTo>
                    <a:cubicBezTo>
                      <a:pt x="39832" y="12532"/>
                      <a:pt x="39703" y="12527"/>
                      <a:pt x="39566" y="12515"/>
                    </a:cubicBezTo>
                    <a:lnTo>
                      <a:pt x="39566" y="12515"/>
                    </a:lnTo>
                    <a:cubicBezTo>
                      <a:pt x="39689" y="13503"/>
                      <a:pt x="38239" y="13318"/>
                      <a:pt x="37375" y="13595"/>
                    </a:cubicBezTo>
                    <a:cubicBezTo>
                      <a:pt x="36480" y="13935"/>
                      <a:pt x="38023" y="14367"/>
                      <a:pt x="37004" y="14645"/>
                    </a:cubicBezTo>
                    <a:cubicBezTo>
                      <a:pt x="36867" y="14664"/>
                      <a:pt x="36737" y="14674"/>
                      <a:pt x="36616" y="14674"/>
                    </a:cubicBezTo>
                    <a:cubicBezTo>
                      <a:pt x="34829" y="14674"/>
                      <a:pt x="34726" y="12673"/>
                      <a:pt x="34813" y="12268"/>
                    </a:cubicBezTo>
                    <a:cubicBezTo>
                      <a:pt x="35492" y="12268"/>
                      <a:pt x="36201" y="12249"/>
                      <a:pt x="36882" y="12249"/>
                    </a:cubicBezTo>
                    <a:cubicBezTo>
                      <a:pt x="37903" y="12249"/>
                      <a:pt x="38862" y="12293"/>
                      <a:pt x="39566" y="12515"/>
                    </a:cubicBezTo>
                    <a:cubicBezTo>
                      <a:pt x="40553" y="10849"/>
                      <a:pt x="37498" y="9985"/>
                      <a:pt x="35153" y="9861"/>
                    </a:cubicBezTo>
                    <a:cubicBezTo>
                      <a:pt x="34597" y="9213"/>
                      <a:pt x="33609" y="8874"/>
                      <a:pt x="32252" y="8812"/>
                    </a:cubicBezTo>
                    <a:cubicBezTo>
                      <a:pt x="31758" y="8133"/>
                      <a:pt x="31140" y="7608"/>
                      <a:pt x="30400" y="7207"/>
                    </a:cubicBezTo>
                    <a:lnTo>
                      <a:pt x="27128" y="7207"/>
                    </a:lnTo>
                    <a:cubicBezTo>
                      <a:pt x="26110" y="7701"/>
                      <a:pt x="25184" y="8287"/>
                      <a:pt x="24197" y="8812"/>
                    </a:cubicBezTo>
                    <a:cubicBezTo>
                      <a:pt x="24151" y="8693"/>
                      <a:pt x="24091" y="8652"/>
                      <a:pt x="24013" y="8652"/>
                    </a:cubicBezTo>
                    <a:cubicBezTo>
                      <a:pt x="23852" y="8652"/>
                      <a:pt x="23612" y="8824"/>
                      <a:pt x="23251" y="8824"/>
                    </a:cubicBezTo>
                    <a:cubicBezTo>
                      <a:pt x="23198" y="8824"/>
                      <a:pt x="23143" y="8820"/>
                      <a:pt x="23086" y="8812"/>
                    </a:cubicBezTo>
                    <a:cubicBezTo>
                      <a:pt x="21789" y="9800"/>
                      <a:pt x="20154" y="10540"/>
                      <a:pt x="18703" y="11466"/>
                    </a:cubicBezTo>
                    <a:cubicBezTo>
                      <a:pt x="18302" y="12639"/>
                      <a:pt x="17530" y="13657"/>
                      <a:pt x="16512" y="14367"/>
                    </a:cubicBezTo>
                    <a:cubicBezTo>
                      <a:pt x="16419" y="14058"/>
                      <a:pt x="15833" y="14151"/>
                      <a:pt x="15401" y="14120"/>
                    </a:cubicBezTo>
                    <a:lnTo>
                      <a:pt x="15401" y="15169"/>
                    </a:lnTo>
                    <a:cubicBezTo>
                      <a:pt x="13086" y="15262"/>
                      <a:pt x="12839" y="16867"/>
                      <a:pt x="12099" y="18101"/>
                    </a:cubicBezTo>
                    <a:cubicBezTo>
                      <a:pt x="12839" y="18719"/>
                      <a:pt x="12932" y="19799"/>
                      <a:pt x="12839" y="21033"/>
                    </a:cubicBezTo>
                    <a:cubicBezTo>
                      <a:pt x="13179" y="21743"/>
                      <a:pt x="15154" y="21311"/>
                      <a:pt x="15771" y="21836"/>
                    </a:cubicBezTo>
                    <a:cubicBezTo>
                      <a:pt x="14969" y="22607"/>
                      <a:pt x="14290" y="22885"/>
                      <a:pt x="14290" y="23687"/>
                    </a:cubicBezTo>
                    <a:cubicBezTo>
                      <a:pt x="14372" y="23674"/>
                      <a:pt x="14444" y="23668"/>
                      <a:pt x="14509" y="23668"/>
                    </a:cubicBezTo>
                    <a:cubicBezTo>
                      <a:pt x="15049" y="23668"/>
                      <a:pt x="15003" y="24104"/>
                      <a:pt x="15031" y="24490"/>
                    </a:cubicBezTo>
                    <a:cubicBezTo>
                      <a:pt x="13734" y="24490"/>
                      <a:pt x="12901" y="24891"/>
                      <a:pt x="11728" y="25014"/>
                    </a:cubicBezTo>
                    <a:cubicBezTo>
                      <a:pt x="11389" y="25477"/>
                      <a:pt x="10710" y="25693"/>
                      <a:pt x="10988" y="26588"/>
                    </a:cubicBezTo>
                    <a:cubicBezTo>
                      <a:pt x="10783" y="26545"/>
                      <a:pt x="10610" y="26526"/>
                      <a:pt x="10465" y="26526"/>
                    </a:cubicBezTo>
                    <a:cubicBezTo>
                      <a:pt x="9218" y="26526"/>
                      <a:pt x="9918" y="27932"/>
                      <a:pt x="8678" y="27932"/>
                    </a:cubicBezTo>
                    <a:cubicBezTo>
                      <a:pt x="8601" y="27932"/>
                      <a:pt x="8518" y="27927"/>
                      <a:pt x="8426" y="27915"/>
                    </a:cubicBezTo>
                    <a:lnTo>
                      <a:pt x="8426" y="27915"/>
                    </a:lnTo>
                    <a:cubicBezTo>
                      <a:pt x="8488" y="28255"/>
                      <a:pt x="8364" y="28409"/>
                      <a:pt x="8056" y="28471"/>
                    </a:cubicBezTo>
                    <a:cubicBezTo>
                      <a:pt x="7947" y="28462"/>
                      <a:pt x="7843" y="28458"/>
                      <a:pt x="7745" y="28458"/>
                    </a:cubicBezTo>
                    <a:cubicBezTo>
                      <a:pt x="6402" y="28458"/>
                      <a:pt x="6044" y="29204"/>
                      <a:pt x="5124" y="29520"/>
                    </a:cubicBezTo>
                    <a:cubicBezTo>
                      <a:pt x="4229" y="29674"/>
                      <a:pt x="3241" y="29767"/>
                      <a:pt x="3303" y="30600"/>
                    </a:cubicBezTo>
                    <a:cubicBezTo>
                      <a:pt x="3623" y="30820"/>
                      <a:pt x="4201" y="30859"/>
                      <a:pt x="4828" y="30859"/>
                    </a:cubicBezTo>
                    <a:cubicBezTo>
                      <a:pt x="5170" y="30859"/>
                      <a:pt x="5527" y="30847"/>
                      <a:pt x="5865" y="30847"/>
                    </a:cubicBezTo>
                    <a:cubicBezTo>
                      <a:pt x="5679" y="32051"/>
                      <a:pt x="7562" y="31742"/>
                      <a:pt x="7346" y="32977"/>
                    </a:cubicBezTo>
                    <a:cubicBezTo>
                      <a:pt x="6945" y="33347"/>
                      <a:pt x="6945" y="33964"/>
                      <a:pt x="6235" y="34057"/>
                    </a:cubicBezTo>
                    <a:cubicBezTo>
                      <a:pt x="5755" y="33873"/>
                      <a:pt x="5287" y="33811"/>
                      <a:pt x="4812" y="33811"/>
                    </a:cubicBezTo>
                    <a:cubicBezTo>
                      <a:pt x="3803" y="33811"/>
                      <a:pt x="2761" y="34092"/>
                      <a:pt x="1500" y="34092"/>
                    </a:cubicBezTo>
                    <a:cubicBezTo>
                      <a:pt x="1256" y="34092"/>
                      <a:pt x="1003" y="34082"/>
                      <a:pt x="742" y="34057"/>
                    </a:cubicBezTo>
                    <a:lnTo>
                      <a:pt x="742" y="34057"/>
                    </a:lnTo>
                    <a:cubicBezTo>
                      <a:pt x="371" y="34921"/>
                      <a:pt x="1544" y="36927"/>
                      <a:pt x="1" y="36958"/>
                    </a:cubicBezTo>
                    <a:cubicBezTo>
                      <a:pt x="279" y="37729"/>
                      <a:pt x="1112" y="38131"/>
                      <a:pt x="742" y="39365"/>
                    </a:cubicBezTo>
                    <a:cubicBezTo>
                      <a:pt x="1045" y="39315"/>
                      <a:pt x="1311" y="39294"/>
                      <a:pt x="1550" y="39294"/>
                    </a:cubicBezTo>
                    <a:cubicBezTo>
                      <a:pt x="2644" y="39294"/>
                      <a:pt x="3157" y="39738"/>
                      <a:pt x="4044" y="39890"/>
                    </a:cubicBezTo>
                    <a:cubicBezTo>
                      <a:pt x="4723" y="39627"/>
                      <a:pt x="5108" y="39496"/>
                      <a:pt x="5498" y="39496"/>
                    </a:cubicBezTo>
                    <a:cubicBezTo>
                      <a:pt x="5888" y="39496"/>
                      <a:pt x="6281" y="39627"/>
                      <a:pt x="6976" y="39890"/>
                    </a:cubicBezTo>
                    <a:cubicBezTo>
                      <a:pt x="7809" y="38810"/>
                      <a:pt x="9074" y="38038"/>
                      <a:pt x="8796" y="36155"/>
                    </a:cubicBezTo>
                    <a:cubicBezTo>
                      <a:pt x="10401" y="35816"/>
                      <a:pt x="10124" y="34119"/>
                      <a:pt x="12099" y="34057"/>
                    </a:cubicBezTo>
                    <a:cubicBezTo>
                      <a:pt x="12524" y="34236"/>
                      <a:pt x="12879" y="34302"/>
                      <a:pt x="13202" y="34302"/>
                    </a:cubicBezTo>
                    <a:cubicBezTo>
                      <a:pt x="14050" y="34302"/>
                      <a:pt x="14676" y="33846"/>
                      <a:pt x="15771" y="33779"/>
                    </a:cubicBezTo>
                    <a:lnTo>
                      <a:pt x="15771" y="33779"/>
                    </a:lnTo>
                    <a:cubicBezTo>
                      <a:pt x="14722" y="34798"/>
                      <a:pt x="15247" y="36464"/>
                      <a:pt x="15771" y="37760"/>
                    </a:cubicBezTo>
                    <a:cubicBezTo>
                      <a:pt x="18086" y="37606"/>
                      <a:pt x="16635" y="36248"/>
                      <a:pt x="16851" y="34828"/>
                    </a:cubicBezTo>
                    <a:lnTo>
                      <a:pt x="16851" y="34828"/>
                    </a:lnTo>
                    <a:cubicBezTo>
                      <a:pt x="17623" y="34921"/>
                      <a:pt x="17592" y="35538"/>
                      <a:pt x="17962" y="35909"/>
                    </a:cubicBezTo>
                    <a:cubicBezTo>
                      <a:pt x="19752" y="35939"/>
                      <a:pt x="20863" y="36433"/>
                      <a:pt x="21265" y="37513"/>
                    </a:cubicBezTo>
                    <a:cubicBezTo>
                      <a:pt x="21215" y="37963"/>
                      <a:pt x="20639" y="38049"/>
                      <a:pt x="19931" y="38049"/>
                    </a:cubicBezTo>
                    <a:cubicBezTo>
                      <a:pt x="19764" y="38049"/>
                      <a:pt x="19590" y="38044"/>
                      <a:pt x="19413" y="38038"/>
                    </a:cubicBezTo>
                    <a:lnTo>
                      <a:pt x="19413" y="38038"/>
                    </a:lnTo>
                    <a:cubicBezTo>
                      <a:pt x="19351" y="38964"/>
                      <a:pt x="20709" y="38871"/>
                      <a:pt x="21265" y="39365"/>
                    </a:cubicBezTo>
                    <a:cubicBezTo>
                      <a:pt x="21080" y="38161"/>
                      <a:pt x="22252" y="37945"/>
                      <a:pt x="23086" y="37513"/>
                    </a:cubicBezTo>
                    <a:cubicBezTo>
                      <a:pt x="23302" y="36896"/>
                      <a:pt x="22376" y="37112"/>
                      <a:pt x="22345" y="36711"/>
                    </a:cubicBezTo>
                    <a:cubicBezTo>
                      <a:pt x="22484" y="36540"/>
                      <a:pt x="22618" y="36477"/>
                      <a:pt x="22749" y="36477"/>
                    </a:cubicBezTo>
                    <a:cubicBezTo>
                      <a:pt x="23116" y="36477"/>
                      <a:pt x="23455" y="36976"/>
                      <a:pt x="23801" y="36976"/>
                    </a:cubicBezTo>
                    <a:cubicBezTo>
                      <a:pt x="23931" y="36976"/>
                      <a:pt x="24062" y="36905"/>
                      <a:pt x="24197" y="36711"/>
                    </a:cubicBezTo>
                    <a:cubicBezTo>
                      <a:pt x="23209" y="35291"/>
                      <a:pt x="18641" y="35044"/>
                      <a:pt x="19814" y="32977"/>
                    </a:cubicBezTo>
                    <a:lnTo>
                      <a:pt x="19814" y="32977"/>
                    </a:lnTo>
                    <a:cubicBezTo>
                      <a:pt x="20894" y="34211"/>
                      <a:pt x="22962" y="34767"/>
                      <a:pt x="24197" y="35909"/>
                    </a:cubicBezTo>
                    <a:cubicBezTo>
                      <a:pt x="24413" y="36094"/>
                      <a:pt x="24721" y="36742"/>
                      <a:pt x="24906" y="36958"/>
                    </a:cubicBezTo>
                    <a:cubicBezTo>
                      <a:pt x="25215" y="37297"/>
                      <a:pt x="25801" y="37606"/>
                      <a:pt x="25647" y="38038"/>
                    </a:cubicBezTo>
                    <a:lnTo>
                      <a:pt x="25647" y="39612"/>
                    </a:lnTo>
                    <a:cubicBezTo>
                      <a:pt x="25976" y="39859"/>
                      <a:pt x="26580" y="39900"/>
                      <a:pt x="27238" y="39900"/>
                    </a:cubicBezTo>
                    <a:cubicBezTo>
                      <a:pt x="27567" y="39900"/>
                      <a:pt x="27910" y="39890"/>
                      <a:pt x="28239" y="39890"/>
                    </a:cubicBezTo>
                    <a:cubicBezTo>
                      <a:pt x="28826" y="38964"/>
                      <a:pt x="27561" y="37668"/>
                      <a:pt x="28579" y="36711"/>
                    </a:cubicBezTo>
                    <a:lnTo>
                      <a:pt x="29690" y="36711"/>
                    </a:lnTo>
                    <a:cubicBezTo>
                      <a:pt x="29258" y="37729"/>
                      <a:pt x="29628" y="37699"/>
                      <a:pt x="29320" y="38810"/>
                    </a:cubicBezTo>
                    <a:cubicBezTo>
                      <a:pt x="29362" y="38805"/>
                      <a:pt x="29401" y="38803"/>
                      <a:pt x="29437" y="38803"/>
                    </a:cubicBezTo>
                    <a:cubicBezTo>
                      <a:pt x="30121" y="38803"/>
                      <a:pt x="29845" y="39597"/>
                      <a:pt x="30431" y="39890"/>
                    </a:cubicBezTo>
                    <a:cubicBezTo>
                      <a:pt x="31033" y="40198"/>
                      <a:pt x="31864" y="40322"/>
                      <a:pt x="32685" y="40322"/>
                    </a:cubicBezTo>
                    <a:cubicBezTo>
                      <a:pt x="33672" y="40322"/>
                      <a:pt x="34644" y="40142"/>
                      <a:pt x="35183" y="39890"/>
                    </a:cubicBezTo>
                    <a:lnTo>
                      <a:pt x="35183" y="39890"/>
                    </a:lnTo>
                    <a:cubicBezTo>
                      <a:pt x="36232" y="40249"/>
                      <a:pt x="34343" y="41219"/>
                      <a:pt x="35756" y="41219"/>
                    </a:cubicBezTo>
                    <a:cubicBezTo>
                      <a:pt x="35799" y="41219"/>
                      <a:pt x="35844" y="41219"/>
                      <a:pt x="35893" y="41217"/>
                    </a:cubicBezTo>
                    <a:cubicBezTo>
                      <a:pt x="35963" y="41225"/>
                      <a:pt x="36027" y="41229"/>
                      <a:pt x="36085" y="41229"/>
                    </a:cubicBezTo>
                    <a:cubicBezTo>
                      <a:pt x="37161" y="41229"/>
                      <a:pt x="36286" y="39834"/>
                      <a:pt x="37323" y="39834"/>
                    </a:cubicBezTo>
                    <a:cubicBezTo>
                      <a:pt x="37438" y="39834"/>
                      <a:pt x="37577" y="39851"/>
                      <a:pt x="37745" y="39890"/>
                    </a:cubicBezTo>
                    <a:lnTo>
                      <a:pt x="37745" y="41464"/>
                    </a:lnTo>
                    <a:cubicBezTo>
                      <a:pt x="36850" y="41865"/>
                      <a:pt x="37220" y="43192"/>
                      <a:pt x="36449" y="43686"/>
                    </a:cubicBezTo>
                    <a:cubicBezTo>
                      <a:pt x="37097" y="44858"/>
                      <a:pt x="38609" y="47667"/>
                      <a:pt x="38825" y="48099"/>
                    </a:cubicBezTo>
                    <a:cubicBezTo>
                      <a:pt x="39597" y="48685"/>
                      <a:pt x="40276" y="49765"/>
                      <a:pt x="39936" y="50259"/>
                    </a:cubicBezTo>
                    <a:cubicBezTo>
                      <a:pt x="41479" y="51370"/>
                      <a:pt x="42498" y="52821"/>
                      <a:pt x="43979" y="53963"/>
                    </a:cubicBezTo>
                    <a:cubicBezTo>
                      <a:pt x="44843" y="55074"/>
                      <a:pt x="44720" y="56740"/>
                      <a:pt x="46541" y="57697"/>
                    </a:cubicBezTo>
                    <a:cubicBezTo>
                      <a:pt x="49102" y="57080"/>
                      <a:pt x="50892" y="55876"/>
                      <a:pt x="53886" y="55567"/>
                    </a:cubicBezTo>
                    <a:cubicBezTo>
                      <a:pt x="54379" y="55413"/>
                      <a:pt x="53947" y="54549"/>
                      <a:pt x="54595" y="54487"/>
                    </a:cubicBezTo>
                    <a:cubicBezTo>
                      <a:pt x="56200" y="54302"/>
                      <a:pt x="56848" y="53469"/>
                      <a:pt x="58268" y="53160"/>
                    </a:cubicBezTo>
                    <a:cubicBezTo>
                      <a:pt x="58021" y="52018"/>
                      <a:pt x="59348" y="51987"/>
                      <a:pt x="59379" y="51031"/>
                    </a:cubicBezTo>
                    <a:cubicBezTo>
                      <a:pt x="58731" y="50074"/>
                      <a:pt x="56848" y="50043"/>
                      <a:pt x="57157" y="48377"/>
                    </a:cubicBezTo>
                    <a:cubicBezTo>
                      <a:pt x="56896" y="48353"/>
                      <a:pt x="56651" y="48342"/>
                      <a:pt x="56421" y="48342"/>
                    </a:cubicBezTo>
                    <a:cubicBezTo>
                      <a:pt x="55432" y="48342"/>
                      <a:pt x="54732" y="48551"/>
                      <a:pt x="54256" y="48901"/>
                    </a:cubicBezTo>
                    <a:cubicBezTo>
                      <a:pt x="53947" y="47914"/>
                      <a:pt x="52589" y="47636"/>
                      <a:pt x="52775" y="46247"/>
                    </a:cubicBezTo>
                    <a:lnTo>
                      <a:pt x="52775" y="46247"/>
                    </a:lnTo>
                    <a:cubicBezTo>
                      <a:pt x="52716" y="46252"/>
                      <a:pt x="52660" y="46254"/>
                      <a:pt x="52607" y="46254"/>
                    </a:cubicBezTo>
                    <a:cubicBezTo>
                      <a:pt x="51581" y="46254"/>
                      <a:pt x="51658" y="45433"/>
                      <a:pt x="50954" y="45198"/>
                    </a:cubicBezTo>
                    <a:cubicBezTo>
                      <a:pt x="51509" y="45044"/>
                      <a:pt x="51880" y="44797"/>
                      <a:pt x="52404" y="44673"/>
                    </a:cubicBezTo>
                    <a:cubicBezTo>
                      <a:pt x="54347" y="45527"/>
                      <a:pt x="53875" y="48149"/>
                      <a:pt x="57067" y="48149"/>
                    </a:cubicBezTo>
                    <a:cubicBezTo>
                      <a:pt x="57222" y="48149"/>
                      <a:pt x="57385" y="48143"/>
                      <a:pt x="57558" y="48130"/>
                    </a:cubicBezTo>
                    <a:cubicBezTo>
                      <a:pt x="57682" y="48654"/>
                      <a:pt x="58577" y="48624"/>
                      <a:pt x="58268" y="49457"/>
                    </a:cubicBezTo>
                    <a:cubicBezTo>
                      <a:pt x="58402" y="49468"/>
                      <a:pt x="58527" y="49474"/>
                      <a:pt x="58645" y="49474"/>
                    </a:cubicBezTo>
                    <a:cubicBezTo>
                      <a:pt x="60078" y="49474"/>
                      <a:pt x="60416" y="48685"/>
                      <a:pt x="61864" y="48685"/>
                    </a:cubicBezTo>
                    <a:cubicBezTo>
                      <a:pt x="61889" y="48685"/>
                      <a:pt x="61915" y="48685"/>
                      <a:pt x="61941" y="48685"/>
                    </a:cubicBezTo>
                    <a:cubicBezTo>
                      <a:pt x="62315" y="48829"/>
                      <a:pt x="62340" y="49216"/>
                      <a:pt x="62920" y="49216"/>
                    </a:cubicBezTo>
                    <a:cubicBezTo>
                      <a:pt x="62961" y="49216"/>
                      <a:pt x="63005" y="49214"/>
                      <a:pt x="63052" y="49210"/>
                    </a:cubicBezTo>
                    <a:cubicBezTo>
                      <a:pt x="63320" y="49180"/>
                      <a:pt x="63568" y="49167"/>
                      <a:pt x="63797" y="49167"/>
                    </a:cubicBezTo>
                    <a:cubicBezTo>
                      <a:pt x="65730" y="49167"/>
                      <a:pt x="66394" y="50123"/>
                      <a:pt x="67774" y="50537"/>
                    </a:cubicBezTo>
                    <a:cubicBezTo>
                      <a:pt x="67696" y="50525"/>
                      <a:pt x="67627" y="50519"/>
                      <a:pt x="67566" y="50519"/>
                    </a:cubicBezTo>
                    <a:cubicBezTo>
                      <a:pt x="67164" y="50519"/>
                      <a:pt x="67090" y="50767"/>
                      <a:pt x="67064" y="51062"/>
                    </a:cubicBezTo>
                    <a:cubicBezTo>
                      <a:pt x="67465" y="51555"/>
                      <a:pt x="68761" y="51432"/>
                      <a:pt x="69286" y="51864"/>
                    </a:cubicBezTo>
                    <a:cubicBezTo>
                      <a:pt x="69070" y="52697"/>
                      <a:pt x="69934" y="52790"/>
                      <a:pt x="69625" y="53716"/>
                    </a:cubicBezTo>
                    <a:cubicBezTo>
                      <a:pt x="70736" y="54611"/>
                      <a:pt x="71199" y="55938"/>
                      <a:pt x="71816" y="57203"/>
                    </a:cubicBezTo>
                    <a:cubicBezTo>
                      <a:pt x="72588" y="57697"/>
                      <a:pt x="73360" y="58191"/>
                      <a:pt x="73668" y="59055"/>
                    </a:cubicBezTo>
                    <a:lnTo>
                      <a:pt x="73668" y="60660"/>
                    </a:lnTo>
                    <a:cubicBezTo>
                      <a:pt x="73946" y="60882"/>
                      <a:pt x="74468" y="60926"/>
                      <a:pt x="75048" y="60926"/>
                    </a:cubicBezTo>
                    <a:cubicBezTo>
                      <a:pt x="75435" y="60926"/>
                      <a:pt x="75847" y="60907"/>
                      <a:pt x="76230" y="60907"/>
                    </a:cubicBezTo>
                    <a:cubicBezTo>
                      <a:pt x="76723" y="59209"/>
                      <a:pt x="78020" y="58129"/>
                      <a:pt x="77680" y="55845"/>
                    </a:cubicBezTo>
                    <a:lnTo>
                      <a:pt x="79162" y="55845"/>
                    </a:lnTo>
                    <a:lnTo>
                      <a:pt x="79162" y="54796"/>
                    </a:lnTo>
                    <a:cubicBezTo>
                      <a:pt x="79363" y="54850"/>
                      <a:pt x="79521" y="54872"/>
                      <a:pt x="79647" y="54872"/>
                    </a:cubicBezTo>
                    <a:cubicBezTo>
                      <a:pt x="80313" y="54872"/>
                      <a:pt x="80096" y="54243"/>
                      <a:pt x="80723" y="54243"/>
                    </a:cubicBezTo>
                    <a:cubicBezTo>
                      <a:pt x="80797" y="54243"/>
                      <a:pt x="80882" y="54252"/>
                      <a:pt x="80982" y="54271"/>
                    </a:cubicBezTo>
                    <a:cubicBezTo>
                      <a:pt x="80890" y="53037"/>
                      <a:pt x="82340" y="52913"/>
                      <a:pt x="82834" y="52142"/>
                    </a:cubicBezTo>
                    <a:cubicBezTo>
                      <a:pt x="83822" y="51555"/>
                      <a:pt x="84964" y="51185"/>
                      <a:pt x="86105" y="51062"/>
                    </a:cubicBezTo>
                    <a:cubicBezTo>
                      <a:pt x="86939" y="51802"/>
                      <a:pt x="86939" y="53129"/>
                      <a:pt x="88328" y="53469"/>
                    </a:cubicBezTo>
                    <a:cubicBezTo>
                      <a:pt x="88451" y="54086"/>
                      <a:pt x="87649" y="54024"/>
                      <a:pt x="87926" y="54796"/>
                    </a:cubicBezTo>
                    <a:cubicBezTo>
                      <a:pt x="88358" y="55660"/>
                      <a:pt x="90858" y="54981"/>
                      <a:pt x="91630" y="55567"/>
                    </a:cubicBezTo>
                    <a:cubicBezTo>
                      <a:pt x="91136" y="56154"/>
                      <a:pt x="91815" y="56339"/>
                      <a:pt x="91229" y="57172"/>
                    </a:cubicBezTo>
                    <a:cubicBezTo>
                      <a:pt x="92185" y="57450"/>
                      <a:pt x="92864" y="57944"/>
                      <a:pt x="93080" y="58777"/>
                    </a:cubicBezTo>
                    <a:cubicBezTo>
                      <a:pt x="92926" y="59271"/>
                      <a:pt x="92031" y="59271"/>
                      <a:pt x="92340" y="60104"/>
                    </a:cubicBezTo>
                    <a:cubicBezTo>
                      <a:pt x="92463" y="60907"/>
                      <a:pt x="93481" y="61061"/>
                      <a:pt x="93080" y="62234"/>
                    </a:cubicBezTo>
                    <a:cubicBezTo>
                      <a:pt x="94839" y="63345"/>
                      <a:pt x="96506" y="64548"/>
                      <a:pt x="98574" y="65412"/>
                    </a:cubicBezTo>
                    <a:cubicBezTo>
                      <a:pt x="98666" y="63653"/>
                      <a:pt x="96845" y="63314"/>
                      <a:pt x="96753" y="61709"/>
                    </a:cubicBezTo>
                    <a:cubicBezTo>
                      <a:pt x="95734" y="61184"/>
                      <a:pt x="94747" y="60660"/>
                      <a:pt x="94160" y="59826"/>
                    </a:cubicBezTo>
                    <a:cubicBezTo>
                      <a:pt x="94346" y="58993"/>
                      <a:pt x="93697" y="57543"/>
                      <a:pt x="94901" y="57450"/>
                    </a:cubicBezTo>
                    <a:cubicBezTo>
                      <a:pt x="95704" y="58222"/>
                      <a:pt x="96290" y="59117"/>
                      <a:pt x="97864" y="59302"/>
                    </a:cubicBezTo>
                    <a:cubicBezTo>
                      <a:pt x="98142" y="59579"/>
                      <a:pt x="98265" y="59981"/>
                      <a:pt x="98203" y="60382"/>
                    </a:cubicBezTo>
                    <a:cubicBezTo>
                      <a:pt x="101752" y="60042"/>
                      <a:pt x="102617" y="57728"/>
                      <a:pt x="102215" y="54518"/>
                    </a:cubicBezTo>
                    <a:cubicBezTo>
                      <a:pt x="101752" y="54271"/>
                      <a:pt x="100888" y="54271"/>
                      <a:pt x="100395" y="53994"/>
                    </a:cubicBezTo>
                    <a:cubicBezTo>
                      <a:pt x="100857" y="52852"/>
                      <a:pt x="98635" y="52913"/>
                      <a:pt x="99685" y="52142"/>
                    </a:cubicBezTo>
                    <a:cubicBezTo>
                      <a:pt x="99883" y="51992"/>
                      <a:pt x="100040" y="51933"/>
                      <a:pt x="100177" y="51933"/>
                    </a:cubicBezTo>
                    <a:cubicBezTo>
                      <a:pt x="100674" y="51933"/>
                      <a:pt x="100893" y="52713"/>
                      <a:pt x="101804" y="52713"/>
                    </a:cubicBezTo>
                    <a:cubicBezTo>
                      <a:pt x="101928" y="52713"/>
                      <a:pt x="102064" y="52699"/>
                      <a:pt x="102215" y="52666"/>
                    </a:cubicBezTo>
                    <a:cubicBezTo>
                      <a:pt x="102436" y="51734"/>
                      <a:pt x="103653" y="51562"/>
                      <a:pt x="105104" y="51562"/>
                    </a:cubicBezTo>
                    <a:cubicBezTo>
                      <a:pt x="105478" y="51562"/>
                      <a:pt x="105867" y="51574"/>
                      <a:pt x="106258" y="51586"/>
                    </a:cubicBezTo>
                    <a:cubicBezTo>
                      <a:pt x="107431" y="50321"/>
                      <a:pt x="108974" y="49333"/>
                      <a:pt x="109560" y="47605"/>
                    </a:cubicBezTo>
                    <a:cubicBezTo>
                      <a:pt x="109631" y="47616"/>
                      <a:pt x="109693" y="47621"/>
                      <a:pt x="109749" y="47621"/>
                    </a:cubicBezTo>
                    <a:cubicBezTo>
                      <a:pt x="110161" y="47621"/>
                      <a:pt x="110237" y="47358"/>
                      <a:pt x="110672" y="47358"/>
                    </a:cubicBezTo>
                    <a:cubicBezTo>
                      <a:pt x="111289" y="46278"/>
                      <a:pt x="110579" y="44272"/>
                      <a:pt x="111752" y="43655"/>
                    </a:cubicBezTo>
                    <a:cubicBezTo>
                      <a:pt x="110980" y="43408"/>
                      <a:pt x="110672" y="42883"/>
                      <a:pt x="110672" y="42050"/>
                    </a:cubicBezTo>
                    <a:cubicBezTo>
                      <a:pt x="110054" y="41711"/>
                      <a:pt x="109221" y="41495"/>
                      <a:pt x="109190" y="40723"/>
                    </a:cubicBezTo>
                    <a:cubicBezTo>
                      <a:pt x="109036" y="40075"/>
                      <a:pt x="109869" y="40137"/>
                      <a:pt x="109560" y="39396"/>
                    </a:cubicBezTo>
                    <a:lnTo>
                      <a:pt x="109560" y="39396"/>
                    </a:lnTo>
                    <a:cubicBezTo>
                      <a:pt x="109680" y="39405"/>
                      <a:pt x="109790" y="39411"/>
                      <a:pt x="109890" y="39411"/>
                    </a:cubicBezTo>
                    <a:cubicBezTo>
                      <a:pt x="110437" y="39411"/>
                      <a:pt x="110698" y="39258"/>
                      <a:pt x="110672" y="38840"/>
                    </a:cubicBezTo>
                    <a:cubicBezTo>
                      <a:pt x="111721" y="38501"/>
                      <a:pt x="109005" y="37266"/>
                      <a:pt x="111412" y="37266"/>
                    </a:cubicBezTo>
                    <a:cubicBezTo>
                      <a:pt x="111813" y="38100"/>
                      <a:pt x="113079" y="38316"/>
                      <a:pt x="113603" y="39118"/>
                    </a:cubicBezTo>
                    <a:cubicBezTo>
                      <a:pt x="113233" y="40507"/>
                      <a:pt x="114282" y="40908"/>
                      <a:pt x="115455" y="41248"/>
                    </a:cubicBezTo>
                    <a:cubicBezTo>
                      <a:pt x="117646" y="40075"/>
                      <a:pt x="115363" y="37174"/>
                      <a:pt x="116535" y="35137"/>
                    </a:cubicBezTo>
                    <a:cubicBezTo>
                      <a:pt x="117307" y="34643"/>
                      <a:pt x="118418" y="34365"/>
                      <a:pt x="119467" y="34057"/>
                    </a:cubicBezTo>
                    <a:cubicBezTo>
                      <a:pt x="120300" y="32822"/>
                      <a:pt x="121072" y="31526"/>
                      <a:pt x="122368" y="30600"/>
                    </a:cubicBezTo>
                    <a:cubicBezTo>
                      <a:pt x="122893" y="28471"/>
                      <a:pt x="121535" y="26249"/>
                      <a:pt x="122368" y="24737"/>
                    </a:cubicBezTo>
                    <a:lnTo>
                      <a:pt x="122368" y="24737"/>
                    </a:lnTo>
                    <a:cubicBezTo>
                      <a:pt x="121874" y="26280"/>
                      <a:pt x="123232" y="26434"/>
                      <a:pt x="123479" y="27422"/>
                    </a:cubicBezTo>
                    <a:cubicBezTo>
                      <a:pt x="123572" y="29057"/>
                      <a:pt x="123664" y="30631"/>
                      <a:pt x="125331" y="31125"/>
                    </a:cubicBezTo>
                    <a:cubicBezTo>
                      <a:pt x="126010" y="30662"/>
                      <a:pt x="125022" y="30446"/>
                      <a:pt x="125331" y="29551"/>
                    </a:cubicBezTo>
                    <a:cubicBezTo>
                      <a:pt x="125363" y="29550"/>
                      <a:pt x="125394" y="29550"/>
                      <a:pt x="125424" y="29550"/>
                    </a:cubicBezTo>
                    <a:cubicBezTo>
                      <a:pt x="126011" y="29550"/>
                      <a:pt x="126113" y="29736"/>
                      <a:pt x="126320" y="29736"/>
                    </a:cubicBezTo>
                    <a:cubicBezTo>
                      <a:pt x="126424" y="29736"/>
                      <a:pt x="126553" y="29690"/>
                      <a:pt x="126781" y="29551"/>
                    </a:cubicBezTo>
                    <a:cubicBezTo>
                      <a:pt x="126843" y="28687"/>
                      <a:pt x="125825" y="28625"/>
                      <a:pt x="126072" y="27668"/>
                    </a:cubicBezTo>
                    <a:cubicBezTo>
                      <a:pt x="124745" y="27483"/>
                      <a:pt x="124405" y="26588"/>
                      <a:pt x="123850" y="25817"/>
                    </a:cubicBezTo>
                    <a:cubicBezTo>
                      <a:pt x="123726" y="24860"/>
                      <a:pt x="124004" y="23595"/>
                      <a:pt x="122769" y="23410"/>
                    </a:cubicBezTo>
                    <a:cubicBezTo>
                      <a:pt x="122038" y="23497"/>
                      <a:pt x="122609" y="24499"/>
                      <a:pt x="121805" y="24499"/>
                    </a:cubicBezTo>
                    <a:cubicBezTo>
                      <a:pt x="121761" y="24499"/>
                      <a:pt x="121712" y="24496"/>
                      <a:pt x="121658" y="24490"/>
                    </a:cubicBezTo>
                    <a:cubicBezTo>
                      <a:pt x="121499" y="23989"/>
                      <a:pt x="121215" y="23826"/>
                      <a:pt x="120865" y="23826"/>
                    </a:cubicBezTo>
                    <a:cubicBezTo>
                      <a:pt x="120215" y="23826"/>
                      <a:pt x="119338" y="24387"/>
                      <a:pt x="118613" y="24387"/>
                    </a:cubicBezTo>
                    <a:cubicBezTo>
                      <a:pt x="118213" y="24387"/>
                      <a:pt x="117860" y="24216"/>
                      <a:pt x="117615" y="23687"/>
                    </a:cubicBezTo>
                    <a:cubicBezTo>
                      <a:pt x="117862" y="23070"/>
                      <a:pt x="118541" y="22761"/>
                      <a:pt x="119097" y="22360"/>
                    </a:cubicBezTo>
                    <a:cubicBezTo>
                      <a:pt x="119529" y="21527"/>
                      <a:pt x="119375" y="20262"/>
                      <a:pt x="120578" y="19953"/>
                    </a:cubicBezTo>
                    <a:cubicBezTo>
                      <a:pt x="120782" y="20112"/>
                      <a:pt x="120925" y="20171"/>
                      <a:pt x="121042" y="20171"/>
                    </a:cubicBezTo>
                    <a:cubicBezTo>
                      <a:pt x="121373" y="20171"/>
                      <a:pt x="121488" y="19696"/>
                      <a:pt x="122182" y="19696"/>
                    </a:cubicBezTo>
                    <a:cubicBezTo>
                      <a:pt x="122240" y="19696"/>
                      <a:pt x="122302" y="19699"/>
                      <a:pt x="122368" y="19706"/>
                    </a:cubicBezTo>
                    <a:cubicBezTo>
                      <a:pt x="123879" y="19841"/>
                      <a:pt x="125295" y="20259"/>
                      <a:pt x="127091" y="20259"/>
                    </a:cubicBezTo>
                    <a:cubicBezTo>
                      <a:pt x="127350" y="20259"/>
                      <a:pt x="127617" y="20250"/>
                      <a:pt x="127892" y="20231"/>
                    </a:cubicBezTo>
                    <a:lnTo>
                      <a:pt x="127892" y="20231"/>
                    </a:lnTo>
                    <a:cubicBezTo>
                      <a:pt x="127769" y="20694"/>
                      <a:pt x="128170" y="20725"/>
                      <a:pt x="128602" y="20755"/>
                    </a:cubicBezTo>
                    <a:cubicBezTo>
                      <a:pt x="128901" y="20512"/>
                      <a:pt x="129427" y="20473"/>
                      <a:pt x="130014" y="20473"/>
                    </a:cubicBezTo>
                    <a:cubicBezTo>
                      <a:pt x="130294" y="20473"/>
                      <a:pt x="130588" y="20482"/>
                      <a:pt x="130878" y="20482"/>
                    </a:cubicBezTo>
                    <a:cubicBezTo>
                      <a:pt x="130985" y="20482"/>
                      <a:pt x="131090" y="20481"/>
                      <a:pt x="131195" y="20478"/>
                    </a:cubicBezTo>
                    <a:cubicBezTo>
                      <a:pt x="131380" y="19644"/>
                      <a:pt x="130547" y="19552"/>
                      <a:pt x="130824" y="18626"/>
                    </a:cubicBezTo>
                    <a:cubicBezTo>
                      <a:pt x="131565" y="18564"/>
                      <a:pt x="131534" y="17916"/>
                      <a:pt x="132275" y="17824"/>
                    </a:cubicBezTo>
                    <a:cubicBezTo>
                      <a:pt x="133046" y="17916"/>
                      <a:pt x="133016" y="18564"/>
                      <a:pt x="133756" y="18626"/>
                    </a:cubicBezTo>
                    <a:cubicBezTo>
                      <a:pt x="133618" y="18187"/>
                      <a:pt x="134291" y="17593"/>
                      <a:pt x="134794" y="17593"/>
                    </a:cubicBezTo>
                    <a:cubicBezTo>
                      <a:pt x="134963" y="17593"/>
                      <a:pt x="135113" y="17660"/>
                      <a:pt x="135207" y="17824"/>
                    </a:cubicBezTo>
                    <a:cubicBezTo>
                      <a:pt x="134034" y="19552"/>
                      <a:pt x="132306" y="20879"/>
                      <a:pt x="131904" y="23132"/>
                    </a:cubicBezTo>
                    <a:cubicBezTo>
                      <a:pt x="132151" y="23872"/>
                      <a:pt x="132954" y="24150"/>
                      <a:pt x="133386" y="24737"/>
                    </a:cubicBezTo>
                    <a:cubicBezTo>
                      <a:pt x="133540" y="25755"/>
                      <a:pt x="133818" y="26743"/>
                      <a:pt x="134836" y="27144"/>
                    </a:cubicBezTo>
                    <a:cubicBezTo>
                      <a:pt x="135762" y="26465"/>
                      <a:pt x="136287" y="25539"/>
                      <a:pt x="137398" y="25014"/>
                    </a:cubicBezTo>
                    <a:cubicBezTo>
                      <a:pt x="137058" y="23687"/>
                      <a:pt x="138571" y="23872"/>
                      <a:pt x="137799" y="22885"/>
                    </a:cubicBezTo>
                    <a:cubicBezTo>
                      <a:pt x="137892" y="22360"/>
                      <a:pt x="138756" y="22360"/>
                      <a:pt x="138879" y="21836"/>
                    </a:cubicBezTo>
                    <a:cubicBezTo>
                      <a:pt x="138355" y="21496"/>
                      <a:pt x="137244" y="21589"/>
                      <a:pt x="137429" y="20755"/>
                    </a:cubicBezTo>
                    <a:cubicBezTo>
                      <a:pt x="137643" y="19296"/>
                      <a:pt x="138679" y="18953"/>
                      <a:pt x="140104" y="18953"/>
                    </a:cubicBezTo>
                    <a:cubicBezTo>
                      <a:pt x="140939" y="18953"/>
                      <a:pt x="141907" y="19071"/>
                      <a:pt x="142922" y="19151"/>
                    </a:cubicBezTo>
                    <a:cubicBezTo>
                      <a:pt x="143447" y="18749"/>
                      <a:pt x="143385" y="17916"/>
                      <a:pt x="144002" y="17577"/>
                    </a:cubicBezTo>
                    <a:cubicBezTo>
                      <a:pt x="146117" y="17456"/>
                      <a:pt x="147699" y="16773"/>
                      <a:pt x="149039" y="16773"/>
                    </a:cubicBezTo>
                    <a:cubicBezTo>
                      <a:pt x="149068" y="16773"/>
                      <a:pt x="149097" y="16774"/>
                      <a:pt x="149125" y="16774"/>
                    </a:cubicBezTo>
                    <a:cubicBezTo>
                      <a:pt x="149125" y="15602"/>
                      <a:pt x="147305" y="15787"/>
                      <a:pt x="147305" y="14645"/>
                    </a:cubicBezTo>
                    <a:cubicBezTo>
                      <a:pt x="148096" y="14560"/>
                      <a:pt x="148007" y="13854"/>
                      <a:pt x="148863" y="13854"/>
                    </a:cubicBezTo>
                    <a:cubicBezTo>
                      <a:pt x="148942" y="13854"/>
                      <a:pt x="149029" y="13860"/>
                      <a:pt x="149125" y="13873"/>
                    </a:cubicBezTo>
                    <a:cubicBezTo>
                      <a:pt x="150899" y="13901"/>
                      <a:pt x="150824" y="15240"/>
                      <a:pt x="152601" y="15240"/>
                    </a:cubicBezTo>
                    <a:cubicBezTo>
                      <a:pt x="152772" y="15240"/>
                      <a:pt x="152960" y="15227"/>
                      <a:pt x="153168" y="15200"/>
                    </a:cubicBezTo>
                    <a:cubicBezTo>
                      <a:pt x="153662" y="14707"/>
                      <a:pt x="152829" y="13842"/>
                      <a:pt x="153539" y="13040"/>
                    </a:cubicBezTo>
                    <a:cubicBezTo>
                      <a:pt x="152836" y="12820"/>
                      <a:pt x="151915" y="12039"/>
                      <a:pt x="151120" y="12039"/>
                    </a:cubicBezTo>
                    <a:cubicBezTo>
                      <a:pt x="150797" y="12039"/>
                      <a:pt x="150495" y="12168"/>
                      <a:pt x="150236" y="12515"/>
                    </a:cubicBezTo>
                    <a:cubicBezTo>
                      <a:pt x="150360" y="12052"/>
                      <a:pt x="150236" y="11528"/>
                      <a:pt x="149866" y="11188"/>
                    </a:cubicBezTo>
                    <a:cubicBezTo>
                      <a:pt x="148153" y="10733"/>
                      <a:pt x="147113" y="9790"/>
                      <a:pt x="144812" y="9790"/>
                    </a:cubicBezTo>
                    <a:cubicBezTo>
                      <a:pt x="144460" y="9790"/>
                      <a:pt x="144080" y="9812"/>
                      <a:pt x="143663" y="9861"/>
                    </a:cubicBezTo>
                    <a:cubicBezTo>
                      <a:pt x="143231" y="9367"/>
                      <a:pt x="142243" y="9306"/>
                      <a:pt x="141811" y="8812"/>
                    </a:cubicBezTo>
                    <a:cubicBezTo>
                      <a:pt x="141600" y="8831"/>
                      <a:pt x="141404" y="8839"/>
                      <a:pt x="141219" y="8839"/>
                    </a:cubicBezTo>
                    <a:cubicBezTo>
                      <a:pt x="139599" y="8839"/>
                      <a:pt x="138906" y="8182"/>
                      <a:pt x="137303" y="8182"/>
                    </a:cubicBezTo>
                    <a:cubicBezTo>
                      <a:pt x="137009" y="8182"/>
                      <a:pt x="136684" y="8204"/>
                      <a:pt x="136318" y="8256"/>
                    </a:cubicBezTo>
                    <a:cubicBezTo>
                      <a:pt x="135793" y="9028"/>
                      <a:pt x="137305" y="9614"/>
                      <a:pt x="136318" y="9861"/>
                    </a:cubicBezTo>
                    <a:cubicBezTo>
                      <a:pt x="135238" y="9738"/>
                      <a:pt x="135454" y="8719"/>
                      <a:pt x="134497" y="8534"/>
                    </a:cubicBezTo>
                    <a:cubicBezTo>
                      <a:pt x="134049" y="8880"/>
                      <a:pt x="133446" y="8955"/>
                      <a:pt x="132743" y="8955"/>
                    </a:cubicBezTo>
                    <a:cubicBezTo>
                      <a:pt x="132207" y="8955"/>
                      <a:pt x="131612" y="8911"/>
                      <a:pt x="130982" y="8911"/>
                    </a:cubicBezTo>
                    <a:cubicBezTo>
                      <a:pt x="130446" y="8911"/>
                      <a:pt x="129885" y="8943"/>
                      <a:pt x="129312" y="9059"/>
                    </a:cubicBezTo>
                    <a:cubicBezTo>
                      <a:pt x="128168" y="8514"/>
                      <a:pt x="128106" y="7128"/>
                      <a:pt x="126198" y="7128"/>
                    </a:cubicBezTo>
                    <a:cubicBezTo>
                      <a:pt x="125944" y="7128"/>
                      <a:pt x="125657" y="7153"/>
                      <a:pt x="125331" y="7207"/>
                    </a:cubicBezTo>
                    <a:cubicBezTo>
                      <a:pt x="124806" y="7269"/>
                      <a:pt x="125207" y="7979"/>
                      <a:pt x="124590" y="7979"/>
                    </a:cubicBezTo>
                    <a:cubicBezTo>
                      <a:pt x="123047" y="7516"/>
                      <a:pt x="121566" y="6991"/>
                      <a:pt x="120177" y="6405"/>
                    </a:cubicBezTo>
                    <a:cubicBezTo>
                      <a:pt x="120054" y="6682"/>
                      <a:pt x="119776" y="6868"/>
                      <a:pt x="119467" y="6929"/>
                    </a:cubicBezTo>
                    <a:cubicBezTo>
                      <a:pt x="119782" y="6216"/>
                      <a:pt x="119255" y="6102"/>
                      <a:pt x="118584" y="6102"/>
                    </a:cubicBezTo>
                    <a:cubicBezTo>
                      <a:pt x="118269" y="6102"/>
                      <a:pt x="117922" y="6127"/>
                      <a:pt x="117615" y="6127"/>
                    </a:cubicBezTo>
                    <a:cubicBezTo>
                      <a:pt x="118510" y="5510"/>
                      <a:pt x="117245" y="5541"/>
                      <a:pt x="116906" y="5047"/>
                    </a:cubicBezTo>
                    <a:cubicBezTo>
                      <a:pt x="116416" y="5184"/>
                      <a:pt x="116073" y="5236"/>
                      <a:pt x="115796" y="5236"/>
                    </a:cubicBezTo>
                    <a:cubicBezTo>
                      <a:pt x="115077" y="5236"/>
                      <a:pt x="114807" y="4889"/>
                      <a:pt x="113603" y="4800"/>
                    </a:cubicBezTo>
                    <a:cubicBezTo>
                      <a:pt x="113525" y="5017"/>
                      <a:pt x="113169" y="5045"/>
                      <a:pt x="112778" y="5045"/>
                    </a:cubicBezTo>
                    <a:cubicBezTo>
                      <a:pt x="112641" y="5045"/>
                      <a:pt x="112500" y="5041"/>
                      <a:pt x="112364" y="5041"/>
                    </a:cubicBezTo>
                    <a:cubicBezTo>
                      <a:pt x="112280" y="5041"/>
                      <a:pt x="112199" y="5043"/>
                      <a:pt x="112122" y="5047"/>
                    </a:cubicBezTo>
                    <a:cubicBezTo>
                      <a:pt x="111783" y="5571"/>
                      <a:pt x="113233" y="5942"/>
                      <a:pt x="112122" y="6127"/>
                    </a:cubicBezTo>
                    <a:cubicBezTo>
                      <a:pt x="111517" y="6056"/>
                      <a:pt x="110881" y="6029"/>
                      <a:pt x="110229" y="6029"/>
                    </a:cubicBezTo>
                    <a:cubicBezTo>
                      <a:pt x="108266" y="6029"/>
                      <a:pt x="106155" y="6271"/>
                      <a:pt x="104291" y="6271"/>
                    </a:cubicBezTo>
                    <a:cubicBezTo>
                      <a:pt x="103552" y="6271"/>
                      <a:pt x="102852" y="6233"/>
                      <a:pt x="102215" y="6127"/>
                    </a:cubicBezTo>
                    <a:cubicBezTo>
                      <a:pt x="101381" y="5988"/>
                      <a:pt x="101023" y="5298"/>
                      <a:pt x="100306" y="5298"/>
                    </a:cubicBezTo>
                    <a:cubicBezTo>
                      <a:pt x="100227" y="5298"/>
                      <a:pt x="100144" y="5306"/>
                      <a:pt x="100055" y="5325"/>
                    </a:cubicBezTo>
                    <a:cubicBezTo>
                      <a:pt x="99729" y="5378"/>
                      <a:pt x="99424" y="5400"/>
                      <a:pt x="99135" y="5400"/>
                    </a:cubicBezTo>
                    <a:cubicBezTo>
                      <a:pt x="97917" y="5400"/>
                      <a:pt x="96985" y="4999"/>
                      <a:pt x="96012" y="4800"/>
                    </a:cubicBezTo>
                    <a:cubicBezTo>
                      <a:pt x="95907" y="4777"/>
                      <a:pt x="95793" y="4770"/>
                      <a:pt x="95675" y="4770"/>
                    </a:cubicBezTo>
                    <a:cubicBezTo>
                      <a:pt x="95391" y="4770"/>
                      <a:pt x="95080" y="4815"/>
                      <a:pt x="94803" y="4815"/>
                    </a:cubicBezTo>
                    <a:cubicBezTo>
                      <a:pt x="94719" y="4815"/>
                      <a:pt x="94638" y="4811"/>
                      <a:pt x="94562" y="4800"/>
                    </a:cubicBezTo>
                    <a:cubicBezTo>
                      <a:pt x="93785" y="4696"/>
                      <a:pt x="93161" y="4180"/>
                      <a:pt x="91778" y="4180"/>
                    </a:cubicBezTo>
                    <a:cubicBezTo>
                      <a:pt x="91512" y="4180"/>
                      <a:pt x="91218" y="4200"/>
                      <a:pt x="90889" y="4244"/>
                    </a:cubicBezTo>
                    <a:cubicBezTo>
                      <a:pt x="91012" y="3565"/>
                      <a:pt x="91969" y="3473"/>
                      <a:pt x="91969" y="2670"/>
                    </a:cubicBezTo>
                    <a:cubicBezTo>
                      <a:pt x="91475" y="1899"/>
                      <a:pt x="90272" y="1590"/>
                      <a:pt x="89778" y="819"/>
                    </a:cubicBezTo>
                    <a:cubicBezTo>
                      <a:pt x="89054" y="1040"/>
                      <a:pt x="88080" y="1091"/>
                      <a:pt x="87054" y="1091"/>
                    </a:cubicBezTo>
                    <a:cubicBezTo>
                      <a:pt x="86506" y="1091"/>
                      <a:pt x="85943" y="1076"/>
                      <a:pt x="85396" y="1066"/>
                    </a:cubicBezTo>
                    <a:cubicBezTo>
                      <a:pt x="84536" y="865"/>
                      <a:pt x="84607" y="0"/>
                      <a:pt x="83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Google Shape;1702;p76"/>
              <p:cNvSpPr/>
              <p:nvPr/>
            </p:nvSpPr>
            <p:spPr>
              <a:xfrm>
                <a:off x="3389100" y="1760350"/>
                <a:ext cx="1047025" cy="824025"/>
              </a:xfrm>
              <a:custGeom>
                <a:avLst/>
                <a:gdLst/>
                <a:ahLst/>
                <a:cxnLst/>
                <a:rect l="l" t="t" r="r" b="b"/>
                <a:pathLst>
                  <a:path w="41881" h="32961" extrusionOk="0">
                    <a:moveTo>
                      <a:pt x="31440" y="1582"/>
                    </a:moveTo>
                    <a:cubicBezTo>
                      <a:pt x="31470" y="1582"/>
                      <a:pt x="31495" y="1589"/>
                      <a:pt x="31511" y="1605"/>
                    </a:cubicBezTo>
                    <a:cubicBezTo>
                      <a:pt x="31665" y="1708"/>
                      <a:pt x="31392" y="1874"/>
                      <a:pt x="31225" y="1874"/>
                    </a:cubicBezTo>
                    <a:cubicBezTo>
                      <a:pt x="31191" y="1874"/>
                      <a:pt x="31161" y="1867"/>
                      <a:pt x="31140" y="1852"/>
                    </a:cubicBezTo>
                    <a:cubicBezTo>
                      <a:pt x="31012" y="1749"/>
                      <a:pt x="31289" y="1582"/>
                      <a:pt x="31440" y="1582"/>
                    </a:cubicBezTo>
                    <a:close/>
                    <a:moveTo>
                      <a:pt x="30431" y="11450"/>
                    </a:moveTo>
                    <a:cubicBezTo>
                      <a:pt x="30462" y="12252"/>
                      <a:pt x="29320" y="12221"/>
                      <a:pt x="28239" y="12252"/>
                    </a:cubicBezTo>
                    <a:cubicBezTo>
                      <a:pt x="28209" y="11450"/>
                      <a:pt x="29505" y="11573"/>
                      <a:pt x="30431" y="11450"/>
                    </a:cubicBezTo>
                    <a:close/>
                    <a:moveTo>
                      <a:pt x="26540" y="6105"/>
                    </a:moveTo>
                    <a:cubicBezTo>
                      <a:pt x="26872" y="6105"/>
                      <a:pt x="27047" y="6199"/>
                      <a:pt x="27128" y="6388"/>
                    </a:cubicBezTo>
                    <a:cubicBezTo>
                      <a:pt x="26820" y="8209"/>
                      <a:pt x="23857" y="8086"/>
                      <a:pt x="24197" y="10370"/>
                    </a:cubicBezTo>
                    <a:cubicBezTo>
                      <a:pt x="25030" y="10987"/>
                      <a:pt x="26048" y="11357"/>
                      <a:pt x="27128" y="11419"/>
                    </a:cubicBezTo>
                    <a:lnTo>
                      <a:pt x="27128" y="14073"/>
                    </a:lnTo>
                    <a:cubicBezTo>
                      <a:pt x="26416" y="13994"/>
                      <a:pt x="27058" y="12922"/>
                      <a:pt x="26216" y="12922"/>
                    </a:cubicBezTo>
                    <a:cubicBezTo>
                      <a:pt x="26073" y="12922"/>
                      <a:pt x="25888" y="12952"/>
                      <a:pt x="25647" y="13024"/>
                    </a:cubicBezTo>
                    <a:cubicBezTo>
                      <a:pt x="24845" y="13950"/>
                      <a:pt x="25369" y="15801"/>
                      <a:pt x="24197" y="16480"/>
                    </a:cubicBezTo>
                    <a:cubicBezTo>
                      <a:pt x="23972" y="16498"/>
                      <a:pt x="23757" y="16504"/>
                      <a:pt x="23551" y="16504"/>
                    </a:cubicBezTo>
                    <a:cubicBezTo>
                      <a:pt x="22911" y="16504"/>
                      <a:pt x="22354" y="16441"/>
                      <a:pt x="21851" y="16441"/>
                    </a:cubicBezTo>
                    <a:cubicBezTo>
                      <a:pt x="21647" y="16441"/>
                      <a:pt x="21453" y="16451"/>
                      <a:pt x="21265" y="16480"/>
                    </a:cubicBezTo>
                    <a:cubicBezTo>
                      <a:pt x="20246" y="16635"/>
                      <a:pt x="20030" y="17252"/>
                      <a:pt x="19073" y="17283"/>
                    </a:cubicBezTo>
                    <a:cubicBezTo>
                      <a:pt x="19136" y="17073"/>
                      <a:pt x="18628" y="16720"/>
                      <a:pt x="18277" y="16720"/>
                    </a:cubicBezTo>
                    <a:cubicBezTo>
                      <a:pt x="18112" y="16720"/>
                      <a:pt x="17982" y="16798"/>
                      <a:pt x="17962" y="17005"/>
                    </a:cubicBezTo>
                    <a:cubicBezTo>
                      <a:pt x="17098" y="16943"/>
                      <a:pt x="17098" y="16295"/>
                      <a:pt x="17962" y="16233"/>
                    </a:cubicBezTo>
                    <a:cubicBezTo>
                      <a:pt x="17098" y="15616"/>
                      <a:pt x="16543" y="14629"/>
                      <a:pt x="16512" y="13548"/>
                    </a:cubicBezTo>
                    <a:lnTo>
                      <a:pt x="16512" y="13548"/>
                    </a:lnTo>
                    <a:cubicBezTo>
                      <a:pt x="18098" y="13656"/>
                      <a:pt x="17764" y="16433"/>
                      <a:pt x="19814" y="16433"/>
                    </a:cubicBezTo>
                    <a:cubicBezTo>
                      <a:pt x="20117" y="16433"/>
                      <a:pt x="20473" y="16373"/>
                      <a:pt x="20894" y="16233"/>
                    </a:cubicBezTo>
                    <a:cubicBezTo>
                      <a:pt x="21728" y="15153"/>
                      <a:pt x="22283" y="13857"/>
                      <a:pt x="23086" y="12746"/>
                    </a:cubicBezTo>
                    <a:cubicBezTo>
                      <a:pt x="22931" y="12191"/>
                      <a:pt x="22684" y="11635"/>
                      <a:pt x="22345" y="11141"/>
                    </a:cubicBezTo>
                    <a:cubicBezTo>
                      <a:pt x="22561" y="8641"/>
                      <a:pt x="25184" y="7901"/>
                      <a:pt x="26388" y="6111"/>
                    </a:cubicBezTo>
                    <a:cubicBezTo>
                      <a:pt x="26442" y="6107"/>
                      <a:pt x="26492" y="6105"/>
                      <a:pt x="26540" y="6105"/>
                    </a:cubicBezTo>
                    <a:close/>
                    <a:moveTo>
                      <a:pt x="16851" y="27097"/>
                    </a:moveTo>
                    <a:lnTo>
                      <a:pt x="16851" y="27621"/>
                    </a:lnTo>
                    <a:cubicBezTo>
                      <a:pt x="16481" y="27621"/>
                      <a:pt x="16389" y="27158"/>
                      <a:pt x="16851" y="27097"/>
                    </a:cubicBezTo>
                    <a:close/>
                    <a:moveTo>
                      <a:pt x="27128" y="0"/>
                    </a:moveTo>
                    <a:cubicBezTo>
                      <a:pt x="26110" y="494"/>
                      <a:pt x="25184" y="1049"/>
                      <a:pt x="24197" y="1574"/>
                    </a:cubicBezTo>
                    <a:cubicBezTo>
                      <a:pt x="24153" y="1469"/>
                      <a:pt x="24097" y="1434"/>
                      <a:pt x="24024" y="1434"/>
                    </a:cubicBezTo>
                    <a:cubicBezTo>
                      <a:pt x="23870" y="1434"/>
                      <a:pt x="23642" y="1594"/>
                      <a:pt x="23298" y="1594"/>
                    </a:cubicBezTo>
                    <a:cubicBezTo>
                      <a:pt x="23232" y="1594"/>
                      <a:pt x="23161" y="1588"/>
                      <a:pt x="23086" y="1574"/>
                    </a:cubicBezTo>
                    <a:cubicBezTo>
                      <a:pt x="21789" y="2593"/>
                      <a:pt x="20154" y="3333"/>
                      <a:pt x="18703" y="4228"/>
                    </a:cubicBezTo>
                    <a:cubicBezTo>
                      <a:pt x="18302" y="5432"/>
                      <a:pt x="17530" y="6450"/>
                      <a:pt x="16512" y="7160"/>
                    </a:cubicBezTo>
                    <a:cubicBezTo>
                      <a:pt x="16419" y="6851"/>
                      <a:pt x="15833" y="6944"/>
                      <a:pt x="15401" y="6882"/>
                    </a:cubicBezTo>
                    <a:lnTo>
                      <a:pt x="15401" y="7962"/>
                    </a:lnTo>
                    <a:cubicBezTo>
                      <a:pt x="13086" y="8055"/>
                      <a:pt x="12839" y="9629"/>
                      <a:pt x="12099" y="10863"/>
                    </a:cubicBezTo>
                    <a:cubicBezTo>
                      <a:pt x="12839" y="11512"/>
                      <a:pt x="12932" y="12561"/>
                      <a:pt x="12839" y="13795"/>
                    </a:cubicBezTo>
                    <a:cubicBezTo>
                      <a:pt x="13179" y="14505"/>
                      <a:pt x="15154" y="14073"/>
                      <a:pt x="15771" y="14598"/>
                    </a:cubicBezTo>
                    <a:cubicBezTo>
                      <a:pt x="14969" y="15369"/>
                      <a:pt x="14290" y="15678"/>
                      <a:pt x="14290" y="16449"/>
                    </a:cubicBezTo>
                    <a:cubicBezTo>
                      <a:pt x="14368" y="16437"/>
                      <a:pt x="14438" y="16431"/>
                      <a:pt x="14500" y="16431"/>
                    </a:cubicBezTo>
                    <a:cubicBezTo>
                      <a:pt x="15050" y="16431"/>
                      <a:pt x="15003" y="16891"/>
                      <a:pt x="15031" y="17252"/>
                    </a:cubicBezTo>
                    <a:cubicBezTo>
                      <a:pt x="13734" y="17252"/>
                      <a:pt x="12901" y="17684"/>
                      <a:pt x="11728" y="17776"/>
                    </a:cubicBezTo>
                    <a:cubicBezTo>
                      <a:pt x="11389" y="18270"/>
                      <a:pt x="10710" y="18455"/>
                      <a:pt x="10988" y="19381"/>
                    </a:cubicBezTo>
                    <a:cubicBezTo>
                      <a:pt x="10773" y="19333"/>
                      <a:pt x="10594" y="19312"/>
                      <a:pt x="10443" y="19312"/>
                    </a:cubicBezTo>
                    <a:cubicBezTo>
                      <a:pt x="9225" y="19312"/>
                      <a:pt x="9912" y="20725"/>
                      <a:pt x="8674" y="20725"/>
                    </a:cubicBezTo>
                    <a:cubicBezTo>
                      <a:pt x="8599" y="20725"/>
                      <a:pt x="8517" y="20719"/>
                      <a:pt x="8426" y="20708"/>
                    </a:cubicBezTo>
                    <a:lnTo>
                      <a:pt x="8426" y="20708"/>
                    </a:lnTo>
                    <a:cubicBezTo>
                      <a:pt x="8488" y="21017"/>
                      <a:pt x="8364" y="21171"/>
                      <a:pt x="8056" y="21233"/>
                    </a:cubicBezTo>
                    <a:cubicBezTo>
                      <a:pt x="7947" y="21225"/>
                      <a:pt x="7844" y="21221"/>
                      <a:pt x="7746" y="21221"/>
                    </a:cubicBezTo>
                    <a:cubicBezTo>
                      <a:pt x="6402" y="21221"/>
                      <a:pt x="6044" y="21968"/>
                      <a:pt x="5124" y="22313"/>
                    </a:cubicBezTo>
                    <a:cubicBezTo>
                      <a:pt x="4229" y="22437"/>
                      <a:pt x="3241" y="22529"/>
                      <a:pt x="3303" y="23362"/>
                    </a:cubicBezTo>
                    <a:cubicBezTo>
                      <a:pt x="3632" y="23609"/>
                      <a:pt x="4236" y="23650"/>
                      <a:pt x="4885" y="23650"/>
                    </a:cubicBezTo>
                    <a:cubicBezTo>
                      <a:pt x="5210" y="23650"/>
                      <a:pt x="5546" y="23640"/>
                      <a:pt x="5865" y="23640"/>
                    </a:cubicBezTo>
                    <a:cubicBezTo>
                      <a:pt x="5679" y="24844"/>
                      <a:pt x="7562" y="24535"/>
                      <a:pt x="7346" y="25770"/>
                    </a:cubicBezTo>
                    <a:cubicBezTo>
                      <a:pt x="6945" y="26109"/>
                      <a:pt x="6945" y="26757"/>
                      <a:pt x="6235" y="26819"/>
                    </a:cubicBezTo>
                    <a:cubicBezTo>
                      <a:pt x="5770" y="26650"/>
                      <a:pt x="5316" y="26592"/>
                      <a:pt x="4856" y="26592"/>
                    </a:cubicBezTo>
                    <a:cubicBezTo>
                      <a:pt x="3859" y="26592"/>
                      <a:pt x="2832" y="26865"/>
                      <a:pt x="1594" y="26865"/>
                    </a:cubicBezTo>
                    <a:cubicBezTo>
                      <a:pt x="1320" y="26865"/>
                      <a:pt x="1037" y="26851"/>
                      <a:pt x="742" y="26819"/>
                    </a:cubicBezTo>
                    <a:lnTo>
                      <a:pt x="742" y="26819"/>
                    </a:lnTo>
                    <a:cubicBezTo>
                      <a:pt x="371" y="27683"/>
                      <a:pt x="1544" y="29720"/>
                      <a:pt x="1" y="29751"/>
                    </a:cubicBezTo>
                    <a:cubicBezTo>
                      <a:pt x="279" y="30522"/>
                      <a:pt x="1112" y="30893"/>
                      <a:pt x="742" y="32127"/>
                    </a:cubicBezTo>
                    <a:cubicBezTo>
                      <a:pt x="1019" y="32087"/>
                      <a:pt x="1265" y="32070"/>
                      <a:pt x="1487" y="32070"/>
                    </a:cubicBezTo>
                    <a:cubicBezTo>
                      <a:pt x="2625" y="32070"/>
                      <a:pt x="3140" y="32523"/>
                      <a:pt x="4044" y="32652"/>
                    </a:cubicBezTo>
                    <a:cubicBezTo>
                      <a:pt x="4723" y="32405"/>
                      <a:pt x="5108" y="32281"/>
                      <a:pt x="5498" y="32281"/>
                    </a:cubicBezTo>
                    <a:cubicBezTo>
                      <a:pt x="5888" y="32281"/>
                      <a:pt x="6281" y="32405"/>
                      <a:pt x="6976" y="32652"/>
                    </a:cubicBezTo>
                    <a:cubicBezTo>
                      <a:pt x="7809" y="31603"/>
                      <a:pt x="9074" y="30800"/>
                      <a:pt x="8796" y="28948"/>
                    </a:cubicBezTo>
                    <a:cubicBezTo>
                      <a:pt x="10401" y="28609"/>
                      <a:pt x="10124" y="26912"/>
                      <a:pt x="12099" y="26819"/>
                    </a:cubicBezTo>
                    <a:cubicBezTo>
                      <a:pt x="12528" y="27008"/>
                      <a:pt x="12885" y="27077"/>
                      <a:pt x="13210" y="27077"/>
                    </a:cubicBezTo>
                    <a:cubicBezTo>
                      <a:pt x="14054" y="27077"/>
                      <a:pt x="14679" y="26608"/>
                      <a:pt x="15771" y="26541"/>
                    </a:cubicBezTo>
                    <a:lnTo>
                      <a:pt x="15771" y="26541"/>
                    </a:lnTo>
                    <a:cubicBezTo>
                      <a:pt x="14722" y="27591"/>
                      <a:pt x="15247" y="29257"/>
                      <a:pt x="15771" y="30553"/>
                    </a:cubicBezTo>
                    <a:cubicBezTo>
                      <a:pt x="18086" y="30399"/>
                      <a:pt x="16635" y="29041"/>
                      <a:pt x="16851" y="27621"/>
                    </a:cubicBezTo>
                    <a:lnTo>
                      <a:pt x="16851" y="27621"/>
                    </a:lnTo>
                    <a:cubicBezTo>
                      <a:pt x="17623" y="27683"/>
                      <a:pt x="17592" y="28331"/>
                      <a:pt x="17962" y="28671"/>
                    </a:cubicBezTo>
                    <a:cubicBezTo>
                      <a:pt x="19752" y="28702"/>
                      <a:pt x="20863" y="29226"/>
                      <a:pt x="21265" y="30275"/>
                    </a:cubicBezTo>
                    <a:cubicBezTo>
                      <a:pt x="21217" y="30731"/>
                      <a:pt x="20685" y="30814"/>
                      <a:pt x="20017" y="30814"/>
                    </a:cubicBezTo>
                    <a:cubicBezTo>
                      <a:pt x="19824" y="30814"/>
                      <a:pt x="19620" y="30807"/>
                      <a:pt x="19413" y="30800"/>
                    </a:cubicBezTo>
                    <a:lnTo>
                      <a:pt x="19413" y="30800"/>
                    </a:lnTo>
                    <a:cubicBezTo>
                      <a:pt x="19351" y="31726"/>
                      <a:pt x="20709" y="31633"/>
                      <a:pt x="21265" y="32127"/>
                    </a:cubicBezTo>
                    <a:cubicBezTo>
                      <a:pt x="21080" y="30954"/>
                      <a:pt x="22252" y="30738"/>
                      <a:pt x="23086" y="30275"/>
                    </a:cubicBezTo>
                    <a:cubicBezTo>
                      <a:pt x="23302" y="29689"/>
                      <a:pt x="22376" y="29905"/>
                      <a:pt x="22345" y="29473"/>
                    </a:cubicBezTo>
                    <a:cubicBezTo>
                      <a:pt x="22484" y="29302"/>
                      <a:pt x="22618" y="29239"/>
                      <a:pt x="22749" y="29239"/>
                    </a:cubicBezTo>
                    <a:cubicBezTo>
                      <a:pt x="23116" y="29239"/>
                      <a:pt x="23455" y="29738"/>
                      <a:pt x="23801" y="29738"/>
                    </a:cubicBezTo>
                    <a:cubicBezTo>
                      <a:pt x="23931" y="29738"/>
                      <a:pt x="24062" y="29667"/>
                      <a:pt x="24197" y="29473"/>
                    </a:cubicBezTo>
                    <a:cubicBezTo>
                      <a:pt x="23209" y="28084"/>
                      <a:pt x="18641" y="27837"/>
                      <a:pt x="19814" y="25770"/>
                    </a:cubicBezTo>
                    <a:lnTo>
                      <a:pt x="19814" y="25770"/>
                    </a:lnTo>
                    <a:cubicBezTo>
                      <a:pt x="20894" y="26973"/>
                      <a:pt x="22962" y="27560"/>
                      <a:pt x="24197" y="28671"/>
                    </a:cubicBezTo>
                    <a:cubicBezTo>
                      <a:pt x="24413" y="28887"/>
                      <a:pt x="24721" y="29504"/>
                      <a:pt x="24906" y="29751"/>
                    </a:cubicBezTo>
                    <a:cubicBezTo>
                      <a:pt x="25215" y="30090"/>
                      <a:pt x="25801" y="30399"/>
                      <a:pt x="25647" y="30800"/>
                    </a:cubicBezTo>
                    <a:lnTo>
                      <a:pt x="25647" y="32405"/>
                    </a:lnTo>
                    <a:cubicBezTo>
                      <a:pt x="25967" y="32625"/>
                      <a:pt x="26545" y="32663"/>
                      <a:pt x="27180" y="32663"/>
                    </a:cubicBezTo>
                    <a:cubicBezTo>
                      <a:pt x="27527" y="32663"/>
                      <a:pt x="27891" y="32652"/>
                      <a:pt x="28239" y="32652"/>
                    </a:cubicBezTo>
                    <a:cubicBezTo>
                      <a:pt x="28826" y="31757"/>
                      <a:pt x="27561" y="30430"/>
                      <a:pt x="28579" y="29473"/>
                    </a:cubicBezTo>
                    <a:lnTo>
                      <a:pt x="29690" y="29473"/>
                    </a:lnTo>
                    <a:cubicBezTo>
                      <a:pt x="29258" y="30522"/>
                      <a:pt x="29628" y="30461"/>
                      <a:pt x="29320" y="31603"/>
                    </a:cubicBezTo>
                    <a:cubicBezTo>
                      <a:pt x="29362" y="31598"/>
                      <a:pt x="29401" y="31596"/>
                      <a:pt x="29437" y="31596"/>
                    </a:cubicBezTo>
                    <a:cubicBezTo>
                      <a:pt x="30121" y="31596"/>
                      <a:pt x="29845" y="32388"/>
                      <a:pt x="30431" y="32652"/>
                    </a:cubicBezTo>
                    <a:cubicBezTo>
                      <a:pt x="30708" y="32806"/>
                      <a:pt x="31017" y="32899"/>
                      <a:pt x="31326" y="32960"/>
                    </a:cubicBezTo>
                    <a:lnTo>
                      <a:pt x="31819" y="26294"/>
                    </a:lnTo>
                    <a:cubicBezTo>
                      <a:pt x="34751" y="25245"/>
                      <a:pt x="37621" y="23980"/>
                      <a:pt x="40368" y="22498"/>
                    </a:cubicBezTo>
                    <a:cubicBezTo>
                      <a:pt x="41880" y="20770"/>
                      <a:pt x="41788" y="19536"/>
                      <a:pt x="41788" y="19536"/>
                    </a:cubicBezTo>
                    <a:cubicBezTo>
                      <a:pt x="41788" y="19536"/>
                      <a:pt x="39319" y="19350"/>
                      <a:pt x="38084" y="18826"/>
                    </a:cubicBezTo>
                    <a:cubicBezTo>
                      <a:pt x="37440" y="18137"/>
                      <a:pt x="36571" y="17752"/>
                      <a:pt x="35674" y="17752"/>
                    </a:cubicBezTo>
                    <a:cubicBezTo>
                      <a:pt x="35326" y="17752"/>
                      <a:pt x="34973" y="17810"/>
                      <a:pt x="34628" y="17931"/>
                    </a:cubicBezTo>
                    <a:cubicBezTo>
                      <a:pt x="34813" y="16604"/>
                      <a:pt x="33949" y="15338"/>
                      <a:pt x="32005" y="15338"/>
                    </a:cubicBezTo>
                    <a:cubicBezTo>
                      <a:pt x="30060" y="15338"/>
                      <a:pt x="30492" y="12314"/>
                      <a:pt x="31819" y="11512"/>
                    </a:cubicBezTo>
                    <a:cubicBezTo>
                      <a:pt x="33147" y="10740"/>
                      <a:pt x="32869" y="10401"/>
                      <a:pt x="31819" y="9598"/>
                    </a:cubicBezTo>
                    <a:cubicBezTo>
                      <a:pt x="30770" y="8796"/>
                      <a:pt x="30338" y="5895"/>
                      <a:pt x="30338" y="5895"/>
                    </a:cubicBezTo>
                    <a:lnTo>
                      <a:pt x="32282" y="1574"/>
                    </a:lnTo>
                    <a:lnTo>
                      <a:pt x="32252" y="1574"/>
                    </a:lnTo>
                    <a:cubicBezTo>
                      <a:pt x="31758" y="926"/>
                      <a:pt x="31140" y="370"/>
                      <a:pt x="30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1703;p76"/>
              <p:cNvSpPr/>
              <p:nvPr/>
            </p:nvSpPr>
            <p:spPr>
              <a:xfrm>
                <a:off x="1804350" y="3002525"/>
                <a:ext cx="1016925" cy="1308775"/>
              </a:xfrm>
              <a:custGeom>
                <a:avLst/>
                <a:gdLst/>
                <a:ahLst/>
                <a:cxnLst/>
                <a:rect l="l" t="t" r="r" b="b"/>
                <a:pathLst>
                  <a:path w="40677" h="52351" extrusionOk="0">
                    <a:moveTo>
                      <a:pt x="8056" y="1"/>
                    </a:moveTo>
                    <a:cubicBezTo>
                      <a:pt x="7754" y="412"/>
                      <a:pt x="7452" y="823"/>
                      <a:pt x="6588" y="823"/>
                    </a:cubicBezTo>
                    <a:cubicBezTo>
                      <a:pt x="6479" y="823"/>
                      <a:pt x="6362" y="817"/>
                      <a:pt x="6235" y="803"/>
                    </a:cubicBezTo>
                    <a:cubicBezTo>
                      <a:pt x="5679" y="1883"/>
                      <a:pt x="4198" y="2346"/>
                      <a:pt x="3303" y="3179"/>
                    </a:cubicBezTo>
                    <a:cubicBezTo>
                      <a:pt x="2963" y="3704"/>
                      <a:pt x="2562" y="4198"/>
                      <a:pt x="2130" y="4661"/>
                    </a:cubicBezTo>
                    <a:cubicBezTo>
                      <a:pt x="2377" y="5154"/>
                      <a:pt x="2686" y="5586"/>
                      <a:pt x="2902" y="6111"/>
                    </a:cubicBezTo>
                    <a:cubicBezTo>
                      <a:pt x="2902" y="6636"/>
                      <a:pt x="1914" y="6451"/>
                      <a:pt x="2192" y="7160"/>
                    </a:cubicBezTo>
                    <a:cubicBezTo>
                      <a:pt x="2346" y="8549"/>
                      <a:pt x="1019" y="8796"/>
                      <a:pt x="710" y="9815"/>
                    </a:cubicBezTo>
                    <a:cubicBezTo>
                      <a:pt x="1" y="11697"/>
                      <a:pt x="2192" y="12685"/>
                      <a:pt x="710" y="13549"/>
                    </a:cubicBezTo>
                    <a:cubicBezTo>
                      <a:pt x="1389" y="14043"/>
                      <a:pt x="2562" y="14166"/>
                      <a:pt x="3334" y="14629"/>
                    </a:cubicBezTo>
                    <a:cubicBezTo>
                      <a:pt x="3025" y="15030"/>
                      <a:pt x="2130" y="15030"/>
                      <a:pt x="1482" y="15154"/>
                    </a:cubicBezTo>
                    <a:cubicBezTo>
                      <a:pt x="1235" y="17283"/>
                      <a:pt x="2840" y="18085"/>
                      <a:pt x="4784" y="18610"/>
                    </a:cubicBezTo>
                    <a:cubicBezTo>
                      <a:pt x="4938" y="19258"/>
                      <a:pt x="4105" y="19197"/>
                      <a:pt x="4414" y="19937"/>
                    </a:cubicBezTo>
                    <a:cubicBezTo>
                      <a:pt x="5772" y="20709"/>
                      <a:pt x="6266" y="22128"/>
                      <a:pt x="8426" y="22344"/>
                    </a:cubicBezTo>
                    <a:cubicBezTo>
                      <a:pt x="9105" y="23517"/>
                      <a:pt x="10278" y="24350"/>
                      <a:pt x="10278" y="26048"/>
                    </a:cubicBezTo>
                    <a:cubicBezTo>
                      <a:pt x="9876" y="26387"/>
                      <a:pt x="9907" y="27005"/>
                      <a:pt x="9537" y="27375"/>
                    </a:cubicBezTo>
                    <a:cubicBezTo>
                      <a:pt x="10000" y="27529"/>
                      <a:pt x="10278" y="27961"/>
                      <a:pt x="10278" y="28424"/>
                    </a:cubicBezTo>
                    <a:cubicBezTo>
                      <a:pt x="9290" y="29628"/>
                      <a:pt x="10710" y="31017"/>
                      <a:pt x="10278" y="32683"/>
                    </a:cubicBezTo>
                    <a:cubicBezTo>
                      <a:pt x="8302" y="33516"/>
                      <a:pt x="9197" y="36510"/>
                      <a:pt x="8457" y="38238"/>
                    </a:cubicBezTo>
                    <a:cubicBezTo>
                      <a:pt x="8594" y="38432"/>
                      <a:pt x="8760" y="38495"/>
                      <a:pt x="8938" y="38495"/>
                    </a:cubicBezTo>
                    <a:cubicBezTo>
                      <a:pt x="9267" y="38495"/>
                      <a:pt x="9634" y="38277"/>
                      <a:pt x="9918" y="38277"/>
                    </a:cubicBezTo>
                    <a:cubicBezTo>
                      <a:pt x="10066" y="38277"/>
                      <a:pt x="10192" y="38336"/>
                      <a:pt x="10278" y="38516"/>
                    </a:cubicBezTo>
                    <a:cubicBezTo>
                      <a:pt x="10586" y="39812"/>
                      <a:pt x="9012" y="39750"/>
                      <a:pt x="8457" y="40368"/>
                    </a:cubicBezTo>
                    <a:cubicBezTo>
                      <a:pt x="7994" y="41232"/>
                      <a:pt x="9599" y="40584"/>
                      <a:pt x="9167" y="41448"/>
                    </a:cubicBezTo>
                    <a:cubicBezTo>
                      <a:pt x="8457" y="42096"/>
                      <a:pt x="9568" y="42713"/>
                      <a:pt x="8796" y="43577"/>
                    </a:cubicBezTo>
                    <a:cubicBezTo>
                      <a:pt x="9136" y="45367"/>
                      <a:pt x="10370" y="46293"/>
                      <a:pt x="9568" y="47805"/>
                    </a:cubicBezTo>
                    <a:cubicBezTo>
                      <a:pt x="10648" y="48423"/>
                      <a:pt x="10524" y="49935"/>
                      <a:pt x="11759" y="50459"/>
                    </a:cubicBezTo>
                    <a:cubicBezTo>
                      <a:pt x="11697" y="50922"/>
                      <a:pt x="12191" y="51015"/>
                      <a:pt x="12098" y="51509"/>
                    </a:cubicBezTo>
                    <a:cubicBezTo>
                      <a:pt x="12870" y="51663"/>
                      <a:pt x="13611" y="51941"/>
                      <a:pt x="14290" y="52311"/>
                    </a:cubicBezTo>
                    <a:cubicBezTo>
                      <a:pt x="14471" y="52291"/>
                      <a:pt x="14669" y="52284"/>
                      <a:pt x="14878" y="52284"/>
                    </a:cubicBezTo>
                    <a:cubicBezTo>
                      <a:pt x="15498" y="52284"/>
                      <a:pt x="16210" y="52350"/>
                      <a:pt x="16827" y="52350"/>
                    </a:cubicBezTo>
                    <a:cubicBezTo>
                      <a:pt x="17593" y="52350"/>
                      <a:pt x="18214" y="52247"/>
                      <a:pt x="18333" y="51787"/>
                    </a:cubicBezTo>
                    <a:cubicBezTo>
                      <a:pt x="17499" y="51694"/>
                      <a:pt x="16697" y="51324"/>
                      <a:pt x="16141" y="50706"/>
                    </a:cubicBezTo>
                    <a:cubicBezTo>
                      <a:pt x="16419" y="49811"/>
                      <a:pt x="14660" y="50398"/>
                      <a:pt x="15030" y="49379"/>
                    </a:cubicBezTo>
                    <a:cubicBezTo>
                      <a:pt x="14907" y="48237"/>
                      <a:pt x="16080" y="48021"/>
                      <a:pt x="16141" y="47003"/>
                    </a:cubicBezTo>
                    <a:cubicBezTo>
                      <a:pt x="17067" y="46972"/>
                      <a:pt x="17561" y="46602"/>
                      <a:pt x="17592" y="45954"/>
                    </a:cubicBezTo>
                    <a:cubicBezTo>
                      <a:pt x="17808" y="44997"/>
                      <a:pt x="16327" y="45306"/>
                      <a:pt x="16512" y="44349"/>
                    </a:cubicBezTo>
                    <a:cubicBezTo>
                      <a:pt x="17456" y="43552"/>
                      <a:pt x="18851" y="41120"/>
                      <a:pt x="16815" y="40665"/>
                    </a:cubicBezTo>
                    <a:lnTo>
                      <a:pt x="16815" y="40665"/>
                    </a:lnTo>
                    <a:cubicBezTo>
                      <a:pt x="17023" y="40693"/>
                      <a:pt x="17210" y="40707"/>
                      <a:pt x="17379" y="40707"/>
                    </a:cubicBezTo>
                    <a:cubicBezTo>
                      <a:pt x="18944" y="40707"/>
                      <a:pt x="18964" y="39562"/>
                      <a:pt x="19444" y="38763"/>
                    </a:cubicBezTo>
                    <a:cubicBezTo>
                      <a:pt x="19547" y="38768"/>
                      <a:pt x="19646" y="38770"/>
                      <a:pt x="19742" y="38770"/>
                    </a:cubicBezTo>
                    <a:cubicBezTo>
                      <a:pt x="21488" y="38770"/>
                      <a:pt x="22139" y="38006"/>
                      <a:pt x="23456" y="37714"/>
                    </a:cubicBezTo>
                    <a:cubicBezTo>
                      <a:pt x="23702" y="36479"/>
                      <a:pt x="22869" y="35985"/>
                      <a:pt x="22715" y="35059"/>
                    </a:cubicBezTo>
                    <a:lnTo>
                      <a:pt x="25678" y="35059"/>
                    </a:lnTo>
                    <a:cubicBezTo>
                      <a:pt x="25678" y="34782"/>
                      <a:pt x="26110" y="34843"/>
                      <a:pt x="26387" y="34782"/>
                    </a:cubicBezTo>
                    <a:cubicBezTo>
                      <a:pt x="26599" y="34147"/>
                      <a:pt x="26722" y="33454"/>
                      <a:pt x="27798" y="33454"/>
                    </a:cubicBezTo>
                    <a:cubicBezTo>
                      <a:pt x="27821" y="33454"/>
                      <a:pt x="27845" y="33454"/>
                      <a:pt x="27869" y="33455"/>
                    </a:cubicBezTo>
                    <a:cubicBezTo>
                      <a:pt x="27745" y="31942"/>
                      <a:pt x="29258" y="31634"/>
                      <a:pt x="30060" y="30801"/>
                    </a:cubicBezTo>
                    <a:lnTo>
                      <a:pt x="30060" y="28949"/>
                    </a:lnTo>
                    <a:cubicBezTo>
                      <a:pt x="30770" y="28455"/>
                      <a:pt x="31202" y="27807"/>
                      <a:pt x="31881" y="27344"/>
                    </a:cubicBezTo>
                    <a:cubicBezTo>
                      <a:pt x="33640" y="26943"/>
                      <a:pt x="33640" y="26943"/>
                      <a:pt x="35183" y="26542"/>
                    </a:cubicBezTo>
                    <a:cubicBezTo>
                      <a:pt x="35337" y="24844"/>
                      <a:pt x="37127" y="23363"/>
                      <a:pt x="35924" y="21480"/>
                    </a:cubicBezTo>
                    <a:cubicBezTo>
                      <a:pt x="36448" y="21295"/>
                      <a:pt x="36757" y="20740"/>
                      <a:pt x="36664" y="20153"/>
                    </a:cubicBezTo>
                    <a:lnTo>
                      <a:pt x="36664" y="20153"/>
                    </a:lnTo>
                    <a:cubicBezTo>
                      <a:pt x="36735" y="20164"/>
                      <a:pt x="36797" y="20169"/>
                      <a:pt x="36853" y="20169"/>
                    </a:cubicBezTo>
                    <a:cubicBezTo>
                      <a:pt x="37264" y="20169"/>
                      <a:pt x="37337" y="19906"/>
                      <a:pt x="37745" y="19906"/>
                    </a:cubicBezTo>
                    <a:cubicBezTo>
                      <a:pt x="37899" y="19011"/>
                      <a:pt x="38825" y="18734"/>
                      <a:pt x="39226" y="18055"/>
                    </a:cubicBezTo>
                    <a:cubicBezTo>
                      <a:pt x="40214" y="17345"/>
                      <a:pt x="39164" y="16758"/>
                      <a:pt x="40306" y="16450"/>
                    </a:cubicBezTo>
                    <a:cubicBezTo>
                      <a:pt x="40059" y="15647"/>
                      <a:pt x="40677" y="15493"/>
                      <a:pt x="40677" y="14876"/>
                    </a:cubicBezTo>
                    <a:cubicBezTo>
                      <a:pt x="40677" y="13888"/>
                      <a:pt x="40275" y="13178"/>
                      <a:pt x="39936" y="12500"/>
                    </a:cubicBezTo>
                    <a:cubicBezTo>
                      <a:pt x="39751" y="12358"/>
                      <a:pt x="39583" y="12306"/>
                      <a:pt x="39421" y="12306"/>
                    </a:cubicBezTo>
                    <a:cubicBezTo>
                      <a:pt x="39016" y="12306"/>
                      <a:pt x="38644" y="12636"/>
                      <a:pt x="38115" y="12746"/>
                    </a:cubicBezTo>
                    <a:cubicBezTo>
                      <a:pt x="37529" y="11851"/>
                      <a:pt x="36109" y="11543"/>
                      <a:pt x="34813" y="11142"/>
                    </a:cubicBezTo>
                    <a:lnTo>
                      <a:pt x="32251" y="11142"/>
                    </a:lnTo>
                    <a:cubicBezTo>
                      <a:pt x="31603" y="10370"/>
                      <a:pt x="29134" y="10926"/>
                      <a:pt x="28949" y="9815"/>
                    </a:cubicBezTo>
                    <a:cubicBezTo>
                      <a:pt x="28640" y="9815"/>
                      <a:pt x="28314" y="9830"/>
                      <a:pt x="28009" y="9830"/>
                    </a:cubicBezTo>
                    <a:cubicBezTo>
                      <a:pt x="27340" y="9830"/>
                      <a:pt x="26779" y="9757"/>
                      <a:pt x="26758" y="9290"/>
                    </a:cubicBezTo>
                    <a:cubicBezTo>
                      <a:pt x="27656" y="8233"/>
                      <a:pt x="26224" y="5591"/>
                      <a:pt x="23700" y="5591"/>
                    </a:cubicBezTo>
                    <a:cubicBezTo>
                      <a:pt x="23277" y="5591"/>
                      <a:pt x="22823" y="5665"/>
                      <a:pt x="22345" y="5833"/>
                    </a:cubicBezTo>
                    <a:cubicBezTo>
                      <a:pt x="21203" y="5340"/>
                      <a:pt x="20339" y="4630"/>
                      <a:pt x="20153" y="3457"/>
                    </a:cubicBezTo>
                    <a:cubicBezTo>
                      <a:pt x="18240" y="3056"/>
                      <a:pt x="16882" y="2284"/>
                      <a:pt x="15030" y="1852"/>
                    </a:cubicBezTo>
                    <a:cubicBezTo>
                      <a:pt x="14537" y="1945"/>
                      <a:pt x="14444" y="2315"/>
                      <a:pt x="13919" y="2377"/>
                    </a:cubicBezTo>
                    <a:cubicBezTo>
                      <a:pt x="13425" y="1420"/>
                      <a:pt x="11636" y="1389"/>
                      <a:pt x="11358" y="278"/>
                    </a:cubicBezTo>
                    <a:cubicBezTo>
                      <a:pt x="11221" y="249"/>
                      <a:pt x="11105" y="237"/>
                      <a:pt x="11007" y="237"/>
                    </a:cubicBezTo>
                    <a:cubicBezTo>
                      <a:pt x="10264" y="237"/>
                      <a:pt x="10503" y="968"/>
                      <a:pt x="9876" y="1050"/>
                    </a:cubicBezTo>
                    <a:cubicBezTo>
                      <a:pt x="9043" y="865"/>
                      <a:pt x="8920" y="186"/>
                      <a:pt x="80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1704;p76"/>
              <p:cNvSpPr/>
              <p:nvPr/>
            </p:nvSpPr>
            <p:spPr>
              <a:xfrm>
                <a:off x="238125" y="1592250"/>
                <a:ext cx="2253700" cy="1529900"/>
              </a:xfrm>
              <a:custGeom>
                <a:avLst/>
                <a:gdLst/>
                <a:ahLst/>
                <a:cxnLst/>
                <a:rect l="l" t="t" r="r" b="b"/>
                <a:pathLst>
                  <a:path w="90148" h="61196" extrusionOk="0">
                    <a:moveTo>
                      <a:pt x="57527" y="4070"/>
                    </a:moveTo>
                    <a:cubicBezTo>
                      <a:pt x="58638" y="4317"/>
                      <a:pt x="57125" y="4780"/>
                      <a:pt x="57125" y="5119"/>
                    </a:cubicBezTo>
                    <a:cubicBezTo>
                      <a:pt x="56045" y="4872"/>
                      <a:pt x="57310" y="4224"/>
                      <a:pt x="57527" y="4070"/>
                    </a:cubicBezTo>
                    <a:close/>
                    <a:moveTo>
                      <a:pt x="44974" y="5652"/>
                    </a:moveTo>
                    <a:cubicBezTo>
                      <a:pt x="45008" y="5652"/>
                      <a:pt x="45038" y="5659"/>
                      <a:pt x="45058" y="5675"/>
                    </a:cubicBezTo>
                    <a:cubicBezTo>
                      <a:pt x="45212" y="5777"/>
                      <a:pt x="44939" y="5944"/>
                      <a:pt x="44790" y="5944"/>
                    </a:cubicBezTo>
                    <a:cubicBezTo>
                      <a:pt x="44760" y="5944"/>
                      <a:pt x="44734" y="5937"/>
                      <a:pt x="44719" y="5922"/>
                    </a:cubicBezTo>
                    <a:cubicBezTo>
                      <a:pt x="44539" y="5819"/>
                      <a:pt x="44808" y="5652"/>
                      <a:pt x="44974" y="5652"/>
                    </a:cubicBezTo>
                    <a:close/>
                    <a:moveTo>
                      <a:pt x="56345" y="5381"/>
                    </a:moveTo>
                    <a:cubicBezTo>
                      <a:pt x="57100" y="5381"/>
                      <a:pt x="57372" y="5721"/>
                      <a:pt x="58122" y="5721"/>
                    </a:cubicBezTo>
                    <a:cubicBezTo>
                      <a:pt x="58272" y="5721"/>
                      <a:pt x="58442" y="5707"/>
                      <a:pt x="58638" y="5675"/>
                    </a:cubicBezTo>
                    <a:lnTo>
                      <a:pt x="58638" y="5675"/>
                    </a:lnTo>
                    <a:cubicBezTo>
                      <a:pt x="58638" y="6724"/>
                      <a:pt x="57187" y="6755"/>
                      <a:pt x="56045" y="6971"/>
                    </a:cubicBezTo>
                    <a:lnTo>
                      <a:pt x="56045" y="5397"/>
                    </a:lnTo>
                    <a:cubicBezTo>
                      <a:pt x="56154" y="5386"/>
                      <a:pt x="56253" y="5381"/>
                      <a:pt x="56345" y="5381"/>
                    </a:cubicBezTo>
                    <a:close/>
                    <a:moveTo>
                      <a:pt x="85661" y="24787"/>
                    </a:moveTo>
                    <a:cubicBezTo>
                      <a:pt x="85693" y="24787"/>
                      <a:pt x="85719" y="24793"/>
                      <a:pt x="85734" y="24809"/>
                    </a:cubicBezTo>
                    <a:cubicBezTo>
                      <a:pt x="85894" y="24916"/>
                      <a:pt x="85594" y="25068"/>
                      <a:pt x="85429" y="25068"/>
                    </a:cubicBezTo>
                    <a:cubicBezTo>
                      <a:pt x="85403" y="25068"/>
                      <a:pt x="85381" y="25064"/>
                      <a:pt x="85364" y="25056"/>
                    </a:cubicBezTo>
                    <a:cubicBezTo>
                      <a:pt x="85210" y="24953"/>
                      <a:pt x="85504" y="24787"/>
                      <a:pt x="85661" y="24787"/>
                    </a:cubicBezTo>
                    <a:close/>
                    <a:moveTo>
                      <a:pt x="37173" y="44005"/>
                    </a:moveTo>
                    <a:cubicBezTo>
                      <a:pt x="37258" y="44005"/>
                      <a:pt x="37343" y="44067"/>
                      <a:pt x="37343" y="44190"/>
                    </a:cubicBezTo>
                    <a:cubicBezTo>
                      <a:pt x="37330" y="44321"/>
                      <a:pt x="37267" y="44368"/>
                      <a:pt x="37199" y="44368"/>
                    </a:cubicBezTo>
                    <a:cubicBezTo>
                      <a:pt x="37106" y="44368"/>
                      <a:pt x="37003" y="44279"/>
                      <a:pt x="37003" y="44190"/>
                    </a:cubicBezTo>
                    <a:cubicBezTo>
                      <a:pt x="37003" y="44067"/>
                      <a:pt x="37088" y="44005"/>
                      <a:pt x="37173" y="44005"/>
                    </a:cubicBezTo>
                    <a:close/>
                    <a:moveTo>
                      <a:pt x="37372" y="44718"/>
                    </a:moveTo>
                    <a:cubicBezTo>
                      <a:pt x="38206" y="44824"/>
                      <a:pt x="38184" y="45551"/>
                      <a:pt x="38824" y="45764"/>
                    </a:cubicBezTo>
                    <a:cubicBezTo>
                      <a:pt x="38713" y="45927"/>
                      <a:pt x="38553" y="45996"/>
                      <a:pt x="38378" y="45996"/>
                    </a:cubicBezTo>
                    <a:cubicBezTo>
                      <a:pt x="37822" y="45996"/>
                      <a:pt x="37118" y="45304"/>
                      <a:pt x="37372" y="44718"/>
                    </a:cubicBezTo>
                    <a:close/>
                    <a:moveTo>
                      <a:pt x="55387" y="1"/>
                    </a:moveTo>
                    <a:cubicBezTo>
                      <a:pt x="54003" y="1"/>
                      <a:pt x="53856" y="1365"/>
                      <a:pt x="54965" y="1663"/>
                    </a:cubicBezTo>
                    <a:cubicBezTo>
                      <a:pt x="54586" y="1702"/>
                      <a:pt x="54237" y="1718"/>
                      <a:pt x="53907" y="1718"/>
                    </a:cubicBezTo>
                    <a:cubicBezTo>
                      <a:pt x="52467" y="1718"/>
                      <a:pt x="51415" y="1415"/>
                      <a:pt x="50007" y="1415"/>
                    </a:cubicBezTo>
                    <a:cubicBezTo>
                      <a:pt x="49952" y="1415"/>
                      <a:pt x="49897" y="1415"/>
                      <a:pt x="49842" y="1416"/>
                    </a:cubicBezTo>
                    <a:cubicBezTo>
                      <a:pt x="50397" y="2774"/>
                      <a:pt x="48145" y="2157"/>
                      <a:pt x="48021" y="3021"/>
                    </a:cubicBezTo>
                    <a:cubicBezTo>
                      <a:pt x="48279" y="3110"/>
                      <a:pt x="48480" y="3134"/>
                      <a:pt x="48644" y="3134"/>
                    </a:cubicBezTo>
                    <a:cubicBezTo>
                      <a:pt x="48854" y="3134"/>
                      <a:pt x="49003" y="3094"/>
                      <a:pt x="49132" y="3094"/>
                    </a:cubicBezTo>
                    <a:cubicBezTo>
                      <a:pt x="49252" y="3094"/>
                      <a:pt x="49355" y="3129"/>
                      <a:pt x="49472" y="3268"/>
                    </a:cubicBezTo>
                    <a:cubicBezTo>
                      <a:pt x="49225" y="3638"/>
                      <a:pt x="48700" y="3761"/>
                      <a:pt x="48021" y="3792"/>
                    </a:cubicBezTo>
                    <a:cubicBezTo>
                      <a:pt x="47562" y="2609"/>
                      <a:pt x="45666" y="2446"/>
                      <a:pt x="43562" y="2446"/>
                    </a:cubicBezTo>
                    <a:cubicBezTo>
                      <a:pt x="42977" y="2446"/>
                      <a:pt x="42377" y="2458"/>
                      <a:pt x="41787" y="2465"/>
                    </a:cubicBezTo>
                    <a:cubicBezTo>
                      <a:pt x="41571" y="3761"/>
                      <a:pt x="40645" y="4471"/>
                      <a:pt x="39565" y="5119"/>
                    </a:cubicBezTo>
                    <a:cubicBezTo>
                      <a:pt x="39503" y="5953"/>
                      <a:pt x="40522" y="6014"/>
                      <a:pt x="40306" y="6971"/>
                    </a:cubicBezTo>
                    <a:cubicBezTo>
                      <a:pt x="40437" y="6978"/>
                      <a:pt x="40563" y="6981"/>
                      <a:pt x="40685" y="6981"/>
                    </a:cubicBezTo>
                    <a:cubicBezTo>
                      <a:pt x="42257" y="6981"/>
                      <a:pt x="43115" y="6457"/>
                      <a:pt x="44318" y="6199"/>
                    </a:cubicBezTo>
                    <a:lnTo>
                      <a:pt x="44318" y="6199"/>
                    </a:lnTo>
                    <a:cubicBezTo>
                      <a:pt x="43962" y="6881"/>
                      <a:pt x="44410" y="6979"/>
                      <a:pt x="44996" y="6979"/>
                    </a:cubicBezTo>
                    <a:cubicBezTo>
                      <a:pt x="45234" y="6979"/>
                      <a:pt x="45495" y="6963"/>
                      <a:pt x="45734" y="6963"/>
                    </a:cubicBezTo>
                    <a:cubicBezTo>
                      <a:pt x="46132" y="6963"/>
                      <a:pt x="46469" y="7008"/>
                      <a:pt x="46540" y="7249"/>
                    </a:cubicBezTo>
                    <a:cubicBezTo>
                      <a:pt x="46621" y="7493"/>
                      <a:pt x="46460" y="7556"/>
                      <a:pt x="46217" y="7556"/>
                    </a:cubicBezTo>
                    <a:cubicBezTo>
                      <a:pt x="45960" y="7556"/>
                      <a:pt x="45612" y="7486"/>
                      <a:pt x="45360" y="7486"/>
                    </a:cubicBezTo>
                    <a:cubicBezTo>
                      <a:pt x="45129" y="7486"/>
                      <a:pt x="44979" y="7546"/>
                      <a:pt x="45058" y="7773"/>
                    </a:cubicBezTo>
                    <a:cubicBezTo>
                      <a:pt x="45058" y="9224"/>
                      <a:pt x="49070" y="7712"/>
                      <a:pt x="48361" y="9656"/>
                    </a:cubicBezTo>
                    <a:cubicBezTo>
                      <a:pt x="48995" y="9374"/>
                      <a:pt x="49423" y="9259"/>
                      <a:pt x="49846" y="9259"/>
                    </a:cubicBezTo>
                    <a:cubicBezTo>
                      <a:pt x="50348" y="9259"/>
                      <a:pt x="50841" y="9421"/>
                      <a:pt x="51663" y="9656"/>
                    </a:cubicBezTo>
                    <a:lnTo>
                      <a:pt x="52033" y="9656"/>
                    </a:lnTo>
                    <a:cubicBezTo>
                      <a:pt x="51971" y="9427"/>
                      <a:pt x="52482" y="9087"/>
                      <a:pt x="52833" y="9087"/>
                    </a:cubicBezTo>
                    <a:cubicBezTo>
                      <a:pt x="53002" y="9087"/>
                      <a:pt x="53134" y="9167"/>
                      <a:pt x="53144" y="9378"/>
                    </a:cubicBezTo>
                    <a:cubicBezTo>
                      <a:pt x="53097" y="9613"/>
                      <a:pt x="52783" y="9669"/>
                      <a:pt x="52405" y="9669"/>
                    </a:cubicBezTo>
                    <a:cubicBezTo>
                      <a:pt x="52285" y="9669"/>
                      <a:pt x="52159" y="9663"/>
                      <a:pt x="52033" y="9656"/>
                    </a:cubicBezTo>
                    <a:lnTo>
                      <a:pt x="52033" y="9656"/>
                    </a:lnTo>
                    <a:cubicBezTo>
                      <a:pt x="52126" y="10304"/>
                      <a:pt x="53607" y="11168"/>
                      <a:pt x="52033" y="11508"/>
                    </a:cubicBezTo>
                    <a:cubicBezTo>
                      <a:pt x="51601" y="11446"/>
                      <a:pt x="51755" y="11014"/>
                      <a:pt x="51663" y="10705"/>
                    </a:cubicBezTo>
                    <a:cubicBezTo>
                      <a:pt x="48662" y="10507"/>
                      <a:pt x="47038" y="9348"/>
                      <a:pt x="43789" y="9348"/>
                    </a:cubicBezTo>
                    <a:cubicBezTo>
                      <a:pt x="43496" y="9348"/>
                      <a:pt x="43189" y="9358"/>
                      <a:pt x="42867" y="9378"/>
                    </a:cubicBezTo>
                    <a:cubicBezTo>
                      <a:pt x="41756" y="9131"/>
                      <a:pt x="41725" y="8082"/>
                      <a:pt x="40306" y="8051"/>
                    </a:cubicBezTo>
                    <a:cubicBezTo>
                      <a:pt x="40151" y="8823"/>
                      <a:pt x="39164" y="8977"/>
                      <a:pt x="38114" y="9100"/>
                    </a:cubicBezTo>
                    <a:cubicBezTo>
                      <a:pt x="38238" y="8638"/>
                      <a:pt x="38084" y="8113"/>
                      <a:pt x="37744" y="7773"/>
                    </a:cubicBezTo>
                    <a:cubicBezTo>
                      <a:pt x="36364" y="7833"/>
                      <a:pt x="36326" y="8856"/>
                      <a:pt x="34935" y="8856"/>
                    </a:cubicBezTo>
                    <a:cubicBezTo>
                      <a:pt x="34895" y="8856"/>
                      <a:pt x="34854" y="8855"/>
                      <a:pt x="34812" y="8854"/>
                    </a:cubicBezTo>
                    <a:cubicBezTo>
                      <a:pt x="34602" y="8882"/>
                      <a:pt x="34415" y="8893"/>
                      <a:pt x="34245" y="8893"/>
                    </a:cubicBezTo>
                    <a:cubicBezTo>
                      <a:pt x="33356" y="8893"/>
                      <a:pt x="32933" y="8571"/>
                      <a:pt x="32070" y="8571"/>
                    </a:cubicBezTo>
                    <a:cubicBezTo>
                      <a:pt x="32009" y="8571"/>
                      <a:pt x="31946" y="8572"/>
                      <a:pt x="31880" y="8576"/>
                    </a:cubicBezTo>
                    <a:cubicBezTo>
                      <a:pt x="31479" y="8638"/>
                      <a:pt x="31633" y="9100"/>
                      <a:pt x="31140" y="9100"/>
                    </a:cubicBezTo>
                    <a:cubicBezTo>
                      <a:pt x="30800" y="9100"/>
                      <a:pt x="30831" y="8792"/>
                      <a:pt x="30800" y="8576"/>
                    </a:cubicBezTo>
                    <a:cubicBezTo>
                      <a:pt x="30067" y="8652"/>
                      <a:pt x="29603" y="8893"/>
                      <a:pt x="28797" y="8893"/>
                    </a:cubicBezTo>
                    <a:cubicBezTo>
                      <a:pt x="28620" y="8893"/>
                      <a:pt x="28425" y="8881"/>
                      <a:pt x="28208" y="8854"/>
                    </a:cubicBezTo>
                    <a:cubicBezTo>
                      <a:pt x="25276" y="7527"/>
                      <a:pt x="19659" y="8175"/>
                      <a:pt x="16511" y="7002"/>
                    </a:cubicBezTo>
                    <a:cubicBezTo>
                      <a:pt x="13764" y="7866"/>
                      <a:pt x="10215" y="8113"/>
                      <a:pt x="8425" y="8329"/>
                    </a:cubicBezTo>
                    <a:cubicBezTo>
                      <a:pt x="7592" y="9378"/>
                      <a:pt x="9104" y="9378"/>
                      <a:pt x="9536" y="10211"/>
                    </a:cubicBezTo>
                    <a:cubicBezTo>
                      <a:pt x="9779" y="10190"/>
                      <a:pt x="10007" y="10179"/>
                      <a:pt x="10219" y="10179"/>
                    </a:cubicBezTo>
                    <a:cubicBezTo>
                      <a:pt x="11219" y="10179"/>
                      <a:pt x="11869" y="10428"/>
                      <a:pt x="12098" y="11014"/>
                    </a:cubicBezTo>
                    <a:cubicBezTo>
                      <a:pt x="11828" y="10941"/>
                      <a:pt x="11612" y="10910"/>
                      <a:pt x="11436" y="10910"/>
                    </a:cubicBezTo>
                    <a:cubicBezTo>
                      <a:pt x="10650" y="10910"/>
                      <a:pt x="10675" y="11533"/>
                      <a:pt x="10246" y="11785"/>
                    </a:cubicBezTo>
                    <a:cubicBezTo>
                      <a:pt x="9598" y="11569"/>
                      <a:pt x="9259" y="11106"/>
                      <a:pt x="8425" y="11014"/>
                    </a:cubicBezTo>
                    <a:cubicBezTo>
                      <a:pt x="7037" y="12032"/>
                      <a:pt x="3703" y="11631"/>
                      <a:pt x="2562" y="12835"/>
                    </a:cubicBezTo>
                    <a:cubicBezTo>
                      <a:pt x="2628" y="12833"/>
                      <a:pt x="2693" y="12832"/>
                      <a:pt x="2756" y="12832"/>
                    </a:cubicBezTo>
                    <a:cubicBezTo>
                      <a:pt x="4644" y="12832"/>
                      <a:pt x="5314" y="13710"/>
                      <a:pt x="5493" y="14964"/>
                    </a:cubicBezTo>
                    <a:cubicBezTo>
                      <a:pt x="6142" y="14800"/>
                      <a:pt x="6735" y="14755"/>
                      <a:pt x="7302" y="14755"/>
                    </a:cubicBezTo>
                    <a:cubicBezTo>
                      <a:pt x="7972" y="14755"/>
                      <a:pt x="8605" y="14817"/>
                      <a:pt x="9249" y="14817"/>
                    </a:cubicBezTo>
                    <a:cubicBezTo>
                      <a:pt x="9694" y="14817"/>
                      <a:pt x="10145" y="14787"/>
                      <a:pt x="10616" y="14686"/>
                    </a:cubicBezTo>
                    <a:lnTo>
                      <a:pt x="10616" y="14686"/>
                    </a:lnTo>
                    <a:cubicBezTo>
                      <a:pt x="8826" y="17032"/>
                      <a:pt x="1204" y="15149"/>
                      <a:pt x="1821" y="19223"/>
                    </a:cubicBezTo>
                    <a:cubicBezTo>
                      <a:pt x="3055" y="19840"/>
                      <a:pt x="3333" y="19933"/>
                      <a:pt x="2932" y="21353"/>
                    </a:cubicBezTo>
                    <a:cubicBezTo>
                      <a:pt x="3526" y="21353"/>
                      <a:pt x="3679" y="21067"/>
                      <a:pt x="4224" y="21067"/>
                    </a:cubicBezTo>
                    <a:cubicBezTo>
                      <a:pt x="4273" y="21067"/>
                      <a:pt x="4326" y="21070"/>
                      <a:pt x="4382" y="21075"/>
                    </a:cubicBezTo>
                    <a:cubicBezTo>
                      <a:pt x="4413" y="21507"/>
                      <a:pt x="4228" y="22093"/>
                      <a:pt x="4784" y="22124"/>
                    </a:cubicBezTo>
                    <a:cubicBezTo>
                      <a:pt x="4872" y="21975"/>
                      <a:pt x="4934" y="21915"/>
                      <a:pt x="4981" y="21915"/>
                    </a:cubicBezTo>
                    <a:cubicBezTo>
                      <a:pt x="5177" y="21915"/>
                      <a:pt x="5118" y="22960"/>
                      <a:pt x="5677" y="22960"/>
                    </a:cubicBezTo>
                    <a:cubicBezTo>
                      <a:pt x="5732" y="22960"/>
                      <a:pt x="5795" y="22950"/>
                      <a:pt x="5864" y="22927"/>
                    </a:cubicBezTo>
                    <a:cubicBezTo>
                      <a:pt x="6143" y="22294"/>
                      <a:pt x="6848" y="21964"/>
                      <a:pt x="7628" y="21964"/>
                    </a:cubicBezTo>
                    <a:cubicBezTo>
                      <a:pt x="8141" y="21964"/>
                      <a:pt x="8688" y="22108"/>
                      <a:pt x="9166" y="22402"/>
                    </a:cubicBezTo>
                    <a:cubicBezTo>
                      <a:pt x="7592" y="23297"/>
                      <a:pt x="7006" y="24902"/>
                      <a:pt x="5154" y="25581"/>
                    </a:cubicBezTo>
                    <a:cubicBezTo>
                      <a:pt x="3457" y="25982"/>
                      <a:pt x="2901" y="27124"/>
                      <a:pt x="741" y="27185"/>
                    </a:cubicBezTo>
                    <a:cubicBezTo>
                      <a:pt x="1049" y="28019"/>
                      <a:pt x="154" y="27988"/>
                      <a:pt x="0" y="28513"/>
                    </a:cubicBezTo>
                    <a:cubicBezTo>
                      <a:pt x="188" y="28530"/>
                      <a:pt x="363" y="28538"/>
                      <a:pt x="528" y="28538"/>
                    </a:cubicBezTo>
                    <a:cubicBezTo>
                      <a:pt x="1627" y="28538"/>
                      <a:pt x="2268" y="28200"/>
                      <a:pt x="3378" y="28200"/>
                    </a:cubicBezTo>
                    <a:cubicBezTo>
                      <a:pt x="3573" y="28200"/>
                      <a:pt x="3783" y="28210"/>
                      <a:pt x="4012" y="28235"/>
                    </a:cubicBezTo>
                    <a:cubicBezTo>
                      <a:pt x="4444" y="27463"/>
                      <a:pt x="5586" y="27247"/>
                      <a:pt x="6975" y="27185"/>
                    </a:cubicBezTo>
                    <a:cubicBezTo>
                      <a:pt x="8333" y="25365"/>
                      <a:pt x="10709" y="24254"/>
                      <a:pt x="12839" y="22927"/>
                    </a:cubicBezTo>
                    <a:lnTo>
                      <a:pt x="13579" y="22927"/>
                    </a:lnTo>
                    <a:cubicBezTo>
                      <a:pt x="13914" y="22703"/>
                      <a:pt x="13719" y="22102"/>
                      <a:pt x="14407" y="22102"/>
                    </a:cubicBezTo>
                    <a:cubicBezTo>
                      <a:pt x="14481" y="22102"/>
                      <a:pt x="14564" y="22109"/>
                      <a:pt x="14659" y="22124"/>
                    </a:cubicBezTo>
                    <a:cubicBezTo>
                      <a:pt x="14685" y="21994"/>
                      <a:pt x="14712" y="21863"/>
                      <a:pt x="14905" y="21863"/>
                    </a:cubicBezTo>
                    <a:cubicBezTo>
                      <a:pt x="14941" y="21863"/>
                      <a:pt x="14982" y="21868"/>
                      <a:pt x="15030" y="21877"/>
                    </a:cubicBezTo>
                    <a:cubicBezTo>
                      <a:pt x="15004" y="22008"/>
                      <a:pt x="14978" y="22138"/>
                      <a:pt x="14784" y="22138"/>
                    </a:cubicBezTo>
                    <a:cubicBezTo>
                      <a:pt x="14748" y="22138"/>
                      <a:pt x="14707" y="22134"/>
                      <a:pt x="14659" y="22124"/>
                    </a:cubicBezTo>
                    <a:lnTo>
                      <a:pt x="14659" y="22124"/>
                    </a:lnTo>
                    <a:cubicBezTo>
                      <a:pt x="14814" y="23328"/>
                      <a:pt x="13672" y="23544"/>
                      <a:pt x="13178" y="24254"/>
                    </a:cubicBezTo>
                    <a:cubicBezTo>
                      <a:pt x="13424" y="24274"/>
                      <a:pt x="13654" y="24283"/>
                      <a:pt x="13872" y="24283"/>
                    </a:cubicBezTo>
                    <a:cubicBezTo>
                      <a:pt x="16334" y="24283"/>
                      <a:pt x="17144" y="23097"/>
                      <a:pt x="19412" y="22927"/>
                    </a:cubicBezTo>
                    <a:cubicBezTo>
                      <a:pt x="19597" y="21754"/>
                      <a:pt x="19227" y="20951"/>
                      <a:pt x="19042" y="19995"/>
                    </a:cubicBezTo>
                    <a:lnTo>
                      <a:pt x="19042" y="19995"/>
                    </a:lnTo>
                    <a:cubicBezTo>
                      <a:pt x="19261" y="20031"/>
                      <a:pt x="19453" y="20047"/>
                      <a:pt x="19625" y="20047"/>
                    </a:cubicBezTo>
                    <a:cubicBezTo>
                      <a:pt x="20675" y="20047"/>
                      <a:pt x="20960" y="19459"/>
                      <a:pt x="22043" y="19459"/>
                    </a:cubicBezTo>
                    <a:cubicBezTo>
                      <a:pt x="22128" y="19459"/>
                      <a:pt x="22218" y="19462"/>
                      <a:pt x="22313" y="19470"/>
                    </a:cubicBezTo>
                    <a:cubicBezTo>
                      <a:pt x="23270" y="19933"/>
                      <a:pt x="24165" y="20581"/>
                      <a:pt x="24906" y="21353"/>
                    </a:cubicBezTo>
                    <a:cubicBezTo>
                      <a:pt x="27220" y="21877"/>
                      <a:pt x="29226" y="22649"/>
                      <a:pt x="28918" y="25056"/>
                    </a:cubicBezTo>
                    <a:cubicBezTo>
                      <a:pt x="30708" y="24902"/>
                      <a:pt x="29010" y="23575"/>
                      <a:pt x="30399" y="23451"/>
                    </a:cubicBezTo>
                    <a:lnTo>
                      <a:pt x="30399" y="23451"/>
                    </a:lnTo>
                    <a:cubicBezTo>
                      <a:pt x="30492" y="25704"/>
                      <a:pt x="30275" y="28142"/>
                      <a:pt x="31479" y="29562"/>
                    </a:cubicBezTo>
                    <a:cubicBezTo>
                      <a:pt x="30368" y="30272"/>
                      <a:pt x="31109" y="30549"/>
                      <a:pt x="31479" y="31444"/>
                    </a:cubicBezTo>
                    <a:cubicBezTo>
                      <a:pt x="31479" y="31969"/>
                      <a:pt x="30492" y="31753"/>
                      <a:pt x="30769" y="32494"/>
                    </a:cubicBezTo>
                    <a:cubicBezTo>
                      <a:pt x="30584" y="35426"/>
                      <a:pt x="30337" y="37370"/>
                      <a:pt x="30769" y="40209"/>
                    </a:cubicBezTo>
                    <a:cubicBezTo>
                      <a:pt x="31757" y="40672"/>
                      <a:pt x="32374" y="41351"/>
                      <a:pt x="33331" y="41814"/>
                    </a:cubicBezTo>
                    <a:cubicBezTo>
                      <a:pt x="34349" y="42832"/>
                      <a:pt x="34257" y="44653"/>
                      <a:pt x="35522" y="45517"/>
                    </a:cubicBezTo>
                    <a:cubicBezTo>
                      <a:pt x="35090" y="45579"/>
                      <a:pt x="35213" y="46011"/>
                      <a:pt x="35121" y="46320"/>
                    </a:cubicBezTo>
                    <a:cubicBezTo>
                      <a:pt x="36664" y="46721"/>
                      <a:pt x="37003" y="47955"/>
                      <a:pt x="37713" y="48974"/>
                    </a:cubicBezTo>
                    <a:cubicBezTo>
                      <a:pt x="37855" y="48950"/>
                      <a:pt x="37977" y="48940"/>
                      <a:pt x="38085" y="48940"/>
                    </a:cubicBezTo>
                    <a:cubicBezTo>
                      <a:pt x="38719" y="48940"/>
                      <a:pt x="38867" y="49285"/>
                      <a:pt x="39501" y="49285"/>
                    </a:cubicBezTo>
                    <a:cubicBezTo>
                      <a:pt x="39610" y="49285"/>
                      <a:pt x="39732" y="49275"/>
                      <a:pt x="39874" y="49252"/>
                    </a:cubicBezTo>
                    <a:cubicBezTo>
                      <a:pt x="39935" y="48110"/>
                      <a:pt x="39195" y="48357"/>
                      <a:pt x="39164" y="46875"/>
                    </a:cubicBezTo>
                    <a:cubicBezTo>
                      <a:pt x="38979" y="46875"/>
                      <a:pt x="38763" y="46628"/>
                      <a:pt x="39164" y="46597"/>
                    </a:cubicBezTo>
                    <a:lnTo>
                      <a:pt x="39164" y="46875"/>
                    </a:lnTo>
                    <a:cubicBezTo>
                      <a:pt x="39258" y="46856"/>
                      <a:pt x="39340" y="46848"/>
                      <a:pt x="39410" y="46848"/>
                    </a:cubicBezTo>
                    <a:cubicBezTo>
                      <a:pt x="39914" y="46848"/>
                      <a:pt x="39846" y="47295"/>
                      <a:pt x="39874" y="47647"/>
                    </a:cubicBezTo>
                    <a:cubicBezTo>
                      <a:pt x="40985" y="48202"/>
                      <a:pt x="41972" y="48912"/>
                      <a:pt x="42836" y="49776"/>
                    </a:cubicBezTo>
                    <a:cubicBezTo>
                      <a:pt x="42559" y="51659"/>
                      <a:pt x="43546" y="52646"/>
                      <a:pt x="44287" y="53757"/>
                    </a:cubicBezTo>
                    <a:cubicBezTo>
                      <a:pt x="46792" y="54218"/>
                      <a:pt x="48451" y="55228"/>
                      <a:pt x="50999" y="55228"/>
                    </a:cubicBezTo>
                    <a:cubicBezTo>
                      <a:pt x="51527" y="55228"/>
                      <a:pt x="52092" y="55185"/>
                      <a:pt x="52712" y="55084"/>
                    </a:cubicBezTo>
                    <a:cubicBezTo>
                      <a:pt x="53144" y="55763"/>
                      <a:pt x="53638" y="56381"/>
                      <a:pt x="54193" y="56967"/>
                    </a:cubicBezTo>
                    <a:cubicBezTo>
                      <a:pt x="54433" y="56930"/>
                      <a:pt x="54642" y="56915"/>
                      <a:pt x="54831" y="56915"/>
                    </a:cubicBezTo>
                    <a:cubicBezTo>
                      <a:pt x="55672" y="56915"/>
                      <a:pt x="56095" y="57219"/>
                      <a:pt x="56935" y="57219"/>
                    </a:cubicBezTo>
                    <a:cubicBezTo>
                      <a:pt x="56996" y="57219"/>
                      <a:pt x="57059" y="57217"/>
                      <a:pt x="57125" y="57214"/>
                    </a:cubicBezTo>
                    <a:cubicBezTo>
                      <a:pt x="57465" y="57862"/>
                      <a:pt x="58175" y="58201"/>
                      <a:pt x="58946" y="58541"/>
                    </a:cubicBezTo>
                    <a:lnTo>
                      <a:pt x="58946" y="59343"/>
                    </a:lnTo>
                    <a:cubicBezTo>
                      <a:pt x="61106" y="59498"/>
                      <a:pt x="61539" y="60856"/>
                      <a:pt x="63390" y="61195"/>
                    </a:cubicBezTo>
                    <a:cubicBezTo>
                      <a:pt x="63761" y="60825"/>
                      <a:pt x="63730" y="60208"/>
                      <a:pt x="64470" y="60146"/>
                    </a:cubicBezTo>
                    <a:cubicBezTo>
                      <a:pt x="64501" y="60238"/>
                      <a:pt x="64532" y="60362"/>
                      <a:pt x="64563" y="60485"/>
                    </a:cubicBezTo>
                    <a:cubicBezTo>
                      <a:pt x="64964" y="59961"/>
                      <a:pt x="65427" y="59498"/>
                      <a:pt x="65921" y="59066"/>
                    </a:cubicBezTo>
                    <a:cubicBezTo>
                      <a:pt x="65767" y="58572"/>
                      <a:pt x="65273" y="58294"/>
                      <a:pt x="64470" y="58263"/>
                    </a:cubicBezTo>
                    <a:cubicBezTo>
                      <a:pt x="63545" y="58541"/>
                      <a:pt x="63113" y="59220"/>
                      <a:pt x="61909" y="59343"/>
                    </a:cubicBezTo>
                    <a:cubicBezTo>
                      <a:pt x="61045" y="58047"/>
                      <a:pt x="62279" y="56813"/>
                      <a:pt x="61909" y="55084"/>
                    </a:cubicBezTo>
                    <a:cubicBezTo>
                      <a:pt x="61230" y="54159"/>
                      <a:pt x="58823" y="54529"/>
                      <a:pt x="57527" y="54035"/>
                    </a:cubicBezTo>
                    <a:cubicBezTo>
                      <a:pt x="57897" y="52862"/>
                      <a:pt x="58946" y="52245"/>
                      <a:pt x="58638" y="50548"/>
                    </a:cubicBezTo>
                    <a:lnTo>
                      <a:pt x="58638" y="50548"/>
                    </a:lnTo>
                    <a:cubicBezTo>
                      <a:pt x="58020" y="50640"/>
                      <a:pt x="57403" y="50687"/>
                      <a:pt x="56790" y="50687"/>
                    </a:cubicBezTo>
                    <a:cubicBezTo>
                      <a:pt x="56176" y="50687"/>
                      <a:pt x="55567" y="50640"/>
                      <a:pt x="54965" y="50548"/>
                    </a:cubicBezTo>
                    <a:cubicBezTo>
                      <a:pt x="54286" y="51134"/>
                      <a:pt x="54626" y="52430"/>
                      <a:pt x="53484" y="52677"/>
                    </a:cubicBezTo>
                    <a:cubicBezTo>
                      <a:pt x="53390" y="52681"/>
                      <a:pt x="53300" y="52682"/>
                      <a:pt x="53212" y="52682"/>
                    </a:cubicBezTo>
                    <a:cubicBezTo>
                      <a:pt x="48693" y="52682"/>
                      <a:pt x="51642" y="48070"/>
                      <a:pt x="50552" y="46042"/>
                    </a:cubicBezTo>
                    <a:cubicBezTo>
                      <a:pt x="51848" y="45826"/>
                      <a:pt x="52619" y="45240"/>
                      <a:pt x="53854" y="44993"/>
                    </a:cubicBezTo>
                    <a:cubicBezTo>
                      <a:pt x="53976" y="44985"/>
                      <a:pt x="54092" y="44982"/>
                      <a:pt x="54203" y="44982"/>
                    </a:cubicBezTo>
                    <a:cubicBezTo>
                      <a:pt x="55868" y="44982"/>
                      <a:pt x="56431" y="45767"/>
                      <a:pt x="58063" y="45767"/>
                    </a:cubicBezTo>
                    <a:cubicBezTo>
                      <a:pt x="58120" y="45767"/>
                      <a:pt x="58177" y="45766"/>
                      <a:pt x="58236" y="45764"/>
                    </a:cubicBezTo>
                    <a:cubicBezTo>
                      <a:pt x="58236" y="45363"/>
                      <a:pt x="58175" y="45024"/>
                      <a:pt x="58638" y="44993"/>
                    </a:cubicBezTo>
                    <a:cubicBezTo>
                      <a:pt x="58779" y="44998"/>
                      <a:pt x="58925" y="45000"/>
                      <a:pt x="59072" y="45000"/>
                    </a:cubicBezTo>
                    <a:cubicBezTo>
                      <a:pt x="59637" y="45000"/>
                      <a:pt x="60238" y="44971"/>
                      <a:pt x="60796" y="44971"/>
                    </a:cubicBezTo>
                    <a:cubicBezTo>
                      <a:pt x="61906" y="44971"/>
                      <a:pt x="62850" y="45085"/>
                      <a:pt x="63020" y="45764"/>
                    </a:cubicBezTo>
                    <a:cubicBezTo>
                      <a:pt x="62866" y="47307"/>
                      <a:pt x="63822" y="48017"/>
                      <a:pt x="65581" y="48141"/>
                    </a:cubicBezTo>
                    <a:cubicBezTo>
                      <a:pt x="65149" y="46783"/>
                      <a:pt x="65335" y="46381"/>
                      <a:pt x="65581" y="45486"/>
                    </a:cubicBezTo>
                    <a:cubicBezTo>
                      <a:pt x="65180" y="45116"/>
                      <a:pt x="64532" y="44838"/>
                      <a:pt x="64501" y="44159"/>
                    </a:cubicBezTo>
                    <a:cubicBezTo>
                      <a:pt x="65119" y="42400"/>
                      <a:pt x="66723" y="41351"/>
                      <a:pt x="69254" y="40981"/>
                    </a:cubicBezTo>
                    <a:cubicBezTo>
                      <a:pt x="69594" y="40209"/>
                      <a:pt x="69594" y="40147"/>
                      <a:pt x="69254" y="39376"/>
                    </a:cubicBezTo>
                    <a:lnTo>
                      <a:pt x="69254" y="39376"/>
                    </a:lnTo>
                    <a:cubicBezTo>
                      <a:pt x="69408" y="39399"/>
                      <a:pt x="69565" y="39411"/>
                      <a:pt x="69721" y="39411"/>
                    </a:cubicBezTo>
                    <a:cubicBezTo>
                      <a:pt x="70191" y="39411"/>
                      <a:pt x="70666" y="39306"/>
                      <a:pt x="71106" y="39098"/>
                    </a:cubicBezTo>
                    <a:cubicBezTo>
                      <a:pt x="70180" y="37648"/>
                      <a:pt x="72309" y="37987"/>
                      <a:pt x="71816" y="36197"/>
                    </a:cubicBezTo>
                    <a:cubicBezTo>
                      <a:pt x="73050" y="35827"/>
                      <a:pt x="74192" y="35456"/>
                      <a:pt x="75488" y="35117"/>
                    </a:cubicBezTo>
                    <a:cubicBezTo>
                      <a:pt x="75673" y="34284"/>
                      <a:pt x="74377" y="34531"/>
                      <a:pt x="74747" y="33543"/>
                    </a:cubicBezTo>
                    <a:cubicBezTo>
                      <a:pt x="76105" y="32741"/>
                      <a:pt x="78142" y="32432"/>
                      <a:pt x="79901" y="31938"/>
                    </a:cubicBezTo>
                    <a:lnTo>
                      <a:pt x="79901" y="31938"/>
                    </a:lnTo>
                    <a:cubicBezTo>
                      <a:pt x="80148" y="32648"/>
                      <a:pt x="79161" y="32463"/>
                      <a:pt x="79161" y="33018"/>
                    </a:cubicBezTo>
                    <a:cubicBezTo>
                      <a:pt x="80611" y="32555"/>
                      <a:pt x="82185" y="32185"/>
                      <a:pt x="83204" y="31414"/>
                    </a:cubicBezTo>
                    <a:cubicBezTo>
                      <a:pt x="82278" y="31012"/>
                      <a:pt x="80457" y="31259"/>
                      <a:pt x="80611" y="30086"/>
                    </a:cubicBezTo>
                    <a:cubicBezTo>
                      <a:pt x="80827" y="29346"/>
                      <a:pt x="82031" y="29346"/>
                      <a:pt x="82833" y="29037"/>
                    </a:cubicBezTo>
                    <a:cubicBezTo>
                      <a:pt x="82988" y="28389"/>
                      <a:pt x="82154" y="28451"/>
                      <a:pt x="82432" y="27679"/>
                    </a:cubicBezTo>
                    <a:lnTo>
                      <a:pt x="82432" y="27679"/>
                    </a:lnTo>
                    <a:cubicBezTo>
                      <a:pt x="82746" y="27836"/>
                      <a:pt x="83067" y="27899"/>
                      <a:pt x="83392" y="27899"/>
                    </a:cubicBezTo>
                    <a:cubicBezTo>
                      <a:pt x="84728" y="27899"/>
                      <a:pt x="86113" y="26833"/>
                      <a:pt x="87154" y="26833"/>
                    </a:cubicBezTo>
                    <a:cubicBezTo>
                      <a:pt x="87306" y="26833"/>
                      <a:pt x="87450" y="26856"/>
                      <a:pt x="87586" y="26908"/>
                    </a:cubicBezTo>
                    <a:cubicBezTo>
                      <a:pt x="86722" y="28327"/>
                      <a:pt x="84994" y="29068"/>
                      <a:pt x="84284" y="30611"/>
                    </a:cubicBezTo>
                    <a:cubicBezTo>
                      <a:pt x="84457" y="30635"/>
                      <a:pt x="84612" y="30645"/>
                      <a:pt x="84753" y="30645"/>
                    </a:cubicBezTo>
                    <a:cubicBezTo>
                      <a:pt x="85554" y="30645"/>
                      <a:pt x="85905" y="30320"/>
                      <a:pt x="86668" y="30320"/>
                    </a:cubicBezTo>
                    <a:cubicBezTo>
                      <a:pt x="86821" y="30320"/>
                      <a:pt x="86991" y="30333"/>
                      <a:pt x="87185" y="30364"/>
                    </a:cubicBezTo>
                    <a:cubicBezTo>
                      <a:pt x="87246" y="30765"/>
                      <a:pt x="87030" y="31352"/>
                      <a:pt x="87586" y="31414"/>
                    </a:cubicBezTo>
                    <a:cubicBezTo>
                      <a:pt x="87680" y="31249"/>
                      <a:pt x="87815" y="31192"/>
                      <a:pt x="87984" y="31192"/>
                    </a:cubicBezTo>
                    <a:cubicBezTo>
                      <a:pt x="88374" y="31192"/>
                      <a:pt x="88942" y="31497"/>
                      <a:pt x="89591" y="31497"/>
                    </a:cubicBezTo>
                    <a:cubicBezTo>
                      <a:pt x="89771" y="31497"/>
                      <a:pt x="89957" y="31474"/>
                      <a:pt x="90148" y="31414"/>
                    </a:cubicBezTo>
                    <a:cubicBezTo>
                      <a:pt x="89962" y="30796"/>
                      <a:pt x="89438" y="30056"/>
                      <a:pt x="90148" y="29562"/>
                    </a:cubicBezTo>
                    <a:cubicBezTo>
                      <a:pt x="88820" y="29469"/>
                      <a:pt x="88481" y="28636"/>
                      <a:pt x="87956" y="27957"/>
                    </a:cubicBezTo>
                    <a:cubicBezTo>
                      <a:pt x="88080" y="26784"/>
                      <a:pt x="88080" y="25642"/>
                      <a:pt x="87956" y="24470"/>
                    </a:cubicBezTo>
                    <a:cubicBezTo>
                      <a:pt x="87720" y="24305"/>
                      <a:pt x="87538" y="24250"/>
                      <a:pt x="87368" y="24250"/>
                    </a:cubicBezTo>
                    <a:cubicBezTo>
                      <a:pt x="87027" y="24250"/>
                      <a:pt x="86732" y="24470"/>
                      <a:pt x="86135" y="24470"/>
                    </a:cubicBezTo>
                    <a:cubicBezTo>
                      <a:pt x="86166" y="23235"/>
                      <a:pt x="84438" y="23235"/>
                      <a:pt x="84284" y="22093"/>
                    </a:cubicBezTo>
                    <a:cubicBezTo>
                      <a:pt x="84562" y="21816"/>
                      <a:pt x="84716" y="21414"/>
                      <a:pt x="84654" y="21044"/>
                    </a:cubicBezTo>
                    <a:cubicBezTo>
                      <a:pt x="83234" y="20458"/>
                      <a:pt x="83759" y="18482"/>
                      <a:pt x="81722" y="18359"/>
                    </a:cubicBezTo>
                    <a:lnTo>
                      <a:pt x="81722" y="18359"/>
                    </a:lnTo>
                    <a:cubicBezTo>
                      <a:pt x="81540" y="18754"/>
                      <a:pt x="82136" y="19718"/>
                      <a:pt x="81388" y="19718"/>
                    </a:cubicBezTo>
                    <a:cubicBezTo>
                      <a:pt x="81376" y="19718"/>
                      <a:pt x="81364" y="19717"/>
                      <a:pt x="81352" y="19717"/>
                    </a:cubicBezTo>
                    <a:cubicBezTo>
                      <a:pt x="81229" y="19692"/>
                      <a:pt x="81084" y="19683"/>
                      <a:pt x="80927" y="19683"/>
                    </a:cubicBezTo>
                    <a:cubicBezTo>
                      <a:pt x="80510" y="19683"/>
                      <a:pt x="80006" y="19746"/>
                      <a:pt x="79590" y="19746"/>
                    </a:cubicBezTo>
                    <a:cubicBezTo>
                      <a:pt x="79179" y="19746"/>
                      <a:pt x="78855" y="19685"/>
                      <a:pt x="78790" y="19439"/>
                    </a:cubicBezTo>
                    <a:lnTo>
                      <a:pt x="78790" y="16816"/>
                    </a:lnTo>
                    <a:cubicBezTo>
                      <a:pt x="78393" y="16946"/>
                      <a:pt x="78091" y="16999"/>
                      <a:pt x="77848" y="16999"/>
                    </a:cubicBezTo>
                    <a:cubicBezTo>
                      <a:pt x="76881" y="16999"/>
                      <a:pt x="76844" y="16161"/>
                      <a:pt x="75488" y="16013"/>
                    </a:cubicBezTo>
                    <a:cubicBezTo>
                      <a:pt x="75237" y="16208"/>
                      <a:pt x="75064" y="16279"/>
                      <a:pt x="74927" y="16279"/>
                    </a:cubicBezTo>
                    <a:cubicBezTo>
                      <a:pt x="74558" y="16279"/>
                      <a:pt x="74449" y="15764"/>
                      <a:pt x="73755" y="15764"/>
                    </a:cubicBezTo>
                    <a:cubicBezTo>
                      <a:pt x="73727" y="15764"/>
                      <a:pt x="73698" y="15765"/>
                      <a:pt x="73667" y="15767"/>
                    </a:cubicBezTo>
                    <a:cubicBezTo>
                      <a:pt x="73580" y="15755"/>
                      <a:pt x="73503" y="15749"/>
                      <a:pt x="73433" y="15749"/>
                    </a:cubicBezTo>
                    <a:cubicBezTo>
                      <a:pt x="72894" y="15749"/>
                      <a:pt x="72788" y="16062"/>
                      <a:pt x="72236" y="16062"/>
                    </a:cubicBezTo>
                    <a:cubicBezTo>
                      <a:pt x="72119" y="16062"/>
                      <a:pt x="71982" y="16048"/>
                      <a:pt x="71816" y="16013"/>
                    </a:cubicBezTo>
                    <a:lnTo>
                      <a:pt x="71816" y="16013"/>
                    </a:lnTo>
                    <a:cubicBezTo>
                      <a:pt x="72371" y="18668"/>
                      <a:pt x="70828" y="20149"/>
                      <a:pt x="71445" y="22124"/>
                    </a:cubicBezTo>
                    <a:cubicBezTo>
                      <a:pt x="71413" y="22129"/>
                      <a:pt x="71379" y="22131"/>
                      <a:pt x="71344" y="22131"/>
                    </a:cubicBezTo>
                    <a:cubicBezTo>
                      <a:pt x="70917" y="22131"/>
                      <a:pt x="70283" y="21801"/>
                      <a:pt x="69805" y="21801"/>
                    </a:cubicBezTo>
                    <a:cubicBezTo>
                      <a:pt x="69569" y="21801"/>
                      <a:pt x="69370" y="21882"/>
                      <a:pt x="69254" y="22124"/>
                    </a:cubicBezTo>
                    <a:cubicBezTo>
                      <a:pt x="69428" y="22486"/>
                      <a:pt x="69704" y="22549"/>
                      <a:pt x="69973" y="22549"/>
                    </a:cubicBezTo>
                    <a:cubicBezTo>
                      <a:pt x="70117" y="22549"/>
                      <a:pt x="70259" y="22531"/>
                      <a:pt x="70382" y="22531"/>
                    </a:cubicBezTo>
                    <a:cubicBezTo>
                      <a:pt x="70520" y="22531"/>
                      <a:pt x="70635" y="22554"/>
                      <a:pt x="70705" y="22649"/>
                    </a:cubicBezTo>
                    <a:cubicBezTo>
                      <a:pt x="69439" y="23235"/>
                      <a:pt x="69408" y="24717"/>
                      <a:pt x="68884" y="25858"/>
                    </a:cubicBezTo>
                    <a:cubicBezTo>
                      <a:pt x="68050" y="25056"/>
                      <a:pt x="67865" y="23729"/>
                      <a:pt x="67433" y="22649"/>
                    </a:cubicBezTo>
                    <a:cubicBezTo>
                      <a:pt x="67218" y="22502"/>
                      <a:pt x="67065" y="22447"/>
                      <a:pt x="66941" y="22447"/>
                    </a:cubicBezTo>
                    <a:cubicBezTo>
                      <a:pt x="66619" y="22447"/>
                      <a:pt x="66486" y="22815"/>
                      <a:pt x="65952" y="22927"/>
                    </a:cubicBezTo>
                    <a:cubicBezTo>
                      <a:pt x="65816" y="22588"/>
                      <a:pt x="65699" y="22493"/>
                      <a:pt x="65529" y="22493"/>
                    </a:cubicBezTo>
                    <a:cubicBezTo>
                      <a:pt x="65311" y="22493"/>
                      <a:pt x="65008" y="22649"/>
                      <a:pt x="64470" y="22649"/>
                    </a:cubicBezTo>
                    <a:cubicBezTo>
                      <a:pt x="63298" y="21754"/>
                      <a:pt x="61909" y="21137"/>
                      <a:pt x="60458" y="20797"/>
                    </a:cubicBezTo>
                    <a:cubicBezTo>
                      <a:pt x="61045" y="19470"/>
                      <a:pt x="59193" y="19964"/>
                      <a:pt x="59347" y="18945"/>
                    </a:cubicBezTo>
                    <a:lnTo>
                      <a:pt x="59347" y="18945"/>
                    </a:lnTo>
                    <a:cubicBezTo>
                      <a:pt x="59429" y="18958"/>
                      <a:pt x="59501" y="18964"/>
                      <a:pt x="59565" y="18964"/>
                    </a:cubicBezTo>
                    <a:cubicBezTo>
                      <a:pt x="60132" y="18964"/>
                      <a:pt x="60060" y="18503"/>
                      <a:pt x="60088" y="18143"/>
                    </a:cubicBezTo>
                    <a:cubicBezTo>
                      <a:pt x="61292" y="17711"/>
                      <a:pt x="61816" y="16754"/>
                      <a:pt x="63020" y="16291"/>
                    </a:cubicBezTo>
                    <a:cubicBezTo>
                      <a:pt x="63822" y="15365"/>
                      <a:pt x="64378" y="14254"/>
                      <a:pt x="66322" y="14162"/>
                    </a:cubicBezTo>
                    <a:cubicBezTo>
                      <a:pt x="66353" y="13699"/>
                      <a:pt x="65890" y="13606"/>
                      <a:pt x="65952" y="13112"/>
                    </a:cubicBezTo>
                    <a:cubicBezTo>
                      <a:pt x="67804" y="12896"/>
                      <a:pt x="69624" y="12526"/>
                      <a:pt x="71414" y="12032"/>
                    </a:cubicBezTo>
                    <a:cubicBezTo>
                      <a:pt x="71291" y="11137"/>
                      <a:pt x="71445" y="10211"/>
                      <a:pt x="71816" y="9378"/>
                    </a:cubicBezTo>
                    <a:cubicBezTo>
                      <a:pt x="71383" y="9008"/>
                      <a:pt x="70427" y="8977"/>
                      <a:pt x="69995" y="8576"/>
                    </a:cubicBezTo>
                    <a:cubicBezTo>
                      <a:pt x="70311" y="8556"/>
                      <a:pt x="70618" y="8544"/>
                      <a:pt x="70909" y="8544"/>
                    </a:cubicBezTo>
                    <a:cubicBezTo>
                      <a:pt x="71953" y="8544"/>
                      <a:pt x="72808" y="8690"/>
                      <a:pt x="73266" y="9100"/>
                    </a:cubicBezTo>
                    <a:cubicBezTo>
                      <a:pt x="73453" y="8879"/>
                      <a:pt x="73671" y="8803"/>
                      <a:pt x="73914" y="8803"/>
                    </a:cubicBezTo>
                    <a:cubicBezTo>
                      <a:pt x="74436" y="8803"/>
                      <a:pt x="75071" y="9156"/>
                      <a:pt x="75753" y="9156"/>
                    </a:cubicBezTo>
                    <a:cubicBezTo>
                      <a:pt x="75899" y="9156"/>
                      <a:pt x="76048" y="9140"/>
                      <a:pt x="76198" y="9100"/>
                    </a:cubicBezTo>
                    <a:lnTo>
                      <a:pt x="76198" y="9100"/>
                    </a:lnTo>
                    <a:cubicBezTo>
                      <a:pt x="75704" y="10458"/>
                      <a:pt x="77864" y="9841"/>
                      <a:pt x="77679" y="10983"/>
                    </a:cubicBezTo>
                    <a:cubicBezTo>
                      <a:pt x="77309" y="12896"/>
                      <a:pt x="73328" y="12248"/>
                      <a:pt x="72896" y="14162"/>
                    </a:cubicBezTo>
                    <a:cubicBezTo>
                      <a:pt x="73346" y="14612"/>
                      <a:pt x="74290" y="14718"/>
                      <a:pt x="75355" y="14718"/>
                    </a:cubicBezTo>
                    <a:cubicBezTo>
                      <a:pt x="75749" y="14718"/>
                      <a:pt x="76160" y="14703"/>
                      <a:pt x="76568" y="14686"/>
                    </a:cubicBezTo>
                    <a:cubicBezTo>
                      <a:pt x="78852" y="15427"/>
                      <a:pt x="79747" y="17186"/>
                      <a:pt x="82802" y="17341"/>
                    </a:cubicBezTo>
                    <a:cubicBezTo>
                      <a:pt x="82000" y="15983"/>
                      <a:pt x="83420" y="16013"/>
                      <a:pt x="83204" y="14440"/>
                    </a:cubicBezTo>
                    <a:cubicBezTo>
                      <a:pt x="83049" y="13730"/>
                      <a:pt x="82093" y="13637"/>
                      <a:pt x="82093" y="12835"/>
                    </a:cubicBezTo>
                    <a:lnTo>
                      <a:pt x="82093" y="12835"/>
                    </a:lnTo>
                    <a:cubicBezTo>
                      <a:pt x="83481" y="12896"/>
                      <a:pt x="83852" y="13668"/>
                      <a:pt x="85024" y="13884"/>
                    </a:cubicBezTo>
                    <a:cubicBezTo>
                      <a:pt x="84947" y="13316"/>
                      <a:pt x="84913" y="12769"/>
                      <a:pt x="85628" y="12769"/>
                    </a:cubicBezTo>
                    <a:cubicBezTo>
                      <a:pt x="85767" y="12769"/>
                      <a:pt x="85934" y="12790"/>
                      <a:pt x="86135" y="12835"/>
                    </a:cubicBezTo>
                    <a:cubicBezTo>
                      <a:pt x="85858" y="12001"/>
                      <a:pt x="86506" y="11878"/>
                      <a:pt x="86475" y="11230"/>
                    </a:cubicBezTo>
                    <a:lnTo>
                      <a:pt x="86475" y="11230"/>
                    </a:lnTo>
                    <a:cubicBezTo>
                      <a:pt x="86363" y="11251"/>
                      <a:pt x="86268" y="11260"/>
                      <a:pt x="86187" y="11260"/>
                    </a:cubicBezTo>
                    <a:cubicBezTo>
                      <a:pt x="85548" y="11260"/>
                      <a:pt x="85751" y="10677"/>
                      <a:pt x="85395" y="10458"/>
                    </a:cubicBezTo>
                    <a:cubicBezTo>
                      <a:pt x="84253" y="10273"/>
                      <a:pt x="83173" y="9995"/>
                      <a:pt x="82093" y="9656"/>
                    </a:cubicBezTo>
                    <a:cubicBezTo>
                      <a:pt x="82185" y="9131"/>
                      <a:pt x="83080" y="9162"/>
                      <a:pt x="83204" y="8607"/>
                    </a:cubicBezTo>
                    <a:cubicBezTo>
                      <a:pt x="82710" y="7959"/>
                      <a:pt x="81568" y="7835"/>
                      <a:pt x="81722" y="6755"/>
                    </a:cubicBezTo>
                    <a:lnTo>
                      <a:pt x="78420" y="6755"/>
                    </a:lnTo>
                    <a:cubicBezTo>
                      <a:pt x="78605" y="5891"/>
                      <a:pt x="77432" y="6045"/>
                      <a:pt x="77340" y="5397"/>
                    </a:cubicBezTo>
                    <a:cubicBezTo>
                      <a:pt x="77106" y="5378"/>
                      <a:pt x="76886" y="5370"/>
                      <a:pt x="76679" y="5370"/>
                    </a:cubicBezTo>
                    <a:cubicBezTo>
                      <a:pt x="75517" y="5370"/>
                      <a:pt x="74714" y="5622"/>
                      <a:pt x="73667" y="5675"/>
                    </a:cubicBezTo>
                    <a:cubicBezTo>
                      <a:pt x="73770" y="4897"/>
                      <a:pt x="73119" y="4608"/>
                      <a:pt x="72365" y="4608"/>
                    </a:cubicBezTo>
                    <a:cubicBezTo>
                      <a:pt x="71533" y="4608"/>
                      <a:pt x="70576" y="4960"/>
                      <a:pt x="70365" y="5397"/>
                    </a:cubicBezTo>
                    <a:cubicBezTo>
                      <a:pt x="70489" y="4409"/>
                      <a:pt x="70056" y="3854"/>
                      <a:pt x="68884" y="3823"/>
                    </a:cubicBezTo>
                    <a:cubicBezTo>
                      <a:pt x="67001" y="4656"/>
                      <a:pt x="64810" y="7372"/>
                      <a:pt x="67063" y="8854"/>
                    </a:cubicBezTo>
                    <a:cubicBezTo>
                      <a:pt x="67152" y="8880"/>
                      <a:pt x="67266" y="8889"/>
                      <a:pt x="67393" y="8889"/>
                    </a:cubicBezTo>
                    <a:cubicBezTo>
                      <a:pt x="67693" y="8889"/>
                      <a:pt x="68067" y="8837"/>
                      <a:pt x="68365" y="8837"/>
                    </a:cubicBezTo>
                    <a:cubicBezTo>
                      <a:pt x="68679" y="8837"/>
                      <a:pt x="68910" y="8895"/>
                      <a:pt x="68884" y="9131"/>
                    </a:cubicBezTo>
                    <a:cubicBezTo>
                      <a:pt x="68513" y="9903"/>
                      <a:pt x="67742" y="10428"/>
                      <a:pt x="67063" y="11014"/>
                    </a:cubicBezTo>
                    <a:cubicBezTo>
                      <a:pt x="66137" y="10335"/>
                      <a:pt x="67834" y="10428"/>
                      <a:pt x="67464" y="9409"/>
                    </a:cubicBezTo>
                    <a:cubicBezTo>
                      <a:pt x="66199" y="8792"/>
                      <a:pt x="64995" y="8144"/>
                      <a:pt x="64501" y="7002"/>
                    </a:cubicBezTo>
                    <a:cubicBezTo>
                      <a:pt x="64423" y="7009"/>
                      <a:pt x="64350" y="7012"/>
                      <a:pt x="64282" y="7012"/>
                    </a:cubicBezTo>
                    <a:cubicBezTo>
                      <a:pt x="63331" y="7012"/>
                      <a:pt x="63255" y="6385"/>
                      <a:pt x="62313" y="6385"/>
                    </a:cubicBezTo>
                    <a:cubicBezTo>
                      <a:pt x="62118" y="6385"/>
                      <a:pt x="61885" y="6412"/>
                      <a:pt x="61600" y="6477"/>
                    </a:cubicBezTo>
                    <a:cubicBezTo>
                      <a:pt x="61724" y="7125"/>
                      <a:pt x="60890" y="7033"/>
                      <a:pt x="61199" y="7804"/>
                    </a:cubicBezTo>
                    <a:cubicBezTo>
                      <a:pt x="62464" y="8175"/>
                      <a:pt x="61971" y="10273"/>
                      <a:pt x="61199" y="10736"/>
                    </a:cubicBezTo>
                    <a:cubicBezTo>
                      <a:pt x="60674" y="10520"/>
                      <a:pt x="60366" y="9965"/>
                      <a:pt x="60489" y="9409"/>
                    </a:cubicBezTo>
                    <a:cubicBezTo>
                      <a:pt x="60354" y="9396"/>
                      <a:pt x="60229" y="9389"/>
                      <a:pt x="60112" y="9389"/>
                    </a:cubicBezTo>
                    <a:cubicBezTo>
                      <a:pt x="58630" y="9389"/>
                      <a:pt x="58532" y="10401"/>
                      <a:pt x="57187" y="10458"/>
                    </a:cubicBezTo>
                    <a:cubicBezTo>
                      <a:pt x="55798" y="10026"/>
                      <a:pt x="54317" y="9687"/>
                      <a:pt x="53514" y="8854"/>
                    </a:cubicBezTo>
                    <a:cubicBezTo>
                      <a:pt x="53751" y="8827"/>
                      <a:pt x="53966" y="8816"/>
                      <a:pt x="54164" y="8816"/>
                    </a:cubicBezTo>
                    <a:cubicBezTo>
                      <a:pt x="55231" y="8816"/>
                      <a:pt x="55831" y="9142"/>
                      <a:pt x="56863" y="9142"/>
                    </a:cubicBezTo>
                    <a:cubicBezTo>
                      <a:pt x="56966" y="9142"/>
                      <a:pt x="57074" y="9139"/>
                      <a:pt x="57187" y="9131"/>
                    </a:cubicBezTo>
                    <a:cubicBezTo>
                      <a:pt x="57989" y="8576"/>
                      <a:pt x="57002" y="8360"/>
                      <a:pt x="57187" y="7527"/>
                    </a:cubicBezTo>
                    <a:cubicBezTo>
                      <a:pt x="59193" y="7249"/>
                      <a:pt x="60026" y="6045"/>
                      <a:pt x="61940" y="5675"/>
                    </a:cubicBezTo>
                    <a:cubicBezTo>
                      <a:pt x="61261" y="4842"/>
                      <a:pt x="61415" y="4224"/>
                      <a:pt x="61199" y="3576"/>
                    </a:cubicBezTo>
                    <a:lnTo>
                      <a:pt x="55706" y="3576"/>
                    </a:lnTo>
                    <a:cubicBezTo>
                      <a:pt x="54903" y="4317"/>
                      <a:pt x="53052" y="4317"/>
                      <a:pt x="52743" y="5397"/>
                    </a:cubicBezTo>
                    <a:cubicBezTo>
                      <a:pt x="52558" y="5027"/>
                      <a:pt x="52218" y="4749"/>
                      <a:pt x="52033" y="4348"/>
                    </a:cubicBezTo>
                    <a:cubicBezTo>
                      <a:pt x="51711" y="4348"/>
                      <a:pt x="51355" y="4374"/>
                      <a:pt x="51039" y="4374"/>
                    </a:cubicBezTo>
                    <a:cubicBezTo>
                      <a:pt x="50387" y="4374"/>
                      <a:pt x="49900" y="4262"/>
                      <a:pt x="50212" y="3576"/>
                    </a:cubicBezTo>
                    <a:lnTo>
                      <a:pt x="50212" y="3576"/>
                    </a:lnTo>
                    <a:cubicBezTo>
                      <a:pt x="50548" y="3626"/>
                      <a:pt x="50892" y="3649"/>
                      <a:pt x="51243" y="3649"/>
                    </a:cubicBezTo>
                    <a:cubicBezTo>
                      <a:pt x="53696" y="3649"/>
                      <a:pt x="56450" y="2538"/>
                      <a:pt x="58638" y="1971"/>
                    </a:cubicBezTo>
                    <a:cubicBezTo>
                      <a:pt x="58638" y="2584"/>
                      <a:pt x="59404" y="2816"/>
                      <a:pt x="60241" y="2816"/>
                    </a:cubicBezTo>
                    <a:cubicBezTo>
                      <a:pt x="61092" y="2816"/>
                      <a:pt x="62015" y="2576"/>
                      <a:pt x="62279" y="2249"/>
                    </a:cubicBezTo>
                    <a:cubicBezTo>
                      <a:pt x="62032" y="1632"/>
                      <a:pt x="61971" y="891"/>
                      <a:pt x="61569" y="367"/>
                    </a:cubicBezTo>
                    <a:cubicBezTo>
                      <a:pt x="59409" y="583"/>
                      <a:pt x="58360" y="1601"/>
                      <a:pt x="56045" y="1725"/>
                    </a:cubicBezTo>
                    <a:lnTo>
                      <a:pt x="56045" y="89"/>
                    </a:lnTo>
                    <a:cubicBezTo>
                      <a:pt x="55801" y="28"/>
                      <a:pt x="55582" y="1"/>
                      <a:pt x="553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1705;p76"/>
              <p:cNvSpPr/>
              <p:nvPr/>
            </p:nvSpPr>
            <p:spPr>
              <a:xfrm>
                <a:off x="2254175" y="1381525"/>
                <a:ext cx="1134175" cy="690600"/>
              </a:xfrm>
              <a:custGeom>
                <a:avLst/>
                <a:gdLst/>
                <a:ahLst/>
                <a:cxnLst/>
                <a:rect l="l" t="t" r="r" b="b"/>
                <a:pathLst>
                  <a:path w="45367" h="27624" extrusionOk="0">
                    <a:moveTo>
                      <a:pt x="36973" y="2129"/>
                    </a:moveTo>
                    <a:cubicBezTo>
                      <a:pt x="36942" y="2901"/>
                      <a:pt x="36139" y="3117"/>
                      <a:pt x="35522" y="3457"/>
                    </a:cubicBezTo>
                    <a:cubicBezTo>
                      <a:pt x="34646" y="3054"/>
                      <a:pt x="33480" y="2888"/>
                      <a:pt x="32079" y="2888"/>
                    </a:cubicBezTo>
                    <a:cubicBezTo>
                      <a:pt x="31653" y="2888"/>
                      <a:pt x="31206" y="2903"/>
                      <a:pt x="30738" y="2932"/>
                    </a:cubicBezTo>
                    <a:cubicBezTo>
                      <a:pt x="31500" y="2246"/>
                      <a:pt x="33097" y="2172"/>
                      <a:pt x="34578" y="2172"/>
                    </a:cubicBezTo>
                    <a:cubicBezTo>
                      <a:pt x="34988" y="2172"/>
                      <a:pt x="35389" y="2177"/>
                      <a:pt x="35761" y="2177"/>
                    </a:cubicBezTo>
                    <a:cubicBezTo>
                      <a:pt x="36223" y="2177"/>
                      <a:pt x="36639" y="2169"/>
                      <a:pt x="36973" y="2129"/>
                    </a:cubicBezTo>
                    <a:close/>
                    <a:moveTo>
                      <a:pt x="35334" y="13288"/>
                    </a:moveTo>
                    <a:cubicBezTo>
                      <a:pt x="35396" y="13288"/>
                      <a:pt x="35459" y="13293"/>
                      <a:pt x="35522" y="13301"/>
                    </a:cubicBezTo>
                    <a:cubicBezTo>
                      <a:pt x="35337" y="13950"/>
                      <a:pt x="34534" y="14166"/>
                      <a:pt x="34411" y="14875"/>
                    </a:cubicBezTo>
                    <a:cubicBezTo>
                      <a:pt x="33480" y="14439"/>
                      <a:pt x="34305" y="13288"/>
                      <a:pt x="35334" y="13288"/>
                    </a:cubicBezTo>
                    <a:close/>
                    <a:moveTo>
                      <a:pt x="31479" y="0"/>
                    </a:moveTo>
                    <a:cubicBezTo>
                      <a:pt x="30960" y="249"/>
                      <a:pt x="30184" y="308"/>
                      <a:pt x="29330" y="308"/>
                    </a:cubicBezTo>
                    <a:cubicBezTo>
                      <a:pt x="28549" y="308"/>
                      <a:pt x="27702" y="258"/>
                      <a:pt x="26927" y="258"/>
                    </a:cubicBezTo>
                    <a:cubicBezTo>
                      <a:pt x="26128" y="258"/>
                      <a:pt x="25404" y="311"/>
                      <a:pt x="24906" y="525"/>
                    </a:cubicBezTo>
                    <a:cubicBezTo>
                      <a:pt x="24775" y="527"/>
                      <a:pt x="24642" y="528"/>
                      <a:pt x="24509" y="528"/>
                    </a:cubicBezTo>
                    <a:cubicBezTo>
                      <a:pt x="24063" y="528"/>
                      <a:pt x="23603" y="518"/>
                      <a:pt x="23158" y="518"/>
                    </a:cubicBezTo>
                    <a:cubicBezTo>
                      <a:pt x="22001" y="518"/>
                      <a:pt x="20945" y="586"/>
                      <a:pt x="20492" y="1080"/>
                    </a:cubicBezTo>
                    <a:cubicBezTo>
                      <a:pt x="20461" y="1667"/>
                      <a:pt x="21480" y="2808"/>
                      <a:pt x="20832" y="2932"/>
                    </a:cubicBezTo>
                    <a:cubicBezTo>
                      <a:pt x="20109" y="2847"/>
                      <a:pt x="19471" y="2823"/>
                      <a:pt x="18875" y="2823"/>
                    </a:cubicBezTo>
                    <a:cubicBezTo>
                      <a:pt x="18093" y="2823"/>
                      <a:pt x="17384" y="2864"/>
                      <a:pt x="16654" y="2864"/>
                    </a:cubicBezTo>
                    <a:cubicBezTo>
                      <a:pt x="15920" y="2864"/>
                      <a:pt x="15163" y="2822"/>
                      <a:pt x="14289" y="2654"/>
                    </a:cubicBezTo>
                    <a:cubicBezTo>
                      <a:pt x="10617" y="3024"/>
                      <a:pt x="8888" y="4784"/>
                      <a:pt x="5123" y="5061"/>
                    </a:cubicBezTo>
                    <a:cubicBezTo>
                      <a:pt x="4784" y="6018"/>
                      <a:pt x="6759" y="5277"/>
                      <a:pt x="6574" y="6111"/>
                    </a:cubicBezTo>
                    <a:cubicBezTo>
                      <a:pt x="5524" y="6759"/>
                      <a:pt x="3549" y="6759"/>
                      <a:pt x="2562" y="7438"/>
                    </a:cubicBezTo>
                    <a:cubicBezTo>
                      <a:pt x="2261" y="7324"/>
                      <a:pt x="1925" y="7255"/>
                      <a:pt x="1594" y="7255"/>
                    </a:cubicBezTo>
                    <a:cubicBezTo>
                      <a:pt x="941" y="7255"/>
                      <a:pt x="307" y="7523"/>
                      <a:pt x="0" y="8240"/>
                    </a:cubicBezTo>
                    <a:cubicBezTo>
                      <a:pt x="162" y="8210"/>
                      <a:pt x="300" y="8196"/>
                      <a:pt x="420" y="8196"/>
                    </a:cubicBezTo>
                    <a:cubicBezTo>
                      <a:pt x="1148" y="8196"/>
                      <a:pt x="1211" y="8685"/>
                      <a:pt x="1821" y="8765"/>
                    </a:cubicBezTo>
                    <a:cubicBezTo>
                      <a:pt x="1821" y="8410"/>
                      <a:pt x="2276" y="8232"/>
                      <a:pt x="2731" y="8232"/>
                    </a:cubicBezTo>
                    <a:cubicBezTo>
                      <a:pt x="3187" y="8232"/>
                      <a:pt x="3642" y="8410"/>
                      <a:pt x="3642" y="8765"/>
                    </a:cubicBezTo>
                    <a:cubicBezTo>
                      <a:pt x="4175" y="8673"/>
                      <a:pt x="4961" y="8274"/>
                      <a:pt x="5522" y="8274"/>
                    </a:cubicBezTo>
                    <a:cubicBezTo>
                      <a:pt x="5902" y="8274"/>
                      <a:pt x="6178" y="8457"/>
                      <a:pt x="6203" y="9042"/>
                    </a:cubicBezTo>
                    <a:cubicBezTo>
                      <a:pt x="5996" y="9055"/>
                      <a:pt x="5777" y="9060"/>
                      <a:pt x="5550" y="9060"/>
                    </a:cubicBezTo>
                    <a:cubicBezTo>
                      <a:pt x="4877" y="9060"/>
                      <a:pt x="4136" y="9019"/>
                      <a:pt x="3449" y="9019"/>
                    </a:cubicBezTo>
                    <a:cubicBezTo>
                      <a:pt x="2644" y="9019"/>
                      <a:pt x="1912" y="9075"/>
                      <a:pt x="1451" y="9320"/>
                    </a:cubicBezTo>
                    <a:cubicBezTo>
                      <a:pt x="1790" y="10308"/>
                      <a:pt x="3179" y="10524"/>
                      <a:pt x="4382" y="10894"/>
                    </a:cubicBezTo>
                    <a:cubicBezTo>
                      <a:pt x="4487" y="10911"/>
                      <a:pt x="4579" y="10919"/>
                      <a:pt x="4659" y="10919"/>
                    </a:cubicBezTo>
                    <a:cubicBezTo>
                      <a:pt x="5361" y="10919"/>
                      <a:pt x="5218" y="10337"/>
                      <a:pt x="5891" y="10337"/>
                    </a:cubicBezTo>
                    <a:cubicBezTo>
                      <a:pt x="5980" y="10337"/>
                      <a:pt x="6083" y="10347"/>
                      <a:pt x="6203" y="10370"/>
                    </a:cubicBezTo>
                    <a:cubicBezTo>
                      <a:pt x="7262" y="10947"/>
                      <a:pt x="8434" y="11243"/>
                      <a:pt x="9615" y="11243"/>
                    </a:cubicBezTo>
                    <a:cubicBezTo>
                      <a:pt x="9949" y="11243"/>
                      <a:pt x="10283" y="11220"/>
                      <a:pt x="10617" y="11172"/>
                    </a:cubicBezTo>
                    <a:lnTo>
                      <a:pt x="10617" y="11172"/>
                    </a:lnTo>
                    <a:cubicBezTo>
                      <a:pt x="10308" y="12345"/>
                      <a:pt x="10863" y="12931"/>
                      <a:pt x="11357" y="13548"/>
                    </a:cubicBezTo>
                    <a:cubicBezTo>
                      <a:pt x="11234" y="14196"/>
                      <a:pt x="10771" y="14567"/>
                      <a:pt x="10987" y="15431"/>
                    </a:cubicBezTo>
                    <a:cubicBezTo>
                      <a:pt x="11175" y="15495"/>
                      <a:pt x="11343" y="15522"/>
                      <a:pt x="11494" y="15522"/>
                    </a:cubicBezTo>
                    <a:cubicBezTo>
                      <a:pt x="12250" y="15522"/>
                      <a:pt x="12601" y="14859"/>
                      <a:pt x="13040" y="14859"/>
                    </a:cubicBezTo>
                    <a:cubicBezTo>
                      <a:pt x="13192" y="14859"/>
                      <a:pt x="13355" y="14939"/>
                      <a:pt x="13548" y="15153"/>
                    </a:cubicBezTo>
                    <a:cubicBezTo>
                      <a:pt x="13702" y="15835"/>
                      <a:pt x="13072" y="15953"/>
                      <a:pt x="12306" y="15953"/>
                    </a:cubicBezTo>
                    <a:cubicBezTo>
                      <a:pt x="11998" y="15953"/>
                      <a:pt x="11667" y="15934"/>
                      <a:pt x="11357" y="15925"/>
                    </a:cubicBezTo>
                    <a:lnTo>
                      <a:pt x="11357" y="15925"/>
                    </a:lnTo>
                    <a:cubicBezTo>
                      <a:pt x="11666" y="17128"/>
                      <a:pt x="14135" y="16758"/>
                      <a:pt x="14629" y="17807"/>
                    </a:cubicBezTo>
                    <a:cubicBezTo>
                      <a:pt x="13795" y="18239"/>
                      <a:pt x="12777" y="18579"/>
                      <a:pt x="12067" y="19134"/>
                    </a:cubicBezTo>
                    <a:cubicBezTo>
                      <a:pt x="13116" y="19474"/>
                      <a:pt x="10925" y="19659"/>
                      <a:pt x="11357" y="20461"/>
                    </a:cubicBezTo>
                    <a:cubicBezTo>
                      <a:pt x="13950" y="21727"/>
                      <a:pt x="11944" y="24782"/>
                      <a:pt x="13888" y="26572"/>
                    </a:cubicBezTo>
                    <a:lnTo>
                      <a:pt x="16480" y="26572"/>
                    </a:lnTo>
                    <a:cubicBezTo>
                      <a:pt x="17500" y="26602"/>
                      <a:pt x="17120" y="27624"/>
                      <a:pt x="18205" y="27624"/>
                    </a:cubicBezTo>
                    <a:cubicBezTo>
                      <a:pt x="18236" y="27624"/>
                      <a:pt x="18268" y="27623"/>
                      <a:pt x="18301" y="27621"/>
                    </a:cubicBezTo>
                    <a:cubicBezTo>
                      <a:pt x="18671" y="27097"/>
                      <a:pt x="18918" y="26449"/>
                      <a:pt x="19783" y="26294"/>
                    </a:cubicBezTo>
                    <a:cubicBezTo>
                      <a:pt x="19320" y="24319"/>
                      <a:pt x="21603" y="24288"/>
                      <a:pt x="21233" y="22313"/>
                    </a:cubicBezTo>
                    <a:cubicBezTo>
                      <a:pt x="22159" y="22313"/>
                      <a:pt x="21727" y="21295"/>
                      <a:pt x="22684" y="21264"/>
                    </a:cubicBezTo>
                    <a:cubicBezTo>
                      <a:pt x="22952" y="21365"/>
                      <a:pt x="23168" y="21403"/>
                      <a:pt x="23354" y="21403"/>
                    </a:cubicBezTo>
                    <a:cubicBezTo>
                      <a:pt x="23910" y="21403"/>
                      <a:pt x="24191" y="21063"/>
                      <a:pt x="24765" y="21063"/>
                    </a:cubicBezTo>
                    <a:cubicBezTo>
                      <a:pt x="24991" y="21063"/>
                      <a:pt x="25263" y="21116"/>
                      <a:pt x="25615" y="21264"/>
                    </a:cubicBezTo>
                    <a:cubicBezTo>
                      <a:pt x="26202" y="20863"/>
                      <a:pt x="26819" y="20523"/>
                      <a:pt x="27467" y="20214"/>
                    </a:cubicBezTo>
                    <a:cubicBezTo>
                      <a:pt x="29226" y="19875"/>
                      <a:pt x="29998" y="18857"/>
                      <a:pt x="31849" y="18610"/>
                    </a:cubicBezTo>
                    <a:cubicBezTo>
                      <a:pt x="32004" y="17653"/>
                      <a:pt x="35090" y="17406"/>
                      <a:pt x="34041" y="16480"/>
                    </a:cubicBezTo>
                    <a:lnTo>
                      <a:pt x="34041" y="16480"/>
                    </a:lnTo>
                    <a:cubicBezTo>
                      <a:pt x="33877" y="16616"/>
                      <a:pt x="33674" y="16670"/>
                      <a:pt x="33447" y="16670"/>
                    </a:cubicBezTo>
                    <a:cubicBezTo>
                      <a:pt x="32644" y="16670"/>
                      <a:pt x="31532" y="16004"/>
                      <a:pt x="30738" y="15956"/>
                    </a:cubicBezTo>
                    <a:cubicBezTo>
                      <a:pt x="31397" y="15956"/>
                      <a:pt x="31251" y="15370"/>
                      <a:pt x="31925" y="15370"/>
                    </a:cubicBezTo>
                    <a:cubicBezTo>
                      <a:pt x="32010" y="15370"/>
                      <a:pt x="32107" y="15379"/>
                      <a:pt x="32220" y="15400"/>
                    </a:cubicBezTo>
                    <a:cubicBezTo>
                      <a:pt x="33526" y="15756"/>
                      <a:pt x="34290" y="16484"/>
                      <a:pt x="36021" y="16484"/>
                    </a:cubicBezTo>
                    <a:cubicBezTo>
                      <a:pt x="36090" y="16484"/>
                      <a:pt x="36160" y="16483"/>
                      <a:pt x="36232" y="16480"/>
                    </a:cubicBezTo>
                    <a:cubicBezTo>
                      <a:pt x="37466" y="15832"/>
                      <a:pt x="34473" y="15307"/>
                      <a:pt x="35522" y="14875"/>
                    </a:cubicBezTo>
                    <a:lnTo>
                      <a:pt x="35522" y="14875"/>
                    </a:lnTo>
                    <a:cubicBezTo>
                      <a:pt x="36047" y="15030"/>
                      <a:pt x="36448" y="15277"/>
                      <a:pt x="36973" y="15400"/>
                    </a:cubicBezTo>
                    <a:cubicBezTo>
                      <a:pt x="37250" y="14505"/>
                      <a:pt x="36571" y="14289"/>
                      <a:pt x="36232" y="13826"/>
                    </a:cubicBezTo>
                    <a:cubicBezTo>
                      <a:pt x="39256" y="13703"/>
                      <a:pt x="38269" y="11018"/>
                      <a:pt x="37713" y="9567"/>
                    </a:cubicBezTo>
                    <a:cubicBezTo>
                      <a:pt x="38518" y="9383"/>
                      <a:pt x="39339" y="9285"/>
                      <a:pt x="40165" y="9285"/>
                    </a:cubicBezTo>
                    <a:cubicBezTo>
                      <a:pt x="40448" y="9285"/>
                      <a:pt x="40732" y="9297"/>
                      <a:pt x="41015" y="9320"/>
                    </a:cubicBezTo>
                    <a:cubicBezTo>
                      <a:pt x="40923" y="8148"/>
                      <a:pt x="39040" y="8271"/>
                      <a:pt x="38084" y="7715"/>
                    </a:cubicBezTo>
                    <a:lnTo>
                      <a:pt x="38084" y="7715"/>
                    </a:lnTo>
                    <a:cubicBezTo>
                      <a:pt x="38156" y="7723"/>
                      <a:pt x="38222" y="7727"/>
                      <a:pt x="38283" y="7727"/>
                    </a:cubicBezTo>
                    <a:cubicBezTo>
                      <a:pt x="39062" y="7727"/>
                      <a:pt x="39012" y="7139"/>
                      <a:pt x="39809" y="7139"/>
                    </a:cubicBezTo>
                    <a:cubicBezTo>
                      <a:pt x="39939" y="7139"/>
                      <a:pt x="40092" y="7154"/>
                      <a:pt x="40275" y="7191"/>
                    </a:cubicBezTo>
                    <a:cubicBezTo>
                      <a:pt x="40522" y="6358"/>
                      <a:pt x="39627" y="6419"/>
                      <a:pt x="39904" y="5586"/>
                    </a:cubicBezTo>
                    <a:lnTo>
                      <a:pt x="39904" y="5586"/>
                    </a:lnTo>
                    <a:cubicBezTo>
                      <a:pt x="39989" y="5596"/>
                      <a:pt x="40066" y="5601"/>
                      <a:pt x="40137" y="5601"/>
                    </a:cubicBezTo>
                    <a:cubicBezTo>
                      <a:pt x="41084" y="5601"/>
                      <a:pt x="40916" y="4769"/>
                      <a:pt x="41863" y="4769"/>
                    </a:cubicBezTo>
                    <a:cubicBezTo>
                      <a:pt x="41934" y="4769"/>
                      <a:pt x="42011" y="4774"/>
                      <a:pt x="42096" y="4784"/>
                    </a:cubicBezTo>
                    <a:cubicBezTo>
                      <a:pt x="42227" y="4753"/>
                      <a:pt x="42384" y="4742"/>
                      <a:pt x="42557" y="4742"/>
                    </a:cubicBezTo>
                    <a:cubicBezTo>
                      <a:pt x="43060" y="4742"/>
                      <a:pt x="43694" y="4838"/>
                      <a:pt x="44196" y="4838"/>
                    </a:cubicBezTo>
                    <a:cubicBezTo>
                      <a:pt x="44737" y="4838"/>
                      <a:pt x="45124" y="4726"/>
                      <a:pt x="45028" y="4259"/>
                    </a:cubicBezTo>
                    <a:cubicBezTo>
                      <a:pt x="45367" y="3302"/>
                      <a:pt x="43454" y="3981"/>
                      <a:pt x="43207" y="3457"/>
                    </a:cubicBezTo>
                    <a:cubicBezTo>
                      <a:pt x="42400" y="3399"/>
                      <a:pt x="42508" y="2642"/>
                      <a:pt x="41597" y="2642"/>
                    </a:cubicBezTo>
                    <a:cubicBezTo>
                      <a:pt x="41532" y="2642"/>
                      <a:pt x="41462" y="2646"/>
                      <a:pt x="41386" y="2654"/>
                    </a:cubicBezTo>
                    <a:cubicBezTo>
                      <a:pt x="41280" y="2644"/>
                      <a:pt x="41174" y="2639"/>
                      <a:pt x="41069" y="2639"/>
                    </a:cubicBezTo>
                    <a:cubicBezTo>
                      <a:pt x="39811" y="2639"/>
                      <a:pt x="38540" y="3298"/>
                      <a:pt x="37751" y="3298"/>
                    </a:cubicBezTo>
                    <a:cubicBezTo>
                      <a:pt x="37595" y="3298"/>
                      <a:pt x="37457" y="3272"/>
                      <a:pt x="37343" y="3210"/>
                    </a:cubicBezTo>
                    <a:cubicBezTo>
                      <a:pt x="37559" y="1852"/>
                      <a:pt x="40583" y="2531"/>
                      <a:pt x="41015" y="1327"/>
                    </a:cubicBezTo>
                    <a:cubicBezTo>
                      <a:pt x="40397" y="708"/>
                      <a:pt x="39243" y="487"/>
                      <a:pt x="37759" y="487"/>
                    </a:cubicBezTo>
                    <a:cubicBezTo>
                      <a:pt x="37393" y="487"/>
                      <a:pt x="37006" y="500"/>
                      <a:pt x="36602" y="525"/>
                    </a:cubicBezTo>
                    <a:cubicBezTo>
                      <a:pt x="35906" y="360"/>
                      <a:pt x="35101" y="151"/>
                      <a:pt x="34426" y="151"/>
                    </a:cubicBezTo>
                    <a:cubicBezTo>
                      <a:pt x="33964" y="151"/>
                      <a:pt x="33563" y="249"/>
                      <a:pt x="33300" y="525"/>
                    </a:cubicBezTo>
                    <a:cubicBezTo>
                      <a:pt x="32991" y="154"/>
                      <a:pt x="32158" y="154"/>
                      <a:pt x="314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Google Shape;1706;p76"/>
              <p:cNvSpPr/>
              <p:nvPr/>
            </p:nvSpPr>
            <p:spPr>
              <a:xfrm>
                <a:off x="1851425" y="1421625"/>
                <a:ext cx="649650" cy="264950"/>
              </a:xfrm>
              <a:custGeom>
                <a:avLst/>
                <a:gdLst/>
                <a:ahLst/>
                <a:cxnLst/>
                <a:rect l="l" t="t" r="r" b="b"/>
                <a:pathLst>
                  <a:path w="25986" h="10598" extrusionOk="0">
                    <a:moveTo>
                      <a:pt x="9049" y="9278"/>
                    </a:moveTo>
                    <a:cubicBezTo>
                      <a:pt x="9073" y="9278"/>
                      <a:pt x="9092" y="9282"/>
                      <a:pt x="9104" y="9290"/>
                    </a:cubicBezTo>
                    <a:lnTo>
                      <a:pt x="9135" y="9290"/>
                    </a:lnTo>
                    <a:cubicBezTo>
                      <a:pt x="9295" y="9424"/>
                      <a:pt x="8971" y="9580"/>
                      <a:pt x="8800" y="9580"/>
                    </a:cubicBezTo>
                    <a:cubicBezTo>
                      <a:pt x="8774" y="9580"/>
                      <a:pt x="8751" y="9576"/>
                      <a:pt x="8734" y="9568"/>
                    </a:cubicBezTo>
                    <a:cubicBezTo>
                      <a:pt x="8574" y="9435"/>
                      <a:pt x="8898" y="9278"/>
                      <a:pt x="9049" y="9278"/>
                    </a:cubicBezTo>
                    <a:close/>
                    <a:moveTo>
                      <a:pt x="24906" y="1"/>
                    </a:moveTo>
                    <a:cubicBezTo>
                      <a:pt x="23663" y="123"/>
                      <a:pt x="22326" y="160"/>
                      <a:pt x="20931" y="160"/>
                    </a:cubicBezTo>
                    <a:cubicBezTo>
                      <a:pt x="18618" y="160"/>
                      <a:pt x="16144" y="56"/>
                      <a:pt x="13674" y="56"/>
                    </a:cubicBezTo>
                    <a:cubicBezTo>
                      <a:pt x="10452" y="56"/>
                      <a:pt x="7234" y="233"/>
                      <a:pt x="4383" y="1050"/>
                    </a:cubicBezTo>
                    <a:cubicBezTo>
                      <a:pt x="3889" y="2655"/>
                      <a:pt x="5957" y="2377"/>
                      <a:pt x="6203" y="3457"/>
                    </a:cubicBezTo>
                    <a:cubicBezTo>
                      <a:pt x="6134" y="3461"/>
                      <a:pt x="6068" y="3463"/>
                      <a:pt x="6004" y="3463"/>
                    </a:cubicBezTo>
                    <a:cubicBezTo>
                      <a:pt x="4031" y="3463"/>
                      <a:pt x="4369" y="1832"/>
                      <a:pt x="2435" y="1832"/>
                    </a:cubicBezTo>
                    <a:cubicBezTo>
                      <a:pt x="2244" y="1832"/>
                      <a:pt x="2030" y="1848"/>
                      <a:pt x="1790" y="1883"/>
                    </a:cubicBezTo>
                    <a:cubicBezTo>
                      <a:pt x="1667" y="2223"/>
                      <a:pt x="1265" y="2377"/>
                      <a:pt x="1420" y="2933"/>
                    </a:cubicBezTo>
                    <a:cubicBezTo>
                      <a:pt x="1361" y="2933"/>
                      <a:pt x="1301" y="2932"/>
                      <a:pt x="1241" y="2932"/>
                    </a:cubicBezTo>
                    <a:cubicBezTo>
                      <a:pt x="700" y="2932"/>
                      <a:pt x="142" y="2957"/>
                      <a:pt x="309" y="3457"/>
                    </a:cubicBezTo>
                    <a:cubicBezTo>
                      <a:pt x="0" y="4291"/>
                      <a:pt x="1265" y="4013"/>
                      <a:pt x="1451" y="4507"/>
                    </a:cubicBezTo>
                    <a:lnTo>
                      <a:pt x="1451" y="6111"/>
                    </a:lnTo>
                    <a:cubicBezTo>
                      <a:pt x="1636" y="6081"/>
                      <a:pt x="1796" y="6068"/>
                      <a:pt x="1939" y="6068"/>
                    </a:cubicBezTo>
                    <a:cubicBezTo>
                      <a:pt x="2651" y="6068"/>
                      <a:pt x="2917" y="6389"/>
                      <a:pt x="3611" y="6389"/>
                    </a:cubicBezTo>
                    <a:cubicBezTo>
                      <a:pt x="3765" y="5360"/>
                      <a:pt x="5313" y="4417"/>
                      <a:pt x="6574" y="4417"/>
                    </a:cubicBezTo>
                    <a:cubicBezTo>
                      <a:pt x="6827" y="4417"/>
                      <a:pt x="7068" y="4455"/>
                      <a:pt x="7284" y="4537"/>
                    </a:cubicBezTo>
                    <a:cubicBezTo>
                      <a:pt x="7506" y="4982"/>
                      <a:pt x="7249" y="5076"/>
                      <a:pt x="6865" y="5076"/>
                    </a:cubicBezTo>
                    <a:cubicBezTo>
                      <a:pt x="6584" y="5076"/>
                      <a:pt x="6235" y="5026"/>
                      <a:pt x="5956" y="5026"/>
                    </a:cubicBezTo>
                    <a:cubicBezTo>
                      <a:pt x="5661" y="5026"/>
                      <a:pt x="5444" y="5081"/>
                      <a:pt x="5463" y="5309"/>
                    </a:cubicBezTo>
                    <a:cubicBezTo>
                      <a:pt x="6574" y="5710"/>
                      <a:pt x="4197" y="5803"/>
                      <a:pt x="4352" y="6389"/>
                    </a:cubicBezTo>
                    <a:cubicBezTo>
                      <a:pt x="4546" y="6352"/>
                      <a:pt x="4716" y="6333"/>
                      <a:pt x="4861" y="6333"/>
                    </a:cubicBezTo>
                    <a:cubicBezTo>
                      <a:pt x="5434" y="6333"/>
                      <a:pt x="5635" y="6619"/>
                      <a:pt x="5463" y="7161"/>
                    </a:cubicBezTo>
                    <a:cubicBezTo>
                      <a:pt x="4751" y="7161"/>
                      <a:pt x="4479" y="6868"/>
                      <a:pt x="3785" y="6868"/>
                    </a:cubicBezTo>
                    <a:cubicBezTo>
                      <a:pt x="3636" y="6868"/>
                      <a:pt x="3468" y="6881"/>
                      <a:pt x="3272" y="6914"/>
                    </a:cubicBezTo>
                    <a:cubicBezTo>
                      <a:pt x="3302" y="7685"/>
                      <a:pt x="2037" y="7438"/>
                      <a:pt x="2531" y="8519"/>
                    </a:cubicBezTo>
                    <a:cubicBezTo>
                      <a:pt x="3365" y="8436"/>
                      <a:pt x="4110" y="8359"/>
                      <a:pt x="4768" y="8359"/>
                    </a:cubicBezTo>
                    <a:cubicBezTo>
                      <a:pt x="5836" y="8359"/>
                      <a:pt x="6672" y="8564"/>
                      <a:pt x="7284" y="9290"/>
                    </a:cubicBezTo>
                    <a:cubicBezTo>
                      <a:pt x="6906" y="9346"/>
                      <a:pt x="6545" y="9370"/>
                      <a:pt x="6199" y="9370"/>
                    </a:cubicBezTo>
                    <a:cubicBezTo>
                      <a:pt x="4302" y="9370"/>
                      <a:pt x="2864" y="8652"/>
                      <a:pt x="1546" y="8652"/>
                    </a:cubicBezTo>
                    <a:cubicBezTo>
                      <a:pt x="1263" y="8652"/>
                      <a:pt x="985" y="8685"/>
                      <a:pt x="710" y="8766"/>
                    </a:cubicBezTo>
                    <a:cubicBezTo>
                      <a:pt x="401" y="10031"/>
                      <a:pt x="2901" y="9259"/>
                      <a:pt x="2901" y="10370"/>
                    </a:cubicBezTo>
                    <a:cubicBezTo>
                      <a:pt x="3189" y="10338"/>
                      <a:pt x="3486" y="10325"/>
                      <a:pt x="3789" y="10325"/>
                    </a:cubicBezTo>
                    <a:cubicBezTo>
                      <a:pt x="5170" y="10325"/>
                      <a:pt x="6671" y="10597"/>
                      <a:pt x="7896" y="10597"/>
                    </a:cubicBezTo>
                    <a:cubicBezTo>
                      <a:pt x="8999" y="10597"/>
                      <a:pt x="9879" y="10376"/>
                      <a:pt x="10246" y="9537"/>
                    </a:cubicBezTo>
                    <a:cubicBezTo>
                      <a:pt x="10392" y="9552"/>
                      <a:pt x="10530" y="9559"/>
                      <a:pt x="10658" y="9559"/>
                    </a:cubicBezTo>
                    <a:cubicBezTo>
                      <a:pt x="11349" y="9559"/>
                      <a:pt x="11775" y="9338"/>
                      <a:pt x="11697" y="8766"/>
                    </a:cubicBezTo>
                    <a:cubicBezTo>
                      <a:pt x="11789" y="8519"/>
                      <a:pt x="11632" y="8457"/>
                      <a:pt x="11389" y="8457"/>
                    </a:cubicBezTo>
                    <a:cubicBezTo>
                      <a:pt x="11147" y="8457"/>
                      <a:pt x="10820" y="8519"/>
                      <a:pt x="10574" y="8519"/>
                    </a:cubicBezTo>
                    <a:cubicBezTo>
                      <a:pt x="10329" y="8519"/>
                      <a:pt x="10164" y="8457"/>
                      <a:pt x="10246" y="8210"/>
                    </a:cubicBezTo>
                    <a:lnTo>
                      <a:pt x="12808" y="8210"/>
                    </a:lnTo>
                    <a:cubicBezTo>
                      <a:pt x="12808" y="6790"/>
                      <a:pt x="15030" y="7006"/>
                      <a:pt x="14629" y="5309"/>
                    </a:cubicBezTo>
                    <a:cubicBezTo>
                      <a:pt x="16372" y="5253"/>
                      <a:pt x="16655" y="4197"/>
                      <a:pt x="18467" y="4197"/>
                    </a:cubicBezTo>
                    <a:cubicBezTo>
                      <a:pt x="18643" y="4197"/>
                      <a:pt x="18834" y="4207"/>
                      <a:pt x="19042" y="4229"/>
                    </a:cubicBezTo>
                    <a:cubicBezTo>
                      <a:pt x="19489" y="3603"/>
                      <a:pt x="20167" y="3178"/>
                      <a:pt x="21466" y="3178"/>
                    </a:cubicBezTo>
                    <a:cubicBezTo>
                      <a:pt x="21511" y="3178"/>
                      <a:pt x="21557" y="3179"/>
                      <a:pt x="21603" y="3180"/>
                    </a:cubicBezTo>
                    <a:cubicBezTo>
                      <a:pt x="22066" y="2501"/>
                      <a:pt x="20770" y="1883"/>
                      <a:pt x="21603" y="1853"/>
                    </a:cubicBezTo>
                    <a:cubicBezTo>
                      <a:pt x="23147" y="1328"/>
                      <a:pt x="25369" y="2099"/>
                      <a:pt x="25986" y="525"/>
                    </a:cubicBezTo>
                    <a:cubicBezTo>
                      <a:pt x="25986" y="93"/>
                      <a:pt x="24967" y="371"/>
                      <a:pt x="249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Google Shape;1707;p76"/>
              <p:cNvSpPr/>
              <p:nvPr/>
            </p:nvSpPr>
            <p:spPr>
              <a:xfrm>
                <a:off x="3936900" y="1467925"/>
                <a:ext cx="25155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197" extrusionOk="0">
                    <a:moveTo>
                      <a:pt x="63" y="1"/>
                    </a:moveTo>
                    <a:lnTo>
                      <a:pt x="63" y="1"/>
                    </a:lnTo>
                    <a:cubicBezTo>
                      <a:pt x="1" y="402"/>
                      <a:pt x="155" y="803"/>
                      <a:pt x="433" y="1081"/>
                    </a:cubicBezTo>
                    <a:cubicBezTo>
                      <a:pt x="2402" y="1527"/>
                      <a:pt x="4081" y="2197"/>
                      <a:pt x="6666" y="2197"/>
                    </a:cubicBezTo>
                    <a:cubicBezTo>
                      <a:pt x="7120" y="2197"/>
                      <a:pt x="7601" y="2176"/>
                      <a:pt x="8117" y="2130"/>
                    </a:cubicBezTo>
                    <a:cubicBezTo>
                      <a:pt x="8333" y="1389"/>
                      <a:pt x="10062" y="1729"/>
                      <a:pt x="9599" y="525"/>
                    </a:cubicBezTo>
                    <a:cubicBezTo>
                      <a:pt x="6266" y="155"/>
                      <a:pt x="3056" y="62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1708;p76"/>
              <p:cNvSpPr/>
              <p:nvPr/>
            </p:nvSpPr>
            <p:spPr>
              <a:xfrm>
                <a:off x="3736300" y="1480175"/>
                <a:ext cx="330250" cy="173850"/>
              </a:xfrm>
              <a:custGeom>
                <a:avLst/>
                <a:gdLst/>
                <a:ahLst/>
                <a:cxnLst/>
                <a:rect l="l" t="t" r="r" b="b"/>
                <a:pathLst>
                  <a:path w="13210" h="6954" extrusionOk="0">
                    <a:moveTo>
                      <a:pt x="5298" y="0"/>
                    </a:moveTo>
                    <a:cubicBezTo>
                      <a:pt x="5143" y="0"/>
                      <a:pt x="4981" y="11"/>
                      <a:pt x="4815" y="35"/>
                    </a:cubicBezTo>
                    <a:cubicBezTo>
                      <a:pt x="3735" y="467"/>
                      <a:pt x="5402" y="1393"/>
                      <a:pt x="4414" y="1609"/>
                    </a:cubicBezTo>
                    <a:cubicBezTo>
                      <a:pt x="3969" y="880"/>
                      <a:pt x="2623" y="161"/>
                      <a:pt x="1532" y="161"/>
                    </a:cubicBezTo>
                    <a:cubicBezTo>
                      <a:pt x="730" y="161"/>
                      <a:pt x="66" y="550"/>
                      <a:pt x="1" y="1609"/>
                    </a:cubicBezTo>
                    <a:cubicBezTo>
                      <a:pt x="217" y="2412"/>
                      <a:pt x="1606" y="2257"/>
                      <a:pt x="1883" y="2967"/>
                    </a:cubicBezTo>
                    <a:cubicBezTo>
                      <a:pt x="1822" y="3615"/>
                      <a:pt x="1173" y="3800"/>
                      <a:pt x="1883" y="4294"/>
                    </a:cubicBezTo>
                    <a:cubicBezTo>
                      <a:pt x="3316" y="4236"/>
                      <a:pt x="3419" y="3235"/>
                      <a:pt x="4896" y="3235"/>
                    </a:cubicBezTo>
                    <a:cubicBezTo>
                      <a:pt x="4978" y="3235"/>
                      <a:pt x="5064" y="3238"/>
                      <a:pt x="5155" y="3245"/>
                    </a:cubicBezTo>
                    <a:cubicBezTo>
                      <a:pt x="5062" y="4418"/>
                      <a:pt x="3365" y="4418"/>
                      <a:pt x="3334" y="5621"/>
                    </a:cubicBezTo>
                    <a:cubicBezTo>
                      <a:pt x="3920" y="5997"/>
                      <a:pt x="4596" y="6211"/>
                      <a:pt x="5280" y="6211"/>
                    </a:cubicBezTo>
                    <a:cubicBezTo>
                      <a:pt x="5496" y="6211"/>
                      <a:pt x="5712" y="6190"/>
                      <a:pt x="5926" y="6146"/>
                    </a:cubicBezTo>
                    <a:lnTo>
                      <a:pt x="5926" y="6146"/>
                    </a:lnTo>
                    <a:cubicBezTo>
                      <a:pt x="5784" y="6788"/>
                      <a:pt x="6318" y="6953"/>
                      <a:pt x="7051" y="6953"/>
                    </a:cubicBezTo>
                    <a:cubicBezTo>
                      <a:pt x="7270" y="6953"/>
                      <a:pt x="7506" y="6939"/>
                      <a:pt x="7747" y="6917"/>
                    </a:cubicBezTo>
                    <a:cubicBezTo>
                      <a:pt x="8025" y="5930"/>
                      <a:pt x="8395" y="4942"/>
                      <a:pt x="8827" y="4016"/>
                    </a:cubicBezTo>
                    <a:cubicBezTo>
                      <a:pt x="9661" y="4615"/>
                      <a:pt x="10186" y="5434"/>
                      <a:pt x="11832" y="5434"/>
                    </a:cubicBezTo>
                    <a:cubicBezTo>
                      <a:pt x="12137" y="5434"/>
                      <a:pt x="12480" y="5406"/>
                      <a:pt x="12870" y="5343"/>
                    </a:cubicBezTo>
                    <a:cubicBezTo>
                      <a:pt x="13210" y="3307"/>
                      <a:pt x="10957" y="3183"/>
                      <a:pt x="9938" y="2165"/>
                    </a:cubicBezTo>
                    <a:cubicBezTo>
                      <a:pt x="9907" y="2320"/>
                      <a:pt x="9830" y="2377"/>
                      <a:pt x="9723" y="2377"/>
                    </a:cubicBezTo>
                    <a:cubicBezTo>
                      <a:pt x="9411" y="2377"/>
                      <a:pt x="8852" y="1886"/>
                      <a:pt x="8482" y="1886"/>
                    </a:cubicBezTo>
                    <a:cubicBezTo>
                      <a:pt x="8473" y="1886"/>
                      <a:pt x="8465" y="1886"/>
                      <a:pt x="8457" y="1887"/>
                    </a:cubicBezTo>
                    <a:cubicBezTo>
                      <a:pt x="8383" y="1889"/>
                      <a:pt x="8312" y="1891"/>
                      <a:pt x="8242" y="1891"/>
                    </a:cubicBezTo>
                    <a:cubicBezTo>
                      <a:pt x="7463" y="1891"/>
                      <a:pt x="6922" y="1730"/>
                      <a:pt x="6667" y="1362"/>
                    </a:cubicBezTo>
                    <a:cubicBezTo>
                      <a:pt x="7409" y="730"/>
                      <a:pt x="6560" y="0"/>
                      <a:pt x="5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1709;p76"/>
              <p:cNvSpPr/>
              <p:nvPr/>
            </p:nvSpPr>
            <p:spPr>
              <a:xfrm>
                <a:off x="4624150" y="1482300"/>
                <a:ext cx="84325" cy="39450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1578" extrusionOk="0">
                    <a:moveTo>
                      <a:pt x="1973" y="0"/>
                    </a:moveTo>
                    <a:cubicBezTo>
                      <a:pt x="1042" y="0"/>
                      <a:pt x="1" y="511"/>
                      <a:pt x="70" y="1277"/>
                    </a:cubicBezTo>
                    <a:cubicBezTo>
                      <a:pt x="406" y="1498"/>
                      <a:pt x="700" y="1578"/>
                      <a:pt x="976" y="1578"/>
                    </a:cubicBezTo>
                    <a:cubicBezTo>
                      <a:pt x="1703" y="1578"/>
                      <a:pt x="2308" y="1025"/>
                      <a:pt x="3219" y="1025"/>
                    </a:cubicBezTo>
                    <a:cubicBezTo>
                      <a:pt x="3269" y="1025"/>
                      <a:pt x="3320" y="1027"/>
                      <a:pt x="3373" y="1030"/>
                    </a:cubicBezTo>
                    <a:cubicBezTo>
                      <a:pt x="3346" y="304"/>
                      <a:pt x="2692" y="0"/>
                      <a:pt x="19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1710;p76"/>
              <p:cNvSpPr/>
              <p:nvPr/>
            </p:nvSpPr>
            <p:spPr>
              <a:xfrm>
                <a:off x="5209950" y="1499850"/>
                <a:ext cx="1759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7038" h="2035" extrusionOk="0">
                    <a:moveTo>
                      <a:pt x="3128" y="0"/>
                    </a:moveTo>
                    <a:cubicBezTo>
                      <a:pt x="2310" y="0"/>
                      <a:pt x="1499" y="103"/>
                      <a:pt x="834" y="328"/>
                    </a:cubicBezTo>
                    <a:cubicBezTo>
                      <a:pt x="1" y="359"/>
                      <a:pt x="649" y="1439"/>
                      <a:pt x="464" y="1902"/>
                    </a:cubicBezTo>
                    <a:cubicBezTo>
                      <a:pt x="837" y="1858"/>
                      <a:pt x="1212" y="1841"/>
                      <a:pt x="1585" y="1841"/>
                    </a:cubicBezTo>
                    <a:cubicBezTo>
                      <a:pt x="2842" y="1841"/>
                      <a:pt x="4065" y="2034"/>
                      <a:pt x="5046" y="2034"/>
                    </a:cubicBezTo>
                    <a:cubicBezTo>
                      <a:pt x="6013" y="2034"/>
                      <a:pt x="6744" y="1846"/>
                      <a:pt x="7037" y="1100"/>
                    </a:cubicBezTo>
                    <a:cubicBezTo>
                      <a:pt x="6460" y="419"/>
                      <a:pt x="4779" y="0"/>
                      <a:pt x="31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1711;p76"/>
              <p:cNvSpPr/>
              <p:nvPr/>
            </p:nvSpPr>
            <p:spPr>
              <a:xfrm>
                <a:off x="4553375" y="1607575"/>
                <a:ext cx="301700" cy="199075"/>
              </a:xfrm>
              <a:custGeom>
                <a:avLst/>
                <a:gdLst/>
                <a:ahLst/>
                <a:cxnLst/>
                <a:rect l="l" t="t" r="r" b="b"/>
                <a:pathLst>
                  <a:path w="12068" h="7963" extrusionOk="0">
                    <a:moveTo>
                      <a:pt x="10247" y="0"/>
                    </a:moveTo>
                    <a:cubicBezTo>
                      <a:pt x="10154" y="186"/>
                      <a:pt x="10247" y="525"/>
                      <a:pt x="9876" y="525"/>
                    </a:cubicBezTo>
                    <a:cubicBezTo>
                      <a:pt x="7130" y="741"/>
                      <a:pt x="5062" y="1482"/>
                      <a:pt x="2932" y="2099"/>
                    </a:cubicBezTo>
                    <a:cubicBezTo>
                      <a:pt x="3087" y="3488"/>
                      <a:pt x="1142" y="3303"/>
                      <a:pt x="1451" y="4753"/>
                    </a:cubicBezTo>
                    <a:cubicBezTo>
                      <a:pt x="988" y="5340"/>
                      <a:pt x="93" y="5525"/>
                      <a:pt x="0" y="6358"/>
                    </a:cubicBezTo>
                    <a:cubicBezTo>
                      <a:pt x="1173" y="6975"/>
                      <a:pt x="2377" y="7500"/>
                      <a:pt x="3642" y="7963"/>
                    </a:cubicBezTo>
                    <a:cubicBezTo>
                      <a:pt x="3796" y="7623"/>
                      <a:pt x="4105" y="7438"/>
                      <a:pt x="4753" y="7438"/>
                    </a:cubicBezTo>
                    <a:cubicBezTo>
                      <a:pt x="4198" y="6204"/>
                      <a:pt x="2500" y="5895"/>
                      <a:pt x="2901" y="3982"/>
                    </a:cubicBezTo>
                    <a:cubicBezTo>
                      <a:pt x="5494" y="3796"/>
                      <a:pt x="6451" y="2469"/>
                      <a:pt x="8395" y="1852"/>
                    </a:cubicBezTo>
                    <a:cubicBezTo>
                      <a:pt x="8619" y="1867"/>
                      <a:pt x="8831" y="1875"/>
                      <a:pt x="9034" y="1875"/>
                    </a:cubicBezTo>
                    <a:cubicBezTo>
                      <a:pt x="10922" y="1875"/>
                      <a:pt x="11872" y="1227"/>
                      <a:pt x="120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1712;p76"/>
              <p:cNvSpPr/>
              <p:nvPr/>
            </p:nvSpPr>
            <p:spPr>
              <a:xfrm>
                <a:off x="6098000" y="1607200"/>
                <a:ext cx="15897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6359" h="2670" extrusionOk="0">
                    <a:moveTo>
                      <a:pt x="3635" y="0"/>
                    </a:moveTo>
                    <a:cubicBezTo>
                      <a:pt x="3559" y="0"/>
                      <a:pt x="3480" y="5"/>
                      <a:pt x="3396" y="15"/>
                    </a:cubicBezTo>
                    <a:cubicBezTo>
                      <a:pt x="3252" y="15"/>
                      <a:pt x="3082" y="550"/>
                      <a:pt x="2761" y="550"/>
                    </a:cubicBezTo>
                    <a:cubicBezTo>
                      <a:pt x="2737" y="550"/>
                      <a:pt x="2712" y="547"/>
                      <a:pt x="2686" y="540"/>
                    </a:cubicBezTo>
                    <a:lnTo>
                      <a:pt x="495" y="540"/>
                    </a:lnTo>
                    <a:cubicBezTo>
                      <a:pt x="1" y="2484"/>
                      <a:pt x="3087" y="1836"/>
                      <a:pt x="4136" y="2670"/>
                    </a:cubicBezTo>
                    <a:cubicBezTo>
                      <a:pt x="5031" y="2238"/>
                      <a:pt x="5463" y="1528"/>
                      <a:pt x="6358" y="1065"/>
                    </a:cubicBezTo>
                    <a:cubicBezTo>
                      <a:pt x="5033" y="950"/>
                      <a:pt x="4703" y="0"/>
                      <a:pt x="36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1713;p76"/>
              <p:cNvSpPr/>
              <p:nvPr/>
            </p:nvSpPr>
            <p:spPr>
              <a:xfrm>
                <a:off x="3123700" y="1866750"/>
                <a:ext cx="211425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8457" h="4232" extrusionOk="0">
                    <a:moveTo>
                      <a:pt x="1568" y="0"/>
                    </a:moveTo>
                    <a:cubicBezTo>
                      <a:pt x="1530" y="0"/>
                      <a:pt x="1491" y="1"/>
                      <a:pt x="1451" y="3"/>
                    </a:cubicBezTo>
                    <a:cubicBezTo>
                      <a:pt x="1914" y="1268"/>
                      <a:pt x="0" y="898"/>
                      <a:pt x="0" y="1855"/>
                    </a:cubicBezTo>
                    <a:cubicBezTo>
                      <a:pt x="154" y="1887"/>
                      <a:pt x="284" y="1901"/>
                      <a:pt x="395" y="1901"/>
                    </a:cubicBezTo>
                    <a:cubicBezTo>
                      <a:pt x="953" y="1901"/>
                      <a:pt x="1067" y="1560"/>
                      <a:pt x="1604" y="1560"/>
                    </a:cubicBezTo>
                    <a:cubicBezTo>
                      <a:pt x="1669" y="1560"/>
                      <a:pt x="1741" y="1566"/>
                      <a:pt x="1821" y="1577"/>
                    </a:cubicBezTo>
                    <a:cubicBezTo>
                      <a:pt x="1636" y="2225"/>
                      <a:pt x="402" y="2163"/>
                      <a:pt x="741" y="3182"/>
                    </a:cubicBezTo>
                    <a:cubicBezTo>
                      <a:pt x="955" y="3142"/>
                      <a:pt x="1139" y="3124"/>
                      <a:pt x="1297" y="3124"/>
                    </a:cubicBezTo>
                    <a:cubicBezTo>
                      <a:pt x="2489" y="3124"/>
                      <a:pt x="2295" y="4122"/>
                      <a:pt x="3303" y="4231"/>
                    </a:cubicBezTo>
                    <a:cubicBezTo>
                      <a:pt x="3431" y="4012"/>
                      <a:pt x="3894" y="3933"/>
                      <a:pt x="4417" y="3933"/>
                    </a:cubicBezTo>
                    <a:cubicBezTo>
                      <a:pt x="5149" y="3933"/>
                      <a:pt x="6001" y="4087"/>
                      <a:pt x="6234" y="4231"/>
                    </a:cubicBezTo>
                    <a:cubicBezTo>
                      <a:pt x="6265" y="3552"/>
                      <a:pt x="7592" y="3830"/>
                      <a:pt x="8055" y="3460"/>
                    </a:cubicBezTo>
                    <a:cubicBezTo>
                      <a:pt x="8457" y="2102"/>
                      <a:pt x="7222" y="1916"/>
                      <a:pt x="7315" y="805"/>
                    </a:cubicBezTo>
                    <a:lnTo>
                      <a:pt x="7315" y="805"/>
                    </a:lnTo>
                    <a:cubicBezTo>
                      <a:pt x="6878" y="900"/>
                      <a:pt x="6517" y="927"/>
                      <a:pt x="6192" y="927"/>
                    </a:cubicBezTo>
                    <a:cubicBezTo>
                      <a:pt x="5731" y="927"/>
                      <a:pt x="5342" y="872"/>
                      <a:pt x="4910" y="872"/>
                    </a:cubicBezTo>
                    <a:cubicBezTo>
                      <a:pt x="4550" y="872"/>
                      <a:pt x="4160" y="910"/>
                      <a:pt x="3673" y="1052"/>
                    </a:cubicBezTo>
                    <a:cubicBezTo>
                      <a:pt x="2686" y="903"/>
                      <a:pt x="2742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1714;p76"/>
              <p:cNvSpPr/>
              <p:nvPr/>
            </p:nvSpPr>
            <p:spPr>
              <a:xfrm>
                <a:off x="1886900" y="1932325"/>
                <a:ext cx="137375" cy="60375"/>
              </a:xfrm>
              <a:custGeom>
                <a:avLst/>
                <a:gdLst/>
                <a:ahLst/>
                <a:cxnLst/>
                <a:rect l="l" t="t" r="r" b="b"/>
                <a:pathLst>
                  <a:path w="5495" h="2415" extrusionOk="0">
                    <a:moveTo>
                      <a:pt x="2207" y="0"/>
                    </a:moveTo>
                    <a:cubicBezTo>
                      <a:pt x="2094" y="0"/>
                      <a:pt x="1968" y="10"/>
                      <a:pt x="1822" y="34"/>
                    </a:cubicBezTo>
                    <a:cubicBezTo>
                      <a:pt x="1381" y="474"/>
                      <a:pt x="1579" y="1405"/>
                      <a:pt x="468" y="1405"/>
                    </a:cubicBezTo>
                    <a:cubicBezTo>
                      <a:pt x="333" y="1405"/>
                      <a:pt x="178" y="1391"/>
                      <a:pt x="1" y="1361"/>
                    </a:cubicBezTo>
                    <a:lnTo>
                      <a:pt x="1" y="1361"/>
                    </a:lnTo>
                    <a:cubicBezTo>
                      <a:pt x="29" y="2218"/>
                      <a:pt x="1036" y="2414"/>
                      <a:pt x="2262" y="2414"/>
                    </a:cubicBezTo>
                    <a:cubicBezTo>
                      <a:pt x="2361" y="2414"/>
                      <a:pt x="2461" y="2413"/>
                      <a:pt x="2562" y="2410"/>
                    </a:cubicBezTo>
                    <a:cubicBezTo>
                      <a:pt x="2527" y="1827"/>
                      <a:pt x="2711" y="1644"/>
                      <a:pt x="3003" y="1644"/>
                    </a:cubicBezTo>
                    <a:cubicBezTo>
                      <a:pt x="3493" y="1644"/>
                      <a:pt x="4286" y="2159"/>
                      <a:pt x="4858" y="2159"/>
                    </a:cubicBezTo>
                    <a:cubicBezTo>
                      <a:pt x="5153" y="2159"/>
                      <a:pt x="5389" y="2022"/>
                      <a:pt x="5494" y="1608"/>
                    </a:cubicBezTo>
                    <a:cubicBezTo>
                      <a:pt x="4044" y="1330"/>
                      <a:pt x="5000" y="960"/>
                      <a:pt x="4044" y="281"/>
                    </a:cubicBezTo>
                    <a:cubicBezTo>
                      <a:pt x="3882" y="313"/>
                      <a:pt x="3744" y="326"/>
                      <a:pt x="3623" y="326"/>
                    </a:cubicBezTo>
                    <a:cubicBezTo>
                      <a:pt x="3022" y="326"/>
                      <a:pt x="2846" y="0"/>
                      <a:pt x="2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1715;p76"/>
              <p:cNvSpPr/>
              <p:nvPr/>
            </p:nvSpPr>
            <p:spPr>
              <a:xfrm>
                <a:off x="3450825" y="2065525"/>
                <a:ext cx="185975" cy="2195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780" extrusionOk="0">
                    <a:moveTo>
                      <a:pt x="4115" y="1"/>
                    </a:moveTo>
                    <a:cubicBezTo>
                      <a:pt x="3004" y="1"/>
                      <a:pt x="2352" y="345"/>
                      <a:pt x="1575" y="539"/>
                    </a:cubicBezTo>
                    <a:cubicBezTo>
                      <a:pt x="1853" y="1990"/>
                      <a:pt x="988" y="2607"/>
                      <a:pt x="1204" y="4026"/>
                    </a:cubicBezTo>
                    <a:cubicBezTo>
                      <a:pt x="1791" y="4242"/>
                      <a:pt x="2408" y="4428"/>
                      <a:pt x="3056" y="4520"/>
                    </a:cubicBezTo>
                    <a:cubicBezTo>
                      <a:pt x="3175" y="5256"/>
                      <a:pt x="2381" y="5736"/>
                      <a:pt x="1741" y="5736"/>
                    </a:cubicBezTo>
                    <a:cubicBezTo>
                      <a:pt x="1549" y="5736"/>
                      <a:pt x="1371" y="5693"/>
                      <a:pt x="1235" y="5600"/>
                    </a:cubicBezTo>
                    <a:lnTo>
                      <a:pt x="1235" y="5600"/>
                    </a:lnTo>
                    <a:cubicBezTo>
                      <a:pt x="927" y="6773"/>
                      <a:pt x="1482" y="7359"/>
                      <a:pt x="1945" y="7977"/>
                    </a:cubicBezTo>
                    <a:cubicBezTo>
                      <a:pt x="1328" y="8224"/>
                      <a:pt x="1" y="7977"/>
                      <a:pt x="124" y="8779"/>
                    </a:cubicBezTo>
                    <a:cubicBezTo>
                      <a:pt x="1680" y="8582"/>
                      <a:pt x="3235" y="8483"/>
                      <a:pt x="4806" y="8483"/>
                    </a:cubicBezTo>
                    <a:cubicBezTo>
                      <a:pt x="5199" y="8483"/>
                      <a:pt x="5593" y="8489"/>
                      <a:pt x="5988" y="8501"/>
                    </a:cubicBezTo>
                    <a:cubicBezTo>
                      <a:pt x="6266" y="7359"/>
                      <a:pt x="6050" y="6619"/>
                      <a:pt x="7439" y="5878"/>
                    </a:cubicBezTo>
                    <a:cubicBezTo>
                      <a:pt x="6945" y="5600"/>
                      <a:pt x="6327" y="5415"/>
                      <a:pt x="5957" y="5076"/>
                    </a:cubicBezTo>
                    <a:cubicBezTo>
                      <a:pt x="6420" y="3502"/>
                      <a:pt x="3519" y="3255"/>
                      <a:pt x="4877" y="1866"/>
                    </a:cubicBezTo>
                    <a:cubicBezTo>
                      <a:pt x="4383" y="1619"/>
                      <a:pt x="3766" y="1434"/>
                      <a:pt x="3396" y="1064"/>
                    </a:cubicBezTo>
                    <a:cubicBezTo>
                      <a:pt x="3920" y="848"/>
                      <a:pt x="4538" y="693"/>
                      <a:pt x="4507" y="14"/>
                    </a:cubicBezTo>
                    <a:cubicBezTo>
                      <a:pt x="4370" y="5"/>
                      <a:pt x="4240" y="1"/>
                      <a:pt x="41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1716;p76"/>
              <p:cNvSpPr/>
              <p:nvPr/>
            </p:nvSpPr>
            <p:spPr>
              <a:xfrm>
                <a:off x="3375225" y="2165400"/>
                <a:ext cx="8720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933" extrusionOk="0">
                    <a:moveTo>
                      <a:pt x="1667" y="1"/>
                    </a:moveTo>
                    <a:cubicBezTo>
                      <a:pt x="1652" y="579"/>
                      <a:pt x="1459" y="680"/>
                      <a:pt x="1190" y="680"/>
                    </a:cubicBezTo>
                    <a:cubicBezTo>
                      <a:pt x="1047" y="680"/>
                      <a:pt x="882" y="651"/>
                      <a:pt x="711" y="651"/>
                    </a:cubicBezTo>
                    <a:cubicBezTo>
                      <a:pt x="537" y="651"/>
                      <a:pt x="356" y="681"/>
                      <a:pt x="186" y="803"/>
                    </a:cubicBezTo>
                    <a:cubicBezTo>
                      <a:pt x="247" y="1574"/>
                      <a:pt x="0" y="2531"/>
                      <a:pt x="556" y="2932"/>
                    </a:cubicBezTo>
                    <a:cubicBezTo>
                      <a:pt x="1389" y="2655"/>
                      <a:pt x="2778" y="2747"/>
                      <a:pt x="3488" y="2408"/>
                    </a:cubicBezTo>
                    <a:cubicBezTo>
                      <a:pt x="3087" y="1297"/>
                      <a:pt x="3395" y="1235"/>
                      <a:pt x="3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1717;p76"/>
              <p:cNvSpPr/>
              <p:nvPr/>
            </p:nvSpPr>
            <p:spPr>
              <a:xfrm>
                <a:off x="6475300" y="2371400"/>
                <a:ext cx="138125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187" extrusionOk="0">
                    <a:moveTo>
                      <a:pt x="402" y="1"/>
                    </a:moveTo>
                    <a:cubicBezTo>
                      <a:pt x="679" y="1266"/>
                      <a:pt x="0" y="1821"/>
                      <a:pt x="31" y="2932"/>
                    </a:cubicBezTo>
                    <a:cubicBezTo>
                      <a:pt x="241" y="3079"/>
                      <a:pt x="403" y="3136"/>
                      <a:pt x="541" y="3136"/>
                    </a:cubicBezTo>
                    <a:cubicBezTo>
                      <a:pt x="1034" y="3136"/>
                      <a:pt x="1196" y="2396"/>
                      <a:pt x="2031" y="2396"/>
                    </a:cubicBezTo>
                    <a:cubicBezTo>
                      <a:pt x="2091" y="2396"/>
                      <a:pt x="2155" y="2400"/>
                      <a:pt x="2222" y="2408"/>
                    </a:cubicBezTo>
                    <a:cubicBezTo>
                      <a:pt x="2895" y="2437"/>
                      <a:pt x="2542" y="3187"/>
                      <a:pt x="3212" y="3187"/>
                    </a:cubicBezTo>
                    <a:cubicBezTo>
                      <a:pt x="3249" y="3187"/>
                      <a:pt x="3290" y="3184"/>
                      <a:pt x="3333" y="3179"/>
                    </a:cubicBezTo>
                    <a:cubicBezTo>
                      <a:pt x="4136" y="2531"/>
                      <a:pt x="4012" y="1204"/>
                      <a:pt x="5525" y="1081"/>
                    </a:cubicBezTo>
                    <a:cubicBezTo>
                      <a:pt x="3611" y="865"/>
                      <a:pt x="2408" y="155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Google Shape;1718;p76"/>
              <p:cNvSpPr/>
              <p:nvPr/>
            </p:nvSpPr>
            <p:spPr>
              <a:xfrm>
                <a:off x="6318675" y="2450875"/>
                <a:ext cx="239975" cy="22607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9043" extrusionOk="0">
                    <a:moveTo>
                      <a:pt x="7407" y="0"/>
                    </a:moveTo>
                    <a:cubicBezTo>
                      <a:pt x="7839" y="1266"/>
                      <a:pt x="7222" y="1852"/>
                      <a:pt x="7778" y="3210"/>
                    </a:cubicBezTo>
                    <a:cubicBezTo>
                      <a:pt x="7500" y="3210"/>
                      <a:pt x="7315" y="3488"/>
                      <a:pt x="7407" y="3735"/>
                    </a:cubicBezTo>
                    <a:cubicBezTo>
                      <a:pt x="6204" y="4074"/>
                      <a:pt x="5093" y="4599"/>
                      <a:pt x="4105" y="5339"/>
                    </a:cubicBezTo>
                    <a:cubicBezTo>
                      <a:pt x="2809" y="5802"/>
                      <a:pt x="494" y="5525"/>
                      <a:pt x="432" y="6913"/>
                    </a:cubicBezTo>
                    <a:cubicBezTo>
                      <a:pt x="381" y="7160"/>
                      <a:pt x="587" y="7222"/>
                      <a:pt x="878" y="7222"/>
                    </a:cubicBezTo>
                    <a:cubicBezTo>
                      <a:pt x="1170" y="7222"/>
                      <a:pt x="1547" y="7160"/>
                      <a:pt x="1838" y="7160"/>
                    </a:cubicBezTo>
                    <a:cubicBezTo>
                      <a:pt x="2130" y="7160"/>
                      <a:pt x="2336" y="7222"/>
                      <a:pt x="2284" y="7469"/>
                    </a:cubicBezTo>
                    <a:lnTo>
                      <a:pt x="62" y="7438"/>
                    </a:lnTo>
                    <a:lnTo>
                      <a:pt x="62" y="7438"/>
                    </a:lnTo>
                    <a:cubicBezTo>
                      <a:pt x="0" y="8395"/>
                      <a:pt x="926" y="8611"/>
                      <a:pt x="1543" y="9043"/>
                    </a:cubicBezTo>
                    <a:cubicBezTo>
                      <a:pt x="1790" y="8086"/>
                      <a:pt x="2685" y="7561"/>
                      <a:pt x="3735" y="7191"/>
                    </a:cubicBezTo>
                    <a:cubicBezTo>
                      <a:pt x="4136" y="7191"/>
                      <a:pt x="4506" y="7284"/>
                      <a:pt x="4846" y="7469"/>
                    </a:cubicBezTo>
                    <a:cubicBezTo>
                      <a:pt x="5988" y="6420"/>
                      <a:pt x="8426" y="6327"/>
                      <a:pt x="9598" y="5339"/>
                    </a:cubicBezTo>
                    <a:cubicBezTo>
                      <a:pt x="9537" y="3426"/>
                      <a:pt x="8796" y="2006"/>
                      <a:pt x="88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Google Shape;1719;p76"/>
              <p:cNvSpPr/>
              <p:nvPr/>
            </p:nvSpPr>
            <p:spPr>
              <a:xfrm>
                <a:off x="4085825" y="2576575"/>
                <a:ext cx="597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114" extrusionOk="0">
                    <a:moveTo>
                      <a:pt x="975" y="0"/>
                    </a:moveTo>
                    <a:cubicBezTo>
                      <a:pt x="788" y="0"/>
                      <a:pt x="586" y="12"/>
                      <a:pt x="370" y="34"/>
                    </a:cubicBezTo>
                    <a:cubicBezTo>
                      <a:pt x="401" y="250"/>
                      <a:pt x="216" y="281"/>
                      <a:pt x="0" y="311"/>
                    </a:cubicBezTo>
                    <a:cubicBezTo>
                      <a:pt x="93" y="1052"/>
                      <a:pt x="1204" y="497"/>
                      <a:pt x="2160" y="1114"/>
                    </a:cubicBezTo>
                    <a:cubicBezTo>
                      <a:pt x="2390" y="273"/>
                      <a:pt x="1862" y="0"/>
                      <a:pt x="9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Google Shape;1720;p76"/>
              <p:cNvSpPr/>
              <p:nvPr/>
            </p:nvSpPr>
            <p:spPr>
              <a:xfrm>
                <a:off x="6128100" y="2784800"/>
                <a:ext cx="65600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2599" extrusionOk="0">
                    <a:moveTo>
                      <a:pt x="1826" y="0"/>
                    </a:moveTo>
                    <a:cubicBezTo>
                      <a:pt x="1078" y="0"/>
                      <a:pt x="299" y="557"/>
                      <a:pt x="0" y="994"/>
                    </a:cubicBezTo>
                    <a:cubicBezTo>
                      <a:pt x="556" y="1364"/>
                      <a:pt x="957" y="1951"/>
                      <a:pt x="1081" y="2599"/>
                    </a:cubicBezTo>
                    <a:cubicBezTo>
                      <a:pt x="2624" y="2537"/>
                      <a:pt x="2500" y="1303"/>
                      <a:pt x="2562" y="223"/>
                    </a:cubicBezTo>
                    <a:cubicBezTo>
                      <a:pt x="2334" y="65"/>
                      <a:pt x="2082" y="0"/>
                      <a:pt x="1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Google Shape;1721;p76"/>
              <p:cNvSpPr/>
              <p:nvPr/>
            </p:nvSpPr>
            <p:spPr>
              <a:xfrm>
                <a:off x="1887675" y="2789575"/>
                <a:ext cx="363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050" extrusionOk="0">
                    <a:moveTo>
                      <a:pt x="1" y="1"/>
                    </a:moveTo>
                    <a:lnTo>
                      <a:pt x="1" y="1050"/>
                    </a:lnTo>
                    <a:lnTo>
                      <a:pt x="1451" y="1050"/>
                    </a:lnTo>
                    <a:cubicBezTo>
                      <a:pt x="1389" y="402"/>
                      <a:pt x="927" y="62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1722;p76"/>
              <p:cNvSpPr/>
              <p:nvPr/>
            </p:nvSpPr>
            <p:spPr>
              <a:xfrm>
                <a:off x="1947500" y="2790350"/>
                <a:ext cx="4360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341" extrusionOk="0">
                    <a:moveTo>
                      <a:pt x="107" y="1"/>
                    </a:moveTo>
                    <a:cubicBezTo>
                      <a:pt x="1" y="774"/>
                      <a:pt x="194" y="1340"/>
                      <a:pt x="1125" y="1340"/>
                    </a:cubicBezTo>
                    <a:cubicBezTo>
                      <a:pt x="1271" y="1340"/>
                      <a:pt x="1435" y="1326"/>
                      <a:pt x="1620" y="1297"/>
                    </a:cubicBezTo>
                    <a:cubicBezTo>
                      <a:pt x="1743" y="834"/>
                      <a:pt x="1589" y="309"/>
                      <a:pt x="12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Google Shape;1723;p76"/>
              <p:cNvSpPr/>
              <p:nvPr/>
            </p:nvSpPr>
            <p:spPr>
              <a:xfrm>
                <a:off x="1996475" y="2816575"/>
                <a:ext cx="370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347" extrusionOk="0">
                    <a:moveTo>
                      <a:pt x="0" y="1"/>
                    </a:moveTo>
                    <a:lnTo>
                      <a:pt x="0" y="1328"/>
                    </a:lnTo>
                    <a:cubicBezTo>
                      <a:pt x="108" y="1341"/>
                      <a:pt x="205" y="1347"/>
                      <a:pt x="293" y="1347"/>
                    </a:cubicBezTo>
                    <a:cubicBezTo>
                      <a:pt x="837" y="1347"/>
                      <a:pt x="1057" y="1130"/>
                      <a:pt x="1482" y="1050"/>
                    </a:cubicBezTo>
                    <a:cubicBezTo>
                      <a:pt x="1420" y="371"/>
                      <a:pt x="957" y="32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Google Shape;1724;p76"/>
              <p:cNvSpPr/>
              <p:nvPr/>
            </p:nvSpPr>
            <p:spPr>
              <a:xfrm>
                <a:off x="1757300" y="2829700"/>
                <a:ext cx="349525" cy="106500"/>
              </a:xfrm>
              <a:custGeom>
                <a:avLst/>
                <a:gdLst/>
                <a:ahLst/>
                <a:cxnLst/>
                <a:rect l="l" t="t" r="r" b="b"/>
                <a:pathLst>
                  <a:path w="13981" h="4260" extrusionOk="0">
                    <a:moveTo>
                      <a:pt x="802" y="0"/>
                    </a:moveTo>
                    <a:cubicBezTo>
                      <a:pt x="648" y="525"/>
                      <a:pt x="0" y="679"/>
                      <a:pt x="62" y="1328"/>
                    </a:cubicBezTo>
                    <a:cubicBezTo>
                      <a:pt x="150" y="1335"/>
                      <a:pt x="233" y="1338"/>
                      <a:pt x="311" y="1338"/>
                    </a:cubicBezTo>
                    <a:cubicBezTo>
                      <a:pt x="1355" y="1338"/>
                      <a:pt x="1591" y="731"/>
                      <a:pt x="2664" y="731"/>
                    </a:cubicBezTo>
                    <a:cubicBezTo>
                      <a:pt x="2865" y="731"/>
                      <a:pt x="3094" y="753"/>
                      <a:pt x="3364" y="803"/>
                    </a:cubicBezTo>
                    <a:cubicBezTo>
                      <a:pt x="4907" y="1019"/>
                      <a:pt x="5061" y="2223"/>
                      <a:pt x="6666" y="2408"/>
                    </a:cubicBezTo>
                    <a:cubicBezTo>
                      <a:pt x="6794" y="2431"/>
                      <a:pt x="6943" y="2439"/>
                      <a:pt x="7104" y="2439"/>
                    </a:cubicBezTo>
                    <a:cubicBezTo>
                      <a:pt x="7596" y="2439"/>
                      <a:pt x="8202" y="2359"/>
                      <a:pt x="8693" y="2359"/>
                    </a:cubicBezTo>
                    <a:cubicBezTo>
                      <a:pt x="9126" y="2359"/>
                      <a:pt x="9469" y="2421"/>
                      <a:pt x="9567" y="2655"/>
                    </a:cubicBezTo>
                    <a:cubicBezTo>
                      <a:pt x="8240" y="2685"/>
                      <a:pt x="8672" y="3025"/>
                      <a:pt x="8857" y="3735"/>
                    </a:cubicBezTo>
                    <a:cubicBezTo>
                      <a:pt x="9037" y="3713"/>
                      <a:pt x="9200" y="3704"/>
                      <a:pt x="9351" y="3704"/>
                    </a:cubicBezTo>
                    <a:cubicBezTo>
                      <a:pt x="10288" y="3704"/>
                      <a:pt x="10728" y="4073"/>
                      <a:pt x="11419" y="4259"/>
                    </a:cubicBezTo>
                    <a:cubicBezTo>
                      <a:pt x="11438" y="3794"/>
                      <a:pt x="11983" y="3711"/>
                      <a:pt x="12643" y="3711"/>
                    </a:cubicBezTo>
                    <a:cubicBezTo>
                      <a:pt x="13016" y="3711"/>
                      <a:pt x="13425" y="3737"/>
                      <a:pt x="13796" y="3737"/>
                    </a:cubicBezTo>
                    <a:cubicBezTo>
                      <a:pt x="13859" y="3737"/>
                      <a:pt x="13920" y="3737"/>
                      <a:pt x="13980" y="3735"/>
                    </a:cubicBezTo>
                    <a:cubicBezTo>
                      <a:pt x="13456" y="1976"/>
                      <a:pt x="11419" y="2192"/>
                      <a:pt x="9228" y="2130"/>
                    </a:cubicBezTo>
                    <a:cubicBezTo>
                      <a:pt x="9475" y="1420"/>
                      <a:pt x="8487" y="1605"/>
                      <a:pt x="8487" y="1081"/>
                    </a:cubicBezTo>
                    <a:cubicBezTo>
                      <a:pt x="7685" y="772"/>
                      <a:pt x="6450" y="741"/>
                      <a:pt x="62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1725;p76"/>
              <p:cNvSpPr/>
              <p:nvPr/>
            </p:nvSpPr>
            <p:spPr>
              <a:xfrm>
                <a:off x="2022625" y="2842825"/>
                <a:ext cx="51875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869" extrusionOk="0">
                    <a:moveTo>
                      <a:pt x="436" y="0"/>
                    </a:moveTo>
                    <a:lnTo>
                      <a:pt x="436" y="0"/>
                    </a:lnTo>
                    <a:cubicBezTo>
                      <a:pt x="1" y="557"/>
                      <a:pt x="654" y="868"/>
                      <a:pt x="1230" y="868"/>
                    </a:cubicBezTo>
                    <a:cubicBezTo>
                      <a:pt x="1676" y="868"/>
                      <a:pt x="2075" y="682"/>
                      <a:pt x="1886" y="278"/>
                    </a:cubicBezTo>
                    <a:cubicBezTo>
                      <a:pt x="1824" y="31"/>
                      <a:pt x="1447" y="17"/>
                      <a:pt x="1038" y="17"/>
                    </a:cubicBezTo>
                    <a:cubicBezTo>
                      <a:pt x="987" y="17"/>
                      <a:pt x="935" y="17"/>
                      <a:pt x="884" y="17"/>
                    </a:cubicBezTo>
                    <a:cubicBezTo>
                      <a:pt x="729" y="17"/>
                      <a:pt x="574" y="16"/>
                      <a:pt x="4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1726;p76"/>
              <p:cNvSpPr/>
              <p:nvPr/>
            </p:nvSpPr>
            <p:spPr>
              <a:xfrm>
                <a:off x="6164150" y="2890075"/>
                <a:ext cx="98225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894" extrusionOk="0">
                    <a:moveTo>
                      <a:pt x="2118" y="1"/>
                    </a:moveTo>
                    <a:cubicBezTo>
                      <a:pt x="1069" y="1"/>
                      <a:pt x="1" y="482"/>
                      <a:pt x="40" y="1320"/>
                    </a:cubicBezTo>
                    <a:cubicBezTo>
                      <a:pt x="657" y="1999"/>
                      <a:pt x="1398" y="2523"/>
                      <a:pt x="2231" y="2894"/>
                    </a:cubicBezTo>
                    <a:cubicBezTo>
                      <a:pt x="2694" y="2091"/>
                      <a:pt x="3928" y="1844"/>
                      <a:pt x="3712" y="517"/>
                    </a:cubicBezTo>
                    <a:cubicBezTo>
                      <a:pt x="3337" y="165"/>
                      <a:pt x="2731" y="1"/>
                      <a:pt x="2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Google Shape;1727;p76"/>
              <p:cNvSpPr/>
              <p:nvPr/>
            </p:nvSpPr>
            <p:spPr>
              <a:xfrm>
                <a:off x="5928275" y="2895600"/>
                <a:ext cx="53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1902" extrusionOk="0">
                    <a:moveTo>
                      <a:pt x="959" y="0"/>
                    </a:moveTo>
                    <a:cubicBezTo>
                      <a:pt x="857" y="0"/>
                      <a:pt x="753" y="6"/>
                      <a:pt x="648" y="19"/>
                    </a:cubicBezTo>
                    <a:cubicBezTo>
                      <a:pt x="0" y="1068"/>
                      <a:pt x="185" y="235"/>
                      <a:pt x="648" y="1901"/>
                    </a:cubicBezTo>
                    <a:cubicBezTo>
                      <a:pt x="1698" y="1716"/>
                      <a:pt x="1698" y="852"/>
                      <a:pt x="2130" y="296"/>
                    </a:cubicBezTo>
                    <a:cubicBezTo>
                      <a:pt x="1759" y="99"/>
                      <a:pt x="1369" y="0"/>
                      <a:pt x="9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Google Shape;1728;p76"/>
              <p:cNvSpPr/>
              <p:nvPr/>
            </p:nvSpPr>
            <p:spPr>
              <a:xfrm>
                <a:off x="1877650" y="2909175"/>
                <a:ext cx="683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1081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412" y="988"/>
                      <a:pt x="690" y="967"/>
                      <a:pt x="925" y="967"/>
                    </a:cubicBezTo>
                    <a:cubicBezTo>
                      <a:pt x="1114" y="967"/>
                      <a:pt x="1275" y="980"/>
                      <a:pt x="1456" y="980"/>
                    </a:cubicBezTo>
                    <a:cubicBezTo>
                      <a:pt x="1727" y="980"/>
                      <a:pt x="2044" y="951"/>
                      <a:pt x="2562" y="803"/>
                    </a:cubicBezTo>
                    <a:cubicBezTo>
                      <a:pt x="2731" y="84"/>
                      <a:pt x="2018" y="2"/>
                      <a:pt x="1174" y="2"/>
                    </a:cubicBezTo>
                    <a:cubicBezTo>
                      <a:pt x="926" y="2"/>
                      <a:pt x="665" y="9"/>
                      <a:pt x="413" y="9"/>
                    </a:cubicBezTo>
                    <a:cubicBezTo>
                      <a:pt x="272" y="9"/>
                      <a:pt x="133" y="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Google Shape;1729;p76"/>
              <p:cNvSpPr/>
              <p:nvPr/>
            </p:nvSpPr>
            <p:spPr>
              <a:xfrm>
                <a:off x="2124550" y="2909175"/>
                <a:ext cx="6245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1102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251" y="1092"/>
                      <a:pt x="498" y="1101"/>
                      <a:pt x="731" y="1101"/>
                    </a:cubicBezTo>
                    <a:cubicBezTo>
                      <a:pt x="1737" y="1101"/>
                      <a:pt x="2498" y="927"/>
                      <a:pt x="2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Google Shape;1730;p76"/>
              <p:cNvSpPr/>
              <p:nvPr/>
            </p:nvSpPr>
            <p:spPr>
              <a:xfrm>
                <a:off x="3061975" y="2936175"/>
                <a:ext cx="463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050" extrusionOk="0">
                    <a:moveTo>
                      <a:pt x="988" y="0"/>
                    </a:moveTo>
                    <a:cubicBezTo>
                      <a:pt x="988" y="525"/>
                      <a:pt x="0" y="340"/>
                      <a:pt x="278" y="1050"/>
                    </a:cubicBezTo>
                    <a:lnTo>
                      <a:pt x="1729" y="1050"/>
                    </a:lnTo>
                    <a:cubicBezTo>
                      <a:pt x="1852" y="463"/>
                      <a:pt x="1636" y="62"/>
                      <a:pt x="9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1731;p76"/>
              <p:cNvSpPr/>
              <p:nvPr/>
            </p:nvSpPr>
            <p:spPr>
              <a:xfrm>
                <a:off x="6238425" y="2976300"/>
                <a:ext cx="1551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3982" extrusionOk="0">
                    <a:moveTo>
                      <a:pt x="2562" y="0"/>
                    </a:moveTo>
                    <a:cubicBezTo>
                      <a:pt x="2038" y="340"/>
                      <a:pt x="2192" y="1142"/>
                      <a:pt x="2192" y="1852"/>
                    </a:cubicBezTo>
                    <a:cubicBezTo>
                      <a:pt x="1897" y="1749"/>
                      <a:pt x="1651" y="1704"/>
                      <a:pt x="1440" y="1704"/>
                    </a:cubicBezTo>
                    <a:cubicBezTo>
                      <a:pt x="768" y="1704"/>
                      <a:pt x="447" y="2161"/>
                      <a:pt x="1" y="2654"/>
                    </a:cubicBezTo>
                    <a:cubicBezTo>
                      <a:pt x="225" y="2816"/>
                      <a:pt x="405" y="2870"/>
                      <a:pt x="576" y="2870"/>
                    </a:cubicBezTo>
                    <a:cubicBezTo>
                      <a:pt x="934" y="2870"/>
                      <a:pt x="1253" y="2632"/>
                      <a:pt x="1860" y="2632"/>
                    </a:cubicBezTo>
                    <a:cubicBezTo>
                      <a:pt x="1962" y="2632"/>
                      <a:pt x="2072" y="2639"/>
                      <a:pt x="2192" y="2654"/>
                    </a:cubicBezTo>
                    <a:cubicBezTo>
                      <a:pt x="2068" y="3272"/>
                      <a:pt x="1420" y="3796"/>
                      <a:pt x="2562" y="3981"/>
                    </a:cubicBezTo>
                    <a:cubicBezTo>
                      <a:pt x="3027" y="3297"/>
                      <a:pt x="3880" y="2880"/>
                      <a:pt x="5293" y="2880"/>
                    </a:cubicBezTo>
                    <a:cubicBezTo>
                      <a:pt x="5474" y="2880"/>
                      <a:pt x="5665" y="2887"/>
                      <a:pt x="5864" y="2901"/>
                    </a:cubicBezTo>
                    <a:cubicBezTo>
                      <a:pt x="6204" y="1698"/>
                      <a:pt x="4692" y="1821"/>
                      <a:pt x="4013" y="1327"/>
                    </a:cubicBezTo>
                    <a:cubicBezTo>
                      <a:pt x="4105" y="432"/>
                      <a:pt x="3612" y="31"/>
                      <a:pt x="2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Google Shape;1732;p76"/>
              <p:cNvSpPr/>
              <p:nvPr/>
            </p:nvSpPr>
            <p:spPr>
              <a:xfrm>
                <a:off x="5296375" y="3061925"/>
                <a:ext cx="81025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3241" h="2674" extrusionOk="0">
                    <a:moveTo>
                      <a:pt x="1389" y="1"/>
                    </a:moveTo>
                    <a:lnTo>
                      <a:pt x="1389" y="1"/>
                    </a:lnTo>
                    <a:cubicBezTo>
                      <a:pt x="1914" y="1575"/>
                      <a:pt x="0" y="1914"/>
                      <a:pt x="1389" y="2655"/>
                    </a:cubicBezTo>
                    <a:cubicBezTo>
                      <a:pt x="1485" y="2668"/>
                      <a:pt x="1572" y="2673"/>
                      <a:pt x="1651" y="2673"/>
                    </a:cubicBezTo>
                    <a:cubicBezTo>
                      <a:pt x="2539" y="2673"/>
                      <a:pt x="2447" y="1940"/>
                      <a:pt x="3241" y="1883"/>
                    </a:cubicBezTo>
                    <a:cubicBezTo>
                      <a:pt x="2932" y="1019"/>
                      <a:pt x="2161" y="526"/>
                      <a:pt x="1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Google Shape;1733;p76"/>
              <p:cNvSpPr/>
              <p:nvPr/>
            </p:nvSpPr>
            <p:spPr>
              <a:xfrm>
                <a:off x="5935975" y="3121900"/>
                <a:ext cx="233050" cy="207875"/>
              </a:xfrm>
              <a:custGeom>
                <a:avLst/>
                <a:gdLst/>
                <a:ahLst/>
                <a:cxnLst/>
                <a:rect l="l" t="t" r="r" b="b"/>
                <a:pathLst>
                  <a:path w="9322" h="8315" extrusionOk="0">
                    <a:moveTo>
                      <a:pt x="6183" y="0"/>
                    </a:moveTo>
                    <a:cubicBezTo>
                      <a:pt x="6081" y="0"/>
                      <a:pt x="5975" y="3"/>
                      <a:pt x="5865" y="9"/>
                    </a:cubicBezTo>
                    <a:cubicBezTo>
                      <a:pt x="5525" y="2787"/>
                      <a:pt x="649" y="2231"/>
                      <a:pt x="1" y="4793"/>
                    </a:cubicBezTo>
                    <a:cubicBezTo>
                      <a:pt x="340" y="5873"/>
                      <a:pt x="1945" y="6027"/>
                      <a:pt x="1822" y="7447"/>
                    </a:cubicBezTo>
                    <a:cubicBezTo>
                      <a:pt x="2090" y="7402"/>
                      <a:pt x="2322" y="7382"/>
                      <a:pt x="2528" y="7382"/>
                    </a:cubicBezTo>
                    <a:cubicBezTo>
                      <a:pt x="3944" y="7382"/>
                      <a:pt x="4082" y="8314"/>
                      <a:pt x="5497" y="8314"/>
                    </a:cubicBezTo>
                    <a:cubicBezTo>
                      <a:pt x="5703" y="8314"/>
                      <a:pt x="5936" y="8294"/>
                      <a:pt x="6204" y="8249"/>
                    </a:cubicBezTo>
                    <a:cubicBezTo>
                      <a:pt x="6112" y="7632"/>
                      <a:pt x="7284" y="7941"/>
                      <a:pt x="7315" y="7447"/>
                    </a:cubicBezTo>
                    <a:cubicBezTo>
                      <a:pt x="7037" y="7385"/>
                      <a:pt x="6605" y="7447"/>
                      <a:pt x="6605" y="7169"/>
                    </a:cubicBezTo>
                    <a:cubicBezTo>
                      <a:pt x="7809" y="6799"/>
                      <a:pt x="7192" y="5163"/>
                      <a:pt x="8426" y="4793"/>
                    </a:cubicBezTo>
                    <a:cubicBezTo>
                      <a:pt x="7593" y="3929"/>
                      <a:pt x="8735" y="3034"/>
                      <a:pt x="8056" y="2385"/>
                    </a:cubicBezTo>
                    <a:cubicBezTo>
                      <a:pt x="8704" y="2169"/>
                      <a:pt x="9321" y="1892"/>
                      <a:pt x="9167" y="1089"/>
                    </a:cubicBezTo>
                    <a:cubicBezTo>
                      <a:pt x="8330" y="599"/>
                      <a:pt x="7655" y="0"/>
                      <a:pt x="6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1734;p76"/>
              <p:cNvSpPr/>
              <p:nvPr/>
            </p:nvSpPr>
            <p:spPr>
              <a:xfrm>
                <a:off x="5642800" y="3135225"/>
                <a:ext cx="231475" cy="195125"/>
              </a:xfrm>
              <a:custGeom>
                <a:avLst/>
                <a:gdLst/>
                <a:ahLst/>
                <a:cxnLst/>
                <a:rect l="l" t="t" r="r" b="b"/>
                <a:pathLst>
                  <a:path w="9259" h="7805" extrusionOk="0">
                    <a:moveTo>
                      <a:pt x="1821" y="1"/>
                    </a:moveTo>
                    <a:cubicBezTo>
                      <a:pt x="1842" y="391"/>
                      <a:pt x="1745" y="511"/>
                      <a:pt x="1570" y="511"/>
                    </a:cubicBezTo>
                    <a:cubicBezTo>
                      <a:pt x="1290" y="511"/>
                      <a:pt x="814" y="204"/>
                      <a:pt x="311" y="204"/>
                    </a:cubicBezTo>
                    <a:cubicBezTo>
                      <a:pt x="208" y="204"/>
                      <a:pt x="104" y="217"/>
                      <a:pt x="0" y="248"/>
                    </a:cubicBezTo>
                    <a:cubicBezTo>
                      <a:pt x="0" y="3365"/>
                      <a:pt x="5154" y="2717"/>
                      <a:pt x="4414" y="6358"/>
                    </a:cubicBezTo>
                    <a:cubicBezTo>
                      <a:pt x="5949" y="6491"/>
                      <a:pt x="6554" y="7805"/>
                      <a:pt x="7767" y="7805"/>
                    </a:cubicBezTo>
                    <a:cubicBezTo>
                      <a:pt x="7967" y="7805"/>
                      <a:pt x="8185" y="7769"/>
                      <a:pt x="8426" y="7685"/>
                    </a:cubicBezTo>
                    <a:cubicBezTo>
                      <a:pt x="9259" y="6667"/>
                      <a:pt x="7654" y="5525"/>
                      <a:pt x="7716" y="4260"/>
                    </a:cubicBezTo>
                    <a:cubicBezTo>
                      <a:pt x="6574" y="3704"/>
                      <a:pt x="5278" y="2963"/>
                      <a:pt x="4753" y="2377"/>
                    </a:cubicBezTo>
                    <a:cubicBezTo>
                      <a:pt x="4198" y="1760"/>
                      <a:pt x="3056" y="1328"/>
                      <a:pt x="3303" y="525"/>
                    </a:cubicBezTo>
                    <a:lnTo>
                      <a:pt x="3303" y="525"/>
                    </a:lnTo>
                    <a:cubicBezTo>
                      <a:pt x="3189" y="547"/>
                      <a:pt x="3091" y="556"/>
                      <a:pt x="3007" y="556"/>
                    </a:cubicBezTo>
                    <a:cubicBezTo>
                      <a:pt x="2359" y="556"/>
                      <a:pt x="2476" y="1"/>
                      <a:pt x="18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1735;p76"/>
              <p:cNvSpPr/>
              <p:nvPr/>
            </p:nvSpPr>
            <p:spPr>
              <a:xfrm>
                <a:off x="6121925" y="3208525"/>
                <a:ext cx="153575" cy="125800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5032" extrusionOk="0">
                    <a:moveTo>
                      <a:pt x="3210" y="1"/>
                    </a:moveTo>
                    <a:cubicBezTo>
                      <a:pt x="1328" y="1081"/>
                      <a:pt x="1" y="4043"/>
                      <a:pt x="2840" y="5031"/>
                    </a:cubicBezTo>
                    <a:cubicBezTo>
                      <a:pt x="2747" y="4260"/>
                      <a:pt x="2932" y="3673"/>
                      <a:pt x="3581" y="3457"/>
                    </a:cubicBezTo>
                    <a:cubicBezTo>
                      <a:pt x="4200" y="3838"/>
                      <a:pt x="4359" y="4439"/>
                      <a:pt x="5023" y="4439"/>
                    </a:cubicBezTo>
                    <a:cubicBezTo>
                      <a:pt x="5220" y="4439"/>
                      <a:pt x="5461" y="4387"/>
                      <a:pt x="5772" y="4260"/>
                    </a:cubicBezTo>
                    <a:cubicBezTo>
                      <a:pt x="5587" y="3148"/>
                      <a:pt x="4352" y="2778"/>
                      <a:pt x="4290" y="1575"/>
                    </a:cubicBezTo>
                    <a:lnTo>
                      <a:pt x="4290" y="1575"/>
                    </a:lnTo>
                    <a:cubicBezTo>
                      <a:pt x="4584" y="1760"/>
                      <a:pt x="4908" y="1852"/>
                      <a:pt x="5228" y="1852"/>
                    </a:cubicBezTo>
                    <a:cubicBezTo>
                      <a:pt x="5548" y="1852"/>
                      <a:pt x="5864" y="1760"/>
                      <a:pt x="6142" y="1575"/>
                    </a:cubicBezTo>
                    <a:cubicBezTo>
                      <a:pt x="6050" y="402"/>
                      <a:pt x="3827" y="772"/>
                      <a:pt x="3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1736;p76"/>
              <p:cNvSpPr/>
              <p:nvPr/>
            </p:nvSpPr>
            <p:spPr>
              <a:xfrm>
                <a:off x="6374300" y="3213750"/>
                <a:ext cx="101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4072" h="1405" extrusionOk="0">
                    <a:moveTo>
                      <a:pt x="2295" y="0"/>
                    </a:moveTo>
                    <a:cubicBezTo>
                      <a:pt x="1144" y="0"/>
                      <a:pt x="0" y="336"/>
                      <a:pt x="59" y="1119"/>
                    </a:cubicBezTo>
                    <a:cubicBezTo>
                      <a:pt x="481" y="1308"/>
                      <a:pt x="1072" y="1405"/>
                      <a:pt x="1671" y="1405"/>
                    </a:cubicBezTo>
                    <a:cubicBezTo>
                      <a:pt x="2826" y="1405"/>
                      <a:pt x="4010" y="1048"/>
                      <a:pt x="4071" y="316"/>
                    </a:cubicBezTo>
                    <a:cubicBezTo>
                      <a:pt x="3630" y="113"/>
                      <a:pt x="2961" y="0"/>
                      <a:pt x="22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1737;p76"/>
              <p:cNvSpPr/>
              <p:nvPr/>
            </p:nvSpPr>
            <p:spPr>
              <a:xfrm>
                <a:off x="6394275" y="3247875"/>
                <a:ext cx="429775" cy="167125"/>
              </a:xfrm>
              <a:custGeom>
                <a:avLst/>
                <a:gdLst/>
                <a:ahLst/>
                <a:cxnLst/>
                <a:rect l="l" t="t" r="r" b="b"/>
                <a:pathLst>
                  <a:path w="17191" h="6685" extrusionOk="0">
                    <a:moveTo>
                      <a:pt x="4754" y="1"/>
                    </a:moveTo>
                    <a:cubicBezTo>
                      <a:pt x="4435" y="377"/>
                      <a:pt x="4225" y="809"/>
                      <a:pt x="3434" y="809"/>
                    </a:cubicBezTo>
                    <a:cubicBezTo>
                      <a:pt x="3382" y="809"/>
                      <a:pt x="3329" y="807"/>
                      <a:pt x="3272" y="803"/>
                    </a:cubicBezTo>
                    <a:cubicBezTo>
                      <a:pt x="3155" y="825"/>
                      <a:pt x="3055" y="835"/>
                      <a:pt x="2968" y="835"/>
                    </a:cubicBezTo>
                    <a:cubicBezTo>
                      <a:pt x="2295" y="835"/>
                      <a:pt x="2428" y="246"/>
                      <a:pt x="1756" y="246"/>
                    </a:cubicBezTo>
                    <a:cubicBezTo>
                      <a:pt x="1669" y="246"/>
                      <a:pt x="1569" y="256"/>
                      <a:pt x="1451" y="278"/>
                    </a:cubicBezTo>
                    <a:cubicBezTo>
                      <a:pt x="1575" y="988"/>
                      <a:pt x="1" y="494"/>
                      <a:pt x="340" y="1328"/>
                    </a:cubicBezTo>
                    <a:cubicBezTo>
                      <a:pt x="356" y="1489"/>
                      <a:pt x="427" y="1545"/>
                      <a:pt x="540" y="1545"/>
                    </a:cubicBezTo>
                    <a:cubicBezTo>
                      <a:pt x="792" y="1545"/>
                      <a:pt x="1251" y="1263"/>
                      <a:pt x="1762" y="1263"/>
                    </a:cubicBezTo>
                    <a:cubicBezTo>
                      <a:pt x="1893" y="1263"/>
                      <a:pt x="2026" y="1281"/>
                      <a:pt x="2161" y="1328"/>
                    </a:cubicBezTo>
                    <a:cubicBezTo>
                      <a:pt x="3797" y="2284"/>
                      <a:pt x="5957" y="2871"/>
                      <a:pt x="7315" y="4013"/>
                    </a:cubicBezTo>
                    <a:lnTo>
                      <a:pt x="7315" y="5587"/>
                    </a:lnTo>
                    <a:cubicBezTo>
                      <a:pt x="7767" y="5389"/>
                      <a:pt x="8146" y="5311"/>
                      <a:pt x="8480" y="5311"/>
                    </a:cubicBezTo>
                    <a:cubicBezTo>
                      <a:pt x="9605" y="5311"/>
                      <a:pt x="10216" y="6199"/>
                      <a:pt x="11358" y="6389"/>
                    </a:cubicBezTo>
                    <a:cubicBezTo>
                      <a:pt x="12513" y="6361"/>
                      <a:pt x="12279" y="5278"/>
                      <a:pt x="13522" y="5278"/>
                    </a:cubicBezTo>
                    <a:cubicBezTo>
                      <a:pt x="13640" y="5278"/>
                      <a:pt x="13772" y="5287"/>
                      <a:pt x="13920" y="5309"/>
                    </a:cubicBezTo>
                    <a:cubicBezTo>
                      <a:pt x="14569" y="5622"/>
                      <a:pt x="15313" y="6685"/>
                      <a:pt x="16296" y="6685"/>
                    </a:cubicBezTo>
                    <a:cubicBezTo>
                      <a:pt x="16574" y="6685"/>
                      <a:pt x="16871" y="6600"/>
                      <a:pt x="17191" y="6389"/>
                    </a:cubicBezTo>
                    <a:cubicBezTo>
                      <a:pt x="16481" y="6204"/>
                      <a:pt x="16018" y="5525"/>
                      <a:pt x="16111" y="4784"/>
                    </a:cubicBezTo>
                    <a:cubicBezTo>
                      <a:pt x="15154" y="4167"/>
                      <a:pt x="13796" y="3827"/>
                      <a:pt x="13179" y="2932"/>
                    </a:cubicBezTo>
                    <a:lnTo>
                      <a:pt x="13179" y="2130"/>
                    </a:lnTo>
                    <a:cubicBezTo>
                      <a:pt x="10340" y="2068"/>
                      <a:pt x="9599" y="494"/>
                      <a:pt x="7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1738;p76"/>
              <p:cNvSpPr/>
              <p:nvPr/>
            </p:nvSpPr>
            <p:spPr>
              <a:xfrm>
                <a:off x="5854975" y="3334300"/>
                <a:ext cx="241525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9661" h="2731" extrusionOk="0">
                    <a:moveTo>
                      <a:pt x="1019" y="0"/>
                    </a:moveTo>
                    <a:cubicBezTo>
                      <a:pt x="710" y="494"/>
                      <a:pt x="0" y="679"/>
                      <a:pt x="309" y="1605"/>
                    </a:cubicBezTo>
                    <a:cubicBezTo>
                      <a:pt x="3441" y="1633"/>
                      <a:pt x="5104" y="2731"/>
                      <a:pt x="8295" y="2731"/>
                    </a:cubicBezTo>
                    <a:cubicBezTo>
                      <a:pt x="8657" y="2731"/>
                      <a:pt x="9038" y="2716"/>
                      <a:pt x="9444" y="2685"/>
                    </a:cubicBezTo>
                    <a:cubicBezTo>
                      <a:pt x="9660" y="1728"/>
                      <a:pt x="8179" y="2006"/>
                      <a:pt x="8364" y="1080"/>
                    </a:cubicBezTo>
                    <a:lnTo>
                      <a:pt x="8364" y="1080"/>
                    </a:lnTo>
                    <a:cubicBezTo>
                      <a:pt x="8224" y="1083"/>
                      <a:pt x="8086" y="1085"/>
                      <a:pt x="7950" y="1085"/>
                    </a:cubicBezTo>
                    <a:cubicBezTo>
                      <a:pt x="5171" y="1085"/>
                      <a:pt x="3137" y="500"/>
                      <a:pt x="1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Google Shape;1739;p76"/>
              <p:cNvSpPr/>
              <p:nvPr/>
            </p:nvSpPr>
            <p:spPr>
              <a:xfrm>
                <a:off x="5981500" y="3427600"/>
                <a:ext cx="866475" cy="544775"/>
              </a:xfrm>
              <a:custGeom>
                <a:avLst/>
                <a:gdLst/>
                <a:ahLst/>
                <a:cxnLst/>
                <a:rect l="l" t="t" r="r" b="b"/>
                <a:pathLst>
                  <a:path w="34659" h="21791" extrusionOk="0">
                    <a:moveTo>
                      <a:pt x="26103" y="0"/>
                    </a:moveTo>
                    <a:cubicBezTo>
                      <a:pt x="26075" y="0"/>
                      <a:pt x="26047" y="1"/>
                      <a:pt x="26017" y="2"/>
                    </a:cubicBezTo>
                    <a:cubicBezTo>
                      <a:pt x="25091" y="1082"/>
                      <a:pt x="26418" y="3860"/>
                      <a:pt x="24906" y="4508"/>
                    </a:cubicBezTo>
                    <a:cubicBezTo>
                      <a:pt x="24714" y="4557"/>
                      <a:pt x="24559" y="4578"/>
                      <a:pt x="24432" y="4578"/>
                    </a:cubicBezTo>
                    <a:cubicBezTo>
                      <a:pt x="23724" y="4578"/>
                      <a:pt x="23893" y="3924"/>
                      <a:pt x="23161" y="3924"/>
                    </a:cubicBezTo>
                    <a:cubicBezTo>
                      <a:pt x="23040" y="3924"/>
                      <a:pt x="22894" y="3942"/>
                      <a:pt x="22715" y="3983"/>
                    </a:cubicBezTo>
                    <a:cubicBezTo>
                      <a:pt x="22653" y="3243"/>
                      <a:pt x="20987" y="3644"/>
                      <a:pt x="21265" y="2656"/>
                    </a:cubicBezTo>
                    <a:cubicBezTo>
                      <a:pt x="21079" y="1823"/>
                      <a:pt x="23055" y="2564"/>
                      <a:pt x="22715" y="1607"/>
                    </a:cubicBezTo>
                    <a:cubicBezTo>
                      <a:pt x="22062" y="1065"/>
                      <a:pt x="20742" y="1009"/>
                      <a:pt x="19355" y="1009"/>
                    </a:cubicBezTo>
                    <a:cubicBezTo>
                      <a:pt x="18990" y="1009"/>
                      <a:pt x="18621" y="1013"/>
                      <a:pt x="18258" y="1013"/>
                    </a:cubicBezTo>
                    <a:cubicBezTo>
                      <a:pt x="17327" y="1013"/>
                      <a:pt x="16437" y="987"/>
                      <a:pt x="15771" y="805"/>
                    </a:cubicBezTo>
                    <a:cubicBezTo>
                      <a:pt x="15123" y="959"/>
                      <a:pt x="15771" y="2039"/>
                      <a:pt x="15030" y="2132"/>
                    </a:cubicBezTo>
                    <a:cubicBezTo>
                      <a:pt x="13796" y="2255"/>
                      <a:pt x="12562" y="2533"/>
                      <a:pt x="11358" y="2934"/>
                    </a:cubicBezTo>
                    <a:cubicBezTo>
                      <a:pt x="10926" y="3737"/>
                      <a:pt x="11234" y="5125"/>
                      <a:pt x="9907" y="5311"/>
                    </a:cubicBezTo>
                    <a:cubicBezTo>
                      <a:pt x="9626" y="5110"/>
                      <a:pt x="9336" y="5043"/>
                      <a:pt x="9033" y="5043"/>
                    </a:cubicBezTo>
                    <a:cubicBezTo>
                      <a:pt x="8427" y="5043"/>
                      <a:pt x="7773" y="5312"/>
                      <a:pt x="7054" y="5312"/>
                    </a:cubicBezTo>
                    <a:cubicBezTo>
                      <a:pt x="7028" y="5312"/>
                      <a:pt x="7002" y="5311"/>
                      <a:pt x="6976" y="5311"/>
                    </a:cubicBezTo>
                    <a:lnTo>
                      <a:pt x="6976" y="5311"/>
                    </a:lnTo>
                    <a:cubicBezTo>
                      <a:pt x="6235" y="5496"/>
                      <a:pt x="7037" y="6792"/>
                      <a:pt x="6235" y="6915"/>
                    </a:cubicBezTo>
                    <a:cubicBezTo>
                      <a:pt x="5679" y="6804"/>
                      <a:pt x="5555" y="6436"/>
                      <a:pt x="5252" y="6436"/>
                    </a:cubicBezTo>
                    <a:cubicBezTo>
                      <a:pt x="5135" y="6436"/>
                      <a:pt x="4991" y="6491"/>
                      <a:pt x="4784" y="6638"/>
                    </a:cubicBezTo>
                    <a:cubicBezTo>
                      <a:pt x="3858" y="7317"/>
                      <a:pt x="4291" y="8952"/>
                      <a:pt x="2963" y="9292"/>
                    </a:cubicBezTo>
                    <a:cubicBezTo>
                      <a:pt x="2130" y="9693"/>
                      <a:pt x="495" y="9477"/>
                      <a:pt x="1" y="10094"/>
                    </a:cubicBezTo>
                    <a:cubicBezTo>
                      <a:pt x="402" y="11267"/>
                      <a:pt x="1297" y="12748"/>
                      <a:pt x="402" y="14075"/>
                    </a:cubicBezTo>
                    <a:cubicBezTo>
                      <a:pt x="1112" y="14260"/>
                      <a:pt x="1359" y="14785"/>
                      <a:pt x="1513" y="15402"/>
                    </a:cubicBezTo>
                    <a:cubicBezTo>
                      <a:pt x="1698" y="16606"/>
                      <a:pt x="834" y="17069"/>
                      <a:pt x="1112" y="18334"/>
                    </a:cubicBezTo>
                    <a:cubicBezTo>
                      <a:pt x="1162" y="18331"/>
                      <a:pt x="1211" y="18330"/>
                      <a:pt x="1257" y="18330"/>
                    </a:cubicBezTo>
                    <a:cubicBezTo>
                      <a:pt x="2184" y="18330"/>
                      <a:pt x="2321" y="18863"/>
                      <a:pt x="3196" y="18863"/>
                    </a:cubicBezTo>
                    <a:cubicBezTo>
                      <a:pt x="3240" y="18863"/>
                      <a:pt x="3286" y="18862"/>
                      <a:pt x="3334" y="18859"/>
                    </a:cubicBezTo>
                    <a:cubicBezTo>
                      <a:pt x="4630" y="18444"/>
                      <a:pt x="5447" y="17724"/>
                      <a:pt x="7286" y="17724"/>
                    </a:cubicBezTo>
                    <a:cubicBezTo>
                      <a:pt x="7636" y="17724"/>
                      <a:pt x="8023" y="17750"/>
                      <a:pt x="8457" y="17810"/>
                    </a:cubicBezTo>
                    <a:cubicBezTo>
                      <a:pt x="9560" y="16785"/>
                      <a:pt x="11579" y="16454"/>
                      <a:pt x="14077" y="16454"/>
                    </a:cubicBezTo>
                    <a:cubicBezTo>
                      <a:pt x="14515" y="16454"/>
                      <a:pt x="14967" y="16464"/>
                      <a:pt x="15432" y="16482"/>
                    </a:cubicBezTo>
                    <a:cubicBezTo>
                      <a:pt x="16388" y="17007"/>
                      <a:pt x="17160" y="17840"/>
                      <a:pt x="17592" y="18859"/>
                    </a:cubicBezTo>
                    <a:cubicBezTo>
                      <a:pt x="17871" y="18764"/>
                      <a:pt x="18080" y="18728"/>
                      <a:pt x="18247" y="18728"/>
                    </a:cubicBezTo>
                    <a:cubicBezTo>
                      <a:pt x="18751" y="18728"/>
                      <a:pt x="18875" y="19051"/>
                      <a:pt x="19371" y="19051"/>
                    </a:cubicBezTo>
                    <a:cubicBezTo>
                      <a:pt x="19568" y="19051"/>
                      <a:pt x="19824" y="19000"/>
                      <a:pt x="20184" y="18859"/>
                    </a:cubicBezTo>
                    <a:lnTo>
                      <a:pt x="20184" y="18859"/>
                    </a:lnTo>
                    <a:cubicBezTo>
                      <a:pt x="20184" y="19569"/>
                      <a:pt x="20308" y="20371"/>
                      <a:pt x="19783" y="20711"/>
                    </a:cubicBezTo>
                    <a:cubicBezTo>
                      <a:pt x="22129" y="21698"/>
                      <a:pt x="23517" y="21760"/>
                      <a:pt x="27128" y="21791"/>
                    </a:cubicBezTo>
                    <a:cubicBezTo>
                      <a:pt x="28054" y="21297"/>
                      <a:pt x="28733" y="20618"/>
                      <a:pt x="30060" y="20433"/>
                    </a:cubicBezTo>
                    <a:cubicBezTo>
                      <a:pt x="29875" y="19075"/>
                      <a:pt x="31788" y="19260"/>
                      <a:pt x="31511" y="17810"/>
                    </a:cubicBezTo>
                    <a:cubicBezTo>
                      <a:pt x="32776" y="17748"/>
                      <a:pt x="32467" y="16544"/>
                      <a:pt x="33702" y="16482"/>
                    </a:cubicBezTo>
                    <a:cubicBezTo>
                      <a:pt x="33301" y="15526"/>
                      <a:pt x="34350" y="14970"/>
                      <a:pt x="34443" y="14075"/>
                    </a:cubicBezTo>
                    <a:cubicBezTo>
                      <a:pt x="34659" y="12470"/>
                      <a:pt x="33733" y="10804"/>
                      <a:pt x="33362" y="9292"/>
                    </a:cubicBezTo>
                    <a:cubicBezTo>
                      <a:pt x="33237" y="9246"/>
                      <a:pt x="33116" y="9227"/>
                      <a:pt x="33002" y="9227"/>
                    </a:cubicBezTo>
                    <a:cubicBezTo>
                      <a:pt x="32503" y="9227"/>
                      <a:pt x="32112" y="9584"/>
                      <a:pt x="31830" y="9584"/>
                    </a:cubicBezTo>
                    <a:cubicBezTo>
                      <a:pt x="31701" y="9584"/>
                      <a:pt x="31594" y="9509"/>
                      <a:pt x="31511" y="9292"/>
                    </a:cubicBezTo>
                    <a:cubicBezTo>
                      <a:pt x="31665" y="8057"/>
                      <a:pt x="30863" y="7471"/>
                      <a:pt x="31140" y="6113"/>
                    </a:cubicBezTo>
                    <a:cubicBezTo>
                      <a:pt x="30431" y="5928"/>
                      <a:pt x="30307" y="5311"/>
                      <a:pt x="29690" y="5033"/>
                    </a:cubicBezTo>
                    <a:cubicBezTo>
                      <a:pt x="29566" y="2996"/>
                      <a:pt x="27067" y="2687"/>
                      <a:pt x="27499" y="249"/>
                    </a:cubicBezTo>
                    <a:lnTo>
                      <a:pt x="27499" y="249"/>
                    </a:lnTo>
                    <a:cubicBezTo>
                      <a:pt x="27439" y="254"/>
                      <a:pt x="27384" y="257"/>
                      <a:pt x="27333" y="257"/>
                    </a:cubicBezTo>
                    <a:cubicBezTo>
                      <a:pt x="26796" y="257"/>
                      <a:pt x="26653" y="0"/>
                      <a:pt x="261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Google Shape;1740;p76"/>
              <p:cNvSpPr/>
              <p:nvPr/>
            </p:nvSpPr>
            <p:spPr>
              <a:xfrm>
                <a:off x="4490875" y="3447575"/>
                <a:ext cx="181350" cy="278800"/>
              </a:xfrm>
              <a:custGeom>
                <a:avLst/>
                <a:gdLst/>
                <a:ahLst/>
                <a:cxnLst/>
                <a:rect l="l" t="t" r="r" b="b"/>
                <a:pathLst>
                  <a:path w="7254" h="11152" extrusionOk="0">
                    <a:moveTo>
                      <a:pt x="5901" y="0"/>
                    </a:moveTo>
                    <a:cubicBezTo>
                      <a:pt x="5861" y="0"/>
                      <a:pt x="5818" y="2"/>
                      <a:pt x="5772" y="6"/>
                    </a:cubicBezTo>
                    <a:cubicBezTo>
                      <a:pt x="5093" y="746"/>
                      <a:pt x="4568" y="1672"/>
                      <a:pt x="4290" y="2660"/>
                    </a:cubicBezTo>
                    <a:cubicBezTo>
                      <a:pt x="2716" y="2938"/>
                      <a:pt x="1914" y="3740"/>
                      <a:pt x="1019" y="4512"/>
                    </a:cubicBezTo>
                    <a:cubicBezTo>
                      <a:pt x="710" y="5437"/>
                      <a:pt x="1544" y="5561"/>
                      <a:pt x="1359" y="6363"/>
                    </a:cubicBezTo>
                    <a:cubicBezTo>
                      <a:pt x="1050" y="6919"/>
                      <a:pt x="803" y="7567"/>
                      <a:pt x="247" y="7968"/>
                    </a:cubicBezTo>
                    <a:cubicBezTo>
                      <a:pt x="1050" y="9172"/>
                      <a:pt x="1" y="10221"/>
                      <a:pt x="1359" y="11147"/>
                    </a:cubicBezTo>
                    <a:cubicBezTo>
                      <a:pt x="1426" y="11150"/>
                      <a:pt x="1491" y="11152"/>
                      <a:pt x="1554" y="11152"/>
                    </a:cubicBezTo>
                    <a:cubicBezTo>
                      <a:pt x="2412" y="11152"/>
                      <a:pt x="2820" y="10847"/>
                      <a:pt x="3656" y="10847"/>
                    </a:cubicBezTo>
                    <a:cubicBezTo>
                      <a:pt x="3843" y="10847"/>
                      <a:pt x="4051" y="10863"/>
                      <a:pt x="4290" y="10900"/>
                    </a:cubicBezTo>
                    <a:cubicBezTo>
                      <a:pt x="5093" y="9696"/>
                      <a:pt x="4784" y="9172"/>
                      <a:pt x="5772" y="7968"/>
                    </a:cubicBezTo>
                    <a:lnTo>
                      <a:pt x="5772" y="6641"/>
                    </a:lnTo>
                    <a:cubicBezTo>
                      <a:pt x="5864" y="6332"/>
                      <a:pt x="6142" y="6240"/>
                      <a:pt x="6512" y="6116"/>
                    </a:cubicBezTo>
                    <a:cubicBezTo>
                      <a:pt x="5833" y="4944"/>
                      <a:pt x="7161" y="3833"/>
                      <a:pt x="7253" y="1857"/>
                    </a:cubicBezTo>
                    <a:cubicBezTo>
                      <a:pt x="5906" y="1857"/>
                      <a:pt x="7201" y="0"/>
                      <a:pt x="59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1741;p76"/>
              <p:cNvSpPr/>
              <p:nvPr/>
            </p:nvSpPr>
            <p:spPr>
              <a:xfrm>
                <a:off x="7202100" y="3865525"/>
                <a:ext cx="153550" cy="14002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601" extrusionOk="0">
                    <a:moveTo>
                      <a:pt x="2011" y="0"/>
                    </a:moveTo>
                    <a:cubicBezTo>
                      <a:pt x="1934" y="0"/>
                      <a:pt x="1850" y="5"/>
                      <a:pt x="1759" y="15"/>
                    </a:cubicBezTo>
                    <a:lnTo>
                      <a:pt x="1759" y="2144"/>
                    </a:lnTo>
                    <a:cubicBezTo>
                      <a:pt x="1451" y="2916"/>
                      <a:pt x="0" y="2823"/>
                      <a:pt x="278" y="3996"/>
                    </a:cubicBezTo>
                    <a:cubicBezTo>
                      <a:pt x="528" y="3971"/>
                      <a:pt x="736" y="3959"/>
                      <a:pt x="908" y="3959"/>
                    </a:cubicBezTo>
                    <a:cubicBezTo>
                      <a:pt x="2431" y="3959"/>
                      <a:pt x="1102" y="4880"/>
                      <a:pt x="1019" y="5601"/>
                    </a:cubicBezTo>
                    <a:cubicBezTo>
                      <a:pt x="3333" y="5508"/>
                      <a:pt x="3426" y="3780"/>
                      <a:pt x="4321" y="2669"/>
                    </a:cubicBezTo>
                    <a:cubicBezTo>
                      <a:pt x="4876" y="2299"/>
                      <a:pt x="5864" y="2206"/>
                      <a:pt x="6142" y="1620"/>
                    </a:cubicBezTo>
                    <a:cubicBezTo>
                      <a:pt x="5781" y="1284"/>
                      <a:pt x="5460" y="1189"/>
                      <a:pt x="5091" y="1189"/>
                    </a:cubicBezTo>
                    <a:cubicBezTo>
                      <a:pt x="4608" y="1189"/>
                      <a:pt x="4041" y="1351"/>
                      <a:pt x="3192" y="1351"/>
                    </a:cubicBezTo>
                    <a:cubicBezTo>
                      <a:pt x="3080" y="1351"/>
                      <a:pt x="2962" y="1348"/>
                      <a:pt x="2839" y="1342"/>
                    </a:cubicBezTo>
                    <a:cubicBezTo>
                      <a:pt x="2896" y="632"/>
                      <a:pt x="2901" y="0"/>
                      <a:pt x="20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Google Shape;1742;p76"/>
              <p:cNvSpPr/>
              <p:nvPr/>
            </p:nvSpPr>
            <p:spPr>
              <a:xfrm>
                <a:off x="6998400" y="3979300"/>
                <a:ext cx="21992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8797" h="6081" extrusionOk="0">
                    <a:moveTo>
                      <a:pt x="6975" y="0"/>
                    </a:moveTo>
                    <a:cubicBezTo>
                      <a:pt x="6636" y="556"/>
                      <a:pt x="5864" y="772"/>
                      <a:pt x="5864" y="1574"/>
                    </a:cubicBezTo>
                    <a:cubicBezTo>
                      <a:pt x="5766" y="1562"/>
                      <a:pt x="5666" y="1556"/>
                      <a:pt x="5565" y="1556"/>
                    </a:cubicBezTo>
                    <a:cubicBezTo>
                      <a:pt x="5163" y="1556"/>
                      <a:pt x="4753" y="1655"/>
                      <a:pt x="4383" y="1852"/>
                    </a:cubicBezTo>
                    <a:cubicBezTo>
                      <a:pt x="3766" y="2377"/>
                      <a:pt x="3550" y="3179"/>
                      <a:pt x="2562" y="3426"/>
                    </a:cubicBezTo>
                    <a:cubicBezTo>
                      <a:pt x="1050" y="3858"/>
                      <a:pt x="618" y="5031"/>
                      <a:pt x="1" y="6080"/>
                    </a:cubicBezTo>
                    <a:cubicBezTo>
                      <a:pt x="462" y="5914"/>
                      <a:pt x="861" y="5858"/>
                      <a:pt x="1251" y="5858"/>
                    </a:cubicBezTo>
                    <a:cubicBezTo>
                      <a:pt x="1878" y="5858"/>
                      <a:pt x="2485" y="6004"/>
                      <a:pt x="3303" y="6080"/>
                    </a:cubicBezTo>
                    <a:cubicBezTo>
                      <a:pt x="3642" y="5463"/>
                      <a:pt x="4753" y="5401"/>
                      <a:pt x="4383" y="4229"/>
                    </a:cubicBezTo>
                    <a:lnTo>
                      <a:pt x="5864" y="4229"/>
                    </a:lnTo>
                    <a:cubicBezTo>
                      <a:pt x="5988" y="2716"/>
                      <a:pt x="8735" y="3148"/>
                      <a:pt x="8796" y="1574"/>
                    </a:cubicBezTo>
                    <a:cubicBezTo>
                      <a:pt x="8673" y="710"/>
                      <a:pt x="7716" y="433"/>
                      <a:pt x="69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Google Shape;1743;p76"/>
              <p:cNvSpPr/>
              <p:nvPr/>
            </p:nvSpPr>
            <p:spPr>
              <a:xfrm>
                <a:off x="6539325" y="3996100"/>
                <a:ext cx="12040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8" extrusionOk="0">
                    <a:moveTo>
                      <a:pt x="1045" y="0"/>
                    </a:moveTo>
                    <a:cubicBezTo>
                      <a:pt x="778" y="0"/>
                      <a:pt x="557" y="26"/>
                      <a:pt x="402" y="100"/>
                    </a:cubicBezTo>
                    <a:cubicBezTo>
                      <a:pt x="1" y="501"/>
                      <a:pt x="1637" y="1705"/>
                      <a:pt x="1883" y="2507"/>
                    </a:cubicBezTo>
                    <a:cubicBezTo>
                      <a:pt x="3673" y="2384"/>
                      <a:pt x="4815" y="1797"/>
                      <a:pt x="4445" y="100"/>
                    </a:cubicBezTo>
                    <a:lnTo>
                      <a:pt x="4445" y="100"/>
                    </a:lnTo>
                    <a:cubicBezTo>
                      <a:pt x="4155" y="139"/>
                      <a:pt x="3860" y="154"/>
                      <a:pt x="3566" y="154"/>
                    </a:cubicBezTo>
                    <a:cubicBezTo>
                      <a:pt x="2621" y="154"/>
                      <a:pt x="1694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1744;p76"/>
              <p:cNvSpPr/>
              <p:nvPr/>
            </p:nvSpPr>
            <p:spPr>
              <a:xfrm>
                <a:off x="2399175" y="4186600"/>
                <a:ext cx="400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721" extrusionOk="0">
                    <a:moveTo>
                      <a:pt x="885" y="1"/>
                    </a:moveTo>
                    <a:cubicBezTo>
                      <a:pt x="468" y="1"/>
                      <a:pt x="1" y="267"/>
                      <a:pt x="33" y="720"/>
                    </a:cubicBezTo>
                    <a:lnTo>
                      <a:pt x="1483" y="720"/>
                    </a:lnTo>
                    <a:cubicBezTo>
                      <a:pt x="1601" y="221"/>
                      <a:pt x="1264" y="1"/>
                      <a:pt x="8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1745;p76"/>
              <p:cNvSpPr/>
              <p:nvPr/>
            </p:nvSpPr>
            <p:spPr>
              <a:xfrm>
                <a:off x="3233250" y="2556525"/>
                <a:ext cx="1476000" cy="1342550"/>
              </a:xfrm>
              <a:custGeom>
                <a:avLst/>
                <a:gdLst/>
                <a:ahLst/>
                <a:cxnLst/>
                <a:rect l="l" t="t" r="r" b="b"/>
                <a:pathLst>
                  <a:path w="59040" h="53702" extrusionOk="0">
                    <a:moveTo>
                      <a:pt x="23544" y="0"/>
                    </a:moveTo>
                    <a:cubicBezTo>
                      <a:pt x="21759" y="0"/>
                      <a:pt x="20004" y="279"/>
                      <a:pt x="18333" y="836"/>
                    </a:cubicBezTo>
                    <a:cubicBezTo>
                      <a:pt x="17781" y="813"/>
                      <a:pt x="17243" y="800"/>
                      <a:pt x="16725" y="800"/>
                    </a:cubicBezTo>
                    <a:cubicBezTo>
                      <a:pt x="14433" y="800"/>
                      <a:pt x="12516" y="1060"/>
                      <a:pt x="11358" y="1916"/>
                    </a:cubicBezTo>
                    <a:cubicBezTo>
                      <a:pt x="11065" y="1388"/>
                      <a:pt x="10382" y="1111"/>
                      <a:pt x="9335" y="1111"/>
                    </a:cubicBezTo>
                    <a:cubicBezTo>
                      <a:pt x="9280" y="1111"/>
                      <a:pt x="9224" y="1112"/>
                      <a:pt x="9167" y="1113"/>
                    </a:cubicBezTo>
                    <a:cubicBezTo>
                      <a:pt x="8858" y="2039"/>
                      <a:pt x="7562" y="2224"/>
                      <a:pt x="6605" y="2687"/>
                    </a:cubicBezTo>
                    <a:cubicBezTo>
                      <a:pt x="5618" y="3953"/>
                      <a:pt x="5988" y="5558"/>
                      <a:pt x="5155" y="6669"/>
                    </a:cubicBezTo>
                    <a:cubicBezTo>
                      <a:pt x="4599" y="7378"/>
                      <a:pt x="2624" y="8088"/>
                      <a:pt x="1852" y="8798"/>
                    </a:cubicBezTo>
                    <a:cubicBezTo>
                      <a:pt x="1791" y="10341"/>
                      <a:pt x="927" y="11329"/>
                      <a:pt x="1" y="12285"/>
                    </a:cubicBezTo>
                    <a:lnTo>
                      <a:pt x="1" y="19198"/>
                    </a:lnTo>
                    <a:cubicBezTo>
                      <a:pt x="1266" y="20217"/>
                      <a:pt x="2377" y="21359"/>
                      <a:pt x="2933" y="22902"/>
                    </a:cubicBezTo>
                    <a:cubicBezTo>
                      <a:pt x="4630" y="23643"/>
                      <a:pt x="5772" y="24754"/>
                      <a:pt x="8056" y="25031"/>
                    </a:cubicBezTo>
                    <a:cubicBezTo>
                      <a:pt x="9414" y="24834"/>
                      <a:pt x="10791" y="24735"/>
                      <a:pt x="12173" y="24735"/>
                    </a:cubicBezTo>
                    <a:cubicBezTo>
                      <a:pt x="12518" y="24735"/>
                      <a:pt x="12864" y="24741"/>
                      <a:pt x="13210" y="24754"/>
                    </a:cubicBezTo>
                    <a:cubicBezTo>
                      <a:pt x="13947" y="24341"/>
                      <a:pt x="13923" y="23420"/>
                      <a:pt x="15213" y="23420"/>
                    </a:cubicBezTo>
                    <a:cubicBezTo>
                      <a:pt x="15272" y="23420"/>
                      <a:pt x="15335" y="23422"/>
                      <a:pt x="15401" y="23426"/>
                    </a:cubicBezTo>
                    <a:cubicBezTo>
                      <a:pt x="16080" y="23488"/>
                      <a:pt x="15617" y="24321"/>
                      <a:pt x="16142" y="24507"/>
                    </a:cubicBezTo>
                    <a:cubicBezTo>
                      <a:pt x="16370" y="24482"/>
                      <a:pt x="16579" y="24471"/>
                      <a:pt x="16774" y="24471"/>
                    </a:cubicBezTo>
                    <a:cubicBezTo>
                      <a:pt x="18025" y="24471"/>
                      <a:pt x="18665" y="24924"/>
                      <a:pt x="19814" y="25031"/>
                    </a:cubicBezTo>
                    <a:cubicBezTo>
                      <a:pt x="20325" y="24827"/>
                      <a:pt x="20625" y="24453"/>
                      <a:pt x="21430" y="24453"/>
                    </a:cubicBezTo>
                    <a:cubicBezTo>
                      <a:pt x="21598" y="24453"/>
                      <a:pt x="21787" y="24469"/>
                      <a:pt x="22005" y="24507"/>
                    </a:cubicBezTo>
                    <a:cubicBezTo>
                      <a:pt x="22376" y="26544"/>
                      <a:pt x="21234" y="27500"/>
                      <a:pt x="21265" y="29290"/>
                    </a:cubicBezTo>
                    <a:cubicBezTo>
                      <a:pt x="22314" y="30648"/>
                      <a:pt x="24104" y="31667"/>
                      <a:pt x="23456" y="33518"/>
                    </a:cubicBezTo>
                    <a:cubicBezTo>
                      <a:pt x="24443" y="34413"/>
                      <a:pt x="24505" y="35956"/>
                      <a:pt x="24937" y="37253"/>
                    </a:cubicBezTo>
                    <a:cubicBezTo>
                      <a:pt x="24011" y="38456"/>
                      <a:pt x="24227" y="40462"/>
                      <a:pt x="23456" y="41758"/>
                    </a:cubicBezTo>
                    <a:cubicBezTo>
                      <a:pt x="24999" y="42777"/>
                      <a:pt x="26172" y="44258"/>
                      <a:pt x="26789" y="46017"/>
                    </a:cubicBezTo>
                    <a:lnTo>
                      <a:pt x="26789" y="48394"/>
                    </a:lnTo>
                    <a:cubicBezTo>
                      <a:pt x="28394" y="49782"/>
                      <a:pt x="28363" y="52375"/>
                      <a:pt x="30060" y="53702"/>
                    </a:cubicBezTo>
                    <a:cubicBezTo>
                      <a:pt x="33578" y="53517"/>
                      <a:pt x="35338" y="52066"/>
                      <a:pt x="38486" y="51572"/>
                    </a:cubicBezTo>
                    <a:cubicBezTo>
                      <a:pt x="39041" y="50122"/>
                      <a:pt x="40152" y="49073"/>
                      <a:pt x="41788" y="48394"/>
                    </a:cubicBezTo>
                    <a:cubicBezTo>
                      <a:pt x="41603" y="47375"/>
                      <a:pt x="42436" y="47097"/>
                      <a:pt x="42127" y="46017"/>
                    </a:cubicBezTo>
                    <a:cubicBezTo>
                      <a:pt x="42703" y="45808"/>
                      <a:pt x="42990" y="45421"/>
                      <a:pt x="43835" y="45421"/>
                    </a:cubicBezTo>
                    <a:cubicBezTo>
                      <a:pt x="43987" y="45421"/>
                      <a:pt x="44157" y="45434"/>
                      <a:pt x="44349" y="45462"/>
                    </a:cubicBezTo>
                    <a:cubicBezTo>
                      <a:pt x="44380" y="42406"/>
                      <a:pt x="45892" y="40400"/>
                      <a:pt x="48763" y="39351"/>
                    </a:cubicBezTo>
                    <a:cubicBezTo>
                      <a:pt x="49287" y="36913"/>
                      <a:pt x="49287" y="34382"/>
                      <a:pt x="48763" y="31913"/>
                    </a:cubicBezTo>
                    <a:cubicBezTo>
                      <a:pt x="49534" y="30864"/>
                      <a:pt x="50151" y="29691"/>
                      <a:pt x="50552" y="28457"/>
                    </a:cubicBezTo>
                    <a:cubicBezTo>
                      <a:pt x="51447" y="28025"/>
                      <a:pt x="52188" y="27500"/>
                      <a:pt x="53145" y="27130"/>
                    </a:cubicBezTo>
                    <a:cubicBezTo>
                      <a:pt x="54873" y="25278"/>
                      <a:pt x="56478" y="23334"/>
                      <a:pt x="58268" y="21544"/>
                    </a:cubicBezTo>
                    <a:cubicBezTo>
                      <a:pt x="58546" y="20556"/>
                      <a:pt x="59040" y="19198"/>
                      <a:pt x="57898" y="18643"/>
                    </a:cubicBezTo>
                    <a:cubicBezTo>
                      <a:pt x="57787" y="18632"/>
                      <a:pt x="57684" y="18627"/>
                      <a:pt x="57588" y="18627"/>
                    </a:cubicBezTo>
                    <a:cubicBezTo>
                      <a:pt x="56369" y="18627"/>
                      <a:pt x="56318" y="19448"/>
                      <a:pt x="55118" y="19448"/>
                    </a:cubicBezTo>
                    <a:cubicBezTo>
                      <a:pt x="55079" y="19448"/>
                      <a:pt x="55038" y="19447"/>
                      <a:pt x="54997" y="19445"/>
                    </a:cubicBezTo>
                    <a:lnTo>
                      <a:pt x="51664" y="19445"/>
                    </a:lnTo>
                    <a:cubicBezTo>
                      <a:pt x="51509" y="17624"/>
                      <a:pt x="49688" y="16976"/>
                      <a:pt x="48361" y="15958"/>
                    </a:cubicBezTo>
                    <a:cubicBezTo>
                      <a:pt x="48701" y="14199"/>
                      <a:pt x="46201" y="14538"/>
                      <a:pt x="46911" y="12501"/>
                    </a:cubicBezTo>
                    <a:cubicBezTo>
                      <a:pt x="46294" y="11884"/>
                      <a:pt x="45152" y="11637"/>
                      <a:pt x="44720" y="10897"/>
                    </a:cubicBezTo>
                    <a:cubicBezTo>
                      <a:pt x="45028" y="10156"/>
                      <a:pt x="44288" y="8983"/>
                      <a:pt x="44627" y="8798"/>
                    </a:cubicBezTo>
                    <a:cubicBezTo>
                      <a:pt x="44534" y="8613"/>
                      <a:pt x="44411" y="8428"/>
                      <a:pt x="44288" y="8181"/>
                    </a:cubicBezTo>
                    <a:cubicBezTo>
                      <a:pt x="44220" y="8226"/>
                      <a:pt x="44119" y="8255"/>
                      <a:pt x="44046" y="8255"/>
                    </a:cubicBezTo>
                    <a:cubicBezTo>
                      <a:pt x="44019" y="8255"/>
                      <a:pt x="43995" y="8251"/>
                      <a:pt x="43979" y="8243"/>
                    </a:cubicBezTo>
                    <a:cubicBezTo>
                      <a:pt x="43855" y="8150"/>
                      <a:pt x="44041" y="8026"/>
                      <a:pt x="44195" y="7965"/>
                    </a:cubicBezTo>
                    <a:cubicBezTo>
                      <a:pt x="43516" y="6792"/>
                      <a:pt x="42590" y="5342"/>
                      <a:pt x="42220" y="4755"/>
                    </a:cubicBezTo>
                    <a:lnTo>
                      <a:pt x="42127" y="4755"/>
                    </a:lnTo>
                    <a:cubicBezTo>
                      <a:pt x="39473" y="4045"/>
                      <a:pt x="36140" y="3798"/>
                      <a:pt x="32591" y="3706"/>
                    </a:cubicBezTo>
                    <a:cubicBezTo>
                      <a:pt x="31542" y="3922"/>
                      <a:pt x="31727" y="5033"/>
                      <a:pt x="30770" y="5311"/>
                    </a:cubicBezTo>
                    <a:cubicBezTo>
                      <a:pt x="29104" y="4045"/>
                      <a:pt x="25770" y="3984"/>
                      <a:pt x="24196" y="2657"/>
                    </a:cubicBezTo>
                    <a:cubicBezTo>
                      <a:pt x="24474" y="1731"/>
                      <a:pt x="23795" y="1515"/>
                      <a:pt x="23456" y="1052"/>
                    </a:cubicBezTo>
                    <a:cubicBezTo>
                      <a:pt x="24320" y="990"/>
                      <a:pt x="24289" y="342"/>
                      <a:pt x="23826" y="2"/>
                    </a:cubicBezTo>
                    <a:cubicBezTo>
                      <a:pt x="23732" y="1"/>
                      <a:pt x="23638" y="0"/>
                      <a:pt x="235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1746;p76"/>
              <p:cNvSpPr/>
              <p:nvPr/>
            </p:nvSpPr>
            <p:spPr>
              <a:xfrm>
                <a:off x="3389100" y="1580175"/>
                <a:ext cx="3841575" cy="1635325"/>
              </a:xfrm>
              <a:custGeom>
                <a:avLst/>
                <a:gdLst/>
                <a:ahLst/>
                <a:cxnLst/>
                <a:rect l="l" t="t" r="r" b="b"/>
                <a:pathLst>
                  <a:path w="153663" h="65413" extrusionOk="0">
                    <a:moveTo>
                      <a:pt x="90433" y="4284"/>
                    </a:moveTo>
                    <a:cubicBezTo>
                      <a:pt x="90468" y="4284"/>
                      <a:pt x="90498" y="4291"/>
                      <a:pt x="90519" y="4306"/>
                    </a:cubicBezTo>
                    <a:cubicBezTo>
                      <a:pt x="90679" y="4413"/>
                      <a:pt x="90355" y="4565"/>
                      <a:pt x="90204" y="4565"/>
                    </a:cubicBezTo>
                    <a:cubicBezTo>
                      <a:pt x="90181" y="4565"/>
                      <a:pt x="90161" y="4561"/>
                      <a:pt x="90148" y="4553"/>
                    </a:cubicBezTo>
                    <a:lnTo>
                      <a:pt x="90118" y="4584"/>
                    </a:lnTo>
                    <a:cubicBezTo>
                      <a:pt x="89963" y="4455"/>
                      <a:pt x="90259" y="4284"/>
                      <a:pt x="90433" y="4284"/>
                    </a:cubicBezTo>
                    <a:close/>
                    <a:moveTo>
                      <a:pt x="89323" y="4819"/>
                    </a:moveTo>
                    <a:cubicBezTo>
                      <a:pt x="89346" y="4819"/>
                      <a:pt x="89364" y="4822"/>
                      <a:pt x="89377" y="4831"/>
                    </a:cubicBezTo>
                    <a:cubicBezTo>
                      <a:pt x="89582" y="4933"/>
                      <a:pt x="89297" y="5100"/>
                      <a:pt x="89124" y="5100"/>
                    </a:cubicBezTo>
                    <a:cubicBezTo>
                      <a:pt x="89089" y="5100"/>
                      <a:pt x="89058" y="5093"/>
                      <a:pt x="89037" y="5078"/>
                    </a:cubicBezTo>
                    <a:lnTo>
                      <a:pt x="89037" y="5109"/>
                    </a:lnTo>
                    <a:cubicBezTo>
                      <a:pt x="88877" y="4975"/>
                      <a:pt x="89179" y="4819"/>
                      <a:pt x="89323" y="4819"/>
                    </a:cubicBezTo>
                    <a:close/>
                    <a:moveTo>
                      <a:pt x="88224" y="5086"/>
                    </a:moveTo>
                    <a:cubicBezTo>
                      <a:pt x="88256" y="5086"/>
                      <a:pt x="88281" y="5093"/>
                      <a:pt x="88297" y="5109"/>
                    </a:cubicBezTo>
                    <a:cubicBezTo>
                      <a:pt x="88483" y="5215"/>
                      <a:pt x="88164" y="5368"/>
                      <a:pt x="87993" y="5368"/>
                    </a:cubicBezTo>
                    <a:cubicBezTo>
                      <a:pt x="87966" y="5368"/>
                      <a:pt x="87943" y="5364"/>
                      <a:pt x="87926" y="5355"/>
                    </a:cubicBezTo>
                    <a:lnTo>
                      <a:pt x="87926" y="5386"/>
                    </a:lnTo>
                    <a:cubicBezTo>
                      <a:pt x="87772" y="5258"/>
                      <a:pt x="88068" y="5086"/>
                      <a:pt x="88224" y="5086"/>
                    </a:cubicBezTo>
                    <a:close/>
                    <a:moveTo>
                      <a:pt x="31455" y="8800"/>
                    </a:moveTo>
                    <a:cubicBezTo>
                      <a:pt x="31479" y="8800"/>
                      <a:pt x="31498" y="8804"/>
                      <a:pt x="31511" y="8812"/>
                    </a:cubicBezTo>
                    <a:cubicBezTo>
                      <a:pt x="31665" y="8915"/>
                      <a:pt x="31392" y="9081"/>
                      <a:pt x="31225" y="9081"/>
                    </a:cubicBezTo>
                    <a:cubicBezTo>
                      <a:pt x="31191" y="9081"/>
                      <a:pt x="31161" y="9074"/>
                      <a:pt x="31140" y="9059"/>
                    </a:cubicBezTo>
                    <a:lnTo>
                      <a:pt x="31140" y="9090"/>
                    </a:lnTo>
                    <a:cubicBezTo>
                      <a:pt x="30980" y="8956"/>
                      <a:pt x="31305" y="8800"/>
                      <a:pt x="31455" y="8800"/>
                    </a:cubicBezTo>
                    <a:close/>
                    <a:moveTo>
                      <a:pt x="63645" y="8860"/>
                    </a:moveTo>
                    <a:cubicBezTo>
                      <a:pt x="63771" y="8860"/>
                      <a:pt x="63858" y="8987"/>
                      <a:pt x="63731" y="9367"/>
                    </a:cubicBezTo>
                    <a:cubicBezTo>
                      <a:pt x="63021" y="9327"/>
                      <a:pt x="63404" y="8860"/>
                      <a:pt x="63645" y="8860"/>
                    </a:cubicBezTo>
                    <a:close/>
                    <a:moveTo>
                      <a:pt x="63731" y="9367"/>
                    </a:moveTo>
                    <a:cubicBezTo>
                      <a:pt x="64008" y="9769"/>
                      <a:pt x="65551" y="9275"/>
                      <a:pt x="65212" y="10139"/>
                    </a:cubicBezTo>
                    <a:cubicBezTo>
                      <a:pt x="64502" y="10046"/>
                      <a:pt x="63638" y="10077"/>
                      <a:pt x="63731" y="9367"/>
                    </a:cubicBezTo>
                    <a:close/>
                    <a:moveTo>
                      <a:pt x="38399" y="14108"/>
                    </a:moveTo>
                    <a:cubicBezTo>
                      <a:pt x="38423" y="14108"/>
                      <a:pt x="38442" y="14112"/>
                      <a:pt x="38455" y="14120"/>
                    </a:cubicBezTo>
                    <a:cubicBezTo>
                      <a:pt x="38634" y="14223"/>
                      <a:pt x="38345" y="14389"/>
                      <a:pt x="38189" y="14389"/>
                    </a:cubicBezTo>
                    <a:cubicBezTo>
                      <a:pt x="38157" y="14389"/>
                      <a:pt x="38131" y="14383"/>
                      <a:pt x="38115" y="14367"/>
                    </a:cubicBezTo>
                    <a:lnTo>
                      <a:pt x="38084" y="14398"/>
                    </a:lnTo>
                    <a:cubicBezTo>
                      <a:pt x="37924" y="14264"/>
                      <a:pt x="38249" y="14108"/>
                      <a:pt x="38399" y="14108"/>
                    </a:cubicBezTo>
                    <a:close/>
                    <a:moveTo>
                      <a:pt x="30431" y="18657"/>
                    </a:moveTo>
                    <a:cubicBezTo>
                      <a:pt x="30462" y="19459"/>
                      <a:pt x="29320" y="19428"/>
                      <a:pt x="28239" y="19459"/>
                    </a:cubicBezTo>
                    <a:cubicBezTo>
                      <a:pt x="28209" y="18657"/>
                      <a:pt x="29505" y="18780"/>
                      <a:pt x="30431" y="18657"/>
                    </a:cubicBezTo>
                    <a:close/>
                    <a:moveTo>
                      <a:pt x="26540" y="13312"/>
                    </a:moveTo>
                    <a:cubicBezTo>
                      <a:pt x="26872" y="13312"/>
                      <a:pt x="27047" y="13406"/>
                      <a:pt x="27128" y="13595"/>
                    </a:cubicBezTo>
                    <a:cubicBezTo>
                      <a:pt x="26820" y="15416"/>
                      <a:pt x="23857" y="15293"/>
                      <a:pt x="24197" y="17577"/>
                    </a:cubicBezTo>
                    <a:cubicBezTo>
                      <a:pt x="25061" y="18194"/>
                      <a:pt x="26048" y="18564"/>
                      <a:pt x="27128" y="18626"/>
                    </a:cubicBezTo>
                    <a:lnTo>
                      <a:pt x="27128" y="21280"/>
                    </a:lnTo>
                    <a:cubicBezTo>
                      <a:pt x="26416" y="21201"/>
                      <a:pt x="27058" y="20129"/>
                      <a:pt x="26216" y="20129"/>
                    </a:cubicBezTo>
                    <a:cubicBezTo>
                      <a:pt x="26073" y="20129"/>
                      <a:pt x="25888" y="20159"/>
                      <a:pt x="25647" y="20231"/>
                    </a:cubicBezTo>
                    <a:cubicBezTo>
                      <a:pt x="24845" y="21157"/>
                      <a:pt x="25369" y="23008"/>
                      <a:pt x="24197" y="23687"/>
                    </a:cubicBezTo>
                    <a:cubicBezTo>
                      <a:pt x="23972" y="23705"/>
                      <a:pt x="23757" y="23711"/>
                      <a:pt x="23551" y="23711"/>
                    </a:cubicBezTo>
                    <a:cubicBezTo>
                      <a:pt x="22911" y="23711"/>
                      <a:pt x="22354" y="23648"/>
                      <a:pt x="21851" y="23648"/>
                    </a:cubicBezTo>
                    <a:cubicBezTo>
                      <a:pt x="21647" y="23648"/>
                      <a:pt x="21453" y="23658"/>
                      <a:pt x="21265" y="23687"/>
                    </a:cubicBezTo>
                    <a:cubicBezTo>
                      <a:pt x="20246" y="23842"/>
                      <a:pt x="20030" y="24459"/>
                      <a:pt x="19073" y="24490"/>
                    </a:cubicBezTo>
                    <a:cubicBezTo>
                      <a:pt x="19136" y="24280"/>
                      <a:pt x="18628" y="23927"/>
                      <a:pt x="18277" y="23927"/>
                    </a:cubicBezTo>
                    <a:cubicBezTo>
                      <a:pt x="18112" y="23927"/>
                      <a:pt x="17982" y="24005"/>
                      <a:pt x="17962" y="24212"/>
                    </a:cubicBezTo>
                    <a:cubicBezTo>
                      <a:pt x="17098" y="24150"/>
                      <a:pt x="17098" y="23502"/>
                      <a:pt x="17962" y="23440"/>
                    </a:cubicBezTo>
                    <a:cubicBezTo>
                      <a:pt x="17098" y="22823"/>
                      <a:pt x="16543" y="21836"/>
                      <a:pt x="16512" y="20755"/>
                    </a:cubicBezTo>
                    <a:lnTo>
                      <a:pt x="16512" y="20755"/>
                    </a:lnTo>
                    <a:cubicBezTo>
                      <a:pt x="18098" y="20863"/>
                      <a:pt x="17764" y="23640"/>
                      <a:pt x="19814" y="23640"/>
                    </a:cubicBezTo>
                    <a:cubicBezTo>
                      <a:pt x="20117" y="23640"/>
                      <a:pt x="20473" y="23580"/>
                      <a:pt x="20894" y="23440"/>
                    </a:cubicBezTo>
                    <a:cubicBezTo>
                      <a:pt x="21728" y="22360"/>
                      <a:pt x="22283" y="21064"/>
                      <a:pt x="23086" y="19953"/>
                    </a:cubicBezTo>
                    <a:cubicBezTo>
                      <a:pt x="22931" y="19398"/>
                      <a:pt x="22684" y="18842"/>
                      <a:pt x="22345" y="18348"/>
                    </a:cubicBezTo>
                    <a:cubicBezTo>
                      <a:pt x="22561" y="15848"/>
                      <a:pt x="25184" y="15108"/>
                      <a:pt x="26388" y="13318"/>
                    </a:cubicBezTo>
                    <a:cubicBezTo>
                      <a:pt x="26442" y="13314"/>
                      <a:pt x="26492" y="13312"/>
                      <a:pt x="26540" y="13312"/>
                    </a:cubicBezTo>
                    <a:close/>
                    <a:moveTo>
                      <a:pt x="16851" y="34304"/>
                    </a:moveTo>
                    <a:lnTo>
                      <a:pt x="16851" y="34828"/>
                    </a:lnTo>
                    <a:cubicBezTo>
                      <a:pt x="16481" y="34828"/>
                      <a:pt x="16389" y="34365"/>
                      <a:pt x="16851" y="34304"/>
                    </a:cubicBezTo>
                    <a:close/>
                    <a:moveTo>
                      <a:pt x="108562" y="36980"/>
                    </a:moveTo>
                    <a:cubicBezTo>
                      <a:pt x="108644" y="36980"/>
                      <a:pt x="108729" y="36983"/>
                      <a:pt x="108820" y="36989"/>
                    </a:cubicBezTo>
                    <a:cubicBezTo>
                      <a:pt x="108820" y="37390"/>
                      <a:pt x="108635" y="38007"/>
                      <a:pt x="109190" y="38038"/>
                    </a:cubicBezTo>
                    <a:cubicBezTo>
                      <a:pt x="109032" y="38258"/>
                      <a:pt x="108834" y="38332"/>
                      <a:pt x="108609" y="38332"/>
                    </a:cubicBezTo>
                    <a:cubicBezTo>
                      <a:pt x="108134" y="38332"/>
                      <a:pt x="107540" y="37998"/>
                      <a:pt x="106956" y="37998"/>
                    </a:cubicBezTo>
                    <a:cubicBezTo>
                      <a:pt x="106846" y="37998"/>
                      <a:pt x="106737" y="38010"/>
                      <a:pt x="106629" y="38038"/>
                    </a:cubicBezTo>
                    <a:cubicBezTo>
                      <a:pt x="107119" y="37576"/>
                      <a:pt x="107394" y="36980"/>
                      <a:pt x="108562" y="36980"/>
                    </a:cubicBezTo>
                    <a:close/>
                    <a:moveTo>
                      <a:pt x="83463" y="0"/>
                    </a:moveTo>
                    <a:cubicBezTo>
                      <a:pt x="83374" y="0"/>
                      <a:pt x="83278" y="5"/>
                      <a:pt x="83174" y="16"/>
                    </a:cubicBezTo>
                    <a:cubicBezTo>
                      <a:pt x="82309" y="294"/>
                      <a:pt x="82032" y="942"/>
                      <a:pt x="82093" y="1868"/>
                    </a:cubicBezTo>
                    <a:cubicBezTo>
                      <a:pt x="81842" y="1808"/>
                      <a:pt x="81638" y="1783"/>
                      <a:pt x="81468" y="1783"/>
                    </a:cubicBezTo>
                    <a:cubicBezTo>
                      <a:pt x="80466" y="1783"/>
                      <a:pt x="80700" y="2678"/>
                      <a:pt x="79703" y="2678"/>
                    </a:cubicBezTo>
                    <a:cubicBezTo>
                      <a:pt x="79650" y="2678"/>
                      <a:pt x="79593" y="2676"/>
                      <a:pt x="79532" y="2670"/>
                    </a:cubicBezTo>
                    <a:cubicBezTo>
                      <a:pt x="78898" y="2560"/>
                      <a:pt x="79150" y="1835"/>
                      <a:pt x="78376" y="1835"/>
                    </a:cubicBezTo>
                    <a:cubicBezTo>
                      <a:pt x="78283" y="1835"/>
                      <a:pt x="78176" y="1845"/>
                      <a:pt x="78051" y="1868"/>
                    </a:cubicBezTo>
                    <a:cubicBezTo>
                      <a:pt x="77218" y="2513"/>
                      <a:pt x="76105" y="2947"/>
                      <a:pt x="74446" y="2947"/>
                    </a:cubicBezTo>
                    <a:cubicBezTo>
                      <a:pt x="74199" y="2947"/>
                      <a:pt x="73940" y="2937"/>
                      <a:pt x="73668" y="2917"/>
                    </a:cubicBezTo>
                    <a:cubicBezTo>
                      <a:pt x="73069" y="3260"/>
                      <a:pt x="72760" y="3761"/>
                      <a:pt x="71740" y="3761"/>
                    </a:cubicBezTo>
                    <a:cubicBezTo>
                      <a:pt x="71657" y="3761"/>
                      <a:pt x="71570" y="3758"/>
                      <a:pt x="71477" y="3751"/>
                    </a:cubicBezTo>
                    <a:cubicBezTo>
                      <a:pt x="70952" y="4059"/>
                      <a:pt x="71292" y="5047"/>
                      <a:pt x="70335" y="5047"/>
                    </a:cubicBezTo>
                    <a:cubicBezTo>
                      <a:pt x="70225" y="5074"/>
                      <a:pt x="70092" y="5084"/>
                      <a:pt x="69946" y="5084"/>
                    </a:cubicBezTo>
                    <a:cubicBezTo>
                      <a:pt x="69583" y="5084"/>
                      <a:pt x="69142" y="5023"/>
                      <a:pt x="68785" y="5023"/>
                    </a:cubicBezTo>
                    <a:cubicBezTo>
                      <a:pt x="68319" y="5023"/>
                      <a:pt x="67996" y="5127"/>
                      <a:pt x="68175" y="5602"/>
                    </a:cubicBezTo>
                    <a:cubicBezTo>
                      <a:pt x="68175" y="6559"/>
                      <a:pt x="70304" y="5973"/>
                      <a:pt x="69996" y="7176"/>
                    </a:cubicBezTo>
                    <a:cubicBezTo>
                      <a:pt x="68756" y="6923"/>
                      <a:pt x="68365" y="6103"/>
                      <a:pt x="66804" y="6103"/>
                    </a:cubicBezTo>
                    <a:cubicBezTo>
                      <a:pt x="66655" y="6103"/>
                      <a:pt x="66495" y="6111"/>
                      <a:pt x="66323" y="6127"/>
                    </a:cubicBezTo>
                    <a:cubicBezTo>
                      <a:pt x="66323" y="6837"/>
                      <a:pt x="66539" y="7670"/>
                      <a:pt x="65582" y="7732"/>
                    </a:cubicBezTo>
                    <a:cubicBezTo>
                      <a:pt x="65181" y="7392"/>
                      <a:pt x="65181" y="6775"/>
                      <a:pt x="65212" y="6127"/>
                    </a:cubicBezTo>
                    <a:cubicBezTo>
                      <a:pt x="65109" y="6111"/>
                      <a:pt x="65017" y="6104"/>
                      <a:pt x="64936" y="6104"/>
                    </a:cubicBezTo>
                    <a:cubicBezTo>
                      <a:pt x="64033" y="6104"/>
                      <a:pt x="64380" y="6993"/>
                      <a:pt x="63497" y="6993"/>
                    </a:cubicBezTo>
                    <a:cubicBezTo>
                      <a:pt x="63368" y="6993"/>
                      <a:pt x="63211" y="6973"/>
                      <a:pt x="63021" y="6929"/>
                    </a:cubicBezTo>
                    <a:cubicBezTo>
                      <a:pt x="62548" y="6509"/>
                      <a:pt x="62522" y="5776"/>
                      <a:pt x="61479" y="5776"/>
                    </a:cubicBezTo>
                    <a:cubicBezTo>
                      <a:pt x="61297" y="5776"/>
                      <a:pt x="61083" y="5799"/>
                      <a:pt x="60830" y="5849"/>
                    </a:cubicBezTo>
                    <a:cubicBezTo>
                      <a:pt x="59811" y="6960"/>
                      <a:pt x="58392" y="7824"/>
                      <a:pt x="57157" y="8781"/>
                    </a:cubicBezTo>
                    <a:cubicBezTo>
                      <a:pt x="56941" y="8792"/>
                      <a:pt x="56747" y="8797"/>
                      <a:pt x="56570" y="8797"/>
                    </a:cubicBezTo>
                    <a:cubicBezTo>
                      <a:pt x="54792" y="8797"/>
                      <a:pt x="54734" y="8284"/>
                      <a:pt x="52404" y="8256"/>
                    </a:cubicBezTo>
                    <a:lnTo>
                      <a:pt x="52404" y="8256"/>
                    </a:lnTo>
                    <a:cubicBezTo>
                      <a:pt x="51818" y="9553"/>
                      <a:pt x="54287" y="8658"/>
                      <a:pt x="53855" y="9830"/>
                    </a:cubicBezTo>
                    <a:cubicBezTo>
                      <a:pt x="53473" y="9769"/>
                      <a:pt x="53088" y="9748"/>
                      <a:pt x="52689" y="9748"/>
                    </a:cubicBezTo>
                    <a:cubicBezTo>
                      <a:pt x="51748" y="9748"/>
                      <a:pt x="50729" y="9867"/>
                      <a:pt x="49499" y="9867"/>
                    </a:cubicBezTo>
                    <a:cubicBezTo>
                      <a:pt x="49139" y="9867"/>
                      <a:pt x="48761" y="9857"/>
                      <a:pt x="48361" y="9830"/>
                    </a:cubicBezTo>
                    <a:cubicBezTo>
                      <a:pt x="46726" y="10324"/>
                      <a:pt x="45831" y="11343"/>
                      <a:pt x="43979" y="11713"/>
                    </a:cubicBezTo>
                    <a:lnTo>
                      <a:pt x="43979" y="10139"/>
                    </a:lnTo>
                    <a:cubicBezTo>
                      <a:pt x="43757" y="10146"/>
                      <a:pt x="43539" y="10152"/>
                      <a:pt x="43332" y="10152"/>
                    </a:cubicBezTo>
                    <a:cubicBezTo>
                      <a:pt x="42676" y="10152"/>
                      <a:pt x="42116" y="10096"/>
                      <a:pt x="41788" y="9861"/>
                    </a:cubicBezTo>
                    <a:lnTo>
                      <a:pt x="41788" y="9861"/>
                    </a:lnTo>
                    <a:cubicBezTo>
                      <a:pt x="41875" y="11251"/>
                      <a:pt x="41799" y="12532"/>
                      <a:pt x="39954" y="12532"/>
                    </a:cubicBezTo>
                    <a:cubicBezTo>
                      <a:pt x="39832" y="12532"/>
                      <a:pt x="39703" y="12527"/>
                      <a:pt x="39566" y="12515"/>
                    </a:cubicBezTo>
                    <a:lnTo>
                      <a:pt x="39566" y="12515"/>
                    </a:lnTo>
                    <a:cubicBezTo>
                      <a:pt x="39689" y="13503"/>
                      <a:pt x="38239" y="13318"/>
                      <a:pt x="37375" y="13595"/>
                    </a:cubicBezTo>
                    <a:cubicBezTo>
                      <a:pt x="36480" y="13935"/>
                      <a:pt x="38023" y="14367"/>
                      <a:pt x="37004" y="14645"/>
                    </a:cubicBezTo>
                    <a:cubicBezTo>
                      <a:pt x="36867" y="14664"/>
                      <a:pt x="36737" y="14674"/>
                      <a:pt x="36616" y="14674"/>
                    </a:cubicBezTo>
                    <a:cubicBezTo>
                      <a:pt x="34829" y="14674"/>
                      <a:pt x="34726" y="12673"/>
                      <a:pt x="34813" y="12268"/>
                    </a:cubicBezTo>
                    <a:cubicBezTo>
                      <a:pt x="35492" y="12268"/>
                      <a:pt x="36201" y="12249"/>
                      <a:pt x="36882" y="12249"/>
                    </a:cubicBezTo>
                    <a:cubicBezTo>
                      <a:pt x="37903" y="12249"/>
                      <a:pt x="38862" y="12293"/>
                      <a:pt x="39566" y="12515"/>
                    </a:cubicBezTo>
                    <a:cubicBezTo>
                      <a:pt x="40553" y="10849"/>
                      <a:pt x="37498" y="9985"/>
                      <a:pt x="35153" y="9861"/>
                    </a:cubicBezTo>
                    <a:cubicBezTo>
                      <a:pt x="34597" y="9213"/>
                      <a:pt x="33609" y="8874"/>
                      <a:pt x="32252" y="8812"/>
                    </a:cubicBezTo>
                    <a:cubicBezTo>
                      <a:pt x="31758" y="8133"/>
                      <a:pt x="31140" y="7608"/>
                      <a:pt x="30400" y="7207"/>
                    </a:cubicBezTo>
                    <a:lnTo>
                      <a:pt x="27128" y="7207"/>
                    </a:lnTo>
                    <a:cubicBezTo>
                      <a:pt x="26110" y="7701"/>
                      <a:pt x="25184" y="8287"/>
                      <a:pt x="24197" y="8812"/>
                    </a:cubicBezTo>
                    <a:cubicBezTo>
                      <a:pt x="24151" y="8693"/>
                      <a:pt x="24091" y="8652"/>
                      <a:pt x="24013" y="8652"/>
                    </a:cubicBezTo>
                    <a:cubicBezTo>
                      <a:pt x="23852" y="8652"/>
                      <a:pt x="23612" y="8824"/>
                      <a:pt x="23251" y="8824"/>
                    </a:cubicBezTo>
                    <a:cubicBezTo>
                      <a:pt x="23198" y="8824"/>
                      <a:pt x="23143" y="8820"/>
                      <a:pt x="23086" y="8812"/>
                    </a:cubicBezTo>
                    <a:cubicBezTo>
                      <a:pt x="21789" y="9800"/>
                      <a:pt x="20154" y="10540"/>
                      <a:pt x="18703" y="11466"/>
                    </a:cubicBezTo>
                    <a:cubicBezTo>
                      <a:pt x="18302" y="12639"/>
                      <a:pt x="17530" y="13657"/>
                      <a:pt x="16512" y="14367"/>
                    </a:cubicBezTo>
                    <a:cubicBezTo>
                      <a:pt x="16419" y="14058"/>
                      <a:pt x="15833" y="14151"/>
                      <a:pt x="15401" y="14120"/>
                    </a:cubicBezTo>
                    <a:lnTo>
                      <a:pt x="15401" y="15169"/>
                    </a:lnTo>
                    <a:cubicBezTo>
                      <a:pt x="13086" y="15262"/>
                      <a:pt x="12839" y="16867"/>
                      <a:pt x="12099" y="18101"/>
                    </a:cubicBezTo>
                    <a:cubicBezTo>
                      <a:pt x="12839" y="18719"/>
                      <a:pt x="12932" y="19799"/>
                      <a:pt x="12839" y="21033"/>
                    </a:cubicBezTo>
                    <a:cubicBezTo>
                      <a:pt x="13179" y="21743"/>
                      <a:pt x="15154" y="21311"/>
                      <a:pt x="15771" y="21836"/>
                    </a:cubicBezTo>
                    <a:cubicBezTo>
                      <a:pt x="14969" y="22607"/>
                      <a:pt x="14290" y="22885"/>
                      <a:pt x="14290" y="23687"/>
                    </a:cubicBezTo>
                    <a:cubicBezTo>
                      <a:pt x="14372" y="23674"/>
                      <a:pt x="14444" y="23668"/>
                      <a:pt x="14509" y="23668"/>
                    </a:cubicBezTo>
                    <a:cubicBezTo>
                      <a:pt x="15049" y="23668"/>
                      <a:pt x="15003" y="24104"/>
                      <a:pt x="15031" y="24490"/>
                    </a:cubicBezTo>
                    <a:cubicBezTo>
                      <a:pt x="13734" y="24490"/>
                      <a:pt x="12901" y="24891"/>
                      <a:pt x="11728" y="25014"/>
                    </a:cubicBezTo>
                    <a:cubicBezTo>
                      <a:pt x="11389" y="25477"/>
                      <a:pt x="10710" y="25693"/>
                      <a:pt x="10988" y="26588"/>
                    </a:cubicBezTo>
                    <a:cubicBezTo>
                      <a:pt x="10783" y="26545"/>
                      <a:pt x="10610" y="26526"/>
                      <a:pt x="10465" y="26526"/>
                    </a:cubicBezTo>
                    <a:cubicBezTo>
                      <a:pt x="9218" y="26526"/>
                      <a:pt x="9918" y="27932"/>
                      <a:pt x="8678" y="27932"/>
                    </a:cubicBezTo>
                    <a:cubicBezTo>
                      <a:pt x="8601" y="27932"/>
                      <a:pt x="8518" y="27927"/>
                      <a:pt x="8426" y="27915"/>
                    </a:cubicBezTo>
                    <a:lnTo>
                      <a:pt x="8426" y="27915"/>
                    </a:lnTo>
                    <a:cubicBezTo>
                      <a:pt x="8488" y="28255"/>
                      <a:pt x="8364" y="28409"/>
                      <a:pt x="8056" y="28471"/>
                    </a:cubicBezTo>
                    <a:cubicBezTo>
                      <a:pt x="7947" y="28462"/>
                      <a:pt x="7843" y="28458"/>
                      <a:pt x="7745" y="28458"/>
                    </a:cubicBezTo>
                    <a:cubicBezTo>
                      <a:pt x="6402" y="28458"/>
                      <a:pt x="6044" y="29204"/>
                      <a:pt x="5124" y="29520"/>
                    </a:cubicBezTo>
                    <a:cubicBezTo>
                      <a:pt x="4229" y="29674"/>
                      <a:pt x="3241" y="29767"/>
                      <a:pt x="3303" y="30600"/>
                    </a:cubicBezTo>
                    <a:cubicBezTo>
                      <a:pt x="3623" y="30820"/>
                      <a:pt x="4201" y="30859"/>
                      <a:pt x="4828" y="30859"/>
                    </a:cubicBezTo>
                    <a:cubicBezTo>
                      <a:pt x="5170" y="30859"/>
                      <a:pt x="5527" y="30847"/>
                      <a:pt x="5865" y="30847"/>
                    </a:cubicBezTo>
                    <a:cubicBezTo>
                      <a:pt x="5679" y="32051"/>
                      <a:pt x="7562" y="31742"/>
                      <a:pt x="7346" y="32977"/>
                    </a:cubicBezTo>
                    <a:cubicBezTo>
                      <a:pt x="6945" y="33347"/>
                      <a:pt x="6945" y="33964"/>
                      <a:pt x="6235" y="34057"/>
                    </a:cubicBezTo>
                    <a:cubicBezTo>
                      <a:pt x="5755" y="33873"/>
                      <a:pt x="5287" y="33811"/>
                      <a:pt x="4812" y="33811"/>
                    </a:cubicBezTo>
                    <a:cubicBezTo>
                      <a:pt x="3803" y="33811"/>
                      <a:pt x="2761" y="34092"/>
                      <a:pt x="1500" y="34092"/>
                    </a:cubicBezTo>
                    <a:cubicBezTo>
                      <a:pt x="1256" y="34092"/>
                      <a:pt x="1003" y="34082"/>
                      <a:pt x="742" y="34057"/>
                    </a:cubicBezTo>
                    <a:lnTo>
                      <a:pt x="742" y="34057"/>
                    </a:lnTo>
                    <a:cubicBezTo>
                      <a:pt x="371" y="34921"/>
                      <a:pt x="1544" y="36927"/>
                      <a:pt x="1" y="36958"/>
                    </a:cubicBezTo>
                    <a:cubicBezTo>
                      <a:pt x="279" y="37729"/>
                      <a:pt x="1112" y="38131"/>
                      <a:pt x="742" y="39365"/>
                    </a:cubicBezTo>
                    <a:cubicBezTo>
                      <a:pt x="1045" y="39315"/>
                      <a:pt x="1311" y="39294"/>
                      <a:pt x="1550" y="39294"/>
                    </a:cubicBezTo>
                    <a:cubicBezTo>
                      <a:pt x="2644" y="39294"/>
                      <a:pt x="3157" y="39738"/>
                      <a:pt x="4044" y="39890"/>
                    </a:cubicBezTo>
                    <a:cubicBezTo>
                      <a:pt x="4723" y="39627"/>
                      <a:pt x="5108" y="39496"/>
                      <a:pt x="5498" y="39496"/>
                    </a:cubicBezTo>
                    <a:cubicBezTo>
                      <a:pt x="5888" y="39496"/>
                      <a:pt x="6281" y="39627"/>
                      <a:pt x="6976" y="39890"/>
                    </a:cubicBezTo>
                    <a:cubicBezTo>
                      <a:pt x="7809" y="38810"/>
                      <a:pt x="9074" y="38038"/>
                      <a:pt x="8796" y="36155"/>
                    </a:cubicBezTo>
                    <a:cubicBezTo>
                      <a:pt x="10401" y="35816"/>
                      <a:pt x="10124" y="34119"/>
                      <a:pt x="12099" y="34057"/>
                    </a:cubicBezTo>
                    <a:cubicBezTo>
                      <a:pt x="12524" y="34236"/>
                      <a:pt x="12879" y="34302"/>
                      <a:pt x="13202" y="34302"/>
                    </a:cubicBezTo>
                    <a:cubicBezTo>
                      <a:pt x="14050" y="34302"/>
                      <a:pt x="14676" y="33846"/>
                      <a:pt x="15771" y="33779"/>
                    </a:cubicBezTo>
                    <a:lnTo>
                      <a:pt x="15771" y="33779"/>
                    </a:lnTo>
                    <a:cubicBezTo>
                      <a:pt x="14722" y="34798"/>
                      <a:pt x="15247" y="36464"/>
                      <a:pt x="15771" y="37760"/>
                    </a:cubicBezTo>
                    <a:cubicBezTo>
                      <a:pt x="18086" y="37606"/>
                      <a:pt x="16635" y="36248"/>
                      <a:pt x="16851" y="34828"/>
                    </a:cubicBezTo>
                    <a:lnTo>
                      <a:pt x="16851" y="34828"/>
                    </a:lnTo>
                    <a:cubicBezTo>
                      <a:pt x="17623" y="34921"/>
                      <a:pt x="17592" y="35538"/>
                      <a:pt x="17962" y="35909"/>
                    </a:cubicBezTo>
                    <a:cubicBezTo>
                      <a:pt x="19752" y="35939"/>
                      <a:pt x="20863" y="36433"/>
                      <a:pt x="21265" y="37513"/>
                    </a:cubicBezTo>
                    <a:cubicBezTo>
                      <a:pt x="21215" y="37963"/>
                      <a:pt x="20639" y="38049"/>
                      <a:pt x="19931" y="38049"/>
                    </a:cubicBezTo>
                    <a:cubicBezTo>
                      <a:pt x="19764" y="38049"/>
                      <a:pt x="19590" y="38044"/>
                      <a:pt x="19413" y="38038"/>
                    </a:cubicBezTo>
                    <a:lnTo>
                      <a:pt x="19413" y="38038"/>
                    </a:lnTo>
                    <a:cubicBezTo>
                      <a:pt x="19351" y="38964"/>
                      <a:pt x="20709" y="38871"/>
                      <a:pt x="21265" y="39365"/>
                    </a:cubicBezTo>
                    <a:cubicBezTo>
                      <a:pt x="21080" y="38161"/>
                      <a:pt x="22252" y="37945"/>
                      <a:pt x="23086" y="37513"/>
                    </a:cubicBezTo>
                    <a:cubicBezTo>
                      <a:pt x="23302" y="36896"/>
                      <a:pt x="22376" y="37112"/>
                      <a:pt x="22345" y="36711"/>
                    </a:cubicBezTo>
                    <a:cubicBezTo>
                      <a:pt x="22484" y="36540"/>
                      <a:pt x="22618" y="36477"/>
                      <a:pt x="22749" y="36477"/>
                    </a:cubicBezTo>
                    <a:cubicBezTo>
                      <a:pt x="23116" y="36477"/>
                      <a:pt x="23455" y="36976"/>
                      <a:pt x="23801" y="36976"/>
                    </a:cubicBezTo>
                    <a:cubicBezTo>
                      <a:pt x="23931" y="36976"/>
                      <a:pt x="24062" y="36905"/>
                      <a:pt x="24197" y="36711"/>
                    </a:cubicBezTo>
                    <a:cubicBezTo>
                      <a:pt x="23209" y="35291"/>
                      <a:pt x="18641" y="35044"/>
                      <a:pt x="19814" y="32977"/>
                    </a:cubicBezTo>
                    <a:lnTo>
                      <a:pt x="19814" y="32977"/>
                    </a:lnTo>
                    <a:cubicBezTo>
                      <a:pt x="20894" y="34211"/>
                      <a:pt x="22962" y="34767"/>
                      <a:pt x="24197" y="35909"/>
                    </a:cubicBezTo>
                    <a:cubicBezTo>
                      <a:pt x="24413" y="36094"/>
                      <a:pt x="24721" y="36742"/>
                      <a:pt x="24906" y="36958"/>
                    </a:cubicBezTo>
                    <a:cubicBezTo>
                      <a:pt x="25215" y="37297"/>
                      <a:pt x="25801" y="37606"/>
                      <a:pt x="25647" y="38038"/>
                    </a:cubicBezTo>
                    <a:lnTo>
                      <a:pt x="25647" y="39612"/>
                    </a:lnTo>
                    <a:cubicBezTo>
                      <a:pt x="25976" y="39859"/>
                      <a:pt x="26580" y="39900"/>
                      <a:pt x="27238" y="39900"/>
                    </a:cubicBezTo>
                    <a:cubicBezTo>
                      <a:pt x="27567" y="39900"/>
                      <a:pt x="27910" y="39890"/>
                      <a:pt x="28239" y="39890"/>
                    </a:cubicBezTo>
                    <a:cubicBezTo>
                      <a:pt x="28826" y="38964"/>
                      <a:pt x="27561" y="37668"/>
                      <a:pt x="28579" y="36711"/>
                    </a:cubicBezTo>
                    <a:lnTo>
                      <a:pt x="29690" y="36711"/>
                    </a:lnTo>
                    <a:cubicBezTo>
                      <a:pt x="29258" y="37729"/>
                      <a:pt x="29628" y="37699"/>
                      <a:pt x="29320" y="38810"/>
                    </a:cubicBezTo>
                    <a:cubicBezTo>
                      <a:pt x="29362" y="38805"/>
                      <a:pt x="29401" y="38803"/>
                      <a:pt x="29437" y="38803"/>
                    </a:cubicBezTo>
                    <a:cubicBezTo>
                      <a:pt x="30121" y="38803"/>
                      <a:pt x="29845" y="39597"/>
                      <a:pt x="30431" y="39890"/>
                    </a:cubicBezTo>
                    <a:cubicBezTo>
                      <a:pt x="31033" y="40198"/>
                      <a:pt x="31864" y="40322"/>
                      <a:pt x="32685" y="40322"/>
                    </a:cubicBezTo>
                    <a:cubicBezTo>
                      <a:pt x="33672" y="40322"/>
                      <a:pt x="34644" y="40142"/>
                      <a:pt x="35183" y="39890"/>
                    </a:cubicBezTo>
                    <a:lnTo>
                      <a:pt x="35183" y="39890"/>
                    </a:lnTo>
                    <a:cubicBezTo>
                      <a:pt x="36232" y="40249"/>
                      <a:pt x="34343" y="41219"/>
                      <a:pt x="35756" y="41219"/>
                    </a:cubicBezTo>
                    <a:cubicBezTo>
                      <a:pt x="35799" y="41219"/>
                      <a:pt x="35844" y="41219"/>
                      <a:pt x="35893" y="41217"/>
                    </a:cubicBezTo>
                    <a:cubicBezTo>
                      <a:pt x="35963" y="41225"/>
                      <a:pt x="36027" y="41229"/>
                      <a:pt x="36085" y="41229"/>
                    </a:cubicBezTo>
                    <a:cubicBezTo>
                      <a:pt x="37161" y="41229"/>
                      <a:pt x="36286" y="39834"/>
                      <a:pt x="37323" y="39834"/>
                    </a:cubicBezTo>
                    <a:cubicBezTo>
                      <a:pt x="37438" y="39834"/>
                      <a:pt x="37577" y="39851"/>
                      <a:pt x="37745" y="39890"/>
                    </a:cubicBezTo>
                    <a:lnTo>
                      <a:pt x="37745" y="41464"/>
                    </a:lnTo>
                    <a:cubicBezTo>
                      <a:pt x="36850" y="41865"/>
                      <a:pt x="37220" y="43192"/>
                      <a:pt x="36449" y="43686"/>
                    </a:cubicBezTo>
                    <a:cubicBezTo>
                      <a:pt x="37097" y="44858"/>
                      <a:pt x="38609" y="47667"/>
                      <a:pt x="38825" y="48099"/>
                    </a:cubicBezTo>
                    <a:cubicBezTo>
                      <a:pt x="39597" y="48685"/>
                      <a:pt x="40276" y="49765"/>
                      <a:pt x="39936" y="50259"/>
                    </a:cubicBezTo>
                    <a:cubicBezTo>
                      <a:pt x="41479" y="51370"/>
                      <a:pt x="42498" y="52821"/>
                      <a:pt x="43979" y="53963"/>
                    </a:cubicBezTo>
                    <a:cubicBezTo>
                      <a:pt x="44843" y="55074"/>
                      <a:pt x="44720" y="56740"/>
                      <a:pt x="46541" y="57697"/>
                    </a:cubicBezTo>
                    <a:cubicBezTo>
                      <a:pt x="49102" y="57080"/>
                      <a:pt x="50892" y="55876"/>
                      <a:pt x="53886" y="55567"/>
                    </a:cubicBezTo>
                    <a:cubicBezTo>
                      <a:pt x="54379" y="55413"/>
                      <a:pt x="53947" y="54549"/>
                      <a:pt x="54595" y="54487"/>
                    </a:cubicBezTo>
                    <a:cubicBezTo>
                      <a:pt x="56200" y="54302"/>
                      <a:pt x="56848" y="53469"/>
                      <a:pt x="58268" y="53160"/>
                    </a:cubicBezTo>
                    <a:cubicBezTo>
                      <a:pt x="58021" y="52018"/>
                      <a:pt x="59348" y="51987"/>
                      <a:pt x="59379" y="51031"/>
                    </a:cubicBezTo>
                    <a:cubicBezTo>
                      <a:pt x="58731" y="50074"/>
                      <a:pt x="56848" y="50043"/>
                      <a:pt x="57157" y="48377"/>
                    </a:cubicBezTo>
                    <a:cubicBezTo>
                      <a:pt x="56896" y="48353"/>
                      <a:pt x="56651" y="48342"/>
                      <a:pt x="56421" y="48342"/>
                    </a:cubicBezTo>
                    <a:cubicBezTo>
                      <a:pt x="55432" y="48342"/>
                      <a:pt x="54732" y="48551"/>
                      <a:pt x="54256" y="48901"/>
                    </a:cubicBezTo>
                    <a:cubicBezTo>
                      <a:pt x="53947" y="47914"/>
                      <a:pt x="52589" y="47636"/>
                      <a:pt x="52775" y="46247"/>
                    </a:cubicBezTo>
                    <a:lnTo>
                      <a:pt x="52775" y="46247"/>
                    </a:lnTo>
                    <a:cubicBezTo>
                      <a:pt x="52716" y="46252"/>
                      <a:pt x="52660" y="46254"/>
                      <a:pt x="52607" y="46254"/>
                    </a:cubicBezTo>
                    <a:cubicBezTo>
                      <a:pt x="51581" y="46254"/>
                      <a:pt x="51658" y="45433"/>
                      <a:pt x="50954" y="45198"/>
                    </a:cubicBezTo>
                    <a:cubicBezTo>
                      <a:pt x="51509" y="45044"/>
                      <a:pt x="51880" y="44797"/>
                      <a:pt x="52404" y="44673"/>
                    </a:cubicBezTo>
                    <a:cubicBezTo>
                      <a:pt x="54347" y="45527"/>
                      <a:pt x="53875" y="48149"/>
                      <a:pt x="57067" y="48149"/>
                    </a:cubicBezTo>
                    <a:cubicBezTo>
                      <a:pt x="57222" y="48149"/>
                      <a:pt x="57385" y="48143"/>
                      <a:pt x="57558" y="48130"/>
                    </a:cubicBezTo>
                    <a:cubicBezTo>
                      <a:pt x="57682" y="48654"/>
                      <a:pt x="58577" y="48624"/>
                      <a:pt x="58268" y="49457"/>
                    </a:cubicBezTo>
                    <a:cubicBezTo>
                      <a:pt x="58402" y="49468"/>
                      <a:pt x="58527" y="49474"/>
                      <a:pt x="58645" y="49474"/>
                    </a:cubicBezTo>
                    <a:cubicBezTo>
                      <a:pt x="60078" y="49474"/>
                      <a:pt x="60416" y="48685"/>
                      <a:pt x="61864" y="48685"/>
                    </a:cubicBezTo>
                    <a:cubicBezTo>
                      <a:pt x="61889" y="48685"/>
                      <a:pt x="61915" y="48685"/>
                      <a:pt x="61941" y="48685"/>
                    </a:cubicBezTo>
                    <a:cubicBezTo>
                      <a:pt x="62315" y="48829"/>
                      <a:pt x="62340" y="49216"/>
                      <a:pt x="62920" y="49216"/>
                    </a:cubicBezTo>
                    <a:cubicBezTo>
                      <a:pt x="62961" y="49216"/>
                      <a:pt x="63005" y="49214"/>
                      <a:pt x="63052" y="49210"/>
                    </a:cubicBezTo>
                    <a:cubicBezTo>
                      <a:pt x="63320" y="49180"/>
                      <a:pt x="63568" y="49167"/>
                      <a:pt x="63797" y="49167"/>
                    </a:cubicBezTo>
                    <a:cubicBezTo>
                      <a:pt x="65730" y="49167"/>
                      <a:pt x="66394" y="50123"/>
                      <a:pt x="67774" y="50537"/>
                    </a:cubicBezTo>
                    <a:cubicBezTo>
                      <a:pt x="67696" y="50525"/>
                      <a:pt x="67627" y="50519"/>
                      <a:pt x="67566" y="50519"/>
                    </a:cubicBezTo>
                    <a:cubicBezTo>
                      <a:pt x="67164" y="50519"/>
                      <a:pt x="67090" y="50767"/>
                      <a:pt x="67064" y="51062"/>
                    </a:cubicBezTo>
                    <a:cubicBezTo>
                      <a:pt x="67465" y="51555"/>
                      <a:pt x="68761" y="51432"/>
                      <a:pt x="69286" y="51864"/>
                    </a:cubicBezTo>
                    <a:cubicBezTo>
                      <a:pt x="69070" y="52697"/>
                      <a:pt x="69934" y="52790"/>
                      <a:pt x="69625" y="53716"/>
                    </a:cubicBezTo>
                    <a:cubicBezTo>
                      <a:pt x="70736" y="54611"/>
                      <a:pt x="71199" y="55938"/>
                      <a:pt x="71816" y="57203"/>
                    </a:cubicBezTo>
                    <a:cubicBezTo>
                      <a:pt x="72588" y="57697"/>
                      <a:pt x="73360" y="58191"/>
                      <a:pt x="73668" y="59055"/>
                    </a:cubicBezTo>
                    <a:lnTo>
                      <a:pt x="73668" y="60660"/>
                    </a:lnTo>
                    <a:cubicBezTo>
                      <a:pt x="73946" y="60882"/>
                      <a:pt x="74468" y="60926"/>
                      <a:pt x="75048" y="60926"/>
                    </a:cubicBezTo>
                    <a:cubicBezTo>
                      <a:pt x="75435" y="60926"/>
                      <a:pt x="75847" y="60907"/>
                      <a:pt x="76230" y="60907"/>
                    </a:cubicBezTo>
                    <a:cubicBezTo>
                      <a:pt x="76723" y="59209"/>
                      <a:pt x="78020" y="58129"/>
                      <a:pt x="77680" y="55845"/>
                    </a:cubicBezTo>
                    <a:lnTo>
                      <a:pt x="79162" y="55845"/>
                    </a:lnTo>
                    <a:lnTo>
                      <a:pt x="79162" y="54796"/>
                    </a:lnTo>
                    <a:cubicBezTo>
                      <a:pt x="79363" y="54850"/>
                      <a:pt x="79521" y="54872"/>
                      <a:pt x="79647" y="54872"/>
                    </a:cubicBezTo>
                    <a:cubicBezTo>
                      <a:pt x="80313" y="54872"/>
                      <a:pt x="80096" y="54243"/>
                      <a:pt x="80723" y="54243"/>
                    </a:cubicBezTo>
                    <a:cubicBezTo>
                      <a:pt x="80797" y="54243"/>
                      <a:pt x="80882" y="54252"/>
                      <a:pt x="80982" y="54271"/>
                    </a:cubicBezTo>
                    <a:cubicBezTo>
                      <a:pt x="80890" y="53037"/>
                      <a:pt x="82340" y="52913"/>
                      <a:pt x="82834" y="52142"/>
                    </a:cubicBezTo>
                    <a:cubicBezTo>
                      <a:pt x="83822" y="51555"/>
                      <a:pt x="84964" y="51185"/>
                      <a:pt x="86105" y="51062"/>
                    </a:cubicBezTo>
                    <a:cubicBezTo>
                      <a:pt x="86939" y="51802"/>
                      <a:pt x="86939" y="53129"/>
                      <a:pt x="88328" y="53469"/>
                    </a:cubicBezTo>
                    <a:cubicBezTo>
                      <a:pt x="88451" y="54086"/>
                      <a:pt x="87649" y="54024"/>
                      <a:pt x="87926" y="54796"/>
                    </a:cubicBezTo>
                    <a:cubicBezTo>
                      <a:pt x="88358" y="55660"/>
                      <a:pt x="90858" y="54981"/>
                      <a:pt x="91630" y="55567"/>
                    </a:cubicBezTo>
                    <a:cubicBezTo>
                      <a:pt x="91136" y="56154"/>
                      <a:pt x="91815" y="56339"/>
                      <a:pt x="91229" y="57172"/>
                    </a:cubicBezTo>
                    <a:cubicBezTo>
                      <a:pt x="92185" y="57450"/>
                      <a:pt x="92864" y="57944"/>
                      <a:pt x="93080" y="58777"/>
                    </a:cubicBezTo>
                    <a:cubicBezTo>
                      <a:pt x="92926" y="59271"/>
                      <a:pt x="92031" y="59271"/>
                      <a:pt x="92340" y="60104"/>
                    </a:cubicBezTo>
                    <a:cubicBezTo>
                      <a:pt x="92463" y="60907"/>
                      <a:pt x="93481" y="61061"/>
                      <a:pt x="93080" y="62234"/>
                    </a:cubicBezTo>
                    <a:cubicBezTo>
                      <a:pt x="94839" y="63345"/>
                      <a:pt x="96506" y="64548"/>
                      <a:pt x="98574" y="65412"/>
                    </a:cubicBezTo>
                    <a:cubicBezTo>
                      <a:pt x="98666" y="63653"/>
                      <a:pt x="96845" y="63314"/>
                      <a:pt x="96753" y="61709"/>
                    </a:cubicBezTo>
                    <a:cubicBezTo>
                      <a:pt x="95734" y="61184"/>
                      <a:pt x="94747" y="60660"/>
                      <a:pt x="94160" y="59826"/>
                    </a:cubicBezTo>
                    <a:cubicBezTo>
                      <a:pt x="94346" y="58993"/>
                      <a:pt x="93697" y="57543"/>
                      <a:pt x="94901" y="57450"/>
                    </a:cubicBezTo>
                    <a:cubicBezTo>
                      <a:pt x="95704" y="58222"/>
                      <a:pt x="96290" y="59117"/>
                      <a:pt x="97864" y="59302"/>
                    </a:cubicBezTo>
                    <a:cubicBezTo>
                      <a:pt x="98142" y="59579"/>
                      <a:pt x="98265" y="59981"/>
                      <a:pt x="98203" y="60382"/>
                    </a:cubicBezTo>
                    <a:cubicBezTo>
                      <a:pt x="101752" y="60042"/>
                      <a:pt x="102617" y="57728"/>
                      <a:pt x="102215" y="54518"/>
                    </a:cubicBezTo>
                    <a:cubicBezTo>
                      <a:pt x="101752" y="54271"/>
                      <a:pt x="100888" y="54271"/>
                      <a:pt x="100395" y="53994"/>
                    </a:cubicBezTo>
                    <a:cubicBezTo>
                      <a:pt x="100857" y="52852"/>
                      <a:pt x="98635" y="52913"/>
                      <a:pt x="99685" y="52142"/>
                    </a:cubicBezTo>
                    <a:cubicBezTo>
                      <a:pt x="99883" y="51992"/>
                      <a:pt x="100040" y="51933"/>
                      <a:pt x="100177" y="51933"/>
                    </a:cubicBezTo>
                    <a:cubicBezTo>
                      <a:pt x="100674" y="51933"/>
                      <a:pt x="100893" y="52713"/>
                      <a:pt x="101804" y="52713"/>
                    </a:cubicBezTo>
                    <a:cubicBezTo>
                      <a:pt x="101928" y="52713"/>
                      <a:pt x="102064" y="52699"/>
                      <a:pt x="102215" y="52666"/>
                    </a:cubicBezTo>
                    <a:cubicBezTo>
                      <a:pt x="102436" y="51734"/>
                      <a:pt x="103653" y="51562"/>
                      <a:pt x="105104" y="51562"/>
                    </a:cubicBezTo>
                    <a:cubicBezTo>
                      <a:pt x="105478" y="51562"/>
                      <a:pt x="105867" y="51574"/>
                      <a:pt x="106258" y="51586"/>
                    </a:cubicBezTo>
                    <a:cubicBezTo>
                      <a:pt x="107431" y="50321"/>
                      <a:pt x="108974" y="49333"/>
                      <a:pt x="109560" y="47605"/>
                    </a:cubicBezTo>
                    <a:cubicBezTo>
                      <a:pt x="109631" y="47616"/>
                      <a:pt x="109693" y="47621"/>
                      <a:pt x="109749" y="47621"/>
                    </a:cubicBezTo>
                    <a:cubicBezTo>
                      <a:pt x="110161" y="47621"/>
                      <a:pt x="110237" y="47358"/>
                      <a:pt x="110672" y="47358"/>
                    </a:cubicBezTo>
                    <a:cubicBezTo>
                      <a:pt x="111289" y="46278"/>
                      <a:pt x="110579" y="44272"/>
                      <a:pt x="111752" y="43655"/>
                    </a:cubicBezTo>
                    <a:cubicBezTo>
                      <a:pt x="110980" y="43408"/>
                      <a:pt x="110672" y="42883"/>
                      <a:pt x="110672" y="42050"/>
                    </a:cubicBezTo>
                    <a:cubicBezTo>
                      <a:pt x="110054" y="41711"/>
                      <a:pt x="109221" y="41495"/>
                      <a:pt x="109190" y="40723"/>
                    </a:cubicBezTo>
                    <a:cubicBezTo>
                      <a:pt x="109036" y="40075"/>
                      <a:pt x="109869" y="40137"/>
                      <a:pt x="109560" y="39396"/>
                    </a:cubicBezTo>
                    <a:lnTo>
                      <a:pt x="109560" y="39396"/>
                    </a:lnTo>
                    <a:cubicBezTo>
                      <a:pt x="109680" y="39405"/>
                      <a:pt x="109790" y="39411"/>
                      <a:pt x="109890" y="39411"/>
                    </a:cubicBezTo>
                    <a:cubicBezTo>
                      <a:pt x="110437" y="39411"/>
                      <a:pt x="110698" y="39258"/>
                      <a:pt x="110672" y="38840"/>
                    </a:cubicBezTo>
                    <a:cubicBezTo>
                      <a:pt x="111721" y="38501"/>
                      <a:pt x="109005" y="37266"/>
                      <a:pt x="111412" y="37266"/>
                    </a:cubicBezTo>
                    <a:cubicBezTo>
                      <a:pt x="111813" y="38100"/>
                      <a:pt x="113079" y="38316"/>
                      <a:pt x="113603" y="39118"/>
                    </a:cubicBezTo>
                    <a:cubicBezTo>
                      <a:pt x="113233" y="40507"/>
                      <a:pt x="114282" y="40908"/>
                      <a:pt x="115455" y="41248"/>
                    </a:cubicBezTo>
                    <a:cubicBezTo>
                      <a:pt x="117646" y="40075"/>
                      <a:pt x="115363" y="37174"/>
                      <a:pt x="116535" y="35137"/>
                    </a:cubicBezTo>
                    <a:cubicBezTo>
                      <a:pt x="117307" y="34643"/>
                      <a:pt x="118418" y="34365"/>
                      <a:pt x="119467" y="34057"/>
                    </a:cubicBezTo>
                    <a:cubicBezTo>
                      <a:pt x="120300" y="32822"/>
                      <a:pt x="121072" y="31526"/>
                      <a:pt x="122368" y="30600"/>
                    </a:cubicBezTo>
                    <a:cubicBezTo>
                      <a:pt x="122893" y="28471"/>
                      <a:pt x="121535" y="26249"/>
                      <a:pt x="122368" y="24737"/>
                    </a:cubicBezTo>
                    <a:lnTo>
                      <a:pt x="122368" y="24737"/>
                    </a:lnTo>
                    <a:cubicBezTo>
                      <a:pt x="121874" y="26280"/>
                      <a:pt x="123232" y="26434"/>
                      <a:pt x="123479" y="27422"/>
                    </a:cubicBezTo>
                    <a:cubicBezTo>
                      <a:pt x="123572" y="29057"/>
                      <a:pt x="123664" y="30631"/>
                      <a:pt x="125331" y="31125"/>
                    </a:cubicBezTo>
                    <a:cubicBezTo>
                      <a:pt x="126010" y="30662"/>
                      <a:pt x="125022" y="30446"/>
                      <a:pt x="125331" y="29551"/>
                    </a:cubicBezTo>
                    <a:cubicBezTo>
                      <a:pt x="125363" y="29550"/>
                      <a:pt x="125394" y="29550"/>
                      <a:pt x="125424" y="29550"/>
                    </a:cubicBezTo>
                    <a:cubicBezTo>
                      <a:pt x="126011" y="29550"/>
                      <a:pt x="126113" y="29736"/>
                      <a:pt x="126320" y="29736"/>
                    </a:cubicBezTo>
                    <a:cubicBezTo>
                      <a:pt x="126424" y="29736"/>
                      <a:pt x="126553" y="29690"/>
                      <a:pt x="126781" y="29551"/>
                    </a:cubicBezTo>
                    <a:cubicBezTo>
                      <a:pt x="126843" y="28687"/>
                      <a:pt x="125825" y="28625"/>
                      <a:pt x="126072" y="27668"/>
                    </a:cubicBezTo>
                    <a:cubicBezTo>
                      <a:pt x="124745" y="27483"/>
                      <a:pt x="124405" y="26588"/>
                      <a:pt x="123850" y="25817"/>
                    </a:cubicBezTo>
                    <a:cubicBezTo>
                      <a:pt x="123726" y="24860"/>
                      <a:pt x="124004" y="23595"/>
                      <a:pt x="122769" y="23410"/>
                    </a:cubicBezTo>
                    <a:cubicBezTo>
                      <a:pt x="122038" y="23497"/>
                      <a:pt x="122609" y="24499"/>
                      <a:pt x="121805" y="24499"/>
                    </a:cubicBezTo>
                    <a:cubicBezTo>
                      <a:pt x="121761" y="24499"/>
                      <a:pt x="121712" y="24496"/>
                      <a:pt x="121658" y="24490"/>
                    </a:cubicBezTo>
                    <a:cubicBezTo>
                      <a:pt x="121499" y="23989"/>
                      <a:pt x="121215" y="23826"/>
                      <a:pt x="120865" y="23826"/>
                    </a:cubicBezTo>
                    <a:cubicBezTo>
                      <a:pt x="120215" y="23826"/>
                      <a:pt x="119338" y="24387"/>
                      <a:pt x="118613" y="24387"/>
                    </a:cubicBezTo>
                    <a:cubicBezTo>
                      <a:pt x="118213" y="24387"/>
                      <a:pt x="117860" y="24216"/>
                      <a:pt x="117615" y="23687"/>
                    </a:cubicBezTo>
                    <a:cubicBezTo>
                      <a:pt x="117862" y="23070"/>
                      <a:pt x="118541" y="22761"/>
                      <a:pt x="119097" y="22360"/>
                    </a:cubicBezTo>
                    <a:cubicBezTo>
                      <a:pt x="119529" y="21527"/>
                      <a:pt x="119375" y="20262"/>
                      <a:pt x="120578" y="19953"/>
                    </a:cubicBezTo>
                    <a:cubicBezTo>
                      <a:pt x="120782" y="20112"/>
                      <a:pt x="120925" y="20171"/>
                      <a:pt x="121042" y="20171"/>
                    </a:cubicBezTo>
                    <a:cubicBezTo>
                      <a:pt x="121373" y="20171"/>
                      <a:pt x="121488" y="19696"/>
                      <a:pt x="122182" y="19696"/>
                    </a:cubicBezTo>
                    <a:cubicBezTo>
                      <a:pt x="122240" y="19696"/>
                      <a:pt x="122302" y="19699"/>
                      <a:pt x="122368" y="19706"/>
                    </a:cubicBezTo>
                    <a:cubicBezTo>
                      <a:pt x="123879" y="19841"/>
                      <a:pt x="125295" y="20259"/>
                      <a:pt x="127091" y="20259"/>
                    </a:cubicBezTo>
                    <a:cubicBezTo>
                      <a:pt x="127350" y="20259"/>
                      <a:pt x="127617" y="20250"/>
                      <a:pt x="127892" y="20231"/>
                    </a:cubicBezTo>
                    <a:lnTo>
                      <a:pt x="127892" y="20231"/>
                    </a:lnTo>
                    <a:cubicBezTo>
                      <a:pt x="127769" y="20694"/>
                      <a:pt x="128170" y="20725"/>
                      <a:pt x="128602" y="20755"/>
                    </a:cubicBezTo>
                    <a:cubicBezTo>
                      <a:pt x="128901" y="20512"/>
                      <a:pt x="129427" y="20473"/>
                      <a:pt x="130014" y="20473"/>
                    </a:cubicBezTo>
                    <a:cubicBezTo>
                      <a:pt x="130294" y="20473"/>
                      <a:pt x="130588" y="20482"/>
                      <a:pt x="130878" y="20482"/>
                    </a:cubicBezTo>
                    <a:cubicBezTo>
                      <a:pt x="130985" y="20482"/>
                      <a:pt x="131090" y="20481"/>
                      <a:pt x="131195" y="20478"/>
                    </a:cubicBezTo>
                    <a:cubicBezTo>
                      <a:pt x="131380" y="19644"/>
                      <a:pt x="130547" y="19552"/>
                      <a:pt x="130824" y="18626"/>
                    </a:cubicBezTo>
                    <a:cubicBezTo>
                      <a:pt x="131565" y="18564"/>
                      <a:pt x="131534" y="17916"/>
                      <a:pt x="132275" y="17824"/>
                    </a:cubicBezTo>
                    <a:cubicBezTo>
                      <a:pt x="133046" y="17916"/>
                      <a:pt x="133016" y="18564"/>
                      <a:pt x="133756" y="18626"/>
                    </a:cubicBezTo>
                    <a:cubicBezTo>
                      <a:pt x="133618" y="18187"/>
                      <a:pt x="134291" y="17593"/>
                      <a:pt x="134794" y="17593"/>
                    </a:cubicBezTo>
                    <a:cubicBezTo>
                      <a:pt x="134963" y="17593"/>
                      <a:pt x="135113" y="17660"/>
                      <a:pt x="135207" y="17824"/>
                    </a:cubicBezTo>
                    <a:cubicBezTo>
                      <a:pt x="134034" y="19552"/>
                      <a:pt x="132306" y="20879"/>
                      <a:pt x="131904" y="23132"/>
                    </a:cubicBezTo>
                    <a:cubicBezTo>
                      <a:pt x="132151" y="23872"/>
                      <a:pt x="132954" y="24150"/>
                      <a:pt x="133386" y="24737"/>
                    </a:cubicBezTo>
                    <a:cubicBezTo>
                      <a:pt x="133540" y="25755"/>
                      <a:pt x="133818" y="26743"/>
                      <a:pt x="134836" y="27144"/>
                    </a:cubicBezTo>
                    <a:cubicBezTo>
                      <a:pt x="135762" y="26465"/>
                      <a:pt x="136287" y="25539"/>
                      <a:pt x="137398" y="25014"/>
                    </a:cubicBezTo>
                    <a:cubicBezTo>
                      <a:pt x="137058" y="23687"/>
                      <a:pt x="138571" y="23872"/>
                      <a:pt x="137799" y="22885"/>
                    </a:cubicBezTo>
                    <a:cubicBezTo>
                      <a:pt x="137892" y="22360"/>
                      <a:pt x="138756" y="22360"/>
                      <a:pt x="138879" y="21836"/>
                    </a:cubicBezTo>
                    <a:cubicBezTo>
                      <a:pt x="138355" y="21496"/>
                      <a:pt x="137244" y="21589"/>
                      <a:pt x="137429" y="20755"/>
                    </a:cubicBezTo>
                    <a:cubicBezTo>
                      <a:pt x="137643" y="19296"/>
                      <a:pt x="138679" y="18953"/>
                      <a:pt x="140104" y="18953"/>
                    </a:cubicBezTo>
                    <a:cubicBezTo>
                      <a:pt x="140939" y="18953"/>
                      <a:pt x="141907" y="19071"/>
                      <a:pt x="142922" y="19151"/>
                    </a:cubicBezTo>
                    <a:cubicBezTo>
                      <a:pt x="143447" y="18749"/>
                      <a:pt x="143385" y="17916"/>
                      <a:pt x="144002" y="17577"/>
                    </a:cubicBezTo>
                    <a:cubicBezTo>
                      <a:pt x="146117" y="17456"/>
                      <a:pt x="147699" y="16773"/>
                      <a:pt x="149039" y="16773"/>
                    </a:cubicBezTo>
                    <a:cubicBezTo>
                      <a:pt x="149068" y="16773"/>
                      <a:pt x="149097" y="16774"/>
                      <a:pt x="149125" y="16774"/>
                    </a:cubicBezTo>
                    <a:cubicBezTo>
                      <a:pt x="149125" y="15602"/>
                      <a:pt x="147305" y="15787"/>
                      <a:pt x="147305" y="14645"/>
                    </a:cubicBezTo>
                    <a:cubicBezTo>
                      <a:pt x="148096" y="14560"/>
                      <a:pt x="148007" y="13854"/>
                      <a:pt x="148863" y="13854"/>
                    </a:cubicBezTo>
                    <a:cubicBezTo>
                      <a:pt x="148942" y="13854"/>
                      <a:pt x="149029" y="13860"/>
                      <a:pt x="149125" y="13873"/>
                    </a:cubicBezTo>
                    <a:cubicBezTo>
                      <a:pt x="150899" y="13901"/>
                      <a:pt x="150824" y="15240"/>
                      <a:pt x="152601" y="15240"/>
                    </a:cubicBezTo>
                    <a:cubicBezTo>
                      <a:pt x="152772" y="15240"/>
                      <a:pt x="152960" y="15227"/>
                      <a:pt x="153168" y="15200"/>
                    </a:cubicBezTo>
                    <a:cubicBezTo>
                      <a:pt x="153662" y="14707"/>
                      <a:pt x="152829" y="13842"/>
                      <a:pt x="153539" y="13040"/>
                    </a:cubicBezTo>
                    <a:cubicBezTo>
                      <a:pt x="152836" y="12820"/>
                      <a:pt x="151915" y="12039"/>
                      <a:pt x="151120" y="12039"/>
                    </a:cubicBezTo>
                    <a:cubicBezTo>
                      <a:pt x="150797" y="12039"/>
                      <a:pt x="150495" y="12168"/>
                      <a:pt x="150236" y="12515"/>
                    </a:cubicBezTo>
                    <a:cubicBezTo>
                      <a:pt x="150360" y="12052"/>
                      <a:pt x="150236" y="11528"/>
                      <a:pt x="149866" y="11188"/>
                    </a:cubicBezTo>
                    <a:cubicBezTo>
                      <a:pt x="148153" y="10733"/>
                      <a:pt x="147113" y="9790"/>
                      <a:pt x="144812" y="9790"/>
                    </a:cubicBezTo>
                    <a:cubicBezTo>
                      <a:pt x="144460" y="9790"/>
                      <a:pt x="144080" y="9812"/>
                      <a:pt x="143663" y="9861"/>
                    </a:cubicBezTo>
                    <a:cubicBezTo>
                      <a:pt x="143231" y="9367"/>
                      <a:pt x="142243" y="9306"/>
                      <a:pt x="141811" y="8812"/>
                    </a:cubicBezTo>
                    <a:cubicBezTo>
                      <a:pt x="141600" y="8831"/>
                      <a:pt x="141404" y="8839"/>
                      <a:pt x="141219" y="8839"/>
                    </a:cubicBezTo>
                    <a:cubicBezTo>
                      <a:pt x="139599" y="8839"/>
                      <a:pt x="138906" y="8182"/>
                      <a:pt x="137303" y="8182"/>
                    </a:cubicBezTo>
                    <a:cubicBezTo>
                      <a:pt x="137009" y="8182"/>
                      <a:pt x="136684" y="8204"/>
                      <a:pt x="136318" y="8256"/>
                    </a:cubicBezTo>
                    <a:cubicBezTo>
                      <a:pt x="135793" y="9028"/>
                      <a:pt x="137305" y="9614"/>
                      <a:pt x="136318" y="9861"/>
                    </a:cubicBezTo>
                    <a:cubicBezTo>
                      <a:pt x="135238" y="9738"/>
                      <a:pt x="135454" y="8719"/>
                      <a:pt x="134497" y="8534"/>
                    </a:cubicBezTo>
                    <a:cubicBezTo>
                      <a:pt x="134049" y="8880"/>
                      <a:pt x="133446" y="8955"/>
                      <a:pt x="132743" y="8955"/>
                    </a:cubicBezTo>
                    <a:cubicBezTo>
                      <a:pt x="132207" y="8955"/>
                      <a:pt x="131612" y="8911"/>
                      <a:pt x="130982" y="8911"/>
                    </a:cubicBezTo>
                    <a:cubicBezTo>
                      <a:pt x="130446" y="8911"/>
                      <a:pt x="129885" y="8943"/>
                      <a:pt x="129312" y="9059"/>
                    </a:cubicBezTo>
                    <a:cubicBezTo>
                      <a:pt x="128168" y="8514"/>
                      <a:pt x="128106" y="7128"/>
                      <a:pt x="126198" y="7128"/>
                    </a:cubicBezTo>
                    <a:cubicBezTo>
                      <a:pt x="125944" y="7128"/>
                      <a:pt x="125657" y="7153"/>
                      <a:pt x="125331" y="7207"/>
                    </a:cubicBezTo>
                    <a:cubicBezTo>
                      <a:pt x="124806" y="7269"/>
                      <a:pt x="125207" y="7979"/>
                      <a:pt x="124590" y="7979"/>
                    </a:cubicBezTo>
                    <a:cubicBezTo>
                      <a:pt x="123047" y="7516"/>
                      <a:pt x="121566" y="6991"/>
                      <a:pt x="120177" y="6405"/>
                    </a:cubicBezTo>
                    <a:cubicBezTo>
                      <a:pt x="120054" y="6682"/>
                      <a:pt x="119776" y="6868"/>
                      <a:pt x="119467" y="6929"/>
                    </a:cubicBezTo>
                    <a:cubicBezTo>
                      <a:pt x="119782" y="6216"/>
                      <a:pt x="119255" y="6102"/>
                      <a:pt x="118584" y="6102"/>
                    </a:cubicBezTo>
                    <a:cubicBezTo>
                      <a:pt x="118269" y="6102"/>
                      <a:pt x="117922" y="6127"/>
                      <a:pt x="117615" y="6127"/>
                    </a:cubicBezTo>
                    <a:cubicBezTo>
                      <a:pt x="118510" y="5510"/>
                      <a:pt x="117245" y="5541"/>
                      <a:pt x="116906" y="5047"/>
                    </a:cubicBezTo>
                    <a:cubicBezTo>
                      <a:pt x="116416" y="5184"/>
                      <a:pt x="116073" y="5236"/>
                      <a:pt x="115796" y="5236"/>
                    </a:cubicBezTo>
                    <a:cubicBezTo>
                      <a:pt x="115077" y="5236"/>
                      <a:pt x="114807" y="4889"/>
                      <a:pt x="113603" y="4800"/>
                    </a:cubicBezTo>
                    <a:cubicBezTo>
                      <a:pt x="113525" y="5017"/>
                      <a:pt x="113169" y="5045"/>
                      <a:pt x="112778" y="5045"/>
                    </a:cubicBezTo>
                    <a:cubicBezTo>
                      <a:pt x="112641" y="5045"/>
                      <a:pt x="112500" y="5041"/>
                      <a:pt x="112364" y="5041"/>
                    </a:cubicBezTo>
                    <a:cubicBezTo>
                      <a:pt x="112280" y="5041"/>
                      <a:pt x="112199" y="5043"/>
                      <a:pt x="112122" y="5047"/>
                    </a:cubicBezTo>
                    <a:cubicBezTo>
                      <a:pt x="111783" y="5571"/>
                      <a:pt x="113233" y="5942"/>
                      <a:pt x="112122" y="6127"/>
                    </a:cubicBezTo>
                    <a:cubicBezTo>
                      <a:pt x="111517" y="6056"/>
                      <a:pt x="110881" y="6029"/>
                      <a:pt x="110229" y="6029"/>
                    </a:cubicBezTo>
                    <a:cubicBezTo>
                      <a:pt x="108266" y="6029"/>
                      <a:pt x="106155" y="6271"/>
                      <a:pt x="104291" y="6271"/>
                    </a:cubicBezTo>
                    <a:cubicBezTo>
                      <a:pt x="103552" y="6271"/>
                      <a:pt x="102852" y="6233"/>
                      <a:pt x="102215" y="6127"/>
                    </a:cubicBezTo>
                    <a:cubicBezTo>
                      <a:pt x="101381" y="5988"/>
                      <a:pt x="101023" y="5298"/>
                      <a:pt x="100306" y="5298"/>
                    </a:cubicBezTo>
                    <a:cubicBezTo>
                      <a:pt x="100227" y="5298"/>
                      <a:pt x="100144" y="5306"/>
                      <a:pt x="100055" y="5325"/>
                    </a:cubicBezTo>
                    <a:cubicBezTo>
                      <a:pt x="99729" y="5378"/>
                      <a:pt x="99424" y="5400"/>
                      <a:pt x="99135" y="5400"/>
                    </a:cubicBezTo>
                    <a:cubicBezTo>
                      <a:pt x="97917" y="5400"/>
                      <a:pt x="96985" y="4999"/>
                      <a:pt x="96012" y="4800"/>
                    </a:cubicBezTo>
                    <a:cubicBezTo>
                      <a:pt x="95907" y="4777"/>
                      <a:pt x="95793" y="4770"/>
                      <a:pt x="95675" y="4770"/>
                    </a:cubicBezTo>
                    <a:cubicBezTo>
                      <a:pt x="95391" y="4770"/>
                      <a:pt x="95080" y="4815"/>
                      <a:pt x="94803" y="4815"/>
                    </a:cubicBezTo>
                    <a:cubicBezTo>
                      <a:pt x="94719" y="4815"/>
                      <a:pt x="94638" y="4811"/>
                      <a:pt x="94562" y="4800"/>
                    </a:cubicBezTo>
                    <a:cubicBezTo>
                      <a:pt x="93785" y="4696"/>
                      <a:pt x="93161" y="4180"/>
                      <a:pt x="91778" y="4180"/>
                    </a:cubicBezTo>
                    <a:cubicBezTo>
                      <a:pt x="91512" y="4180"/>
                      <a:pt x="91218" y="4200"/>
                      <a:pt x="90889" y="4244"/>
                    </a:cubicBezTo>
                    <a:cubicBezTo>
                      <a:pt x="91012" y="3565"/>
                      <a:pt x="91969" y="3473"/>
                      <a:pt x="91969" y="2670"/>
                    </a:cubicBezTo>
                    <a:cubicBezTo>
                      <a:pt x="91475" y="1899"/>
                      <a:pt x="90272" y="1590"/>
                      <a:pt x="89778" y="819"/>
                    </a:cubicBezTo>
                    <a:cubicBezTo>
                      <a:pt x="89054" y="1040"/>
                      <a:pt x="88080" y="1091"/>
                      <a:pt x="87054" y="1091"/>
                    </a:cubicBezTo>
                    <a:cubicBezTo>
                      <a:pt x="86506" y="1091"/>
                      <a:pt x="85943" y="1076"/>
                      <a:pt x="85396" y="1066"/>
                    </a:cubicBezTo>
                    <a:cubicBezTo>
                      <a:pt x="84536" y="865"/>
                      <a:pt x="84607" y="0"/>
                      <a:pt x="83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1747;p76"/>
              <p:cNvSpPr/>
              <p:nvPr/>
            </p:nvSpPr>
            <p:spPr>
              <a:xfrm>
                <a:off x="3389100" y="1760350"/>
                <a:ext cx="1047025" cy="824025"/>
              </a:xfrm>
              <a:custGeom>
                <a:avLst/>
                <a:gdLst/>
                <a:ahLst/>
                <a:cxnLst/>
                <a:rect l="l" t="t" r="r" b="b"/>
                <a:pathLst>
                  <a:path w="41881" h="32961" extrusionOk="0">
                    <a:moveTo>
                      <a:pt x="31440" y="1582"/>
                    </a:moveTo>
                    <a:cubicBezTo>
                      <a:pt x="31470" y="1582"/>
                      <a:pt x="31495" y="1589"/>
                      <a:pt x="31511" y="1605"/>
                    </a:cubicBezTo>
                    <a:cubicBezTo>
                      <a:pt x="31665" y="1708"/>
                      <a:pt x="31392" y="1874"/>
                      <a:pt x="31225" y="1874"/>
                    </a:cubicBezTo>
                    <a:cubicBezTo>
                      <a:pt x="31191" y="1874"/>
                      <a:pt x="31161" y="1867"/>
                      <a:pt x="31140" y="1852"/>
                    </a:cubicBezTo>
                    <a:cubicBezTo>
                      <a:pt x="31012" y="1749"/>
                      <a:pt x="31289" y="1582"/>
                      <a:pt x="31440" y="1582"/>
                    </a:cubicBezTo>
                    <a:close/>
                    <a:moveTo>
                      <a:pt x="30431" y="11450"/>
                    </a:moveTo>
                    <a:cubicBezTo>
                      <a:pt x="30462" y="12252"/>
                      <a:pt x="29320" y="12221"/>
                      <a:pt x="28239" y="12252"/>
                    </a:cubicBezTo>
                    <a:cubicBezTo>
                      <a:pt x="28209" y="11450"/>
                      <a:pt x="29505" y="11573"/>
                      <a:pt x="30431" y="11450"/>
                    </a:cubicBezTo>
                    <a:close/>
                    <a:moveTo>
                      <a:pt x="26540" y="6105"/>
                    </a:moveTo>
                    <a:cubicBezTo>
                      <a:pt x="26872" y="6105"/>
                      <a:pt x="27047" y="6199"/>
                      <a:pt x="27128" y="6388"/>
                    </a:cubicBezTo>
                    <a:cubicBezTo>
                      <a:pt x="26820" y="8209"/>
                      <a:pt x="23857" y="8086"/>
                      <a:pt x="24197" y="10370"/>
                    </a:cubicBezTo>
                    <a:cubicBezTo>
                      <a:pt x="25030" y="10987"/>
                      <a:pt x="26048" y="11357"/>
                      <a:pt x="27128" y="11419"/>
                    </a:cubicBezTo>
                    <a:lnTo>
                      <a:pt x="27128" y="14073"/>
                    </a:lnTo>
                    <a:cubicBezTo>
                      <a:pt x="26416" y="13994"/>
                      <a:pt x="27058" y="12922"/>
                      <a:pt x="26216" y="12922"/>
                    </a:cubicBezTo>
                    <a:cubicBezTo>
                      <a:pt x="26073" y="12922"/>
                      <a:pt x="25888" y="12952"/>
                      <a:pt x="25647" y="13024"/>
                    </a:cubicBezTo>
                    <a:cubicBezTo>
                      <a:pt x="24845" y="13950"/>
                      <a:pt x="25369" y="15801"/>
                      <a:pt x="24197" y="16480"/>
                    </a:cubicBezTo>
                    <a:cubicBezTo>
                      <a:pt x="23972" y="16498"/>
                      <a:pt x="23757" y="16504"/>
                      <a:pt x="23551" y="16504"/>
                    </a:cubicBezTo>
                    <a:cubicBezTo>
                      <a:pt x="22911" y="16504"/>
                      <a:pt x="22354" y="16441"/>
                      <a:pt x="21851" y="16441"/>
                    </a:cubicBezTo>
                    <a:cubicBezTo>
                      <a:pt x="21647" y="16441"/>
                      <a:pt x="21453" y="16451"/>
                      <a:pt x="21265" y="16480"/>
                    </a:cubicBezTo>
                    <a:cubicBezTo>
                      <a:pt x="20246" y="16635"/>
                      <a:pt x="20030" y="17252"/>
                      <a:pt x="19073" y="17283"/>
                    </a:cubicBezTo>
                    <a:cubicBezTo>
                      <a:pt x="19136" y="17073"/>
                      <a:pt x="18628" y="16720"/>
                      <a:pt x="18277" y="16720"/>
                    </a:cubicBezTo>
                    <a:cubicBezTo>
                      <a:pt x="18112" y="16720"/>
                      <a:pt x="17982" y="16798"/>
                      <a:pt x="17962" y="17005"/>
                    </a:cubicBezTo>
                    <a:cubicBezTo>
                      <a:pt x="17098" y="16943"/>
                      <a:pt x="17098" y="16295"/>
                      <a:pt x="17962" y="16233"/>
                    </a:cubicBezTo>
                    <a:cubicBezTo>
                      <a:pt x="17098" y="15616"/>
                      <a:pt x="16543" y="14629"/>
                      <a:pt x="16512" y="13548"/>
                    </a:cubicBezTo>
                    <a:lnTo>
                      <a:pt x="16512" y="13548"/>
                    </a:lnTo>
                    <a:cubicBezTo>
                      <a:pt x="18098" y="13656"/>
                      <a:pt x="17764" y="16433"/>
                      <a:pt x="19814" y="16433"/>
                    </a:cubicBezTo>
                    <a:cubicBezTo>
                      <a:pt x="20117" y="16433"/>
                      <a:pt x="20473" y="16373"/>
                      <a:pt x="20894" y="16233"/>
                    </a:cubicBezTo>
                    <a:cubicBezTo>
                      <a:pt x="21728" y="15153"/>
                      <a:pt x="22283" y="13857"/>
                      <a:pt x="23086" y="12746"/>
                    </a:cubicBezTo>
                    <a:cubicBezTo>
                      <a:pt x="22931" y="12191"/>
                      <a:pt x="22684" y="11635"/>
                      <a:pt x="22345" y="11141"/>
                    </a:cubicBezTo>
                    <a:cubicBezTo>
                      <a:pt x="22561" y="8641"/>
                      <a:pt x="25184" y="7901"/>
                      <a:pt x="26388" y="6111"/>
                    </a:cubicBezTo>
                    <a:cubicBezTo>
                      <a:pt x="26442" y="6107"/>
                      <a:pt x="26492" y="6105"/>
                      <a:pt x="26540" y="6105"/>
                    </a:cubicBezTo>
                    <a:close/>
                    <a:moveTo>
                      <a:pt x="16851" y="27097"/>
                    </a:moveTo>
                    <a:lnTo>
                      <a:pt x="16851" y="27621"/>
                    </a:lnTo>
                    <a:cubicBezTo>
                      <a:pt x="16481" y="27621"/>
                      <a:pt x="16389" y="27158"/>
                      <a:pt x="16851" y="27097"/>
                    </a:cubicBezTo>
                    <a:close/>
                    <a:moveTo>
                      <a:pt x="27128" y="0"/>
                    </a:moveTo>
                    <a:cubicBezTo>
                      <a:pt x="26110" y="494"/>
                      <a:pt x="25184" y="1049"/>
                      <a:pt x="24197" y="1574"/>
                    </a:cubicBezTo>
                    <a:cubicBezTo>
                      <a:pt x="24153" y="1469"/>
                      <a:pt x="24097" y="1434"/>
                      <a:pt x="24024" y="1434"/>
                    </a:cubicBezTo>
                    <a:cubicBezTo>
                      <a:pt x="23870" y="1434"/>
                      <a:pt x="23642" y="1594"/>
                      <a:pt x="23298" y="1594"/>
                    </a:cubicBezTo>
                    <a:cubicBezTo>
                      <a:pt x="23232" y="1594"/>
                      <a:pt x="23161" y="1588"/>
                      <a:pt x="23086" y="1574"/>
                    </a:cubicBezTo>
                    <a:cubicBezTo>
                      <a:pt x="21789" y="2593"/>
                      <a:pt x="20154" y="3333"/>
                      <a:pt x="18703" y="4228"/>
                    </a:cubicBezTo>
                    <a:cubicBezTo>
                      <a:pt x="18302" y="5432"/>
                      <a:pt x="17530" y="6450"/>
                      <a:pt x="16512" y="7160"/>
                    </a:cubicBezTo>
                    <a:cubicBezTo>
                      <a:pt x="16419" y="6851"/>
                      <a:pt x="15833" y="6944"/>
                      <a:pt x="15401" y="6882"/>
                    </a:cubicBezTo>
                    <a:lnTo>
                      <a:pt x="15401" y="7962"/>
                    </a:lnTo>
                    <a:cubicBezTo>
                      <a:pt x="13086" y="8055"/>
                      <a:pt x="12839" y="9629"/>
                      <a:pt x="12099" y="10863"/>
                    </a:cubicBezTo>
                    <a:cubicBezTo>
                      <a:pt x="12839" y="11512"/>
                      <a:pt x="12932" y="12561"/>
                      <a:pt x="12839" y="13795"/>
                    </a:cubicBezTo>
                    <a:cubicBezTo>
                      <a:pt x="13179" y="14505"/>
                      <a:pt x="15154" y="14073"/>
                      <a:pt x="15771" y="14598"/>
                    </a:cubicBezTo>
                    <a:cubicBezTo>
                      <a:pt x="14969" y="15369"/>
                      <a:pt x="14290" y="15678"/>
                      <a:pt x="14290" y="16449"/>
                    </a:cubicBezTo>
                    <a:cubicBezTo>
                      <a:pt x="14368" y="16437"/>
                      <a:pt x="14438" y="16431"/>
                      <a:pt x="14500" y="16431"/>
                    </a:cubicBezTo>
                    <a:cubicBezTo>
                      <a:pt x="15050" y="16431"/>
                      <a:pt x="15003" y="16891"/>
                      <a:pt x="15031" y="17252"/>
                    </a:cubicBezTo>
                    <a:cubicBezTo>
                      <a:pt x="13734" y="17252"/>
                      <a:pt x="12901" y="17684"/>
                      <a:pt x="11728" y="17776"/>
                    </a:cubicBezTo>
                    <a:cubicBezTo>
                      <a:pt x="11389" y="18270"/>
                      <a:pt x="10710" y="18455"/>
                      <a:pt x="10988" y="19381"/>
                    </a:cubicBezTo>
                    <a:cubicBezTo>
                      <a:pt x="10773" y="19333"/>
                      <a:pt x="10594" y="19312"/>
                      <a:pt x="10443" y="19312"/>
                    </a:cubicBezTo>
                    <a:cubicBezTo>
                      <a:pt x="9225" y="19312"/>
                      <a:pt x="9912" y="20725"/>
                      <a:pt x="8674" y="20725"/>
                    </a:cubicBezTo>
                    <a:cubicBezTo>
                      <a:pt x="8599" y="20725"/>
                      <a:pt x="8517" y="20719"/>
                      <a:pt x="8426" y="20708"/>
                    </a:cubicBezTo>
                    <a:lnTo>
                      <a:pt x="8426" y="20708"/>
                    </a:lnTo>
                    <a:cubicBezTo>
                      <a:pt x="8488" y="21017"/>
                      <a:pt x="8364" y="21171"/>
                      <a:pt x="8056" y="21233"/>
                    </a:cubicBezTo>
                    <a:cubicBezTo>
                      <a:pt x="7947" y="21225"/>
                      <a:pt x="7844" y="21221"/>
                      <a:pt x="7746" y="21221"/>
                    </a:cubicBezTo>
                    <a:cubicBezTo>
                      <a:pt x="6402" y="21221"/>
                      <a:pt x="6044" y="21968"/>
                      <a:pt x="5124" y="22313"/>
                    </a:cubicBezTo>
                    <a:cubicBezTo>
                      <a:pt x="4229" y="22437"/>
                      <a:pt x="3241" y="22529"/>
                      <a:pt x="3303" y="23362"/>
                    </a:cubicBezTo>
                    <a:cubicBezTo>
                      <a:pt x="3632" y="23609"/>
                      <a:pt x="4236" y="23650"/>
                      <a:pt x="4885" y="23650"/>
                    </a:cubicBezTo>
                    <a:cubicBezTo>
                      <a:pt x="5210" y="23650"/>
                      <a:pt x="5546" y="23640"/>
                      <a:pt x="5865" y="23640"/>
                    </a:cubicBezTo>
                    <a:cubicBezTo>
                      <a:pt x="5679" y="24844"/>
                      <a:pt x="7562" y="24535"/>
                      <a:pt x="7346" y="25770"/>
                    </a:cubicBezTo>
                    <a:cubicBezTo>
                      <a:pt x="6945" y="26109"/>
                      <a:pt x="6945" y="26757"/>
                      <a:pt x="6235" y="26819"/>
                    </a:cubicBezTo>
                    <a:cubicBezTo>
                      <a:pt x="5770" y="26650"/>
                      <a:pt x="5316" y="26592"/>
                      <a:pt x="4856" y="26592"/>
                    </a:cubicBezTo>
                    <a:cubicBezTo>
                      <a:pt x="3859" y="26592"/>
                      <a:pt x="2832" y="26865"/>
                      <a:pt x="1594" y="26865"/>
                    </a:cubicBezTo>
                    <a:cubicBezTo>
                      <a:pt x="1320" y="26865"/>
                      <a:pt x="1037" y="26851"/>
                      <a:pt x="742" y="26819"/>
                    </a:cubicBezTo>
                    <a:lnTo>
                      <a:pt x="742" y="26819"/>
                    </a:lnTo>
                    <a:cubicBezTo>
                      <a:pt x="371" y="27683"/>
                      <a:pt x="1544" y="29720"/>
                      <a:pt x="1" y="29751"/>
                    </a:cubicBezTo>
                    <a:cubicBezTo>
                      <a:pt x="279" y="30522"/>
                      <a:pt x="1112" y="30893"/>
                      <a:pt x="742" y="32127"/>
                    </a:cubicBezTo>
                    <a:cubicBezTo>
                      <a:pt x="1019" y="32087"/>
                      <a:pt x="1265" y="32070"/>
                      <a:pt x="1487" y="32070"/>
                    </a:cubicBezTo>
                    <a:cubicBezTo>
                      <a:pt x="2625" y="32070"/>
                      <a:pt x="3140" y="32523"/>
                      <a:pt x="4044" y="32652"/>
                    </a:cubicBezTo>
                    <a:cubicBezTo>
                      <a:pt x="4723" y="32405"/>
                      <a:pt x="5108" y="32281"/>
                      <a:pt x="5498" y="32281"/>
                    </a:cubicBezTo>
                    <a:cubicBezTo>
                      <a:pt x="5888" y="32281"/>
                      <a:pt x="6281" y="32405"/>
                      <a:pt x="6976" y="32652"/>
                    </a:cubicBezTo>
                    <a:cubicBezTo>
                      <a:pt x="7809" y="31603"/>
                      <a:pt x="9074" y="30800"/>
                      <a:pt x="8796" y="28948"/>
                    </a:cubicBezTo>
                    <a:cubicBezTo>
                      <a:pt x="10401" y="28609"/>
                      <a:pt x="10124" y="26912"/>
                      <a:pt x="12099" y="26819"/>
                    </a:cubicBezTo>
                    <a:cubicBezTo>
                      <a:pt x="12528" y="27008"/>
                      <a:pt x="12885" y="27077"/>
                      <a:pt x="13210" y="27077"/>
                    </a:cubicBezTo>
                    <a:cubicBezTo>
                      <a:pt x="14054" y="27077"/>
                      <a:pt x="14679" y="26608"/>
                      <a:pt x="15771" y="26541"/>
                    </a:cubicBezTo>
                    <a:lnTo>
                      <a:pt x="15771" y="26541"/>
                    </a:lnTo>
                    <a:cubicBezTo>
                      <a:pt x="14722" y="27591"/>
                      <a:pt x="15247" y="29257"/>
                      <a:pt x="15771" y="30553"/>
                    </a:cubicBezTo>
                    <a:cubicBezTo>
                      <a:pt x="18086" y="30399"/>
                      <a:pt x="16635" y="29041"/>
                      <a:pt x="16851" y="27621"/>
                    </a:cubicBezTo>
                    <a:lnTo>
                      <a:pt x="16851" y="27621"/>
                    </a:lnTo>
                    <a:cubicBezTo>
                      <a:pt x="17623" y="27683"/>
                      <a:pt x="17592" y="28331"/>
                      <a:pt x="17962" y="28671"/>
                    </a:cubicBezTo>
                    <a:cubicBezTo>
                      <a:pt x="19752" y="28702"/>
                      <a:pt x="20863" y="29226"/>
                      <a:pt x="21265" y="30275"/>
                    </a:cubicBezTo>
                    <a:cubicBezTo>
                      <a:pt x="21217" y="30731"/>
                      <a:pt x="20685" y="30814"/>
                      <a:pt x="20017" y="30814"/>
                    </a:cubicBezTo>
                    <a:cubicBezTo>
                      <a:pt x="19824" y="30814"/>
                      <a:pt x="19620" y="30807"/>
                      <a:pt x="19413" y="30800"/>
                    </a:cubicBezTo>
                    <a:lnTo>
                      <a:pt x="19413" y="30800"/>
                    </a:lnTo>
                    <a:cubicBezTo>
                      <a:pt x="19351" y="31726"/>
                      <a:pt x="20709" y="31633"/>
                      <a:pt x="21265" y="32127"/>
                    </a:cubicBezTo>
                    <a:cubicBezTo>
                      <a:pt x="21080" y="30954"/>
                      <a:pt x="22252" y="30738"/>
                      <a:pt x="23086" y="30275"/>
                    </a:cubicBezTo>
                    <a:cubicBezTo>
                      <a:pt x="23302" y="29689"/>
                      <a:pt x="22376" y="29905"/>
                      <a:pt x="22345" y="29473"/>
                    </a:cubicBezTo>
                    <a:cubicBezTo>
                      <a:pt x="22484" y="29302"/>
                      <a:pt x="22618" y="29239"/>
                      <a:pt x="22749" y="29239"/>
                    </a:cubicBezTo>
                    <a:cubicBezTo>
                      <a:pt x="23116" y="29239"/>
                      <a:pt x="23455" y="29738"/>
                      <a:pt x="23801" y="29738"/>
                    </a:cubicBezTo>
                    <a:cubicBezTo>
                      <a:pt x="23931" y="29738"/>
                      <a:pt x="24062" y="29667"/>
                      <a:pt x="24197" y="29473"/>
                    </a:cubicBezTo>
                    <a:cubicBezTo>
                      <a:pt x="23209" y="28084"/>
                      <a:pt x="18641" y="27837"/>
                      <a:pt x="19814" y="25770"/>
                    </a:cubicBezTo>
                    <a:lnTo>
                      <a:pt x="19814" y="25770"/>
                    </a:lnTo>
                    <a:cubicBezTo>
                      <a:pt x="20894" y="26973"/>
                      <a:pt x="22962" y="27560"/>
                      <a:pt x="24197" y="28671"/>
                    </a:cubicBezTo>
                    <a:cubicBezTo>
                      <a:pt x="24413" y="28887"/>
                      <a:pt x="24721" y="29504"/>
                      <a:pt x="24906" y="29751"/>
                    </a:cubicBezTo>
                    <a:cubicBezTo>
                      <a:pt x="25215" y="30090"/>
                      <a:pt x="25801" y="30399"/>
                      <a:pt x="25647" y="30800"/>
                    </a:cubicBezTo>
                    <a:lnTo>
                      <a:pt x="25647" y="32405"/>
                    </a:lnTo>
                    <a:cubicBezTo>
                      <a:pt x="25967" y="32625"/>
                      <a:pt x="26545" y="32663"/>
                      <a:pt x="27180" y="32663"/>
                    </a:cubicBezTo>
                    <a:cubicBezTo>
                      <a:pt x="27527" y="32663"/>
                      <a:pt x="27891" y="32652"/>
                      <a:pt x="28239" y="32652"/>
                    </a:cubicBezTo>
                    <a:cubicBezTo>
                      <a:pt x="28826" y="31757"/>
                      <a:pt x="27561" y="30430"/>
                      <a:pt x="28579" y="29473"/>
                    </a:cubicBezTo>
                    <a:lnTo>
                      <a:pt x="29690" y="29473"/>
                    </a:lnTo>
                    <a:cubicBezTo>
                      <a:pt x="29258" y="30522"/>
                      <a:pt x="29628" y="30461"/>
                      <a:pt x="29320" y="31603"/>
                    </a:cubicBezTo>
                    <a:cubicBezTo>
                      <a:pt x="29362" y="31598"/>
                      <a:pt x="29401" y="31596"/>
                      <a:pt x="29437" y="31596"/>
                    </a:cubicBezTo>
                    <a:cubicBezTo>
                      <a:pt x="30121" y="31596"/>
                      <a:pt x="29845" y="32388"/>
                      <a:pt x="30431" y="32652"/>
                    </a:cubicBezTo>
                    <a:cubicBezTo>
                      <a:pt x="30708" y="32806"/>
                      <a:pt x="31017" y="32899"/>
                      <a:pt x="31326" y="32960"/>
                    </a:cubicBezTo>
                    <a:lnTo>
                      <a:pt x="31819" y="26294"/>
                    </a:lnTo>
                    <a:cubicBezTo>
                      <a:pt x="34751" y="25245"/>
                      <a:pt x="37621" y="23980"/>
                      <a:pt x="40368" y="22498"/>
                    </a:cubicBezTo>
                    <a:cubicBezTo>
                      <a:pt x="41880" y="20770"/>
                      <a:pt x="41788" y="19536"/>
                      <a:pt x="41788" y="19536"/>
                    </a:cubicBezTo>
                    <a:cubicBezTo>
                      <a:pt x="41788" y="19536"/>
                      <a:pt x="39319" y="19350"/>
                      <a:pt x="38084" y="18826"/>
                    </a:cubicBezTo>
                    <a:cubicBezTo>
                      <a:pt x="37440" y="18137"/>
                      <a:pt x="36571" y="17752"/>
                      <a:pt x="35674" y="17752"/>
                    </a:cubicBezTo>
                    <a:cubicBezTo>
                      <a:pt x="35326" y="17752"/>
                      <a:pt x="34973" y="17810"/>
                      <a:pt x="34628" y="17931"/>
                    </a:cubicBezTo>
                    <a:cubicBezTo>
                      <a:pt x="34813" y="16604"/>
                      <a:pt x="33949" y="15338"/>
                      <a:pt x="32005" y="15338"/>
                    </a:cubicBezTo>
                    <a:cubicBezTo>
                      <a:pt x="30060" y="15338"/>
                      <a:pt x="30492" y="12314"/>
                      <a:pt x="31819" y="11512"/>
                    </a:cubicBezTo>
                    <a:cubicBezTo>
                      <a:pt x="33147" y="10740"/>
                      <a:pt x="32869" y="10401"/>
                      <a:pt x="31819" y="9598"/>
                    </a:cubicBezTo>
                    <a:cubicBezTo>
                      <a:pt x="30770" y="8796"/>
                      <a:pt x="30338" y="5895"/>
                      <a:pt x="30338" y="5895"/>
                    </a:cubicBezTo>
                    <a:lnTo>
                      <a:pt x="32282" y="1574"/>
                    </a:lnTo>
                    <a:lnTo>
                      <a:pt x="32252" y="1574"/>
                    </a:lnTo>
                    <a:cubicBezTo>
                      <a:pt x="31758" y="926"/>
                      <a:pt x="31140" y="370"/>
                      <a:pt x="30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Google Shape;1748;p76"/>
              <p:cNvSpPr/>
              <p:nvPr/>
            </p:nvSpPr>
            <p:spPr>
              <a:xfrm>
                <a:off x="1804350" y="3002525"/>
                <a:ext cx="1016925" cy="1308775"/>
              </a:xfrm>
              <a:custGeom>
                <a:avLst/>
                <a:gdLst/>
                <a:ahLst/>
                <a:cxnLst/>
                <a:rect l="l" t="t" r="r" b="b"/>
                <a:pathLst>
                  <a:path w="40677" h="52351" extrusionOk="0">
                    <a:moveTo>
                      <a:pt x="8056" y="1"/>
                    </a:moveTo>
                    <a:cubicBezTo>
                      <a:pt x="7754" y="412"/>
                      <a:pt x="7452" y="823"/>
                      <a:pt x="6588" y="823"/>
                    </a:cubicBezTo>
                    <a:cubicBezTo>
                      <a:pt x="6479" y="823"/>
                      <a:pt x="6362" y="817"/>
                      <a:pt x="6235" y="803"/>
                    </a:cubicBezTo>
                    <a:cubicBezTo>
                      <a:pt x="5679" y="1883"/>
                      <a:pt x="4198" y="2346"/>
                      <a:pt x="3303" y="3179"/>
                    </a:cubicBezTo>
                    <a:cubicBezTo>
                      <a:pt x="2963" y="3704"/>
                      <a:pt x="2562" y="4198"/>
                      <a:pt x="2130" y="4661"/>
                    </a:cubicBezTo>
                    <a:cubicBezTo>
                      <a:pt x="2377" y="5154"/>
                      <a:pt x="2686" y="5586"/>
                      <a:pt x="2902" y="6111"/>
                    </a:cubicBezTo>
                    <a:cubicBezTo>
                      <a:pt x="2902" y="6636"/>
                      <a:pt x="1914" y="6451"/>
                      <a:pt x="2192" y="7160"/>
                    </a:cubicBezTo>
                    <a:cubicBezTo>
                      <a:pt x="2346" y="8549"/>
                      <a:pt x="1019" y="8796"/>
                      <a:pt x="710" y="9815"/>
                    </a:cubicBezTo>
                    <a:cubicBezTo>
                      <a:pt x="1" y="11697"/>
                      <a:pt x="2192" y="12685"/>
                      <a:pt x="710" y="13549"/>
                    </a:cubicBezTo>
                    <a:cubicBezTo>
                      <a:pt x="1389" y="14043"/>
                      <a:pt x="2562" y="14166"/>
                      <a:pt x="3334" y="14629"/>
                    </a:cubicBezTo>
                    <a:cubicBezTo>
                      <a:pt x="3025" y="15030"/>
                      <a:pt x="2130" y="15030"/>
                      <a:pt x="1482" y="15154"/>
                    </a:cubicBezTo>
                    <a:cubicBezTo>
                      <a:pt x="1235" y="17283"/>
                      <a:pt x="2840" y="18085"/>
                      <a:pt x="4784" y="18610"/>
                    </a:cubicBezTo>
                    <a:cubicBezTo>
                      <a:pt x="4938" y="19258"/>
                      <a:pt x="4105" y="19197"/>
                      <a:pt x="4414" y="19937"/>
                    </a:cubicBezTo>
                    <a:cubicBezTo>
                      <a:pt x="5772" y="20709"/>
                      <a:pt x="6266" y="22128"/>
                      <a:pt x="8426" y="22344"/>
                    </a:cubicBezTo>
                    <a:cubicBezTo>
                      <a:pt x="9105" y="23517"/>
                      <a:pt x="10278" y="24350"/>
                      <a:pt x="10278" y="26048"/>
                    </a:cubicBezTo>
                    <a:cubicBezTo>
                      <a:pt x="9876" y="26387"/>
                      <a:pt x="9907" y="27005"/>
                      <a:pt x="9537" y="27375"/>
                    </a:cubicBezTo>
                    <a:cubicBezTo>
                      <a:pt x="10000" y="27529"/>
                      <a:pt x="10278" y="27961"/>
                      <a:pt x="10278" y="28424"/>
                    </a:cubicBezTo>
                    <a:cubicBezTo>
                      <a:pt x="9290" y="29628"/>
                      <a:pt x="10710" y="31017"/>
                      <a:pt x="10278" y="32683"/>
                    </a:cubicBezTo>
                    <a:cubicBezTo>
                      <a:pt x="8302" y="33516"/>
                      <a:pt x="9197" y="36510"/>
                      <a:pt x="8457" y="38238"/>
                    </a:cubicBezTo>
                    <a:cubicBezTo>
                      <a:pt x="8594" y="38432"/>
                      <a:pt x="8760" y="38495"/>
                      <a:pt x="8938" y="38495"/>
                    </a:cubicBezTo>
                    <a:cubicBezTo>
                      <a:pt x="9267" y="38495"/>
                      <a:pt x="9634" y="38277"/>
                      <a:pt x="9918" y="38277"/>
                    </a:cubicBezTo>
                    <a:cubicBezTo>
                      <a:pt x="10066" y="38277"/>
                      <a:pt x="10192" y="38336"/>
                      <a:pt x="10278" y="38516"/>
                    </a:cubicBezTo>
                    <a:cubicBezTo>
                      <a:pt x="10586" y="39812"/>
                      <a:pt x="9012" y="39750"/>
                      <a:pt x="8457" y="40368"/>
                    </a:cubicBezTo>
                    <a:cubicBezTo>
                      <a:pt x="7994" y="41232"/>
                      <a:pt x="9599" y="40584"/>
                      <a:pt x="9167" y="41448"/>
                    </a:cubicBezTo>
                    <a:cubicBezTo>
                      <a:pt x="8457" y="42096"/>
                      <a:pt x="9568" y="42713"/>
                      <a:pt x="8796" y="43577"/>
                    </a:cubicBezTo>
                    <a:cubicBezTo>
                      <a:pt x="9136" y="45367"/>
                      <a:pt x="10370" y="46293"/>
                      <a:pt x="9568" y="47805"/>
                    </a:cubicBezTo>
                    <a:cubicBezTo>
                      <a:pt x="10648" y="48423"/>
                      <a:pt x="10524" y="49935"/>
                      <a:pt x="11759" y="50459"/>
                    </a:cubicBezTo>
                    <a:cubicBezTo>
                      <a:pt x="11697" y="50922"/>
                      <a:pt x="12191" y="51015"/>
                      <a:pt x="12098" y="51509"/>
                    </a:cubicBezTo>
                    <a:cubicBezTo>
                      <a:pt x="12870" y="51663"/>
                      <a:pt x="13611" y="51941"/>
                      <a:pt x="14290" y="52311"/>
                    </a:cubicBezTo>
                    <a:cubicBezTo>
                      <a:pt x="14471" y="52291"/>
                      <a:pt x="14669" y="52284"/>
                      <a:pt x="14878" y="52284"/>
                    </a:cubicBezTo>
                    <a:cubicBezTo>
                      <a:pt x="15498" y="52284"/>
                      <a:pt x="16210" y="52350"/>
                      <a:pt x="16827" y="52350"/>
                    </a:cubicBezTo>
                    <a:cubicBezTo>
                      <a:pt x="17593" y="52350"/>
                      <a:pt x="18214" y="52247"/>
                      <a:pt x="18333" y="51787"/>
                    </a:cubicBezTo>
                    <a:cubicBezTo>
                      <a:pt x="17499" y="51694"/>
                      <a:pt x="16697" y="51324"/>
                      <a:pt x="16141" y="50706"/>
                    </a:cubicBezTo>
                    <a:cubicBezTo>
                      <a:pt x="16419" y="49811"/>
                      <a:pt x="14660" y="50398"/>
                      <a:pt x="15030" y="49379"/>
                    </a:cubicBezTo>
                    <a:cubicBezTo>
                      <a:pt x="14907" y="48237"/>
                      <a:pt x="16080" y="48021"/>
                      <a:pt x="16141" y="47003"/>
                    </a:cubicBezTo>
                    <a:cubicBezTo>
                      <a:pt x="17067" y="46972"/>
                      <a:pt x="17561" y="46602"/>
                      <a:pt x="17592" y="45954"/>
                    </a:cubicBezTo>
                    <a:cubicBezTo>
                      <a:pt x="17808" y="44997"/>
                      <a:pt x="16327" y="45306"/>
                      <a:pt x="16512" y="44349"/>
                    </a:cubicBezTo>
                    <a:cubicBezTo>
                      <a:pt x="17456" y="43552"/>
                      <a:pt x="18851" y="41120"/>
                      <a:pt x="16815" y="40665"/>
                    </a:cubicBezTo>
                    <a:lnTo>
                      <a:pt x="16815" y="40665"/>
                    </a:lnTo>
                    <a:cubicBezTo>
                      <a:pt x="17023" y="40693"/>
                      <a:pt x="17210" y="40707"/>
                      <a:pt x="17379" y="40707"/>
                    </a:cubicBezTo>
                    <a:cubicBezTo>
                      <a:pt x="18944" y="40707"/>
                      <a:pt x="18964" y="39562"/>
                      <a:pt x="19444" y="38763"/>
                    </a:cubicBezTo>
                    <a:cubicBezTo>
                      <a:pt x="19547" y="38768"/>
                      <a:pt x="19646" y="38770"/>
                      <a:pt x="19742" y="38770"/>
                    </a:cubicBezTo>
                    <a:cubicBezTo>
                      <a:pt x="21488" y="38770"/>
                      <a:pt x="22139" y="38006"/>
                      <a:pt x="23456" y="37714"/>
                    </a:cubicBezTo>
                    <a:cubicBezTo>
                      <a:pt x="23702" y="36479"/>
                      <a:pt x="22869" y="35985"/>
                      <a:pt x="22715" y="35059"/>
                    </a:cubicBezTo>
                    <a:lnTo>
                      <a:pt x="25678" y="35059"/>
                    </a:lnTo>
                    <a:cubicBezTo>
                      <a:pt x="25678" y="34782"/>
                      <a:pt x="26110" y="34843"/>
                      <a:pt x="26387" y="34782"/>
                    </a:cubicBezTo>
                    <a:cubicBezTo>
                      <a:pt x="26599" y="34147"/>
                      <a:pt x="26722" y="33454"/>
                      <a:pt x="27798" y="33454"/>
                    </a:cubicBezTo>
                    <a:cubicBezTo>
                      <a:pt x="27821" y="33454"/>
                      <a:pt x="27845" y="33454"/>
                      <a:pt x="27869" y="33455"/>
                    </a:cubicBezTo>
                    <a:cubicBezTo>
                      <a:pt x="27745" y="31942"/>
                      <a:pt x="29258" y="31634"/>
                      <a:pt x="30060" y="30801"/>
                    </a:cubicBezTo>
                    <a:lnTo>
                      <a:pt x="30060" y="28949"/>
                    </a:lnTo>
                    <a:cubicBezTo>
                      <a:pt x="30770" y="28455"/>
                      <a:pt x="31202" y="27807"/>
                      <a:pt x="31881" y="27344"/>
                    </a:cubicBezTo>
                    <a:cubicBezTo>
                      <a:pt x="33640" y="26943"/>
                      <a:pt x="33640" y="26943"/>
                      <a:pt x="35183" y="26542"/>
                    </a:cubicBezTo>
                    <a:cubicBezTo>
                      <a:pt x="35337" y="24844"/>
                      <a:pt x="37127" y="23363"/>
                      <a:pt x="35924" y="21480"/>
                    </a:cubicBezTo>
                    <a:cubicBezTo>
                      <a:pt x="36448" y="21295"/>
                      <a:pt x="36757" y="20740"/>
                      <a:pt x="36664" y="20153"/>
                    </a:cubicBezTo>
                    <a:lnTo>
                      <a:pt x="36664" y="20153"/>
                    </a:lnTo>
                    <a:cubicBezTo>
                      <a:pt x="36735" y="20164"/>
                      <a:pt x="36797" y="20169"/>
                      <a:pt x="36853" y="20169"/>
                    </a:cubicBezTo>
                    <a:cubicBezTo>
                      <a:pt x="37264" y="20169"/>
                      <a:pt x="37337" y="19906"/>
                      <a:pt x="37745" y="19906"/>
                    </a:cubicBezTo>
                    <a:cubicBezTo>
                      <a:pt x="37899" y="19011"/>
                      <a:pt x="38825" y="18734"/>
                      <a:pt x="39226" y="18055"/>
                    </a:cubicBezTo>
                    <a:cubicBezTo>
                      <a:pt x="40214" y="17345"/>
                      <a:pt x="39164" y="16758"/>
                      <a:pt x="40306" y="16450"/>
                    </a:cubicBezTo>
                    <a:cubicBezTo>
                      <a:pt x="40059" y="15647"/>
                      <a:pt x="40677" y="15493"/>
                      <a:pt x="40677" y="14876"/>
                    </a:cubicBezTo>
                    <a:cubicBezTo>
                      <a:pt x="40677" y="13888"/>
                      <a:pt x="40275" y="13178"/>
                      <a:pt x="39936" y="12500"/>
                    </a:cubicBezTo>
                    <a:cubicBezTo>
                      <a:pt x="39751" y="12358"/>
                      <a:pt x="39583" y="12306"/>
                      <a:pt x="39421" y="12306"/>
                    </a:cubicBezTo>
                    <a:cubicBezTo>
                      <a:pt x="39016" y="12306"/>
                      <a:pt x="38644" y="12636"/>
                      <a:pt x="38115" y="12746"/>
                    </a:cubicBezTo>
                    <a:cubicBezTo>
                      <a:pt x="37529" y="11851"/>
                      <a:pt x="36109" y="11543"/>
                      <a:pt x="34813" y="11142"/>
                    </a:cubicBezTo>
                    <a:lnTo>
                      <a:pt x="32251" y="11142"/>
                    </a:lnTo>
                    <a:cubicBezTo>
                      <a:pt x="31603" y="10370"/>
                      <a:pt x="29134" y="10926"/>
                      <a:pt x="28949" y="9815"/>
                    </a:cubicBezTo>
                    <a:cubicBezTo>
                      <a:pt x="28640" y="9815"/>
                      <a:pt x="28314" y="9830"/>
                      <a:pt x="28009" y="9830"/>
                    </a:cubicBezTo>
                    <a:cubicBezTo>
                      <a:pt x="27340" y="9830"/>
                      <a:pt x="26779" y="9757"/>
                      <a:pt x="26758" y="9290"/>
                    </a:cubicBezTo>
                    <a:cubicBezTo>
                      <a:pt x="27656" y="8233"/>
                      <a:pt x="26224" y="5591"/>
                      <a:pt x="23700" y="5591"/>
                    </a:cubicBezTo>
                    <a:cubicBezTo>
                      <a:pt x="23277" y="5591"/>
                      <a:pt x="22823" y="5665"/>
                      <a:pt x="22345" y="5833"/>
                    </a:cubicBezTo>
                    <a:cubicBezTo>
                      <a:pt x="21203" y="5340"/>
                      <a:pt x="20339" y="4630"/>
                      <a:pt x="20153" y="3457"/>
                    </a:cubicBezTo>
                    <a:cubicBezTo>
                      <a:pt x="18240" y="3056"/>
                      <a:pt x="16882" y="2284"/>
                      <a:pt x="15030" y="1852"/>
                    </a:cubicBezTo>
                    <a:cubicBezTo>
                      <a:pt x="14537" y="1945"/>
                      <a:pt x="14444" y="2315"/>
                      <a:pt x="13919" y="2377"/>
                    </a:cubicBezTo>
                    <a:cubicBezTo>
                      <a:pt x="13425" y="1420"/>
                      <a:pt x="11636" y="1389"/>
                      <a:pt x="11358" y="278"/>
                    </a:cubicBezTo>
                    <a:cubicBezTo>
                      <a:pt x="11221" y="249"/>
                      <a:pt x="11105" y="237"/>
                      <a:pt x="11007" y="237"/>
                    </a:cubicBezTo>
                    <a:cubicBezTo>
                      <a:pt x="10264" y="237"/>
                      <a:pt x="10503" y="968"/>
                      <a:pt x="9876" y="1050"/>
                    </a:cubicBezTo>
                    <a:cubicBezTo>
                      <a:pt x="9043" y="865"/>
                      <a:pt x="8920" y="186"/>
                      <a:pt x="80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Google Shape;1749;p76"/>
              <p:cNvSpPr/>
              <p:nvPr/>
            </p:nvSpPr>
            <p:spPr>
              <a:xfrm>
                <a:off x="238125" y="1592250"/>
                <a:ext cx="2253700" cy="1529900"/>
              </a:xfrm>
              <a:custGeom>
                <a:avLst/>
                <a:gdLst/>
                <a:ahLst/>
                <a:cxnLst/>
                <a:rect l="l" t="t" r="r" b="b"/>
                <a:pathLst>
                  <a:path w="90148" h="61196" extrusionOk="0">
                    <a:moveTo>
                      <a:pt x="57527" y="4070"/>
                    </a:moveTo>
                    <a:cubicBezTo>
                      <a:pt x="58638" y="4317"/>
                      <a:pt x="57125" y="4780"/>
                      <a:pt x="57125" y="5119"/>
                    </a:cubicBezTo>
                    <a:cubicBezTo>
                      <a:pt x="56045" y="4872"/>
                      <a:pt x="57310" y="4224"/>
                      <a:pt x="57527" y="4070"/>
                    </a:cubicBezTo>
                    <a:close/>
                    <a:moveTo>
                      <a:pt x="44974" y="5652"/>
                    </a:moveTo>
                    <a:cubicBezTo>
                      <a:pt x="45008" y="5652"/>
                      <a:pt x="45038" y="5659"/>
                      <a:pt x="45058" y="5675"/>
                    </a:cubicBezTo>
                    <a:cubicBezTo>
                      <a:pt x="45212" y="5777"/>
                      <a:pt x="44939" y="5944"/>
                      <a:pt x="44790" y="5944"/>
                    </a:cubicBezTo>
                    <a:cubicBezTo>
                      <a:pt x="44760" y="5944"/>
                      <a:pt x="44734" y="5937"/>
                      <a:pt x="44719" y="5922"/>
                    </a:cubicBezTo>
                    <a:cubicBezTo>
                      <a:pt x="44539" y="5819"/>
                      <a:pt x="44808" y="5652"/>
                      <a:pt x="44974" y="5652"/>
                    </a:cubicBezTo>
                    <a:close/>
                    <a:moveTo>
                      <a:pt x="56345" y="5381"/>
                    </a:moveTo>
                    <a:cubicBezTo>
                      <a:pt x="57100" y="5381"/>
                      <a:pt x="57372" y="5721"/>
                      <a:pt x="58122" y="5721"/>
                    </a:cubicBezTo>
                    <a:cubicBezTo>
                      <a:pt x="58272" y="5721"/>
                      <a:pt x="58442" y="5707"/>
                      <a:pt x="58638" y="5675"/>
                    </a:cubicBezTo>
                    <a:lnTo>
                      <a:pt x="58638" y="5675"/>
                    </a:lnTo>
                    <a:cubicBezTo>
                      <a:pt x="58638" y="6724"/>
                      <a:pt x="57187" y="6755"/>
                      <a:pt x="56045" y="6971"/>
                    </a:cubicBezTo>
                    <a:lnTo>
                      <a:pt x="56045" y="5397"/>
                    </a:lnTo>
                    <a:cubicBezTo>
                      <a:pt x="56154" y="5386"/>
                      <a:pt x="56253" y="5381"/>
                      <a:pt x="56345" y="5381"/>
                    </a:cubicBezTo>
                    <a:close/>
                    <a:moveTo>
                      <a:pt x="85661" y="24787"/>
                    </a:moveTo>
                    <a:cubicBezTo>
                      <a:pt x="85693" y="24787"/>
                      <a:pt x="85719" y="24793"/>
                      <a:pt x="85734" y="24809"/>
                    </a:cubicBezTo>
                    <a:cubicBezTo>
                      <a:pt x="85894" y="24916"/>
                      <a:pt x="85594" y="25068"/>
                      <a:pt x="85429" y="25068"/>
                    </a:cubicBezTo>
                    <a:cubicBezTo>
                      <a:pt x="85403" y="25068"/>
                      <a:pt x="85381" y="25064"/>
                      <a:pt x="85364" y="25056"/>
                    </a:cubicBezTo>
                    <a:cubicBezTo>
                      <a:pt x="85210" y="24953"/>
                      <a:pt x="85504" y="24787"/>
                      <a:pt x="85661" y="24787"/>
                    </a:cubicBezTo>
                    <a:close/>
                    <a:moveTo>
                      <a:pt x="37173" y="44005"/>
                    </a:moveTo>
                    <a:cubicBezTo>
                      <a:pt x="37258" y="44005"/>
                      <a:pt x="37343" y="44067"/>
                      <a:pt x="37343" y="44190"/>
                    </a:cubicBezTo>
                    <a:cubicBezTo>
                      <a:pt x="37330" y="44321"/>
                      <a:pt x="37267" y="44368"/>
                      <a:pt x="37199" y="44368"/>
                    </a:cubicBezTo>
                    <a:cubicBezTo>
                      <a:pt x="37106" y="44368"/>
                      <a:pt x="37003" y="44279"/>
                      <a:pt x="37003" y="44190"/>
                    </a:cubicBezTo>
                    <a:cubicBezTo>
                      <a:pt x="37003" y="44067"/>
                      <a:pt x="37088" y="44005"/>
                      <a:pt x="37173" y="44005"/>
                    </a:cubicBezTo>
                    <a:close/>
                    <a:moveTo>
                      <a:pt x="37372" y="44718"/>
                    </a:moveTo>
                    <a:cubicBezTo>
                      <a:pt x="38206" y="44824"/>
                      <a:pt x="38184" y="45551"/>
                      <a:pt x="38824" y="45764"/>
                    </a:cubicBezTo>
                    <a:cubicBezTo>
                      <a:pt x="38713" y="45927"/>
                      <a:pt x="38553" y="45996"/>
                      <a:pt x="38378" y="45996"/>
                    </a:cubicBezTo>
                    <a:cubicBezTo>
                      <a:pt x="37822" y="45996"/>
                      <a:pt x="37118" y="45304"/>
                      <a:pt x="37372" y="44718"/>
                    </a:cubicBezTo>
                    <a:close/>
                    <a:moveTo>
                      <a:pt x="55387" y="1"/>
                    </a:moveTo>
                    <a:cubicBezTo>
                      <a:pt x="54003" y="1"/>
                      <a:pt x="53856" y="1365"/>
                      <a:pt x="54965" y="1663"/>
                    </a:cubicBezTo>
                    <a:cubicBezTo>
                      <a:pt x="54586" y="1702"/>
                      <a:pt x="54237" y="1718"/>
                      <a:pt x="53907" y="1718"/>
                    </a:cubicBezTo>
                    <a:cubicBezTo>
                      <a:pt x="52467" y="1718"/>
                      <a:pt x="51415" y="1415"/>
                      <a:pt x="50007" y="1415"/>
                    </a:cubicBezTo>
                    <a:cubicBezTo>
                      <a:pt x="49952" y="1415"/>
                      <a:pt x="49897" y="1415"/>
                      <a:pt x="49842" y="1416"/>
                    </a:cubicBezTo>
                    <a:cubicBezTo>
                      <a:pt x="50397" y="2774"/>
                      <a:pt x="48145" y="2157"/>
                      <a:pt x="48021" y="3021"/>
                    </a:cubicBezTo>
                    <a:cubicBezTo>
                      <a:pt x="48279" y="3110"/>
                      <a:pt x="48480" y="3134"/>
                      <a:pt x="48644" y="3134"/>
                    </a:cubicBezTo>
                    <a:cubicBezTo>
                      <a:pt x="48854" y="3134"/>
                      <a:pt x="49003" y="3094"/>
                      <a:pt x="49132" y="3094"/>
                    </a:cubicBezTo>
                    <a:cubicBezTo>
                      <a:pt x="49252" y="3094"/>
                      <a:pt x="49355" y="3129"/>
                      <a:pt x="49472" y="3268"/>
                    </a:cubicBezTo>
                    <a:cubicBezTo>
                      <a:pt x="49225" y="3638"/>
                      <a:pt x="48700" y="3761"/>
                      <a:pt x="48021" y="3792"/>
                    </a:cubicBezTo>
                    <a:cubicBezTo>
                      <a:pt x="47562" y="2609"/>
                      <a:pt x="45666" y="2446"/>
                      <a:pt x="43562" y="2446"/>
                    </a:cubicBezTo>
                    <a:cubicBezTo>
                      <a:pt x="42977" y="2446"/>
                      <a:pt x="42377" y="2458"/>
                      <a:pt x="41787" y="2465"/>
                    </a:cubicBezTo>
                    <a:cubicBezTo>
                      <a:pt x="41571" y="3761"/>
                      <a:pt x="40645" y="4471"/>
                      <a:pt x="39565" y="5119"/>
                    </a:cubicBezTo>
                    <a:cubicBezTo>
                      <a:pt x="39503" y="5953"/>
                      <a:pt x="40522" y="6014"/>
                      <a:pt x="40306" y="6971"/>
                    </a:cubicBezTo>
                    <a:cubicBezTo>
                      <a:pt x="40437" y="6978"/>
                      <a:pt x="40563" y="6981"/>
                      <a:pt x="40685" y="6981"/>
                    </a:cubicBezTo>
                    <a:cubicBezTo>
                      <a:pt x="42257" y="6981"/>
                      <a:pt x="43115" y="6457"/>
                      <a:pt x="44318" y="6199"/>
                    </a:cubicBezTo>
                    <a:lnTo>
                      <a:pt x="44318" y="6199"/>
                    </a:lnTo>
                    <a:cubicBezTo>
                      <a:pt x="43962" y="6881"/>
                      <a:pt x="44410" y="6979"/>
                      <a:pt x="44996" y="6979"/>
                    </a:cubicBezTo>
                    <a:cubicBezTo>
                      <a:pt x="45234" y="6979"/>
                      <a:pt x="45495" y="6963"/>
                      <a:pt x="45734" y="6963"/>
                    </a:cubicBezTo>
                    <a:cubicBezTo>
                      <a:pt x="46132" y="6963"/>
                      <a:pt x="46469" y="7008"/>
                      <a:pt x="46540" y="7249"/>
                    </a:cubicBezTo>
                    <a:cubicBezTo>
                      <a:pt x="46621" y="7493"/>
                      <a:pt x="46460" y="7556"/>
                      <a:pt x="46217" y="7556"/>
                    </a:cubicBezTo>
                    <a:cubicBezTo>
                      <a:pt x="45960" y="7556"/>
                      <a:pt x="45612" y="7486"/>
                      <a:pt x="45360" y="7486"/>
                    </a:cubicBezTo>
                    <a:cubicBezTo>
                      <a:pt x="45129" y="7486"/>
                      <a:pt x="44979" y="7546"/>
                      <a:pt x="45058" y="7773"/>
                    </a:cubicBezTo>
                    <a:cubicBezTo>
                      <a:pt x="45058" y="9224"/>
                      <a:pt x="49070" y="7712"/>
                      <a:pt x="48361" y="9656"/>
                    </a:cubicBezTo>
                    <a:cubicBezTo>
                      <a:pt x="48995" y="9374"/>
                      <a:pt x="49423" y="9259"/>
                      <a:pt x="49846" y="9259"/>
                    </a:cubicBezTo>
                    <a:cubicBezTo>
                      <a:pt x="50348" y="9259"/>
                      <a:pt x="50841" y="9421"/>
                      <a:pt x="51663" y="9656"/>
                    </a:cubicBezTo>
                    <a:lnTo>
                      <a:pt x="52033" y="9656"/>
                    </a:lnTo>
                    <a:cubicBezTo>
                      <a:pt x="51971" y="9427"/>
                      <a:pt x="52482" y="9087"/>
                      <a:pt x="52833" y="9087"/>
                    </a:cubicBezTo>
                    <a:cubicBezTo>
                      <a:pt x="53002" y="9087"/>
                      <a:pt x="53134" y="9167"/>
                      <a:pt x="53144" y="9378"/>
                    </a:cubicBezTo>
                    <a:cubicBezTo>
                      <a:pt x="53097" y="9613"/>
                      <a:pt x="52783" y="9669"/>
                      <a:pt x="52405" y="9669"/>
                    </a:cubicBezTo>
                    <a:cubicBezTo>
                      <a:pt x="52285" y="9669"/>
                      <a:pt x="52159" y="9663"/>
                      <a:pt x="52033" y="9656"/>
                    </a:cubicBezTo>
                    <a:lnTo>
                      <a:pt x="52033" y="9656"/>
                    </a:lnTo>
                    <a:cubicBezTo>
                      <a:pt x="52126" y="10304"/>
                      <a:pt x="53607" y="11168"/>
                      <a:pt x="52033" y="11508"/>
                    </a:cubicBezTo>
                    <a:cubicBezTo>
                      <a:pt x="51601" y="11446"/>
                      <a:pt x="51755" y="11014"/>
                      <a:pt x="51663" y="10705"/>
                    </a:cubicBezTo>
                    <a:cubicBezTo>
                      <a:pt x="48662" y="10507"/>
                      <a:pt x="47038" y="9348"/>
                      <a:pt x="43789" y="9348"/>
                    </a:cubicBezTo>
                    <a:cubicBezTo>
                      <a:pt x="43496" y="9348"/>
                      <a:pt x="43189" y="9358"/>
                      <a:pt x="42867" y="9378"/>
                    </a:cubicBezTo>
                    <a:cubicBezTo>
                      <a:pt x="41756" y="9131"/>
                      <a:pt x="41725" y="8082"/>
                      <a:pt x="40306" y="8051"/>
                    </a:cubicBezTo>
                    <a:cubicBezTo>
                      <a:pt x="40151" y="8823"/>
                      <a:pt x="39164" y="8977"/>
                      <a:pt x="38114" y="9100"/>
                    </a:cubicBezTo>
                    <a:cubicBezTo>
                      <a:pt x="38238" y="8638"/>
                      <a:pt x="38084" y="8113"/>
                      <a:pt x="37744" y="7773"/>
                    </a:cubicBezTo>
                    <a:cubicBezTo>
                      <a:pt x="36364" y="7833"/>
                      <a:pt x="36326" y="8856"/>
                      <a:pt x="34935" y="8856"/>
                    </a:cubicBezTo>
                    <a:cubicBezTo>
                      <a:pt x="34895" y="8856"/>
                      <a:pt x="34854" y="8855"/>
                      <a:pt x="34812" y="8854"/>
                    </a:cubicBezTo>
                    <a:cubicBezTo>
                      <a:pt x="34602" y="8882"/>
                      <a:pt x="34415" y="8893"/>
                      <a:pt x="34245" y="8893"/>
                    </a:cubicBezTo>
                    <a:cubicBezTo>
                      <a:pt x="33356" y="8893"/>
                      <a:pt x="32933" y="8571"/>
                      <a:pt x="32070" y="8571"/>
                    </a:cubicBezTo>
                    <a:cubicBezTo>
                      <a:pt x="32009" y="8571"/>
                      <a:pt x="31946" y="8572"/>
                      <a:pt x="31880" y="8576"/>
                    </a:cubicBezTo>
                    <a:cubicBezTo>
                      <a:pt x="31479" y="8638"/>
                      <a:pt x="31633" y="9100"/>
                      <a:pt x="31140" y="9100"/>
                    </a:cubicBezTo>
                    <a:cubicBezTo>
                      <a:pt x="30800" y="9100"/>
                      <a:pt x="30831" y="8792"/>
                      <a:pt x="30800" y="8576"/>
                    </a:cubicBezTo>
                    <a:cubicBezTo>
                      <a:pt x="30067" y="8652"/>
                      <a:pt x="29603" y="8893"/>
                      <a:pt x="28797" y="8893"/>
                    </a:cubicBezTo>
                    <a:cubicBezTo>
                      <a:pt x="28620" y="8893"/>
                      <a:pt x="28425" y="8881"/>
                      <a:pt x="28208" y="8854"/>
                    </a:cubicBezTo>
                    <a:cubicBezTo>
                      <a:pt x="25276" y="7527"/>
                      <a:pt x="19659" y="8175"/>
                      <a:pt x="16511" y="7002"/>
                    </a:cubicBezTo>
                    <a:cubicBezTo>
                      <a:pt x="13764" y="7866"/>
                      <a:pt x="10215" y="8113"/>
                      <a:pt x="8425" y="8329"/>
                    </a:cubicBezTo>
                    <a:cubicBezTo>
                      <a:pt x="7592" y="9378"/>
                      <a:pt x="9104" y="9378"/>
                      <a:pt x="9536" y="10211"/>
                    </a:cubicBezTo>
                    <a:cubicBezTo>
                      <a:pt x="9779" y="10190"/>
                      <a:pt x="10007" y="10179"/>
                      <a:pt x="10219" y="10179"/>
                    </a:cubicBezTo>
                    <a:cubicBezTo>
                      <a:pt x="11219" y="10179"/>
                      <a:pt x="11869" y="10428"/>
                      <a:pt x="12098" y="11014"/>
                    </a:cubicBezTo>
                    <a:cubicBezTo>
                      <a:pt x="11828" y="10941"/>
                      <a:pt x="11612" y="10910"/>
                      <a:pt x="11436" y="10910"/>
                    </a:cubicBezTo>
                    <a:cubicBezTo>
                      <a:pt x="10650" y="10910"/>
                      <a:pt x="10675" y="11533"/>
                      <a:pt x="10246" y="11785"/>
                    </a:cubicBezTo>
                    <a:cubicBezTo>
                      <a:pt x="9598" y="11569"/>
                      <a:pt x="9259" y="11106"/>
                      <a:pt x="8425" y="11014"/>
                    </a:cubicBezTo>
                    <a:cubicBezTo>
                      <a:pt x="7037" y="12032"/>
                      <a:pt x="3703" y="11631"/>
                      <a:pt x="2562" y="12835"/>
                    </a:cubicBezTo>
                    <a:cubicBezTo>
                      <a:pt x="2628" y="12833"/>
                      <a:pt x="2693" y="12832"/>
                      <a:pt x="2756" y="12832"/>
                    </a:cubicBezTo>
                    <a:cubicBezTo>
                      <a:pt x="4644" y="12832"/>
                      <a:pt x="5314" y="13710"/>
                      <a:pt x="5493" y="14964"/>
                    </a:cubicBezTo>
                    <a:cubicBezTo>
                      <a:pt x="6142" y="14800"/>
                      <a:pt x="6735" y="14755"/>
                      <a:pt x="7302" y="14755"/>
                    </a:cubicBezTo>
                    <a:cubicBezTo>
                      <a:pt x="7972" y="14755"/>
                      <a:pt x="8605" y="14817"/>
                      <a:pt x="9249" y="14817"/>
                    </a:cubicBezTo>
                    <a:cubicBezTo>
                      <a:pt x="9694" y="14817"/>
                      <a:pt x="10145" y="14787"/>
                      <a:pt x="10616" y="14686"/>
                    </a:cubicBezTo>
                    <a:lnTo>
                      <a:pt x="10616" y="14686"/>
                    </a:lnTo>
                    <a:cubicBezTo>
                      <a:pt x="8826" y="17032"/>
                      <a:pt x="1204" y="15149"/>
                      <a:pt x="1821" y="19223"/>
                    </a:cubicBezTo>
                    <a:cubicBezTo>
                      <a:pt x="3055" y="19840"/>
                      <a:pt x="3333" y="19933"/>
                      <a:pt x="2932" y="21353"/>
                    </a:cubicBezTo>
                    <a:cubicBezTo>
                      <a:pt x="3526" y="21353"/>
                      <a:pt x="3679" y="21067"/>
                      <a:pt x="4224" y="21067"/>
                    </a:cubicBezTo>
                    <a:cubicBezTo>
                      <a:pt x="4273" y="21067"/>
                      <a:pt x="4326" y="21070"/>
                      <a:pt x="4382" y="21075"/>
                    </a:cubicBezTo>
                    <a:cubicBezTo>
                      <a:pt x="4413" y="21507"/>
                      <a:pt x="4228" y="22093"/>
                      <a:pt x="4784" y="22124"/>
                    </a:cubicBezTo>
                    <a:cubicBezTo>
                      <a:pt x="4872" y="21975"/>
                      <a:pt x="4934" y="21915"/>
                      <a:pt x="4981" y="21915"/>
                    </a:cubicBezTo>
                    <a:cubicBezTo>
                      <a:pt x="5177" y="21915"/>
                      <a:pt x="5118" y="22960"/>
                      <a:pt x="5677" y="22960"/>
                    </a:cubicBezTo>
                    <a:cubicBezTo>
                      <a:pt x="5732" y="22960"/>
                      <a:pt x="5795" y="22950"/>
                      <a:pt x="5864" y="22927"/>
                    </a:cubicBezTo>
                    <a:cubicBezTo>
                      <a:pt x="6143" y="22294"/>
                      <a:pt x="6848" y="21964"/>
                      <a:pt x="7628" y="21964"/>
                    </a:cubicBezTo>
                    <a:cubicBezTo>
                      <a:pt x="8141" y="21964"/>
                      <a:pt x="8688" y="22108"/>
                      <a:pt x="9166" y="22402"/>
                    </a:cubicBezTo>
                    <a:cubicBezTo>
                      <a:pt x="7592" y="23297"/>
                      <a:pt x="7006" y="24902"/>
                      <a:pt x="5154" y="25581"/>
                    </a:cubicBezTo>
                    <a:cubicBezTo>
                      <a:pt x="3457" y="25982"/>
                      <a:pt x="2901" y="27124"/>
                      <a:pt x="741" y="27185"/>
                    </a:cubicBezTo>
                    <a:cubicBezTo>
                      <a:pt x="1049" y="28019"/>
                      <a:pt x="154" y="27988"/>
                      <a:pt x="0" y="28513"/>
                    </a:cubicBezTo>
                    <a:cubicBezTo>
                      <a:pt x="188" y="28530"/>
                      <a:pt x="363" y="28538"/>
                      <a:pt x="528" y="28538"/>
                    </a:cubicBezTo>
                    <a:cubicBezTo>
                      <a:pt x="1627" y="28538"/>
                      <a:pt x="2268" y="28200"/>
                      <a:pt x="3378" y="28200"/>
                    </a:cubicBezTo>
                    <a:cubicBezTo>
                      <a:pt x="3573" y="28200"/>
                      <a:pt x="3783" y="28210"/>
                      <a:pt x="4012" y="28235"/>
                    </a:cubicBezTo>
                    <a:cubicBezTo>
                      <a:pt x="4444" y="27463"/>
                      <a:pt x="5586" y="27247"/>
                      <a:pt x="6975" y="27185"/>
                    </a:cubicBezTo>
                    <a:cubicBezTo>
                      <a:pt x="8333" y="25365"/>
                      <a:pt x="10709" y="24254"/>
                      <a:pt x="12839" y="22927"/>
                    </a:cubicBezTo>
                    <a:lnTo>
                      <a:pt x="13579" y="22927"/>
                    </a:lnTo>
                    <a:cubicBezTo>
                      <a:pt x="13914" y="22703"/>
                      <a:pt x="13719" y="22102"/>
                      <a:pt x="14407" y="22102"/>
                    </a:cubicBezTo>
                    <a:cubicBezTo>
                      <a:pt x="14481" y="22102"/>
                      <a:pt x="14564" y="22109"/>
                      <a:pt x="14659" y="22124"/>
                    </a:cubicBezTo>
                    <a:cubicBezTo>
                      <a:pt x="14685" y="21994"/>
                      <a:pt x="14712" y="21863"/>
                      <a:pt x="14905" y="21863"/>
                    </a:cubicBezTo>
                    <a:cubicBezTo>
                      <a:pt x="14941" y="21863"/>
                      <a:pt x="14982" y="21868"/>
                      <a:pt x="15030" y="21877"/>
                    </a:cubicBezTo>
                    <a:cubicBezTo>
                      <a:pt x="15004" y="22008"/>
                      <a:pt x="14978" y="22138"/>
                      <a:pt x="14784" y="22138"/>
                    </a:cubicBezTo>
                    <a:cubicBezTo>
                      <a:pt x="14748" y="22138"/>
                      <a:pt x="14707" y="22134"/>
                      <a:pt x="14659" y="22124"/>
                    </a:cubicBezTo>
                    <a:lnTo>
                      <a:pt x="14659" y="22124"/>
                    </a:lnTo>
                    <a:cubicBezTo>
                      <a:pt x="14814" y="23328"/>
                      <a:pt x="13672" y="23544"/>
                      <a:pt x="13178" y="24254"/>
                    </a:cubicBezTo>
                    <a:cubicBezTo>
                      <a:pt x="13424" y="24274"/>
                      <a:pt x="13654" y="24283"/>
                      <a:pt x="13872" y="24283"/>
                    </a:cubicBezTo>
                    <a:cubicBezTo>
                      <a:pt x="16334" y="24283"/>
                      <a:pt x="17144" y="23097"/>
                      <a:pt x="19412" y="22927"/>
                    </a:cubicBezTo>
                    <a:cubicBezTo>
                      <a:pt x="19597" y="21754"/>
                      <a:pt x="19227" y="20951"/>
                      <a:pt x="19042" y="19995"/>
                    </a:cubicBezTo>
                    <a:lnTo>
                      <a:pt x="19042" y="19995"/>
                    </a:lnTo>
                    <a:cubicBezTo>
                      <a:pt x="19261" y="20031"/>
                      <a:pt x="19453" y="20047"/>
                      <a:pt x="19625" y="20047"/>
                    </a:cubicBezTo>
                    <a:cubicBezTo>
                      <a:pt x="20675" y="20047"/>
                      <a:pt x="20960" y="19459"/>
                      <a:pt x="22043" y="19459"/>
                    </a:cubicBezTo>
                    <a:cubicBezTo>
                      <a:pt x="22128" y="19459"/>
                      <a:pt x="22218" y="19462"/>
                      <a:pt x="22313" y="19470"/>
                    </a:cubicBezTo>
                    <a:cubicBezTo>
                      <a:pt x="23270" y="19933"/>
                      <a:pt x="24165" y="20581"/>
                      <a:pt x="24906" y="21353"/>
                    </a:cubicBezTo>
                    <a:cubicBezTo>
                      <a:pt x="27220" y="21877"/>
                      <a:pt x="29226" y="22649"/>
                      <a:pt x="28918" y="25056"/>
                    </a:cubicBezTo>
                    <a:cubicBezTo>
                      <a:pt x="30708" y="24902"/>
                      <a:pt x="29010" y="23575"/>
                      <a:pt x="30399" y="23451"/>
                    </a:cubicBezTo>
                    <a:lnTo>
                      <a:pt x="30399" y="23451"/>
                    </a:lnTo>
                    <a:cubicBezTo>
                      <a:pt x="30492" y="25704"/>
                      <a:pt x="30275" y="28142"/>
                      <a:pt x="31479" y="29562"/>
                    </a:cubicBezTo>
                    <a:cubicBezTo>
                      <a:pt x="30368" y="30272"/>
                      <a:pt x="31109" y="30549"/>
                      <a:pt x="31479" y="31444"/>
                    </a:cubicBezTo>
                    <a:cubicBezTo>
                      <a:pt x="31479" y="31969"/>
                      <a:pt x="30492" y="31753"/>
                      <a:pt x="30769" y="32494"/>
                    </a:cubicBezTo>
                    <a:cubicBezTo>
                      <a:pt x="30584" y="35426"/>
                      <a:pt x="30337" y="37370"/>
                      <a:pt x="30769" y="40209"/>
                    </a:cubicBezTo>
                    <a:cubicBezTo>
                      <a:pt x="31757" y="40672"/>
                      <a:pt x="32374" y="41351"/>
                      <a:pt x="33331" y="41814"/>
                    </a:cubicBezTo>
                    <a:cubicBezTo>
                      <a:pt x="34349" y="42832"/>
                      <a:pt x="34257" y="44653"/>
                      <a:pt x="35522" y="45517"/>
                    </a:cubicBezTo>
                    <a:cubicBezTo>
                      <a:pt x="35090" y="45579"/>
                      <a:pt x="35213" y="46011"/>
                      <a:pt x="35121" y="46320"/>
                    </a:cubicBezTo>
                    <a:cubicBezTo>
                      <a:pt x="36664" y="46721"/>
                      <a:pt x="37003" y="47955"/>
                      <a:pt x="37713" y="48974"/>
                    </a:cubicBezTo>
                    <a:cubicBezTo>
                      <a:pt x="37855" y="48950"/>
                      <a:pt x="37977" y="48940"/>
                      <a:pt x="38085" y="48940"/>
                    </a:cubicBezTo>
                    <a:cubicBezTo>
                      <a:pt x="38719" y="48940"/>
                      <a:pt x="38867" y="49285"/>
                      <a:pt x="39501" y="49285"/>
                    </a:cubicBezTo>
                    <a:cubicBezTo>
                      <a:pt x="39610" y="49285"/>
                      <a:pt x="39732" y="49275"/>
                      <a:pt x="39874" y="49252"/>
                    </a:cubicBezTo>
                    <a:cubicBezTo>
                      <a:pt x="39935" y="48110"/>
                      <a:pt x="39195" y="48357"/>
                      <a:pt x="39164" y="46875"/>
                    </a:cubicBezTo>
                    <a:cubicBezTo>
                      <a:pt x="38979" y="46875"/>
                      <a:pt x="38763" y="46628"/>
                      <a:pt x="39164" y="46597"/>
                    </a:cubicBezTo>
                    <a:lnTo>
                      <a:pt x="39164" y="46875"/>
                    </a:lnTo>
                    <a:cubicBezTo>
                      <a:pt x="39258" y="46856"/>
                      <a:pt x="39340" y="46848"/>
                      <a:pt x="39410" y="46848"/>
                    </a:cubicBezTo>
                    <a:cubicBezTo>
                      <a:pt x="39914" y="46848"/>
                      <a:pt x="39846" y="47295"/>
                      <a:pt x="39874" y="47647"/>
                    </a:cubicBezTo>
                    <a:cubicBezTo>
                      <a:pt x="40985" y="48202"/>
                      <a:pt x="41972" y="48912"/>
                      <a:pt x="42836" y="49776"/>
                    </a:cubicBezTo>
                    <a:cubicBezTo>
                      <a:pt x="42559" y="51659"/>
                      <a:pt x="43546" y="52646"/>
                      <a:pt x="44287" y="53757"/>
                    </a:cubicBezTo>
                    <a:cubicBezTo>
                      <a:pt x="46792" y="54218"/>
                      <a:pt x="48451" y="55228"/>
                      <a:pt x="50999" y="55228"/>
                    </a:cubicBezTo>
                    <a:cubicBezTo>
                      <a:pt x="51527" y="55228"/>
                      <a:pt x="52092" y="55185"/>
                      <a:pt x="52712" y="55084"/>
                    </a:cubicBezTo>
                    <a:cubicBezTo>
                      <a:pt x="53144" y="55763"/>
                      <a:pt x="53638" y="56381"/>
                      <a:pt x="54193" y="56967"/>
                    </a:cubicBezTo>
                    <a:cubicBezTo>
                      <a:pt x="54433" y="56930"/>
                      <a:pt x="54642" y="56915"/>
                      <a:pt x="54831" y="56915"/>
                    </a:cubicBezTo>
                    <a:cubicBezTo>
                      <a:pt x="55672" y="56915"/>
                      <a:pt x="56095" y="57219"/>
                      <a:pt x="56935" y="57219"/>
                    </a:cubicBezTo>
                    <a:cubicBezTo>
                      <a:pt x="56996" y="57219"/>
                      <a:pt x="57059" y="57217"/>
                      <a:pt x="57125" y="57214"/>
                    </a:cubicBezTo>
                    <a:cubicBezTo>
                      <a:pt x="57465" y="57862"/>
                      <a:pt x="58175" y="58201"/>
                      <a:pt x="58946" y="58541"/>
                    </a:cubicBezTo>
                    <a:lnTo>
                      <a:pt x="58946" y="59343"/>
                    </a:lnTo>
                    <a:cubicBezTo>
                      <a:pt x="61106" y="59498"/>
                      <a:pt x="61539" y="60856"/>
                      <a:pt x="63390" y="61195"/>
                    </a:cubicBezTo>
                    <a:cubicBezTo>
                      <a:pt x="63761" y="60825"/>
                      <a:pt x="63730" y="60208"/>
                      <a:pt x="64470" y="60146"/>
                    </a:cubicBezTo>
                    <a:cubicBezTo>
                      <a:pt x="64501" y="60238"/>
                      <a:pt x="64532" y="60362"/>
                      <a:pt x="64563" y="60485"/>
                    </a:cubicBezTo>
                    <a:cubicBezTo>
                      <a:pt x="64964" y="59961"/>
                      <a:pt x="65427" y="59498"/>
                      <a:pt x="65921" y="59066"/>
                    </a:cubicBezTo>
                    <a:cubicBezTo>
                      <a:pt x="65767" y="58572"/>
                      <a:pt x="65273" y="58294"/>
                      <a:pt x="64470" y="58263"/>
                    </a:cubicBezTo>
                    <a:cubicBezTo>
                      <a:pt x="63545" y="58541"/>
                      <a:pt x="63113" y="59220"/>
                      <a:pt x="61909" y="59343"/>
                    </a:cubicBezTo>
                    <a:cubicBezTo>
                      <a:pt x="61045" y="58047"/>
                      <a:pt x="62279" y="56813"/>
                      <a:pt x="61909" y="55084"/>
                    </a:cubicBezTo>
                    <a:cubicBezTo>
                      <a:pt x="61230" y="54159"/>
                      <a:pt x="58823" y="54529"/>
                      <a:pt x="57527" y="54035"/>
                    </a:cubicBezTo>
                    <a:cubicBezTo>
                      <a:pt x="57897" y="52862"/>
                      <a:pt x="58946" y="52245"/>
                      <a:pt x="58638" y="50548"/>
                    </a:cubicBezTo>
                    <a:lnTo>
                      <a:pt x="58638" y="50548"/>
                    </a:lnTo>
                    <a:cubicBezTo>
                      <a:pt x="58020" y="50640"/>
                      <a:pt x="57403" y="50687"/>
                      <a:pt x="56790" y="50687"/>
                    </a:cubicBezTo>
                    <a:cubicBezTo>
                      <a:pt x="56176" y="50687"/>
                      <a:pt x="55567" y="50640"/>
                      <a:pt x="54965" y="50548"/>
                    </a:cubicBezTo>
                    <a:cubicBezTo>
                      <a:pt x="54286" y="51134"/>
                      <a:pt x="54626" y="52430"/>
                      <a:pt x="53484" y="52677"/>
                    </a:cubicBezTo>
                    <a:cubicBezTo>
                      <a:pt x="53390" y="52681"/>
                      <a:pt x="53300" y="52682"/>
                      <a:pt x="53212" y="52682"/>
                    </a:cubicBezTo>
                    <a:cubicBezTo>
                      <a:pt x="48693" y="52682"/>
                      <a:pt x="51642" y="48070"/>
                      <a:pt x="50552" y="46042"/>
                    </a:cubicBezTo>
                    <a:cubicBezTo>
                      <a:pt x="51848" y="45826"/>
                      <a:pt x="52619" y="45240"/>
                      <a:pt x="53854" y="44993"/>
                    </a:cubicBezTo>
                    <a:cubicBezTo>
                      <a:pt x="53976" y="44985"/>
                      <a:pt x="54092" y="44982"/>
                      <a:pt x="54203" y="44982"/>
                    </a:cubicBezTo>
                    <a:cubicBezTo>
                      <a:pt x="55868" y="44982"/>
                      <a:pt x="56431" y="45767"/>
                      <a:pt x="58063" y="45767"/>
                    </a:cubicBezTo>
                    <a:cubicBezTo>
                      <a:pt x="58120" y="45767"/>
                      <a:pt x="58177" y="45766"/>
                      <a:pt x="58236" y="45764"/>
                    </a:cubicBezTo>
                    <a:cubicBezTo>
                      <a:pt x="58236" y="45363"/>
                      <a:pt x="58175" y="45024"/>
                      <a:pt x="58638" y="44993"/>
                    </a:cubicBezTo>
                    <a:cubicBezTo>
                      <a:pt x="58779" y="44998"/>
                      <a:pt x="58925" y="45000"/>
                      <a:pt x="59072" y="45000"/>
                    </a:cubicBezTo>
                    <a:cubicBezTo>
                      <a:pt x="59637" y="45000"/>
                      <a:pt x="60238" y="44971"/>
                      <a:pt x="60796" y="44971"/>
                    </a:cubicBezTo>
                    <a:cubicBezTo>
                      <a:pt x="61906" y="44971"/>
                      <a:pt x="62850" y="45085"/>
                      <a:pt x="63020" y="45764"/>
                    </a:cubicBezTo>
                    <a:cubicBezTo>
                      <a:pt x="62866" y="47307"/>
                      <a:pt x="63822" y="48017"/>
                      <a:pt x="65581" y="48141"/>
                    </a:cubicBezTo>
                    <a:cubicBezTo>
                      <a:pt x="65149" y="46783"/>
                      <a:pt x="65335" y="46381"/>
                      <a:pt x="65581" y="45486"/>
                    </a:cubicBezTo>
                    <a:cubicBezTo>
                      <a:pt x="65180" y="45116"/>
                      <a:pt x="64532" y="44838"/>
                      <a:pt x="64501" y="44159"/>
                    </a:cubicBezTo>
                    <a:cubicBezTo>
                      <a:pt x="65119" y="42400"/>
                      <a:pt x="66723" y="41351"/>
                      <a:pt x="69254" y="40981"/>
                    </a:cubicBezTo>
                    <a:cubicBezTo>
                      <a:pt x="69594" y="40209"/>
                      <a:pt x="69594" y="40147"/>
                      <a:pt x="69254" y="39376"/>
                    </a:cubicBezTo>
                    <a:lnTo>
                      <a:pt x="69254" y="39376"/>
                    </a:lnTo>
                    <a:cubicBezTo>
                      <a:pt x="69408" y="39399"/>
                      <a:pt x="69565" y="39411"/>
                      <a:pt x="69721" y="39411"/>
                    </a:cubicBezTo>
                    <a:cubicBezTo>
                      <a:pt x="70191" y="39411"/>
                      <a:pt x="70666" y="39306"/>
                      <a:pt x="71106" y="39098"/>
                    </a:cubicBezTo>
                    <a:cubicBezTo>
                      <a:pt x="70180" y="37648"/>
                      <a:pt x="72309" y="37987"/>
                      <a:pt x="71816" y="36197"/>
                    </a:cubicBezTo>
                    <a:cubicBezTo>
                      <a:pt x="73050" y="35827"/>
                      <a:pt x="74192" y="35456"/>
                      <a:pt x="75488" y="35117"/>
                    </a:cubicBezTo>
                    <a:cubicBezTo>
                      <a:pt x="75673" y="34284"/>
                      <a:pt x="74377" y="34531"/>
                      <a:pt x="74747" y="33543"/>
                    </a:cubicBezTo>
                    <a:cubicBezTo>
                      <a:pt x="76105" y="32741"/>
                      <a:pt x="78142" y="32432"/>
                      <a:pt x="79901" y="31938"/>
                    </a:cubicBezTo>
                    <a:lnTo>
                      <a:pt x="79901" y="31938"/>
                    </a:lnTo>
                    <a:cubicBezTo>
                      <a:pt x="80148" y="32648"/>
                      <a:pt x="79161" y="32463"/>
                      <a:pt x="79161" y="33018"/>
                    </a:cubicBezTo>
                    <a:cubicBezTo>
                      <a:pt x="80611" y="32555"/>
                      <a:pt x="82185" y="32185"/>
                      <a:pt x="83204" y="31414"/>
                    </a:cubicBezTo>
                    <a:cubicBezTo>
                      <a:pt x="82278" y="31012"/>
                      <a:pt x="80457" y="31259"/>
                      <a:pt x="80611" y="30086"/>
                    </a:cubicBezTo>
                    <a:cubicBezTo>
                      <a:pt x="80827" y="29346"/>
                      <a:pt x="82031" y="29346"/>
                      <a:pt x="82833" y="29037"/>
                    </a:cubicBezTo>
                    <a:cubicBezTo>
                      <a:pt x="82988" y="28389"/>
                      <a:pt x="82154" y="28451"/>
                      <a:pt x="82432" y="27679"/>
                    </a:cubicBezTo>
                    <a:lnTo>
                      <a:pt x="82432" y="27679"/>
                    </a:lnTo>
                    <a:cubicBezTo>
                      <a:pt x="82746" y="27836"/>
                      <a:pt x="83067" y="27899"/>
                      <a:pt x="83392" y="27899"/>
                    </a:cubicBezTo>
                    <a:cubicBezTo>
                      <a:pt x="84728" y="27899"/>
                      <a:pt x="86113" y="26833"/>
                      <a:pt x="87154" y="26833"/>
                    </a:cubicBezTo>
                    <a:cubicBezTo>
                      <a:pt x="87306" y="26833"/>
                      <a:pt x="87450" y="26856"/>
                      <a:pt x="87586" y="26908"/>
                    </a:cubicBezTo>
                    <a:cubicBezTo>
                      <a:pt x="86722" y="28327"/>
                      <a:pt x="84994" y="29068"/>
                      <a:pt x="84284" y="30611"/>
                    </a:cubicBezTo>
                    <a:cubicBezTo>
                      <a:pt x="84457" y="30635"/>
                      <a:pt x="84612" y="30645"/>
                      <a:pt x="84753" y="30645"/>
                    </a:cubicBezTo>
                    <a:cubicBezTo>
                      <a:pt x="85554" y="30645"/>
                      <a:pt x="85905" y="30320"/>
                      <a:pt x="86668" y="30320"/>
                    </a:cubicBezTo>
                    <a:cubicBezTo>
                      <a:pt x="86821" y="30320"/>
                      <a:pt x="86991" y="30333"/>
                      <a:pt x="87185" y="30364"/>
                    </a:cubicBezTo>
                    <a:cubicBezTo>
                      <a:pt x="87246" y="30765"/>
                      <a:pt x="87030" y="31352"/>
                      <a:pt x="87586" y="31414"/>
                    </a:cubicBezTo>
                    <a:cubicBezTo>
                      <a:pt x="87680" y="31249"/>
                      <a:pt x="87815" y="31192"/>
                      <a:pt x="87984" y="31192"/>
                    </a:cubicBezTo>
                    <a:cubicBezTo>
                      <a:pt x="88374" y="31192"/>
                      <a:pt x="88942" y="31497"/>
                      <a:pt x="89591" y="31497"/>
                    </a:cubicBezTo>
                    <a:cubicBezTo>
                      <a:pt x="89771" y="31497"/>
                      <a:pt x="89957" y="31474"/>
                      <a:pt x="90148" y="31414"/>
                    </a:cubicBezTo>
                    <a:cubicBezTo>
                      <a:pt x="89962" y="30796"/>
                      <a:pt x="89438" y="30056"/>
                      <a:pt x="90148" y="29562"/>
                    </a:cubicBezTo>
                    <a:cubicBezTo>
                      <a:pt x="88820" y="29469"/>
                      <a:pt x="88481" y="28636"/>
                      <a:pt x="87956" y="27957"/>
                    </a:cubicBezTo>
                    <a:cubicBezTo>
                      <a:pt x="88080" y="26784"/>
                      <a:pt x="88080" y="25642"/>
                      <a:pt x="87956" y="24470"/>
                    </a:cubicBezTo>
                    <a:cubicBezTo>
                      <a:pt x="87720" y="24305"/>
                      <a:pt x="87538" y="24250"/>
                      <a:pt x="87368" y="24250"/>
                    </a:cubicBezTo>
                    <a:cubicBezTo>
                      <a:pt x="87027" y="24250"/>
                      <a:pt x="86732" y="24470"/>
                      <a:pt x="86135" y="24470"/>
                    </a:cubicBezTo>
                    <a:cubicBezTo>
                      <a:pt x="86166" y="23235"/>
                      <a:pt x="84438" y="23235"/>
                      <a:pt x="84284" y="22093"/>
                    </a:cubicBezTo>
                    <a:cubicBezTo>
                      <a:pt x="84562" y="21816"/>
                      <a:pt x="84716" y="21414"/>
                      <a:pt x="84654" y="21044"/>
                    </a:cubicBezTo>
                    <a:cubicBezTo>
                      <a:pt x="83234" y="20458"/>
                      <a:pt x="83759" y="18482"/>
                      <a:pt x="81722" y="18359"/>
                    </a:cubicBezTo>
                    <a:lnTo>
                      <a:pt x="81722" y="18359"/>
                    </a:lnTo>
                    <a:cubicBezTo>
                      <a:pt x="81540" y="18754"/>
                      <a:pt x="82136" y="19718"/>
                      <a:pt x="81388" y="19718"/>
                    </a:cubicBezTo>
                    <a:cubicBezTo>
                      <a:pt x="81376" y="19718"/>
                      <a:pt x="81364" y="19717"/>
                      <a:pt x="81352" y="19717"/>
                    </a:cubicBezTo>
                    <a:cubicBezTo>
                      <a:pt x="81229" y="19692"/>
                      <a:pt x="81084" y="19683"/>
                      <a:pt x="80927" y="19683"/>
                    </a:cubicBezTo>
                    <a:cubicBezTo>
                      <a:pt x="80510" y="19683"/>
                      <a:pt x="80006" y="19746"/>
                      <a:pt x="79590" y="19746"/>
                    </a:cubicBezTo>
                    <a:cubicBezTo>
                      <a:pt x="79179" y="19746"/>
                      <a:pt x="78855" y="19685"/>
                      <a:pt x="78790" y="19439"/>
                    </a:cubicBezTo>
                    <a:lnTo>
                      <a:pt x="78790" y="16816"/>
                    </a:lnTo>
                    <a:cubicBezTo>
                      <a:pt x="78393" y="16946"/>
                      <a:pt x="78091" y="16999"/>
                      <a:pt x="77848" y="16999"/>
                    </a:cubicBezTo>
                    <a:cubicBezTo>
                      <a:pt x="76881" y="16999"/>
                      <a:pt x="76844" y="16161"/>
                      <a:pt x="75488" y="16013"/>
                    </a:cubicBezTo>
                    <a:cubicBezTo>
                      <a:pt x="75237" y="16208"/>
                      <a:pt x="75064" y="16279"/>
                      <a:pt x="74927" y="16279"/>
                    </a:cubicBezTo>
                    <a:cubicBezTo>
                      <a:pt x="74558" y="16279"/>
                      <a:pt x="74449" y="15764"/>
                      <a:pt x="73755" y="15764"/>
                    </a:cubicBezTo>
                    <a:cubicBezTo>
                      <a:pt x="73727" y="15764"/>
                      <a:pt x="73698" y="15765"/>
                      <a:pt x="73667" y="15767"/>
                    </a:cubicBezTo>
                    <a:cubicBezTo>
                      <a:pt x="73580" y="15755"/>
                      <a:pt x="73503" y="15749"/>
                      <a:pt x="73433" y="15749"/>
                    </a:cubicBezTo>
                    <a:cubicBezTo>
                      <a:pt x="72894" y="15749"/>
                      <a:pt x="72788" y="16062"/>
                      <a:pt x="72236" y="16062"/>
                    </a:cubicBezTo>
                    <a:cubicBezTo>
                      <a:pt x="72119" y="16062"/>
                      <a:pt x="71982" y="16048"/>
                      <a:pt x="71816" y="16013"/>
                    </a:cubicBezTo>
                    <a:lnTo>
                      <a:pt x="71816" y="16013"/>
                    </a:lnTo>
                    <a:cubicBezTo>
                      <a:pt x="72371" y="18668"/>
                      <a:pt x="70828" y="20149"/>
                      <a:pt x="71445" y="22124"/>
                    </a:cubicBezTo>
                    <a:cubicBezTo>
                      <a:pt x="71413" y="22129"/>
                      <a:pt x="71379" y="22131"/>
                      <a:pt x="71344" y="22131"/>
                    </a:cubicBezTo>
                    <a:cubicBezTo>
                      <a:pt x="70917" y="22131"/>
                      <a:pt x="70283" y="21801"/>
                      <a:pt x="69805" y="21801"/>
                    </a:cubicBezTo>
                    <a:cubicBezTo>
                      <a:pt x="69569" y="21801"/>
                      <a:pt x="69370" y="21882"/>
                      <a:pt x="69254" y="22124"/>
                    </a:cubicBezTo>
                    <a:cubicBezTo>
                      <a:pt x="69428" y="22486"/>
                      <a:pt x="69704" y="22549"/>
                      <a:pt x="69973" y="22549"/>
                    </a:cubicBezTo>
                    <a:cubicBezTo>
                      <a:pt x="70117" y="22549"/>
                      <a:pt x="70259" y="22531"/>
                      <a:pt x="70382" y="22531"/>
                    </a:cubicBezTo>
                    <a:cubicBezTo>
                      <a:pt x="70520" y="22531"/>
                      <a:pt x="70635" y="22554"/>
                      <a:pt x="70705" y="22649"/>
                    </a:cubicBezTo>
                    <a:cubicBezTo>
                      <a:pt x="69439" y="23235"/>
                      <a:pt x="69408" y="24717"/>
                      <a:pt x="68884" y="25858"/>
                    </a:cubicBezTo>
                    <a:cubicBezTo>
                      <a:pt x="68050" y="25056"/>
                      <a:pt x="67865" y="23729"/>
                      <a:pt x="67433" y="22649"/>
                    </a:cubicBezTo>
                    <a:cubicBezTo>
                      <a:pt x="67218" y="22502"/>
                      <a:pt x="67065" y="22447"/>
                      <a:pt x="66941" y="22447"/>
                    </a:cubicBezTo>
                    <a:cubicBezTo>
                      <a:pt x="66619" y="22447"/>
                      <a:pt x="66486" y="22815"/>
                      <a:pt x="65952" y="22927"/>
                    </a:cubicBezTo>
                    <a:cubicBezTo>
                      <a:pt x="65816" y="22588"/>
                      <a:pt x="65699" y="22493"/>
                      <a:pt x="65529" y="22493"/>
                    </a:cubicBezTo>
                    <a:cubicBezTo>
                      <a:pt x="65311" y="22493"/>
                      <a:pt x="65008" y="22649"/>
                      <a:pt x="64470" y="22649"/>
                    </a:cubicBezTo>
                    <a:cubicBezTo>
                      <a:pt x="63298" y="21754"/>
                      <a:pt x="61909" y="21137"/>
                      <a:pt x="60458" y="20797"/>
                    </a:cubicBezTo>
                    <a:cubicBezTo>
                      <a:pt x="61045" y="19470"/>
                      <a:pt x="59193" y="19964"/>
                      <a:pt x="59347" y="18945"/>
                    </a:cubicBezTo>
                    <a:lnTo>
                      <a:pt x="59347" y="18945"/>
                    </a:lnTo>
                    <a:cubicBezTo>
                      <a:pt x="59429" y="18958"/>
                      <a:pt x="59501" y="18964"/>
                      <a:pt x="59565" y="18964"/>
                    </a:cubicBezTo>
                    <a:cubicBezTo>
                      <a:pt x="60132" y="18964"/>
                      <a:pt x="60060" y="18503"/>
                      <a:pt x="60088" y="18143"/>
                    </a:cubicBezTo>
                    <a:cubicBezTo>
                      <a:pt x="61292" y="17711"/>
                      <a:pt x="61816" y="16754"/>
                      <a:pt x="63020" y="16291"/>
                    </a:cubicBezTo>
                    <a:cubicBezTo>
                      <a:pt x="63822" y="15365"/>
                      <a:pt x="64378" y="14254"/>
                      <a:pt x="66322" y="14162"/>
                    </a:cubicBezTo>
                    <a:cubicBezTo>
                      <a:pt x="66353" y="13699"/>
                      <a:pt x="65890" y="13606"/>
                      <a:pt x="65952" y="13112"/>
                    </a:cubicBezTo>
                    <a:cubicBezTo>
                      <a:pt x="67804" y="12896"/>
                      <a:pt x="69624" y="12526"/>
                      <a:pt x="71414" y="12032"/>
                    </a:cubicBezTo>
                    <a:cubicBezTo>
                      <a:pt x="71291" y="11137"/>
                      <a:pt x="71445" y="10211"/>
                      <a:pt x="71816" y="9378"/>
                    </a:cubicBezTo>
                    <a:cubicBezTo>
                      <a:pt x="71383" y="9008"/>
                      <a:pt x="70427" y="8977"/>
                      <a:pt x="69995" y="8576"/>
                    </a:cubicBezTo>
                    <a:cubicBezTo>
                      <a:pt x="70311" y="8556"/>
                      <a:pt x="70618" y="8544"/>
                      <a:pt x="70909" y="8544"/>
                    </a:cubicBezTo>
                    <a:cubicBezTo>
                      <a:pt x="71953" y="8544"/>
                      <a:pt x="72808" y="8690"/>
                      <a:pt x="73266" y="9100"/>
                    </a:cubicBezTo>
                    <a:cubicBezTo>
                      <a:pt x="73453" y="8879"/>
                      <a:pt x="73671" y="8803"/>
                      <a:pt x="73914" y="8803"/>
                    </a:cubicBezTo>
                    <a:cubicBezTo>
                      <a:pt x="74436" y="8803"/>
                      <a:pt x="75071" y="9156"/>
                      <a:pt x="75753" y="9156"/>
                    </a:cubicBezTo>
                    <a:cubicBezTo>
                      <a:pt x="75899" y="9156"/>
                      <a:pt x="76048" y="9140"/>
                      <a:pt x="76198" y="9100"/>
                    </a:cubicBezTo>
                    <a:lnTo>
                      <a:pt x="76198" y="9100"/>
                    </a:lnTo>
                    <a:cubicBezTo>
                      <a:pt x="75704" y="10458"/>
                      <a:pt x="77864" y="9841"/>
                      <a:pt x="77679" y="10983"/>
                    </a:cubicBezTo>
                    <a:cubicBezTo>
                      <a:pt x="77309" y="12896"/>
                      <a:pt x="73328" y="12248"/>
                      <a:pt x="72896" y="14162"/>
                    </a:cubicBezTo>
                    <a:cubicBezTo>
                      <a:pt x="73346" y="14612"/>
                      <a:pt x="74290" y="14718"/>
                      <a:pt x="75355" y="14718"/>
                    </a:cubicBezTo>
                    <a:cubicBezTo>
                      <a:pt x="75749" y="14718"/>
                      <a:pt x="76160" y="14703"/>
                      <a:pt x="76568" y="14686"/>
                    </a:cubicBezTo>
                    <a:cubicBezTo>
                      <a:pt x="78852" y="15427"/>
                      <a:pt x="79747" y="17186"/>
                      <a:pt x="82802" y="17341"/>
                    </a:cubicBezTo>
                    <a:cubicBezTo>
                      <a:pt x="82000" y="15983"/>
                      <a:pt x="83420" y="16013"/>
                      <a:pt x="83204" y="14440"/>
                    </a:cubicBezTo>
                    <a:cubicBezTo>
                      <a:pt x="83049" y="13730"/>
                      <a:pt x="82093" y="13637"/>
                      <a:pt x="82093" y="12835"/>
                    </a:cubicBezTo>
                    <a:lnTo>
                      <a:pt x="82093" y="12835"/>
                    </a:lnTo>
                    <a:cubicBezTo>
                      <a:pt x="83481" y="12896"/>
                      <a:pt x="83852" y="13668"/>
                      <a:pt x="85024" y="13884"/>
                    </a:cubicBezTo>
                    <a:cubicBezTo>
                      <a:pt x="84947" y="13316"/>
                      <a:pt x="84913" y="12769"/>
                      <a:pt x="85628" y="12769"/>
                    </a:cubicBezTo>
                    <a:cubicBezTo>
                      <a:pt x="85767" y="12769"/>
                      <a:pt x="85934" y="12790"/>
                      <a:pt x="86135" y="12835"/>
                    </a:cubicBezTo>
                    <a:cubicBezTo>
                      <a:pt x="85858" y="12001"/>
                      <a:pt x="86506" y="11878"/>
                      <a:pt x="86475" y="11230"/>
                    </a:cubicBezTo>
                    <a:lnTo>
                      <a:pt x="86475" y="11230"/>
                    </a:lnTo>
                    <a:cubicBezTo>
                      <a:pt x="86363" y="11251"/>
                      <a:pt x="86268" y="11260"/>
                      <a:pt x="86187" y="11260"/>
                    </a:cubicBezTo>
                    <a:cubicBezTo>
                      <a:pt x="85548" y="11260"/>
                      <a:pt x="85751" y="10677"/>
                      <a:pt x="85395" y="10458"/>
                    </a:cubicBezTo>
                    <a:cubicBezTo>
                      <a:pt x="84253" y="10273"/>
                      <a:pt x="83173" y="9995"/>
                      <a:pt x="82093" y="9656"/>
                    </a:cubicBezTo>
                    <a:cubicBezTo>
                      <a:pt x="82185" y="9131"/>
                      <a:pt x="83080" y="9162"/>
                      <a:pt x="83204" y="8607"/>
                    </a:cubicBezTo>
                    <a:cubicBezTo>
                      <a:pt x="82710" y="7959"/>
                      <a:pt x="81568" y="7835"/>
                      <a:pt x="81722" y="6755"/>
                    </a:cubicBezTo>
                    <a:lnTo>
                      <a:pt x="78420" y="6755"/>
                    </a:lnTo>
                    <a:cubicBezTo>
                      <a:pt x="78605" y="5891"/>
                      <a:pt x="77432" y="6045"/>
                      <a:pt x="77340" y="5397"/>
                    </a:cubicBezTo>
                    <a:cubicBezTo>
                      <a:pt x="77106" y="5378"/>
                      <a:pt x="76886" y="5370"/>
                      <a:pt x="76679" y="5370"/>
                    </a:cubicBezTo>
                    <a:cubicBezTo>
                      <a:pt x="75517" y="5370"/>
                      <a:pt x="74714" y="5622"/>
                      <a:pt x="73667" y="5675"/>
                    </a:cubicBezTo>
                    <a:cubicBezTo>
                      <a:pt x="73770" y="4897"/>
                      <a:pt x="73119" y="4608"/>
                      <a:pt x="72365" y="4608"/>
                    </a:cubicBezTo>
                    <a:cubicBezTo>
                      <a:pt x="71533" y="4608"/>
                      <a:pt x="70576" y="4960"/>
                      <a:pt x="70365" y="5397"/>
                    </a:cubicBezTo>
                    <a:cubicBezTo>
                      <a:pt x="70489" y="4409"/>
                      <a:pt x="70056" y="3854"/>
                      <a:pt x="68884" y="3823"/>
                    </a:cubicBezTo>
                    <a:cubicBezTo>
                      <a:pt x="67001" y="4656"/>
                      <a:pt x="64810" y="7372"/>
                      <a:pt x="67063" y="8854"/>
                    </a:cubicBezTo>
                    <a:cubicBezTo>
                      <a:pt x="67152" y="8880"/>
                      <a:pt x="67266" y="8889"/>
                      <a:pt x="67393" y="8889"/>
                    </a:cubicBezTo>
                    <a:cubicBezTo>
                      <a:pt x="67693" y="8889"/>
                      <a:pt x="68067" y="8837"/>
                      <a:pt x="68365" y="8837"/>
                    </a:cubicBezTo>
                    <a:cubicBezTo>
                      <a:pt x="68679" y="8837"/>
                      <a:pt x="68910" y="8895"/>
                      <a:pt x="68884" y="9131"/>
                    </a:cubicBezTo>
                    <a:cubicBezTo>
                      <a:pt x="68513" y="9903"/>
                      <a:pt x="67742" y="10428"/>
                      <a:pt x="67063" y="11014"/>
                    </a:cubicBezTo>
                    <a:cubicBezTo>
                      <a:pt x="66137" y="10335"/>
                      <a:pt x="67834" y="10428"/>
                      <a:pt x="67464" y="9409"/>
                    </a:cubicBezTo>
                    <a:cubicBezTo>
                      <a:pt x="66199" y="8792"/>
                      <a:pt x="64995" y="8144"/>
                      <a:pt x="64501" y="7002"/>
                    </a:cubicBezTo>
                    <a:cubicBezTo>
                      <a:pt x="64423" y="7009"/>
                      <a:pt x="64350" y="7012"/>
                      <a:pt x="64282" y="7012"/>
                    </a:cubicBezTo>
                    <a:cubicBezTo>
                      <a:pt x="63331" y="7012"/>
                      <a:pt x="63255" y="6385"/>
                      <a:pt x="62313" y="6385"/>
                    </a:cubicBezTo>
                    <a:cubicBezTo>
                      <a:pt x="62118" y="6385"/>
                      <a:pt x="61885" y="6412"/>
                      <a:pt x="61600" y="6477"/>
                    </a:cubicBezTo>
                    <a:cubicBezTo>
                      <a:pt x="61724" y="7125"/>
                      <a:pt x="60890" y="7033"/>
                      <a:pt x="61199" y="7804"/>
                    </a:cubicBezTo>
                    <a:cubicBezTo>
                      <a:pt x="62464" y="8175"/>
                      <a:pt x="61971" y="10273"/>
                      <a:pt x="61199" y="10736"/>
                    </a:cubicBezTo>
                    <a:cubicBezTo>
                      <a:pt x="60674" y="10520"/>
                      <a:pt x="60366" y="9965"/>
                      <a:pt x="60489" y="9409"/>
                    </a:cubicBezTo>
                    <a:cubicBezTo>
                      <a:pt x="60354" y="9396"/>
                      <a:pt x="60229" y="9389"/>
                      <a:pt x="60112" y="9389"/>
                    </a:cubicBezTo>
                    <a:cubicBezTo>
                      <a:pt x="58630" y="9389"/>
                      <a:pt x="58532" y="10401"/>
                      <a:pt x="57187" y="10458"/>
                    </a:cubicBezTo>
                    <a:cubicBezTo>
                      <a:pt x="55798" y="10026"/>
                      <a:pt x="54317" y="9687"/>
                      <a:pt x="53514" y="8854"/>
                    </a:cubicBezTo>
                    <a:cubicBezTo>
                      <a:pt x="53751" y="8827"/>
                      <a:pt x="53966" y="8816"/>
                      <a:pt x="54164" y="8816"/>
                    </a:cubicBezTo>
                    <a:cubicBezTo>
                      <a:pt x="55231" y="8816"/>
                      <a:pt x="55831" y="9142"/>
                      <a:pt x="56863" y="9142"/>
                    </a:cubicBezTo>
                    <a:cubicBezTo>
                      <a:pt x="56966" y="9142"/>
                      <a:pt x="57074" y="9139"/>
                      <a:pt x="57187" y="9131"/>
                    </a:cubicBezTo>
                    <a:cubicBezTo>
                      <a:pt x="57989" y="8576"/>
                      <a:pt x="57002" y="8360"/>
                      <a:pt x="57187" y="7527"/>
                    </a:cubicBezTo>
                    <a:cubicBezTo>
                      <a:pt x="59193" y="7249"/>
                      <a:pt x="60026" y="6045"/>
                      <a:pt x="61940" y="5675"/>
                    </a:cubicBezTo>
                    <a:cubicBezTo>
                      <a:pt x="61261" y="4842"/>
                      <a:pt x="61415" y="4224"/>
                      <a:pt x="61199" y="3576"/>
                    </a:cubicBezTo>
                    <a:lnTo>
                      <a:pt x="55706" y="3576"/>
                    </a:lnTo>
                    <a:cubicBezTo>
                      <a:pt x="54903" y="4317"/>
                      <a:pt x="53052" y="4317"/>
                      <a:pt x="52743" y="5397"/>
                    </a:cubicBezTo>
                    <a:cubicBezTo>
                      <a:pt x="52558" y="5027"/>
                      <a:pt x="52218" y="4749"/>
                      <a:pt x="52033" y="4348"/>
                    </a:cubicBezTo>
                    <a:cubicBezTo>
                      <a:pt x="51711" y="4348"/>
                      <a:pt x="51355" y="4374"/>
                      <a:pt x="51039" y="4374"/>
                    </a:cubicBezTo>
                    <a:cubicBezTo>
                      <a:pt x="50387" y="4374"/>
                      <a:pt x="49900" y="4262"/>
                      <a:pt x="50212" y="3576"/>
                    </a:cubicBezTo>
                    <a:lnTo>
                      <a:pt x="50212" y="3576"/>
                    </a:lnTo>
                    <a:cubicBezTo>
                      <a:pt x="50548" y="3626"/>
                      <a:pt x="50892" y="3649"/>
                      <a:pt x="51243" y="3649"/>
                    </a:cubicBezTo>
                    <a:cubicBezTo>
                      <a:pt x="53696" y="3649"/>
                      <a:pt x="56450" y="2538"/>
                      <a:pt x="58638" y="1971"/>
                    </a:cubicBezTo>
                    <a:cubicBezTo>
                      <a:pt x="58638" y="2584"/>
                      <a:pt x="59404" y="2816"/>
                      <a:pt x="60241" y="2816"/>
                    </a:cubicBezTo>
                    <a:cubicBezTo>
                      <a:pt x="61092" y="2816"/>
                      <a:pt x="62015" y="2576"/>
                      <a:pt x="62279" y="2249"/>
                    </a:cubicBezTo>
                    <a:cubicBezTo>
                      <a:pt x="62032" y="1632"/>
                      <a:pt x="61971" y="891"/>
                      <a:pt x="61569" y="367"/>
                    </a:cubicBezTo>
                    <a:cubicBezTo>
                      <a:pt x="59409" y="583"/>
                      <a:pt x="58360" y="1601"/>
                      <a:pt x="56045" y="1725"/>
                    </a:cubicBezTo>
                    <a:lnTo>
                      <a:pt x="56045" y="89"/>
                    </a:lnTo>
                    <a:cubicBezTo>
                      <a:pt x="55801" y="28"/>
                      <a:pt x="55582" y="1"/>
                      <a:pt x="553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oogle Shape;1750;p76"/>
            <p:cNvGrpSpPr/>
            <p:nvPr/>
          </p:nvGrpSpPr>
          <p:grpSpPr>
            <a:xfrm>
              <a:off x="1399075" y="1368453"/>
              <a:ext cx="6776596" cy="3106440"/>
              <a:chOff x="238125" y="1381525"/>
              <a:chExt cx="7117525" cy="2929775"/>
            </a:xfrm>
          </p:grpSpPr>
          <p:sp>
            <p:nvSpPr>
              <p:cNvPr id="18" name="Google Shape;1751;p76"/>
              <p:cNvSpPr/>
              <p:nvPr/>
            </p:nvSpPr>
            <p:spPr>
              <a:xfrm>
                <a:off x="2254175" y="1381525"/>
                <a:ext cx="1134175" cy="690600"/>
              </a:xfrm>
              <a:custGeom>
                <a:avLst/>
                <a:gdLst/>
                <a:ahLst/>
                <a:cxnLst/>
                <a:rect l="l" t="t" r="r" b="b"/>
                <a:pathLst>
                  <a:path w="45367" h="27624" extrusionOk="0">
                    <a:moveTo>
                      <a:pt x="36973" y="2129"/>
                    </a:moveTo>
                    <a:cubicBezTo>
                      <a:pt x="36942" y="2901"/>
                      <a:pt x="36139" y="3117"/>
                      <a:pt x="35522" y="3457"/>
                    </a:cubicBezTo>
                    <a:cubicBezTo>
                      <a:pt x="34646" y="3054"/>
                      <a:pt x="33480" y="2888"/>
                      <a:pt x="32079" y="2888"/>
                    </a:cubicBezTo>
                    <a:cubicBezTo>
                      <a:pt x="31653" y="2888"/>
                      <a:pt x="31206" y="2903"/>
                      <a:pt x="30738" y="2932"/>
                    </a:cubicBezTo>
                    <a:cubicBezTo>
                      <a:pt x="31500" y="2246"/>
                      <a:pt x="33097" y="2172"/>
                      <a:pt x="34578" y="2172"/>
                    </a:cubicBezTo>
                    <a:cubicBezTo>
                      <a:pt x="34988" y="2172"/>
                      <a:pt x="35389" y="2177"/>
                      <a:pt x="35761" y="2177"/>
                    </a:cubicBezTo>
                    <a:cubicBezTo>
                      <a:pt x="36223" y="2177"/>
                      <a:pt x="36639" y="2169"/>
                      <a:pt x="36973" y="2129"/>
                    </a:cubicBezTo>
                    <a:close/>
                    <a:moveTo>
                      <a:pt x="35334" y="13288"/>
                    </a:moveTo>
                    <a:cubicBezTo>
                      <a:pt x="35396" y="13288"/>
                      <a:pt x="35459" y="13293"/>
                      <a:pt x="35522" y="13301"/>
                    </a:cubicBezTo>
                    <a:cubicBezTo>
                      <a:pt x="35337" y="13950"/>
                      <a:pt x="34534" y="14166"/>
                      <a:pt x="34411" y="14875"/>
                    </a:cubicBezTo>
                    <a:cubicBezTo>
                      <a:pt x="33480" y="14439"/>
                      <a:pt x="34305" y="13288"/>
                      <a:pt x="35334" y="13288"/>
                    </a:cubicBezTo>
                    <a:close/>
                    <a:moveTo>
                      <a:pt x="31479" y="0"/>
                    </a:moveTo>
                    <a:cubicBezTo>
                      <a:pt x="30960" y="249"/>
                      <a:pt x="30184" y="308"/>
                      <a:pt x="29330" y="308"/>
                    </a:cubicBezTo>
                    <a:cubicBezTo>
                      <a:pt x="28549" y="308"/>
                      <a:pt x="27702" y="258"/>
                      <a:pt x="26927" y="258"/>
                    </a:cubicBezTo>
                    <a:cubicBezTo>
                      <a:pt x="26128" y="258"/>
                      <a:pt x="25404" y="311"/>
                      <a:pt x="24906" y="525"/>
                    </a:cubicBezTo>
                    <a:cubicBezTo>
                      <a:pt x="24775" y="527"/>
                      <a:pt x="24642" y="528"/>
                      <a:pt x="24509" y="528"/>
                    </a:cubicBezTo>
                    <a:cubicBezTo>
                      <a:pt x="24063" y="528"/>
                      <a:pt x="23603" y="518"/>
                      <a:pt x="23158" y="518"/>
                    </a:cubicBezTo>
                    <a:cubicBezTo>
                      <a:pt x="22001" y="518"/>
                      <a:pt x="20945" y="586"/>
                      <a:pt x="20492" y="1080"/>
                    </a:cubicBezTo>
                    <a:cubicBezTo>
                      <a:pt x="20461" y="1667"/>
                      <a:pt x="21480" y="2808"/>
                      <a:pt x="20832" y="2932"/>
                    </a:cubicBezTo>
                    <a:cubicBezTo>
                      <a:pt x="20109" y="2847"/>
                      <a:pt x="19471" y="2823"/>
                      <a:pt x="18875" y="2823"/>
                    </a:cubicBezTo>
                    <a:cubicBezTo>
                      <a:pt x="18093" y="2823"/>
                      <a:pt x="17384" y="2864"/>
                      <a:pt x="16654" y="2864"/>
                    </a:cubicBezTo>
                    <a:cubicBezTo>
                      <a:pt x="15920" y="2864"/>
                      <a:pt x="15163" y="2822"/>
                      <a:pt x="14289" y="2654"/>
                    </a:cubicBezTo>
                    <a:cubicBezTo>
                      <a:pt x="10617" y="3024"/>
                      <a:pt x="8888" y="4784"/>
                      <a:pt x="5123" y="5061"/>
                    </a:cubicBezTo>
                    <a:cubicBezTo>
                      <a:pt x="4784" y="6018"/>
                      <a:pt x="6759" y="5277"/>
                      <a:pt x="6574" y="6111"/>
                    </a:cubicBezTo>
                    <a:cubicBezTo>
                      <a:pt x="5524" y="6759"/>
                      <a:pt x="3549" y="6759"/>
                      <a:pt x="2562" y="7438"/>
                    </a:cubicBezTo>
                    <a:cubicBezTo>
                      <a:pt x="2261" y="7324"/>
                      <a:pt x="1925" y="7255"/>
                      <a:pt x="1594" y="7255"/>
                    </a:cubicBezTo>
                    <a:cubicBezTo>
                      <a:pt x="941" y="7255"/>
                      <a:pt x="307" y="7523"/>
                      <a:pt x="0" y="8240"/>
                    </a:cubicBezTo>
                    <a:cubicBezTo>
                      <a:pt x="162" y="8210"/>
                      <a:pt x="300" y="8196"/>
                      <a:pt x="420" y="8196"/>
                    </a:cubicBezTo>
                    <a:cubicBezTo>
                      <a:pt x="1148" y="8196"/>
                      <a:pt x="1211" y="8685"/>
                      <a:pt x="1821" y="8765"/>
                    </a:cubicBezTo>
                    <a:cubicBezTo>
                      <a:pt x="1821" y="8410"/>
                      <a:pt x="2276" y="8232"/>
                      <a:pt x="2731" y="8232"/>
                    </a:cubicBezTo>
                    <a:cubicBezTo>
                      <a:pt x="3187" y="8232"/>
                      <a:pt x="3642" y="8410"/>
                      <a:pt x="3642" y="8765"/>
                    </a:cubicBezTo>
                    <a:cubicBezTo>
                      <a:pt x="4175" y="8673"/>
                      <a:pt x="4961" y="8274"/>
                      <a:pt x="5522" y="8274"/>
                    </a:cubicBezTo>
                    <a:cubicBezTo>
                      <a:pt x="5902" y="8274"/>
                      <a:pt x="6178" y="8457"/>
                      <a:pt x="6203" y="9042"/>
                    </a:cubicBezTo>
                    <a:cubicBezTo>
                      <a:pt x="5996" y="9055"/>
                      <a:pt x="5777" y="9060"/>
                      <a:pt x="5550" y="9060"/>
                    </a:cubicBezTo>
                    <a:cubicBezTo>
                      <a:pt x="4877" y="9060"/>
                      <a:pt x="4136" y="9019"/>
                      <a:pt x="3449" y="9019"/>
                    </a:cubicBezTo>
                    <a:cubicBezTo>
                      <a:pt x="2644" y="9019"/>
                      <a:pt x="1912" y="9075"/>
                      <a:pt x="1451" y="9320"/>
                    </a:cubicBezTo>
                    <a:cubicBezTo>
                      <a:pt x="1790" y="10308"/>
                      <a:pt x="3179" y="10524"/>
                      <a:pt x="4382" y="10894"/>
                    </a:cubicBezTo>
                    <a:cubicBezTo>
                      <a:pt x="4487" y="10911"/>
                      <a:pt x="4579" y="10919"/>
                      <a:pt x="4659" y="10919"/>
                    </a:cubicBezTo>
                    <a:cubicBezTo>
                      <a:pt x="5361" y="10919"/>
                      <a:pt x="5218" y="10337"/>
                      <a:pt x="5891" y="10337"/>
                    </a:cubicBezTo>
                    <a:cubicBezTo>
                      <a:pt x="5980" y="10337"/>
                      <a:pt x="6083" y="10347"/>
                      <a:pt x="6203" y="10370"/>
                    </a:cubicBezTo>
                    <a:cubicBezTo>
                      <a:pt x="7262" y="10947"/>
                      <a:pt x="8434" y="11243"/>
                      <a:pt x="9615" y="11243"/>
                    </a:cubicBezTo>
                    <a:cubicBezTo>
                      <a:pt x="9949" y="11243"/>
                      <a:pt x="10283" y="11220"/>
                      <a:pt x="10617" y="11172"/>
                    </a:cubicBezTo>
                    <a:lnTo>
                      <a:pt x="10617" y="11172"/>
                    </a:lnTo>
                    <a:cubicBezTo>
                      <a:pt x="10308" y="12345"/>
                      <a:pt x="10863" y="12931"/>
                      <a:pt x="11357" y="13548"/>
                    </a:cubicBezTo>
                    <a:cubicBezTo>
                      <a:pt x="11234" y="14196"/>
                      <a:pt x="10771" y="14567"/>
                      <a:pt x="10987" y="15431"/>
                    </a:cubicBezTo>
                    <a:cubicBezTo>
                      <a:pt x="11175" y="15495"/>
                      <a:pt x="11343" y="15522"/>
                      <a:pt x="11494" y="15522"/>
                    </a:cubicBezTo>
                    <a:cubicBezTo>
                      <a:pt x="12250" y="15522"/>
                      <a:pt x="12601" y="14859"/>
                      <a:pt x="13040" y="14859"/>
                    </a:cubicBezTo>
                    <a:cubicBezTo>
                      <a:pt x="13192" y="14859"/>
                      <a:pt x="13355" y="14939"/>
                      <a:pt x="13548" y="15153"/>
                    </a:cubicBezTo>
                    <a:cubicBezTo>
                      <a:pt x="13702" y="15835"/>
                      <a:pt x="13072" y="15953"/>
                      <a:pt x="12306" y="15953"/>
                    </a:cubicBezTo>
                    <a:cubicBezTo>
                      <a:pt x="11998" y="15953"/>
                      <a:pt x="11667" y="15934"/>
                      <a:pt x="11357" y="15925"/>
                    </a:cubicBezTo>
                    <a:lnTo>
                      <a:pt x="11357" y="15925"/>
                    </a:lnTo>
                    <a:cubicBezTo>
                      <a:pt x="11666" y="17128"/>
                      <a:pt x="14135" y="16758"/>
                      <a:pt x="14629" y="17807"/>
                    </a:cubicBezTo>
                    <a:cubicBezTo>
                      <a:pt x="13795" y="18239"/>
                      <a:pt x="12777" y="18579"/>
                      <a:pt x="12067" y="19134"/>
                    </a:cubicBezTo>
                    <a:cubicBezTo>
                      <a:pt x="13116" y="19474"/>
                      <a:pt x="10925" y="19659"/>
                      <a:pt x="11357" y="20461"/>
                    </a:cubicBezTo>
                    <a:cubicBezTo>
                      <a:pt x="13950" y="21727"/>
                      <a:pt x="11944" y="24782"/>
                      <a:pt x="13888" y="26572"/>
                    </a:cubicBezTo>
                    <a:lnTo>
                      <a:pt x="16480" y="26572"/>
                    </a:lnTo>
                    <a:cubicBezTo>
                      <a:pt x="17500" y="26602"/>
                      <a:pt x="17120" y="27624"/>
                      <a:pt x="18205" y="27624"/>
                    </a:cubicBezTo>
                    <a:cubicBezTo>
                      <a:pt x="18236" y="27624"/>
                      <a:pt x="18268" y="27623"/>
                      <a:pt x="18301" y="27621"/>
                    </a:cubicBezTo>
                    <a:cubicBezTo>
                      <a:pt x="18671" y="27097"/>
                      <a:pt x="18918" y="26449"/>
                      <a:pt x="19783" y="26294"/>
                    </a:cubicBezTo>
                    <a:cubicBezTo>
                      <a:pt x="19320" y="24319"/>
                      <a:pt x="21603" y="24288"/>
                      <a:pt x="21233" y="22313"/>
                    </a:cubicBezTo>
                    <a:cubicBezTo>
                      <a:pt x="22159" y="22313"/>
                      <a:pt x="21727" y="21295"/>
                      <a:pt x="22684" y="21264"/>
                    </a:cubicBezTo>
                    <a:cubicBezTo>
                      <a:pt x="22952" y="21365"/>
                      <a:pt x="23168" y="21403"/>
                      <a:pt x="23354" y="21403"/>
                    </a:cubicBezTo>
                    <a:cubicBezTo>
                      <a:pt x="23910" y="21403"/>
                      <a:pt x="24191" y="21063"/>
                      <a:pt x="24765" y="21063"/>
                    </a:cubicBezTo>
                    <a:cubicBezTo>
                      <a:pt x="24991" y="21063"/>
                      <a:pt x="25263" y="21116"/>
                      <a:pt x="25615" y="21264"/>
                    </a:cubicBezTo>
                    <a:cubicBezTo>
                      <a:pt x="26202" y="20863"/>
                      <a:pt x="26819" y="20523"/>
                      <a:pt x="27467" y="20214"/>
                    </a:cubicBezTo>
                    <a:cubicBezTo>
                      <a:pt x="29226" y="19875"/>
                      <a:pt x="29998" y="18857"/>
                      <a:pt x="31849" y="18610"/>
                    </a:cubicBezTo>
                    <a:cubicBezTo>
                      <a:pt x="32004" y="17653"/>
                      <a:pt x="35090" y="17406"/>
                      <a:pt x="34041" y="16480"/>
                    </a:cubicBezTo>
                    <a:lnTo>
                      <a:pt x="34041" y="16480"/>
                    </a:lnTo>
                    <a:cubicBezTo>
                      <a:pt x="33877" y="16616"/>
                      <a:pt x="33674" y="16670"/>
                      <a:pt x="33447" y="16670"/>
                    </a:cubicBezTo>
                    <a:cubicBezTo>
                      <a:pt x="32644" y="16670"/>
                      <a:pt x="31532" y="16004"/>
                      <a:pt x="30738" y="15956"/>
                    </a:cubicBezTo>
                    <a:cubicBezTo>
                      <a:pt x="31397" y="15956"/>
                      <a:pt x="31251" y="15370"/>
                      <a:pt x="31925" y="15370"/>
                    </a:cubicBezTo>
                    <a:cubicBezTo>
                      <a:pt x="32010" y="15370"/>
                      <a:pt x="32107" y="15379"/>
                      <a:pt x="32220" y="15400"/>
                    </a:cubicBezTo>
                    <a:cubicBezTo>
                      <a:pt x="33526" y="15756"/>
                      <a:pt x="34290" y="16484"/>
                      <a:pt x="36021" y="16484"/>
                    </a:cubicBezTo>
                    <a:cubicBezTo>
                      <a:pt x="36090" y="16484"/>
                      <a:pt x="36160" y="16483"/>
                      <a:pt x="36232" y="16480"/>
                    </a:cubicBezTo>
                    <a:cubicBezTo>
                      <a:pt x="37466" y="15832"/>
                      <a:pt x="34473" y="15307"/>
                      <a:pt x="35522" y="14875"/>
                    </a:cubicBezTo>
                    <a:lnTo>
                      <a:pt x="35522" y="14875"/>
                    </a:lnTo>
                    <a:cubicBezTo>
                      <a:pt x="36047" y="15030"/>
                      <a:pt x="36448" y="15277"/>
                      <a:pt x="36973" y="15400"/>
                    </a:cubicBezTo>
                    <a:cubicBezTo>
                      <a:pt x="37250" y="14505"/>
                      <a:pt x="36571" y="14289"/>
                      <a:pt x="36232" y="13826"/>
                    </a:cubicBezTo>
                    <a:cubicBezTo>
                      <a:pt x="39256" y="13703"/>
                      <a:pt x="38269" y="11018"/>
                      <a:pt x="37713" y="9567"/>
                    </a:cubicBezTo>
                    <a:cubicBezTo>
                      <a:pt x="38518" y="9383"/>
                      <a:pt x="39339" y="9285"/>
                      <a:pt x="40165" y="9285"/>
                    </a:cubicBezTo>
                    <a:cubicBezTo>
                      <a:pt x="40448" y="9285"/>
                      <a:pt x="40732" y="9297"/>
                      <a:pt x="41015" y="9320"/>
                    </a:cubicBezTo>
                    <a:cubicBezTo>
                      <a:pt x="40923" y="8148"/>
                      <a:pt x="39040" y="8271"/>
                      <a:pt x="38084" y="7715"/>
                    </a:cubicBezTo>
                    <a:lnTo>
                      <a:pt x="38084" y="7715"/>
                    </a:lnTo>
                    <a:cubicBezTo>
                      <a:pt x="38156" y="7723"/>
                      <a:pt x="38222" y="7727"/>
                      <a:pt x="38283" y="7727"/>
                    </a:cubicBezTo>
                    <a:cubicBezTo>
                      <a:pt x="39062" y="7727"/>
                      <a:pt x="39012" y="7139"/>
                      <a:pt x="39809" y="7139"/>
                    </a:cubicBezTo>
                    <a:cubicBezTo>
                      <a:pt x="39939" y="7139"/>
                      <a:pt x="40092" y="7154"/>
                      <a:pt x="40275" y="7191"/>
                    </a:cubicBezTo>
                    <a:cubicBezTo>
                      <a:pt x="40522" y="6358"/>
                      <a:pt x="39627" y="6419"/>
                      <a:pt x="39904" y="5586"/>
                    </a:cubicBezTo>
                    <a:lnTo>
                      <a:pt x="39904" y="5586"/>
                    </a:lnTo>
                    <a:cubicBezTo>
                      <a:pt x="39989" y="5596"/>
                      <a:pt x="40066" y="5601"/>
                      <a:pt x="40137" y="5601"/>
                    </a:cubicBezTo>
                    <a:cubicBezTo>
                      <a:pt x="41084" y="5601"/>
                      <a:pt x="40916" y="4769"/>
                      <a:pt x="41863" y="4769"/>
                    </a:cubicBezTo>
                    <a:cubicBezTo>
                      <a:pt x="41934" y="4769"/>
                      <a:pt x="42011" y="4774"/>
                      <a:pt x="42096" y="4784"/>
                    </a:cubicBezTo>
                    <a:cubicBezTo>
                      <a:pt x="42227" y="4753"/>
                      <a:pt x="42384" y="4742"/>
                      <a:pt x="42557" y="4742"/>
                    </a:cubicBezTo>
                    <a:cubicBezTo>
                      <a:pt x="43060" y="4742"/>
                      <a:pt x="43694" y="4838"/>
                      <a:pt x="44196" y="4838"/>
                    </a:cubicBezTo>
                    <a:cubicBezTo>
                      <a:pt x="44737" y="4838"/>
                      <a:pt x="45124" y="4726"/>
                      <a:pt x="45028" y="4259"/>
                    </a:cubicBezTo>
                    <a:cubicBezTo>
                      <a:pt x="45367" y="3302"/>
                      <a:pt x="43454" y="3981"/>
                      <a:pt x="43207" y="3457"/>
                    </a:cubicBezTo>
                    <a:cubicBezTo>
                      <a:pt x="42400" y="3399"/>
                      <a:pt x="42508" y="2642"/>
                      <a:pt x="41597" y="2642"/>
                    </a:cubicBezTo>
                    <a:cubicBezTo>
                      <a:pt x="41532" y="2642"/>
                      <a:pt x="41462" y="2646"/>
                      <a:pt x="41386" y="2654"/>
                    </a:cubicBezTo>
                    <a:cubicBezTo>
                      <a:pt x="41280" y="2644"/>
                      <a:pt x="41174" y="2639"/>
                      <a:pt x="41069" y="2639"/>
                    </a:cubicBezTo>
                    <a:cubicBezTo>
                      <a:pt x="39811" y="2639"/>
                      <a:pt x="38540" y="3298"/>
                      <a:pt x="37751" y="3298"/>
                    </a:cubicBezTo>
                    <a:cubicBezTo>
                      <a:pt x="37595" y="3298"/>
                      <a:pt x="37457" y="3272"/>
                      <a:pt x="37343" y="3210"/>
                    </a:cubicBezTo>
                    <a:cubicBezTo>
                      <a:pt x="37559" y="1852"/>
                      <a:pt x="40583" y="2531"/>
                      <a:pt x="41015" y="1327"/>
                    </a:cubicBezTo>
                    <a:cubicBezTo>
                      <a:pt x="40397" y="708"/>
                      <a:pt x="39243" y="487"/>
                      <a:pt x="37759" y="487"/>
                    </a:cubicBezTo>
                    <a:cubicBezTo>
                      <a:pt x="37393" y="487"/>
                      <a:pt x="37006" y="500"/>
                      <a:pt x="36602" y="525"/>
                    </a:cubicBezTo>
                    <a:cubicBezTo>
                      <a:pt x="35906" y="360"/>
                      <a:pt x="35101" y="151"/>
                      <a:pt x="34426" y="151"/>
                    </a:cubicBezTo>
                    <a:cubicBezTo>
                      <a:pt x="33964" y="151"/>
                      <a:pt x="33563" y="249"/>
                      <a:pt x="33300" y="525"/>
                    </a:cubicBezTo>
                    <a:cubicBezTo>
                      <a:pt x="32991" y="154"/>
                      <a:pt x="32158" y="154"/>
                      <a:pt x="314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1752;p76"/>
              <p:cNvSpPr/>
              <p:nvPr/>
            </p:nvSpPr>
            <p:spPr>
              <a:xfrm>
                <a:off x="1851425" y="1421625"/>
                <a:ext cx="649650" cy="264950"/>
              </a:xfrm>
              <a:custGeom>
                <a:avLst/>
                <a:gdLst/>
                <a:ahLst/>
                <a:cxnLst/>
                <a:rect l="l" t="t" r="r" b="b"/>
                <a:pathLst>
                  <a:path w="25986" h="10598" extrusionOk="0">
                    <a:moveTo>
                      <a:pt x="9049" y="9278"/>
                    </a:moveTo>
                    <a:cubicBezTo>
                      <a:pt x="9073" y="9278"/>
                      <a:pt x="9092" y="9282"/>
                      <a:pt x="9104" y="9290"/>
                    </a:cubicBezTo>
                    <a:lnTo>
                      <a:pt x="9135" y="9290"/>
                    </a:lnTo>
                    <a:cubicBezTo>
                      <a:pt x="9295" y="9424"/>
                      <a:pt x="8971" y="9580"/>
                      <a:pt x="8800" y="9580"/>
                    </a:cubicBezTo>
                    <a:cubicBezTo>
                      <a:pt x="8774" y="9580"/>
                      <a:pt x="8751" y="9576"/>
                      <a:pt x="8734" y="9568"/>
                    </a:cubicBezTo>
                    <a:cubicBezTo>
                      <a:pt x="8574" y="9435"/>
                      <a:pt x="8898" y="9278"/>
                      <a:pt x="9049" y="9278"/>
                    </a:cubicBezTo>
                    <a:close/>
                    <a:moveTo>
                      <a:pt x="24906" y="1"/>
                    </a:moveTo>
                    <a:cubicBezTo>
                      <a:pt x="23663" y="123"/>
                      <a:pt x="22326" y="160"/>
                      <a:pt x="20931" y="160"/>
                    </a:cubicBezTo>
                    <a:cubicBezTo>
                      <a:pt x="18618" y="160"/>
                      <a:pt x="16144" y="56"/>
                      <a:pt x="13674" y="56"/>
                    </a:cubicBezTo>
                    <a:cubicBezTo>
                      <a:pt x="10452" y="56"/>
                      <a:pt x="7234" y="233"/>
                      <a:pt x="4383" y="1050"/>
                    </a:cubicBezTo>
                    <a:cubicBezTo>
                      <a:pt x="3889" y="2655"/>
                      <a:pt x="5957" y="2377"/>
                      <a:pt x="6203" y="3457"/>
                    </a:cubicBezTo>
                    <a:cubicBezTo>
                      <a:pt x="6134" y="3461"/>
                      <a:pt x="6068" y="3463"/>
                      <a:pt x="6004" y="3463"/>
                    </a:cubicBezTo>
                    <a:cubicBezTo>
                      <a:pt x="4031" y="3463"/>
                      <a:pt x="4369" y="1832"/>
                      <a:pt x="2435" y="1832"/>
                    </a:cubicBezTo>
                    <a:cubicBezTo>
                      <a:pt x="2244" y="1832"/>
                      <a:pt x="2030" y="1848"/>
                      <a:pt x="1790" y="1883"/>
                    </a:cubicBezTo>
                    <a:cubicBezTo>
                      <a:pt x="1667" y="2223"/>
                      <a:pt x="1265" y="2377"/>
                      <a:pt x="1420" y="2933"/>
                    </a:cubicBezTo>
                    <a:cubicBezTo>
                      <a:pt x="1361" y="2933"/>
                      <a:pt x="1301" y="2932"/>
                      <a:pt x="1241" y="2932"/>
                    </a:cubicBezTo>
                    <a:cubicBezTo>
                      <a:pt x="700" y="2932"/>
                      <a:pt x="142" y="2957"/>
                      <a:pt x="309" y="3457"/>
                    </a:cubicBezTo>
                    <a:cubicBezTo>
                      <a:pt x="0" y="4291"/>
                      <a:pt x="1265" y="4013"/>
                      <a:pt x="1451" y="4507"/>
                    </a:cubicBezTo>
                    <a:lnTo>
                      <a:pt x="1451" y="6111"/>
                    </a:lnTo>
                    <a:cubicBezTo>
                      <a:pt x="1636" y="6081"/>
                      <a:pt x="1796" y="6068"/>
                      <a:pt x="1939" y="6068"/>
                    </a:cubicBezTo>
                    <a:cubicBezTo>
                      <a:pt x="2651" y="6068"/>
                      <a:pt x="2917" y="6389"/>
                      <a:pt x="3611" y="6389"/>
                    </a:cubicBezTo>
                    <a:cubicBezTo>
                      <a:pt x="3765" y="5360"/>
                      <a:pt x="5313" y="4417"/>
                      <a:pt x="6574" y="4417"/>
                    </a:cubicBezTo>
                    <a:cubicBezTo>
                      <a:pt x="6827" y="4417"/>
                      <a:pt x="7068" y="4455"/>
                      <a:pt x="7284" y="4537"/>
                    </a:cubicBezTo>
                    <a:cubicBezTo>
                      <a:pt x="7506" y="4982"/>
                      <a:pt x="7249" y="5076"/>
                      <a:pt x="6865" y="5076"/>
                    </a:cubicBezTo>
                    <a:cubicBezTo>
                      <a:pt x="6584" y="5076"/>
                      <a:pt x="6235" y="5026"/>
                      <a:pt x="5956" y="5026"/>
                    </a:cubicBezTo>
                    <a:cubicBezTo>
                      <a:pt x="5661" y="5026"/>
                      <a:pt x="5444" y="5081"/>
                      <a:pt x="5463" y="5309"/>
                    </a:cubicBezTo>
                    <a:cubicBezTo>
                      <a:pt x="6574" y="5710"/>
                      <a:pt x="4197" y="5803"/>
                      <a:pt x="4352" y="6389"/>
                    </a:cubicBezTo>
                    <a:cubicBezTo>
                      <a:pt x="4546" y="6352"/>
                      <a:pt x="4716" y="6333"/>
                      <a:pt x="4861" y="6333"/>
                    </a:cubicBezTo>
                    <a:cubicBezTo>
                      <a:pt x="5434" y="6333"/>
                      <a:pt x="5635" y="6619"/>
                      <a:pt x="5463" y="7161"/>
                    </a:cubicBezTo>
                    <a:cubicBezTo>
                      <a:pt x="4751" y="7161"/>
                      <a:pt x="4479" y="6868"/>
                      <a:pt x="3785" y="6868"/>
                    </a:cubicBezTo>
                    <a:cubicBezTo>
                      <a:pt x="3636" y="6868"/>
                      <a:pt x="3468" y="6881"/>
                      <a:pt x="3272" y="6914"/>
                    </a:cubicBezTo>
                    <a:cubicBezTo>
                      <a:pt x="3302" y="7685"/>
                      <a:pt x="2037" y="7438"/>
                      <a:pt x="2531" y="8519"/>
                    </a:cubicBezTo>
                    <a:cubicBezTo>
                      <a:pt x="3365" y="8436"/>
                      <a:pt x="4110" y="8359"/>
                      <a:pt x="4768" y="8359"/>
                    </a:cubicBezTo>
                    <a:cubicBezTo>
                      <a:pt x="5836" y="8359"/>
                      <a:pt x="6672" y="8564"/>
                      <a:pt x="7284" y="9290"/>
                    </a:cubicBezTo>
                    <a:cubicBezTo>
                      <a:pt x="6906" y="9346"/>
                      <a:pt x="6545" y="9370"/>
                      <a:pt x="6199" y="9370"/>
                    </a:cubicBezTo>
                    <a:cubicBezTo>
                      <a:pt x="4302" y="9370"/>
                      <a:pt x="2864" y="8652"/>
                      <a:pt x="1546" y="8652"/>
                    </a:cubicBezTo>
                    <a:cubicBezTo>
                      <a:pt x="1263" y="8652"/>
                      <a:pt x="985" y="8685"/>
                      <a:pt x="710" y="8766"/>
                    </a:cubicBezTo>
                    <a:cubicBezTo>
                      <a:pt x="401" y="10031"/>
                      <a:pt x="2901" y="9259"/>
                      <a:pt x="2901" y="10370"/>
                    </a:cubicBezTo>
                    <a:cubicBezTo>
                      <a:pt x="3189" y="10338"/>
                      <a:pt x="3486" y="10325"/>
                      <a:pt x="3789" y="10325"/>
                    </a:cubicBezTo>
                    <a:cubicBezTo>
                      <a:pt x="5170" y="10325"/>
                      <a:pt x="6671" y="10597"/>
                      <a:pt x="7896" y="10597"/>
                    </a:cubicBezTo>
                    <a:cubicBezTo>
                      <a:pt x="8999" y="10597"/>
                      <a:pt x="9879" y="10376"/>
                      <a:pt x="10246" y="9537"/>
                    </a:cubicBezTo>
                    <a:cubicBezTo>
                      <a:pt x="10392" y="9552"/>
                      <a:pt x="10530" y="9559"/>
                      <a:pt x="10658" y="9559"/>
                    </a:cubicBezTo>
                    <a:cubicBezTo>
                      <a:pt x="11349" y="9559"/>
                      <a:pt x="11775" y="9338"/>
                      <a:pt x="11697" y="8766"/>
                    </a:cubicBezTo>
                    <a:cubicBezTo>
                      <a:pt x="11789" y="8519"/>
                      <a:pt x="11632" y="8457"/>
                      <a:pt x="11389" y="8457"/>
                    </a:cubicBezTo>
                    <a:cubicBezTo>
                      <a:pt x="11147" y="8457"/>
                      <a:pt x="10820" y="8519"/>
                      <a:pt x="10574" y="8519"/>
                    </a:cubicBezTo>
                    <a:cubicBezTo>
                      <a:pt x="10329" y="8519"/>
                      <a:pt x="10164" y="8457"/>
                      <a:pt x="10246" y="8210"/>
                    </a:cubicBezTo>
                    <a:lnTo>
                      <a:pt x="12808" y="8210"/>
                    </a:lnTo>
                    <a:cubicBezTo>
                      <a:pt x="12808" y="6790"/>
                      <a:pt x="15030" y="7006"/>
                      <a:pt x="14629" y="5309"/>
                    </a:cubicBezTo>
                    <a:cubicBezTo>
                      <a:pt x="16372" y="5253"/>
                      <a:pt x="16655" y="4197"/>
                      <a:pt x="18467" y="4197"/>
                    </a:cubicBezTo>
                    <a:cubicBezTo>
                      <a:pt x="18643" y="4197"/>
                      <a:pt x="18834" y="4207"/>
                      <a:pt x="19042" y="4229"/>
                    </a:cubicBezTo>
                    <a:cubicBezTo>
                      <a:pt x="19489" y="3603"/>
                      <a:pt x="20167" y="3178"/>
                      <a:pt x="21466" y="3178"/>
                    </a:cubicBezTo>
                    <a:cubicBezTo>
                      <a:pt x="21511" y="3178"/>
                      <a:pt x="21557" y="3179"/>
                      <a:pt x="21603" y="3180"/>
                    </a:cubicBezTo>
                    <a:cubicBezTo>
                      <a:pt x="22066" y="2501"/>
                      <a:pt x="20770" y="1883"/>
                      <a:pt x="21603" y="1853"/>
                    </a:cubicBezTo>
                    <a:cubicBezTo>
                      <a:pt x="23147" y="1328"/>
                      <a:pt x="25369" y="2099"/>
                      <a:pt x="25986" y="525"/>
                    </a:cubicBezTo>
                    <a:cubicBezTo>
                      <a:pt x="25986" y="93"/>
                      <a:pt x="24967" y="371"/>
                      <a:pt x="2490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Google Shape;1753;p76"/>
              <p:cNvSpPr/>
              <p:nvPr/>
            </p:nvSpPr>
            <p:spPr>
              <a:xfrm>
                <a:off x="3936900" y="1467925"/>
                <a:ext cx="25155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197" extrusionOk="0">
                    <a:moveTo>
                      <a:pt x="63" y="1"/>
                    </a:moveTo>
                    <a:lnTo>
                      <a:pt x="63" y="1"/>
                    </a:lnTo>
                    <a:cubicBezTo>
                      <a:pt x="1" y="402"/>
                      <a:pt x="155" y="803"/>
                      <a:pt x="433" y="1081"/>
                    </a:cubicBezTo>
                    <a:cubicBezTo>
                      <a:pt x="2402" y="1527"/>
                      <a:pt x="4081" y="2197"/>
                      <a:pt x="6666" y="2197"/>
                    </a:cubicBezTo>
                    <a:cubicBezTo>
                      <a:pt x="7120" y="2197"/>
                      <a:pt x="7601" y="2176"/>
                      <a:pt x="8117" y="2130"/>
                    </a:cubicBezTo>
                    <a:cubicBezTo>
                      <a:pt x="8333" y="1389"/>
                      <a:pt x="10062" y="1729"/>
                      <a:pt x="9599" y="525"/>
                    </a:cubicBezTo>
                    <a:cubicBezTo>
                      <a:pt x="6266" y="155"/>
                      <a:pt x="3056" y="62"/>
                      <a:pt x="6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Google Shape;1754;p76"/>
              <p:cNvSpPr/>
              <p:nvPr/>
            </p:nvSpPr>
            <p:spPr>
              <a:xfrm>
                <a:off x="3736300" y="1480175"/>
                <a:ext cx="330250" cy="173850"/>
              </a:xfrm>
              <a:custGeom>
                <a:avLst/>
                <a:gdLst/>
                <a:ahLst/>
                <a:cxnLst/>
                <a:rect l="l" t="t" r="r" b="b"/>
                <a:pathLst>
                  <a:path w="13210" h="6954" extrusionOk="0">
                    <a:moveTo>
                      <a:pt x="5298" y="0"/>
                    </a:moveTo>
                    <a:cubicBezTo>
                      <a:pt x="5143" y="0"/>
                      <a:pt x="4981" y="11"/>
                      <a:pt x="4815" y="35"/>
                    </a:cubicBezTo>
                    <a:cubicBezTo>
                      <a:pt x="3735" y="467"/>
                      <a:pt x="5402" y="1393"/>
                      <a:pt x="4414" y="1609"/>
                    </a:cubicBezTo>
                    <a:cubicBezTo>
                      <a:pt x="3969" y="880"/>
                      <a:pt x="2623" y="161"/>
                      <a:pt x="1532" y="161"/>
                    </a:cubicBezTo>
                    <a:cubicBezTo>
                      <a:pt x="730" y="161"/>
                      <a:pt x="66" y="550"/>
                      <a:pt x="1" y="1609"/>
                    </a:cubicBezTo>
                    <a:cubicBezTo>
                      <a:pt x="217" y="2412"/>
                      <a:pt x="1606" y="2257"/>
                      <a:pt x="1883" y="2967"/>
                    </a:cubicBezTo>
                    <a:cubicBezTo>
                      <a:pt x="1822" y="3615"/>
                      <a:pt x="1173" y="3800"/>
                      <a:pt x="1883" y="4294"/>
                    </a:cubicBezTo>
                    <a:cubicBezTo>
                      <a:pt x="3316" y="4236"/>
                      <a:pt x="3419" y="3235"/>
                      <a:pt x="4896" y="3235"/>
                    </a:cubicBezTo>
                    <a:cubicBezTo>
                      <a:pt x="4978" y="3235"/>
                      <a:pt x="5064" y="3238"/>
                      <a:pt x="5155" y="3245"/>
                    </a:cubicBezTo>
                    <a:cubicBezTo>
                      <a:pt x="5062" y="4418"/>
                      <a:pt x="3365" y="4418"/>
                      <a:pt x="3334" y="5621"/>
                    </a:cubicBezTo>
                    <a:cubicBezTo>
                      <a:pt x="3920" y="5997"/>
                      <a:pt x="4596" y="6211"/>
                      <a:pt x="5280" y="6211"/>
                    </a:cubicBezTo>
                    <a:cubicBezTo>
                      <a:pt x="5496" y="6211"/>
                      <a:pt x="5712" y="6190"/>
                      <a:pt x="5926" y="6146"/>
                    </a:cubicBezTo>
                    <a:lnTo>
                      <a:pt x="5926" y="6146"/>
                    </a:lnTo>
                    <a:cubicBezTo>
                      <a:pt x="5784" y="6788"/>
                      <a:pt x="6318" y="6953"/>
                      <a:pt x="7051" y="6953"/>
                    </a:cubicBezTo>
                    <a:cubicBezTo>
                      <a:pt x="7270" y="6953"/>
                      <a:pt x="7506" y="6939"/>
                      <a:pt x="7747" y="6917"/>
                    </a:cubicBezTo>
                    <a:cubicBezTo>
                      <a:pt x="8025" y="5930"/>
                      <a:pt x="8395" y="4942"/>
                      <a:pt x="8827" y="4016"/>
                    </a:cubicBezTo>
                    <a:cubicBezTo>
                      <a:pt x="9661" y="4615"/>
                      <a:pt x="10186" y="5434"/>
                      <a:pt x="11832" y="5434"/>
                    </a:cubicBezTo>
                    <a:cubicBezTo>
                      <a:pt x="12137" y="5434"/>
                      <a:pt x="12480" y="5406"/>
                      <a:pt x="12870" y="5343"/>
                    </a:cubicBezTo>
                    <a:cubicBezTo>
                      <a:pt x="13210" y="3307"/>
                      <a:pt x="10957" y="3183"/>
                      <a:pt x="9938" y="2165"/>
                    </a:cubicBezTo>
                    <a:cubicBezTo>
                      <a:pt x="9907" y="2320"/>
                      <a:pt x="9830" y="2377"/>
                      <a:pt x="9723" y="2377"/>
                    </a:cubicBezTo>
                    <a:cubicBezTo>
                      <a:pt x="9411" y="2377"/>
                      <a:pt x="8852" y="1886"/>
                      <a:pt x="8482" y="1886"/>
                    </a:cubicBezTo>
                    <a:cubicBezTo>
                      <a:pt x="8473" y="1886"/>
                      <a:pt x="8465" y="1886"/>
                      <a:pt x="8457" y="1887"/>
                    </a:cubicBezTo>
                    <a:cubicBezTo>
                      <a:pt x="8383" y="1889"/>
                      <a:pt x="8312" y="1891"/>
                      <a:pt x="8242" y="1891"/>
                    </a:cubicBezTo>
                    <a:cubicBezTo>
                      <a:pt x="7463" y="1891"/>
                      <a:pt x="6922" y="1730"/>
                      <a:pt x="6667" y="1362"/>
                    </a:cubicBezTo>
                    <a:cubicBezTo>
                      <a:pt x="7409" y="730"/>
                      <a:pt x="6560" y="0"/>
                      <a:pt x="529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Google Shape;1755;p76"/>
              <p:cNvSpPr/>
              <p:nvPr/>
            </p:nvSpPr>
            <p:spPr>
              <a:xfrm>
                <a:off x="4624150" y="1482300"/>
                <a:ext cx="84325" cy="39450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1578" extrusionOk="0">
                    <a:moveTo>
                      <a:pt x="1973" y="0"/>
                    </a:moveTo>
                    <a:cubicBezTo>
                      <a:pt x="1042" y="0"/>
                      <a:pt x="1" y="511"/>
                      <a:pt x="70" y="1277"/>
                    </a:cubicBezTo>
                    <a:cubicBezTo>
                      <a:pt x="406" y="1498"/>
                      <a:pt x="700" y="1578"/>
                      <a:pt x="976" y="1578"/>
                    </a:cubicBezTo>
                    <a:cubicBezTo>
                      <a:pt x="1703" y="1578"/>
                      <a:pt x="2308" y="1025"/>
                      <a:pt x="3219" y="1025"/>
                    </a:cubicBezTo>
                    <a:cubicBezTo>
                      <a:pt x="3269" y="1025"/>
                      <a:pt x="3320" y="1027"/>
                      <a:pt x="3373" y="1030"/>
                    </a:cubicBezTo>
                    <a:cubicBezTo>
                      <a:pt x="3346" y="304"/>
                      <a:pt x="2692" y="0"/>
                      <a:pt x="197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Google Shape;1756;p76"/>
              <p:cNvSpPr/>
              <p:nvPr/>
            </p:nvSpPr>
            <p:spPr>
              <a:xfrm>
                <a:off x="5209950" y="1499850"/>
                <a:ext cx="1759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7038" h="2035" extrusionOk="0">
                    <a:moveTo>
                      <a:pt x="3128" y="0"/>
                    </a:moveTo>
                    <a:cubicBezTo>
                      <a:pt x="2310" y="0"/>
                      <a:pt x="1499" y="103"/>
                      <a:pt x="834" y="328"/>
                    </a:cubicBezTo>
                    <a:cubicBezTo>
                      <a:pt x="1" y="359"/>
                      <a:pt x="649" y="1439"/>
                      <a:pt x="464" y="1902"/>
                    </a:cubicBezTo>
                    <a:cubicBezTo>
                      <a:pt x="837" y="1858"/>
                      <a:pt x="1212" y="1841"/>
                      <a:pt x="1585" y="1841"/>
                    </a:cubicBezTo>
                    <a:cubicBezTo>
                      <a:pt x="2842" y="1841"/>
                      <a:pt x="4065" y="2034"/>
                      <a:pt x="5046" y="2034"/>
                    </a:cubicBezTo>
                    <a:cubicBezTo>
                      <a:pt x="6013" y="2034"/>
                      <a:pt x="6744" y="1846"/>
                      <a:pt x="7037" y="1100"/>
                    </a:cubicBezTo>
                    <a:cubicBezTo>
                      <a:pt x="6460" y="419"/>
                      <a:pt x="4779" y="0"/>
                      <a:pt x="31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Google Shape;1757;p76"/>
              <p:cNvSpPr/>
              <p:nvPr/>
            </p:nvSpPr>
            <p:spPr>
              <a:xfrm>
                <a:off x="4553375" y="1607575"/>
                <a:ext cx="301700" cy="199075"/>
              </a:xfrm>
              <a:custGeom>
                <a:avLst/>
                <a:gdLst/>
                <a:ahLst/>
                <a:cxnLst/>
                <a:rect l="l" t="t" r="r" b="b"/>
                <a:pathLst>
                  <a:path w="12068" h="7963" extrusionOk="0">
                    <a:moveTo>
                      <a:pt x="10247" y="0"/>
                    </a:moveTo>
                    <a:cubicBezTo>
                      <a:pt x="10154" y="186"/>
                      <a:pt x="10247" y="525"/>
                      <a:pt x="9876" y="525"/>
                    </a:cubicBezTo>
                    <a:cubicBezTo>
                      <a:pt x="7130" y="741"/>
                      <a:pt x="5062" y="1482"/>
                      <a:pt x="2932" y="2099"/>
                    </a:cubicBezTo>
                    <a:cubicBezTo>
                      <a:pt x="3087" y="3488"/>
                      <a:pt x="1142" y="3303"/>
                      <a:pt x="1451" y="4753"/>
                    </a:cubicBezTo>
                    <a:cubicBezTo>
                      <a:pt x="988" y="5340"/>
                      <a:pt x="93" y="5525"/>
                      <a:pt x="0" y="6358"/>
                    </a:cubicBezTo>
                    <a:cubicBezTo>
                      <a:pt x="1173" y="6975"/>
                      <a:pt x="2377" y="7500"/>
                      <a:pt x="3642" y="7963"/>
                    </a:cubicBezTo>
                    <a:cubicBezTo>
                      <a:pt x="3796" y="7623"/>
                      <a:pt x="4105" y="7438"/>
                      <a:pt x="4753" y="7438"/>
                    </a:cubicBezTo>
                    <a:cubicBezTo>
                      <a:pt x="4198" y="6204"/>
                      <a:pt x="2500" y="5895"/>
                      <a:pt x="2901" y="3982"/>
                    </a:cubicBezTo>
                    <a:cubicBezTo>
                      <a:pt x="5494" y="3796"/>
                      <a:pt x="6451" y="2469"/>
                      <a:pt x="8395" y="1852"/>
                    </a:cubicBezTo>
                    <a:cubicBezTo>
                      <a:pt x="8619" y="1867"/>
                      <a:pt x="8831" y="1875"/>
                      <a:pt x="9034" y="1875"/>
                    </a:cubicBezTo>
                    <a:cubicBezTo>
                      <a:pt x="10922" y="1875"/>
                      <a:pt x="11872" y="1227"/>
                      <a:pt x="1206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oogle Shape;1758;p76"/>
              <p:cNvSpPr/>
              <p:nvPr/>
            </p:nvSpPr>
            <p:spPr>
              <a:xfrm>
                <a:off x="6098000" y="1607200"/>
                <a:ext cx="15897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6359" h="2670" extrusionOk="0">
                    <a:moveTo>
                      <a:pt x="3635" y="0"/>
                    </a:moveTo>
                    <a:cubicBezTo>
                      <a:pt x="3559" y="0"/>
                      <a:pt x="3480" y="5"/>
                      <a:pt x="3396" y="15"/>
                    </a:cubicBezTo>
                    <a:cubicBezTo>
                      <a:pt x="3252" y="15"/>
                      <a:pt x="3082" y="550"/>
                      <a:pt x="2761" y="550"/>
                    </a:cubicBezTo>
                    <a:cubicBezTo>
                      <a:pt x="2737" y="550"/>
                      <a:pt x="2712" y="547"/>
                      <a:pt x="2686" y="540"/>
                    </a:cubicBezTo>
                    <a:lnTo>
                      <a:pt x="495" y="540"/>
                    </a:lnTo>
                    <a:cubicBezTo>
                      <a:pt x="1" y="2484"/>
                      <a:pt x="3087" y="1836"/>
                      <a:pt x="4136" y="2670"/>
                    </a:cubicBezTo>
                    <a:cubicBezTo>
                      <a:pt x="5031" y="2238"/>
                      <a:pt x="5463" y="1528"/>
                      <a:pt x="6358" y="1065"/>
                    </a:cubicBezTo>
                    <a:cubicBezTo>
                      <a:pt x="5033" y="950"/>
                      <a:pt x="4703" y="0"/>
                      <a:pt x="363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oogle Shape;1759;p76"/>
              <p:cNvSpPr/>
              <p:nvPr/>
            </p:nvSpPr>
            <p:spPr>
              <a:xfrm>
                <a:off x="3123700" y="1866750"/>
                <a:ext cx="211425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8457" h="4232" extrusionOk="0">
                    <a:moveTo>
                      <a:pt x="1568" y="0"/>
                    </a:moveTo>
                    <a:cubicBezTo>
                      <a:pt x="1530" y="0"/>
                      <a:pt x="1491" y="1"/>
                      <a:pt x="1451" y="3"/>
                    </a:cubicBezTo>
                    <a:cubicBezTo>
                      <a:pt x="1914" y="1268"/>
                      <a:pt x="0" y="898"/>
                      <a:pt x="0" y="1855"/>
                    </a:cubicBezTo>
                    <a:cubicBezTo>
                      <a:pt x="154" y="1887"/>
                      <a:pt x="284" y="1901"/>
                      <a:pt x="395" y="1901"/>
                    </a:cubicBezTo>
                    <a:cubicBezTo>
                      <a:pt x="953" y="1901"/>
                      <a:pt x="1067" y="1560"/>
                      <a:pt x="1604" y="1560"/>
                    </a:cubicBezTo>
                    <a:cubicBezTo>
                      <a:pt x="1669" y="1560"/>
                      <a:pt x="1741" y="1566"/>
                      <a:pt x="1821" y="1577"/>
                    </a:cubicBezTo>
                    <a:cubicBezTo>
                      <a:pt x="1636" y="2225"/>
                      <a:pt x="402" y="2163"/>
                      <a:pt x="741" y="3182"/>
                    </a:cubicBezTo>
                    <a:cubicBezTo>
                      <a:pt x="955" y="3142"/>
                      <a:pt x="1139" y="3124"/>
                      <a:pt x="1297" y="3124"/>
                    </a:cubicBezTo>
                    <a:cubicBezTo>
                      <a:pt x="2489" y="3124"/>
                      <a:pt x="2295" y="4122"/>
                      <a:pt x="3303" y="4231"/>
                    </a:cubicBezTo>
                    <a:cubicBezTo>
                      <a:pt x="3431" y="4012"/>
                      <a:pt x="3894" y="3933"/>
                      <a:pt x="4417" y="3933"/>
                    </a:cubicBezTo>
                    <a:cubicBezTo>
                      <a:pt x="5149" y="3933"/>
                      <a:pt x="6001" y="4087"/>
                      <a:pt x="6234" y="4231"/>
                    </a:cubicBezTo>
                    <a:cubicBezTo>
                      <a:pt x="6265" y="3552"/>
                      <a:pt x="7592" y="3830"/>
                      <a:pt x="8055" y="3460"/>
                    </a:cubicBezTo>
                    <a:cubicBezTo>
                      <a:pt x="8457" y="2102"/>
                      <a:pt x="7222" y="1916"/>
                      <a:pt x="7315" y="805"/>
                    </a:cubicBezTo>
                    <a:lnTo>
                      <a:pt x="7315" y="805"/>
                    </a:lnTo>
                    <a:cubicBezTo>
                      <a:pt x="6878" y="900"/>
                      <a:pt x="6517" y="927"/>
                      <a:pt x="6192" y="927"/>
                    </a:cubicBezTo>
                    <a:cubicBezTo>
                      <a:pt x="5731" y="927"/>
                      <a:pt x="5342" y="872"/>
                      <a:pt x="4910" y="872"/>
                    </a:cubicBezTo>
                    <a:cubicBezTo>
                      <a:pt x="4550" y="872"/>
                      <a:pt x="4160" y="910"/>
                      <a:pt x="3673" y="1052"/>
                    </a:cubicBezTo>
                    <a:cubicBezTo>
                      <a:pt x="2686" y="903"/>
                      <a:pt x="2742" y="0"/>
                      <a:pt x="156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1760;p76"/>
              <p:cNvSpPr/>
              <p:nvPr/>
            </p:nvSpPr>
            <p:spPr>
              <a:xfrm>
                <a:off x="1886900" y="1932325"/>
                <a:ext cx="137375" cy="60375"/>
              </a:xfrm>
              <a:custGeom>
                <a:avLst/>
                <a:gdLst/>
                <a:ahLst/>
                <a:cxnLst/>
                <a:rect l="l" t="t" r="r" b="b"/>
                <a:pathLst>
                  <a:path w="5495" h="2415" extrusionOk="0">
                    <a:moveTo>
                      <a:pt x="2207" y="0"/>
                    </a:moveTo>
                    <a:cubicBezTo>
                      <a:pt x="2094" y="0"/>
                      <a:pt x="1968" y="10"/>
                      <a:pt x="1822" y="34"/>
                    </a:cubicBezTo>
                    <a:cubicBezTo>
                      <a:pt x="1381" y="474"/>
                      <a:pt x="1579" y="1405"/>
                      <a:pt x="468" y="1405"/>
                    </a:cubicBezTo>
                    <a:cubicBezTo>
                      <a:pt x="333" y="1405"/>
                      <a:pt x="178" y="1391"/>
                      <a:pt x="1" y="1361"/>
                    </a:cubicBezTo>
                    <a:lnTo>
                      <a:pt x="1" y="1361"/>
                    </a:lnTo>
                    <a:cubicBezTo>
                      <a:pt x="29" y="2218"/>
                      <a:pt x="1036" y="2414"/>
                      <a:pt x="2262" y="2414"/>
                    </a:cubicBezTo>
                    <a:cubicBezTo>
                      <a:pt x="2361" y="2414"/>
                      <a:pt x="2461" y="2413"/>
                      <a:pt x="2562" y="2410"/>
                    </a:cubicBezTo>
                    <a:cubicBezTo>
                      <a:pt x="2527" y="1827"/>
                      <a:pt x="2711" y="1644"/>
                      <a:pt x="3003" y="1644"/>
                    </a:cubicBezTo>
                    <a:cubicBezTo>
                      <a:pt x="3493" y="1644"/>
                      <a:pt x="4286" y="2159"/>
                      <a:pt x="4858" y="2159"/>
                    </a:cubicBezTo>
                    <a:cubicBezTo>
                      <a:pt x="5153" y="2159"/>
                      <a:pt x="5389" y="2022"/>
                      <a:pt x="5494" y="1608"/>
                    </a:cubicBezTo>
                    <a:cubicBezTo>
                      <a:pt x="4044" y="1330"/>
                      <a:pt x="5000" y="960"/>
                      <a:pt x="4044" y="281"/>
                    </a:cubicBezTo>
                    <a:cubicBezTo>
                      <a:pt x="3882" y="313"/>
                      <a:pt x="3744" y="326"/>
                      <a:pt x="3623" y="326"/>
                    </a:cubicBezTo>
                    <a:cubicBezTo>
                      <a:pt x="3022" y="326"/>
                      <a:pt x="2846" y="0"/>
                      <a:pt x="220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1761;p76"/>
              <p:cNvSpPr/>
              <p:nvPr/>
            </p:nvSpPr>
            <p:spPr>
              <a:xfrm>
                <a:off x="3450825" y="2065525"/>
                <a:ext cx="185975" cy="2195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780" extrusionOk="0">
                    <a:moveTo>
                      <a:pt x="4115" y="1"/>
                    </a:moveTo>
                    <a:cubicBezTo>
                      <a:pt x="3004" y="1"/>
                      <a:pt x="2352" y="345"/>
                      <a:pt x="1575" y="539"/>
                    </a:cubicBezTo>
                    <a:cubicBezTo>
                      <a:pt x="1853" y="1990"/>
                      <a:pt x="988" y="2607"/>
                      <a:pt x="1204" y="4026"/>
                    </a:cubicBezTo>
                    <a:cubicBezTo>
                      <a:pt x="1791" y="4242"/>
                      <a:pt x="2408" y="4428"/>
                      <a:pt x="3056" y="4520"/>
                    </a:cubicBezTo>
                    <a:cubicBezTo>
                      <a:pt x="3175" y="5256"/>
                      <a:pt x="2381" y="5736"/>
                      <a:pt x="1741" y="5736"/>
                    </a:cubicBezTo>
                    <a:cubicBezTo>
                      <a:pt x="1549" y="5736"/>
                      <a:pt x="1371" y="5693"/>
                      <a:pt x="1235" y="5600"/>
                    </a:cubicBezTo>
                    <a:lnTo>
                      <a:pt x="1235" y="5600"/>
                    </a:lnTo>
                    <a:cubicBezTo>
                      <a:pt x="927" y="6773"/>
                      <a:pt x="1482" y="7359"/>
                      <a:pt x="1945" y="7977"/>
                    </a:cubicBezTo>
                    <a:cubicBezTo>
                      <a:pt x="1328" y="8224"/>
                      <a:pt x="1" y="7977"/>
                      <a:pt x="124" y="8779"/>
                    </a:cubicBezTo>
                    <a:cubicBezTo>
                      <a:pt x="1680" y="8582"/>
                      <a:pt x="3235" y="8483"/>
                      <a:pt x="4806" y="8483"/>
                    </a:cubicBezTo>
                    <a:cubicBezTo>
                      <a:pt x="5199" y="8483"/>
                      <a:pt x="5593" y="8489"/>
                      <a:pt x="5988" y="8501"/>
                    </a:cubicBezTo>
                    <a:cubicBezTo>
                      <a:pt x="6266" y="7359"/>
                      <a:pt x="6050" y="6619"/>
                      <a:pt x="7439" y="5878"/>
                    </a:cubicBezTo>
                    <a:cubicBezTo>
                      <a:pt x="6945" y="5600"/>
                      <a:pt x="6327" y="5415"/>
                      <a:pt x="5957" y="5076"/>
                    </a:cubicBezTo>
                    <a:cubicBezTo>
                      <a:pt x="6420" y="3502"/>
                      <a:pt x="3519" y="3255"/>
                      <a:pt x="4877" y="1866"/>
                    </a:cubicBezTo>
                    <a:cubicBezTo>
                      <a:pt x="4383" y="1619"/>
                      <a:pt x="3766" y="1434"/>
                      <a:pt x="3396" y="1064"/>
                    </a:cubicBezTo>
                    <a:cubicBezTo>
                      <a:pt x="3920" y="848"/>
                      <a:pt x="4538" y="693"/>
                      <a:pt x="4507" y="14"/>
                    </a:cubicBezTo>
                    <a:cubicBezTo>
                      <a:pt x="4370" y="5"/>
                      <a:pt x="4240" y="1"/>
                      <a:pt x="41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oogle Shape;1762;p76"/>
              <p:cNvSpPr/>
              <p:nvPr/>
            </p:nvSpPr>
            <p:spPr>
              <a:xfrm>
                <a:off x="3375225" y="2165400"/>
                <a:ext cx="8720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933" extrusionOk="0">
                    <a:moveTo>
                      <a:pt x="1667" y="1"/>
                    </a:moveTo>
                    <a:cubicBezTo>
                      <a:pt x="1652" y="579"/>
                      <a:pt x="1459" y="680"/>
                      <a:pt x="1190" y="680"/>
                    </a:cubicBezTo>
                    <a:cubicBezTo>
                      <a:pt x="1047" y="680"/>
                      <a:pt x="882" y="651"/>
                      <a:pt x="711" y="651"/>
                    </a:cubicBezTo>
                    <a:cubicBezTo>
                      <a:pt x="537" y="651"/>
                      <a:pt x="356" y="681"/>
                      <a:pt x="186" y="803"/>
                    </a:cubicBezTo>
                    <a:cubicBezTo>
                      <a:pt x="247" y="1574"/>
                      <a:pt x="0" y="2531"/>
                      <a:pt x="556" y="2932"/>
                    </a:cubicBezTo>
                    <a:cubicBezTo>
                      <a:pt x="1389" y="2655"/>
                      <a:pt x="2778" y="2747"/>
                      <a:pt x="3488" y="2408"/>
                    </a:cubicBezTo>
                    <a:cubicBezTo>
                      <a:pt x="3087" y="1297"/>
                      <a:pt x="3395" y="1235"/>
                      <a:pt x="348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1763;p76"/>
              <p:cNvSpPr/>
              <p:nvPr/>
            </p:nvSpPr>
            <p:spPr>
              <a:xfrm>
                <a:off x="6475300" y="2371400"/>
                <a:ext cx="138125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187" extrusionOk="0">
                    <a:moveTo>
                      <a:pt x="402" y="1"/>
                    </a:moveTo>
                    <a:cubicBezTo>
                      <a:pt x="679" y="1266"/>
                      <a:pt x="0" y="1821"/>
                      <a:pt x="31" y="2932"/>
                    </a:cubicBezTo>
                    <a:cubicBezTo>
                      <a:pt x="241" y="3079"/>
                      <a:pt x="403" y="3136"/>
                      <a:pt x="541" y="3136"/>
                    </a:cubicBezTo>
                    <a:cubicBezTo>
                      <a:pt x="1034" y="3136"/>
                      <a:pt x="1196" y="2396"/>
                      <a:pt x="2031" y="2396"/>
                    </a:cubicBezTo>
                    <a:cubicBezTo>
                      <a:pt x="2091" y="2396"/>
                      <a:pt x="2155" y="2400"/>
                      <a:pt x="2222" y="2408"/>
                    </a:cubicBezTo>
                    <a:cubicBezTo>
                      <a:pt x="2895" y="2437"/>
                      <a:pt x="2542" y="3187"/>
                      <a:pt x="3212" y="3187"/>
                    </a:cubicBezTo>
                    <a:cubicBezTo>
                      <a:pt x="3249" y="3187"/>
                      <a:pt x="3290" y="3184"/>
                      <a:pt x="3333" y="3179"/>
                    </a:cubicBezTo>
                    <a:cubicBezTo>
                      <a:pt x="4136" y="2531"/>
                      <a:pt x="4012" y="1204"/>
                      <a:pt x="5525" y="1081"/>
                    </a:cubicBezTo>
                    <a:cubicBezTo>
                      <a:pt x="3611" y="865"/>
                      <a:pt x="2408" y="155"/>
                      <a:pt x="40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Google Shape;1764;p76"/>
              <p:cNvSpPr/>
              <p:nvPr/>
            </p:nvSpPr>
            <p:spPr>
              <a:xfrm>
                <a:off x="6318675" y="2450875"/>
                <a:ext cx="239975" cy="22607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9043" extrusionOk="0">
                    <a:moveTo>
                      <a:pt x="7407" y="0"/>
                    </a:moveTo>
                    <a:cubicBezTo>
                      <a:pt x="7839" y="1266"/>
                      <a:pt x="7222" y="1852"/>
                      <a:pt x="7778" y="3210"/>
                    </a:cubicBezTo>
                    <a:cubicBezTo>
                      <a:pt x="7500" y="3210"/>
                      <a:pt x="7315" y="3488"/>
                      <a:pt x="7407" y="3735"/>
                    </a:cubicBezTo>
                    <a:cubicBezTo>
                      <a:pt x="6204" y="4074"/>
                      <a:pt x="5093" y="4599"/>
                      <a:pt x="4105" y="5339"/>
                    </a:cubicBezTo>
                    <a:cubicBezTo>
                      <a:pt x="2809" y="5802"/>
                      <a:pt x="494" y="5525"/>
                      <a:pt x="432" y="6913"/>
                    </a:cubicBezTo>
                    <a:cubicBezTo>
                      <a:pt x="381" y="7160"/>
                      <a:pt x="587" y="7222"/>
                      <a:pt x="878" y="7222"/>
                    </a:cubicBezTo>
                    <a:cubicBezTo>
                      <a:pt x="1170" y="7222"/>
                      <a:pt x="1547" y="7160"/>
                      <a:pt x="1838" y="7160"/>
                    </a:cubicBezTo>
                    <a:cubicBezTo>
                      <a:pt x="2130" y="7160"/>
                      <a:pt x="2336" y="7222"/>
                      <a:pt x="2284" y="7469"/>
                    </a:cubicBezTo>
                    <a:lnTo>
                      <a:pt x="62" y="7438"/>
                    </a:lnTo>
                    <a:lnTo>
                      <a:pt x="62" y="7438"/>
                    </a:lnTo>
                    <a:cubicBezTo>
                      <a:pt x="0" y="8395"/>
                      <a:pt x="926" y="8611"/>
                      <a:pt x="1543" y="9043"/>
                    </a:cubicBezTo>
                    <a:cubicBezTo>
                      <a:pt x="1790" y="8086"/>
                      <a:pt x="2685" y="7561"/>
                      <a:pt x="3735" y="7191"/>
                    </a:cubicBezTo>
                    <a:cubicBezTo>
                      <a:pt x="4136" y="7191"/>
                      <a:pt x="4506" y="7284"/>
                      <a:pt x="4846" y="7469"/>
                    </a:cubicBezTo>
                    <a:cubicBezTo>
                      <a:pt x="5988" y="6420"/>
                      <a:pt x="8426" y="6327"/>
                      <a:pt x="9598" y="5339"/>
                    </a:cubicBezTo>
                    <a:cubicBezTo>
                      <a:pt x="9537" y="3426"/>
                      <a:pt x="8796" y="2006"/>
                      <a:pt x="888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1765;p76"/>
              <p:cNvSpPr/>
              <p:nvPr/>
            </p:nvSpPr>
            <p:spPr>
              <a:xfrm>
                <a:off x="4085825" y="2576575"/>
                <a:ext cx="597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114" extrusionOk="0">
                    <a:moveTo>
                      <a:pt x="975" y="0"/>
                    </a:moveTo>
                    <a:cubicBezTo>
                      <a:pt x="788" y="0"/>
                      <a:pt x="586" y="12"/>
                      <a:pt x="370" y="34"/>
                    </a:cubicBezTo>
                    <a:cubicBezTo>
                      <a:pt x="401" y="250"/>
                      <a:pt x="216" y="281"/>
                      <a:pt x="0" y="311"/>
                    </a:cubicBezTo>
                    <a:cubicBezTo>
                      <a:pt x="93" y="1052"/>
                      <a:pt x="1204" y="497"/>
                      <a:pt x="2160" y="1114"/>
                    </a:cubicBezTo>
                    <a:cubicBezTo>
                      <a:pt x="2390" y="273"/>
                      <a:pt x="1862" y="0"/>
                      <a:pt x="97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1766;p76"/>
              <p:cNvSpPr/>
              <p:nvPr/>
            </p:nvSpPr>
            <p:spPr>
              <a:xfrm>
                <a:off x="6128100" y="2784800"/>
                <a:ext cx="65600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2599" extrusionOk="0">
                    <a:moveTo>
                      <a:pt x="1826" y="0"/>
                    </a:moveTo>
                    <a:cubicBezTo>
                      <a:pt x="1078" y="0"/>
                      <a:pt x="299" y="557"/>
                      <a:pt x="0" y="994"/>
                    </a:cubicBezTo>
                    <a:cubicBezTo>
                      <a:pt x="556" y="1364"/>
                      <a:pt x="957" y="1951"/>
                      <a:pt x="1081" y="2599"/>
                    </a:cubicBezTo>
                    <a:cubicBezTo>
                      <a:pt x="2624" y="2537"/>
                      <a:pt x="2500" y="1303"/>
                      <a:pt x="2562" y="223"/>
                    </a:cubicBezTo>
                    <a:cubicBezTo>
                      <a:pt x="2334" y="65"/>
                      <a:pt x="2082" y="0"/>
                      <a:pt x="182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1767;p76"/>
              <p:cNvSpPr/>
              <p:nvPr/>
            </p:nvSpPr>
            <p:spPr>
              <a:xfrm>
                <a:off x="1887675" y="2789575"/>
                <a:ext cx="363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050" extrusionOk="0">
                    <a:moveTo>
                      <a:pt x="1" y="1"/>
                    </a:moveTo>
                    <a:lnTo>
                      <a:pt x="1" y="1050"/>
                    </a:lnTo>
                    <a:lnTo>
                      <a:pt x="1451" y="1050"/>
                    </a:lnTo>
                    <a:cubicBezTo>
                      <a:pt x="1389" y="402"/>
                      <a:pt x="927" y="62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oogle Shape;1768;p76"/>
              <p:cNvSpPr/>
              <p:nvPr/>
            </p:nvSpPr>
            <p:spPr>
              <a:xfrm>
                <a:off x="1947500" y="2790350"/>
                <a:ext cx="4360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341" extrusionOk="0">
                    <a:moveTo>
                      <a:pt x="107" y="1"/>
                    </a:moveTo>
                    <a:cubicBezTo>
                      <a:pt x="1" y="774"/>
                      <a:pt x="194" y="1340"/>
                      <a:pt x="1125" y="1340"/>
                    </a:cubicBezTo>
                    <a:cubicBezTo>
                      <a:pt x="1271" y="1340"/>
                      <a:pt x="1435" y="1326"/>
                      <a:pt x="1620" y="1297"/>
                    </a:cubicBezTo>
                    <a:cubicBezTo>
                      <a:pt x="1743" y="834"/>
                      <a:pt x="1589" y="309"/>
                      <a:pt x="12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Google Shape;1769;p76"/>
              <p:cNvSpPr/>
              <p:nvPr/>
            </p:nvSpPr>
            <p:spPr>
              <a:xfrm>
                <a:off x="1996475" y="2816575"/>
                <a:ext cx="370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347" extrusionOk="0">
                    <a:moveTo>
                      <a:pt x="0" y="1"/>
                    </a:moveTo>
                    <a:lnTo>
                      <a:pt x="0" y="1328"/>
                    </a:lnTo>
                    <a:cubicBezTo>
                      <a:pt x="108" y="1341"/>
                      <a:pt x="205" y="1347"/>
                      <a:pt x="293" y="1347"/>
                    </a:cubicBezTo>
                    <a:cubicBezTo>
                      <a:pt x="837" y="1347"/>
                      <a:pt x="1057" y="1130"/>
                      <a:pt x="1482" y="1050"/>
                    </a:cubicBezTo>
                    <a:cubicBezTo>
                      <a:pt x="1420" y="371"/>
                      <a:pt x="957" y="32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Google Shape;1770;p76"/>
              <p:cNvSpPr/>
              <p:nvPr/>
            </p:nvSpPr>
            <p:spPr>
              <a:xfrm>
                <a:off x="1757300" y="2829700"/>
                <a:ext cx="349525" cy="106500"/>
              </a:xfrm>
              <a:custGeom>
                <a:avLst/>
                <a:gdLst/>
                <a:ahLst/>
                <a:cxnLst/>
                <a:rect l="l" t="t" r="r" b="b"/>
                <a:pathLst>
                  <a:path w="13981" h="4260" extrusionOk="0">
                    <a:moveTo>
                      <a:pt x="802" y="0"/>
                    </a:moveTo>
                    <a:cubicBezTo>
                      <a:pt x="648" y="525"/>
                      <a:pt x="0" y="679"/>
                      <a:pt x="62" y="1328"/>
                    </a:cubicBezTo>
                    <a:cubicBezTo>
                      <a:pt x="150" y="1335"/>
                      <a:pt x="233" y="1338"/>
                      <a:pt x="311" y="1338"/>
                    </a:cubicBezTo>
                    <a:cubicBezTo>
                      <a:pt x="1355" y="1338"/>
                      <a:pt x="1591" y="731"/>
                      <a:pt x="2664" y="731"/>
                    </a:cubicBezTo>
                    <a:cubicBezTo>
                      <a:pt x="2865" y="731"/>
                      <a:pt x="3094" y="753"/>
                      <a:pt x="3364" y="803"/>
                    </a:cubicBezTo>
                    <a:cubicBezTo>
                      <a:pt x="4907" y="1019"/>
                      <a:pt x="5061" y="2223"/>
                      <a:pt x="6666" y="2408"/>
                    </a:cubicBezTo>
                    <a:cubicBezTo>
                      <a:pt x="6794" y="2431"/>
                      <a:pt x="6943" y="2439"/>
                      <a:pt x="7104" y="2439"/>
                    </a:cubicBezTo>
                    <a:cubicBezTo>
                      <a:pt x="7596" y="2439"/>
                      <a:pt x="8202" y="2359"/>
                      <a:pt x="8693" y="2359"/>
                    </a:cubicBezTo>
                    <a:cubicBezTo>
                      <a:pt x="9126" y="2359"/>
                      <a:pt x="9469" y="2421"/>
                      <a:pt x="9567" y="2655"/>
                    </a:cubicBezTo>
                    <a:cubicBezTo>
                      <a:pt x="8240" y="2685"/>
                      <a:pt x="8672" y="3025"/>
                      <a:pt x="8857" y="3735"/>
                    </a:cubicBezTo>
                    <a:cubicBezTo>
                      <a:pt x="9037" y="3713"/>
                      <a:pt x="9200" y="3704"/>
                      <a:pt x="9351" y="3704"/>
                    </a:cubicBezTo>
                    <a:cubicBezTo>
                      <a:pt x="10288" y="3704"/>
                      <a:pt x="10728" y="4073"/>
                      <a:pt x="11419" y="4259"/>
                    </a:cubicBezTo>
                    <a:cubicBezTo>
                      <a:pt x="11438" y="3794"/>
                      <a:pt x="11983" y="3711"/>
                      <a:pt x="12643" y="3711"/>
                    </a:cubicBezTo>
                    <a:cubicBezTo>
                      <a:pt x="13016" y="3711"/>
                      <a:pt x="13425" y="3737"/>
                      <a:pt x="13796" y="3737"/>
                    </a:cubicBezTo>
                    <a:cubicBezTo>
                      <a:pt x="13859" y="3737"/>
                      <a:pt x="13920" y="3737"/>
                      <a:pt x="13980" y="3735"/>
                    </a:cubicBezTo>
                    <a:cubicBezTo>
                      <a:pt x="13456" y="1976"/>
                      <a:pt x="11419" y="2192"/>
                      <a:pt x="9228" y="2130"/>
                    </a:cubicBezTo>
                    <a:cubicBezTo>
                      <a:pt x="9475" y="1420"/>
                      <a:pt x="8487" y="1605"/>
                      <a:pt x="8487" y="1081"/>
                    </a:cubicBezTo>
                    <a:cubicBezTo>
                      <a:pt x="7685" y="772"/>
                      <a:pt x="6450" y="741"/>
                      <a:pt x="629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Google Shape;1771;p76"/>
              <p:cNvSpPr/>
              <p:nvPr/>
            </p:nvSpPr>
            <p:spPr>
              <a:xfrm>
                <a:off x="2022625" y="2842825"/>
                <a:ext cx="51875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869" extrusionOk="0">
                    <a:moveTo>
                      <a:pt x="436" y="0"/>
                    </a:moveTo>
                    <a:lnTo>
                      <a:pt x="436" y="0"/>
                    </a:lnTo>
                    <a:cubicBezTo>
                      <a:pt x="1" y="557"/>
                      <a:pt x="654" y="868"/>
                      <a:pt x="1230" y="868"/>
                    </a:cubicBezTo>
                    <a:cubicBezTo>
                      <a:pt x="1676" y="868"/>
                      <a:pt x="2075" y="682"/>
                      <a:pt x="1886" y="278"/>
                    </a:cubicBezTo>
                    <a:cubicBezTo>
                      <a:pt x="1824" y="31"/>
                      <a:pt x="1447" y="17"/>
                      <a:pt x="1038" y="17"/>
                    </a:cubicBezTo>
                    <a:cubicBezTo>
                      <a:pt x="987" y="17"/>
                      <a:pt x="935" y="17"/>
                      <a:pt x="884" y="17"/>
                    </a:cubicBezTo>
                    <a:cubicBezTo>
                      <a:pt x="729" y="17"/>
                      <a:pt x="574" y="16"/>
                      <a:pt x="43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Google Shape;1772;p76"/>
              <p:cNvSpPr/>
              <p:nvPr/>
            </p:nvSpPr>
            <p:spPr>
              <a:xfrm>
                <a:off x="6164150" y="2890075"/>
                <a:ext cx="98225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894" extrusionOk="0">
                    <a:moveTo>
                      <a:pt x="2118" y="1"/>
                    </a:moveTo>
                    <a:cubicBezTo>
                      <a:pt x="1069" y="1"/>
                      <a:pt x="1" y="482"/>
                      <a:pt x="40" y="1320"/>
                    </a:cubicBezTo>
                    <a:cubicBezTo>
                      <a:pt x="657" y="1999"/>
                      <a:pt x="1398" y="2523"/>
                      <a:pt x="2231" y="2894"/>
                    </a:cubicBezTo>
                    <a:cubicBezTo>
                      <a:pt x="2694" y="2091"/>
                      <a:pt x="3928" y="1844"/>
                      <a:pt x="3712" y="517"/>
                    </a:cubicBezTo>
                    <a:cubicBezTo>
                      <a:pt x="3337" y="165"/>
                      <a:pt x="2731" y="1"/>
                      <a:pt x="21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Google Shape;1773;p76"/>
              <p:cNvSpPr/>
              <p:nvPr/>
            </p:nvSpPr>
            <p:spPr>
              <a:xfrm>
                <a:off x="5928275" y="2895600"/>
                <a:ext cx="53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1902" extrusionOk="0">
                    <a:moveTo>
                      <a:pt x="959" y="0"/>
                    </a:moveTo>
                    <a:cubicBezTo>
                      <a:pt x="857" y="0"/>
                      <a:pt x="753" y="6"/>
                      <a:pt x="648" y="19"/>
                    </a:cubicBezTo>
                    <a:cubicBezTo>
                      <a:pt x="0" y="1068"/>
                      <a:pt x="185" y="235"/>
                      <a:pt x="648" y="1901"/>
                    </a:cubicBezTo>
                    <a:cubicBezTo>
                      <a:pt x="1698" y="1716"/>
                      <a:pt x="1698" y="852"/>
                      <a:pt x="2130" y="296"/>
                    </a:cubicBezTo>
                    <a:cubicBezTo>
                      <a:pt x="1759" y="99"/>
                      <a:pt x="1369" y="0"/>
                      <a:pt x="95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Google Shape;1774;p76"/>
              <p:cNvSpPr/>
              <p:nvPr/>
            </p:nvSpPr>
            <p:spPr>
              <a:xfrm>
                <a:off x="1877650" y="2909175"/>
                <a:ext cx="683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1081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412" y="988"/>
                      <a:pt x="690" y="967"/>
                      <a:pt x="925" y="967"/>
                    </a:cubicBezTo>
                    <a:cubicBezTo>
                      <a:pt x="1114" y="967"/>
                      <a:pt x="1275" y="980"/>
                      <a:pt x="1456" y="980"/>
                    </a:cubicBezTo>
                    <a:cubicBezTo>
                      <a:pt x="1727" y="980"/>
                      <a:pt x="2044" y="951"/>
                      <a:pt x="2562" y="803"/>
                    </a:cubicBezTo>
                    <a:cubicBezTo>
                      <a:pt x="2731" y="84"/>
                      <a:pt x="2018" y="2"/>
                      <a:pt x="1174" y="2"/>
                    </a:cubicBezTo>
                    <a:cubicBezTo>
                      <a:pt x="926" y="2"/>
                      <a:pt x="665" y="9"/>
                      <a:pt x="413" y="9"/>
                    </a:cubicBezTo>
                    <a:cubicBezTo>
                      <a:pt x="272" y="9"/>
                      <a:pt x="133" y="7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oogle Shape;1775;p76"/>
              <p:cNvSpPr/>
              <p:nvPr/>
            </p:nvSpPr>
            <p:spPr>
              <a:xfrm>
                <a:off x="2124550" y="2909175"/>
                <a:ext cx="6245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1102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251" y="1092"/>
                      <a:pt x="498" y="1101"/>
                      <a:pt x="731" y="1101"/>
                    </a:cubicBezTo>
                    <a:cubicBezTo>
                      <a:pt x="1737" y="1101"/>
                      <a:pt x="2498" y="927"/>
                      <a:pt x="222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Google Shape;1776;p76"/>
              <p:cNvSpPr/>
              <p:nvPr/>
            </p:nvSpPr>
            <p:spPr>
              <a:xfrm>
                <a:off x="3061975" y="2936175"/>
                <a:ext cx="463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050" extrusionOk="0">
                    <a:moveTo>
                      <a:pt x="988" y="0"/>
                    </a:moveTo>
                    <a:cubicBezTo>
                      <a:pt x="988" y="525"/>
                      <a:pt x="0" y="340"/>
                      <a:pt x="278" y="1050"/>
                    </a:cubicBezTo>
                    <a:lnTo>
                      <a:pt x="1729" y="1050"/>
                    </a:lnTo>
                    <a:cubicBezTo>
                      <a:pt x="1852" y="463"/>
                      <a:pt x="1636" y="62"/>
                      <a:pt x="9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Google Shape;1777;p76"/>
              <p:cNvSpPr/>
              <p:nvPr/>
            </p:nvSpPr>
            <p:spPr>
              <a:xfrm>
                <a:off x="6238425" y="2976300"/>
                <a:ext cx="1551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3982" extrusionOk="0">
                    <a:moveTo>
                      <a:pt x="2562" y="0"/>
                    </a:moveTo>
                    <a:cubicBezTo>
                      <a:pt x="2038" y="340"/>
                      <a:pt x="2192" y="1142"/>
                      <a:pt x="2192" y="1852"/>
                    </a:cubicBezTo>
                    <a:cubicBezTo>
                      <a:pt x="1897" y="1749"/>
                      <a:pt x="1651" y="1704"/>
                      <a:pt x="1440" y="1704"/>
                    </a:cubicBezTo>
                    <a:cubicBezTo>
                      <a:pt x="768" y="1704"/>
                      <a:pt x="447" y="2161"/>
                      <a:pt x="1" y="2654"/>
                    </a:cubicBezTo>
                    <a:cubicBezTo>
                      <a:pt x="225" y="2816"/>
                      <a:pt x="405" y="2870"/>
                      <a:pt x="576" y="2870"/>
                    </a:cubicBezTo>
                    <a:cubicBezTo>
                      <a:pt x="934" y="2870"/>
                      <a:pt x="1253" y="2632"/>
                      <a:pt x="1860" y="2632"/>
                    </a:cubicBezTo>
                    <a:cubicBezTo>
                      <a:pt x="1962" y="2632"/>
                      <a:pt x="2072" y="2639"/>
                      <a:pt x="2192" y="2654"/>
                    </a:cubicBezTo>
                    <a:cubicBezTo>
                      <a:pt x="2068" y="3272"/>
                      <a:pt x="1420" y="3796"/>
                      <a:pt x="2562" y="3981"/>
                    </a:cubicBezTo>
                    <a:cubicBezTo>
                      <a:pt x="3027" y="3297"/>
                      <a:pt x="3880" y="2880"/>
                      <a:pt x="5293" y="2880"/>
                    </a:cubicBezTo>
                    <a:cubicBezTo>
                      <a:pt x="5474" y="2880"/>
                      <a:pt x="5665" y="2887"/>
                      <a:pt x="5864" y="2901"/>
                    </a:cubicBezTo>
                    <a:cubicBezTo>
                      <a:pt x="6204" y="1698"/>
                      <a:pt x="4692" y="1821"/>
                      <a:pt x="4013" y="1327"/>
                    </a:cubicBezTo>
                    <a:cubicBezTo>
                      <a:pt x="4105" y="432"/>
                      <a:pt x="3612" y="31"/>
                      <a:pt x="256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Google Shape;1778;p76"/>
              <p:cNvSpPr/>
              <p:nvPr/>
            </p:nvSpPr>
            <p:spPr>
              <a:xfrm>
                <a:off x="5296375" y="3061925"/>
                <a:ext cx="81025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3241" h="2674" extrusionOk="0">
                    <a:moveTo>
                      <a:pt x="1389" y="1"/>
                    </a:moveTo>
                    <a:lnTo>
                      <a:pt x="1389" y="1"/>
                    </a:lnTo>
                    <a:cubicBezTo>
                      <a:pt x="1914" y="1575"/>
                      <a:pt x="0" y="1914"/>
                      <a:pt x="1389" y="2655"/>
                    </a:cubicBezTo>
                    <a:cubicBezTo>
                      <a:pt x="1485" y="2668"/>
                      <a:pt x="1572" y="2673"/>
                      <a:pt x="1651" y="2673"/>
                    </a:cubicBezTo>
                    <a:cubicBezTo>
                      <a:pt x="2539" y="2673"/>
                      <a:pt x="2447" y="1940"/>
                      <a:pt x="3241" y="1883"/>
                    </a:cubicBezTo>
                    <a:cubicBezTo>
                      <a:pt x="2932" y="1019"/>
                      <a:pt x="2161" y="526"/>
                      <a:pt x="138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Google Shape;1779;p76"/>
              <p:cNvSpPr/>
              <p:nvPr/>
            </p:nvSpPr>
            <p:spPr>
              <a:xfrm>
                <a:off x="5935975" y="3121900"/>
                <a:ext cx="233050" cy="207875"/>
              </a:xfrm>
              <a:custGeom>
                <a:avLst/>
                <a:gdLst/>
                <a:ahLst/>
                <a:cxnLst/>
                <a:rect l="l" t="t" r="r" b="b"/>
                <a:pathLst>
                  <a:path w="9322" h="8315" extrusionOk="0">
                    <a:moveTo>
                      <a:pt x="6183" y="0"/>
                    </a:moveTo>
                    <a:cubicBezTo>
                      <a:pt x="6081" y="0"/>
                      <a:pt x="5975" y="3"/>
                      <a:pt x="5865" y="9"/>
                    </a:cubicBezTo>
                    <a:cubicBezTo>
                      <a:pt x="5525" y="2787"/>
                      <a:pt x="649" y="2231"/>
                      <a:pt x="1" y="4793"/>
                    </a:cubicBezTo>
                    <a:cubicBezTo>
                      <a:pt x="340" y="5873"/>
                      <a:pt x="1945" y="6027"/>
                      <a:pt x="1822" y="7447"/>
                    </a:cubicBezTo>
                    <a:cubicBezTo>
                      <a:pt x="2090" y="7402"/>
                      <a:pt x="2322" y="7382"/>
                      <a:pt x="2528" y="7382"/>
                    </a:cubicBezTo>
                    <a:cubicBezTo>
                      <a:pt x="3944" y="7382"/>
                      <a:pt x="4082" y="8314"/>
                      <a:pt x="5497" y="8314"/>
                    </a:cubicBezTo>
                    <a:cubicBezTo>
                      <a:pt x="5703" y="8314"/>
                      <a:pt x="5936" y="8294"/>
                      <a:pt x="6204" y="8249"/>
                    </a:cubicBezTo>
                    <a:cubicBezTo>
                      <a:pt x="6112" y="7632"/>
                      <a:pt x="7284" y="7941"/>
                      <a:pt x="7315" y="7447"/>
                    </a:cubicBezTo>
                    <a:cubicBezTo>
                      <a:pt x="7037" y="7385"/>
                      <a:pt x="6605" y="7447"/>
                      <a:pt x="6605" y="7169"/>
                    </a:cubicBezTo>
                    <a:cubicBezTo>
                      <a:pt x="7809" y="6799"/>
                      <a:pt x="7192" y="5163"/>
                      <a:pt x="8426" y="4793"/>
                    </a:cubicBezTo>
                    <a:cubicBezTo>
                      <a:pt x="7593" y="3929"/>
                      <a:pt x="8735" y="3034"/>
                      <a:pt x="8056" y="2385"/>
                    </a:cubicBezTo>
                    <a:cubicBezTo>
                      <a:pt x="8704" y="2169"/>
                      <a:pt x="9321" y="1892"/>
                      <a:pt x="9167" y="1089"/>
                    </a:cubicBezTo>
                    <a:cubicBezTo>
                      <a:pt x="8330" y="599"/>
                      <a:pt x="7655" y="0"/>
                      <a:pt x="618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Google Shape;1780;p76"/>
              <p:cNvSpPr/>
              <p:nvPr/>
            </p:nvSpPr>
            <p:spPr>
              <a:xfrm>
                <a:off x="5642800" y="3135225"/>
                <a:ext cx="231475" cy="195125"/>
              </a:xfrm>
              <a:custGeom>
                <a:avLst/>
                <a:gdLst/>
                <a:ahLst/>
                <a:cxnLst/>
                <a:rect l="l" t="t" r="r" b="b"/>
                <a:pathLst>
                  <a:path w="9259" h="7805" extrusionOk="0">
                    <a:moveTo>
                      <a:pt x="1821" y="1"/>
                    </a:moveTo>
                    <a:cubicBezTo>
                      <a:pt x="1842" y="391"/>
                      <a:pt x="1745" y="511"/>
                      <a:pt x="1570" y="511"/>
                    </a:cubicBezTo>
                    <a:cubicBezTo>
                      <a:pt x="1290" y="511"/>
                      <a:pt x="814" y="204"/>
                      <a:pt x="311" y="204"/>
                    </a:cubicBezTo>
                    <a:cubicBezTo>
                      <a:pt x="208" y="204"/>
                      <a:pt x="104" y="217"/>
                      <a:pt x="0" y="248"/>
                    </a:cubicBezTo>
                    <a:cubicBezTo>
                      <a:pt x="0" y="3365"/>
                      <a:pt x="5154" y="2717"/>
                      <a:pt x="4414" y="6358"/>
                    </a:cubicBezTo>
                    <a:cubicBezTo>
                      <a:pt x="5949" y="6491"/>
                      <a:pt x="6554" y="7805"/>
                      <a:pt x="7767" y="7805"/>
                    </a:cubicBezTo>
                    <a:cubicBezTo>
                      <a:pt x="7967" y="7805"/>
                      <a:pt x="8185" y="7769"/>
                      <a:pt x="8426" y="7685"/>
                    </a:cubicBezTo>
                    <a:cubicBezTo>
                      <a:pt x="9259" y="6667"/>
                      <a:pt x="7654" y="5525"/>
                      <a:pt x="7716" y="4260"/>
                    </a:cubicBezTo>
                    <a:cubicBezTo>
                      <a:pt x="6574" y="3704"/>
                      <a:pt x="5278" y="2963"/>
                      <a:pt x="4753" y="2377"/>
                    </a:cubicBezTo>
                    <a:cubicBezTo>
                      <a:pt x="4198" y="1760"/>
                      <a:pt x="3056" y="1328"/>
                      <a:pt x="3303" y="525"/>
                    </a:cubicBezTo>
                    <a:lnTo>
                      <a:pt x="3303" y="525"/>
                    </a:lnTo>
                    <a:cubicBezTo>
                      <a:pt x="3189" y="547"/>
                      <a:pt x="3091" y="556"/>
                      <a:pt x="3007" y="556"/>
                    </a:cubicBezTo>
                    <a:cubicBezTo>
                      <a:pt x="2359" y="556"/>
                      <a:pt x="2476" y="1"/>
                      <a:pt x="1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Google Shape;1781;p76"/>
              <p:cNvSpPr/>
              <p:nvPr/>
            </p:nvSpPr>
            <p:spPr>
              <a:xfrm>
                <a:off x="6121925" y="3208525"/>
                <a:ext cx="153575" cy="125800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5032" extrusionOk="0">
                    <a:moveTo>
                      <a:pt x="3210" y="1"/>
                    </a:moveTo>
                    <a:cubicBezTo>
                      <a:pt x="1328" y="1081"/>
                      <a:pt x="1" y="4043"/>
                      <a:pt x="2840" y="5031"/>
                    </a:cubicBezTo>
                    <a:cubicBezTo>
                      <a:pt x="2747" y="4260"/>
                      <a:pt x="2932" y="3673"/>
                      <a:pt x="3581" y="3457"/>
                    </a:cubicBezTo>
                    <a:cubicBezTo>
                      <a:pt x="4200" y="3838"/>
                      <a:pt x="4359" y="4439"/>
                      <a:pt x="5023" y="4439"/>
                    </a:cubicBezTo>
                    <a:cubicBezTo>
                      <a:pt x="5220" y="4439"/>
                      <a:pt x="5461" y="4387"/>
                      <a:pt x="5772" y="4260"/>
                    </a:cubicBezTo>
                    <a:cubicBezTo>
                      <a:pt x="5587" y="3148"/>
                      <a:pt x="4352" y="2778"/>
                      <a:pt x="4290" y="1575"/>
                    </a:cubicBezTo>
                    <a:lnTo>
                      <a:pt x="4290" y="1575"/>
                    </a:lnTo>
                    <a:cubicBezTo>
                      <a:pt x="4584" y="1760"/>
                      <a:pt x="4908" y="1852"/>
                      <a:pt x="5228" y="1852"/>
                    </a:cubicBezTo>
                    <a:cubicBezTo>
                      <a:pt x="5548" y="1852"/>
                      <a:pt x="5864" y="1760"/>
                      <a:pt x="6142" y="1575"/>
                    </a:cubicBezTo>
                    <a:cubicBezTo>
                      <a:pt x="6050" y="402"/>
                      <a:pt x="3827" y="772"/>
                      <a:pt x="321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1782;p76"/>
              <p:cNvSpPr/>
              <p:nvPr/>
            </p:nvSpPr>
            <p:spPr>
              <a:xfrm>
                <a:off x="6374300" y="3213750"/>
                <a:ext cx="101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4072" h="1405" extrusionOk="0">
                    <a:moveTo>
                      <a:pt x="2295" y="0"/>
                    </a:moveTo>
                    <a:cubicBezTo>
                      <a:pt x="1144" y="0"/>
                      <a:pt x="0" y="336"/>
                      <a:pt x="59" y="1119"/>
                    </a:cubicBezTo>
                    <a:cubicBezTo>
                      <a:pt x="481" y="1308"/>
                      <a:pt x="1072" y="1405"/>
                      <a:pt x="1671" y="1405"/>
                    </a:cubicBezTo>
                    <a:cubicBezTo>
                      <a:pt x="2826" y="1405"/>
                      <a:pt x="4010" y="1048"/>
                      <a:pt x="4071" y="316"/>
                    </a:cubicBezTo>
                    <a:cubicBezTo>
                      <a:pt x="3630" y="113"/>
                      <a:pt x="2961" y="0"/>
                      <a:pt x="229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1783;p76"/>
              <p:cNvSpPr/>
              <p:nvPr/>
            </p:nvSpPr>
            <p:spPr>
              <a:xfrm>
                <a:off x="6394275" y="3247875"/>
                <a:ext cx="429775" cy="167125"/>
              </a:xfrm>
              <a:custGeom>
                <a:avLst/>
                <a:gdLst/>
                <a:ahLst/>
                <a:cxnLst/>
                <a:rect l="l" t="t" r="r" b="b"/>
                <a:pathLst>
                  <a:path w="17191" h="6685" extrusionOk="0">
                    <a:moveTo>
                      <a:pt x="4754" y="1"/>
                    </a:moveTo>
                    <a:cubicBezTo>
                      <a:pt x="4435" y="377"/>
                      <a:pt x="4225" y="809"/>
                      <a:pt x="3434" y="809"/>
                    </a:cubicBezTo>
                    <a:cubicBezTo>
                      <a:pt x="3382" y="809"/>
                      <a:pt x="3329" y="807"/>
                      <a:pt x="3272" y="803"/>
                    </a:cubicBezTo>
                    <a:cubicBezTo>
                      <a:pt x="3155" y="825"/>
                      <a:pt x="3055" y="835"/>
                      <a:pt x="2968" y="835"/>
                    </a:cubicBezTo>
                    <a:cubicBezTo>
                      <a:pt x="2295" y="835"/>
                      <a:pt x="2428" y="246"/>
                      <a:pt x="1756" y="246"/>
                    </a:cubicBezTo>
                    <a:cubicBezTo>
                      <a:pt x="1669" y="246"/>
                      <a:pt x="1569" y="256"/>
                      <a:pt x="1451" y="278"/>
                    </a:cubicBezTo>
                    <a:cubicBezTo>
                      <a:pt x="1575" y="988"/>
                      <a:pt x="1" y="494"/>
                      <a:pt x="340" y="1328"/>
                    </a:cubicBezTo>
                    <a:cubicBezTo>
                      <a:pt x="356" y="1489"/>
                      <a:pt x="427" y="1545"/>
                      <a:pt x="540" y="1545"/>
                    </a:cubicBezTo>
                    <a:cubicBezTo>
                      <a:pt x="792" y="1545"/>
                      <a:pt x="1251" y="1263"/>
                      <a:pt x="1762" y="1263"/>
                    </a:cubicBezTo>
                    <a:cubicBezTo>
                      <a:pt x="1893" y="1263"/>
                      <a:pt x="2026" y="1281"/>
                      <a:pt x="2161" y="1328"/>
                    </a:cubicBezTo>
                    <a:cubicBezTo>
                      <a:pt x="3797" y="2284"/>
                      <a:pt x="5957" y="2871"/>
                      <a:pt x="7315" y="4013"/>
                    </a:cubicBezTo>
                    <a:lnTo>
                      <a:pt x="7315" y="5587"/>
                    </a:lnTo>
                    <a:cubicBezTo>
                      <a:pt x="7767" y="5389"/>
                      <a:pt x="8146" y="5311"/>
                      <a:pt x="8480" y="5311"/>
                    </a:cubicBezTo>
                    <a:cubicBezTo>
                      <a:pt x="9605" y="5311"/>
                      <a:pt x="10216" y="6199"/>
                      <a:pt x="11358" y="6389"/>
                    </a:cubicBezTo>
                    <a:cubicBezTo>
                      <a:pt x="12513" y="6361"/>
                      <a:pt x="12279" y="5278"/>
                      <a:pt x="13522" y="5278"/>
                    </a:cubicBezTo>
                    <a:cubicBezTo>
                      <a:pt x="13640" y="5278"/>
                      <a:pt x="13772" y="5287"/>
                      <a:pt x="13920" y="5309"/>
                    </a:cubicBezTo>
                    <a:cubicBezTo>
                      <a:pt x="14569" y="5622"/>
                      <a:pt x="15313" y="6685"/>
                      <a:pt x="16296" y="6685"/>
                    </a:cubicBezTo>
                    <a:cubicBezTo>
                      <a:pt x="16574" y="6685"/>
                      <a:pt x="16871" y="6600"/>
                      <a:pt x="17191" y="6389"/>
                    </a:cubicBezTo>
                    <a:cubicBezTo>
                      <a:pt x="16481" y="6204"/>
                      <a:pt x="16018" y="5525"/>
                      <a:pt x="16111" y="4784"/>
                    </a:cubicBezTo>
                    <a:cubicBezTo>
                      <a:pt x="15154" y="4167"/>
                      <a:pt x="13796" y="3827"/>
                      <a:pt x="13179" y="2932"/>
                    </a:cubicBezTo>
                    <a:lnTo>
                      <a:pt x="13179" y="2130"/>
                    </a:lnTo>
                    <a:cubicBezTo>
                      <a:pt x="10340" y="2068"/>
                      <a:pt x="9599" y="494"/>
                      <a:pt x="73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1784;p76"/>
              <p:cNvSpPr/>
              <p:nvPr/>
            </p:nvSpPr>
            <p:spPr>
              <a:xfrm>
                <a:off x="5854975" y="3334300"/>
                <a:ext cx="241525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9661" h="2731" extrusionOk="0">
                    <a:moveTo>
                      <a:pt x="1019" y="0"/>
                    </a:moveTo>
                    <a:cubicBezTo>
                      <a:pt x="710" y="494"/>
                      <a:pt x="0" y="679"/>
                      <a:pt x="309" y="1605"/>
                    </a:cubicBezTo>
                    <a:cubicBezTo>
                      <a:pt x="3441" y="1633"/>
                      <a:pt x="5104" y="2731"/>
                      <a:pt x="8295" y="2731"/>
                    </a:cubicBezTo>
                    <a:cubicBezTo>
                      <a:pt x="8657" y="2731"/>
                      <a:pt x="9038" y="2716"/>
                      <a:pt x="9444" y="2685"/>
                    </a:cubicBezTo>
                    <a:cubicBezTo>
                      <a:pt x="9660" y="1728"/>
                      <a:pt x="8179" y="2006"/>
                      <a:pt x="8364" y="1080"/>
                    </a:cubicBezTo>
                    <a:lnTo>
                      <a:pt x="8364" y="1080"/>
                    </a:lnTo>
                    <a:cubicBezTo>
                      <a:pt x="8224" y="1083"/>
                      <a:pt x="8086" y="1085"/>
                      <a:pt x="7950" y="1085"/>
                    </a:cubicBezTo>
                    <a:cubicBezTo>
                      <a:pt x="5171" y="1085"/>
                      <a:pt x="3137" y="500"/>
                      <a:pt x="10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1785;p76"/>
              <p:cNvSpPr/>
              <p:nvPr/>
            </p:nvSpPr>
            <p:spPr>
              <a:xfrm>
                <a:off x="5981500" y="3427600"/>
                <a:ext cx="866475" cy="544775"/>
              </a:xfrm>
              <a:custGeom>
                <a:avLst/>
                <a:gdLst/>
                <a:ahLst/>
                <a:cxnLst/>
                <a:rect l="l" t="t" r="r" b="b"/>
                <a:pathLst>
                  <a:path w="34659" h="21791" extrusionOk="0">
                    <a:moveTo>
                      <a:pt x="26103" y="0"/>
                    </a:moveTo>
                    <a:cubicBezTo>
                      <a:pt x="26075" y="0"/>
                      <a:pt x="26047" y="1"/>
                      <a:pt x="26017" y="2"/>
                    </a:cubicBezTo>
                    <a:cubicBezTo>
                      <a:pt x="25091" y="1082"/>
                      <a:pt x="26418" y="3860"/>
                      <a:pt x="24906" y="4508"/>
                    </a:cubicBezTo>
                    <a:cubicBezTo>
                      <a:pt x="24714" y="4557"/>
                      <a:pt x="24559" y="4578"/>
                      <a:pt x="24432" y="4578"/>
                    </a:cubicBezTo>
                    <a:cubicBezTo>
                      <a:pt x="23724" y="4578"/>
                      <a:pt x="23893" y="3924"/>
                      <a:pt x="23161" y="3924"/>
                    </a:cubicBezTo>
                    <a:cubicBezTo>
                      <a:pt x="23040" y="3924"/>
                      <a:pt x="22894" y="3942"/>
                      <a:pt x="22715" y="3983"/>
                    </a:cubicBezTo>
                    <a:cubicBezTo>
                      <a:pt x="22653" y="3243"/>
                      <a:pt x="20987" y="3644"/>
                      <a:pt x="21265" y="2656"/>
                    </a:cubicBezTo>
                    <a:cubicBezTo>
                      <a:pt x="21079" y="1823"/>
                      <a:pt x="23055" y="2564"/>
                      <a:pt x="22715" y="1607"/>
                    </a:cubicBezTo>
                    <a:cubicBezTo>
                      <a:pt x="22062" y="1065"/>
                      <a:pt x="20742" y="1009"/>
                      <a:pt x="19355" y="1009"/>
                    </a:cubicBezTo>
                    <a:cubicBezTo>
                      <a:pt x="18990" y="1009"/>
                      <a:pt x="18621" y="1013"/>
                      <a:pt x="18258" y="1013"/>
                    </a:cubicBezTo>
                    <a:cubicBezTo>
                      <a:pt x="17327" y="1013"/>
                      <a:pt x="16437" y="987"/>
                      <a:pt x="15771" y="805"/>
                    </a:cubicBezTo>
                    <a:cubicBezTo>
                      <a:pt x="15123" y="959"/>
                      <a:pt x="15771" y="2039"/>
                      <a:pt x="15030" y="2132"/>
                    </a:cubicBezTo>
                    <a:cubicBezTo>
                      <a:pt x="13796" y="2255"/>
                      <a:pt x="12562" y="2533"/>
                      <a:pt x="11358" y="2934"/>
                    </a:cubicBezTo>
                    <a:cubicBezTo>
                      <a:pt x="10926" y="3737"/>
                      <a:pt x="11234" y="5125"/>
                      <a:pt x="9907" y="5311"/>
                    </a:cubicBezTo>
                    <a:cubicBezTo>
                      <a:pt x="9626" y="5110"/>
                      <a:pt x="9336" y="5043"/>
                      <a:pt x="9033" y="5043"/>
                    </a:cubicBezTo>
                    <a:cubicBezTo>
                      <a:pt x="8427" y="5043"/>
                      <a:pt x="7773" y="5312"/>
                      <a:pt x="7054" y="5312"/>
                    </a:cubicBezTo>
                    <a:cubicBezTo>
                      <a:pt x="7028" y="5312"/>
                      <a:pt x="7002" y="5311"/>
                      <a:pt x="6976" y="5311"/>
                    </a:cubicBezTo>
                    <a:lnTo>
                      <a:pt x="6976" y="5311"/>
                    </a:lnTo>
                    <a:cubicBezTo>
                      <a:pt x="6235" y="5496"/>
                      <a:pt x="7037" y="6792"/>
                      <a:pt x="6235" y="6915"/>
                    </a:cubicBezTo>
                    <a:cubicBezTo>
                      <a:pt x="5679" y="6804"/>
                      <a:pt x="5555" y="6436"/>
                      <a:pt x="5252" y="6436"/>
                    </a:cubicBezTo>
                    <a:cubicBezTo>
                      <a:pt x="5135" y="6436"/>
                      <a:pt x="4991" y="6491"/>
                      <a:pt x="4784" y="6638"/>
                    </a:cubicBezTo>
                    <a:cubicBezTo>
                      <a:pt x="3858" y="7317"/>
                      <a:pt x="4291" y="8952"/>
                      <a:pt x="2963" y="9292"/>
                    </a:cubicBezTo>
                    <a:cubicBezTo>
                      <a:pt x="2130" y="9693"/>
                      <a:pt x="495" y="9477"/>
                      <a:pt x="1" y="10094"/>
                    </a:cubicBezTo>
                    <a:cubicBezTo>
                      <a:pt x="402" y="11267"/>
                      <a:pt x="1297" y="12748"/>
                      <a:pt x="402" y="14075"/>
                    </a:cubicBezTo>
                    <a:cubicBezTo>
                      <a:pt x="1112" y="14260"/>
                      <a:pt x="1359" y="14785"/>
                      <a:pt x="1513" y="15402"/>
                    </a:cubicBezTo>
                    <a:cubicBezTo>
                      <a:pt x="1698" y="16606"/>
                      <a:pt x="834" y="17069"/>
                      <a:pt x="1112" y="18334"/>
                    </a:cubicBezTo>
                    <a:cubicBezTo>
                      <a:pt x="1162" y="18331"/>
                      <a:pt x="1211" y="18330"/>
                      <a:pt x="1257" y="18330"/>
                    </a:cubicBezTo>
                    <a:cubicBezTo>
                      <a:pt x="2184" y="18330"/>
                      <a:pt x="2321" y="18863"/>
                      <a:pt x="3196" y="18863"/>
                    </a:cubicBezTo>
                    <a:cubicBezTo>
                      <a:pt x="3240" y="18863"/>
                      <a:pt x="3286" y="18862"/>
                      <a:pt x="3334" y="18859"/>
                    </a:cubicBezTo>
                    <a:cubicBezTo>
                      <a:pt x="4630" y="18444"/>
                      <a:pt x="5447" y="17724"/>
                      <a:pt x="7286" y="17724"/>
                    </a:cubicBezTo>
                    <a:cubicBezTo>
                      <a:pt x="7636" y="17724"/>
                      <a:pt x="8023" y="17750"/>
                      <a:pt x="8457" y="17810"/>
                    </a:cubicBezTo>
                    <a:cubicBezTo>
                      <a:pt x="9560" y="16785"/>
                      <a:pt x="11579" y="16454"/>
                      <a:pt x="14077" y="16454"/>
                    </a:cubicBezTo>
                    <a:cubicBezTo>
                      <a:pt x="14515" y="16454"/>
                      <a:pt x="14967" y="16464"/>
                      <a:pt x="15432" y="16482"/>
                    </a:cubicBezTo>
                    <a:cubicBezTo>
                      <a:pt x="16388" y="17007"/>
                      <a:pt x="17160" y="17840"/>
                      <a:pt x="17592" y="18859"/>
                    </a:cubicBezTo>
                    <a:cubicBezTo>
                      <a:pt x="17871" y="18764"/>
                      <a:pt x="18080" y="18728"/>
                      <a:pt x="18247" y="18728"/>
                    </a:cubicBezTo>
                    <a:cubicBezTo>
                      <a:pt x="18751" y="18728"/>
                      <a:pt x="18875" y="19051"/>
                      <a:pt x="19371" y="19051"/>
                    </a:cubicBezTo>
                    <a:cubicBezTo>
                      <a:pt x="19568" y="19051"/>
                      <a:pt x="19824" y="19000"/>
                      <a:pt x="20184" y="18859"/>
                    </a:cubicBezTo>
                    <a:lnTo>
                      <a:pt x="20184" y="18859"/>
                    </a:lnTo>
                    <a:cubicBezTo>
                      <a:pt x="20184" y="19569"/>
                      <a:pt x="20308" y="20371"/>
                      <a:pt x="19783" y="20711"/>
                    </a:cubicBezTo>
                    <a:cubicBezTo>
                      <a:pt x="22129" y="21698"/>
                      <a:pt x="23517" y="21760"/>
                      <a:pt x="27128" y="21791"/>
                    </a:cubicBezTo>
                    <a:cubicBezTo>
                      <a:pt x="28054" y="21297"/>
                      <a:pt x="28733" y="20618"/>
                      <a:pt x="30060" y="20433"/>
                    </a:cubicBezTo>
                    <a:cubicBezTo>
                      <a:pt x="29875" y="19075"/>
                      <a:pt x="31788" y="19260"/>
                      <a:pt x="31511" y="17810"/>
                    </a:cubicBezTo>
                    <a:cubicBezTo>
                      <a:pt x="32776" y="17748"/>
                      <a:pt x="32467" y="16544"/>
                      <a:pt x="33702" y="16482"/>
                    </a:cubicBezTo>
                    <a:cubicBezTo>
                      <a:pt x="33301" y="15526"/>
                      <a:pt x="34350" y="14970"/>
                      <a:pt x="34443" y="14075"/>
                    </a:cubicBezTo>
                    <a:cubicBezTo>
                      <a:pt x="34659" y="12470"/>
                      <a:pt x="33733" y="10804"/>
                      <a:pt x="33362" y="9292"/>
                    </a:cubicBezTo>
                    <a:cubicBezTo>
                      <a:pt x="33237" y="9246"/>
                      <a:pt x="33116" y="9227"/>
                      <a:pt x="33002" y="9227"/>
                    </a:cubicBezTo>
                    <a:cubicBezTo>
                      <a:pt x="32503" y="9227"/>
                      <a:pt x="32112" y="9584"/>
                      <a:pt x="31830" y="9584"/>
                    </a:cubicBezTo>
                    <a:cubicBezTo>
                      <a:pt x="31701" y="9584"/>
                      <a:pt x="31594" y="9509"/>
                      <a:pt x="31511" y="9292"/>
                    </a:cubicBezTo>
                    <a:cubicBezTo>
                      <a:pt x="31665" y="8057"/>
                      <a:pt x="30863" y="7471"/>
                      <a:pt x="31140" y="6113"/>
                    </a:cubicBezTo>
                    <a:cubicBezTo>
                      <a:pt x="30431" y="5928"/>
                      <a:pt x="30307" y="5311"/>
                      <a:pt x="29690" y="5033"/>
                    </a:cubicBezTo>
                    <a:cubicBezTo>
                      <a:pt x="29566" y="2996"/>
                      <a:pt x="27067" y="2687"/>
                      <a:pt x="27499" y="249"/>
                    </a:cubicBezTo>
                    <a:lnTo>
                      <a:pt x="27499" y="249"/>
                    </a:lnTo>
                    <a:cubicBezTo>
                      <a:pt x="27439" y="254"/>
                      <a:pt x="27384" y="257"/>
                      <a:pt x="27333" y="257"/>
                    </a:cubicBezTo>
                    <a:cubicBezTo>
                      <a:pt x="26796" y="257"/>
                      <a:pt x="26653" y="0"/>
                      <a:pt x="2610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1786;p76"/>
              <p:cNvSpPr/>
              <p:nvPr/>
            </p:nvSpPr>
            <p:spPr>
              <a:xfrm>
                <a:off x="4490875" y="3447575"/>
                <a:ext cx="181350" cy="278800"/>
              </a:xfrm>
              <a:custGeom>
                <a:avLst/>
                <a:gdLst/>
                <a:ahLst/>
                <a:cxnLst/>
                <a:rect l="l" t="t" r="r" b="b"/>
                <a:pathLst>
                  <a:path w="7254" h="11152" extrusionOk="0">
                    <a:moveTo>
                      <a:pt x="5901" y="0"/>
                    </a:moveTo>
                    <a:cubicBezTo>
                      <a:pt x="5861" y="0"/>
                      <a:pt x="5818" y="2"/>
                      <a:pt x="5772" y="6"/>
                    </a:cubicBezTo>
                    <a:cubicBezTo>
                      <a:pt x="5093" y="746"/>
                      <a:pt x="4568" y="1672"/>
                      <a:pt x="4290" y="2660"/>
                    </a:cubicBezTo>
                    <a:cubicBezTo>
                      <a:pt x="2716" y="2938"/>
                      <a:pt x="1914" y="3740"/>
                      <a:pt x="1019" y="4512"/>
                    </a:cubicBezTo>
                    <a:cubicBezTo>
                      <a:pt x="710" y="5437"/>
                      <a:pt x="1544" y="5561"/>
                      <a:pt x="1359" y="6363"/>
                    </a:cubicBezTo>
                    <a:cubicBezTo>
                      <a:pt x="1050" y="6919"/>
                      <a:pt x="803" y="7567"/>
                      <a:pt x="247" y="7968"/>
                    </a:cubicBezTo>
                    <a:cubicBezTo>
                      <a:pt x="1050" y="9172"/>
                      <a:pt x="1" y="10221"/>
                      <a:pt x="1359" y="11147"/>
                    </a:cubicBezTo>
                    <a:cubicBezTo>
                      <a:pt x="1426" y="11150"/>
                      <a:pt x="1491" y="11152"/>
                      <a:pt x="1554" y="11152"/>
                    </a:cubicBezTo>
                    <a:cubicBezTo>
                      <a:pt x="2412" y="11152"/>
                      <a:pt x="2820" y="10847"/>
                      <a:pt x="3656" y="10847"/>
                    </a:cubicBezTo>
                    <a:cubicBezTo>
                      <a:pt x="3843" y="10847"/>
                      <a:pt x="4051" y="10863"/>
                      <a:pt x="4290" y="10900"/>
                    </a:cubicBezTo>
                    <a:cubicBezTo>
                      <a:pt x="5093" y="9696"/>
                      <a:pt x="4784" y="9172"/>
                      <a:pt x="5772" y="7968"/>
                    </a:cubicBezTo>
                    <a:lnTo>
                      <a:pt x="5772" y="6641"/>
                    </a:lnTo>
                    <a:cubicBezTo>
                      <a:pt x="5864" y="6332"/>
                      <a:pt x="6142" y="6240"/>
                      <a:pt x="6512" y="6116"/>
                    </a:cubicBezTo>
                    <a:cubicBezTo>
                      <a:pt x="5833" y="4944"/>
                      <a:pt x="7161" y="3833"/>
                      <a:pt x="7253" y="1857"/>
                    </a:cubicBezTo>
                    <a:cubicBezTo>
                      <a:pt x="5906" y="1857"/>
                      <a:pt x="7201" y="0"/>
                      <a:pt x="590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1787;p76"/>
              <p:cNvSpPr/>
              <p:nvPr/>
            </p:nvSpPr>
            <p:spPr>
              <a:xfrm>
                <a:off x="7202100" y="3865525"/>
                <a:ext cx="153550" cy="14002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601" extrusionOk="0">
                    <a:moveTo>
                      <a:pt x="2011" y="0"/>
                    </a:moveTo>
                    <a:cubicBezTo>
                      <a:pt x="1934" y="0"/>
                      <a:pt x="1850" y="5"/>
                      <a:pt x="1759" y="15"/>
                    </a:cubicBezTo>
                    <a:lnTo>
                      <a:pt x="1759" y="2144"/>
                    </a:lnTo>
                    <a:cubicBezTo>
                      <a:pt x="1451" y="2916"/>
                      <a:pt x="0" y="2823"/>
                      <a:pt x="278" y="3996"/>
                    </a:cubicBezTo>
                    <a:cubicBezTo>
                      <a:pt x="528" y="3971"/>
                      <a:pt x="736" y="3959"/>
                      <a:pt x="908" y="3959"/>
                    </a:cubicBezTo>
                    <a:cubicBezTo>
                      <a:pt x="2431" y="3959"/>
                      <a:pt x="1102" y="4880"/>
                      <a:pt x="1019" y="5601"/>
                    </a:cubicBezTo>
                    <a:cubicBezTo>
                      <a:pt x="3333" y="5508"/>
                      <a:pt x="3426" y="3780"/>
                      <a:pt x="4321" y="2669"/>
                    </a:cubicBezTo>
                    <a:cubicBezTo>
                      <a:pt x="4876" y="2299"/>
                      <a:pt x="5864" y="2206"/>
                      <a:pt x="6142" y="1620"/>
                    </a:cubicBezTo>
                    <a:cubicBezTo>
                      <a:pt x="5781" y="1284"/>
                      <a:pt x="5460" y="1189"/>
                      <a:pt x="5091" y="1189"/>
                    </a:cubicBezTo>
                    <a:cubicBezTo>
                      <a:pt x="4608" y="1189"/>
                      <a:pt x="4041" y="1351"/>
                      <a:pt x="3192" y="1351"/>
                    </a:cubicBezTo>
                    <a:cubicBezTo>
                      <a:pt x="3080" y="1351"/>
                      <a:pt x="2962" y="1348"/>
                      <a:pt x="2839" y="1342"/>
                    </a:cubicBezTo>
                    <a:cubicBezTo>
                      <a:pt x="2896" y="632"/>
                      <a:pt x="2901" y="0"/>
                      <a:pt x="201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1788;p76"/>
              <p:cNvSpPr/>
              <p:nvPr/>
            </p:nvSpPr>
            <p:spPr>
              <a:xfrm>
                <a:off x="6998400" y="3979300"/>
                <a:ext cx="21992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8797" h="6081" extrusionOk="0">
                    <a:moveTo>
                      <a:pt x="6975" y="0"/>
                    </a:moveTo>
                    <a:cubicBezTo>
                      <a:pt x="6636" y="556"/>
                      <a:pt x="5864" y="772"/>
                      <a:pt x="5864" y="1574"/>
                    </a:cubicBezTo>
                    <a:cubicBezTo>
                      <a:pt x="5766" y="1562"/>
                      <a:pt x="5666" y="1556"/>
                      <a:pt x="5565" y="1556"/>
                    </a:cubicBezTo>
                    <a:cubicBezTo>
                      <a:pt x="5163" y="1556"/>
                      <a:pt x="4753" y="1655"/>
                      <a:pt x="4383" y="1852"/>
                    </a:cubicBezTo>
                    <a:cubicBezTo>
                      <a:pt x="3766" y="2377"/>
                      <a:pt x="3550" y="3179"/>
                      <a:pt x="2562" y="3426"/>
                    </a:cubicBezTo>
                    <a:cubicBezTo>
                      <a:pt x="1050" y="3858"/>
                      <a:pt x="618" y="5031"/>
                      <a:pt x="1" y="6080"/>
                    </a:cubicBezTo>
                    <a:cubicBezTo>
                      <a:pt x="462" y="5914"/>
                      <a:pt x="861" y="5858"/>
                      <a:pt x="1251" y="5858"/>
                    </a:cubicBezTo>
                    <a:cubicBezTo>
                      <a:pt x="1878" y="5858"/>
                      <a:pt x="2485" y="6004"/>
                      <a:pt x="3303" y="6080"/>
                    </a:cubicBezTo>
                    <a:cubicBezTo>
                      <a:pt x="3642" y="5463"/>
                      <a:pt x="4753" y="5401"/>
                      <a:pt x="4383" y="4229"/>
                    </a:cubicBezTo>
                    <a:lnTo>
                      <a:pt x="5864" y="4229"/>
                    </a:lnTo>
                    <a:cubicBezTo>
                      <a:pt x="5988" y="2716"/>
                      <a:pt x="8735" y="3148"/>
                      <a:pt x="8796" y="1574"/>
                    </a:cubicBezTo>
                    <a:cubicBezTo>
                      <a:pt x="8673" y="710"/>
                      <a:pt x="7716" y="433"/>
                      <a:pt x="697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Google Shape;1789;p76"/>
              <p:cNvSpPr/>
              <p:nvPr/>
            </p:nvSpPr>
            <p:spPr>
              <a:xfrm>
                <a:off x="6539325" y="3996100"/>
                <a:ext cx="12040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8" extrusionOk="0">
                    <a:moveTo>
                      <a:pt x="1045" y="0"/>
                    </a:moveTo>
                    <a:cubicBezTo>
                      <a:pt x="778" y="0"/>
                      <a:pt x="557" y="26"/>
                      <a:pt x="402" y="100"/>
                    </a:cubicBezTo>
                    <a:cubicBezTo>
                      <a:pt x="1" y="501"/>
                      <a:pt x="1637" y="1705"/>
                      <a:pt x="1883" y="2507"/>
                    </a:cubicBezTo>
                    <a:cubicBezTo>
                      <a:pt x="3673" y="2384"/>
                      <a:pt x="4815" y="1797"/>
                      <a:pt x="4445" y="100"/>
                    </a:cubicBezTo>
                    <a:lnTo>
                      <a:pt x="4445" y="100"/>
                    </a:lnTo>
                    <a:cubicBezTo>
                      <a:pt x="4155" y="139"/>
                      <a:pt x="3860" y="154"/>
                      <a:pt x="3566" y="154"/>
                    </a:cubicBezTo>
                    <a:cubicBezTo>
                      <a:pt x="2621" y="154"/>
                      <a:pt x="1694" y="0"/>
                      <a:pt x="104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1790;p76"/>
              <p:cNvSpPr/>
              <p:nvPr/>
            </p:nvSpPr>
            <p:spPr>
              <a:xfrm>
                <a:off x="2399175" y="4186600"/>
                <a:ext cx="400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721" extrusionOk="0">
                    <a:moveTo>
                      <a:pt x="885" y="1"/>
                    </a:moveTo>
                    <a:cubicBezTo>
                      <a:pt x="468" y="1"/>
                      <a:pt x="1" y="267"/>
                      <a:pt x="33" y="720"/>
                    </a:cubicBezTo>
                    <a:lnTo>
                      <a:pt x="1483" y="720"/>
                    </a:lnTo>
                    <a:cubicBezTo>
                      <a:pt x="1601" y="221"/>
                      <a:pt x="1264" y="1"/>
                      <a:pt x="88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1791;p76"/>
              <p:cNvSpPr/>
              <p:nvPr/>
            </p:nvSpPr>
            <p:spPr>
              <a:xfrm>
                <a:off x="3233250" y="2556525"/>
                <a:ext cx="1476000" cy="1342550"/>
              </a:xfrm>
              <a:custGeom>
                <a:avLst/>
                <a:gdLst/>
                <a:ahLst/>
                <a:cxnLst/>
                <a:rect l="l" t="t" r="r" b="b"/>
                <a:pathLst>
                  <a:path w="59040" h="53702" extrusionOk="0">
                    <a:moveTo>
                      <a:pt x="23544" y="0"/>
                    </a:moveTo>
                    <a:cubicBezTo>
                      <a:pt x="21759" y="0"/>
                      <a:pt x="20004" y="279"/>
                      <a:pt x="18333" y="836"/>
                    </a:cubicBezTo>
                    <a:cubicBezTo>
                      <a:pt x="17781" y="813"/>
                      <a:pt x="17243" y="800"/>
                      <a:pt x="16725" y="800"/>
                    </a:cubicBezTo>
                    <a:cubicBezTo>
                      <a:pt x="14433" y="800"/>
                      <a:pt x="12516" y="1060"/>
                      <a:pt x="11358" y="1916"/>
                    </a:cubicBezTo>
                    <a:cubicBezTo>
                      <a:pt x="11065" y="1388"/>
                      <a:pt x="10382" y="1111"/>
                      <a:pt x="9335" y="1111"/>
                    </a:cubicBezTo>
                    <a:cubicBezTo>
                      <a:pt x="9280" y="1111"/>
                      <a:pt x="9224" y="1112"/>
                      <a:pt x="9167" y="1113"/>
                    </a:cubicBezTo>
                    <a:cubicBezTo>
                      <a:pt x="8858" y="2039"/>
                      <a:pt x="7562" y="2224"/>
                      <a:pt x="6605" y="2687"/>
                    </a:cubicBezTo>
                    <a:cubicBezTo>
                      <a:pt x="5618" y="3953"/>
                      <a:pt x="5988" y="5558"/>
                      <a:pt x="5155" y="6669"/>
                    </a:cubicBezTo>
                    <a:cubicBezTo>
                      <a:pt x="4599" y="7378"/>
                      <a:pt x="2624" y="8088"/>
                      <a:pt x="1852" y="8798"/>
                    </a:cubicBezTo>
                    <a:cubicBezTo>
                      <a:pt x="1791" y="10341"/>
                      <a:pt x="927" y="11329"/>
                      <a:pt x="1" y="12285"/>
                    </a:cubicBezTo>
                    <a:lnTo>
                      <a:pt x="1" y="19198"/>
                    </a:lnTo>
                    <a:cubicBezTo>
                      <a:pt x="1266" y="20217"/>
                      <a:pt x="2377" y="21359"/>
                      <a:pt x="2933" y="22902"/>
                    </a:cubicBezTo>
                    <a:cubicBezTo>
                      <a:pt x="4630" y="23643"/>
                      <a:pt x="5772" y="24754"/>
                      <a:pt x="8056" y="25031"/>
                    </a:cubicBezTo>
                    <a:cubicBezTo>
                      <a:pt x="9414" y="24834"/>
                      <a:pt x="10791" y="24735"/>
                      <a:pt x="12173" y="24735"/>
                    </a:cubicBezTo>
                    <a:cubicBezTo>
                      <a:pt x="12518" y="24735"/>
                      <a:pt x="12864" y="24741"/>
                      <a:pt x="13210" y="24754"/>
                    </a:cubicBezTo>
                    <a:cubicBezTo>
                      <a:pt x="13947" y="24341"/>
                      <a:pt x="13923" y="23420"/>
                      <a:pt x="15213" y="23420"/>
                    </a:cubicBezTo>
                    <a:cubicBezTo>
                      <a:pt x="15272" y="23420"/>
                      <a:pt x="15335" y="23422"/>
                      <a:pt x="15401" y="23426"/>
                    </a:cubicBezTo>
                    <a:cubicBezTo>
                      <a:pt x="16080" y="23488"/>
                      <a:pt x="15617" y="24321"/>
                      <a:pt x="16142" y="24507"/>
                    </a:cubicBezTo>
                    <a:cubicBezTo>
                      <a:pt x="16370" y="24482"/>
                      <a:pt x="16579" y="24471"/>
                      <a:pt x="16774" y="24471"/>
                    </a:cubicBezTo>
                    <a:cubicBezTo>
                      <a:pt x="18025" y="24471"/>
                      <a:pt x="18665" y="24924"/>
                      <a:pt x="19814" y="25031"/>
                    </a:cubicBezTo>
                    <a:cubicBezTo>
                      <a:pt x="20325" y="24827"/>
                      <a:pt x="20625" y="24453"/>
                      <a:pt x="21430" y="24453"/>
                    </a:cubicBezTo>
                    <a:cubicBezTo>
                      <a:pt x="21598" y="24453"/>
                      <a:pt x="21787" y="24469"/>
                      <a:pt x="22005" y="24507"/>
                    </a:cubicBezTo>
                    <a:cubicBezTo>
                      <a:pt x="22376" y="26544"/>
                      <a:pt x="21234" y="27500"/>
                      <a:pt x="21265" y="29290"/>
                    </a:cubicBezTo>
                    <a:cubicBezTo>
                      <a:pt x="22314" y="30648"/>
                      <a:pt x="24104" y="31667"/>
                      <a:pt x="23456" y="33518"/>
                    </a:cubicBezTo>
                    <a:cubicBezTo>
                      <a:pt x="24443" y="34413"/>
                      <a:pt x="24505" y="35956"/>
                      <a:pt x="24937" y="37253"/>
                    </a:cubicBezTo>
                    <a:cubicBezTo>
                      <a:pt x="24011" y="38456"/>
                      <a:pt x="24227" y="40462"/>
                      <a:pt x="23456" y="41758"/>
                    </a:cubicBezTo>
                    <a:cubicBezTo>
                      <a:pt x="24999" y="42777"/>
                      <a:pt x="26172" y="44258"/>
                      <a:pt x="26789" y="46017"/>
                    </a:cubicBezTo>
                    <a:lnTo>
                      <a:pt x="26789" y="48394"/>
                    </a:lnTo>
                    <a:cubicBezTo>
                      <a:pt x="28394" y="49782"/>
                      <a:pt x="28363" y="52375"/>
                      <a:pt x="30060" y="53702"/>
                    </a:cubicBezTo>
                    <a:cubicBezTo>
                      <a:pt x="33578" y="53517"/>
                      <a:pt x="35338" y="52066"/>
                      <a:pt x="38486" y="51572"/>
                    </a:cubicBezTo>
                    <a:cubicBezTo>
                      <a:pt x="39041" y="50122"/>
                      <a:pt x="40152" y="49073"/>
                      <a:pt x="41788" y="48394"/>
                    </a:cubicBezTo>
                    <a:cubicBezTo>
                      <a:pt x="41603" y="47375"/>
                      <a:pt x="42436" y="47097"/>
                      <a:pt x="42127" y="46017"/>
                    </a:cubicBezTo>
                    <a:cubicBezTo>
                      <a:pt x="42703" y="45808"/>
                      <a:pt x="42990" y="45421"/>
                      <a:pt x="43835" y="45421"/>
                    </a:cubicBezTo>
                    <a:cubicBezTo>
                      <a:pt x="43987" y="45421"/>
                      <a:pt x="44157" y="45434"/>
                      <a:pt x="44349" y="45462"/>
                    </a:cubicBezTo>
                    <a:cubicBezTo>
                      <a:pt x="44380" y="42406"/>
                      <a:pt x="45892" y="40400"/>
                      <a:pt x="48763" y="39351"/>
                    </a:cubicBezTo>
                    <a:cubicBezTo>
                      <a:pt x="49287" y="36913"/>
                      <a:pt x="49287" y="34382"/>
                      <a:pt x="48763" y="31913"/>
                    </a:cubicBezTo>
                    <a:cubicBezTo>
                      <a:pt x="49534" y="30864"/>
                      <a:pt x="50151" y="29691"/>
                      <a:pt x="50552" y="28457"/>
                    </a:cubicBezTo>
                    <a:cubicBezTo>
                      <a:pt x="51447" y="28025"/>
                      <a:pt x="52188" y="27500"/>
                      <a:pt x="53145" y="27130"/>
                    </a:cubicBezTo>
                    <a:cubicBezTo>
                      <a:pt x="54873" y="25278"/>
                      <a:pt x="56478" y="23334"/>
                      <a:pt x="58268" y="21544"/>
                    </a:cubicBezTo>
                    <a:cubicBezTo>
                      <a:pt x="58546" y="20556"/>
                      <a:pt x="59040" y="19198"/>
                      <a:pt x="57898" y="18643"/>
                    </a:cubicBezTo>
                    <a:cubicBezTo>
                      <a:pt x="57787" y="18632"/>
                      <a:pt x="57684" y="18627"/>
                      <a:pt x="57588" y="18627"/>
                    </a:cubicBezTo>
                    <a:cubicBezTo>
                      <a:pt x="56369" y="18627"/>
                      <a:pt x="56318" y="19448"/>
                      <a:pt x="55118" y="19448"/>
                    </a:cubicBezTo>
                    <a:cubicBezTo>
                      <a:pt x="55079" y="19448"/>
                      <a:pt x="55038" y="19447"/>
                      <a:pt x="54997" y="19445"/>
                    </a:cubicBezTo>
                    <a:lnTo>
                      <a:pt x="51664" y="19445"/>
                    </a:lnTo>
                    <a:cubicBezTo>
                      <a:pt x="51509" y="17624"/>
                      <a:pt x="49688" y="16976"/>
                      <a:pt x="48361" y="15958"/>
                    </a:cubicBezTo>
                    <a:cubicBezTo>
                      <a:pt x="48701" y="14199"/>
                      <a:pt x="46201" y="14538"/>
                      <a:pt x="46911" y="12501"/>
                    </a:cubicBezTo>
                    <a:cubicBezTo>
                      <a:pt x="46294" y="11884"/>
                      <a:pt x="45152" y="11637"/>
                      <a:pt x="44720" y="10897"/>
                    </a:cubicBezTo>
                    <a:cubicBezTo>
                      <a:pt x="45028" y="10156"/>
                      <a:pt x="44288" y="8983"/>
                      <a:pt x="44627" y="8798"/>
                    </a:cubicBezTo>
                    <a:cubicBezTo>
                      <a:pt x="44534" y="8613"/>
                      <a:pt x="44411" y="8428"/>
                      <a:pt x="44288" y="8181"/>
                    </a:cubicBezTo>
                    <a:cubicBezTo>
                      <a:pt x="44220" y="8226"/>
                      <a:pt x="44119" y="8255"/>
                      <a:pt x="44046" y="8255"/>
                    </a:cubicBezTo>
                    <a:cubicBezTo>
                      <a:pt x="44019" y="8255"/>
                      <a:pt x="43995" y="8251"/>
                      <a:pt x="43979" y="8243"/>
                    </a:cubicBezTo>
                    <a:cubicBezTo>
                      <a:pt x="43855" y="8150"/>
                      <a:pt x="44041" y="8026"/>
                      <a:pt x="44195" y="7965"/>
                    </a:cubicBezTo>
                    <a:cubicBezTo>
                      <a:pt x="43516" y="6792"/>
                      <a:pt x="42590" y="5342"/>
                      <a:pt x="42220" y="4755"/>
                    </a:cubicBezTo>
                    <a:lnTo>
                      <a:pt x="42127" y="4755"/>
                    </a:lnTo>
                    <a:cubicBezTo>
                      <a:pt x="39473" y="4045"/>
                      <a:pt x="36140" y="3798"/>
                      <a:pt x="32591" y="3706"/>
                    </a:cubicBezTo>
                    <a:cubicBezTo>
                      <a:pt x="31542" y="3922"/>
                      <a:pt x="31727" y="5033"/>
                      <a:pt x="30770" y="5311"/>
                    </a:cubicBezTo>
                    <a:cubicBezTo>
                      <a:pt x="29104" y="4045"/>
                      <a:pt x="25770" y="3984"/>
                      <a:pt x="24196" y="2657"/>
                    </a:cubicBezTo>
                    <a:cubicBezTo>
                      <a:pt x="24474" y="1731"/>
                      <a:pt x="23795" y="1515"/>
                      <a:pt x="23456" y="1052"/>
                    </a:cubicBezTo>
                    <a:cubicBezTo>
                      <a:pt x="24320" y="990"/>
                      <a:pt x="24289" y="342"/>
                      <a:pt x="23826" y="2"/>
                    </a:cubicBezTo>
                    <a:cubicBezTo>
                      <a:pt x="23732" y="1"/>
                      <a:pt x="23638" y="0"/>
                      <a:pt x="2354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1792;p76"/>
              <p:cNvSpPr/>
              <p:nvPr/>
            </p:nvSpPr>
            <p:spPr>
              <a:xfrm>
                <a:off x="3389100" y="1580175"/>
                <a:ext cx="3841575" cy="1635325"/>
              </a:xfrm>
              <a:custGeom>
                <a:avLst/>
                <a:gdLst/>
                <a:ahLst/>
                <a:cxnLst/>
                <a:rect l="l" t="t" r="r" b="b"/>
                <a:pathLst>
                  <a:path w="153663" h="65413" extrusionOk="0">
                    <a:moveTo>
                      <a:pt x="90433" y="4284"/>
                    </a:moveTo>
                    <a:cubicBezTo>
                      <a:pt x="90468" y="4284"/>
                      <a:pt x="90498" y="4291"/>
                      <a:pt x="90519" y="4306"/>
                    </a:cubicBezTo>
                    <a:cubicBezTo>
                      <a:pt x="90679" y="4413"/>
                      <a:pt x="90355" y="4565"/>
                      <a:pt x="90204" y="4565"/>
                    </a:cubicBezTo>
                    <a:cubicBezTo>
                      <a:pt x="90181" y="4565"/>
                      <a:pt x="90161" y="4561"/>
                      <a:pt x="90148" y="4553"/>
                    </a:cubicBezTo>
                    <a:lnTo>
                      <a:pt x="90118" y="4584"/>
                    </a:lnTo>
                    <a:cubicBezTo>
                      <a:pt x="89963" y="4455"/>
                      <a:pt x="90259" y="4284"/>
                      <a:pt x="90433" y="4284"/>
                    </a:cubicBezTo>
                    <a:close/>
                    <a:moveTo>
                      <a:pt x="89323" y="4819"/>
                    </a:moveTo>
                    <a:cubicBezTo>
                      <a:pt x="89346" y="4819"/>
                      <a:pt x="89364" y="4822"/>
                      <a:pt x="89377" y="4831"/>
                    </a:cubicBezTo>
                    <a:cubicBezTo>
                      <a:pt x="89582" y="4933"/>
                      <a:pt x="89297" y="5100"/>
                      <a:pt x="89124" y="5100"/>
                    </a:cubicBezTo>
                    <a:cubicBezTo>
                      <a:pt x="89089" y="5100"/>
                      <a:pt x="89058" y="5093"/>
                      <a:pt x="89037" y="5078"/>
                    </a:cubicBezTo>
                    <a:lnTo>
                      <a:pt x="89037" y="5109"/>
                    </a:lnTo>
                    <a:cubicBezTo>
                      <a:pt x="88877" y="4975"/>
                      <a:pt x="89179" y="4819"/>
                      <a:pt x="89323" y="4819"/>
                    </a:cubicBezTo>
                    <a:close/>
                    <a:moveTo>
                      <a:pt x="88224" y="5086"/>
                    </a:moveTo>
                    <a:cubicBezTo>
                      <a:pt x="88256" y="5086"/>
                      <a:pt x="88281" y="5093"/>
                      <a:pt x="88297" y="5109"/>
                    </a:cubicBezTo>
                    <a:cubicBezTo>
                      <a:pt x="88483" y="5215"/>
                      <a:pt x="88164" y="5368"/>
                      <a:pt x="87993" y="5368"/>
                    </a:cubicBezTo>
                    <a:cubicBezTo>
                      <a:pt x="87966" y="5368"/>
                      <a:pt x="87943" y="5364"/>
                      <a:pt x="87926" y="5355"/>
                    </a:cubicBezTo>
                    <a:lnTo>
                      <a:pt x="87926" y="5386"/>
                    </a:lnTo>
                    <a:cubicBezTo>
                      <a:pt x="87772" y="5258"/>
                      <a:pt x="88068" y="5086"/>
                      <a:pt x="88224" y="5086"/>
                    </a:cubicBezTo>
                    <a:close/>
                    <a:moveTo>
                      <a:pt x="31455" y="8800"/>
                    </a:moveTo>
                    <a:cubicBezTo>
                      <a:pt x="31479" y="8800"/>
                      <a:pt x="31498" y="8804"/>
                      <a:pt x="31511" y="8812"/>
                    </a:cubicBezTo>
                    <a:cubicBezTo>
                      <a:pt x="31665" y="8915"/>
                      <a:pt x="31392" y="9081"/>
                      <a:pt x="31225" y="9081"/>
                    </a:cubicBezTo>
                    <a:cubicBezTo>
                      <a:pt x="31191" y="9081"/>
                      <a:pt x="31161" y="9074"/>
                      <a:pt x="31140" y="9059"/>
                    </a:cubicBezTo>
                    <a:lnTo>
                      <a:pt x="31140" y="9090"/>
                    </a:lnTo>
                    <a:cubicBezTo>
                      <a:pt x="30980" y="8956"/>
                      <a:pt x="31305" y="8800"/>
                      <a:pt x="31455" y="8800"/>
                    </a:cubicBezTo>
                    <a:close/>
                    <a:moveTo>
                      <a:pt x="63645" y="8860"/>
                    </a:moveTo>
                    <a:cubicBezTo>
                      <a:pt x="63771" y="8860"/>
                      <a:pt x="63858" y="8987"/>
                      <a:pt x="63731" y="9367"/>
                    </a:cubicBezTo>
                    <a:cubicBezTo>
                      <a:pt x="63021" y="9327"/>
                      <a:pt x="63404" y="8860"/>
                      <a:pt x="63645" y="8860"/>
                    </a:cubicBezTo>
                    <a:close/>
                    <a:moveTo>
                      <a:pt x="63731" y="9367"/>
                    </a:moveTo>
                    <a:cubicBezTo>
                      <a:pt x="64008" y="9769"/>
                      <a:pt x="65551" y="9275"/>
                      <a:pt x="65212" y="10139"/>
                    </a:cubicBezTo>
                    <a:cubicBezTo>
                      <a:pt x="64502" y="10046"/>
                      <a:pt x="63638" y="10077"/>
                      <a:pt x="63731" y="9367"/>
                    </a:cubicBezTo>
                    <a:close/>
                    <a:moveTo>
                      <a:pt x="38399" y="14108"/>
                    </a:moveTo>
                    <a:cubicBezTo>
                      <a:pt x="38423" y="14108"/>
                      <a:pt x="38442" y="14112"/>
                      <a:pt x="38455" y="14120"/>
                    </a:cubicBezTo>
                    <a:cubicBezTo>
                      <a:pt x="38634" y="14223"/>
                      <a:pt x="38345" y="14389"/>
                      <a:pt x="38189" y="14389"/>
                    </a:cubicBezTo>
                    <a:cubicBezTo>
                      <a:pt x="38157" y="14389"/>
                      <a:pt x="38131" y="14383"/>
                      <a:pt x="38115" y="14367"/>
                    </a:cubicBezTo>
                    <a:lnTo>
                      <a:pt x="38084" y="14398"/>
                    </a:lnTo>
                    <a:cubicBezTo>
                      <a:pt x="37924" y="14264"/>
                      <a:pt x="38249" y="14108"/>
                      <a:pt x="38399" y="14108"/>
                    </a:cubicBezTo>
                    <a:close/>
                    <a:moveTo>
                      <a:pt x="30431" y="18657"/>
                    </a:moveTo>
                    <a:cubicBezTo>
                      <a:pt x="30462" y="19459"/>
                      <a:pt x="29320" y="19428"/>
                      <a:pt x="28239" y="19459"/>
                    </a:cubicBezTo>
                    <a:cubicBezTo>
                      <a:pt x="28209" y="18657"/>
                      <a:pt x="29505" y="18780"/>
                      <a:pt x="30431" y="18657"/>
                    </a:cubicBezTo>
                    <a:close/>
                    <a:moveTo>
                      <a:pt x="26540" y="13312"/>
                    </a:moveTo>
                    <a:cubicBezTo>
                      <a:pt x="26872" y="13312"/>
                      <a:pt x="27047" y="13406"/>
                      <a:pt x="27128" y="13595"/>
                    </a:cubicBezTo>
                    <a:cubicBezTo>
                      <a:pt x="26820" y="15416"/>
                      <a:pt x="23857" y="15293"/>
                      <a:pt x="24197" y="17577"/>
                    </a:cubicBezTo>
                    <a:cubicBezTo>
                      <a:pt x="25061" y="18194"/>
                      <a:pt x="26048" y="18564"/>
                      <a:pt x="27128" y="18626"/>
                    </a:cubicBezTo>
                    <a:lnTo>
                      <a:pt x="27128" y="21280"/>
                    </a:lnTo>
                    <a:cubicBezTo>
                      <a:pt x="26416" y="21201"/>
                      <a:pt x="27058" y="20129"/>
                      <a:pt x="26216" y="20129"/>
                    </a:cubicBezTo>
                    <a:cubicBezTo>
                      <a:pt x="26073" y="20129"/>
                      <a:pt x="25888" y="20159"/>
                      <a:pt x="25647" y="20231"/>
                    </a:cubicBezTo>
                    <a:cubicBezTo>
                      <a:pt x="24845" y="21157"/>
                      <a:pt x="25369" y="23008"/>
                      <a:pt x="24197" y="23687"/>
                    </a:cubicBezTo>
                    <a:cubicBezTo>
                      <a:pt x="23972" y="23705"/>
                      <a:pt x="23757" y="23711"/>
                      <a:pt x="23551" y="23711"/>
                    </a:cubicBezTo>
                    <a:cubicBezTo>
                      <a:pt x="22911" y="23711"/>
                      <a:pt x="22354" y="23648"/>
                      <a:pt x="21851" y="23648"/>
                    </a:cubicBezTo>
                    <a:cubicBezTo>
                      <a:pt x="21647" y="23648"/>
                      <a:pt x="21453" y="23658"/>
                      <a:pt x="21265" y="23687"/>
                    </a:cubicBezTo>
                    <a:cubicBezTo>
                      <a:pt x="20246" y="23842"/>
                      <a:pt x="20030" y="24459"/>
                      <a:pt x="19073" y="24490"/>
                    </a:cubicBezTo>
                    <a:cubicBezTo>
                      <a:pt x="19136" y="24280"/>
                      <a:pt x="18628" y="23927"/>
                      <a:pt x="18277" y="23927"/>
                    </a:cubicBezTo>
                    <a:cubicBezTo>
                      <a:pt x="18112" y="23927"/>
                      <a:pt x="17982" y="24005"/>
                      <a:pt x="17962" y="24212"/>
                    </a:cubicBezTo>
                    <a:cubicBezTo>
                      <a:pt x="17098" y="24150"/>
                      <a:pt x="17098" y="23502"/>
                      <a:pt x="17962" y="23440"/>
                    </a:cubicBezTo>
                    <a:cubicBezTo>
                      <a:pt x="17098" y="22823"/>
                      <a:pt x="16543" y="21836"/>
                      <a:pt x="16512" y="20755"/>
                    </a:cubicBezTo>
                    <a:lnTo>
                      <a:pt x="16512" y="20755"/>
                    </a:lnTo>
                    <a:cubicBezTo>
                      <a:pt x="18098" y="20863"/>
                      <a:pt x="17764" y="23640"/>
                      <a:pt x="19814" y="23640"/>
                    </a:cubicBezTo>
                    <a:cubicBezTo>
                      <a:pt x="20117" y="23640"/>
                      <a:pt x="20473" y="23580"/>
                      <a:pt x="20894" y="23440"/>
                    </a:cubicBezTo>
                    <a:cubicBezTo>
                      <a:pt x="21728" y="22360"/>
                      <a:pt x="22283" y="21064"/>
                      <a:pt x="23086" y="19953"/>
                    </a:cubicBezTo>
                    <a:cubicBezTo>
                      <a:pt x="22931" y="19398"/>
                      <a:pt x="22684" y="18842"/>
                      <a:pt x="22345" y="18348"/>
                    </a:cubicBezTo>
                    <a:cubicBezTo>
                      <a:pt x="22561" y="15848"/>
                      <a:pt x="25184" y="15108"/>
                      <a:pt x="26388" y="13318"/>
                    </a:cubicBezTo>
                    <a:cubicBezTo>
                      <a:pt x="26442" y="13314"/>
                      <a:pt x="26492" y="13312"/>
                      <a:pt x="26540" y="13312"/>
                    </a:cubicBezTo>
                    <a:close/>
                    <a:moveTo>
                      <a:pt x="16851" y="34304"/>
                    </a:moveTo>
                    <a:lnTo>
                      <a:pt x="16851" y="34828"/>
                    </a:lnTo>
                    <a:cubicBezTo>
                      <a:pt x="16481" y="34828"/>
                      <a:pt x="16389" y="34365"/>
                      <a:pt x="16851" y="34304"/>
                    </a:cubicBezTo>
                    <a:close/>
                    <a:moveTo>
                      <a:pt x="108562" y="36980"/>
                    </a:moveTo>
                    <a:cubicBezTo>
                      <a:pt x="108644" y="36980"/>
                      <a:pt x="108729" y="36983"/>
                      <a:pt x="108820" y="36989"/>
                    </a:cubicBezTo>
                    <a:cubicBezTo>
                      <a:pt x="108820" y="37390"/>
                      <a:pt x="108635" y="38007"/>
                      <a:pt x="109190" y="38038"/>
                    </a:cubicBezTo>
                    <a:cubicBezTo>
                      <a:pt x="109032" y="38258"/>
                      <a:pt x="108834" y="38332"/>
                      <a:pt x="108609" y="38332"/>
                    </a:cubicBezTo>
                    <a:cubicBezTo>
                      <a:pt x="108134" y="38332"/>
                      <a:pt x="107540" y="37998"/>
                      <a:pt x="106956" y="37998"/>
                    </a:cubicBezTo>
                    <a:cubicBezTo>
                      <a:pt x="106846" y="37998"/>
                      <a:pt x="106737" y="38010"/>
                      <a:pt x="106629" y="38038"/>
                    </a:cubicBezTo>
                    <a:cubicBezTo>
                      <a:pt x="107119" y="37576"/>
                      <a:pt x="107394" y="36980"/>
                      <a:pt x="108562" y="36980"/>
                    </a:cubicBezTo>
                    <a:close/>
                    <a:moveTo>
                      <a:pt x="83463" y="0"/>
                    </a:moveTo>
                    <a:cubicBezTo>
                      <a:pt x="83374" y="0"/>
                      <a:pt x="83278" y="5"/>
                      <a:pt x="83174" y="16"/>
                    </a:cubicBezTo>
                    <a:cubicBezTo>
                      <a:pt x="82309" y="294"/>
                      <a:pt x="82032" y="942"/>
                      <a:pt x="82093" y="1868"/>
                    </a:cubicBezTo>
                    <a:cubicBezTo>
                      <a:pt x="81842" y="1808"/>
                      <a:pt x="81638" y="1783"/>
                      <a:pt x="81468" y="1783"/>
                    </a:cubicBezTo>
                    <a:cubicBezTo>
                      <a:pt x="80466" y="1783"/>
                      <a:pt x="80700" y="2678"/>
                      <a:pt x="79703" y="2678"/>
                    </a:cubicBezTo>
                    <a:cubicBezTo>
                      <a:pt x="79650" y="2678"/>
                      <a:pt x="79593" y="2676"/>
                      <a:pt x="79532" y="2670"/>
                    </a:cubicBezTo>
                    <a:cubicBezTo>
                      <a:pt x="78898" y="2560"/>
                      <a:pt x="79150" y="1835"/>
                      <a:pt x="78376" y="1835"/>
                    </a:cubicBezTo>
                    <a:cubicBezTo>
                      <a:pt x="78283" y="1835"/>
                      <a:pt x="78176" y="1845"/>
                      <a:pt x="78051" y="1868"/>
                    </a:cubicBezTo>
                    <a:cubicBezTo>
                      <a:pt x="77218" y="2513"/>
                      <a:pt x="76105" y="2947"/>
                      <a:pt x="74446" y="2947"/>
                    </a:cubicBezTo>
                    <a:cubicBezTo>
                      <a:pt x="74199" y="2947"/>
                      <a:pt x="73940" y="2937"/>
                      <a:pt x="73668" y="2917"/>
                    </a:cubicBezTo>
                    <a:cubicBezTo>
                      <a:pt x="73069" y="3260"/>
                      <a:pt x="72760" y="3761"/>
                      <a:pt x="71740" y="3761"/>
                    </a:cubicBezTo>
                    <a:cubicBezTo>
                      <a:pt x="71657" y="3761"/>
                      <a:pt x="71570" y="3758"/>
                      <a:pt x="71477" y="3751"/>
                    </a:cubicBezTo>
                    <a:cubicBezTo>
                      <a:pt x="70952" y="4059"/>
                      <a:pt x="71292" y="5047"/>
                      <a:pt x="70335" y="5047"/>
                    </a:cubicBezTo>
                    <a:cubicBezTo>
                      <a:pt x="70225" y="5074"/>
                      <a:pt x="70092" y="5084"/>
                      <a:pt x="69946" y="5084"/>
                    </a:cubicBezTo>
                    <a:cubicBezTo>
                      <a:pt x="69583" y="5084"/>
                      <a:pt x="69142" y="5023"/>
                      <a:pt x="68785" y="5023"/>
                    </a:cubicBezTo>
                    <a:cubicBezTo>
                      <a:pt x="68319" y="5023"/>
                      <a:pt x="67996" y="5127"/>
                      <a:pt x="68175" y="5602"/>
                    </a:cubicBezTo>
                    <a:cubicBezTo>
                      <a:pt x="68175" y="6559"/>
                      <a:pt x="70304" y="5973"/>
                      <a:pt x="69996" y="7176"/>
                    </a:cubicBezTo>
                    <a:cubicBezTo>
                      <a:pt x="68756" y="6923"/>
                      <a:pt x="68365" y="6103"/>
                      <a:pt x="66804" y="6103"/>
                    </a:cubicBezTo>
                    <a:cubicBezTo>
                      <a:pt x="66655" y="6103"/>
                      <a:pt x="66495" y="6111"/>
                      <a:pt x="66323" y="6127"/>
                    </a:cubicBezTo>
                    <a:cubicBezTo>
                      <a:pt x="66323" y="6837"/>
                      <a:pt x="66539" y="7670"/>
                      <a:pt x="65582" y="7732"/>
                    </a:cubicBezTo>
                    <a:cubicBezTo>
                      <a:pt x="65181" y="7392"/>
                      <a:pt x="65181" y="6775"/>
                      <a:pt x="65212" y="6127"/>
                    </a:cubicBezTo>
                    <a:cubicBezTo>
                      <a:pt x="65109" y="6111"/>
                      <a:pt x="65017" y="6104"/>
                      <a:pt x="64936" y="6104"/>
                    </a:cubicBezTo>
                    <a:cubicBezTo>
                      <a:pt x="64033" y="6104"/>
                      <a:pt x="64380" y="6993"/>
                      <a:pt x="63497" y="6993"/>
                    </a:cubicBezTo>
                    <a:cubicBezTo>
                      <a:pt x="63368" y="6993"/>
                      <a:pt x="63211" y="6973"/>
                      <a:pt x="63021" y="6929"/>
                    </a:cubicBezTo>
                    <a:cubicBezTo>
                      <a:pt x="62548" y="6509"/>
                      <a:pt x="62522" y="5776"/>
                      <a:pt x="61479" y="5776"/>
                    </a:cubicBezTo>
                    <a:cubicBezTo>
                      <a:pt x="61297" y="5776"/>
                      <a:pt x="61083" y="5799"/>
                      <a:pt x="60830" y="5849"/>
                    </a:cubicBezTo>
                    <a:cubicBezTo>
                      <a:pt x="59811" y="6960"/>
                      <a:pt x="58392" y="7824"/>
                      <a:pt x="57157" y="8781"/>
                    </a:cubicBezTo>
                    <a:cubicBezTo>
                      <a:pt x="56941" y="8792"/>
                      <a:pt x="56747" y="8797"/>
                      <a:pt x="56570" y="8797"/>
                    </a:cubicBezTo>
                    <a:cubicBezTo>
                      <a:pt x="54792" y="8797"/>
                      <a:pt x="54734" y="8284"/>
                      <a:pt x="52404" y="8256"/>
                    </a:cubicBezTo>
                    <a:lnTo>
                      <a:pt x="52404" y="8256"/>
                    </a:lnTo>
                    <a:cubicBezTo>
                      <a:pt x="51818" y="9553"/>
                      <a:pt x="54287" y="8658"/>
                      <a:pt x="53855" y="9830"/>
                    </a:cubicBezTo>
                    <a:cubicBezTo>
                      <a:pt x="53473" y="9769"/>
                      <a:pt x="53088" y="9748"/>
                      <a:pt x="52689" y="9748"/>
                    </a:cubicBezTo>
                    <a:cubicBezTo>
                      <a:pt x="51748" y="9748"/>
                      <a:pt x="50729" y="9867"/>
                      <a:pt x="49499" y="9867"/>
                    </a:cubicBezTo>
                    <a:cubicBezTo>
                      <a:pt x="49139" y="9867"/>
                      <a:pt x="48761" y="9857"/>
                      <a:pt x="48361" y="9830"/>
                    </a:cubicBezTo>
                    <a:cubicBezTo>
                      <a:pt x="46726" y="10324"/>
                      <a:pt x="45831" y="11343"/>
                      <a:pt x="43979" y="11713"/>
                    </a:cubicBezTo>
                    <a:lnTo>
                      <a:pt x="43979" y="10139"/>
                    </a:lnTo>
                    <a:cubicBezTo>
                      <a:pt x="43757" y="10146"/>
                      <a:pt x="43539" y="10152"/>
                      <a:pt x="43332" y="10152"/>
                    </a:cubicBezTo>
                    <a:cubicBezTo>
                      <a:pt x="42676" y="10152"/>
                      <a:pt x="42116" y="10096"/>
                      <a:pt x="41788" y="9861"/>
                    </a:cubicBezTo>
                    <a:lnTo>
                      <a:pt x="41788" y="9861"/>
                    </a:lnTo>
                    <a:cubicBezTo>
                      <a:pt x="41875" y="11251"/>
                      <a:pt x="41799" y="12532"/>
                      <a:pt x="39954" y="12532"/>
                    </a:cubicBezTo>
                    <a:cubicBezTo>
                      <a:pt x="39832" y="12532"/>
                      <a:pt x="39703" y="12527"/>
                      <a:pt x="39566" y="12515"/>
                    </a:cubicBezTo>
                    <a:lnTo>
                      <a:pt x="39566" y="12515"/>
                    </a:lnTo>
                    <a:cubicBezTo>
                      <a:pt x="39689" y="13503"/>
                      <a:pt x="38239" y="13318"/>
                      <a:pt x="37375" y="13595"/>
                    </a:cubicBezTo>
                    <a:cubicBezTo>
                      <a:pt x="36480" y="13935"/>
                      <a:pt x="38023" y="14367"/>
                      <a:pt x="37004" y="14645"/>
                    </a:cubicBezTo>
                    <a:cubicBezTo>
                      <a:pt x="36867" y="14664"/>
                      <a:pt x="36737" y="14674"/>
                      <a:pt x="36616" y="14674"/>
                    </a:cubicBezTo>
                    <a:cubicBezTo>
                      <a:pt x="34829" y="14674"/>
                      <a:pt x="34726" y="12673"/>
                      <a:pt x="34813" y="12268"/>
                    </a:cubicBezTo>
                    <a:cubicBezTo>
                      <a:pt x="35492" y="12268"/>
                      <a:pt x="36201" y="12249"/>
                      <a:pt x="36882" y="12249"/>
                    </a:cubicBezTo>
                    <a:cubicBezTo>
                      <a:pt x="37903" y="12249"/>
                      <a:pt x="38862" y="12293"/>
                      <a:pt x="39566" y="12515"/>
                    </a:cubicBezTo>
                    <a:cubicBezTo>
                      <a:pt x="40553" y="10849"/>
                      <a:pt x="37498" y="9985"/>
                      <a:pt x="35153" y="9861"/>
                    </a:cubicBezTo>
                    <a:cubicBezTo>
                      <a:pt x="34597" y="9213"/>
                      <a:pt x="33609" y="8874"/>
                      <a:pt x="32252" y="8812"/>
                    </a:cubicBezTo>
                    <a:cubicBezTo>
                      <a:pt x="31758" y="8133"/>
                      <a:pt x="31140" y="7608"/>
                      <a:pt x="30400" y="7207"/>
                    </a:cubicBezTo>
                    <a:lnTo>
                      <a:pt x="27128" y="7207"/>
                    </a:lnTo>
                    <a:cubicBezTo>
                      <a:pt x="26110" y="7701"/>
                      <a:pt x="25184" y="8287"/>
                      <a:pt x="24197" y="8812"/>
                    </a:cubicBezTo>
                    <a:cubicBezTo>
                      <a:pt x="24151" y="8693"/>
                      <a:pt x="24091" y="8652"/>
                      <a:pt x="24013" y="8652"/>
                    </a:cubicBezTo>
                    <a:cubicBezTo>
                      <a:pt x="23852" y="8652"/>
                      <a:pt x="23612" y="8824"/>
                      <a:pt x="23251" y="8824"/>
                    </a:cubicBezTo>
                    <a:cubicBezTo>
                      <a:pt x="23198" y="8824"/>
                      <a:pt x="23143" y="8820"/>
                      <a:pt x="23086" y="8812"/>
                    </a:cubicBezTo>
                    <a:cubicBezTo>
                      <a:pt x="21789" y="9800"/>
                      <a:pt x="20154" y="10540"/>
                      <a:pt x="18703" y="11466"/>
                    </a:cubicBezTo>
                    <a:cubicBezTo>
                      <a:pt x="18302" y="12639"/>
                      <a:pt x="17530" y="13657"/>
                      <a:pt x="16512" y="14367"/>
                    </a:cubicBezTo>
                    <a:cubicBezTo>
                      <a:pt x="16419" y="14058"/>
                      <a:pt x="15833" y="14151"/>
                      <a:pt x="15401" y="14120"/>
                    </a:cubicBezTo>
                    <a:lnTo>
                      <a:pt x="15401" y="15169"/>
                    </a:lnTo>
                    <a:cubicBezTo>
                      <a:pt x="13086" y="15262"/>
                      <a:pt x="12839" y="16867"/>
                      <a:pt x="12099" y="18101"/>
                    </a:cubicBezTo>
                    <a:cubicBezTo>
                      <a:pt x="12839" y="18719"/>
                      <a:pt x="12932" y="19799"/>
                      <a:pt x="12839" y="21033"/>
                    </a:cubicBezTo>
                    <a:cubicBezTo>
                      <a:pt x="13179" y="21743"/>
                      <a:pt x="15154" y="21311"/>
                      <a:pt x="15771" y="21836"/>
                    </a:cubicBezTo>
                    <a:cubicBezTo>
                      <a:pt x="14969" y="22607"/>
                      <a:pt x="14290" y="22885"/>
                      <a:pt x="14290" y="23687"/>
                    </a:cubicBezTo>
                    <a:cubicBezTo>
                      <a:pt x="14372" y="23674"/>
                      <a:pt x="14444" y="23668"/>
                      <a:pt x="14509" y="23668"/>
                    </a:cubicBezTo>
                    <a:cubicBezTo>
                      <a:pt x="15049" y="23668"/>
                      <a:pt x="15003" y="24104"/>
                      <a:pt x="15031" y="24490"/>
                    </a:cubicBezTo>
                    <a:cubicBezTo>
                      <a:pt x="13734" y="24490"/>
                      <a:pt x="12901" y="24891"/>
                      <a:pt x="11728" y="25014"/>
                    </a:cubicBezTo>
                    <a:cubicBezTo>
                      <a:pt x="11389" y="25477"/>
                      <a:pt x="10710" y="25693"/>
                      <a:pt x="10988" y="26588"/>
                    </a:cubicBezTo>
                    <a:cubicBezTo>
                      <a:pt x="10783" y="26545"/>
                      <a:pt x="10610" y="26526"/>
                      <a:pt x="10465" y="26526"/>
                    </a:cubicBezTo>
                    <a:cubicBezTo>
                      <a:pt x="9218" y="26526"/>
                      <a:pt x="9918" y="27932"/>
                      <a:pt x="8678" y="27932"/>
                    </a:cubicBezTo>
                    <a:cubicBezTo>
                      <a:pt x="8601" y="27932"/>
                      <a:pt x="8518" y="27927"/>
                      <a:pt x="8426" y="27915"/>
                    </a:cubicBezTo>
                    <a:lnTo>
                      <a:pt x="8426" y="27915"/>
                    </a:lnTo>
                    <a:cubicBezTo>
                      <a:pt x="8488" y="28255"/>
                      <a:pt x="8364" y="28409"/>
                      <a:pt x="8056" y="28471"/>
                    </a:cubicBezTo>
                    <a:cubicBezTo>
                      <a:pt x="7947" y="28462"/>
                      <a:pt x="7843" y="28458"/>
                      <a:pt x="7745" y="28458"/>
                    </a:cubicBezTo>
                    <a:cubicBezTo>
                      <a:pt x="6402" y="28458"/>
                      <a:pt x="6044" y="29204"/>
                      <a:pt x="5124" y="29520"/>
                    </a:cubicBezTo>
                    <a:cubicBezTo>
                      <a:pt x="4229" y="29674"/>
                      <a:pt x="3241" y="29767"/>
                      <a:pt x="3303" y="30600"/>
                    </a:cubicBezTo>
                    <a:cubicBezTo>
                      <a:pt x="3623" y="30820"/>
                      <a:pt x="4201" y="30859"/>
                      <a:pt x="4828" y="30859"/>
                    </a:cubicBezTo>
                    <a:cubicBezTo>
                      <a:pt x="5170" y="30859"/>
                      <a:pt x="5527" y="30847"/>
                      <a:pt x="5865" y="30847"/>
                    </a:cubicBezTo>
                    <a:cubicBezTo>
                      <a:pt x="5679" y="32051"/>
                      <a:pt x="7562" y="31742"/>
                      <a:pt x="7346" y="32977"/>
                    </a:cubicBezTo>
                    <a:cubicBezTo>
                      <a:pt x="6945" y="33347"/>
                      <a:pt x="6945" y="33964"/>
                      <a:pt x="6235" y="34057"/>
                    </a:cubicBezTo>
                    <a:cubicBezTo>
                      <a:pt x="5755" y="33873"/>
                      <a:pt x="5287" y="33811"/>
                      <a:pt x="4812" y="33811"/>
                    </a:cubicBezTo>
                    <a:cubicBezTo>
                      <a:pt x="3803" y="33811"/>
                      <a:pt x="2761" y="34092"/>
                      <a:pt x="1500" y="34092"/>
                    </a:cubicBezTo>
                    <a:cubicBezTo>
                      <a:pt x="1256" y="34092"/>
                      <a:pt x="1003" y="34082"/>
                      <a:pt x="742" y="34057"/>
                    </a:cubicBezTo>
                    <a:lnTo>
                      <a:pt x="742" y="34057"/>
                    </a:lnTo>
                    <a:cubicBezTo>
                      <a:pt x="371" y="34921"/>
                      <a:pt x="1544" y="36927"/>
                      <a:pt x="1" y="36958"/>
                    </a:cubicBezTo>
                    <a:cubicBezTo>
                      <a:pt x="279" y="37729"/>
                      <a:pt x="1112" y="38131"/>
                      <a:pt x="742" y="39365"/>
                    </a:cubicBezTo>
                    <a:cubicBezTo>
                      <a:pt x="1045" y="39315"/>
                      <a:pt x="1311" y="39294"/>
                      <a:pt x="1550" y="39294"/>
                    </a:cubicBezTo>
                    <a:cubicBezTo>
                      <a:pt x="2644" y="39294"/>
                      <a:pt x="3157" y="39738"/>
                      <a:pt x="4044" y="39890"/>
                    </a:cubicBezTo>
                    <a:cubicBezTo>
                      <a:pt x="4723" y="39627"/>
                      <a:pt x="5108" y="39496"/>
                      <a:pt x="5498" y="39496"/>
                    </a:cubicBezTo>
                    <a:cubicBezTo>
                      <a:pt x="5888" y="39496"/>
                      <a:pt x="6281" y="39627"/>
                      <a:pt x="6976" y="39890"/>
                    </a:cubicBezTo>
                    <a:cubicBezTo>
                      <a:pt x="7809" y="38810"/>
                      <a:pt x="9074" y="38038"/>
                      <a:pt x="8796" y="36155"/>
                    </a:cubicBezTo>
                    <a:cubicBezTo>
                      <a:pt x="10401" y="35816"/>
                      <a:pt x="10124" y="34119"/>
                      <a:pt x="12099" y="34057"/>
                    </a:cubicBezTo>
                    <a:cubicBezTo>
                      <a:pt x="12524" y="34236"/>
                      <a:pt x="12879" y="34302"/>
                      <a:pt x="13202" y="34302"/>
                    </a:cubicBezTo>
                    <a:cubicBezTo>
                      <a:pt x="14050" y="34302"/>
                      <a:pt x="14676" y="33846"/>
                      <a:pt x="15771" y="33779"/>
                    </a:cubicBezTo>
                    <a:lnTo>
                      <a:pt x="15771" y="33779"/>
                    </a:lnTo>
                    <a:cubicBezTo>
                      <a:pt x="14722" y="34798"/>
                      <a:pt x="15247" y="36464"/>
                      <a:pt x="15771" y="37760"/>
                    </a:cubicBezTo>
                    <a:cubicBezTo>
                      <a:pt x="18086" y="37606"/>
                      <a:pt x="16635" y="36248"/>
                      <a:pt x="16851" y="34828"/>
                    </a:cubicBezTo>
                    <a:lnTo>
                      <a:pt x="16851" y="34828"/>
                    </a:lnTo>
                    <a:cubicBezTo>
                      <a:pt x="17623" y="34921"/>
                      <a:pt x="17592" y="35538"/>
                      <a:pt x="17962" y="35909"/>
                    </a:cubicBezTo>
                    <a:cubicBezTo>
                      <a:pt x="19752" y="35939"/>
                      <a:pt x="20863" y="36433"/>
                      <a:pt x="21265" y="37513"/>
                    </a:cubicBezTo>
                    <a:cubicBezTo>
                      <a:pt x="21215" y="37963"/>
                      <a:pt x="20639" y="38049"/>
                      <a:pt x="19931" y="38049"/>
                    </a:cubicBezTo>
                    <a:cubicBezTo>
                      <a:pt x="19764" y="38049"/>
                      <a:pt x="19590" y="38044"/>
                      <a:pt x="19413" y="38038"/>
                    </a:cubicBezTo>
                    <a:lnTo>
                      <a:pt x="19413" y="38038"/>
                    </a:lnTo>
                    <a:cubicBezTo>
                      <a:pt x="19351" y="38964"/>
                      <a:pt x="20709" y="38871"/>
                      <a:pt x="21265" y="39365"/>
                    </a:cubicBezTo>
                    <a:cubicBezTo>
                      <a:pt x="21080" y="38161"/>
                      <a:pt x="22252" y="37945"/>
                      <a:pt x="23086" y="37513"/>
                    </a:cubicBezTo>
                    <a:cubicBezTo>
                      <a:pt x="23302" y="36896"/>
                      <a:pt x="22376" y="37112"/>
                      <a:pt x="22345" y="36711"/>
                    </a:cubicBezTo>
                    <a:cubicBezTo>
                      <a:pt x="22484" y="36540"/>
                      <a:pt x="22618" y="36477"/>
                      <a:pt x="22749" y="36477"/>
                    </a:cubicBezTo>
                    <a:cubicBezTo>
                      <a:pt x="23116" y="36477"/>
                      <a:pt x="23455" y="36976"/>
                      <a:pt x="23801" y="36976"/>
                    </a:cubicBezTo>
                    <a:cubicBezTo>
                      <a:pt x="23931" y="36976"/>
                      <a:pt x="24062" y="36905"/>
                      <a:pt x="24197" y="36711"/>
                    </a:cubicBezTo>
                    <a:cubicBezTo>
                      <a:pt x="23209" y="35291"/>
                      <a:pt x="18641" y="35044"/>
                      <a:pt x="19814" y="32977"/>
                    </a:cubicBezTo>
                    <a:lnTo>
                      <a:pt x="19814" y="32977"/>
                    </a:lnTo>
                    <a:cubicBezTo>
                      <a:pt x="20894" y="34211"/>
                      <a:pt x="22962" y="34767"/>
                      <a:pt x="24197" y="35909"/>
                    </a:cubicBezTo>
                    <a:cubicBezTo>
                      <a:pt x="24413" y="36094"/>
                      <a:pt x="24721" y="36742"/>
                      <a:pt x="24906" y="36958"/>
                    </a:cubicBezTo>
                    <a:cubicBezTo>
                      <a:pt x="25215" y="37297"/>
                      <a:pt x="25801" y="37606"/>
                      <a:pt x="25647" y="38038"/>
                    </a:cubicBezTo>
                    <a:lnTo>
                      <a:pt x="25647" y="39612"/>
                    </a:lnTo>
                    <a:cubicBezTo>
                      <a:pt x="25976" y="39859"/>
                      <a:pt x="26580" y="39900"/>
                      <a:pt x="27238" y="39900"/>
                    </a:cubicBezTo>
                    <a:cubicBezTo>
                      <a:pt x="27567" y="39900"/>
                      <a:pt x="27910" y="39890"/>
                      <a:pt x="28239" y="39890"/>
                    </a:cubicBezTo>
                    <a:cubicBezTo>
                      <a:pt x="28826" y="38964"/>
                      <a:pt x="27561" y="37668"/>
                      <a:pt x="28579" y="36711"/>
                    </a:cubicBezTo>
                    <a:lnTo>
                      <a:pt x="29690" y="36711"/>
                    </a:lnTo>
                    <a:cubicBezTo>
                      <a:pt x="29258" y="37729"/>
                      <a:pt x="29628" y="37699"/>
                      <a:pt x="29320" y="38810"/>
                    </a:cubicBezTo>
                    <a:cubicBezTo>
                      <a:pt x="29362" y="38805"/>
                      <a:pt x="29401" y="38803"/>
                      <a:pt x="29437" y="38803"/>
                    </a:cubicBezTo>
                    <a:cubicBezTo>
                      <a:pt x="30121" y="38803"/>
                      <a:pt x="29845" y="39597"/>
                      <a:pt x="30431" y="39890"/>
                    </a:cubicBezTo>
                    <a:cubicBezTo>
                      <a:pt x="31033" y="40198"/>
                      <a:pt x="31864" y="40322"/>
                      <a:pt x="32685" y="40322"/>
                    </a:cubicBezTo>
                    <a:cubicBezTo>
                      <a:pt x="33672" y="40322"/>
                      <a:pt x="34644" y="40142"/>
                      <a:pt x="35183" y="39890"/>
                    </a:cubicBezTo>
                    <a:lnTo>
                      <a:pt x="35183" y="39890"/>
                    </a:lnTo>
                    <a:cubicBezTo>
                      <a:pt x="36232" y="40249"/>
                      <a:pt x="34343" y="41219"/>
                      <a:pt x="35756" y="41219"/>
                    </a:cubicBezTo>
                    <a:cubicBezTo>
                      <a:pt x="35799" y="41219"/>
                      <a:pt x="35844" y="41219"/>
                      <a:pt x="35893" y="41217"/>
                    </a:cubicBezTo>
                    <a:cubicBezTo>
                      <a:pt x="35963" y="41225"/>
                      <a:pt x="36027" y="41229"/>
                      <a:pt x="36085" y="41229"/>
                    </a:cubicBezTo>
                    <a:cubicBezTo>
                      <a:pt x="37161" y="41229"/>
                      <a:pt x="36286" y="39834"/>
                      <a:pt x="37323" y="39834"/>
                    </a:cubicBezTo>
                    <a:cubicBezTo>
                      <a:pt x="37438" y="39834"/>
                      <a:pt x="37577" y="39851"/>
                      <a:pt x="37745" y="39890"/>
                    </a:cubicBezTo>
                    <a:lnTo>
                      <a:pt x="37745" y="41464"/>
                    </a:lnTo>
                    <a:cubicBezTo>
                      <a:pt x="36850" y="41865"/>
                      <a:pt x="37220" y="43192"/>
                      <a:pt x="36449" y="43686"/>
                    </a:cubicBezTo>
                    <a:cubicBezTo>
                      <a:pt x="37097" y="44858"/>
                      <a:pt x="38609" y="47667"/>
                      <a:pt x="38825" y="48099"/>
                    </a:cubicBezTo>
                    <a:cubicBezTo>
                      <a:pt x="39597" y="48685"/>
                      <a:pt x="40276" y="49765"/>
                      <a:pt x="39936" y="50259"/>
                    </a:cubicBezTo>
                    <a:cubicBezTo>
                      <a:pt x="41479" y="51370"/>
                      <a:pt x="42498" y="52821"/>
                      <a:pt x="43979" y="53963"/>
                    </a:cubicBezTo>
                    <a:cubicBezTo>
                      <a:pt x="44843" y="55074"/>
                      <a:pt x="44720" y="56740"/>
                      <a:pt x="46541" y="57697"/>
                    </a:cubicBezTo>
                    <a:cubicBezTo>
                      <a:pt x="49102" y="57080"/>
                      <a:pt x="50892" y="55876"/>
                      <a:pt x="53886" y="55567"/>
                    </a:cubicBezTo>
                    <a:cubicBezTo>
                      <a:pt x="54379" y="55413"/>
                      <a:pt x="53947" y="54549"/>
                      <a:pt x="54595" y="54487"/>
                    </a:cubicBezTo>
                    <a:cubicBezTo>
                      <a:pt x="56200" y="54302"/>
                      <a:pt x="56848" y="53469"/>
                      <a:pt x="58268" y="53160"/>
                    </a:cubicBezTo>
                    <a:cubicBezTo>
                      <a:pt x="58021" y="52018"/>
                      <a:pt x="59348" y="51987"/>
                      <a:pt x="59379" y="51031"/>
                    </a:cubicBezTo>
                    <a:cubicBezTo>
                      <a:pt x="58731" y="50074"/>
                      <a:pt x="56848" y="50043"/>
                      <a:pt x="57157" y="48377"/>
                    </a:cubicBezTo>
                    <a:cubicBezTo>
                      <a:pt x="56896" y="48353"/>
                      <a:pt x="56651" y="48342"/>
                      <a:pt x="56421" y="48342"/>
                    </a:cubicBezTo>
                    <a:cubicBezTo>
                      <a:pt x="55432" y="48342"/>
                      <a:pt x="54732" y="48551"/>
                      <a:pt x="54256" y="48901"/>
                    </a:cubicBezTo>
                    <a:cubicBezTo>
                      <a:pt x="53947" y="47914"/>
                      <a:pt x="52589" y="47636"/>
                      <a:pt x="52775" y="46247"/>
                    </a:cubicBezTo>
                    <a:lnTo>
                      <a:pt x="52775" y="46247"/>
                    </a:lnTo>
                    <a:cubicBezTo>
                      <a:pt x="52716" y="46252"/>
                      <a:pt x="52660" y="46254"/>
                      <a:pt x="52607" y="46254"/>
                    </a:cubicBezTo>
                    <a:cubicBezTo>
                      <a:pt x="51581" y="46254"/>
                      <a:pt x="51658" y="45433"/>
                      <a:pt x="50954" y="45198"/>
                    </a:cubicBezTo>
                    <a:cubicBezTo>
                      <a:pt x="51509" y="45044"/>
                      <a:pt x="51880" y="44797"/>
                      <a:pt x="52404" y="44673"/>
                    </a:cubicBezTo>
                    <a:cubicBezTo>
                      <a:pt x="54347" y="45527"/>
                      <a:pt x="53875" y="48149"/>
                      <a:pt x="57067" y="48149"/>
                    </a:cubicBezTo>
                    <a:cubicBezTo>
                      <a:pt x="57222" y="48149"/>
                      <a:pt x="57385" y="48143"/>
                      <a:pt x="57558" y="48130"/>
                    </a:cubicBezTo>
                    <a:cubicBezTo>
                      <a:pt x="57682" y="48654"/>
                      <a:pt x="58577" y="48624"/>
                      <a:pt x="58268" y="49457"/>
                    </a:cubicBezTo>
                    <a:cubicBezTo>
                      <a:pt x="58402" y="49468"/>
                      <a:pt x="58527" y="49474"/>
                      <a:pt x="58645" y="49474"/>
                    </a:cubicBezTo>
                    <a:cubicBezTo>
                      <a:pt x="60078" y="49474"/>
                      <a:pt x="60416" y="48685"/>
                      <a:pt x="61864" y="48685"/>
                    </a:cubicBezTo>
                    <a:cubicBezTo>
                      <a:pt x="61889" y="48685"/>
                      <a:pt x="61915" y="48685"/>
                      <a:pt x="61941" y="48685"/>
                    </a:cubicBezTo>
                    <a:cubicBezTo>
                      <a:pt x="62315" y="48829"/>
                      <a:pt x="62340" y="49216"/>
                      <a:pt x="62920" y="49216"/>
                    </a:cubicBezTo>
                    <a:cubicBezTo>
                      <a:pt x="62961" y="49216"/>
                      <a:pt x="63005" y="49214"/>
                      <a:pt x="63052" y="49210"/>
                    </a:cubicBezTo>
                    <a:cubicBezTo>
                      <a:pt x="63320" y="49180"/>
                      <a:pt x="63568" y="49167"/>
                      <a:pt x="63797" y="49167"/>
                    </a:cubicBezTo>
                    <a:cubicBezTo>
                      <a:pt x="65730" y="49167"/>
                      <a:pt x="66394" y="50123"/>
                      <a:pt x="67774" y="50537"/>
                    </a:cubicBezTo>
                    <a:cubicBezTo>
                      <a:pt x="67696" y="50525"/>
                      <a:pt x="67627" y="50519"/>
                      <a:pt x="67566" y="50519"/>
                    </a:cubicBezTo>
                    <a:cubicBezTo>
                      <a:pt x="67164" y="50519"/>
                      <a:pt x="67090" y="50767"/>
                      <a:pt x="67064" y="51062"/>
                    </a:cubicBezTo>
                    <a:cubicBezTo>
                      <a:pt x="67465" y="51555"/>
                      <a:pt x="68761" y="51432"/>
                      <a:pt x="69286" y="51864"/>
                    </a:cubicBezTo>
                    <a:cubicBezTo>
                      <a:pt x="69070" y="52697"/>
                      <a:pt x="69934" y="52790"/>
                      <a:pt x="69625" y="53716"/>
                    </a:cubicBezTo>
                    <a:cubicBezTo>
                      <a:pt x="70736" y="54611"/>
                      <a:pt x="71199" y="55938"/>
                      <a:pt x="71816" y="57203"/>
                    </a:cubicBezTo>
                    <a:cubicBezTo>
                      <a:pt x="72588" y="57697"/>
                      <a:pt x="73360" y="58191"/>
                      <a:pt x="73668" y="59055"/>
                    </a:cubicBezTo>
                    <a:lnTo>
                      <a:pt x="73668" y="60660"/>
                    </a:lnTo>
                    <a:cubicBezTo>
                      <a:pt x="73946" y="60882"/>
                      <a:pt x="74468" y="60926"/>
                      <a:pt x="75048" y="60926"/>
                    </a:cubicBezTo>
                    <a:cubicBezTo>
                      <a:pt x="75435" y="60926"/>
                      <a:pt x="75847" y="60907"/>
                      <a:pt x="76230" y="60907"/>
                    </a:cubicBezTo>
                    <a:cubicBezTo>
                      <a:pt x="76723" y="59209"/>
                      <a:pt x="78020" y="58129"/>
                      <a:pt x="77680" y="55845"/>
                    </a:cubicBezTo>
                    <a:lnTo>
                      <a:pt x="79162" y="55845"/>
                    </a:lnTo>
                    <a:lnTo>
                      <a:pt x="79162" y="54796"/>
                    </a:lnTo>
                    <a:cubicBezTo>
                      <a:pt x="79363" y="54850"/>
                      <a:pt x="79521" y="54872"/>
                      <a:pt x="79647" y="54872"/>
                    </a:cubicBezTo>
                    <a:cubicBezTo>
                      <a:pt x="80313" y="54872"/>
                      <a:pt x="80096" y="54243"/>
                      <a:pt x="80723" y="54243"/>
                    </a:cubicBezTo>
                    <a:cubicBezTo>
                      <a:pt x="80797" y="54243"/>
                      <a:pt x="80882" y="54252"/>
                      <a:pt x="80982" y="54271"/>
                    </a:cubicBezTo>
                    <a:cubicBezTo>
                      <a:pt x="80890" y="53037"/>
                      <a:pt x="82340" y="52913"/>
                      <a:pt x="82834" y="52142"/>
                    </a:cubicBezTo>
                    <a:cubicBezTo>
                      <a:pt x="83822" y="51555"/>
                      <a:pt x="84964" y="51185"/>
                      <a:pt x="86105" y="51062"/>
                    </a:cubicBezTo>
                    <a:cubicBezTo>
                      <a:pt x="86939" y="51802"/>
                      <a:pt x="86939" y="53129"/>
                      <a:pt x="88328" y="53469"/>
                    </a:cubicBezTo>
                    <a:cubicBezTo>
                      <a:pt x="88451" y="54086"/>
                      <a:pt x="87649" y="54024"/>
                      <a:pt x="87926" y="54796"/>
                    </a:cubicBezTo>
                    <a:cubicBezTo>
                      <a:pt x="88358" y="55660"/>
                      <a:pt x="90858" y="54981"/>
                      <a:pt x="91630" y="55567"/>
                    </a:cubicBezTo>
                    <a:cubicBezTo>
                      <a:pt x="91136" y="56154"/>
                      <a:pt x="91815" y="56339"/>
                      <a:pt x="91229" y="57172"/>
                    </a:cubicBezTo>
                    <a:cubicBezTo>
                      <a:pt x="92185" y="57450"/>
                      <a:pt x="92864" y="57944"/>
                      <a:pt x="93080" y="58777"/>
                    </a:cubicBezTo>
                    <a:cubicBezTo>
                      <a:pt x="92926" y="59271"/>
                      <a:pt x="92031" y="59271"/>
                      <a:pt x="92340" y="60104"/>
                    </a:cubicBezTo>
                    <a:cubicBezTo>
                      <a:pt x="92463" y="60907"/>
                      <a:pt x="93481" y="61061"/>
                      <a:pt x="93080" y="62234"/>
                    </a:cubicBezTo>
                    <a:cubicBezTo>
                      <a:pt x="94839" y="63345"/>
                      <a:pt x="96506" y="64548"/>
                      <a:pt x="98574" y="65412"/>
                    </a:cubicBezTo>
                    <a:cubicBezTo>
                      <a:pt x="98666" y="63653"/>
                      <a:pt x="96845" y="63314"/>
                      <a:pt x="96753" y="61709"/>
                    </a:cubicBezTo>
                    <a:cubicBezTo>
                      <a:pt x="95734" y="61184"/>
                      <a:pt x="94747" y="60660"/>
                      <a:pt x="94160" y="59826"/>
                    </a:cubicBezTo>
                    <a:cubicBezTo>
                      <a:pt x="94346" y="58993"/>
                      <a:pt x="93697" y="57543"/>
                      <a:pt x="94901" y="57450"/>
                    </a:cubicBezTo>
                    <a:cubicBezTo>
                      <a:pt x="95704" y="58222"/>
                      <a:pt x="96290" y="59117"/>
                      <a:pt x="97864" y="59302"/>
                    </a:cubicBezTo>
                    <a:cubicBezTo>
                      <a:pt x="98142" y="59579"/>
                      <a:pt x="98265" y="59981"/>
                      <a:pt x="98203" y="60382"/>
                    </a:cubicBezTo>
                    <a:cubicBezTo>
                      <a:pt x="101752" y="60042"/>
                      <a:pt x="102617" y="57728"/>
                      <a:pt x="102215" y="54518"/>
                    </a:cubicBezTo>
                    <a:cubicBezTo>
                      <a:pt x="101752" y="54271"/>
                      <a:pt x="100888" y="54271"/>
                      <a:pt x="100395" y="53994"/>
                    </a:cubicBezTo>
                    <a:cubicBezTo>
                      <a:pt x="100857" y="52852"/>
                      <a:pt x="98635" y="52913"/>
                      <a:pt x="99685" y="52142"/>
                    </a:cubicBezTo>
                    <a:cubicBezTo>
                      <a:pt x="99883" y="51992"/>
                      <a:pt x="100040" y="51933"/>
                      <a:pt x="100177" y="51933"/>
                    </a:cubicBezTo>
                    <a:cubicBezTo>
                      <a:pt x="100674" y="51933"/>
                      <a:pt x="100893" y="52713"/>
                      <a:pt x="101804" y="52713"/>
                    </a:cubicBezTo>
                    <a:cubicBezTo>
                      <a:pt x="101928" y="52713"/>
                      <a:pt x="102064" y="52699"/>
                      <a:pt x="102215" y="52666"/>
                    </a:cubicBezTo>
                    <a:cubicBezTo>
                      <a:pt x="102436" y="51734"/>
                      <a:pt x="103653" y="51562"/>
                      <a:pt x="105104" y="51562"/>
                    </a:cubicBezTo>
                    <a:cubicBezTo>
                      <a:pt x="105478" y="51562"/>
                      <a:pt x="105867" y="51574"/>
                      <a:pt x="106258" y="51586"/>
                    </a:cubicBezTo>
                    <a:cubicBezTo>
                      <a:pt x="107431" y="50321"/>
                      <a:pt x="108974" y="49333"/>
                      <a:pt x="109560" y="47605"/>
                    </a:cubicBezTo>
                    <a:cubicBezTo>
                      <a:pt x="109631" y="47616"/>
                      <a:pt x="109693" y="47621"/>
                      <a:pt x="109749" y="47621"/>
                    </a:cubicBezTo>
                    <a:cubicBezTo>
                      <a:pt x="110161" y="47621"/>
                      <a:pt x="110237" y="47358"/>
                      <a:pt x="110672" y="47358"/>
                    </a:cubicBezTo>
                    <a:cubicBezTo>
                      <a:pt x="111289" y="46278"/>
                      <a:pt x="110579" y="44272"/>
                      <a:pt x="111752" y="43655"/>
                    </a:cubicBezTo>
                    <a:cubicBezTo>
                      <a:pt x="110980" y="43408"/>
                      <a:pt x="110672" y="42883"/>
                      <a:pt x="110672" y="42050"/>
                    </a:cubicBezTo>
                    <a:cubicBezTo>
                      <a:pt x="110054" y="41711"/>
                      <a:pt x="109221" y="41495"/>
                      <a:pt x="109190" y="40723"/>
                    </a:cubicBezTo>
                    <a:cubicBezTo>
                      <a:pt x="109036" y="40075"/>
                      <a:pt x="109869" y="40137"/>
                      <a:pt x="109560" y="39396"/>
                    </a:cubicBezTo>
                    <a:lnTo>
                      <a:pt x="109560" y="39396"/>
                    </a:lnTo>
                    <a:cubicBezTo>
                      <a:pt x="109680" y="39405"/>
                      <a:pt x="109790" y="39411"/>
                      <a:pt x="109890" y="39411"/>
                    </a:cubicBezTo>
                    <a:cubicBezTo>
                      <a:pt x="110437" y="39411"/>
                      <a:pt x="110698" y="39258"/>
                      <a:pt x="110672" y="38840"/>
                    </a:cubicBezTo>
                    <a:cubicBezTo>
                      <a:pt x="111721" y="38501"/>
                      <a:pt x="109005" y="37266"/>
                      <a:pt x="111412" y="37266"/>
                    </a:cubicBezTo>
                    <a:cubicBezTo>
                      <a:pt x="111813" y="38100"/>
                      <a:pt x="113079" y="38316"/>
                      <a:pt x="113603" y="39118"/>
                    </a:cubicBezTo>
                    <a:cubicBezTo>
                      <a:pt x="113233" y="40507"/>
                      <a:pt x="114282" y="40908"/>
                      <a:pt x="115455" y="41248"/>
                    </a:cubicBezTo>
                    <a:cubicBezTo>
                      <a:pt x="117646" y="40075"/>
                      <a:pt x="115363" y="37174"/>
                      <a:pt x="116535" y="35137"/>
                    </a:cubicBezTo>
                    <a:cubicBezTo>
                      <a:pt x="117307" y="34643"/>
                      <a:pt x="118418" y="34365"/>
                      <a:pt x="119467" y="34057"/>
                    </a:cubicBezTo>
                    <a:cubicBezTo>
                      <a:pt x="120300" y="32822"/>
                      <a:pt x="121072" y="31526"/>
                      <a:pt x="122368" y="30600"/>
                    </a:cubicBezTo>
                    <a:cubicBezTo>
                      <a:pt x="122893" y="28471"/>
                      <a:pt x="121535" y="26249"/>
                      <a:pt x="122368" y="24737"/>
                    </a:cubicBezTo>
                    <a:lnTo>
                      <a:pt x="122368" y="24737"/>
                    </a:lnTo>
                    <a:cubicBezTo>
                      <a:pt x="121874" y="26280"/>
                      <a:pt x="123232" y="26434"/>
                      <a:pt x="123479" y="27422"/>
                    </a:cubicBezTo>
                    <a:cubicBezTo>
                      <a:pt x="123572" y="29057"/>
                      <a:pt x="123664" y="30631"/>
                      <a:pt x="125331" y="31125"/>
                    </a:cubicBezTo>
                    <a:cubicBezTo>
                      <a:pt x="126010" y="30662"/>
                      <a:pt x="125022" y="30446"/>
                      <a:pt x="125331" y="29551"/>
                    </a:cubicBezTo>
                    <a:cubicBezTo>
                      <a:pt x="125363" y="29550"/>
                      <a:pt x="125394" y="29550"/>
                      <a:pt x="125424" y="29550"/>
                    </a:cubicBezTo>
                    <a:cubicBezTo>
                      <a:pt x="126011" y="29550"/>
                      <a:pt x="126113" y="29736"/>
                      <a:pt x="126320" y="29736"/>
                    </a:cubicBezTo>
                    <a:cubicBezTo>
                      <a:pt x="126424" y="29736"/>
                      <a:pt x="126553" y="29690"/>
                      <a:pt x="126781" y="29551"/>
                    </a:cubicBezTo>
                    <a:cubicBezTo>
                      <a:pt x="126843" y="28687"/>
                      <a:pt x="125825" y="28625"/>
                      <a:pt x="126072" y="27668"/>
                    </a:cubicBezTo>
                    <a:cubicBezTo>
                      <a:pt x="124745" y="27483"/>
                      <a:pt x="124405" y="26588"/>
                      <a:pt x="123850" y="25817"/>
                    </a:cubicBezTo>
                    <a:cubicBezTo>
                      <a:pt x="123726" y="24860"/>
                      <a:pt x="124004" y="23595"/>
                      <a:pt x="122769" y="23410"/>
                    </a:cubicBezTo>
                    <a:cubicBezTo>
                      <a:pt x="122038" y="23497"/>
                      <a:pt x="122609" y="24499"/>
                      <a:pt x="121805" y="24499"/>
                    </a:cubicBezTo>
                    <a:cubicBezTo>
                      <a:pt x="121761" y="24499"/>
                      <a:pt x="121712" y="24496"/>
                      <a:pt x="121658" y="24490"/>
                    </a:cubicBezTo>
                    <a:cubicBezTo>
                      <a:pt x="121499" y="23989"/>
                      <a:pt x="121215" y="23826"/>
                      <a:pt x="120865" y="23826"/>
                    </a:cubicBezTo>
                    <a:cubicBezTo>
                      <a:pt x="120215" y="23826"/>
                      <a:pt x="119338" y="24387"/>
                      <a:pt x="118613" y="24387"/>
                    </a:cubicBezTo>
                    <a:cubicBezTo>
                      <a:pt x="118213" y="24387"/>
                      <a:pt x="117860" y="24216"/>
                      <a:pt x="117615" y="23687"/>
                    </a:cubicBezTo>
                    <a:cubicBezTo>
                      <a:pt x="117862" y="23070"/>
                      <a:pt x="118541" y="22761"/>
                      <a:pt x="119097" y="22360"/>
                    </a:cubicBezTo>
                    <a:cubicBezTo>
                      <a:pt x="119529" y="21527"/>
                      <a:pt x="119375" y="20262"/>
                      <a:pt x="120578" y="19953"/>
                    </a:cubicBezTo>
                    <a:cubicBezTo>
                      <a:pt x="120782" y="20112"/>
                      <a:pt x="120925" y="20171"/>
                      <a:pt x="121042" y="20171"/>
                    </a:cubicBezTo>
                    <a:cubicBezTo>
                      <a:pt x="121373" y="20171"/>
                      <a:pt x="121488" y="19696"/>
                      <a:pt x="122182" y="19696"/>
                    </a:cubicBezTo>
                    <a:cubicBezTo>
                      <a:pt x="122240" y="19696"/>
                      <a:pt x="122302" y="19699"/>
                      <a:pt x="122368" y="19706"/>
                    </a:cubicBezTo>
                    <a:cubicBezTo>
                      <a:pt x="123879" y="19841"/>
                      <a:pt x="125295" y="20259"/>
                      <a:pt x="127091" y="20259"/>
                    </a:cubicBezTo>
                    <a:cubicBezTo>
                      <a:pt x="127350" y="20259"/>
                      <a:pt x="127617" y="20250"/>
                      <a:pt x="127892" y="20231"/>
                    </a:cubicBezTo>
                    <a:lnTo>
                      <a:pt x="127892" y="20231"/>
                    </a:lnTo>
                    <a:cubicBezTo>
                      <a:pt x="127769" y="20694"/>
                      <a:pt x="128170" y="20725"/>
                      <a:pt x="128602" y="20755"/>
                    </a:cubicBezTo>
                    <a:cubicBezTo>
                      <a:pt x="128901" y="20512"/>
                      <a:pt x="129427" y="20473"/>
                      <a:pt x="130014" y="20473"/>
                    </a:cubicBezTo>
                    <a:cubicBezTo>
                      <a:pt x="130294" y="20473"/>
                      <a:pt x="130588" y="20482"/>
                      <a:pt x="130878" y="20482"/>
                    </a:cubicBezTo>
                    <a:cubicBezTo>
                      <a:pt x="130985" y="20482"/>
                      <a:pt x="131090" y="20481"/>
                      <a:pt x="131195" y="20478"/>
                    </a:cubicBezTo>
                    <a:cubicBezTo>
                      <a:pt x="131380" y="19644"/>
                      <a:pt x="130547" y="19552"/>
                      <a:pt x="130824" y="18626"/>
                    </a:cubicBezTo>
                    <a:cubicBezTo>
                      <a:pt x="131565" y="18564"/>
                      <a:pt x="131534" y="17916"/>
                      <a:pt x="132275" y="17824"/>
                    </a:cubicBezTo>
                    <a:cubicBezTo>
                      <a:pt x="133046" y="17916"/>
                      <a:pt x="133016" y="18564"/>
                      <a:pt x="133756" y="18626"/>
                    </a:cubicBezTo>
                    <a:cubicBezTo>
                      <a:pt x="133618" y="18187"/>
                      <a:pt x="134291" y="17593"/>
                      <a:pt x="134794" y="17593"/>
                    </a:cubicBezTo>
                    <a:cubicBezTo>
                      <a:pt x="134963" y="17593"/>
                      <a:pt x="135113" y="17660"/>
                      <a:pt x="135207" y="17824"/>
                    </a:cubicBezTo>
                    <a:cubicBezTo>
                      <a:pt x="134034" y="19552"/>
                      <a:pt x="132306" y="20879"/>
                      <a:pt x="131904" y="23132"/>
                    </a:cubicBezTo>
                    <a:cubicBezTo>
                      <a:pt x="132151" y="23872"/>
                      <a:pt x="132954" y="24150"/>
                      <a:pt x="133386" y="24737"/>
                    </a:cubicBezTo>
                    <a:cubicBezTo>
                      <a:pt x="133540" y="25755"/>
                      <a:pt x="133818" y="26743"/>
                      <a:pt x="134836" y="27144"/>
                    </a:cubicBezTo>
                    <a:cubicBezTo>
                      <a:pt x="135762" y="26465"/>
                      <a:pt x="136287" y="25539"/>
                      <a:pt x="137398" y="25014"/>
                    </a:cubicBezTo>
                    <a:cubicBezTo>
                      <a:pt x="137058" y="23687"/>
                      <a:pt x="138571" y="23872"/>
                      <a:pt x="137799" y="22885"/>
                    </a:cubicBezTo>
                    <a:cubicBezTo>
                      <a:pt x="137892" y="22360"/>
                      <a:pt x="138756" y="22360"/>
                      <a:pt x="138879" y="21836"/>
                    </a:cubicBezTo>
                    <a:cubicBezTo>
                      <a:pt x="138355" y="21496"/>
                      <a:pt x="137244" y="21589"/>
                      <a:pt x="137429" y="20755"/>
                    </a:cubicBezTo>
                    <a:cubicBezTo>
                      <a:pt x="137643" y="19296"/>
                      <a:pt x="138679" y="18953"/>
                      <a:pt x="140104" y="18953"/>
                    </a:cubicBezTo>
                    <a:cubicBezTo>
                      <a:pt x="140939" y="18953"/>
                      <a:pt x="141907" y="19071"/>
                      <a:pt x="142922" y="19151"/>
                    </a:cubicBezTo>
                    <a:cubicBezTo>
                      <a:pt x="143447" y="18749"/>
                      <a:pt x="143385" y="17916"/>
                      <a:pt x="144002" y="17577"/>
                    </a:cubicBezTo>
                    <a:cubicBezTo>
                      <a:pt x="146117" y="17456"/>
                      <a:pt x="147699" y="16773"/>
                      <a:pt x="149039" y="16773"/>
                    </a:cubicBezTo>
                    <a:cubicBezTo>
                      <a:pt x="149068" y="16773"/>
                      <a:pt x="149097" y="16774"/>
                      <a:pt x="149125" y="16774"/>
                    </a:cubicBezTo>
                    <a:cubicBezTo>
                      <a:pt x="149125" y="15602"/>
                      <a:pt x="147305" y="15787"/>
                      <a:pt x="147305" y="14645"/>
                    </a:cubicBezTo>
                    <a:cubicBezTo>
                      <a:pt x="148096" y="14560"/>
                      <a:pt x="148007" y="13854"/>
                      <a:pt x="148863" y="13854"/>
                    </a:cubicBezTo>
                    <a:cubicBezTo>
                      <a:pt x="148942" y="13854"/>
                      <a:pt x="149029" y="13860"/>
                      <a:pt x="149125" y="13873"/>
                    </a:cubicBezTo>
                    <a:cubicBezTo>
                      <a:pt x="150899" y="13901"/>
                      <a:pt x="150824" y="15240"/>
                      <a:pt x="152601" y="15240"/>
                    </a:cubicBezTo>
                    <a:cubicBezTo>
                      <a:pt x="152772" y="15240"/>
                      <a:pt x="152960" y="15227"/>
                      <a:pt x="153168" y="15200"/>
                    </a:cubicBezTo>
                    <a:cubicBezTo>
                      <a:pt x="153662" y="14707"/>
                      <a:pt x="152829" y="13842"/>
                      <a:pt x="153539" y="13040"/>
                    </a:cubicBezTo>
                    <a:cubicBezTo>
                      <a:pt x="152836" y="12820"/>
                      <a:pt x="151915" y="12039"/>
                      <a:pt x="151120" y="12039"/>
                    </a:cubicBezTo>
                    <a:cubicBezTo>
                      <a:pt x="150797" y="12039"/>
                      <a:pt x="150495" y="12168"/>
                      <a:pt x="150236" y="12515"/>
                    </a:cubicBezTo>
                    <a:cubicBezTo>
                      <a:pt x="150360" y="12052"/>
                      <a:pt x="150236" y="11528"/>
                      <a:pt x="149866" y="11188"/>
                    </a:cubicBezTo>
                    <a:cubicBezTo>
                      <a:pt x="148153" y="10733"/>
                      <a:pt x="147113" y="9790"/>
                      <a:pt x="144812" y="9790"/>
                    </a:cubicBezTo>
                    <a:cubicBezTo>
                      <a:pt x="144460" y="9790"/>
                      <a:pt x="144080" y="9812"/>
                      <a:pt x="143663" y="9861"/>
                    </a:cubicBezTo>
                    <a:cubicBezTo>
                      <a:pt x="143231" y="9367"/>
                      <a:pt x="142243" y="9306"/>
                      <a:pt x="141811" y="8812"/>
                    </a:cubicBezTo>
                    <a:cubicBezTo>
                      <a:pt x="141600" y="8831"/>
                      <a:pt x="141404" y="8839"/>
                      <a:pt x="141219" y="8839"/>
                    </a:cubicBezTo>
                    <a:cubicBezTo>
                      <a:pt x="139599" y="8839"/>
                      <a:pt x="138906" y="8182"/>
                      <a:pt x="137303" y="8182"/>
                    </a:cubicBezTo>
                    <a:cubicBezTo>
                      <a:pt x="137009" y="8182"/>
                      <a:pt x="136684" y="8204"/>
                      <a:pt x="136318" y="8256"/>
                    </a:cubicBezTo>
                    <a:cubicBezTo>
                      <a:pt x="135793" y="9028"/>
                      <a:pt x="137305" y="9614"/>
                      <a:pt x="136318" y="9861"/>
                    </a:cubicBezTo>
                    <a:cubicBezTo>
                      <a:pt x="135238" y="9738"/>
                      <a:pt x="135454" y="8719"/>
                      <a:pt x="134497" y="8534"/>
                    </a:cubicBezTo>
                    <a:cubicBezTo>
                      <a:pt x="134049" y="8880"/>
                      <a:pt x="133446" y="8955"/>
                      <a:pt x="132743" y="8955"/>
                    </a:cubicBezTo>
                    <a:cubicBezTo>
                      <a:pt x="132207" y="8955"/>
                      <a:pt x="131612" y="8911"/>
                      <a:pt x="130982" y="8911"/>
                    </a:cubicBezTo>
                    <a:cubicBezTo>
                      <a:pt x="130446" y="8911"/>
                      <a:pt x="129885" y="8943"/>
                      <a:pt x="129312" y="9059"/>
                    </a:cubicBezTo>
                    <a:cubicBezTo>
                      <a:pt x="128168" y="8514"/>
                      <a:pt x="128106" y="7128"/>
                      <a:pt x="126198" y="7128"/>
                    </a:cubicBezTo>
                    <a:cubicBezTo>
                      <a:pt x="125944" y="7128"/>
                      <a:pt x="125657" y="7153"/>
                      <a:pt x="125331" y="7207"/>
                    </a:cubicBezTo>
                    <a:cubicBezTo>
                      <a:pt x="124806" y="7269"/>
                      <a:pt x="125207" y="7979"/>
                      <a:pt x="124590" y="7979"/>
                    </a:cubicBezTo>
                    <a:cubicBezTo>
                      <a:pt x="123047" y="7516"/>
                      <a:pt x="121566" y="6991"/>
                      <a:pt x="120177" y="6405"/>
                    </a:cubicBezTo>
                    <a:cubicBezTo>
                      <a:pt x="120054" y="6682"/>
                      <a:pt x="119776" y="6868"/>
                      <a:pt x="119467" y="6929"/>
                    </a:cubicBezTo>
                    <a:cubicBezTo>
                      <a:pt x="119782" y="6216"/>
                      <a:pt x="119255" y="6102"/>
                      <a:pt x="118584" y="6102"/>
                    </a:cubicBezTo>
                    <a:cubicBezTo>
                      <a:pt x="118269" y="6102"/>
                      <a:pt x="117922" y="6127"/>
                      <a:pt x="117615" y="6127"/>
                    </a:cubicBezTo>
                    <a:cubicBezTo>
                      <a:pt x="118510" y="5510"/>
                      <a:pt x="117245" y="5541"/>
                      <a:pt x="116906" y="5047"/>
                    </a:cubicBezTo>
                    <a:cubicBezTo>
                      <a:pt x="116416" y="5184"/>
                      <a:pt x="116073" y="5236"/>
                      <a:pt x="115796" y="5236"/>
                    </a:cubicBezTo>
                    <a:cubicBezTo>
                      <a:pt x="115077" y="5236"/>
                      <a:pt x="114807" y="4889"/>
                      <a:pt x="113603" y="4800"/>
                    </a:cubicBezTo>
                    <a:cubicBezTo>
                      <a:pt x="113525" y="5017"/>
                      <a:pt x="113169" y="5045"/>
                      <a:pt x="112778" y="5045"/>
                    </a:cubicBezTo>
                    <a:cubicBezTo>
                      <a:pt x="112641" y="5045"/>
                      <a:pt x="112500" y="5041"/>
                      <a:pt x="112364" y="5041"/>
                    </a:cubicBezTo>
                    <a:cubicBezTo>
                      <a:pt x="112280" y="5041"/>
                      <a:pt x="112199" y="5043"/>
                      <a:pt x="112122" y="5047"/>
                    </a:cubicBezTo>
                    <a:cubicBezTo>
                      <a:pt x="111783" y="5571"/>
                      <a:pt x="113233" y="5942"/>
                      <a:pt x="112122" y="6127"/>
                    </a:cubicBezTo>
                    <a:cubicBezTo>
                      <a:pt x="111517" y="6056"/>
                      <a:pt x="110881" y="6029"/>
                      <a:pt x="110229" y="6029"/>
                    </a:cubicBezTo>
                    <a:cubicBezTo>
                      <a:pt x="108266" y="6029"/>
                      <a:pt x="106155" y="6271"/>
                      <a:pt x="104291" y="6271"/>
                    </a:cubicBezTo>
                    <a:cubicBezTo>
                      <a:pt x="103552" y="6271"/>
                      <a:pt x="102852" y="6233"/>
                      <a:pt x="102215" y="6127"/>
                    </a:cubicBezTo>
                    <a:cubicBezTo>
                      <a:pt x="101381" y="5988"/>
                      <a:pt x="101023" y="5298"/>
                      <a:pt x="100306" y="5298"/>
                    </a:cubicBezTo>
                    <a:cubicBezTo>
                      <a:pt x="100227" y="5298"/>
                      <a:pt x="100144" y="5306"/>
                      <a:pt x="100055" y="5325"/>
                    </a:cubicBezTo>
                    <a:cubicBezTo>
                      <a:pt x="99729" y="5378"/>
                      <a:pt x="99424" y="5400"/>
                      <a:pt x="99135" y="5400"/>
                    </a:cubicBezTo>
                    <a:cubicBezTo>
                      <a:pt x="97917" y="5400"/>
                      <a:pt x="96985" y="4999"/>
                      <a:pt x="96012" y="4800"/>
                    </a:cubicBezTo>
                    <a:cubicBezTo>
                      <a:pt x="95907" y="4777"/>
                      <a:pt x="95793" y="4770"/>
                      <a:pt x="95675" y="4770"/>
                    </a:cubicBezTo>
                    <a:cubicBezTo>
                      <a:pt x="95391" y="4770"/>
                      <a:pt x="95080" y="4815"/>
                      <a:pt x="94803" y="4815"/>
                    </a:cubicBezTo>
                    <a:cubicBezTo>
                      <a:pt x="94719" y="4815"/>
                      <a:pt x="94638" y="4811"/>
                      <a:pt x="94562" y="4800"/>
                    </a:cubicBezTo>
                    <a:cubicBezTo>
                      <a:pt x="93785" y="4696"/>
                      <a:pt x="93161" y="4180"/>
                      <a:pt x="91778" y="4180"/>
                    </a:cubicBezTo>
                    <a:cubicBezTo>
                      <a:pt x="91512" y="4180"/>
                      <a:pt x="91218" y="4200"/>
                      <a:pt x="90889" y="4244"/>
                    </a:cubicBezTo>
                    <a:cubicBezTo>
                      <a:pt x="91012" y="3565"/>
                      <a:pt x="91969" y="3473"/>
                      <a:pt x="91969" y="2670"/>
                    </a:cubicBezTo>
                    <a:cubicBezTo>
                      <a:pt x="91475" y="1899"/>
                      <a:pt x="90272" y="1590"/>
                      <a:pt x="89778" y="819"/>
                    </a:cubicBezTo>
                    <a:cubicBezTo>
                      <a:pt x="89054" y="1040"/>
                      <a:pt x="88080" y="1091"/>
                      <a:pt x="87054" y="1091"/>
                    </a:cubicBezTo>
                    <a:cubicBezTo>
                      <a:pt x="86506" y="1091"/>
                      <a:pt x="85943" y="1076"/>
                      <a:pt x="85396" y="1066"/>
                    </a:cubicBezTo>
                    <a:cubicBezTo>
                      <a:pt x="84536" y="865"/>
                      <a:pt x="84607" y="0"/>
                      <a:pt x="8346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Google Shape;1793;p76"/>
              <p:cNvSpPr/>
              <p:nvPr/>
            </p:nvSpPr>
            <p:spPr>
              <a:xfrm>
                <a:off x="3389100" y="1760350"/>
                <a:ext cx="1047025" cy="824025"/>
              </a:xfrm>
              <a:custGeom>
                <a:avLst/>
                <a:gdLst/>
                <a:ahLst/>
                <a:cxnLst/>
                <a:rect l="l" t="t" r="r" b="b"/>
                <a:pathLst>
                  <a:path w="41881" h="32961" extrusionOk="0">
                    <a:moveTo>
                      <a:pt x="31440" y="1582"/>
                    </a:moveTo>
                    <a:cubicBezTo>
                      <a:pt x="31470" y="1582"/>
                      <a:pt x="31495" y="1589"/>
                      <a:pt x="31511" y="1605"/>
                    </a:cubicBezTo>
                    <a:cubicBezTo>
                      <a:pt x="31665" y="1708"/>
                      <a:pt x="31392" y="1874"/>
                      <a:pt x="31225" y="1874"/>
                    </a:cubicBezTo>
                    <a:cubicBezTo>
                      <a:pt x="31191" y="1874"/>
                      <a:pt x="31161" y="1867"/>
                      <a:pt x="31140" y="1852"/>
                    </a:cubicBezTo>
                    <a:cubicBezTo>
                      <a:pt x="31012" y="1749"/>
                      <a:pt x="31289" y="1582"/>
                      <a:pt x="31440" y="1582"/>
                    </a:cubicBezTo>
                    <a:close/>
                    <a:moveTo>
                      <a:pt x="30431" y="11450"/>
                    </a:moveTo>
                    <a:cubicBezTo>
                      <a:pt x="30462" y="12252"/>
                      <a:pt x="29320" y="12221"/>
                      <a:pt x="28239" y="12252"/>
                    </a:cubicBezTo>
                    <a:cubicBezTo>
                      <a:pt x="28209" y="11450"/>
                      <a:pt x="29505" y="11573"/>
                      <a:pt x="30431" y="11450"/>
                    </a:cubicBezTo>
                    <a:close/>
                    <a:moveTo>
                      <a:pt x="26540" y="6105"/>
                    </a:moveTo>
                    <a:cubicBezTo>
                      <a:pt x="26872" y="6105"/>
                      <a:pt x="27047" y="6199"/>
                      <a:pt x="27128" y="6388"/>
                    </a:cubicBezTo>
                    <a:cubicBezTo>
                      <a:pt x="26820" y="8209"/>
                      <a:pt x="23857" y="8086"/>
                      <a:pt x="24197" y="10370"/>
                    </a:cubicBezTo>
                    <a:cubicBezTo>
                      <a:pt x="25030" y="10987"/>
                      <a:pt x="26048" y="11357"/>
                      <a:pt x="27128" y="11419"/>
                    </a:cubicBezTo>
                    <a:lnTo>
                      <a:pt x="27128" y="14073"/>
                    </a:lnTo>
                    <a:cubicBezTo>
                      <a:pt x="26416" y="13994"/>
                      <a:pt x="27058" y="12922"/>
                      <a:pt x="26216" y="12922"/>
                    </a:cubicBezTo>
                    <a:cubicBezTo>
                      <a:pt x="26073" y="12922"/>
                      <a:pt x="25888" y="12952"/>
                      <a:pt x="25647" y="13024"/>
                    </a:cubicBezTo>
                    <a:cubicBezTo>
                      <a:pt x="24845" y="13950"/>
                      <a:pt x="25369" y="15801"/>
                      <a:pt x="24197" y="16480"/>
                    </a:cubicBezTo>
                    <a:cubicBezTo>
                      <a:pt x="23972" y="16498"/>
                      <a:pt x="23757" y="16504"/>
                      <a:pt x="23551" y="16504"/>
                    </a:cubicBezTo>
                    <a:cubicBezTo>
                      <a:pt x="22911" y="16504"/>
                      <a:pt x="22354" y="16441"/>
                      <a:pt x="21851" y="16441"/>
                    </a:cubicBezTo>
                    <a:cubicBezTo>
                      <a:pt x="21647" y="16441"/>
                      <a:pt x="21453" y="16451"/>
                      <a:pt x="21265" y="16480"/>
                    </a:cubicBezTo>
                    <a:cubicBezTo>
                      <a:pt x="20246" y="16635"/>
                      <a:pt x="20030" y="17252"/>
                      <a:pt x="19073" y="17283"/>
                    </a:cubicBezTo>
                    <a:cubicBezTo>
                      <a:pt x="19136" y="17073"/>
                      <a:pt x="18628" y="16720"/>
                      <a:pt x="18277" y="16720"/>
                    </a:cubicBezTo>
                    <a:cubicBezTo>
                      <a:pt x="18112" y="16720"/>
                      <a:pt x="17982" y="16798"/>
                      <a:pt x="17962" y="17005"/>
                    </a:cubicBezTo>
                    <a:cubicBezTo>
                      <a:pt x="17098" y="16943"/>
                      <a:pt x="17098" y="16295"/>
                      <a:pt x="17962" y="16233"/>
                    </a:cubicBezTo>
                    <a:cubicBezTo>
                      <a:pt x="17098" y="15616"/>
                      <a:pt x="16543" y="14629"/>
                      <a:pt x="16512" y="13548"/>
                    </a:cubicBezTo>
                    <a:lnTo>
                      <a:pt x="16512" y="13548"/>
                    </a:lnTo>
                    <a:cubicBezTo>
                      <a:pt x="18098" y="13656"/>
                      <a:pt x="17764" y="16433"/>
                      <a:pt x="19814" y="16433"/>
                    </a:cubicBezTo>
                    <a:cubicBezTo>
                      <a:pt x="20117" y="16433"/>
                      <a:pt x="20473" y="16373"/>
                      <a:pt x="20894" y="16233"/>
                    </a:cubicBezTo>
                    <a:cubicBezTo>
                      <a:pt x="21728" y="15153"/>
                      <a:pt x="22283" y="13857"/>
                      <a:pt x="23086" y="12746"/>
                    </a:cubicBezTo>
                    <a:cubicBezTo>
                      <a:pt x="22931" y="12191"/>
                      <a:pt x="22684" y="11635"/>
                      <a:pt x="22345" y="11141"/>
                    </a:cubicBezTo>
                    <a:cubicBezTo>
                      <a:pt x="22561" y="8641"/>
                      <a:pt x="25184" y="7901"/>
                      <a:pt x="26388" y="6111"/>
                    </a:cubicBezTo>
                    <a:cubicBezTo>
                      <a:pt x="26442" y="6107"/>
                      <a:pt x="26492" y="6105"/>
                      <a:pt x="26540" y="6105"/>
                    </a:cubicBezTo>
                    <a:close/>
                    <a:moveTo>
                      <a:pt x="16851" y="27097"/>
                    </a:moveTo>
                    <a:lnTo>
                      <a:pt x="16851" y="27621"/>
                    </a:lnTo>
                    <a:cubicBezTo>
                      <a:pt x="16481" y="27621"/>
                      <a:pt x="16389" y="27158"/>
                      <a:pt x="16851" y="27097"/>
                    </a:cubicBezTo>
                    <a:close/>
                    <a:moveTo>
                      <a:pt x="27128" y="0"/>
                    </a:moveTo>
                    <a:cubicBezTo>
                      <a:pt x="26110" y="494"/>
                      <a:pt x="25184" y="1049"/>
                      <a:pt x="24197" y="1574"/>
                    </a:cubicBezTo>
                    <a:cubicBezTo>
                      <a:pt x="24153" y="1469"/>
                      <a:pt x="24097" y="1434"/>
                      <a:pt x="24024" y="1434"/>
                    </a:cubicBezTo>
                    <a:cubicBezTo>
                      <a:pt x="23870" y="1434"/>
                      <a:pt x="23642" y="1594"/>
                      <a:pt x="23298" y="1594"/>
                    </a:cubicBezTo>
                    <a:cubicBezTo>
                      <a:pt x="23232" y="1594"/>
                      <a:pt x="23161" y="1588"/>
                      <a:pt x="23086" y="1574"/>
                    </a:cubicBezTo>
                    <a:cubicBezTo>
                      <a:pt x="21789" y="2593"/>
                      <a:pt x="20154" y="3333"/>
                      <a:pt x="18703" y="4228"/>
                    </a:cubicBezTo>
                    <a:cubicBezTo>
                      <a:pt x="18302" y="5432"/>
                      <a:pt x="17530" y="6450"/>
                      <a:pt x="16512" y="7160"/>
                    </a:cubicBezTo>
                    <a:cubicBezTo>
                      <a:pt x="16419" y="6851"/>
                      <a:pt x="15833" y="6944"/>
                      <a:pt x="15401" y="6882"/>
                    </a:cubicBezTo>
                    <a:lnTo>
                      <a:pt x="15401" y="7962"/>
                    </a:lnTo>
                    <a:cubicBezTo>
                      <a:pt x="13086" y="8055"/>
                      <a:pt x="12839" y="9629"/>
                      <a:pt x="12099" y="10863"/>
                    </a:cubicBezTo>
                    <a:cubicBezTo>
                      <a:pt x="12839" y="11512"/>
                      <a:pt x="12932" y="12561"/>
                      <a:pt x="12839" y="13795"/>
                    </a:cubicBezTo>
                    <a:cubicBezTo>
                      <a:pt x="13179" y="14505"/>
                      <a:pt x="15154" y="14073"/>
                      <a:pt x="15771" y="14598"/>
                    </a:cubicBezTo>
                    <a:cubicBezTo>
                      <a:pt x="14969" y="15369"/>
                      <a:pt x="14290" y="15678"/>
                      <a:pt x="14290" y="16449"/>
                    </a:cubicBezTo>
                    <a:cubicBezTo>
                      <a:pt x="14368" y="16437"/>
                      <a:pt x="14438" y="16431"/>
                      <a:pt x="14500" y="16431"/>
                    </a:cubicBezTo>
                    <a:cubicBezTo>
                      <a:pt x="15050" y="16431"/>
                      <a:pt x="15003" y="16891"/>
                      <a:pt x="15031" y="17252"/>
                    </a:cubicBezTo>
                    <a:cubicBezTo>
                      <a:pt x="13734" y="17252"/>
                      <a:pt x="12901" y="17684"/>
                      <a:pt x="11728" y="17776"/>
                    </a:cubicBezTo>
                    <a:cubicBezTo>
                      <a:pt x="11389" y="18270"/>
                      <a:pt x="10710" y="18455"/>
                      <a:pt x="10988" y="19381"/>
                    </a:cubicBezTo>
                    <a:cubicBezTo>
                      <a:pt x="10773" y="19333"/>
                      <a:pt x="10594" y="19312"/>
                      <a:pt x="10443" y="19312"/>
                    </a:cubicBezTo>
                    <a:cubicBezTo>
                      <a:pt x="9225" y="19312"/>
                      <a:pt x="9912" y="20725"/>
                      <a:pt x="8674" y="20725"/>
                    </a:cubicBezTo>
                    <a:cubicBezTo>
                      <a:pt x="8599" y="20725"/>
                      <a:pt x="8517" y="20719"/>
                      <a:pt x="8426" y="20708"/>
                    </a:cubicBezTo>
                    <a:lnTo>
                      <a:pt x="8426" y="20708"/>
                    </a:lnTo>
                    <a:cubicBezTo>
                      <a:pt x="8488" y="21017"/>
                      <a:pt x="8364" y="21171"/>
                      <a:pt x="8056" y="21233"/>
                    </a:cubicBezTo>
                    <a:cubicBezTo>
                      <a:pt x="7947" y="21225"/>
                      <a:pt x="7844" y="21221"/>
                      <a:pt x="7746" y="21221"/>
                    </a:cubicBezTo>
                    <a:cubicBezTo>
                      <a:pt x="6402" y="21221"/>
                      <a:pt x="6044" y="21968"/>
                      <a:pt x="5124" y="22313"/>
                    </a:cubicBezTo>
                    <a:cubicBezTo>
                      <a:pt x="4229" y="22437"/>
                      <a:pt x="3241" y="22529"/>
                      <a:pt x="3303" y="23362"/>
                    </a:cubicBezTo>
                    <a:cubicBezTo>
                      <a:pt x="3632" y="23609"/>
                      <a:pt x="4236" y="23650"/>
                      <a:pt x="4885" y="23650"/>
                    </a:cubicBezTo>
                    <a:cubicBezTo>
                      <a:pt x="5210" y="23650"/>
                      <a:pt x="5546" y="23640"/>
                      <a:pt x="5865" y="23640"/>
                    </a:cubicBezTo>
                    <a:cubicBezTo>
                      <a:pt x="5679" y="24844"/>
                      <a:pt x="7562" y="24535"/>
                      <a:pt x="7346" y="25770"/>
                    </a:cubicBezTo>
                    <a:cubicBezTo>
                      <a:pt x="6945" y="26109"/>
                      <a:pt x="6945" y="26757"/>
                      <a:pt x="6235" y="26819"/>
                    </a:cubicBezTo>
                    <a:cubicBezTo>
                      <a:pt x="5770" y="26650"/>
                      <a:pt x="5316" y="26592"/>
                      <a:pt x="4856" y="26592"/>
                    </a:cubicBezTo>
                    <a:cubicBezTo>
                      <a:pt x="3859" y="26592"/>
                      <a:pt x="2832" y="26865"/>
                      <a:pt x="1594" y="26865"/>
                    </a:cubicBezTo>
                    <a:cubicBezTo>
                      <a:pt x="1320" y="26865"/>
                      <a:pt x="1037" y="26851"/>
                      <a:pt x="742" y="26819"/>
                    </a:cubicBezTo>
                    <a:lnTo>
                      <a:pt x="742" y="26819"/>
                    </a:lnTo>
                    <a:cubicBezTo>
                      <a:pt x="371" y="27683"/>
                      <a:pt x="1544" y="29720"/>
                      <a:pt x="1" y="29751"/>
                    </a:cubicBezTo>
                    <a:cubicBezTo>
                      <a:pt x="279" y="30522"/>
                      <a:pt x="1112" y="30893"/>
                      <a:pt x="742" y="32127"/>
                    </a:cubicBezTo>
                    <a:cubicBezTo>
                      <a:pt x="1019" y="32087"/>
                      <a:pt x="1265" y="32070"/>
                      <a:pt x="1487" y="32070"/>
                    </a:cubicBezTo>
                    <a:cubicBezTo>
                      <a:pt x="2625" y="32070"/>
                      <a:pt x="3140" y="32523"/>
                      <a:pt x="4044" y="32652"/>
                    </a:cubicBezTo>
                    <a:cubicBezTo>
                      <a:pt x="4723" y="32405"/>
                      <a:pt x="5108" y="32281"/>
                      <a:pt x="5498" y="32281"/>
                    </a:cubicBezTo>
                    <a:cubicBezTo>
                      <a:pt x="5888" y="32281"/>
                      <a:pt x="6281" y="32405"/>
                      <a:pt x="6976" y="32652"/>
                    </a:cubicBezTo>
                    <a:cubicBezTo>
                      <a:pt x="7809" y="31603"/>
                      <a:pt x="9074" y="30800"/>
                      <a:pt x="8796" y="28948"/>
                    </a:cubicBezTo>
                    <a:cubicBezTo>
                      <a:pt x="10401" y="28609"/>
                      <a:pt x="10124" y="26912"/>
                      <a:pt x="12099" y="26819"/>
                    </a:cubicBezTo>
                    <a:cubicBezTo>
                      <a:pt x="12528" y="27008"/>
                      <a:pt x="12885" y="27077"/>
                      <a:pt x="13210" y="27077"/>
                    </a:cubicBezTo>
                    <a:cubicBezTo>
                      <a:pt x="14054" y="27077"/>
                      <a:pt x="14679" y="26608"/>
                      <a:pt x="15771" y="26541"/>
                    </a:cubicBezTo>
                    <a:lnTo>
                      <a:pt x="15771" y="26541"/>
                    </a:lnTo>
                    <a:cubicBezTo>
                      <a:pt x="14722" y="27591"/>
                      <a:pt x="15247" y="29257"/>
                      <a:pt x="15771" y="30553"/>
                    </a:cubicBezTo>
                    <a:cubicBezTo>
                      <a:pt x="18086" y="30399"/>
                      <a:pt x="16635" y="29041"/>
                      <a:pt x="16851" y="27621"/>
                    </a:cubicBezTo>
                    <a:lnTo>
                      <a:pt x="16851" y="27621"/>
                    </a:lnTo>
                    <a:cubicBezTo>
                      <a:pt x="17623" y="27683"/>
                      <a:pt x="17592" y="28331"/>
                      <a:pt x="17962" y="28671"/>
                    </a:cubicBezTo>
                    <a:cubicBezTo>
                      <a:pt x="19752" y="28702"/>
                      <a:pt x="20863" y="29226"/>
                      <a:pt x="21265" y="30275"/>
                    </a:cubicBezTo>
                    <a:cubicBezTo>
                      <a:pt x="21217" y="30731"/>
                      <a:pt x="20685" y="30814"/>
                      <a:pt x="20017" y="30814"/>
                    </a:cubicBezTo>
                    <a:cubicBezTo>
                      <a:pt x="19824" y="30814"/>
                      <a:pt x="19620" y="30807"/>
                      <a:pt x="19413" y="30800"/>
                    </a:cubicBezTo>
                    <a:lnTo>
                      <a:pt x="19413" y="30800"/>
                    </a:lnTo>
                    <a:cubicBezTo>
                      <a:pt x="19351" y="31726"/>
                      <a:pt x="20709" y="31633"/>
                      <a:pt x="21265" y="32127"/>
                    </a:cubicBezTo>
                    <a:cubicBezTo>
                      <a:pt x="21080" y="30954"/>
                      <a:pt x="22252" y="30738"/>
                      <a:pt x="23086" y="30275"/>
                    </a:cubicBezTo>
                    <a:cubicBezTo>
                      <a:pt x="23302" y="29689"/>
                      <a:pt x="22376" y="29905"/>
                      <a:pt x="22345" y="29473"/>
                    </a:cubicBezTo>
                    <a:cubicBezTo>
                      <a:pt x="22484" y="29302"/>
                      <a:pt x="22618" y="29239"/>
                      <a:pt x="22749" y="29239"/>
                    </a:cubicBezTo>
                    <a:cubicBezTo>
                      <a:pt x="23116" y="29239"/>
                      <a:pt x="23455" y="29738"/>
                      <a:pt x="23801" y="29738"/>
                    </a:cubicBezTo>
                    <a:cubicBezTo>
                      <a:pt x="23931" y="29738"/>
                      <a:pt x="24062" y="29667"/>
                      <a:pt x="24197" y="29473"/>
                    </a:cubicBezTo>
                    <a:cubicBezTo>
                      <a:pt x="23209" y="28084"/>
                      <a:pt x="18641" y="27837"/>
                      <a:pt x="19814" y="25770"/>
                    </a:cubicBezTo>
                    <a:lnTo>
                      <a:pt x="19814" y="25770"/>
                    </a:lnTo>
                    <a:cubicBezTo>
                      <a:pt x="20894" y="26973"/>
                      <a:pt x="22962" y="27560"/>
                      <a:pt x="24197" y="28671"/>
                    </a:cubicBezTo>
                    <a:cubicBezTo>
                      <a:pt x="24413" y="28887"/>
                      <a:pt x="24721" y="29504"/>
                      <a:pt x="24906" y="29751"/>
                    </a:cubicBezTo>
                    <a:cubicBezTo>
                      <a:pt x="25215" y="30090"/>
                      <a:pt x="25801" y="30399"/>
                      <a:pt x="25647" y="30800"/>
                    </a:cubicBezTo>
                    <a:lnTo>
                      <a:pt x="25647" y="32405"/>
                    </a:lnTo>
                    <a:cubicBezTo>
                      <a:pt x="25967" y="32625"/>
                      <a:pt x="26545" y="32663"/>
                      <a:pt x="27180" y="32663"/>
                    </a:cubicBezTo>
                    <a:cubicBezTo>
                      <a:pt x="27527" y="32663"/>
                      <a:pt x="27891" y="32652"/>
                      <a:pt x="28239" y="32652"/>
                    </a:cubicBezTo>
                    <a:cubicBezTo>
                      <a:pt x="28826" y="31757"/>
                      <a:pt x="27561" y="30430"/>
                      <a:pt x="28579" y="29473"/>
                    </a:cubicBezTo>
                    <a:lnTo>
                      <a:pt x="29690" y="29473"/>
                    </a:lnTo>
                    <a:cubicBezTo>
                      <a:pt x="29258" y="30522"/>
                      <a:pt x="29628" y="30461"/>
                      <a:pt x="29320" y="31603"/>
                    </a:cubicBezTo>
                    <a:cubicBezTo>
                      <a:pt x="29362" y="31598"/>
                      <a:pt x="29401" y="31596"/>
                      <a:pt x="29437" y="31596"/>
                    </a:cubicBezTo>
                    <a:cubicBezTo>
                      <a:pt x="30121" y="31596"/>
                      <a:pt x="29845" y="32388"/>
                      <a:pt x="30431" y="32652"/>
                    </a:cubicBezTo>
                    <a:cubicBezTo>
                      <a:pt x="30708" y="32806"/>
                      <a:pt x="31017" y="32899"/>
                      <a:pt x="31326" y="32960"/>
                    </a:cubicBezTo>
                    <a:lnTo>
                      <a:pt x="31819" y="26294"/>
                    </a:lnTo>
                    <a:cubicBezTo>
                      <a:pt x="34751" y="25245"/>
                      <a:pt x="37621" y="23980"/>
                      <a:pt x="40368" y="22498"/>
                    </a:cubicBezTo>
                    <a:cubicBezTo>
                      <a:pt x="41880" y="20770"/>
                      <a:pt x="41788" y="19536"/>
                      <a:pt x="41788" y="19536"/>
                    </a:cubicBezTo>
                    <a:cubicBezTo>
                      <a:pt x="41788" y="19536"/>
                      <a:pt x="39319" y="19350"/>
                      <a:pt x="38084" y="18826"/>
                    </a:cubicBezTo>
                    <a:cubicBezTo>
                      <a:pt x="37440" y="18137"/>
                      <a:pt x="36571" y="17752"/>
                      <a:pt x="35674" y="17752"/>
                    </a:cubicBezTo>
                    <a:cubicBezTo>
                      <a:pt x="35326" y="17752"/>
                      <a:pt x="34973" y="17810"/>
                      <a:pt x="34628" y="17931"/>
                    </a:cubicBezTo>
                    <a:cubicBezTo>
                      <a:pt x="34813" y="16604"/>
                      <a:pt x="33949" y="15338"/>
                      <a:pt x="32005" y="15338"/>
                    </a:cubicBezTo>
                    <a:cubicBezTo>
                      <a:pt x="30060" y="15338"/>
                      <a:pt x="30492" y="12314"/>
                      <a:pt x="31819" y="11512"/>
                    </a:cubicBezTo>
                    <a:cubicBezTo>
                      <a:pt x="33147" y="10740"/>
                      <a:pt x="32869" y="10401"/>
                      <a:pt x="31819" y="9598"/>
                    </a:cubicBezTo>
                    <a:cubicBezTo>
                      <a:pt x="30770" y="8796"/>
                      <a:pt x="30338" y="5895"/>
                      <a:pt x="30338" y="5895"/>
                    </a:cubicBezTo>
                    <a:lnTo>
                      <a:pt x="32282" y="1574"/>
                    </a:lnTo>
                    <a:lnTo>
                      <a:pt x="32252" y="1574"/>
                    </a:lnTo>
                    <a:cubicBezTo>
                      <a:pt x="31758" y="926"/>
                      <a:pt x="31140" y="370"/>
                      <a:pt x="3040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1794;p76"/>
              <p:cNvSpPr/>
              <p:nvPr/>
            </p:nvSpPr>
            <p:spPr>
              <a:xfrm>
                <a:off x="1804350" y="3002525"/>
                <a:ext cx="1016925" cy="1308775"/>
              </a:xfrm>
              <a:custGeom>
                <a:avLst/>
                <a:gdLst/>
                <a:ahLst/>
                <a:cxnLst/>
                <a:rect l="l" t="t" r="r" b="b"/>
                <a:pathLst>
                  <a:path w="40677" h="52351" extrusionOk="0">
                    <a:moveTo>
                      <a:pt x="8056" y="1"/>
                    </a:moveTo>
                    <a:cubicBezTo>
                      <a:pt x="7754" y="412"/>
                      <a:pt x="7452" y="823"/>
                      <a:pt x="6588" y="823"/>
                    </a:cubicBezTo>
                    <a:cubicBezTo>
                      <a:pt x="6479" y="823"/>
                      <a:pt x="6362" y="817"/>
                      <a:pt x="6235" y="803"/>
                    </a:cubicBezTo>
                    <a:cubicBezTo>
                      <a:pt x="5679" y="1883"/>
                      <a:pt x="4198" y="2346"/>
                      <a:pt x="3303" y="3179"/>
                    </a:cubicBezTo>
                    <a:cubicBezTo>
                      <a:pt x="2963" y="3704"/>
                      <a:pt x="2562" y="4198"/>
                      <a:pt x="2130" y="4661"/>
                    </a:cubicBezTo>
                    <a:cubicBezTo>
                      <a:pt x="2377" y="5154"/>
                      <a:pt x="2686" y="5586"/>
                      <a:pt x="2902" y="6111"/>
                    </a:cubicBezTo>
                    <a:cubicBezTo>
                      <a:pt x="2902" y="6636"/>
                      <a:pt x="1914" y="6451"/>
                      <a:pt x="2192" y="7160"/>
                    </a:cubicBezTo>
                    <a:cubicBezTo>
                      <a:pt x="2346" y="8549"/>
                      <a:pt x="1019" y="8796"/>
                      <a:pt x="710" y="9815"/>
                    </a:cubicBezTo>
                    <a:cubicBezTo>
                      <a:pt x="1" y="11697"/>
                      <a:pt x="2192" y="12685"/>
                      <a:pt x="710" y="13549"/>
                    </a:cubicBezTo>
                    <a:cubicBezTo>
                      <a:pt x="1389" y="14043"/>
                      <a:pt x="2562" y="14166"/>
                      <a:pt x="3334" y="14629"/>
                    </a:cubicBezTo>
                    <a:cubicBezTo>
                      <a:pt x="3025" y="15030"/>
                      <a:pt x="2130" y="15030"/>
                      <a:pt x="1482" y="15154"/>
                    </a:cubicBezTo>
                    <a:cubicBezTo>
                      <a:pt x="1235" y="17283"/>
                      <a:pt x="2840" y="18085"/>
                      <a:pt x="4784" y="18610"/>
                    </a:cubicBezTo>
                    <a:cubicBezTo>
                      <a:pt x="4938" y="19258"/>
                      <a:pt x="4105" y="19197"/>
                      <a:pt x="4414" y="19937"/>
                    </a:cubicBezTo>
                    <a:cubicBezTo>
                      <a:pt x="5772" y="20709"/>
                      <a:pt x="6266" y="22128"/>
                      <a:pt x="8426" y="22344"/>
                    </a:cubicBezTo>
                    <a:cubicBezTo>
                      <a:pt x="9105" y="23517"/>
                      <a:pt x="10278" y="24350"/>
                      <a:pt x="10278" y="26048"/>
                    </a:cubicBezTo>
                    <a:cubicBezTo>
                      <a:pt x="9876" y="26387"/>
                      <a:pt x="9907" y="27005"/>
                      <a:pt x="9537" y="27375"/>
                    </a:cubicBezTo>
                    <a:cubicBezTo>
                      <a:pt x="10000" y="27529"/>
                      <a:pt x="10278" y="27961"/>
                      <a:pt x="10278" y="28424"/>
                    </a:cubicBezTo>
                    <a:cubicBezTo>
                      <a:pt x="9290" y="29628"/>
                      <a:pt x="10710" y="31017"/>
                      <a:pt x="10278" y="32683"/>
                    </a:cubicBezTo>
                    <a:cubicBezTo>
                      <a:pt x="8302" y="33516"/>
                      <a:pt x="9197" y="36510"/>
                      <a:pt x="8457" y="38238"/>
                    </a:cubicBezTo>
                    <a:cubicBezTo>
                      <a:pt x="8594" y="38432"/>
                      <a:pt x="8760" y="38495"/>
                      <a:pt x="8938" y="38495"/>
                    </a:cubicBezTo>
                    <a:cubicBezTo>
                      <a:pt x="9267" y="38495"/>
                      <a:pt x="9634" y="38277"/>
                      <a:pt x="9918" y="38277"/>
                    </a:cubicBezTo>
                    <a:cubicBezTo>
                      <a:pt x="10066" y="38277"/>
                      <a:pt x="10192" y="38336"/>
                      <a:pt x="10278" y="38516"/>
                    </a:cubicBezTo>
                    <a:cubicBezTo>
                      <a:pt x="10586" y="39812"/>
                      <a:pt x="9012" y="39750"/>
                      <a:pt x="8457" y="40368"/>
                    </a:cubicBezTo>
                    <a:cubicBezTo>
                      <a:pt x="7994" y="41232"/>
                      <a:pt x="9599" y="40584"/>
                      <a:pt x="9167" y="41448"/>
                    </a:cubicBezTo>
                    <a:cubicBezTo>
                      <a:pt x="8457" y="42096"/>
                      <a:pt x="9568" y="42713"/>
                      <a:pt x="8796" y="43577"/>
                    </a:cubicBezTo>
                    <a:cubicBezTo>
                      <a:pt x="9136" y="45367"/>
                      <a:pt x="10370" y="46293"/>
                      <a:pt x="9568" y="47805"/>
                    </a:cubicBezTo>
                    <a:cubicBezTo>
                      <a:pt x="10648" y="48423"/>
                      <a:pt x="10524" y="49935"/>
                      <a:pt x="11759" y="50459"/>
                    </a:cubicBezTo>
                    <a:cubicBezTo>
                      <a:pt x="11697" y="50922"/>
                      <a:pt x="12191" y="51015"/>
                      <a:pt x="12098" y="51509"/>
                    </a:cubicBezTo>
                    <a:cubicBezTo>
                      <a:pt x="12870" y="51663"/>
                      <a:pt x="13611" y="51941"/>
                      <a:pt x="14290" y="52311"/>
                    </a:cubicBezTo>
                    <a:cubicBezTo>
                      <a:pt x="14471" y="52291"/>
                      <a:pt x="14669" y="52284"/>
                      <a:pt x="14878" y="52284"/>
                    </a:cubicBezTo>
                    <a:cubicBezTo>
                      <a:pt x="15498" y="52284"/>
                      <a:pt x="16210" y="52350"/>
                      <a:pt x="16827" y="52350"/>
                    </a:cubicBezTo>
                    <a:cubicBezTo>
                      <a:pt x="17593" y="52350"/>
                      <a:pt x="18214" y="52247"/>
                      <a:pt x="18333" y="51787"/>
                    </a:cubicBezTo>
                    <a:cubicBezTo>
                      <a:pt x="17499" y="51694"/>
                      <a:pt x="16697" y="51324"/>
                      <a:pt x="16141" y="50706"/>
                    </a:cubicBezTo>
                    <a:cubicBezTo>
                      <a:pt x="16419" y="49811"/>
                      <a:pt x="14660" y="50398"/>
                      <a:pt x="15030" y="49379"/>
                    </a:cubicBezTo>
                    <a:cubicBezTo>
                      <a:pt x="14907" y="48237"/>
                      <a:pt x="16080" y="48021"/>
                      <a:pt x="16141" y="47003"/>
                    </a:cubicBezTo>
                    <a:cubicBezTo>
                      <a:pt x="17067" y="46972"/>
                      <a:pt x="17561" y="46602"/>
                      <a:pt x="17592" y="45954"/>
                    </a:cubicBezTo>
                    <a:cubicBezTo>
                      <a:pt x="17808" y="44997"/>
                      <a:pt x="16327" y="45306"/>
                      <a:pt x="16512" y="44349"/>
                    </a:cubicBezTo>
                    <a:cubicBezTo>
                      <a:pt x="17456" y="43552"/>
                      <a:pt x="18851" y="41120"/>
                      <a:pt x="16815" y="40665"/>
                    </a:cubicBezTo>
                    <a:lnTo>
                      <a:pt x="16815" y="40665"/>
                    </a:lnTo>
                    <a:cubicBezTo>
                      <a:pt x="17023" y="40693"/>
                      <a:pt x="17210" y="40707"/>
                      <a:pt x="17379" y="40707"/>
                    </a:cubicBezTo>
                    <a:cubicBezTo>
                      <a:pt x="18944" y="40707"/>
                      <a:pt x="18964" y="39562"/>
                      <a:pt x="19444" y="38763"/>
                    </a:cubicBezTo>
                    <a:cubicBezTo>
                      <a:pt x="19547" y="38768"/>
                      <a:pt x="19646" y="38770"/>
                      <a:pt x="19742" y="38770"/>
                    </a:cubicBezTo>
                    <a:cubicBezTo>
                      <a:pt x="21488" y="38770"/>
                      <a:pt x="22139" y="38006"/>
                      <a:pt x="23456" y="37714"/>
                    </a:cubicBezTo>
                    <a:cubicBezTo>
                      <a:pt x="23702" y="36479"/>
                      <a:pt x="22869" y="35985"/>
                      <a:pt x="22715" y="35059"/>
                    </a:cubicBezTo>
                    <a:lnTo>
                      <a:pt x="25678" y="35059"/>
                    </a:lnTo>
                    <a:cubicBezTo>
                      <a:pt x="25678" y="34782"/>
                      <a:pt x="26110" y="34843"/>
                      <a:pt x="26387" y="34782"/>
                    </a:cubicBezTo>
                    <a:cubicBezTo>
                      <a:pt x="26599" y="34147"/>
                      <a:pt x="26722" y="33454"/>
                      <a:pt x="27798" y="33454"/>
                    </a:cubicBezTo>
                    <a:cubicBezTo>
                      <a:pt x="27821" y="33454"/>
                      <a:pt x="27845" y="33454"/>
                      <a:pt x="27869" y="33455"/>
                    </a:cubicBezTo>
                    <a:cubicBezTo>
                      <a:pt x="27745" y="31942"/>
                      <a:pt x="29258" y="31634"/>
                      <a:pt x="30060" y="30801"/>
                    </a:cubicBezTo>
                    <a:lnTo>
                      <a:pt x="30060" y="28949"/>
                    </a:lnTo>
                    <a:cubicBezTo>
                      <a:pt x="30770" y="28455"/>
                      <a:pt x="31202" y="27807"/>
                      <a:pt x="31881" y="27344"/>
                    </a:cubicBezTo>
                    <a:cubicBezTo>
                      <a:pt x="33640" y="26943"/>
                      <a:pt x="33640" y="26943"/>
                      <a:pt x="35183" y="26542"/>
                    </a:cubicBezTo>
                    <a:cubicBezTo>
                      <a:pt x="35337" y="24844"/>
                      <a:pt x="37127" y="23363"/>
                      <a:pt x="35924" y="21480"/>
                    </a:cubicBezTo>
                    <a:cubicBezTo>
                      <a:pt x="36448" y="21295"/>
                      <a:pt x="36757" y="20740"/>
                      <a:pt x="36664" y="20153"/>
                    </a:cubicBezTo>
                    <a:lnTo>
                      <a:pt x="36664" y="20153"/>
                    </a:lnTo>
                    <a:cubicBezTo>
                      <a:pt x="36735" y="20164"/>
                      <a:pt x="36797" y="20169"/>
                      <a:pt x="36853" y="20169"/>
                    </a:cubicBezTo>
                    <a:cubicBezTo>
                      <a:pt x="37264" y="20169"/>
                      <a:pt x="37337" y="19906"/>
                      <a:pt x="37745" y="19906"/>
                    </a:cubicBezTo>
                    <a:cubicBezTo>
                      <a:pt x="37899" y="19011"/>
                      <a:pt x="38825" y="18734"/>
                      <a:pt x="39226" y="18055"/>
                    </a:cubicBezTo>
                    <a:cubicBezTo>
                      <a:pt x="40214" y="17345"/>
                      <a:pt x="39164" y="16758"/>
                      <a:pt x="40306" y="16450"/>
                    </a:cubicBezTo>
                    <a:cubicBezTo>
                      <a:pt x="40059" y="15647"/>
                      <a:pt x="40677" y="15493"/>
                      <a:pt x="40677" y="14876"/>
                    </a:cubicBezTo>
                    <a:cubicBezTo>
                      <a:pt x="40677" y="13888"/>
                      <a:pt x="40275" y="13178"/>
                      <a:pt x="39936" y="12500"/>
                    </a:cubicBezTo>
                    <a:cubicBezTo>
                      <a:pt x="39751" y="12358"/>
                      <a:pt x="39583" y="12306"/>
                      <a:pt x="39421" y="12306"/>
                    </a:cubicBezTo>
                    <a:cubicBezTo>
                      <a:pt x="39016" y="12306"/>
                      <a:pt x="38644" y="12636"/>
                      <a:pt x="38115" y="12746"/>
                    </a:cubicBezTo>
                    <a:cubicBezTo>
                      <a:pt x="37529" y="11851"/>
                      <a:pt x="36109" y="11543"/>
                      <a:pt x="34813" y="11142"/>
                    </a:cubicBezTo>
                    <a:lnTo>
                      <a:pt x="32251" y="11142"/>
                    </a:lnTo>
                    <a:cubicBezTo>
                      <a:pt x="31603" y="10370"/>
                      <a:pt x="29134" y="10926"/>
                      <a:pt x="28949" y="9815"/>
                    </a:cubicBezTo>
                    <a:cubicBezTo>
                      <a:pt x="28640" y="9815"/>
                      <a:pt x="28314" y="9830"/>
                      <a:pt x="28009" y="9830"/>
                    </a:cubicBezTo>
                    <a:cubicBezTo>
                      <a:pt x="27340" y="9830"/>
                      <a:pt x="26779" y="9757"/>
                      <a:pt x="26758" y="9290"/>
                    </a:cubicBezTo>
                    <a:cubicBezTo>
                      <a:pt x="27656" y="8233"/>
                      <a:pt x="26224" y="5591"/>
                      <a:pt x="23700" y="5591"/>
                    </a:cubicBezTo>
                    <a:cubicBezTo>
                      <a:pt x="23277" y="5591"/>
                      <a:pt x="22823" y="5665"/>
                      <a:pt x="22345" y="5833"/>
                    </a:cubicBezTo>
                    <a:cubicBezTo>
                      <a:pt x="21203" y="5340"/>
                      <a:pt x="20339" y="4630"/>
                      <a:pt x="20153" y="3457"/>
                    </a:cubicBezTo>
                    <a:cubicBezTo>
                      <a:pt x="18240" y="3056"/>
                      <a:pt x="16882" y="2284"/>
                      <a:pt x="15030" y="1852"/>
                    </a:cubicBezTo>
                    <a:cubicBezTo>
                      <a:pt x="14537" y="1945"/>
                      <a:pt x="14444" y="2315"/>
                      <a:pt x="13919" y="2377"/>
                    </a:cubicBezTo>
                    <a:cubicBezTo>
                      <a:pt x="13425" y="1420"/>
                      <a:pt x="11636" y="1389"/>
                      <a:pt x="11358" y="278"/>
                    </a:cubicBezTo>
                    <a:cubicBezTo>
                      <a:pt x="11221" y="249"/>
                      <a:pt x="11105" y="237"/>
                      <a:pt x="11007" y="237"/>
                    </a:cubicBezTo>
                    <a:cubicBezTo>
                      <a:pt x="10264" y="237"/>
                      <a:pt x="10503" y="968"/>
                      <a:pt x="9876" y="1050"/>
                    </a:cubicBezTo>
                    <a:cubicBezTo>
                      <a:pt x="9043" y="865"/>
                      <a:pt x="8920" y="186"/>
                      <a:pt x="80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1795;p76"/>
              <p:cNvSpPr/>
              <p:nvPr/>
            </p:nvSpPr>
            <p:spPr>
              <a:xfrm>
                <a:off x="238125" y="1592250"/>
                <a:ext cx="2253700" cy="1529900"/>
              </a:xfrm>
              <a:custGeom>
                <a:avLst/>
                <a:gdLst/>
                <a:ahLst/>
                <a:cxnLst/>
                <a:rect l="l" t="t" r="r" b="b"/>
                <a:pathLst>
                  <a:path w="90148" h="61196" extrusionOk="0">
                    <a:moveTo>
                      <a:pt x="57527" y="4070"/>
                    </a:moveTo>
                    <a:cubicBezTo>
                      <a:pt x="58638" y="4317"/>
                      <a:pt x="57125" y="4780"/>
                      <a:pt x="57125" y="5119"/>
                    </a:cubicBezTo>
                    <a:cubicBezTo>
                      <a:pt x="56045" y="4872"/>
                      <a:pt x="57310" y="4224"/>
                      <a:pt x="57527" y="4070"/>
                    </a:cubicBezTo>
                    <a:close/>
                    <a:moveTo>
                      <a:pt x="44974" y="5652"/>
                    </a:moveTo>
                    <a:cubicBezTo>
                      <a:pt x="45008" y="5652"/>
                      <a:pt x="45038" y="5659"/>
                      <a:pt x="45058" y="5675"/>
                    </a:cubicBezTo>
                    <a:cubicBezTo>
                      <a:pt x="45212" y="5777"/>
                      <a:pt x="44939" y="5944"/>
                      <a:pt x="44790" y="5944"/>
                    </a:cubicBezTo>
                    <a:cubicBezTo>
                      <a:pt x="44760" y="5944"/>
                      <a:pt x="44734" y="5937"/>
                      <a:pt x="44719" y="5922"/>
                    </a:cubicBezTo>
                    <a:cubicBezTo>
                      <a:pt x="44539" y="5819"/>
                      <a:pt x="44808" y="5652"/>
                      <a:pt x="44974" y="5652"/>
                    </a:cubicBezTo>
                    <a:close/>
                    <a:moveTo>
                      <a:pt x="56345" y="5381"/>
                    </a:moveTo>
                    <a:cubicBezTo>
                      <a:pt x="57100" y="5381"/>
                      <a:pt x="57372" y="5721"/>
                      <a:pt x="58122" y="5721"/>
                    </a:cubicBezTo>
                    <a:cubicBezTo>
                      <a:pt x="58272" y="5721"/>
                      <a:pt x="58442" y="5707"/>
                      <a:pt x="58638" y="5675"/>
                    </a:cubicBezTo>
                    <a:lnTo>
                      <a:pt x="58638" y="5675"/>
                    </a:lnTo>
                    <a:cubicBezTo>
                      <a:pt x="58638" y="6724"/>
                      <a:pt x="57187" y="6755"/>
                      <a:pt x="56045" y="6971"/>
                    </a:cubicBezTo>
                    <a:lnTo>
                      <a:pt x="56045" y="5397"/>
                    </a:lnTo>
                    <a:cubicBezTo>
                      <a:pt x="56154" y="5386"/>
                      <a:pt x="56253" y="5381"/>
                      <a:pt x="56345" y="5381"/>
                    </a:cubicBezTo>
                    <a:close/>
                    <a:moveTo>
                      <a:pt x="85661" y="24787"/>
                    </a:moveTo>
                    <a:cubicBezTo>
                      <a:pt x="85693" y="24787"/>
                      <a:pt x="85719" y="24793"/>
                      <a:pt x="85734" y="24809"/>
                    </a:cubicBezTo>
                    <a:cubicBezTo>
                      <a:pt x="85894" y="24916"/>
                      <a:pt x="85594" y="25068"/>
                      <a:pt x="85429" y="25068"/>
                    </a:cubicBezTo>
                    <a:cubicBezTo>
                      <a:pt x="85403" y="25068"/>
                      <a:pt x="85381" y="25064"/>
                      <a:pt x="85364" y="25056"/>
                    </a:cubicBezTo>
                    <a:cubicBezTo>
                      <a:pt x="85210" y="24953"/>
                      <a:pt x="85504" y="24787"/>
                      <a:pt x="85661" y="24787"/>
                    </a:cubicBezTo>
                    <a:close/>
                    <a:moveTo>
                      <a:pt x="37173" y="44005"/>
                    </a:moveTo>
                    <a:cubicBezTo>
                      <a:pt x="37258" y="44005"/>
                      <a:pt x="37343" y="44067"/>
                      <a:pt x="37343" y="44190"/>
                    </a:cubicBezTo>
                    <a:cubicBezTo>
                      <a:pt x="37330" y="44321"/>
                      <a:pt x="37267" y="44368"/>
                      <a:pt x="37199" y="44368"/>
                    </a:cubicBezTo>
                    <a:cubicBezTo>
                      <a:pt x="37106" y="44368"/>
                      <a:pt x="37003" y="44279"/>
                      <a:pt x="37003" y="44190"/>
                    </a:cubicBezTo>
                    <a:cubicBezTo>
                      <a:pt x="37003" y="44067"/>
                      <a:pt x="37088" y="44005"/>
                      <a:pt x="37173" y="44005"/>
                    </a:cubicBezTo>
                    <a:close/>
                    <a:moveTo>
                      <a:pt x="37372" y="44718"/>
                    </a:moveTo>
                    <a:cubicBezTo>
                      <a:pt x="38206" y="44824"/>
                      <a:pt x="38184" y="45551"/>
                      <a:pt x="38824" y="45764"/>
                    </a:cubicBezTo>
                    <a:cubicBezTo>
                      <a:pt x="38713" y="45927"/>
                      <a:pt x="38553" y="45996"/>
                      <a:pt x="38378" y="45996"/>
                    </a:cubicBezTo>
                    <a:cubicBezTo>
                      <a:pt x="37822" y="45996"/>
                      <a:pt x="37118" y="45304"/>
                      <a:pt x="37372" y="44718"/>
                    </a:cubicBezTo>
                    <a:close/>
                    <a:moveTo>
                      <a:pt x="55387" y="1"/>
                    </a:moveTo>
                    <a:cubicBezTo>
                      <a:pt x="54003" y="1"/>
                      <a:pt x="53856" y="1365"/>
                      <a:pt x="54965" y="1663"/>
                    </a:cubicBezTo>
                    <a:cubicBezTo>
                      <a:pt x="54586" y="1702"/>
                      <a:pt x="54237" y="1718"/>
                      <a:pt x="53907" y="1718"/>
                    </a:cubicBezTo>
                    <a:cubicBezTo>
                      <a:pt x="52467" y="1718"/>
                      <a:pt x="51415" y="1415"/>
                      <a:pt x="50007" y="1415"/>
                    </a:cubicBezTo>
                    <a:cubicBezTo>
                      <a:pt x="49952" y="1415"/>
                      <a:pt x="49897" y="1415"/>
                      <a:pt x="49842" y="1416"/>
                    </a:cubicBezTo>
                    <a:cubicBezTo>
                      <a:pt x="50397" y="2774"/>
                      <a:pt x="48145" y="2157"/>
                      <a:pt x="48021" y="3021"/>
                    </a:cubicBezTo>
                    <a:cubicBezTo>
                      <a:pt x="48279" y="3110"/>
                      <a:pt x="48480" y="3134"/>
                      <a:pt x="48644" y="3134"/>
                    </a:cubicBezTo>
                    <a:cubicBezTo>
                      <a:pt x="48854" y="3134"/>
                      <a:pt x="49003" y="3094"/>
                      <a:pt x="49132" y="3094"/>
                    </a:cubicBezTo>
                    <a:cubicBezTo>
                      <a:pt x="49252" y="3094"/>
                      <a:pt x="49355" y="3129"/>
                      <a:pt x="49472" y="3268"/>
                    </a:cubicBezTo>
                    <a:cubicBezTo>
                      <a:pt x="49225" y="3638"/>
                      <a:pt x="48700" y="3761"/>
                      <a:pt x="48021" y="3792"/>
                    </a:cubicBezTo>
                    <a:cubicBezTo>
                      <a:pt x="47562" y="2609"/>
                      <a:pt x="45666" y="2446"/>
                      <a:pt x="43562" y="2446"/>
                    </a:cubicBezTo>
                    <a:cubicBezTo>
                      <a:pt x="42977" y="2446"/>
                      <a:pt x="42377" y="2458"/>
                      <a:pt x="41787" y="2465"/>
                    </a:cubicBezTo>
                    <a:cubicBezTo>
                      <a:pt x="41571" y="3761"/>
                      <a:pt x="40645" y="4471"/>
                      <a:pt x="39565" y="5119"/>
                    </a:cubicBezTo>
                    <a:cubicBezTo>
                      <a:pt x="39503" y="5953"/>
                      <a:pt x="40522" y="6014"/>
                      <a:pt x="40306" y="6971"/>
                    </a:cubicBezTo>
                    <a:cubicBezTo>
                      <a:pt x="40437" y="6978"/>
                      <a:pt x="40563" y="6981"/>
                      <a:pt x="40685" y="6981"/>
                    </a:cubicBezTo>
                    <a:cubicBezTo>
                      <a:pt x="42257" y="6981"/>
                      <a:pt x="43115" y="6457"/>
                      <a:pt x="44318" y="6199"/>
                    </a:cubicBezTo>
                    <a:lnTo>
                      <a:pt x="44318" y="6199"/>
                    </a:lnTo>
                    <a:cubicBezTo>
                      <a:pt x="43962" y="6881"/>
                      <a:pt x="44410" y="6979"/>
                      <a:pt x="44996" y="6979"/>
                    </a:cubicBezTo>
                    <a:cubicBezTo>
                      <a:pt x="45234" y="6979"/>
                      <a:pt x="45495" y="6963"/>
                      <a:pt x="45734" y="6963"/>
                    </a:cubicBezTo>
                    <a:cubicBezTo>
                      <a:pt x="46132" y="6963"/>
                      <a:pt x="46469" y="7008"/>
                      <a:pt x="46540" y="7249"/>
                    </a:cubicBezTo>
                    <a:cubicBezTo>
                      <a:pt x="46621" y="7493"/>
                      <a:pt x="46460" y="7556"/>
                      <a:pt x="46217" y="7556"/>
                    </a:cubicBezTo>
                    <a:cubicBezTo>
                      <a:pt x="45960" y="7556"/>
                      <a:pt x="45612" y="7486"/>
                      <a:pt x="45360" y="7486"/>
                    </a:cubicBezTo>
                    <a:cubicBezTo>
                      <a:pt x="45129" y="7486"/>
                      <a:pt x="44979" y="7546"/>
                      <a:pt x="45058" y="7773"/>
                    </a:cubicBezTo>
                    <a:cubicBezTo>
                      <a:pt x="45058" y="9224"/>
                      <a:pt x="49070" y="7712"/>
                      <a:pt x="48361" y="9656"/>
                    </a:cubicBezTo>
                    <a:cubicBezTo>
                      <a:pt x="48995" y="9374"/>
                      <a:pt x="49423" y="9259"/>
                      <a:pt x="49846" y="9259"/>
                    </a:cubicBezTo>
                    <a:cubicBezTo>
                      <a:pt x="50348" y="9259"/>
                      <a:pt x="50841" y="9421"/>
                      <a:pt x="51663" y="9656"/>
                    </a:cubicBezTo>
                    <a:lnTo>
                      <a:pt x="52033" y="9656"/>
                    </a:lnTo>
                    <a:cubicBezTo>
                      <a:pt x="51971" y="9427"/>
                      <a:pt x="52482" y="9087"/>
                      <a:pt x="52833" y="9087"/>
                    </a:cubicBezTo>
                    <a:cubicBezTo>
                      <a:pt x="53002" y="9087"/>
                      <a:pt x="53134" y="9167"/>
                      <a:pt x="53144" y="9378"/>
                    </a:cubicBezTo>
                    <a:cubicBezTo>
                      <a:pt x="53097" y="9613"/>
                      <a:pt x="52783" y="9669"/>
                      <a:pt x="52405" y="9669"/>
                    </a:cubicBezTo>
                    <a:cubicBezTo>
                      <a:pt x="52285" y="9669"/>
                      <a:pt x="52159" y="9663"/>
                      <a:pt x="52033" y="9656"/>
                    </a:cubicBezTo>
                    <a:lnTo>
                      <a:pt x="52033" y="9656"/>
                    </a:lnTo>
                    <a:cubicBezTo>
                      <a:pt x="52126" y="10304"/>
                      <a:pt x="53607" y="11168"/>
                      <a:pt x="52033" y="11508"/>
                    </a:cubicBezTo>
                    <a:cubicBezTo>
                      <a:pt x="51601" y="11446"/>
                      <a:pt x="51755" y="11014"/>
                      <a:pt x="51663" y="10705"/>
                    </a:cubicBezTo>
                    <a:cubicBezTo>
                      <a:pt x="48662" y="10507"/>
                      <a:pt x="47038" y="9348"/>
                      <a:pt x="43789" y="9348"/>
                    </a:cubicBezTo>
                    <a:cubicBezTo>
                      <a:pt x="43496" y="9348"/>
                      <a:pt x="43189" y="9358"/>
                      <a:pt x="42867" y="9378"/>
                    </a:cubicBezTo>
                    <a:cubicBezTo>
                      <a:pt x="41756" y="9131"/>
                      <a:pt x="41725" y="8082"/>
                      <a:pt x="40306" y="8051"/>
                    </a:cubicBezTo>
                    <a:cubicBezTo>
                      <a:pt x="40151" y="8823"/>
                      <a:pt x="39164" y="8977"/>
                      <a:pt x="38114" y="9100"/>
                    </a:cubicBezTo>
                    <a:cubicBezTo>
                      <a:pt x="38238" y="8638"/>
                      <a:pt x="38084" y="8113"/>
                      <a:pt x="37744" y="7773"/>
                    </a:cubicBezTo>
                    <a:cubicBezTo>
                      <a:pt x="36364" y="7833"/>
                      <a:pt x="36326" y="8856"/>
                      <a:pt x="34935" y="8856"/>
                    </a:cubicBezTo>
                    <a:cubicBezTo>
                      <a:pt x="34895" y="8856"/>
                      <a:pt x="34854" y="8855"/>
                      <a:pt x="34812" y="8854"/>
                    </a:cubicBezTo>
                    <a:cubicBezTo>
                      <a:pt x="34602" y="8882"/>
                      <a:pt x="34415" y="8893"/>
                      <a:pt x="34245" y="8893"/>
                    </a:cubicBezTo>
                    <a:cubicBezTo>
                      <a:pt x="33356" y="8893"/>
                      <a:pt x="32933" y="8571"/>
                      <a:pt x="32070" y="8571"/>
                    </a:cubicBezTo>
                    <a:cubicBezTo>
                      <a:pt x="32009" y="8571"/>
                      <a:pt x="31946" y="8572"/>
                      <a:pt x="31880" y="8576"/>
                    </a:cubicBezTo>
                    <a:cubicBezTo>
                      <a:pt x="31479" y="8638"/>
                      <a:pt x="31633" y="9100"/>
                      <a:pt x="31140" y="9100"/>
                    </a:cubicBezTo>
                    <a:cubicBezTo>
                      <a:pt x="30800" y="9100"/>
                      <a:pt x="30831" y="8792"/>
                      <a:pt x="30800" y="8576"/>
                    </a:cubicBezTo>
                    <a:cubicBezTo>
                      <a:pt x="30067" y="8652"/>
                      <a:pt x="29603" y="8893"/>
                      <a:pt x="28797" y="8893"/>
                    </a:cubicBezTo>
                    <a:cubicBezTo>
                      <a:pt x="28620" y="8893"/>
                      <a:pt x="28425" y="8881"/>
                      <a:pt x="28208" y="8854"/>
                    </a:cubicBezTo>
                    <a:cubicBezTo>
                      <a:pt x="25276" y="7527"/>
                      <a:pt x="19659" y="8175"/>
                      <a:pt x="16511" y="7002"/>
                    </a:cubicBezTo>
                    <a:cubicBezTo>
                      <a:pt x="13764" y="7866"/>
                      <a:pt x="10215" y="8113"/>
                      <a:pt x="8425" y="8329"/>
                    </a:cubicBezTo>
                    <a:cubicBezTo>
                      <a:pt x="7592" y="9378"/>
                      <a:pt x="9104" y="9378"/>
                      <a:pt x="9536" y="10211"/>
                    </a:cubicBezTo>
                    <a:cubicBezTo>
                      <a:pt x="9779" y="10190"/>
                      <a:pt x="10007" y="10179"/>
                      <a:pt x="10219" y="10179"/>
                    </a:cubicBezTo>
                    <a:cubicBezTo>
                      <a:pt x="11219" y="10179"/>
                      <a:pt x="11869" y="10428"/>
                      <a:pt x="12098" y="11014"/>
                    </a:cubicBezTo>
                    <a:cubicBezTo>
                      <a:pt x="11828" y="10941"/>
                      <a:pt x="11612" y="10910"/>
                      <a:pt x="11436" y="10910"/>
                    </a:cubicBezTo>
                    <a:cubicBezTo>
                      <a:pt x="10650" y="10910"/>
                      <a:pt x="10675" y="11533"/>
                      <a:pt x="10246" y="11785"/>
                    </a:cubicBezTo>
                    <a:cubicBezTo>
                      <a:pt x="9598" y="11569"/>
                      <a:pt x="9259" y="11106"/>
                      <a:pt x="8425" y="11014"/>
                    </a:cubicBezTo>
                    <a:cubicBezTo>
                      <a:pt x="7037" y="12032"/>
                      <a:pt x="3703" y="11631"/>
                      <a:pt x="2562" y="12835"/>
                    </a:cubicBezTo>
                    <a:cubicBezTo>
                      <a:pt x="2628" y="12833"/>
                      <a:pt x="2693" y="12832"/>
                      <a:pt x="2756" y="12832"/>
                    </a:cubicBezTo>
                    <a:cubicBezTo>
                      <a:pt x="4644" y="12832"/>
                      <a:pt x="5314" y="13710"/>
                      <a:pt x="5493" y="14964"/>
                    </a:cubicBezTo>
                    <a:cubicBezTo>
                      <a:pt x="6142" y="14800"/>
                      <a:pt x="6735" y="14755"/>
                      <a:pt x="7302" y="14755"/>
                    </a:cubicBezTo>
                    <a:cubicBezTo>
                      <a:pt x="7972" y="14755"/>
                      <a:pt x="8605" y="14817"/>
                      <a:pt x="9249" y="14817"/>
                    </a:cubicBezTo>
                    <a:cubicBezTo>
                      <a:pt x="9694" y="14817"/>
                      <a:pt x="10145" y="14787"/>
                      <a:pt x="10616" y="14686"/>
                    </a:cubicBezTo>
                    <a:lnTo>
                      <a:pt x="10616" y="14686"/>
                    </a:lnTo>
                    <a:cubicBezTo>
                      <a:pt x="8826" y="17032"/>
                      <a:pt x="1204" y="15149"/>
                      <a:pt x="1821" y="19223"/>
                    </a:cubicBezTo>
                    <a:cubicBezTo>
                      <a:pt x="3055" y="19840"/>
                      <a:pt x="3333" y="19933"/>
                      <a:pt x="2932" y="21353"/>
                    </a:cubicBezTo>
                    <a:cubicBezTo>
                      <a:pt x="3526" y="21353"/>
                      <a:pt x="3679" y="21067"/>
                      <a:pt x="4224" y="21067"/>
                    </a:cubicBezTo>
                    <a:cubicBezTo>
                      <a:pt x="4273" y="21067"/>
                      <a:pt x="4326" y="21070"/>
                      <a:pt x="4382" y="21075"/>
                    </a:cubicBezTo>
                    <a:cubicBezTo>
                      <a:pt x="4413" y="21507"/>
                      <a:pt x="4228" y="22093"/>
                      <a:pt x="4784" y="22124"/>
                    </a:cubicBezTo>
                    <a:cubicBezTo>
                      <a:pt x="4872" y="21975"/>
                      <a:pt x="4934" y="21915"/>
                      <a:pt x="4981" y="21915"/>
                    </a:cubicBezTo>
                    <a:cubicBezTo>
                      <a:pt x="5177" y="21915"/>
                      <a:pt x="5118" y="22960"/>
                      <a:pt x="5677" y="22960"/>
                    </a:cubicBezTo>
                    <a:cubicBezTo>
                      <a:pt x="5732" y="22960"/>
                      <a:pt x="5795" y="22950"/>
                      <a:pt x="5864" y="22927"/>
                    </a:cubicBezTo>
                    <a:cubicBezTo>
                      <a:pt x="6143" y="22294"/>
                      <a:pt x="6848" y="21964"/>
                      <a:pt x="7628" y="21964"/>
                    </a:cubicBezTo>
                    <a:cubicBezTo>
                      <a:pt x="8141" y="21964"/>
                      <a:pt x="8688" y="22108"/>
                      <a:pt x="9166" y="22402"/>
                    </a:cubicBezTo>
                    <a:cubicBezTo>
                      <a:pt x="7592" y="23297"/>
                      <a:pt x="7006" y="24902"/>
                      <a:pt x="5154" y="25581"/>
                    </a:cubicBezTo>
                    <a:cubicBezTo>
                      <a:pt x="3457" y="25982"/>
                      <a:pt x="2901" y="27124"/>
                      <a:pt x="741" y="27185"/>
                    </a:cubicBezTo>
                    <a:cubicBezTo>
                      <a:pt x="1049" y="28019"/>
                      <a:pt x="154" y="27988"/>
                      <a:pt x="0" y="28513"/>
                    </a:cubicBezTo>
                    <a:cubicBezTo>
                      <a:pt x="188" y="28530"/>
                      <a:pt x="363" y="28538"/>
                      <a:pt x="528" y="28538"/>
                    </a:cubicBezTo>
                    <a:cubicBezTo>
                      <a:pt x="1627" y="28538"/>
                      <a:pt x="2268" y="28200"/>
                      <a:pt x="3378" y="28200"/>
                    </a:cubicBezTo>
                    <a:cubicBezTo>
                      <a:pt x="3573" y="28200"/>
                      <a:pt x="3783" y="28210"/>
                      <a:pt x="4012" y="28235"/>
                    </a:cubicBezTo>
                    <a:cubicBezTo>
                      <a:pt x="4444" y="27463"/>
                      <a:pt x="5586" y="27247"/>
                      <a:pt x="6975" y="27185"/>
                    </a:cubicBezTo>
                    <a:cubicBezTo>
                      <a:pt x="8333" y="25365"/>
                      <a:pt x="10709" y="24254"/>
                      <a:pt x="12839" y="22927"/>
                    </a:cubicBezTo>
                    <a:lnTo>
                      <a:pt x="13579" y="22927"/>
                    </a:lnTo>
                    <a:cubicBezTo>
                      <a:pt x="13914" y="22703"/>
                      <a:pt x="13719" y="22102"/>
                      <a:pt x="14407" y="22102"/>
                    </a:cubicBezTo>
                    <a:cubicBezTo>
                      <a:pt x="14481" y="22102"/>
                      <a:pt x="14564" y="22109"/>
                      <a:pt x="14659" y="22124"/>
                    </a:cubicBezTo>
                    <a:cubicBezTo>
                      <a:pt x="14685" y="21994"/>
                      <a:pt x="14712" y="21863"/>
                      <a:pt x="14905" y="21863"/>
                    </a:cubicBezTo>
                    <a:cubicBezTo>
                      <a:pt x="14941" y="21863"/>
                      <a:pt x="14982" y="21868"/>
                      <a:pt x="15030" y="21877"/>
                    </a:cubicBezTo>
                    <a:cubicBezTo>
                      <a:pt x="15004" y="22008"/>
                      <a:pt x="14978" y="22138"/>
                      <a:pt x="14784" y="22138"/>
                    </a:cubicBezTo>
                    <a:cubicBezTo>
                      <a:pt x="14748" y="22138"/>
                      <a:pt x="14707" y="22134"/>
                      <a:pt x="14659" y="22124"/>
                    </a:cubicBezTo>
                    <a:lnTo>
                      <a:pt x="14659" y="22124"/>
                    </a:lnTo>
                    <a:cubicBezTo>
                      <a:pt x="14814" y="23328"/>
                      <a:pt x="13672" y="23544"/>
                      <a:pt x="13178" y="24254"/>
                    </a:cubicBezTo>
                    <a:cubicBezTo>
                      <a:pt x="13424" y="24274"/>
                      <a:pt x="13654" y="24283"/>
                      <a:pt x="13872" y="24283"/>
                    </a:cubicBezTo>
                    <a:cubicBezTo>
                      <a:pt x="16334" y="24283"/>
                      <a:pt x="17144" y="23097"/>
                      <a:pt x="19412" y="22927"/>
                    </a:cubicBezTo>
                    <a:cubicBezTo>
                      <a:pt x="19597" y="21754"/>
                      <a:pt x="19227" y="20951"/>
                      <a:pt x="19042" y="19995"/>
                    </a:cubicBezTo>
                    <a:lnTo>
                      <a:pt x="19042" y="19995"/>
                    </a:lnTo>
                    <a:cubicBezTo>
                      <a:pt x="19261" y="20031"/>
                      <a:pt x="19453" y="20047"/>
                      <a:pt x="19625" y="20047"/>
                    </a:cubicBezTo>
                    <a:cubicBezTo>
                      <a:pt x="20675" y="20047"/>
                      <a:pt x="20960" y="19459"/>
                      <a:pt x="22043" y="19459"/>
                    </a:cubicBezTo>
                    <a:cubicBezTo>
                      <a:pt x="22128" y="19459"/>
                      <a:pt x="22218" y="19462"/>
                      <a:pt x="22313" y="19470"/>
                    </a:cubicBezTo>
                    <a:cubicBezTo>
                      <a:pt x="23270" y="19933"/>
                      <a:pt x="24165" y="20581"/>
                      <a:pt x="24906" y="21353"/>
                    </a:cubicBezTo>
                    <a:cubicBezTo>
                      <a:pt x="27220" y="21877"/>
                      <a:pt x="29226" y="22649"/>
                      <a:pt x="28918" y="25056"/>
                    </a:cubicBezTo>
                    <a:cubicBezTo>
                      <a:pt x="30708" y="24902"/>
                      <a:pt x="29010" y="23575"/>
                      <a:pt x="30399" y="23451"/>
                    </a:cubicBezTo>
                    <a:lnTo>
                      <a:pt x="30399" y="23451"/>
                    </a:lnTo>
                    <a:cubicBezTo>
                      <a:pt x="30492" y="25704"/>
                      <a:pt x="30275" y="28142"/>
                      <a:pt x="31479" y="29562"/>
                    </a:cubicBezTo>
                    <a:cubicBezTo>
                      <a:pt x="30368" y="30272"/>
                      <a:pt x="31109" y="30549"/>
                      <a:pt x="31479" y="31444"/>
                    </a:cubicBezTo>
                    <a:cubicBezTo>
                      <a:pt x="31479" y="31969"/>
                      <a:pt x="30492" y="31753"/>
                      <a:pt x="30769" y="32494"/>
                    </a:cubicBezTo>
                    <a:cubicBezTo>
                      <a:pt x="30584" y="35426"/>
                      <a:pt x="30337" y="37370"/>
                      <a:pt x="30769" y="40209"/>
                    </a:cubicBezTo>
                    <a:cubicBezTo>
                      <a:pt x="31757" y="40672"/>
                      <a:pt x="32374" y="41351"/>
                      <a:pt x="33331" y="41814"/>
                    </a:cubicBezTo>
                    <a:cubicBezTo>
                      <a:pt x="34349" y="42832"/>
                      <a:pt x="34257" y="44653"/>
                      <a:pt x="35522" y="45517"/>
                    </a:cubicBezTo>
                    <a:cubicBezTo>
                      <a:pt x="35090" y="45579"/>
                      <a:pt x="35213" y="46011"/>
                      <a:pt x="35121" y="46320"/>
                    </a:cubicBezTo>
                    <a:cubicBezTo>
                      <a:pt x="36664" y="46721"/>
                      <a:pt x="37003" y="47955"/>
                      <a:pt x="37713" y="48974"/>
                    </a:cubicBezTo>
                    <a:cubicBezTo>
                      <a:pt x="37855" y="48950"/>
                      <a:pt x="37977" y="48940"/>
                      <a:pt x="38085" y="48940"/>
                    </a:cubicBezTo>
                    <a:cubicBezTo>
                      <a:pt x="38719" y="48940"/>
                      <a:pt x="38867" y="49285"/>
                      <a:pt x="39501" y="49285"/>
                    </a:cubicBezTo>
                    <a:cubicBezTo>
                      <a:pt x="39610" y="49285"/>
                      <a:pt x="39732" y="49275"/>
                      <a:pt x="39874" y="49252"/>
                    </a:cubicBezTo>
                    <a:cubicBezTo>
                      <a:pt x="39935" y="48110"/>
                      <a:pt x="39195" y="48357"/>
                      <a:pt x="39164" y="46875"/>
                    </a:cubicBezTo>
                    <a:cubicBezTo>
                      <a:pt x="38979" y="46875"/>
                      <a:pt x="38763" y="46628"/>
                      <a:pt x="39164" y="46597"/>
                    </a:cubicBezTo>
                    <a:lnTo>
                      <a:pt x="39164" y="46875"/>
                    </a:lnTo>
                    <a:cubicBezTo>
                      <a:pt x="39258" y="46856"/>
                      <a:pt x="39340" y="46848"/>
                      <a:pt x="39410" y="46848"/>
                    </a:cubicBezTo>
                    <a:cubicBezTo>
                      <a:pt x="39914" y="46848"/>
                      <a:pt x="39846" y="47295"/>
                      <a:pt x="39874" y="47647"/>
                    </a:cubicBezTo>
                    <a:cubicBezTo>
                      <a:pt x="40985" y="48202"/>
                      <a:pt x="41972" y="48912"/>
                      <a:pt x="42836" y="49776"/>
                    </a:cubicBezTo>
                    <a:cubicBezTo>
                      <a:pt x="42559" y="51659"/>
                      <a:pt x="43546" y="52646"/>
                      <a:pt x="44287" y="53757"/>
                    </a:cubicBezTo>
                    <a:cubicBezTo>
                      <a:pt x="46792" y="54218"/>
                      <a:pt x="48451" y="55228"/>
                      <a:pt x="50999" y="55228"/>
                    </a:cubicBezTo>
                    <a:cubicBezTo>
                      <a:pt x="51527" y="55228"/>
                      <a:pt x="52092" y="55185"/>
                      <a:pt x="52712" y="55084"/>
                    </a:cubicBezTo>
                    <a:cubicBezTo>
                      <a:pt x="53144" y="55763"/>
                      <a:pt x="53638" y="56381"/>
                      <a:pt x="54193" y="56967"/>
                    </a:cubicBezTo>
                    <a:cubicBezTo>
                      <a:pt x="54433" y="56930"/>
                      <a:pt x="54642" y="56915"/>
                      <a:pt x="54831" y="56915"/>
                    </a:cubicBezTo>
                    <a:cubicBezTo>
                      <a:pt x="55672" y="56915"/>
                      <a:pt x="56095" y="57219"/>
                      <a:pt x="56935" y="57219"/>
                    </a:cubicBezTo>
                    <a:cubicBezTo>
                      <a:pt x="56996" y="57219"/>
                      <a:pt x="57059" y="57217"/>
                      <a:pt x="57125" y="57214"/>
                    </a:cubicBezTo>
                    <a:cubicBezTo>
                      <a:pt x="57465" y="57862"/>
                      <a:pt x="58175" y="58201"/>
                      <a:pt x="58946" y="58541"/>
                    </a:cubicBezTo>
                    <a:lnTo>
                      <a:pt x="58946" y="59343"/>
                    </a:lnTo>
                    <a:cubicBezTo>
                      <a:pt x="61106" y="59498"/>
                      <a:pt x="61539" y="60856"/>
                      <a:pt x="63390" y="61195"/>
                    </a:cubicBezTo>
                    <a:cubicBezTo>
                      <a:pt x="63761" y="60825"/>
                      <a:pt x="63730" y="60208"/>
                      <a:pt x="64470" y="60146"/>
                    </a:cubicBezTo>
                    <a:cubicBezTo>
                      <a:pt x="64501" y="60238"/>
                      <a:pt x="64532" y="60362"/>
                      <a:pt x="64563" y="60485"/>
                    </a:cubicBezTo>
                    <a:cubicBezTo>
                      <a:pt x="64964" y="59961"/>
                      <a:pt x="65427" y="59498"/>
                      <a:pt x="65921" y="59066"/>
                    </a:cubicBezTo>
                    <a:cubicBezTo>
                      <a:pt x="65767" y="58572"/>
                      <a:pt x="65273" y="58294"/>
                      <a:pt x="64470" y="58263"/>
                    </a:cubicBezTo>
                    <a:cubicBezTo>
                      <a:pt x="63545" y="58541"/>
                      <a:pt x="63113" y="59220"/>
                      <a:pt x="61909" y="59343"/>
                    </a:cubicBezTo>
                    <a:cubicBezTo>
                      <a:pt x="61045" y="58047"/>
                      <a:pt x="62279" y="56813"/>
                      <a:pt x="61909" y="55084"/>
                    </a:cubicBezTo>
                    <a:cubicBezTo>
                      <a:pt x="61230" y="54159"/>
                      <a:pt x="58823" y="54529"/>
                      <a:pt x="57527" y="54035"/>
                    </a:cubicBezTo>
                    <a:cubicBezTo>
                      <a:pt x="57897" y="52862"/>
                      <a:pt x="58946" y="52245"/>
                      <a:pt x="58638" y="50548"/>
                    </a:cubicBezTo>
                    <a:lnTo>
                      <a:pt x="58638" y="50548"/>
                    </a:lnTo>
                    <a:cubicBezTo>
                      <a:pt x="58020" y="50640"/>
                      <a:pt x="57403" y="50687"/>
                      <a:pt x="56790" y="50687"/>
                    </a:cubicBezTo>
                    <a:cubicBezTo>
                      <a:pt x="56176" y="50687"/>
                      <a:pt x="55567" y="50640"/>
                      <a:pt x="54965" y="50548"/>
                    </a:cubicBezTo>
                    <a:cubicBezTo>
                      <a:pt x="54286" y="51134"/>
                      <a:pt x="54626" y="52430"/>
                      <a:pt x="53484" y="52677"/>
                    </a:cubicBezTo>
                    <a:cubicBezTo>
                      <a:pt x="53390" y="52681"/>
                      <a:pt x="53300" y="52682"/>
                      <a:pt x="53212" y="52682"/>
                    </a:cubicBezTo>
                    <a:cubicBezTo>
                      <a:pt x="48693" y="52682"/>
                      <a:pt x="51642" y="48070"/>
                      <a:pt x="50552" y="46042"/>
                    </a:cubicBezTo>
                    <a:cubicBezTo>
                      <a:pt x="51848" y="45826"/>
                      <a:pt x="52619" y="45240"/>
                      <a:pt x="53854" y="44993"/>
                    </a:cubicBezTo>
                    <a:cubicBezTo>
                      <a:pt x="53976" y="44985"/>
                      <a:pt x="54092" y="44982"/>
                      <a:pt x="54203" y="44982"/>
                    </a:cubicBezTo>
                    <a:cubicBezTo>
                      <a:pt x="55868" y="44982"/>
                      <a:pt x="56431" y="45767"/>
                      <a:pt x="58063" y="45767"/>
                    </a:cubicBezTo>
                    <a:cubicBezTo>
                      <a:pt x="58120" y="45767"/>
                      <a:pt x="58177" y="45766"/>
                      <a:pt x="58236" y="45764"/>
                    </a:cubicBezTo>
                    <a:cubicBezTo>
                      <a:pt x="58236" y="45363"/>
                      <a:pt x="58175" y="45024"/>
                      <a:pt x="58638" y="44993"/>
                    </a:cubicBezTo>
                    <a:cubicBezTo>
                      <a:pt x="58779" y="44998"/>
                      <a:pt x="58925" y="45000"/>
                      <a:pt x="59072" y="45000"/>
                    </a:cubicBezTo>
                    <a:cubicBezTo>
                      <a:pt x="59637" y="45000"/>
                      <a:pt x="60238" y="44971"/>
                      <a:pt x="60796" y="44971"/>
                    </a:cubicBezTo>
                    <a:cubicBezTo>
                      <a:pt x="61906" y="44971"/>
                      <a:pt x="62850" y="45085"/>
                      <a:pt x="63020" y="45764"/>
                    </a:cubicBezTo>
                    <a:cubicBezTo>
                      <a:pt x="62866" y="47307"/>
                      <a:pt x="63822" y="48017"/>
                      <a:pt x="65581" y="48141"/>
                    </a:cubicBezTo>
                    <a:cubicBezTo>
                      <a:pt x="65149" y="46783"/>
                      <a:pt x="65335" y="46381"/>
                      <a:pt x="65581" y="45486"/>
                    </a:cubicBezTo>
                    <a:cubicBezTo>
                      <a:pt x="65180" y="45116"/>
                      <a:pt x="64532" y="44838"/>
                      <a:pt x="64501" y="44159"/>
                    </a:cubicBezTo>
                    <a:cubicBezTo>
                      <a:pt x="65119" y="42400"/>
                      <a:pt x="66723" y="41351"/>
                      <a:pt x="69254" y="40981"/>
                    </a:cubicBezTo>
                    <a:cubicBezTo>
                      <a:pt x="69594" y="40209"/>
                      <a:pt x="69594" y="40147"/>
                      <a:pt x="69254" y="39376"/>
                    </a:cubicBezTo>
                    <a:lnTo>
                      <a:pt x="69254" y="39376"/>
                    </a:lnTo>
                    <a:cubicBezTo>
                      <a:pt x="69408" y="39399"/>
                      <a:pt x="69565" y="39411"/>
                      <a:pt x="69721" y="39411"/>
                    </a:cubicBezTo>
                    <a:cubicBezTo>
                      <a:pt x="70191" y="39411"/>
                      <a:pt x="70666" y="39306"/>
                      <a:pt x="71106" y="39098"/>
                    </a:cubicBezTo>
                    <a:cubicBezTo>
                      <a:pt x="70180" y="37648"/>
                      <a:pt x="72309" y="37987"/>
                      <a:pt x="71816" y="36197"/>
                    </a:cubicBezTo>
                    <a:cubicBezTo>
                      <a:pt x="73050" y="35827"/>
                      <a:pt x="74192" y="35456"/>
                      <a:pt x="75488" y="35117"/>
                    </a:cubicBezTo>
                    <a:cubicBezTo>
                      <a:pt x="75673" y="34284"/>
                      <a:pt x="74377" y="34531"/>
                      <a:pt x="74747" y="33543"/>
                    </a:cubicBezTo>
                    <a:cubicBezTo>
                      <a:pt x="76105" y="32741"/>
                      <a:pt x="78142" y="32432"/>
                      <a:pt x="79901" y="31938"/>
                    </a:cubicBezTo>
                    <a:lnTo>
                      <a:pt x="79901" y="31938"/>
                    </a:lnTo>
                    <a:cubicBezTo>
                      <a:pt x="80148" y="32648"/>
                      <a:pt x="79161" y="32463"/>
                      <a:pt x="79161" y="33018"/>
                    </a:cubicBezTo>
                    <a:cubicBezTo>
                      <a:pt x="80611" y="32555"/>
                      <a:pt x="82185" y="32185"/>
                      <a:pt x="83204" y="31414"/>
                    </a:cubicBezTo>
                    <a:cubicBezTo>
                      <a:pt x="82278" y="31012"/>
                      <a:pt x="80457" y="31259"/>
                      <a:pt x="80611" y="30086"/>
                    </a:cubicBezTo>
                    <a:cubicBezTo>
                      <a:pt x="80827" y="29346"/>
                      <a:pt x="82031" y="29346"/>
                      <a:pt x="82833" y="29037"/>
                    </a:cubicBezTo>
                    <a:cubicBezTo>
                      <a:pt x="82988" y="28389"/>
                      <a:pt x="82154" y="28451"/>
                      <a:pt x="82432" y="27679"/>
                    </a:cubicBezTo>
                    <a:lnTo>
                      <a:pt x="82432" y="27679"/>
                    </a:lnTo>
                    <a:cubicBezTo>
                      <a:pt x="82746" y="27836"/>
                      <a:pt x="83067" y="27899"/>
                      <a:pt x="83392" y="27899"/>
                    </a:cubicBezTo>
                    <a:cubicBezTo>
                      <a:pt x="84728" y="27899"/>
                      <a:pt x="86113" y="26833"/>
                      <a:pt x="87154" y="26833"/>
                    </a:cubicBezTo>
                    <a:cubicBezTo>
                      <a:pt x="87306" y="26833"/>
                      <a:pt x="87450" y="26856"/>
                      <a:pt x="87586" y="26908"/>
                    </a:cubicBezTo>
                    <a:cubicBezTo>
                      <a:pt x="86722" y="28327"/>
                      <a:pt x="84994" y="29068"/>
                      <a:pt x="84284" y="30611"/>
                    </a:cubicBezTo>
                    <a:cubicBezTo>
                      <a:pt x="84457" y="30635"/>
                      <a:pt x="84612" y="30645"/>
                      <a:pt x="84753" y="30645"/>
                    </a:cubicBezTo>
                    <a:cubicBezTo>
                      <a:pt x="85554" y="30645"/>
                      <a:pt x="85905" y="30320"/>
                      <a:pt x="86668" y="30320"/>
                    </a:cubicBezTo>
                    <a:cubicBezTo>
                      <a:pt x="86821" y="30320"/>
                      <a:pt x="86991" y="30333"/>
                      <a:pt x="87185" y="30364"/>
                    </a:cubicBezTo>
                    <a:cubicBezTo>
                      <a:pt x="87246" y="30765"/>
                      <a:pt x="87030" y="31352"/>
                      <a:pt x="87586" y="31414"/>
                    </a:cubicBezTo>
                    <a:cubicBezTo>
                      <a:pt x="87680" y="31249"/>
                      <a:pt x="87815" y="31192"/>
                      <a:pt x="87984" y="31192"/>
                    </a:cubicBezTo>
                    <a:cubicBezTo>
                      <a:pt x="88374" y="31192"/>
                      <a:pt x="88942" y="31497"/>
                      <a:pt x="89591" y="31497"/>
                    </a:cubicBezTo>
                    <a:cubicBezTo>
                      <a:pt x="89771" y="31497"/>
                      <a:pt x="89957" y="31474"/>
                      <a:pt x="90148" y="31414"/>
                    </a:cubicBezTo>
                    <a:cubicBezTo>
                      <a:pt x="89962" y="30796"/>
                      <a:pt x="89438" y="30056"/>
                      <a:pt x="90148" y="29562"/>
                    </a:cubicBezTo>
                    <a:cubicBezTo>
                      <a:pt x="88820" y="29469"/>
                      <a:pt x="88481" y="28636"/>
                      <a:pt x="87956" y="27957"/>
                    </a:cubicBezTo>
                    <a:cubicBezTo>
                      <a:pt x="88080" y="26784"/>
                      <a:pt x="88080" y="25642"/>
                      <a:pt x="87956" y="24470"/>
                    </a:cubicBezTo>
                    <a:cubicBezTo>
                      <a:pt x="87720" y="24305"/>
                      <a:pt x="87538" y="24250"/>
                      <a:pt x="87368" y="24250"/>
                    </a:cubicBezTo>
                    <a:cubicBezTo>
                      <a:pt x="87027" y="24250"/>
                      <a:pt x="86732" y="24470"/>
                      <a:pt x="86135" y="24470"/>
                    </a:cubicBezTo>
                    <a:cubicBezTo>
                      <a:pt x="86166" y="23235"/>
                      <a:pt x="84438" y="23235"/>
                      <a:pt x="84284" y="22093"/>
                    </a:cubicBezTo>
                    <a:cubicBezTo>
                      <a:pt x="84562" y="21816"/>
                      <a:pt x="84716" y="21414"/>
                      <a:pt x="84654" y="21044"/>
                    </a:cubicBezTo>
                    <a:cubicBezTo>
                      <a:pt x="83234" y="20458"/>
                      <a:pt x="83759" y="18482"/>
                      <a:pt x="81722" y="18359"/>
                    </a:cubicBezTo>
                    <a:lnTo>
                      <a:pt x="81722" y="18359"/>
                    </a:lnTo>
                    <a:cubicBezTo>
                      <a:pt x="81540" y="18754"/>
                      <a:pt x="82136" y="19718"/>
                      <a:pt x="81388" y="19718"/>
                    </a:cubicBezTo>
                    <a:cubicBezTo>
                      <a:pt x="81376" y="19718"/>
                      <a:pt x="81364" y="19717"/>
                      <a:pt x="81352" y="19717"/>
                    </a:cubicBezTo>
                    <a:cubicBezTo>
                      <a:pt x="81229" y="19692"/>
                      <a:pt x="81084" y="19683"/>
                      <a:pt x="80927" y="19683"/>
                    </a:cubicBezTo>
                    <a:cubicBezTo>
                      <a:pt x="80510" y="19683"/>
                      <a:pt x="80006" y="19746"/>
                      <a:pt x="79590" y="19746"/>
                    </a:cubicBezTo>
                    <a:cubicBezTo>
                      <a:pt x="79179" y="19746"/>
                      <a:pt x="78855" y="19685"/>
                      <a:pt x="78790" y="19439"/>
                    </a:cubicBezTo>
                    <a:lnTo>
                      <a:pt x="78790" y="16816"/>
                    </a:lnTo>
                    <a:cubicBezTo>
                      <a:pt x="78393" y="16946"/>
                      <a:pt x="78091" y="16999"/>
                      <a:pt x="77848" y="16999"/>
                    </a:cubicBezTo>
                    <a:cubicBezTo>
                      <a:pt x="76881" y="16999"/>
                      <a:pt x="76844" y="16161"/>
                      <a:pt x="75488" y="16013"/>
                    </a:cubicBezTo>
                    <a:cubicBezTo>
                      <a:pt x="75237" y="16208"/>
                      <a:pt x="75064" y="16279"/>
                      <a:pt x="74927" y="16279"/>
                    </a:cubicBezTo>
                    <a:cubicBezTo>
                      <a:pt x="74558" y="16279"/>
                      <a:pt x="74449" y="15764"/>
                      <a:pt x="73755" y="15764"/>
                    </a:cubicBezTo>
                    <a:cubicBezTo>
                      <a:pt x="73727" y="15764"/>
                      <a:pt x="73698" y="15765"/>
                      <a:pt x="73667" y="15767"/>
                    </a:cubicBezTo>
                    <a:cubicBezTo>
                      <a:pt x="73580" y="15755"/>
                      <a:pt x="73503" y="15749"/>
                      <a:pt x="73433" y="15749"/>
                    </a:cubicBezTo>
                    <a:cubicBezTo>
                      <a:pt x="72894" y="15749"/>
                      <a:pt x="72788" y="16062"/>
                      <a:pt x="72236" y="16062"/>
                    </a:cubicBezTo>
                    <a:cubicBezTo>
                      <a:pt x="72119" y="16062"/>
                      <a:pt x="71982" y="16048"/>
                      <a:pt x="71816" y="16013"/>
                    </a:cubicBezTo>
                    <a:lnTo>
                      <a:pt x="71816" y="16013"/>
                    </a:lnTo>
                    <a:cubicBezTo>
                      <a:pt x="72371" y="18668"/>
                      <a:pt x="70828" y="20149"/>
                      <a:pt x="71445" y="22124"/>
                    </a:cubicBezTo>
                    <a:cubicBezTo>
                      <a:pt x="71413" y="22129"/>
                      <a:pt x="71379" y="22131"/>
                      <a:pt x="71344" y="22131"/>
                    </a:cubicBezTo>
                    <a:cubicBezTo>
                      <a:pt x="70917" y="22131"/>
                      <a:pt x="70283" y="21801"/>
                      <a:pt x="69805" y="21801"/>
                    </a:cubicBezTo>
                    <a:cubicBezTo>
                      <a:pt x="69569" y="21801"/>
                      <a:pt x="69370" y="21882"/>
                      <a:pt x="69254" y="22124"/>
                    </a:cubicBezTo>
                    <a:cubicBezTo>
                      <a:pt x="69428" y="22486"/>
                      <a:pt x="69704" y="22549"/>
                      <a:pt x="69973" y="22549"/>
                    </a:cubicBezTo>
                    <a:cubicBezTo>
                      <a:pt x="70117" y="22549"/>
                      <a:pt x="70259" y="22531"/>
                      <a:pt x="70382" y="22531"/>
                    </a:cubicBezTo>
                    <a:cubicBezTo>
                      <a:pt x="70520" y="22531"/>
                      <a:pt x="70635" y="22554"/>
                      <a:pt x="70705" y="22649"/>
                    </a:cubicBezTo>
                    <a:cubicBezTo>
                      <a:pt x="69439" y="23235"/>
                      <a:pt x="69408" y="24717"/>
                      <a:pt x="68884" y="25858"/>
                    </a:cubicBezTo>
                    <a:cubicBezTo>
                      <a:pt x="68050" y="25056"/>
                      <a:pt x="67865" y="23729"/>
                      <a:pt x="67433" y="22649"/>
                    </a:cubicBezTo>
                    <a:cubicBezTo>
                      <a:pt x="67218" y="22502"/>
                      <a:pt x="67065" y="22447"/>
                      <a:pt x="66941" y="22447"/>
                    </a:cubicBezTo>
                    <a:cubicBezTo>
                      <a:pt x="66619" y="22447"/>
                      <a:pt x="66486" y="22815"/>
                      <a:pt x="65952" y="22927"/>
                    </a:cubicBezTo>
                    <a:cubicBezTo>
                      <a:pt x="65816" y="22588"/>
                      <a:pt x="65699" y="22493"/>
                      <a:pt x="65529" y="22493"/>
                    </a:cubicBezTo>
                    <a:cubicBezTo>
                      <a:pt x="65311" y="22493"/>
                      <a:pt x="65008" y="22649"/>
                      <a:pt x="64470" y="22649"/>
                    </a:cubicBezTo>
                    <a:cubicBezTo>
                      <a:pt x="63298" y="21754"/>
                      <a:pt x="61909" y="21137"/>
                      <a:pt x="60458" y="20797"/>
                    </a:cubicBezTo>
                    <a:cubicBezTo>
                      <a:pt x="61045" y="19470"/>
                      <a:pt x="59193" y="19964"/>
                      <a:pt x="59347" y="18945"/>
                    </a:cubicBezTo>
                    <a:lnTo>
                      <a:pt x="59347" y="18945"/>
                    </a:lnTo>
                    <a:cubicBezTo>
                      <a:pt x="59429" y="18958"/>
                      <a:pt x="59501" y="18964"/>
                      <a:pt x="59565" y="18964"/>
                    </a:cubicBezTo>
                    <a:cubicBezTo>
                      <a:pt x="60132" y="18964"/>
                      <a:pt x="60060" y="18503"/>
                      <a:pt x="60088" y="18143"/>
                    </a:cubicBezTo>
                    <a:cubicBezTo>
                      <a:pt x="61292" y="17711"/>
                      <a:pt x="61816" y="16754"/>
                      <a:pt x="63020" y="16291"/>
                    </a:cubicBezTo>
                    <a:cubicBezTo>
                      <a:pt x="63822" y="15365"/>
                      <a:pt x="64378" y="14254"/>
                      <a:pt x="66322" y="14162"/>
                    </a:cubicBezTo>
                    <a:cubicBezTo>
                      <a:pt x="66353" y="13699"/>
                      <a:pt x="65890" y="13606"/>
                      <a:pt x="65952" y="13112"/>
                    </a:cubicBezTo>
                    <a:cubicBezTo>
                      <a:pt x="67804" y="12896"/>
                      <a:pt x="69624" y="12526"/>
                      <a:pt x="71414" y="12032"/>
                    </a:cubicBezTo>
                    <a:cubicBezTo>
                      <a:pt x="71291" y="11137"/>
                      <a:pt x="71445" y="10211"/>
                      <a:pt x="71816" y="9378"/>
                    </a:cubicBezTo>
                    <a:cubicBezTo>
                      <a:pt x="71383" y="9008"/>
                      <a:pt x="70427" y="8977"/>
                      <a:pt x="69995" y="8576"/>
                    </a:cubicBezTo>
                    <a:cubicBezTo>
                      <a:pt x="70311" y="8556"/>
                      <a:pt x="70618" y="8544"/>
                      <a:pt x="70909" y="8544"/>
                    </a:cubicBezTo>
                    <a:cubicBezTo>
                      <a:pt x="71953" y="8544"/>
                      <a:pt x="72808" y="8690"/>
                      <a:pt x="73266" y="9100"/>
                    </a:cubicBezTo>
                    <a:cubicBezTo>
                      <a:pt x="73453" y="8879"/>
                      <a:pt x="73671" y="8803"/>
                      <a:pt x="73914" y="8803"/>
                    </a:cubicBezTo>
                    <a:cubicBezTo>
                      <a:pt x="74436" y="8803"/>
                      <a:pt x="75071" y="9156"/>
                      <a:pt x="75753" y="9156"/>
                    </a:cubicBezTo>
                    <a:cubicBezTo>
                      <a:pt x="75899" y="9156"/>
                      <a:pt x="76048" y="9140"/>
                      <a:pt x="76198" y="9100"/>
                    </a:cubicBezTo>
                    <a:lnTo>
                      <a:pt x="76198" y="9100"/>
                    </a:lnTo>
                    <a:cubicBezTo>
                      <a:pt x="75704" y="10458"/>
                      <a:pt x="77864" y="9841"/>
                      <a:pt x="77679" y="10983"/>
                    </a:cubicBezTo>
                    <a:cubicBezTo>
                      <a:pt x="77309" y="12896"/>
                      <a:pt x="73328" y="12248"/>
                      <a:pt x="72896" y="14162"/>
                    </a:cubicBezTo>
                    <a:cubicBezTo>
                      <a:pt x="73346" y="14612"/>
                      <a:pt x="74290" y="14718"/>
                      <a:pt x="75355" y="14718"/>
                    </a:cubicBezTo>
                    <a:cubicBezTo>
                      <a:pt x="75749" y="14718"/>
                      <a:pt x="76160" y="14703"/>
                      <a:pt x="76568" y="14686"/>
                    </a:cubicBezTo>
                    <a:cubicBezTo>
                      <a:pt x="78852" y="15427"/>
                      <a:pt x="79747" y="17186"/>
                      <a:pt x="82802" y="17341"/>
                    </a:cubicBezTo>
                    <a:cubicBezTo>
                      <a:pt x="82000" y="15983"/>
                      <a:pt x="83420" y="16013"/>
                      <a:pt x="83204" y="14440"/>
                    </a:cubicBezTo>
                    <a:cubicBezTo>
                      <a:pt x="83049" y="13730"/>
                      <a:pt x="82093" y="13637"/>
                      <a:pt x="82093" y="12835"/>
                    </a:cubicBezTo>
                    <a:lnTo>
                      <a:pt x="82093" y="12835"/>
                    </a:lnTo>
                    <a:cubicBezTo>
                      <a:pt x="83481" y="12896"/>
                      <a:pt x="83852" y="13668"/>
                      <a:pt x="85024" y="13884"/>
                    </a:cubicBezTo>
                    <a:cubicBezTo>
                      <a:pt x="84947" y="13316"/>
                      <a:pt x="84913" y="12769"/>
                      <a:pt x="85628" y="12769"/>
                    </a:cubicBezTo>
                    <a:cubicBezTo>
                      <a:pt x="85767" y="12769"/>
                      <a:pt x="85934" y="12790"/>
                      <a:pt x="86135" y="12835"/>
                    </a:cubicBezTo>
                    <a:cubicBezTo>
                      <a:pt x="85858" y="12001"/>
                      <a:pt x="86506" y="11878"/>
                      <a:pt x="86475" y="11230"/>
                    </a:cubicBezTo>
                    <a:lnTo>
                      <a:pt x="86475" y="11230"/>
                    </a:lnTo>
                    <a:cubicBezTo>
                      <a:pt x="86363" y="11251"/>
                      <a:pt x="86268" y="11260"/>
                      <a:pt x="86187" y="11260"/>
                    </a:cubicBezTo>
                    <a:cubicBezTo>
                      <a:pt x="85548" y="11260"/>
                      <a:pt x="85751" y="10677"/>
                      <a:pt x="85395" y="10458"/>
                    </a:cubicBezTo>
                    <a:cubicBezTo>
                      <a:pt x="84253" y="10273"/>
                      <a:pt x="83173" y="9995"/>
                      <a:pt x="82093" y="9656"/>
                    </a:cubicBezTo>
                    <a:cubicBezTo>
                      <a:pt x="82185" y="9131"/>
                      <a:pt x="83080" y="9162"/>
                      <a:pt x="83204" y="8607"/>
                    </a:cubicBezTo>
                    <a:cubicBezTo>
                      <a:pt x="82710" y="7959"/>
                      <a:pt x="81568" y="7835"/>
                      <a:pt x="81722" y="6755"/>
                    </a:cubicBezTo>
                    <a:lnTo>
                      <a:pt x="78420" y="6755"/>
                    </a:lnTo>
                    <a:cubicBezTo>
                      <a:pt x="78605" y="5891"/>
                      <a:pt x="77432" y="6045"/>
                      <a:pt x="77340" y="5397"/>
                    </a:cubicBezTo>
                    <a:cubicBezTo>
                      <a:pt x="77106" y="5378"/>
                      <a:pt x="76886" y="5370"/>
                      <a:pt x="76679" y="5370"/>
                    </a:cubicBezTo>
                    <a:cubicBezTo>
                      <a:pt x="75517" y="5370"/>
                      <a:pt x="74714" y="5622"/>
                      <a:pt x="73667" y="5675"/>
                    </a:cubicBezTo>
                    <a:cubicBezTo>
                      <a:pt x="73770" y="4897"/>
                      <a:pt x="73119" y="4608"/>
                      <a:pt x="72365" y="4608"/>
                    </a:cubicBezTo>
                    <a:cubicBezTo>
                      <a:pt x="71533" y="4608"/>
                      <a:pt x="70576" y="4960"/>
                      <a:pt x="70365" y="5397"/>
                    </a:cubicBezTo>
                    <a:cubicBezTo>
                      <a:pt x="70489" y="4409"/>
                      <a:pt x="70056" y="3854"/>
                      <a:pt x="68884" y="3823"/>
                    </a:cubicBezTo>
                    <a:cubicBezTo>
                      <a:pt x="67001" y="4656"/>
                      <a:pt x="64810" y="7372"/>
                      <a:pt x="67063" y="8854"/>
                    </a:cubicBezTo>
                    <a:cubicBezTo>
                      <a:pt x="67152" y="8880"/>
                      <a:pt x="67266" y="8889"/>
                      <a:pt x="67393" y="8889"/>
                    </a:cubicBezTo>
                    <a:cubicBezTo>
                      <a:pt x="67693" y="8889"/>
                      <a:pt x="68067" y="8837"/>
                      <a:pt x="68365" y="8837"/>
                    </a:cubicBezTo>
                    <a:cubicBezTo>
                      <a:pt x="68679" y="8837"/>
                      <a:pt x="68910" y="8895"/>
                      <a:pt x="68884" y="9131"/>
                    </a:cubicBezTo>
                    <a:cubicBezTo>
                      <a:pt x="68513" y="9903"/>
                      <a:pt x="67742" y="10428"/>
                      <a:pt x="67063" y="11014"/>
                    </a:cubicBezTo>
                    <a:cubicBezTo>
                      <a:pt x="66137" y="10335"/>
                      <a:pt x="67834" y="10428"/>
                      <a:pt x="67464" y="9409"/>
                    </a:cubicBezTo>
                    <a:cubicBezTo>
                      <a:pt x="66199" y="8792"/>
                      <a:pt x="64995" y="8144"/>
                      <a:pt x="64501" y="7002"/>
                    </a:cubicBezTo>
                    <a:cubicBezTo>
                      <a:pt x="64423" y="7009"/>
                      <a:pt x="64350" y="7012"/>
                      <a:pt x="64282" y="7012"/>
                    </a:cubicBezTo>
                    <a:cubicBezTo>
                      <a:pt x="63331" y="7012"/>
                      <a:pt x="63255" y="6385"/>
                      <a:pt x="62313" y="6385"/>
                    </a:cubicBezTo>
                    <a:cubicBezTo>
                      <a:pt x="62118" y="6385"/>
                      <a:pt x="61885" y="6412"/>
                      <a:pt x="61600" y="6477"/>
                    </a:cubicBezTo>
                    <a:cubicBezTo>
                      <a:pt x="61724" y="7125"/>
                      <a:pt x="60890" y="7033"/>
                      <a:pt x="61199" y="7804"/>
                    </a:cubicBezTo>
                    <a:cubicBezTo>
                      <a:pt x="62464" y="8175"/>
                      <a:pt x="61971" y="10273"/>
                      <a:pt x="61199" y="10736"/>
                    </a:cubicBezTo>
                    <a:cubicBezTo>
                      <a:pt x="60674" y="10520"/>
                      <a:pt x="60366" y="9965"/>
                      <a:pt x="60489" y="9409"/>
                    </a:cubicBezTo>
                    <a:cubicBezTo>
                      <a:pt x="60354" y="9396"/>
                      <a:pt x="60229" y="9389"/>
                      <a:pt x="60112" y="9389"/>
                    </a:cubicBezTo>
                    <a:cubicBezTo>
                      <a:pt x="58630" y="9389"/>
                      <a:pt x="58532" y="10401"/>
                      <a:pt x="57187" y="10458"/>
                    </a:cubicBezTo>
                    <a:cubicBezTo>
                      <a:pt x="55798" y="10026"/>
                      <a:pt x="54317" y="9687"/>
                      <a:pt x="53514" y="8854"/>
                    </a:cubicBezTo>
                    <a:cubicBezTo>
                      <a:pt x="53751" y="8827"/>
                      <a:pt x="53966" y="8816"/>
                      <a:pt x="54164" y="8816"/>
                    </a:cubicBezTo>
                    <a:cubicBezTo>
                      <a:pt x="55231" y="8816"/>
                      <a:pt x="55831" y="9142"/>
                      <a:pt x="56863" y="9142"/>
                    </a:cubicBezTo>
                    <a:cubicBezTo>
                      <a:pt x="56966" y="9142"/>
                      <a:pt x="57074" y="9139"/>
                      <a:pt x="57187" y="9131"/>
                    </a:cubicBezTo>
                    <a:cubicBezTo>
                      <a:pt x="57989" y="8576"/>
                      <a:pt x="57002" y="8360"/>
                      <a:pt x="57187" y="7527"/>
                    </a:cubicBezTo>
                    <a:cubicBezTo>
                      <a:pt x="59193" y="7249"/>
                      <a:pt x="60026" y="6045"/>
                      <a:pt x="61940" y="5675"/>
                    </a:cubicBezTo>
                    <a:cubicBezTo>
                      <a:pt x="61261" y="4842"/>
                      <a:pt x="61415" y="4224"/>
                      <a:pt x="61199" y="3576"/>
                    </a:cubicBezTo>
                    <a:lnTo>
                      <a:pt x="55706" y="3576"/>
                    </a:lnTo>
                    <a:cubicBezTo>
                      <a:pt x="54903" y="4317"/>
                      <a:pt x="53052" y="4317"/>
                      <a:pt x="52743" y="5397"/>
                    </a:cubicBezTo>
                    <a:cubicBezTo>
                      <a:pt x="52558" y="5027"/>
                      <a:pt x="52218" y="4749"/>
                      <a:pt x="52033" y="4348"/>
                    </a:cubicBezTo>
                    <a:cubicBezTo>
                      <a:pt x="51711" y="4348"/>
                      <a:pt x="51355" y="4374"/>
                      <a:pt x="51039" y="4374"/>
                    </a:cubicBezTo>
                    <a:cubicBezTo>
                      <a:pt x="50387" y="4374"/>
                      <a:pt x="49900" y="4262"/>
                      <a:pt x="50212" y="3576"/>
                    </a:cubicBezTo>
                    <a:lnTo>
                      <a:pt x="50212" y="3576"/>
                    </a:lnTo>
                    <a:cubicBezTo>
                      <a:pt x="50548" y="3626"/>
                      <a:pt x="50892" y="3649"/>
                      <a:pt x="51243" y="3649"/>
                    </a:cubicBezTo>
                    <a:cubicBezTo>
                      <a:pt x="53696" y="3649"/>
                      <a:pt x="56450" y="2538"/>
                      <a:pt x="58638" y="1971"/>
                    </a:cubicBezTo>
                    <a:cubicBezTo>
                      <a:pt x="58638" y="2584"/>
                      <a:pt x="59404" y="2816"/>
                      <a:pt x="60241" y="2816"/>
                    </a:cubicBezTo>
                    <a:cubicBezTo>
                      <a:pt x="61092" y="2816"/>
                      <a:pt x="62015" y="2576"/>
                      <a:pt x="62279" y="2249"/>
                    </a:cubicBezTo>
                    <a:cubicBezTo>
                      <a:pt x="62032" y="1632"/>
                      <a:pt x="61971" y="891"/>
                      <a:pt x="61569" y="367"/>
                    </a:cubicBezTo>
                    <a:cubicBezTo>
                      <a:pt x="59409" y="583"/>
                      <a:pt x="58360" y="1601"/>
                      <a:pt x="56045" y="1725"/>
                    </a:cubicBezTo>
                    <a:lnTo>
                      <a:pt x="56045" y="89"/>
                    </a:lnTo>
                    <a:cubicBezTo>
                      <a:pt x="55801" y="28"/>
                      <a:pt x="55582" y="1"/>
                      <a:pt x="5538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1796;p76"/>
              <p:cNvSpPr/>
              <p:nvPr/>
            </p:nvSpPr>
            <p:spPr>
              <a:xfrm>
                <a:off x="2254175" y="1381525"/>
                <a:ext cx="1134175" cy="690600"/>
              </a:xfrm>
              <a:custGeom>
                <a:avLst/>
                <a:gdLst/>
                <a:ahLst/>
                <a:cxnLst/>
                <a:rect l="l" t="t" r="r" b="b"/>
                <a:pathLst>
                  <a:path w="45367" h="27624" extrusionOk="0">
                    <a:moveTo>
                      <a:pt x="36973" y="2129"/>
                    </a:moveTo>
                    <a:cubicBezTo>
                      <a:pt x="36942" y="2901"/>
                      <a:pt x="36139" y="3117"/>
                      <a:pt x="35522" y="3457"/>
                    </a:cubicBezTo>
                    <a:cubicBezTo>
                      <a:pt x="34646" y="3054"/>
                      <a:pt x="33480" y="2888"/>
                      <a:pt x="32079" y="2888"/>
                    </a:cubicBezTo>
                    <a:cubicBezTo>
                      <a:pt x="31653" y="2888"/>
                      <a:pt x="31206" y="2903"/>
                      <a:pt x="30738" y="2932"/>
                    </a:cubicBezTo>
                    <a:cubicBezTo>
                      <a:pt x="31500" y="2246"/>
                      <a:pt x="33097" y="2172"/>
                      <a:pt x="34578" y="2172"/>
                    </a:cubicBezTo>
                    <a:cubicBezTo>
                      <a:pt x="34988" y="2172"/>
                      <a:pt x="35389" y="2177"/>
                      <a:pt x="35761" y="2177"/>
                    </a:cubicBezTo>
                    <a:cubicBezTo>
                      <a:pt x="36223" y="2177"/>
                      <a:pt x="36639" y="2169"/>
                      <a:pt x="36973" y="2129"/>
                    </a:cubicBezTo>
                    <a:close/>
                    <a:moveTo>
                      <a:pt x="35334" y="13288"/>
                    </a:moveTo>
                    <a:cubicBezTo>
                      <a:pt x="35396" y="13288"/>
                      <a:pt x="35459" y="13293"/>
                      <a:pt x="35522" y="13301"/>
                    </a:cubicBezTo>
                    <a:cubicBezTo>
                      <a:pt x="35337" y="13950"/>
                      <a:pt x="34534" y="14166"/>
                      <a:pt x="34411" y="14875"/>
                    </a:cubicBezTo>
                    <a:cubicBezTo>
                      <a:pt x="33480" y="14439"/>
                      <a:pt x="34305" y="13288"/>
                      <a:pt x="35334" y="13288"/>
                    </a:cubicBezTo>
                    <a:close/>
                    <a:moveTo>
                      <a:pt x="31479" y="0"/>
                    </a:moveTo>
                    <a:cubicBezTo>
                      <a:pt x="30960" y="249"/>
                      <a:pt x="30184" y="308"/>
                      <a:pt x="29330" y="308"/>
                    </a:cubicBezTo>
                    <a:cubicBezTo>
                      <a:pt x="28549" y="308"/>
                      <a:pt x="27702" y="258"/>
                      <a:pt x="26927" y="258"/>
                    </a:cubicBezTo>
                    <a:cubicBezTo>
                      <a:pt x="26128" y="258"/>
                      <a:pt x="25404" y="311"/>
                      <a:pt x="24906" y="525"/>
                    </a:cubicBezTo>
                    <a:cubicBezTo>
                      <a:pt x="24775" y="527"/>
                      <a:pt x="24642" y="528"/>
                      <a:pt x="24509" y="528"/>
                    </a:cubicBezTo>
                    <a:cubicBezTo>
                      <a:pt x="24063" y="528"/>
                      <a:pt x="23603" y="518"/>
                      <a:pt x="23158" y="518"/>
                    </a:cubicBezTo>
                    <a:cubicBezTo>
                      <a:pt x="22001" y="518"/>
                      <a:pt x="20945" y="586"/>
                      <a:pt x="20492" y="1080"/>
                    </a:cubicBezTo>
                    <a:cubicBezTo>
                      <a:pt x="20461" y="1667"/>
                      <a:pt x="21480" y="2808"/>
                      <a:pt x="20832" y="2932"/>
                    </a:cubicBezTo>
                    <a:cubicBezTo>
                      <a:pt x="20109" y="2847"/>
                      <a:pt x="19471" y="2823"/>
                      <a:pt x="18875" y="2823"/>
                    </a:cubicBezTo>
                    <a:cubicBezTo>
                      <a:pt x="18093" y="2823"/>
                      <a:pt x="17384" y="2864"/>
                      <a:pt x="16654" y="2864"/>
                    </a:cubicBezTo>
                    <a:cubicBezTo>
                      <a:pt x="15920" y="2864"/>
                      <a:pt x="15163" y="2822"/>
                      <a:pt x="14289" y="2654"/>
                    </a:cubicBezTo>
                    <a:cubicBezTo>
                      <a:pt x="10617" y="3024"/>
                      <a:pt x="8888" y="4784"/>
                      <a:pt x="5123" y="5061"/>
                    </a:cubicBezTo>
                    <a:cubicBezTo>
                      <a:pt x="4784" y="6018"/>
                      <a:pt x="6759" y="5277"/>
                      <a:pt x="6574" y="6111"/>
                    </a:cubicBezTo>
                    <a:cubicBezTo>
                      <a:pt x="5524" y="6759"/>
                      <a:pt x="3549" y="6759"/>
                      <a:pt x="2562" y="7438"/>
                    </a:cubicBezTo>
                    <a:cubicBezTo>
                      <a:pt x="2261" y="7324"/>
                      <a:pt x="1925" y="7255"/>
                      <a:pt x="1594" y="7255"/>
                    </a:cubicBezTo>
                    <a:cubicBezTo>
                      <a:pt x="941" y="7255"/>
                      <a:pt x="307" y="7523"/>
                      <a:pt x="0" y="8240"/>
                    </a:cubicBezTo>
                    <a:cubicBezTo>
                      <a:pt x="162" y="8210"/>
                      <a:pt x="300" y="8196"/>
                      <a:pt x="420" y="8196"/>
                    </a:cubicBezTo>
                    <a:cubicBezTo>
                      <a:pt x="1148" y="8196"/>
                      <a:pt x="1211" y="8685"/>
                      <a:pt x="1821" y="8765"/>
                    </a:cubicBezTo>
                    <a:cubicBezTo>
                      <a:pt x="1821" y="8410"/>
                      <a:pt x="2276" y="8232"/>
                      <a:pt x="2731" y="8232"/>
                    </a:cubicBezTo>
                    <a:cubicBezTo>
                      <a:pt x="3187" y="8232"/>
                      <a:pt x="3642" y="8410"/>
                      <a:pt x="3642" y="8765"/>
                    </a:cubicBezTo>
                    <a:cubicBezTo>
                      <a:pt x="4175" y="8673"/>
                      <a:pt x="4961" y="8274"/>
                      <a:pt x="5522" y="8274"/>
                    </a:cubicBezTo>
                    <a:cubicBezTo>
                      <a:pt x="5902" y="8274"/>
                      <a:pt x="6178" y="8457"/>
                      <a:pt x="6203" y="9042"/>
                    </a:cubicBezTo>
                    <a:cubicBezTo>
                      <a:pt x="5996" y="9055"/>
                      <a:pt x="5777" y="9060"/>
                      <a:pt x="5550" y="9060"/>
                    </a:cubicBezTo>
                    <a:cubicBezTo>
                      <a:pt x="4877" y="9060"/>
                      <a:pt x="4136" y="9019"/>
                      <a:pt x="3449" y="9019"/>
                    </a:cubicBezTo>
                    <a:cubicBezTo>
                      <a:pt x="2644" y="9019"/>
                      <a:pt x="1912" y="9075"/>
                      <a:pt x="1451" y="9320"/>
                    </a:cubicBezTo>
                    <a:cubicBezTo>
                      <a:pt x="1790" y="10308"/>
                      <a:pt x="3179" y="10524"/>
                      <a:pt x="4382" y="10894"/>
                    </a:cubicBezTo>
                    <a:cubicBezTo>
                      <a:pt x="4487" y="10911"/>
                      <a:pt x="4579" y="10919"/>
                      <a:pt x="4659" y="10919"/>
                    </a:cubicBezTo>
                    <a:cubicBezTo>
                      <a:pt x="5361" y="10919"/>
                      <a:pt x="5218" y="10337"/>
                      <a:pt x="5891" y="10337"/>
                    </a:cubicBezTo>
                    <a:cubicBezTo>
                      <a:pt x="5980" y="10337"/>
                      <a:pt x="6083" y="10347"/>
                      <a:pt x="6203" y="10370"/>
                    </a:cubicBezTo>
                    <a:cubicBezTo>
                      <a:pt x="7262" y="10947"/>
                      <a:pt x="8434" y="11243"/>
                      <a:pt x="9615" y="11243"/>
                    </a:cubicBezTo>
                    <a:cubicBezTo>
                      <a:pt x="9949" y="11243"/>
                      <a:pt x="10283" y="11220"/>
                      <a:pt x="10617" y="11172"/>
                    </a:cubicBezTo>
                    <a:lnTo>
                      <a:pt x="10617" y="11172"/>
                    </a:lnTo>
                    <a:cubicBezTo>
                      <a:pt x="10308" y="12345"/>
                      <a:pt x="10863" y="12931"/>
                      <a:pt x="11357" y="13548"/>
                    </a:cubicBezTo>
                    <a:cubicBezTo>
                      <a:pt x="11234" y="14196"/>
                      <a:pt x="10771" y="14567"/>
                      <a:pt x="10987" y="15431"/>
                    </a:cubicBezTo>
                    <a:cubicBezTo>
                      <a:pt x="11175" y="15495"/>
                      <a:pt x="11343" y="15522"/>
                      <a:pt x="11494" y="15522"/>
                    </a:cubicBezTo>
                    <a:cubicBezTo>
                      <a:pt x="12250" y="15522"/>
                      <a:pt x="12601" y="14859"/>
                      <a:pt x="13040" y="14859"/>
                    </a:cubicBezTo>
                    <a:cubicBezTo>
                      <a:pt x="13192" y="14859"/>
                      <a:pt x="13355" y="14939"/>
                      <a:pt x="13548" y="15153"/>
                    </a:cubicBezTo>
                    <a:cubicBezTo>
                      <a:pt x="13702" y="15835"/>
                      <a:pt x="13072" y="15953"/>
                      <a:pt x="12306" y="15953"/>
                    </a:cubicBezTo>
                    <a:cubicBezTo>
                      <a:pt x="11998" y="15953"/>
                      <a:pt x="11667" y="15934"/>
                      <a:pt x="11357" y="15925"/>
                    </a:cubicBezTo>
                    <a:lnTo>
                      <a:pt x="11357" y="15925"/>
                    </a:lnTo>
                    <a:cubicBezTo>
                      <a:pt x="11666" y="17128"/>
                      <a:pt x="14135" y="16758"/>
                      <a:pt x="14629" y="17807"/>
                    </a:cubicBezTo>
                    <a:cubicBezTo>
                      <a:pt x="13795" y="18239"/>
                      <a:pt x="12777" y="18579"/>
                      <a:pt x="12067" y="19134"/>
                    </a:cubicBezTo>
                    <a:cubicBezTo>
                      <a:pt x="13116" y="19474"/>
                      <a:pt x="10925" y="19659"/>
                      <a:pt x="11357" y="20461"/>
                    </a:cubicBezTo>
                    <a:cubicBezTo>
                      <a:pt x="13950" y="21727"/>
                      <a:pt x="11944" y="24782"/>
                      <a:pt x="13888" y="26572"/>
                    </a:cubicBezTo>
                    <a:lnTo>
                      <a:pt x="16480" y="26572"/>
                    </a:lnTo>
                    <a:cubicBezTo>
                      <a:pt x="17500" y="26602"/>
                      <a:pt x="17120" y="27624"/>
                      <a:pt x="18205" y="27624"/>
                    </a:cubicBezTo>
                    <a:cubicBezTo>
                      <a:pt x="18236" y="27624"/>
                      <a:pt x="18268" y="27623"/>
                      <a:pt x="18301" y="27621"/>
                    </a:cubicBezTo>
                    <a:cubicBezTo>
                      <a:pt x="18671" y="27097"/>
                      <a:pt x="18918" y="26449"/>
                      <a:pt x="19783" y="26294"/>
                    </a:cubicBezTo>
                    <a:cubicBezTo>
                      <a:pt x="19320" y="24319"/>
                      <a:pt x="21603" y="24288"/>
                      <a:pt x="21233" y="22313"/>
                    </a:cubicBezTo>
                    <a:cubicBezTo>
                      <a:pt x="22159" y="22313"/>
                      <a:pt x="21727" y="21295"/>
                      <a:pt x="22684" y="21264"/>
                    </a:cubicBezTo>
                    <a:cubicBezTo>
                      <a:pt x="22952" y="21365"/>
                      <a:pt x="23168" y="21403"/>
                      <a:pt x="23354" y="21403"/>
                    </a:cubicBezTo>
                    <a:cubicBezTo>
                      <a:pt x="23910" y="21403"/>
                      <a:pt x="24191" y="21063"/>
                      <a:pt x="24765" y="21063"/>
                    </a:cubicBezTo>
                    <a:cubicBezTo>
                      <a:pt x="24991" y="21063"/>
                      <a:pt x="25263" y="21116"/>
                      <a:pt x="25615" y="21264"/>
                    </a:cubicBezTo>
                    <a:cubicBezTo>
                      <a:pt x="26202" y="20863"/>
                      <a:pt x="26819" y="20523"/>
                      <a:pt x="27467" y="20214"/>
                    </a:cubicBezTo>
                    <a:cubicBezTo>
                      <a:pt x="29226" y="19875"/>
                      <a:pt x="29998" y="18857"/>
                      <a:pt x="31849" y="18610"/>
                    </a:cubicBezTo>
                    <a:cubicBezTo>
                      <a:pt x="32004" y="17653"/>
                      <a:pt x="35090" y="17406"/>
                      <a:pt x="34041" y="16480"/>
                    </a:cubicBezTo>
                    <a:lnTo>
                      <a:pt x="34041" y="16480"/>
                    </a:lnTo>
                    <a:cubicBezTo>
                      <a:pt x="33877" y="16616"/>
                      <a:pt x="33674" y="16670"/>
                      <a:pt x="33447" y="16670"/>
                    </a:cubicBezTo>
                    <a:cubicBezTo>
                      <a:pt x="32644" y="16670"/>
                      <a:pt x="31532" y="16004"/>
                      <a:pt x="30738" y="15956"/>
                    </a:cubicBezTo>
                    <a:cubicBezTo>
                      <a:pt x="31397" y="15956"/>
                      <a:pt x="31251" y="15370"/>
                      <a:pt x="31925" y="15370"/>
                    </a:cubicBezTo>
                    <a:cubicBezTo>
                      <a:pt x="32010" y="15370"/>
                      <a:pt x="32107" y="15379"/>
                      <a:pt x="32220" y="15400"/>
                    </a:cubicBezTo>
                    <a:cubicBezTo>
                      <a:pt x="33526" y="15756"/>
                      <a:pt x="34290" y="16484"/>
                      <a:pt x="36021" y="16484"/>
                    </a:cubicBezTo>
                    <a:cubicBezTo>
                      <a:pt x="36090" y="16484"/>
                      <a:pt x="36160" y="16483"/>
                      <a:pt x="36232" y="16480"/>
                    </a:cubicBezTo>
                    <a:cubicBezTo>
                      <a:pt x="37466" y="15832"/>
                      <a:pt x="34473" y="15307"/>
                      <a:pt x="35522" y="14875"/>
                    </a:cubicBezTo>
                    <a:lnTo>
                      <a:pt x="35522" y="14875"/>
                    </a:lnTo>
                    <a:cubicBezTo>
                      <a:pt x="36047" y="15030"/>
                      <a:pt x="36448" y="15277"/>
                      <a:pt x="36973" y="15400"/>
                    </a:cubicBezTo>
                    <a:cubicBezTo>
                      <a:pt x="37250" y="14505"/>
                      <a:pt x="36571" y="14289"/>
                      <a:pt x="36232" y="13826"/>
                    </a:cubicBezTo>
                    <a:cubicBezTo>
                      <a:pt x="39256" y="13703"/>
                      <a:pt x="38269" y="11018"/>
                      <a:pt x="37713" y="9567"/>
                    </a:cubicBezTo>
                    <a:cubicBezTo>
                      <a:pt x="38518" y="9383"/>
                      <a:pt x="39339" y="9285"/>
                      <a:pt x="40165" y="9285"/>
                    </a:cubicBezTo>
                    <a:cubicBezTo>
                      <a:pt x="40448" y="9285"/>
                      <a:pt x="40732" y="9297"/>
                      <a:pt x="41015" y="9320"/>
                    </a:cubicBezTo>
                    <a:cubicBezTo>
                      <a:pt x="40923" y="8148"/>
                      <a:pt x="39040" y="8271"/>
                      <a:pt x="38084" y="7715"/>
                    </a:cubicBezTo>
                    <a:lnTo>
                      <a:pt x="38084" y="7715"/>
                    </a:lnTo>
                    <a:cubicBezTo>
                      <a:pt x="38156" y="7723"/>
                      <a:pt x="38222" y="7727"/>
                      <a:pt x="38283" y="7727"/>
                    </a:cubicBezTo>
                    <a:cubicBezTo>
                      <a:pt x="39062" y="7727"/>
                      <a:pt x="39012" y="7139"/>
                      <a:pt x="39809" y="7139"/>
                    </a:cubicBezTo>
                    <a:cubicBezTo>
                      <a:pt x="39939" y="7139"/>
                      <a:pt x="40092" y="7154"/>
                      <a:pt x="40275" y="7191"/>
                    </a:cubicBezTo>
                    <a:cubicBezTo>
                      <a:pt x="40522" y="6358"/>
                      <a:pt x="39627" y="6419"/>
                      <a:pt x="39904" y="5586"/>
                    </a:cubicBezTo>
                    <a:lnTo>
                      <a:pt x="39904" y="5586"/>
                    </a:lnTo>
                    <a:cubicBezTo>
                      <a:pt x="39989" y="5596"/>
                      <a:pt x="40066" y="5601"/>
                      <a:pt x="40137" y="5601"/>
                    </a:cubicBezTo>
                    <a:cubicBezTo>
                      <a:pt x="41084" y="5601"/>
                      <a:pt x="40916" y="4769"/>
                      <a:pt x="41863" y="4769"/>
                    </a:cubicBezTo>
                    <a:cubicBezTo>
                      <a:pt x="41934" y="4769"/>
                      <a:pt x="42011" y="4774"/>
                      <a:pt x="42096" y="4784"/>
                    </a:cubicBezTo>
                    <a:cubicBezTo>
                      <a:pt x="42227" y="4753"/>
                      <a:pt x="42384" y="4742"/>
                      <a:pt x="42557" y="4742"/>
                    </a:cubicBezTo>
                    <a:cubicBezTo>
                      <a:pt x="43060" y="4742"/>
                      <a:pt x="43694" y="4838"/>
                      <a:pt x="44196" y="4838"/>
                    </a:cubicBezTo>
                    <a:cubicBezTo>
                      <a:pt x="44737" y="4838"/>
                      <a:pt x="45124" y="4726"/>
                      <a:pt x="45028" y="4259"/>
                    </a:cubicBezTo>
                    <a:cubicBezTo>
                      <a:pt x="45367" y="3302"/>
                      <a:pt x="43454" y="3981"/>
                      <a:pt x="43207" y="3457"/>
                    </a:cubicBezTo>
                    <a:cubicBezTo>
                      <a:pt x="42400" y="3399"/>
                      <a:pt x="42508" y="2642"/>
                      <a:pt x="41597" y="2642"/>
                    </a:cubicBezTo>
                    <a:cubicBezTo>
                      <a:pt x="41532" y="2642"/>
                      <a:pt x="41462" y="2646"/>
                      <a:pt x="41386" y="2654"/>
                    </a:cubicBezTo>
                    <a:cubicBezTo>
                      <a:pt x="41280" y="2644"/>
                      <a:pt x="41174" y="2639"/>
                      <a:pt x="41069" y="2639"/>
                    </a:cubicBezTo>
                    <a:cubicBezTo>
                      <a:pt x="39811" y="2639"/>
                      <a:pt x="38540" y="3298"/>
                      <a:pt x="37751" y="3298"/>
                    </a:cubicBezTo>
                    <a:cubicBezTo>
                      <a:pt x="37595" y="3298"/>
                      <a:pt x="37457" y="3272"/>
                      <a:pt x="37343" y="3210"/>
                    </a:cubicBezTo>
                    <a:cubicBezTo>
                      <a:pt x="37559" y="1852"/>
                      <a:pt x="40583" y="2531"/>
                      <a:pt x="41015" y="1327"/>
                    </a:cubicBezTo>
                    <a:cubicBezTo>
                      <a:pt x="40397" y="708"/>
                      <a:pt x="39243" y="487"/>
                      <a:pt x="37759" y="487"/>
                    </a:cubicBezTo>
                    <a:cubicBezTo>
                      <a:pt x="37393" y="487"/>
                      <a:pt x="37006" y="500"/>
                      <a:pt x="36602" y="525"/>
                    </a:cubicBezTo>
                    <a:cubicBezTo>
                      <a:pt x="35906" y="360"/>
                      <a:pt x="35101" y="151"/>
                      <a:pt x="34426" y="151"/>
                    </a:cubicBezTo>
                    <a:cubicBezTo>
                      <a:pt x="33964" y="151"/>
                      <a:pt x="33563" y="249"/>
                      <a:pt x="33300" y="525"/>
                    </a:cubicBezTo>
                    <a:cubicBezTo>
                      <a:pt x="32991" y="154"/>
                      <a:pt x="32158" y="154"/>
                      <a:pt x="314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1797;p76"/>
              <p:cNvSpPr/>
              <p:nvPr/>
            </p:nvSpPr>
            <p:spPr>
              <a:xfrm>
                <a:off x="1851425" y="1421625"/>
                <a:ext cx="649650" cy="264950"/>
              </a:xfrm>
              <a:custGeom>
                <a:avLst/>
                <a:gdLst/>
                <a:ahLst/>
                <a:cxnLst/>
                <a:rect l="l" t="t" r="r" b="b"/>
                <a:pathLst>
                  <a:path w="25986" h="10598" extrusionOk="0">
                    <a:moveTo>
                      <a:pt x="9049" y="9278"/>
                    </a:moveTo>
                    <a:cubicBezTo>
                      <a:pt x="9073" y="9278"/>
                      <a:pt x="9092" y="9282"/>
                      <a:pt x="9104" y="9290"/>
                    </a:cubicBezTo>
                    <a:lnTo>
                      <a:pt x="9135" y="9290"/>
                    </a:lnTo>
                    <a:cubicBezTo>
                      <a:pt x="9295" y="9424"/>
                      <a:pt x="8971" y="9580"/>
                      <a:pt x="8800" y="9580"/>
                    </a:cubicBezTo>
                    <a:cubicBezTo>
                      <a:pt x="8774" y="9580"/>
                      <a:pt x="8751" y="9576"/>
                      <a:pt x="8734" y="9568"/>
                    </a:cubicBezTo>
                    <a:cubicBezTo>
                      <a:pt x="8574" y="9435"/>
                      <a:pt x="8898" y="9278"/>
                      <a:pt x="9049" y="9278"/>
                    </a:cubicBezTo>
                    <a:close/>
                    <a:moveTo>
                      <a:pt x="24906" y="1"/>
                    </a:moveTo>
                    <a:cubicBezTo>
                      <a:pt x="23663" y="123"/>
                      <a:pt x="22326" y="160"/>
                      <a:pt x="20931" y="160"/>
                    </a:cubicBezTo>
                    <a:cubicBezTo>
                      <a:pt x="18618" y="160"/>
                      <a:pt x="16144" y="56"/>
                      <a:pt x="13674" y="56"/>
                    </a:cubicBezTo>
                    <a:cubicBezTo>
                      <a:pt x="10452" y="56"/>
                      <a:pt x="7234" y="233"/>
                      <a:pt x="4383" y="1050"/>
                    </a:cubicBezTo>
                    <a:cubicBezTo>
                      <a:pt x="3889" y="2655"/>
                      <a:pt x="5957" y="2377"/>
                      <a:pt x="6203" y="3457"/>
                    </a:cubicBezTo>
                    <a:cubicBezTo>
                      <a:pt x="6134" y="3461"/>
                      <a:pt x="6068" y="3463"/>
                      <a:pt x="6004" y="3463"/>
                    </a:cubicBezTo>
                    <a:cubicBezTo>
                      <a:pt x="4031" y="3463"/>
                      <a:pt x="4369" y="1832"/>
                      <a:pt x="2435" y="1832"/>
                    </a:cubicBezTo>
                    <a:cubicBezTo>
                      <a:pt x="2244" y="1832"/>
                      <a:pt x="2030" y="1848"/>
                      <a:pt x="1790" y="1883"/>
                    </a:cubicBezTo>
                    <a:cubicBezTo>
                      <a:pt x="1667" y="2223"/>
                      <a:pt x="1265" y="2377"/>
                      <a:pt x="1420" y="2933"/>
                    </a:cubicBezTo>
                    <a:cubicBezTo>
                      <a:pt x="1361" y="2933"/>
                      <a:pt x="1301" y="2932"/>
                      <a:pt x="1241" y="2932"/>
                    </a:cubicBezTo>
                    <a:cubicBezTo>
                      <a:pt x="700" y="2932"/>
                      <a:pt x="142" y="2957"/>
                      <a:pt x="309" y="3457"/>
                    </a:cubicBezTo>
                    <a:cubicBezTo>
                      <a:pt x="0" y="4291"/>
                      <a:pt x="1265" y="4013"/>
                      <a:pt x="1451" y="4507"/>
                    </a:cubicBezTo>
                    <a:lnTo>
                      <a:pt x="1451" y="6111"/>
                    </a:lnTo>
                    <a:cubicBezTo>
                      <a:pt x="1636" y="6081"/>
                      <a:pt x="1796" y="6068"/>
                      <a:pt x="1939" y="6068"/>
                    </a:cubicBezTo>
                    <a:cubicBezTo>
                      <a:pt x="2651" y="6068"/>
                      <a:pt x="2917" y="6389"/>
                      <a:pt x="3611" y="6389"/>
                    </a:cubicBezTo>
                    <a:cubicBezTo>
                      <a:pt x="3765" y="5360"/>
                      <a:pt x="5313" y="4417"/>
                      <a:pt x="6574" y="4417"/>
                    </a:cubicBezTo>
                    <a:cubicBezTo>
                      <a:pt x="6827" y="4417"/>
                      <a:pt x="7068" y="4455"/>
                      <a:pt x="7284" y="4537"/>
                    </a:cubicBezTo>
                    <a:cubicBezTo>
                      <a:pt x="7506" y="4982"/>
                      <a:pt x="7249" y="5076"/>
                      <a:pt x="6865" y="5076"/>
                    </a:cubicBezTo>
                    <a:cubicBezTo>
                      <a:pt x="6584" y="5076"/>
                      <a:pt x="6235" y="5026"/>
                      <a:pt x="5956" y="5026"/>
                    </a:cubicBezTo>
                    <a:cubicBezTo>
                      <a:pt x="5661" y="5026"/>
                      <a:pt x="5444" y="5081"/>
                      <a:pt x="5463" y="5309"/>
                    </a:cubicBezTo>
                    <a:cubicBezTo>
                      <a:pt x="6574" y="5710"/>
                      <a:pt x="4197" y="5803"/>
                      <a:pt x="4352" y="6389"/>
                    </a:cubicBezTo>
                    <a:cubicBezTo>
                      <a:pt x="4546" y="6352"/>
                      <a:pt x="4716" y="6333"/>
                      <a:pt x="4861" y="6333"/>
                    </a:cubicBezTo>
                    <a:cubicBezTo>
                      <a:pt x="5434" y="6333"/>
                      <a:pt x="5635" y="6619"/>
                      <a:pt x="5463" y="7161"/>
                    </a:cubicBezTo>
                    <a:cubicBezTo>
                      <a:pt x="4751" y="7161"/>
                      <a:pt x="4479" y="6868"/>
                      <a:pt x="3785" y="6868"/>
                    </a:cubicBezTo>
                    <a:cubicBezTo>
                      <a:pt x="3636" y="6868"/>
                      <a:pt x="3468" y="6881"/>
                      <a:pt x="3272" y="6914"/>
                    </a:cubicBezTo>
                    <a:cubicBezTo>
                      <a:pt x="3302" y="7685"/>
                      <a:pt x="2037" y="7438"/>
                      <a:pt x="2531" y="8519"/>
                    </a:cubicBezTo>
                    <a:cubicBezTo>
                      <a:pt x="3365" y="8436"/>
                      <a:pt x="4110" y="8359"/>
                      <a:pt x="4768" y="8359"/>
                    </a:cubicBezTo>
                    <a:cubicBezTo>
                      <a:pt x="5836" y="8359"/>
                      <a:pt x="6672" y="8564"/>
                      <a:pt x="7284" y="9290"/>
                    </a:cubicBezTo>
                    <a:cubicBezTo>
                      <a:pt x="6906" y="9346"/>
                      <a:pt x="6545" y="9370"/>
                      <a:pt x="6199" y="9370"/>
                    </a:cubicBezTo>
                    <a:cubicBezTo>
                      <a:pt x="4302" y="9370"/>
                      <a:pt x="2864" y="8652"/>
                      <a:pt x="1546" y="8652"/>
                    </a:cubicBezTo>
                    <a:cubicBezTo>
                      <a:pt x="1263" y="8652"/>
                      <a:pt x="985" y="8685"/>
                      <a:pt x="710" y="8766"/>
                    </a:cubicBezTo>
                    <a:cubicBezTo>
                      <a:pt x="401" y="10031"/>
                      <a:pt x="2901" y="9259"/>
                      <a:pt x="2901" y="10370"/>
                    </a:cubicBezTo>
                    <a:cubicBezTo>
                      <a:pt x="3189" y="10338"/>
                      <a:pt x="3486" y="10325"/>
                      <a:pt x="3789" y="10325"/>
                    </a:cubicBezTo>
                    <a:cubicBezTo>
                      <a:pt x="5170" y="10325"/>
                      <a:pt x="6671" y="10597"/>
                      <a:pt x="7896" y="10597"/>
                    </a:cubicBezTo>
                    <a:cubicBezTo>
                      <a:pt x="8999" y="10597"/>
                      <a:pt x="9879" y="10376"/>
                      <a:pt x="10246" y="9537"/>
                    </a:cubicBezTo>
                    <a:cubicBezTo>
                      <a:pt x="10392" y="9552"/>
                      <a:pt x="10530" y="9559"/>
                      <a:pt x="10658" y="9559"/>
                    </a:cubicBezTo>
                    <a:cubicBezTo>
                      <a:pt x="11349" y="9559"/>
                      <a:pt x="11775" y="9338"/>
                      <a:pt x="11697" y="8766"/>
                    </a:cubicBezTo>
                    <a:cubicBezTo>
                      <a:pt x="11789" y="8519"/>
                      <a:pt x="11632" y="8457"/>
                      <a:pt x="11389" y="8457"/>
                    </a:cubicBezTo>
                    <a:cubicBezTo>
                      <a:pt x="11147" y="8457"/>
                      <a:pt x="10820" y="8519"/>
                      <a:pt x="10574" y="8519"/>
                    </a:cubicBezTo>
                    <a:cubicBezTo>
                      <a:pt x="10329" y="8519"/>
                      <a:pt x="10164" y="8457"/>
                      <a:pt x="10246" y="8210"/>
                    </a:cubicBezTo>
                    <a:lnTo>
                      <a:pt x="12808" y="8210"/>
                    </a:lnTo>
                    <a:cubicBezTo>
                      <a:pt x="12808" y="6790"/>
                      <a:pt x="15030" y="7006"/>
                      <a:pt x="14629" y="5309"/>
                    </a:cubicBezTo>
                    <a:cubicBezTo>
                      <a:pt x="16372" y="5253"/>
                      <a:pt x="16655" y="4197"/>
                      <a:pt x="18467" y="4197"/>
                    </a:cubicBezTo>
                    <a:cubicBezTo>
                      <a:pt x="18643" y="4197"/>
                      <a:pt x="18834" y="4207"/>
                      <a:pt x="19042" y="4229"/>
                    </a:cubicBezTo>
                    <a:cubicBezTo>
                      <a:pt x="19489" y="3603"/>
                      <a:pt x="20167" y="3178"/>
                      <a:pt x="21466" y="3178"/>
                    </a:cubicBezTo>
                    <a:cubicBezTo>
                      <a:pt x="21511" y="3178"/>
                      <a:pt x="21557" y="3179"/>
                      <a:pt x="21603" y="3180"/>
                    </a:cubicBezTo>
                    <a:cubicBezTo>
                      <a:pt x="22066" y="2501"/>
                      <a:pt x="20770" y="1883"/>
                      <a:pt x="21603" y="1853"/>
                    </a:cubicBezTo>
                    <a:cubicBezTo>
                      <a:pt x="23147" y="1328"/>
                      <a:pt x="25369" y="2099"/>
                      <a:pt x="25986" y="525"/>
                    </a:cubicBezTo>
                    <a:cubicBezTo>
                      <a:pt x="25986" y="93"/>
                      <a:pt x="24967" y="371"/>
                      <a:pt x="2490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1798;p76"/>
              <p:cNvSpPr/>
              <p:nvPr/>
            </p:nvSpPr>
            <p:spPr>
              <a:xfrm>
                <a:off x="3936900" y="1467925"/>
                <a:ext cx="251550" cy="54925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197" extrusionOk="0">
                    <a:moveTo>
                      <a:pt x="63" y="1"/>
                    </a:moveTo>
                    <a:lnTo>
                      <a:pt x="63" y="1"/>
                    </a:lnTo>
                    <a:cubicBezTo>
                      <a:pt x="1" y="402"/>
                      <a:pt x="155" y="803"/>
                      <a:pt x="433" y="1081"/>
                    </a:cubicBezTo>
                    <a:cubicBezTo>
                      <a:pt x="2402" y="1527"/>
                      <a:pt x="4081" y="2197"/>
                      <a:pt x="6666" y="2197"/>
                    </a:cubicBezTo>
                    <a:cubicBezTo>
                      <a:pt x="7120" y="2197"/>
                      <a:pt x="7601" y="2176"/>
                      <a:pt x="8117" y="2130"/>
                    </a:cubicBezTo>
                    <a:cubicBezTo>
                      <a:pt x="8333" y="1389"/>
                      <a:pt x="10062" y="1729"/>
                      <a:pt x="9599" y="525"/>
                    </a:cubicBezTo>
                    <a:cubicBezTo>
                      <a:pt x="6266" y="155"/>
                      <a:pt x="3056" y="62"/>
                      <a:pt x="6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1799;p76"/>
              <p:cNvSpPr/>
              <p:nvPr/>
            </p:nvSpPr>
            <p:spPr>
              <a:xfrm>
                <a:off x="3736300" y="1480175"/>
                <a:ext cx="330250" cy="173850"/>
              </a:xfrm>
              <a:custGeom>
                <a:avLst/>
                <a:gdLst/>
                <a:ahLst/>
                <a:cxnLst/>
                <a:rect l="l" t="t" r="r" b="b"/>
                <a:pathLst>
                  <a:path w="13210" h="6954" extrusionOk="0">
                    <a:moveTo>
                      <a:pt x="5298" y="0"/>
                    </a:moveTo>
                    <a:cubicBezTo>
                      <a:pt x="5143" y="0"/>
                      <a:pt x="4981" y="11"/>
                      <a:pt x="4815" y="35"/>
                    </a:cubicBezTo>
                    <a:cubicBezTo>
                      <a:pt x="3735" y="467"/>
                      <a:pt x="5402" y="1393"/>
                      <a:pt x="4414" y="1609"/>
                    </a:cubicBezTo>
                    <a:cubicBezTo>
                      <a:pt x="3969" y="880"/>
                      <a:pt x="2623" y="161"/>
                      <a:pt x="1532" y="161"/>
                    </a:cubicBezTo>
                    <a:cubicBezTo>
                      <a:pt x="730" y="161"/>
                      <a:pt x="66" y="550"/>
                      <a:pt x="1" y="1609"/>
                    </a:cubicBezTo>
                    <a:cubicBezTo>
                      <a:pt x="217" y="2412"/>
                      <a:pt x="1606" y="2257"/>
                      <a:pt x="1883" y="2967"/>
                    </a:cubicBezTo>
                    <a:cubicBezTo>
                      <a:pt x="1822" y="3615"/>
                      <a:pt x="1173" y="3800"/>
                      <a:pt x="1883" y="4294"/>
                    </a:cubicBezTo>
                    <a:cubicBezTo>
                      <a:pt x="3316" y="4236"/>
                      <a:pt x="3419" y="3235"/>
                      <a:pt x="4896" y="3235"/>
                    </a:cubicBezTo>
                    <a:cubicBezTo>
                      <a:pt x="4978" y="3235"/>
                      <a:pt x="5064" y="3238"/>
                      <a:pt x="5155" y="3245"/>
                    </a:cubicBezTo>
                    <a:cubicBezTo>
                      <a:pt x="5062" y="4418"/>
                      <a:pt x="3365" y="4418"/>
                      <a:pt x="3334" y="5621"/>
                    </a:cubicBezTo>
                    <a:cubicBezTo>
                      <a:pt x="3920" y="5997"/>
                      <a:pt x="4596" y="6211"/>
                      <a:pt x="5280" y="6211"/>
                    </a:cubicBezTo>
                    <a:cubicBezTo>
                      <a:pt x="5496" y="6211"/>
                      <a:pt x="5712" y="6190"/>
                      <a:pt x="5926" y="6146"/>
                    </a:cubicBezTo>
                    <a:lnTo>
                      <a:pt x="5926" y="6146"/>
                    </a:lnTo>
                    <a:cubicBezTo>
                      <a:pt x="5784" y="6788"/>
                      <a:pt x="6318" y="6953"/>
                      <a:pt x="7051" y="6953"/>
                    </a:cubicBezTo>
                    <a:cubicBezTo>
                      <a:pt x="7270" y="6953"/>
                      <a:pt x="7506" y="6939"/>
                      <a:pt x="7747" y="6917"/>
                    </a:cubicBezTo>
                    <a:cubicBezTo>
                      <a:pt x="8025" y="5930"/>
                      <a:pt x="8395" y="4942"/>
                      <a:pt x="8827" y="4016"/>
                    </a:cubicBezTo>
                    <a:cubicBezTo>
                      <a:pt x="9661" y="4615"/>
                      <a:pt x="10186" y="5434"/>
                      <a:pt x="11832" y="5434"/>
                    </a:cubicBezTo>
                    <a:cubicBezTo>
                      <a:pt x="12137" y="5434"/>
                      <a:pt x="12480" y="5406"/>
                      <a:pt x="12870" y="5343"/>
                    </a:cubicBezTo>
                    <a:cubicBezTo>
                      <a:pt x="13210" y="3307"/>
                      <a:pt x="10957" y="3183"/>
                      <a:pt x="9938" y="2165"/>
                    </a:cubicBezTo>
                    <a:cubicBezTo>
                      <a:pt x="9907" y="2320"/>
                      <a:pt x="9830" y="2377"/>
                      <a:pt x="9723" y="2377"/>
                    </a:cubicBezTo>
                    <a:cubicBezTo>
                      <a:pt x="9411" y="2377"/>
                      <a:pt x="8852" y="1886"/>
                      <a:pt x="8482" y="1886"/>
                    </a:cubicBezTo>
                    <a:cubicBezTo>
                      <a:pt x="8473" y="1886"/>
                      <a:pt x="8465" y="1886"/>
                      <a:pt x="8457" y="1887"/>
                    </a:cubicBezTo>
                    <a:cubicBezTo>
                      <a:pt x="8383" y="1889"/>
                      <a:pt x="8312" y="1891"/>
                      <a:pt x="8242" y="1891"/>
                    </a:cubicBezTo>
                    <a:cubicBezTo>
                      <a:pt x="7463" y="1891"/>
                      <a:pt x="6922" y="1730"/>
                      <a:pt x="6667" y="1362"/>
                    </a:cubicBezTo>
                    <a:cubicBezTo>
                      <a:pt x="7409" y="730"/>
                      <a:pt x="6560" y="0"/>
                      <a:pt x="529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1800;p76"/>
              <p:cNvSpPr/>
              <p:nvPr/>
            </p:nvSpPr>
            <p:spPr>
              <a:xfrm>
                <a:off x="4624150" y="1482300"/>
                <a:ext cx="84325" cy="39450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1578" extrusionOk="0">
                    <a:moveTo>
                      <a:pt x="1973" y="0"/>
                    </a:moveTo>
                    <a:cubicBezTo>
                      <a:pt x="1042" y="0"/>
                      <a:pt x="1" y="511"/>
                      <a:pt x="70" y="1277"/>
                    </a:cubicBezTo>
                    <a:cubicBezTo>
                      <a:pt x="406" y="1498"/>
                      <a:pt x="700" y="1578"/>
                      <a:pt x="976" y="1578"/>
                    </a:cubicBezTo>
                    <a:cubicBezTo>
                      <a:pt x="1703" y="1578"/>
                      <a:pt x="2308" y="1025"/>
                      <a:pt x="3219" y="1025"/>
                    </a:cubicBezTo>
                    <a:cubicBezTo>
                      <a:pt x="3269" y="1025"/>
                      <a:pt x="3320" y="1027"/>
                      <a:pt x="3373" y="1030"/>
                    </a:cubicBezTo>
                    <a:cubicBezTo>
                      <a:pt x="3346" y="304"/>
                      <a:pt x="2692" y="0"/>
                      <a:pt x="197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1801;p76"/>
              <p:cNvSpPr/>
              <p:nvPr/>
            </p:nvSpPr>
            <p:spPr>
              <a:xfrm>
                <a:off x="5209950" y="1499850"/>
                <a:ext cx="1759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7038" h="2035" extrusionOk="0">
                    <a:moveTo>
                      <a:pt x="3128" y="0"/>
                    </a:moveTo>
                    <a:cubicBezTo>
                      <a:pt x="2310" y="0"/>
                      <a:pt x="1499" y="103"/>
                      <a:pt x="834" y="328"/>
                    </a:cubicBezTo>
                    <a:cubicBezTo>
                      <a:pt x="1" y="359"/>
                      <a:pt x="649" y="1439"/>
                      <a:pt x="464" y="1902"/>
                    </a:cubicBezTo>
                    <a:cubicBezTo>
                      <a:pt x="837" y="1858"/>
                      <a:pt x="1212" y="1841"/>
                      <a:pt x="1585" y="1841"/>
                    </a:cubicBezTo>
                    <a:cubicBezTo>
                      <a:pt x="2842" y="1841"/>
                      <a:pt x="4065" y="2034"/>
                      <a:pt x="5046" y="2034"/>
                    </a:cubicBezTo>
                    <a:cubicBezTo>
                      <a:pt x="6013" y="2034"/>
                      <a:pt x="6744" y="1846"/>
                      <a:pt x="7037" y="1100"/>
                    </a:cubicBezTo>
                    <a:cubicBezTo>
                      <a:pt x="6460" y="419"/>
                      <a:pt x="4779" y="0"/>
                      <a:pt x="31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1802;p76"/>
              <p:cNvSpPr/>
              <p:nvPr/>
            </p:nvSpPr>
            <p:spPr>
              <a:xfrm>
                <a:off x="4553375" y="1607575"/>
                <a:ext cx="301700" cy="199075"/>
              </a:xfrm>
              <a:custGeom>
                <a:avLst/>
                <a:gdLst/>
                <a:ahLst/>
                <a:cxnLst/>
                <a:rect l="l" t="t" r="r" b="b"/>
                <a:pathLst>
                  <a:path w="12068" h="7963" extrusionOk="0">
                    <a:moveTo>
                      <a:pt x="10247" y="0"/>
                    </a:moveTo>
                    <a:cubicBezTo>
                      <a:pt x="10154" y="186"/>
                      <a:pt x="10247" y="525"/>
                      <a:pt x="9876" y="525"/>
                    </a:cubicBezTo>
                    <a:cubicBezTo>
                      <a:pt x="7130" y="741"/>
                      <a:pt x="5062" y="1482"/>
                      <a:pt x="2932" y="2099"/>
                    </a:cubicBezTo>
                    <a:cubicBezTo>
                      <a:pt x="3087" y="3488"/>
                      <a:pt x="1142" y="3303"/>
                      <a:pt x="1451" y="4753"/>
                    </a:cubicBezTo>
                    <a:cubicBezTo>
                      <a:pt x="988" y="5340"/>
                      <a:pt x="93" y="5525"/>
                      <a:pt x="0" y="6358"/>
                    </a:cubicBezTo>
                    <a:cubicBezTo>
                      <a:pt x="1173" y="6975"/>
                      <a:pt x="2377" y="7500"/>
                      <a:pt x="3642" y="7963"/>
                    </a:cubicBezTo>
                    <a:cubicBezTo>
                      <a:pt x="3796" y="7623"/>
                      <a:pt x="4105" y="7438"/>
                      <a:pt x="4753" y="7438"/>
                    </a:cubicBezTo>
                    <a:cubicBezTo>
                      <a:pt x="4198" y="6204"/>
                      <a:pt x="2500" y="5895"/>
                      <a:pt x="2901" y="3982"/>
                    </a:cubicBezTo>
                    <a:cubicBezTo>
                      <a:pt x="5494" y="3796"/>
                      <a:pt x="6451" y="2469"/>
                      <a:pt x="8395" y="1852"/>
                    </a:cubicBezTo>
                    <a:cubicBezTo>
                      <a:pt x="8619" y="1867"/>
                      <a:pt x="8831" y="1875"/>
                      <a:pt x="9034" y="1875"/>
                    </a:cubicBezTo>
                    <a:cubicBezTo>
                      <a:pt x="10922" y="1875"/>
                      <a:pt x="11872" y="1227"/>
                      <a:pt x="1206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1803;p76"/>
              <p:cNvSpPr/>
              <p:nvPr/>
            </p:nvSpPr>
            <p:spPr>
              <a:xfrm>
                <a:off x="6098000" y="1607200"/>
                <a:ext cx="15897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6359" h="2670" extrusionOk="0">
                    <a:moveTo>
                      <a:pt x="3635" y="0"/>
                    </a:moveTo>
                    <a:cubicBezTo>
                      <a:pt x="3559" y="0"/>
                      <a:pt x="3480" y="5"/>
                      <a:pt x="3396" y="15"/>
                    </a:cubicBezTo>
                    <a:cubicBezTo>
                      <a:pt x="3252" y="15"/>
                      <a:pt x="3082" y="550"/>
                      <a:pt x="2761" y="550"/>
                    </a:cubicBezTo>
                    <a:cubicBezTo>
                      <a:pt x="2737" y="550"/>
                      <a:pt x="2712" y="547"/>
                      <a:pt x="2686" y="540"/>
                    </a:cubicBezTo>
                    <a:lnTo>
                      <a:pt x="495" y="540"/>
                    </a:lnTo>
                    <a:cubicBezTo>
                      <a:pt x="1" y="2484"/>
                      <a:pt x="3087" y="1836"/>
                      <a:pt x="4136" y="2670"/>
                    </a:cubicBezTo>
                    <a:cubicBezTo>
                      <a:pt x="5031" y="2238"/>
                      <a:pt x="5463" y="1528"/>
                      <a:pt x="6358" y="1065"/>
                    </a:cubicBezTo>
                    <a:cubicBezTo>
                      <a:pt x="5033" y="950"/>
                      <a:pt x="4703" y="0"/>
                      <a:pt x="363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1804;p76"/>
              <p:cNvSpPr/>
              <p:nvPr/>
            </p:nvSpPr>
            <p:spPr>
              <a:xfrm>
                <a:off x="3123700" y="1866750"/>
                <a:ext cx="211425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8457" h="4232" extrusionOk="0">
                    <a:moveTo>
                      <a:pt x="1568" y="0"/>
                    </a:moveTo>
                    <a:cubicBezTo>
                      <a:pt x="1530" y="0"/>
                      <a:pt x="1491" y="1"/>
                      <a:pt x="1451" y="3"/>
                    </a:cubicBezTo>
                    <a:cubicBezTo>
                      <a:pt x="1914" y="1268"/>
                      <a:pt x="0" y="898"/>
                      <a:pt x="0" y="1855"/>
                    </a:cubicBezTo>
                    <a:cubicBezTo>
                      <a:pt x="154" y="1887"/>
                      <a:pt x="284" y="1901"/>
                      <a:pt x="395" y="1901"/>
                    </a:cubicBezTo>
                    <a:cubicBezTo>
                      <a:pt x="953" y="1901"/>
                      <a:pt x="1067" y="1560"/>
                      <a:pt x="1604" y="1560"/>
                    </a:cubicBezTo>
                    <a:cubicBezTo>
                      <a:pt x="1669" y="1560"/>
                      <a:pt x="1741" y="1566"/>
                      <a:pt x="1821" y="1577"/>
                    </a:cubicBezTo>
                    <a:cubicBezTo>
                      <a:pt x="1636" y="2225"/>
                      <a:pt x="402" y="2163"/>
                      <a:pt x="741" y="3182"/>
                    </a:cubicBezTo>
                    <a:cubicBezTo>
                      <a:pt x="955" y="3142"/>
                      <a:pt x="1139" y="3124"/>
                      <a:pt x="1297" y="3124"/>
                    </a:cubicBezTo>
                    <a:cubicBezTo>
                      <a:pt x="2489" y="3124"/>
                      <a:pt x="2295" y="4122"/>
                      <a:pt x="3303" y="4231"/>
                    </a:cubicBezTo>
                    <a:cubicBezTo>
                      <a:pt x="3431" y="4012"/>
                      <a:pt x="3894" y="3933"/>
                      <a:pt x="4417" y="3933"/>
                    </a:cubicBezTo>
                    <a:cubicBezTo>
                      <a:pt x="5149" y="3933"/>
                      <a:pt x="6001" y="4087"/>
                      <a:pt x="6234" y="4231"/>
                    </a:cubicBezTo>
                    <a:cubicBezTo>
                      <a:pt x="6265" y="3552"/>
                      <a:pt x="7592" y="3830"/>
                      <a:pt x="8055" y="3460"/>
                    </a:cubicBezTo>
                    <a:cubicBezTo>
                      <a:pt x="8457" y="2102"/>
                      <a:pt x="7222" y="1916"/>
                      <a:pt x="7315" y="805"/>
                    </a:cubicBezTo>
                    <a:lnTo>
                      <a:pt x="7315" y="805"/>
                    </a:lnTo>
                    <a:cubicBezTo>
                      <a:pt x="6878" y="900"/>
                      <a:pt x="6517" y="927"/>
                      <a:pt x="6192" y="927"/>
                    </a:cubicBezTo>
                    <a:cubicBezTo>
                      <a:pt x="5731" y="927"/>
                      <a:pt x="5342" y="872"/>
                      <a:pt x="4910" y="872"/>
                    </a:cubicBezTo>
                    <a:cubicBezTo>
                      <a:pt x="4550" y="872"/>
                      <a:pt x="4160" y="910"/>
                      <a:pt x="3673" y="1052"/>
                    </a:cubicBezTo>
                    <a:cubicBezTo>
                      <a:pt x="2686" y="903"/>
                      <a:pt x="2742" y="0"/>
                      <a:pt x="156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1805;p76"/>
              <p:cNvSpPr/>
              <p:nvPr/>
            </p:nvSpPr>
            <p:spPr>
              <a:xfrm>
                <a:off x="1886900" y="1932325"/>
                <a:ext cx="137375" cy="60375"/>
              </a:xfrm>
              <a:custGeom>
                <a:avLst/>
                <a:gdLst/>
                <a:ahLst/>
                <a:cxnLst/>
                <a:rect l="l" t="t" r="r" b="b"/>
                <a:pathLst>
                  <a:path w="5495" h="2415" extrusionOk="0">
                    <a:moveTo>
                      <a:pt x="2207" y="0"/>
                    </a:moveTo>
                    <a:cubicBezTo>
                      <a:pt x="2094" y="0"/>
                      <a:pt x="1968" y="10"/>
                      <a:pt x="1822" y="34"/>
                    </a:cubicBezTo>
                    <a:cubicBezTo>
                      <a:pt x="1381" y="474"/>
                      <a:pt x="1579" y="1405"/>
                      <a:pt x="468" y="1405"/>
                    </a:cubicBezTo>
                    <a:cubicBezTo>
                      <a:pt x="333" y="1405"/>
                      <a:pt x="178" y="1391"/>
                      <a:pt x="1" y="1361"/>
                    </a:cubicBezTo>
                    <a:lnTo>
                      <a:pt x="1" y="1361"/>
                    </a:lnTo>
                    <a:cubicBezTo>
                      <a:pt x="29" y="2218"/>
                      <a:pt x="1036" y="2414"/>
                      <a:pt x="2262" y="2414"/>
                    </a:cubicBezTo>
                    <a:cubicBezTo>
                      <a:pt x="2361" y="2414"/>
                      <a:pt x="2461" y="2413"/>
                      <a:pt x="2562" y="2410"/>
                    </a:cubicBezTo>
                    <a:cubicBezTo>
                      <a:pt x="2527" y="1827"/>
                      <a:pt x="2711" y="1644"/>
                      <a:pt x="3003" y="1644"/>
                    </a:cubicBezTo>
                    <a:cubicBezTo>
                      <a:pt x="3493" y="1644"/>
                      <a:pt x="4286" y="2159"/>
                      <a:pt x="4858" y="2159"/>
                    </a:cubicBezTo>
                    <a:cubicBezTo>
                      <a:pt x="5153" y="2159"/>
                      <a:pt x="5389" y="2022"/>
                      <a:pt x="5494" y="1608"/>
                    </a:cubicBezTo>
                    <a:cubicBezTo>
                      <a:pt x="4044" y="1330"/>
                      <a:pt x="5000" y="960"/>
                      <a:pt x="4044" y="281"/>
                    </a:cubicBezTo>
                    <a:cubicBezTo>
                      <a:pt x="3882" y="313"/>
                      <a:pt x="3744" y="326"/>
                      <a:pt x="3623" y="326"/>
                    </a:cubicBezTo>
                    <a:cubicBezTo>
                      <a:pt x="3022" y="326"/>
                      <a:pt x="2846" y="0"/>
                      <a:pt x="220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1806;p76"/>
              <p:cNvSpPr/>
              <p:nvPr/>
            </p:nvSpPr>
            <p:spPr>
              <a:xfrm>
                <a:off x="3450825" y="2065525"/>
                <a:ext cx="185975" cy="2195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780" extrusionOk="0">
                    <a:moveTo>
                      <a:pt x="4115" y="1"/>
                    </a:moveTo>
                    <a:cubicBezTo>
                      <a:pt x="3004" y="1"/>
                      <a:pt x="2352" y="345"/>
                      <a:pt x="1575" y="539"/>
                    </a:cubicBezTo>
                    <a:cubicBezTo>
                      <a:pt x="1853" y="1990"/>
                      <a:pt x="988" y="2607"/>
                      <a:pt x="1204" y="4026"/>
                    </a:cubicBezTo>
                    <a:cubicBezTo>
                      <a:pt x="1791" y="4242"/>
                      <a:pt x="2408" y="4428"/>
                      <a:pt x="3056" y="4520"/>
                    </a:cubicBezTo>
                    <a:cubicBezTo>
                      <a:pt x="3175" y="5256"/>
                      <a:pt x="2381" y="5736"/>
                      <a:pt x="1741" y="5736"/>
                    </a:cubicBezTo>
                    <a:cubicBezTo>
                      <a:pt x="1549" y="5736"/>
                      <a:pt x="1371" y="5693"/>
                      <a:pt x="1235" y="5600"/>
                    </a:cubicBezTo>
                    <a:lnTo>
                      <a:pt x="1235" y="5600"/>
                    </a:lnTo>
                    <a:cubicBezTo>
                      <a:pt x="927" y="6773"/>
                      <a:pt x="1482" y="7359"/>
                      <a:pt x="1945" y="7977"/>
                    </a:cubicBezTo>
                    <a:cubicBezTo>
                      <a:pt x="1328" y="8224"/>
                      <a:pt x="1" y="7977"/>
                      <a:pt x="124" y="8779"/>
                    </a:cubicBezTo>
                    <a:cubicBezTo>
                      <a:pt x="1680" y="8582"/>
                      <a:pt x="3235" y="8483"/>
                      <a:pt x="4806" y="8483"/>
                    </a:cubicBezTo>
                    <a:cubicBezTo>
                      <a:pt x="5199" y="8483"/>
                      <a:pt x="5593" y="8489"/>
                      <a:pt x="5988" y="8501"/>
                    </a:cubicBezTo>
                    <a:cubicBezTo>
                      <a:pt x="6266" y="7359"/>
                      <a:pt x="6050" y="6619"/>
                      <a:pt x="7439" y="5878"/>
                    </a:cubicBezTo>
                    <a:cubicBezTo>
                      <a:pt x="6945" y="5600"/>
                      <a:pt x="6327" y="5415"/>
                      <a:pt x="5957" y="5076"/>
                    </a:cubicBezTo>
                    <a:cubicBezTo>
                      <a:pt x="6420" y="3502"/>
                      <a:pt x="3519" y="3255"/>
                      <a:pt x="4877" y="1866"/>
                    </a:cubicBezTo>
                    <a:cubicBezTo>
                      <a:pt x="4383" y="1619"/>
                      <a:pt x="3766" y="1434"/>
                      <a:pt x="3396" y="1064"/>
                    </a:cubicBezTo>
                    <a:cubicBezTo>
                      <a:pt x="3920" y="848"/>
                      <a:pt x="4538" y="693"/>
                      <a:pt x="4507" y="14"/>
                    </a:cubicBezTo>
                    <a:cubicBezTo>
                      <a:pt x="4370" y="5"/>
                      <a:pt x="4240" y="1"/>
                      <a:pt x="41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1807;p76"/>
              <p:cNvSpPr/>
              <p:nvPr/>
            </p:nvSpPr>
            <p:spPr>
              <a:xfrm>
                <a:off x="3375225" y="2165400"/>
                <a:ext cx="8720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933" extrusionOk="0">
                    <a:moveTo>
                      <a:pt x="1667" y="1"/>
                    </a:moveTo>
                    <a:cubicBezTo>
                      <a:pt x="1652" y="579"/>
                      <a:pt x="1459" y="680"/>
                      <a:pt x="1190" y="680"/>
                    </a:cubicBezTo>
                    <a:cubicBezTo>
                      <a:pt x="1047" y="680"/>
                      <a:pt x="882" y="651"/>
                      <a:pt x="711" y="651"/>
                    </a:cubicBezTo>
                    <a:cubicBezTo>
                      <a:pt x="537" y="651"/>
                      <a:pt x="356" y="681"/>
                      <a:pt x="186" y="803"/>
                    </a:cubicBezTo>
                    <a:cubicBezTo>
                      <a:pt x="247" y="1574"/>
                      <a:pt x="0" y="2531"/>
                      <a:pt x="556" y="2932"/>
                    </a:cubicBezTo>
                    <a:cubicBezTo>
                      <a:pt x="1389" y="2655"/>
                      <a:pt x="2778" y="2747"/>
                      <a:pt x="3488" y="2408"/>
                    </a:cubicBezTo>
                    <a:cubicBezTo>
                      <a:pt x="3087" y="1297"/>
                      <a:pt x="3395" y="1235"/>
                      <a:pt x="348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1808;p76"/>
              <p:cNvSpPr/>
              <p:nvPr/>
            </p:nvSpPr>
            <p:spPr>
              <a:xfrm>
                <a:off x="6475300" y="2371400"/>
                <a:ext cx="138125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187" extrusionOk="0">
                    <a:moveTo>
                      <a:pt x="402" y="1"/>
                    </a:moveTo>
                    <a:cubicBezTo>
                      <a:pt x="679" y="1266"/>
                      <a:pt x="0" y="1821"/>
                      <a:pt x="31" y="2932"/>
                    </a:cubicBezTo>
                    <a:cubicBezTo>
                      <a:pt x="241" y="3079"/>
                      <a:pt x="403" y="3136"/>
                      <a:pt x="541" y="3136"/>
                    </a:cubicBezTo>
                    <a:cubicBezTo>
                      <a:pt x="1034" y="3136"/>
                      <a:pt x="1196" y="2396"/>
                      <a:pt x="2031" y="2396"/>
                    </a:cubicBezTo>
                    <a:cubicBezTo>
                      <a:pt x="2091" y="2396"/>
                      <a:pt x="2155" y="2400"/>
                      <a:pt x="2222" y="2408"/>
                    </a:cubicBezTo>
                    <a:cubicBezTo>
                      <a:pt x="2895" y="2437"/>
                      <a:pt x="2542" y="3187"/>
                      <a:pt x="3212" y="3187"/>
                    </a:cubicBezTo>
                    <a:cubicBezTo>
                      <a:pt x="3249" y="3187"/>
                      <a:pt x="3290" y="3184"/>
                      <a:pt x="3333" y="3179"/>
                    </a:cubicBezTo>
                    <a:cubicBezTo>
                      <a:pt x="4136" y="2531"/>
                      <a:pt x="4012" y="1204"/>
                      <a:pt x="5525" y="1081"/>
                    </a:cubicBezTo>
                    <a:cubicBezTo>
                      <a:pt x="3611" y="865"/>
                      <a:pt x="2408" y="155"/>
                      <a:pt x="40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Google Shape;1809;p76"/>
              <p:cNvSpPr/>
              <p:nvPr/>
            </p:nvSpPr>
            <p:spPr>
              <a:xfrm>
                <a:off x="6318675" y="2450875"/>
                <a:ext cx="239975" cy="22607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9043" extrusionOk="0">
                    <a:moveTo>
                      <a:pt x="7407" y="0"/>
                    </a:moveTo>
                    <a:cubicBezTo>
                      <a:pt x="7839" y="1266"/>
                      <a:pt x="7222" y="1852"/>
                      <a:pt x="7778" y="3210"/>
                    </a:cubicBezTo>
                    <a:cubicBezTo>
                      <a:pt x="7500" y="3210"/>
                      <a:pt x="7315" y="3488"/>
                      <a:pt x="7407" y="3735"/>
                    </a:cubicBezTo>
                    <a:cubicBezTo>
                      <a:pt x="6204" y="4074"/>
                      <a:pt x="5093" y="4599"/>
                      <a:pt x="4105" y="5339"/>
                    </a:cubicBezTo>
                    <a:cubicBezTo>
                      <a:pt x="2809" y="5802"/>
                      <a:pt x="494" y="5525"/>
                      <a:pt x="432" y="6913"/>
                    </a:cubicBezTo>
                    <a:cubicBezTo>
                      <a:pt x="381" y="7160"/>
                      <a:pt x="587" y="7222"/>
                      <a:pt x="878" y="7222"/>
                    </a:cubicBezTo>
                    <a:cubicBezTo>
                      <a:pt x="1170" y="7222"/>
                      <a:pt x="1547" y="7160"/>
                      <a:pt x="1838" y="7160"/>
                    </a:cubicBezTo>
                    <a:cubicBezTo>
                      <a:pt x="2130" y="7160"/>
                      <a:pt x="2336" y="7222"/>
                      <a:pt x="2284" y="7469"/>
                    </a:cubicBezTo>
                    <a:lnTo>
                      <a:pt x="62" y="7438"/>
                    </a:lnTo>
                    <a:lnTo>
                      <a:pt x="62" y="7438"/>
                    </a:lnTo>
                    <a:cubicBezTo>
                      <a:pt x="0" y="8395"/>
                      <a:pt x="926" y="8611"/>
                      <a:pt x="1543" y="9043"/>
                    </a:cubicBezTo>
                    <a:cubicBezTo>
                      <a:pt x="1790" y="8086"/>
                      <a:pt x="2685" y="7561"/>
                      <a:pt x="3735" y="7191"/>
                    </a:cubicBezTo>
                    <a:cubicBezTo>
                      <a:pt x="4136" y="7191"/>
                      <a:pt x="4506" y="7284"/>
                      <a:pt x="4846" y="7469"/>
                    </a:cubicBezTo>
                    <a:cubicBezTo>
                      <a:pt x="5988" y="6420"/>
                      <a:pt x="8426" y="6327"/>
                      <a:pt x="9598" y="5339"/>
                    </a:cubicBezTo>
                    <a:cubicBezTo>
                      <a:pt x="9537" y="3426"/>
                      <a:pt x="8796" y="2006"/>
                      <a:pt x="888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1810;p76"/>
              <p:cNvSpPr/>
              <p:nvPr/>
            </p:nvSpPr>
            <p:spPr>
              <a:xfrm>
                <a:off x="4085825" y="2576575"/>
                <a:ext cx="597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114" extrusionOk="0">
                    <a:moveTo>
                      <a:pt x="975" y="0"/>
                    </a:moveTo>
                    <a:cubicBezTo>
                      <a:pt x="788" y="0"/>
                      <a:pt x="586" y="12"/>
                      <a:pt x="370" y="34"/>
                    </a:cubicBezTo>
                    <a:cubicBezTo>
                      <a:pt x="401" y="250"/>
                      <a:pt x="216" y="281"/>
                      <a:pt x="0" y="311"/>
                    </a:cubicBezTo>
                    <a:cubicBezTo>
                      <a:pt x="93" y="1052"/>
                      <a:pt x="1204" y="497"/>
                      <a:pt x="2160" y="1114"/>
                    </a:cubicBezTo>
                    <a:cubicBezTo>
                      <a:pt x="2390" y="273"/>
                      <a:pt x="1862" y="0"/>
                      <a:pt x="97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1811;p76"/>
              <p:cNvSpPr/>
              <p:nvPr/>
            </p:nvSpPr>
            <p:spPr>
              <a:xfrm>
                <a:off x="6128100" y="2784800"/>
                <a:ext cx="65600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2599" extrusionOk="0">
                    <a:moveTo>
                      <a:pt x="1826" y="0"/>
                    </a:moveTo>
                    <a:cubicBezTo>
                      <a:pt x="1078" y="0"/>
                      <a:pt x="299" y="557"/>
                      <a:pt x="0" y="994"/>
                    </a:cubicBezTo>
                    <a:cubicBezTo>
                      <a:pt x="556" y="1364"/>
                      <a:pt x="957" y="1951"/>
                      <a:pt x="1081" y="2599"/>
                    </a:cubicBezTo>
                    <a:cubicBezTo>
                      <a:pt x="2624" y="2537"/>
                      <a:pt x="2500" y="1303"/>
                      <a:pt x="2562" y="223"/>
                    </a:cubicBezTo>
                    <a:cubicBezTo>
                      <a:pt x="2334" y="65"/>
                      <a:pt x="2082" y="0"/>
                      <a:pt x="182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1812;p76"/>
              <p:cNvSpPr/>
              <p:nvPr/>
            </p:nvSpPr>
            <p:spPr>
              <a:xfrm>
                <a:off x="1887675" y="2789575"/>
                <a:ext cx="363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050" extrusionOk="0">
                    <a:moveTo>
                      <a:pt x="1" y="1"/>
                    </a:moveTo>
                    <a:lnTo>
                      <a:pt x="1" y="1050"/>
                    </a:lnTo>
                    <a:lnTo>
                      <a:pt x="1451" y="1050"/>
                    </a:lnTo>
                    <a:cubicBezTo>
                      <a:pt x="1389" y="402"/>
                      <a:pt x="927" y="62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1813;p76"/>
              <p:cNvSpPr/>
              <p:nvPr/>
            </p:nvSpPr>
            <p:spPr>
              <a:xfrm>
                <a:off x="1947500" y="2790350"/>
                <a:ext cx="4360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341" extrusionOk="0">
                    <a:moveTo>
                      <a:pt x="107" y="1"/>
                    </a:moveTo>
                    <a:cubicBezTo>
                      <a:pt x="1" y="774"/>
                      <a:pt x="194" y="1340"/>
                      <a:pt x="1125" y="1340"/>
                    </a:cubicBezTo>
                    <a:cubicBezTo>
                      <a:pt x="1271" y="1340"/>
                      <a:pt x="1435" y="1326"/>
                      <a:pt x="1620" y="1297"/>
                    </a:cubicBezTo>
                    <a:cubicBezTo>
                      <a:pt x="1743" y="834"/>
                      <a:pt x="1589" y="309"/>
                      <a:pt x="12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1814;p76"/>
              <p:cNvSpPr/>
              <p:nvPr/>
            </p:nvSpPr>
            <p:spPr>
              <a:xfrm>
                <a:off x="1996475" y="2816575"/>
                <a:ext cx="370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347" extrusionOk="0">
                    <a:moveTo>
                      <a:pt x="0" y="1"/>
                    </a:moveTo>
                    <a:lnTo>
                      <a:pt x="0" y="1328"/>
                    </a:lnTo>
                    <a:cubicBezTo>
                      <a:pt x="108" y="1341"/>
                      <a:pt x="205" y="1347"/>
                      <a:pt x="293" y="1347"/>
                    </a:cubicBezTo>
                    <a:cubicBezTo>
                      <a:pt x="837" y="1347"/>
                      <a:pt x="1057" y="1130"/>
                      <a:pt x="1482" y="1050"/>
                    </a:cubicBezTo>
                    <a:cubicBezTo>
                      <a:pt x="1420" y="371"/>
                      <a:pt x="957" y="32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Google Shape;1815;p76"/>
              <p:cNvSpPr/>
              <p:nvPr/>
            </p:nvSpPr>
            <p:spPr>
              <a:xfrm>
                <a:off x="1757300" y="2829700"/>
                <a:ext cx="349525" cy="106500"/>
              </a:xfrm>
              <a:custGeom>
                <a:avLst/>
                <a:gdLst/>
                <a:ahLst/>
                <a:cxnLst/>
                <a:rect l="l" t="t" r="r" b="b"/>
                <a:pathLst>
                  <a:path w="13981" h="4260" extrusionOk="0">
                    <a:moveTo>
                      <a:pt x="802" y="0"/>
                    </a:moveTo>
                    <a:cubicBezTo>
                      <a:pt x="648" y="525"/>
                      <a:pt x="0" y="679"/>
                      <a:pt x="62" y="1328"/>
                    </a:cubicBezTo>
                    <a:cubicBezTo>
                      <a:pt x="150" y="1335"/>
                      <a:pt x="233" y="1338"/>
                      <a:pt x="311" y="1338"/>
                    </a:cubicBezTo>
                    <a:cubicBezTo>
                      <a:pt x="1355" y="1338"/>
                      <a:pt x="1591" y="731"/>
                      <a:pt x="2664" y="731"/>
                    </a:cubicBezTo>
                    <a:cubicBezTo>
                      <a:pt x="2865" y="731"/>
                      <a:pt x="3094" y="753"/>
                      <a:pt x="3364" y="803"/>
                    </a:cubicBezTo>
                    <a:cubicBezTo>
                      <a:pt x="4907" y="1019"/>
                      <a:pt x="5061" y="2223"/>
                      <a:pt x="6666" y="2408"/>
                    </a:cubicBezTo>
                    <a:cubicBezTo>
                      <a:pt x="6794" y="2431"/>
                      <a:pt x="6943" y="2439"/>
                      <a:pt x="7104" y="2439"/>
                    </a:cubicBezTo>
                    <a:cubicBezTo>
                      <a:pt x="7596" y="2439"/>
                      <a:pt x="8202" y="2359"/>
                      <a:pt x="8693" y="2359"/>
                    </a:cubicBezTo>
                    <a:cubicBezTo>
                      <a:pt x="9126" y="2359"/>
                      <a:pt x="9469" y="2421"/>
                      <a:pt x="9567" y="2655"/>
                    </a:cubicBezTo>
                    <a:cubicBezTo>
                      <a:pt x="8240" y="2685"/>
                      <a:pt x="8672" y="3025"/>
                      <a:pt x="8857" y="3735"/>
                    </a:cubicBezTo>
                    <a:cubicBezTo>
                      <a:pt x="9037" y="3713"/>
                      <a:pt x="9200" y="3704"/>
                      <a:pt x="9351" y="3704"/>
                    </a:cubicBezTo>
                    <a:cubicBezTo>
                      <a:pt x="10288" y="3704"/>
                      <a:pt x="10728" y="4073"/>
                      <a:pt x="11419" y="4259"/>
                    </a:cubicBezTo>
                    <a:cubicBezTo>
                      <a:pt x="11438" y="3794"/>
                      <a:pt x="11983" y="3711"/>
                      <a:pt x="12643" y="3711"/>
                    </a:cubicBezTo>
                    <a:cubicBezTo>
                      <a:pt x="13016" y="3711"/>
                      <a:pt x="13425" y="3737"/>
                      <a:pt x="13796" y="3737"/>
                    </a:cubicBezTo>
                    <a:cubicBezTo>
                      <a:pt x="13859" y="3737"/>
                      <a:pt x="13920" y="3737"/>
                      <a:pt x="13980" y="3735"/>
                    </a:cubicBezTo>
                    <a:cubicBezTo>
                      <a:pt x="13456" y="1976"/>
                      <a:pt x="11419" y="2192"/>
                      <a:pt x="9228" y="2130"/>
                    </a:cubicBezTo>
                    <a:cubicBezTo>
                      <a:pt x="9475" y="1420"/>
                      <a:pt x="8487" y="1605"/>
                      <a:pt x="8487" y="1081"/>
                    </a:cubicBezTo>
                    <a:cubicBezTo>
                      <a:pt x="7685" y="772"/>
                      <a:pt x="6450" y="741"/>
                      <a:pt x="629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1816;p76"/>
              <p:cNvSpPr/>
              <p:nvPr/>
            </p:nvSpPr>
            <p:spPr>
              <a:xfrm>
                <a:off x="2022625" y="2842825"/>
                <a:ext cx="51875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869" extrusionOk="0">
                    <a:moveTo>
                      <a:pt x="436" y="0"/>
                    </a:moveTo>
                    <a:lnTo>
                      <a:pt x="436" y="0"/>
                    </a:lnTo>
                    <a:cubicBezTo>
                      <a:pt x="1" y="557"/>
                      <a:pt x="654" y="868"/>
                      <a:pt x="1230" y="868"/>
                    </a:cubicBezTo>
                    <a:cubicBezTo>
                      <a:pt x="1676" y="868"/>
                      <a:pt x="2075" y="682"/>
                      <a:pt x="1886" y="278"/>
                    </a:cubicBezTo>
                    <a:cubicBezTo>
                      <a:pt x="1824" y="31"/>
                      <a:pt x="1447" y="17"/>
                      <a:pt x="1038" y="17"/>
                    </a:cubicBezTo>
                    <a:cubicBezTo>
                      <a:pt x="987" y="17"/>
                      <a:pt x="935" y="17"/>
                      <a:pt x="884" y="17"/>
                    </a:cubicBezTo>
                    <a:cubicBezTo>
                      <a:pt x="729" y="17"/>
                      <a:pt x="574" y="16"/>
                      <a:pt x="43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1817;p76"/>
              <p:cNvSpPr/>
              <p:nvPr/>
            </p:nvSpPr>
            <p:spPr>
              <a:xfrm>
                <a:off x="6164150" y="2890075"/>
                <a:ext cx="98225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894" extrusionOk="0">
                    <a:moveTo>
                      <a:pt x="2118" y="1"/>
                    </a:moveTo>
                    <a:cubicBezTo>
                      <a:pt x="1069" y="1"/>
                      <a:pt x="1" y="482"/>
                      <a:pt x="40" y="1320"/>
                    </a:cubicBezTo>
                    <a:cubicBezTo>
                      <a:pt x="657" y="1999"/>
                      <a:pt x="1398" y="2523"/>
                      <a:pt x="2231" y="2894"/>
                    </a:cubicBezTo>
                    <a:cubicBezTo>
                      <a:pt x="2694" y="2091"/>
                      <a:pt x="3928" y="1844"/>
                      <a:pt x="3712" y="517"/>
                    </a:cubicBezTo>
                    <a:cubicBezTo>
                      <a:pt x="3337" y="165"/>
                      <a:pt x="2731" y="1"/>
                      <a:pt x="21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1818;p76"/>
              <p:cNvSpPr/>
              <p:nvPr/>
            </p:nvSpPr>
            <p:spPr>
              <a:xfrm>
                <a:off x="5928275" y="2895600"/>
                <a:ext cx="53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1902" extrusionOk="0">
                    <a:moveTo>
                      <a:pt x="959" y="0"/>
                    </a:moveTo>
                    <a:cubicBezTo>
                      <a:pt x="857" y="0"/>
                      <a:pt x="753" y="6"/>
                      <a:pt x="648" y="19"/>
                    </a:cubicBezTo>
                    <a:cubicBezTo>
                      <a:pt x="0" y="1068"/>
                      <a:pt x="185" y="235"/>
                      <a:pt x="648" y="1901"/>
                    </a:cubicBezTo>
                    <a:cubicBezTo>
                      <a:pt x="1698" y="1716"/>
                      <a:pt x="1698" y="852"/>
                      <a:pt x="2130" y="296"/>
                    </a:cubicBezTo>
                    <a:cubicBezTo>
                      <a:pt x="1759" y="99"/>
                      <a:pt x="1369" y="0"/>
                      <a:pt x="95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1819;p76"/>
              <p:cNvSpPr/>
              <p:nvPr/>
            </p:nvSpPr>
            <p:spPr>
              <a:xfrm>
                <a:off x="1877650" y="2909175"/>
                <a:ext cx="683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1081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412" y="988"/>
                      <a:pt x="690" y="967"/>
                      <a:pt x="925" y="967"/>
                    </a:cubicBezTo>
                    <a:cubicBezTo>
                      <a:pt x="1114" y="967"/>
                      <a:pt x="1275" y="980"/>
                      <a:pt x="1456" y="980"/>
                    </a:cubicBezTo>
                    <a:cubicBezTo>
                      <a:pt x="1727" y="980"/>
                      <a:pt x="2044" y="951"/>
                      <a:pt x="2562" y="803"/>
                    </a:cubicBezTo>
                    <a:cubicBezTo>
                      <a:pt x="2731" y="84"/>
                      <a:pt x="2018" y="2"/>
                      <a:pt x="1174" y="2"/>
                    </a:cubicBezTo>
                    <a:cubicBezTo>
                      <a:pt x="926" y="2"/>
                      <a:pt x="665" y="9"/>
                      <a:pt x="413" y="9"/>
                    </a:cubicBezTo>
                    <a:cubicBezTo>
                      <a:pt x="272" y="9"/>
                      <a:pt x="133" y="7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oogle Shape;1820;p76"/>
              <p:cNvSpPr/>
              <p:nvPr/>
            </p:nvSpPr>
            <p:spPr>
              <a:xfrm>
                <a:off x="2124550" y="2909175"/>
                <a:ext cx="6245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1102" extrusionOk="0">
                    <a:moveTo>
                      <a:pt x="0" y="0"/>
                    </a:moveTo>
                    <a:lnTo>
                      <a:pt x="0" y="1080"/>
                    </a:lnTo>
                    <a:cubicBezTo>
                      <a:pt x="251" y="1092"/>
                      <a:pt x="498" y="1101"/>
                      <a:pt x="731" y="1101"/>
                    </a:cubicBezTo>
                    <a:cubicBezTo>
                      <a:pt x="1737" y="1101"/>
                      <a:pt x="2498" y="927"/>
                      <a:pt x="222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1821;p76"/>
              <p:cNvSpPr/>
              <p:nvPr/>
            </p:nvSpPr>
            <p:spPr>
              <a:xfrm>
                <a:off x="3061975" y="2936175"/>
                <a:ext cx="463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853" h="1050" extrusionOk="0">
                    <a:moveTo>
                      <a:pt x="988" y="0"/>
                    </a:moveTo>
                    <a:cubicBezTo>
                      <a:pt x="988" y="525"/>
                      <a:pt x="0" y="340"/>
                      <a:pt x="278" y="1050"/>
                    </a:cubicBezTo>
                    <a:lnTo>
                      <a:pt x="1729" y="1050"/>
                    </a:lnTo>
                    <a:cubicBezTo>
                      <a:pt x="1852" y="463"/>
                      <a:pt x="1636" y="62"/>
                      <a:pt x="9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1822;p76"/>
              <p:cNvSpPr/>
              <p:nvPr/>
            </p:nvSpPr>
            <p:spPr>
              <a:xfrm>
                <a:off x="6238425" y="2976300"/>
                <a:ext cx="1551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3982" extrusionOk="0">
                    <a:moveTo>
                      <a:pt x="2562" y="0"/>
                    </a:moveTo>
                    <a:cubicBezTo>
                      <a:pt x="2038" y="340"/>
                      <a:pt x="2192" y="1142"/>
                      <a:pt x="2192" y="1852"/>
                    </a:cubicBezTo>
                    <a:cubicBezTo>
                      <a:pt x="1897" y="1749"/>
                      <a:pt x="1651" y="1704"/>
                      <a:pt x="1440" y="1704"/>
                    </a:cubicBezTo>
                    <a:cubicBezTo>
                      <a:pt x="768" y="1704"/>
                      <a:pt x="447" y="2161"/>
                      <a:pt x="1" y="2654"/>
                    </a:cubicBezTo>
                    <a:cubicBezTo>
                      <a:pt x="225" y="2816"/>
                      <a:pt x="405" y="2870"/>
                      <a:pt x="576" y="2870"/>
                    </a:cubicBezTo>
                    <a:cubicBezTo>
                      <a:pt x="934" y="2870"/>
                      <a:pt x="1253" y="2632"/>
                      <a:pt x="1860" y="2632"/>
                    </a:cubicBezTo>
                    <a:cubicBezTo>
                      <a:pt x="1962" y="2632"/>
                      <a:pt x="2072" y="2639"/>
                      <a:pt x="2192" y="2654"/>
                    </a:cubicBezTo>
                    <a:cubicBezTo>
                      <a:pt x="2068" y="3272"/>
                      <a:pt x="1420" y="3796"/>
                      <a:pt x="2562" y="3981"/>
                    </a:cubicBezTo>
                    <a:cubicBezTo>
                      <a:pt x="3027" y="3297"/>
                      <a:pt x="3880" y="2880"/>
                      <a:pt x="5293" y="2880"/>
                    </a:cubicBezTo>
                    <a:cubicBezTo>
                      <a:pt x="5474" y="2880"/>
                      <a:pt x="5665" y="2887"/>
                      <a:pt x="5864" y="2901"/>
                    </a:cubicBezTo>
                    <a:cubicBezTo>
                      <a:pt x="6204" y="1698"/>
                      <a:pt x="4692" y="1821"/>
                      <a:pt x="4013" y="1327"/>
                    </a:cubicBezTo>
                    <a:cubicBezTo>
                      <a:pt x="4105" y="432"/>
                      <a:pt x="3612" y="31"/>
                      <a:pt x="256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1823;p76"/>
              <p:cNvSpPr/>
              <p:nvPr/>
            </p:nvSpPr>
            <p:spPr>
              <a:xfrm>
                <a:off x="5296375" y="3061925"/>
                <a:ext cx="81025" cy="66850"/>
              </a:xfrm>
              <a:custGeom>
                <a:avLst/>
                <a:gdLst/>
                <a:ahLst/>
                <a:cxnLst/>
                <a:rect l="l" t="t" r="r" b="b"/>
                <a:pathLst>
                  <a:path w="3241" h="2674" extrusionOk="0">
                    <a:moveTo>
                      <a:pt x="1389" y="1"/>
                    </a:moveTo>
                    <a:lnTo>
                      <a:pt x="1389" y="1"/>
                    </a:lnTo>
                    <a:cubicBezTo>
                      <a:pt x="1914" y="1575"/>
                      <a:pt x="0" y="1914"/>
                      <a:pt x="1389" y="2655"/>
                    </a:cubicBezTo>
                    <a:cubicBezTo>
                      <a:pt x="1485" y="2668"/>
                      <a:pt x="1572" y="2673"/>
                      <a:pt x="1651" y="2673"/>
                    </a:cubicBezTo>
                    <a:cubicBezTo>
                      <a:pt x="2539" y="2673"/>
                      <a:pt x="2447" y="1940"/>
                      <a:pt x="3241" y="1883"/>
                    </a:cubicBezTo>
                    <a:cubicBezTo>
                      <a:pt x="2932" y="1019"/>
                      <a:pt x="2161" y="526"/>
                      <a:pt x="138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1824;p76"/>
              <p:cNvSpPr/>
              <p:nvPr/>
            </p:nvSpPr>
            <p:spPr>
              <a:xfrm>
                <a:off x="5935975" y="3121900"/>
                <a:ext cx="233050" cy="207875"/>
              </a:xfrm>
              <a:custGeom>
                <a:avLst/>
                <a:gdLst/>
                <a:ahLst/>
                <a:cxnLst/>
                <a:rect l="l" t="t" r="r" b="b"/>
                <a:pathLst>
                  <a:path w="9322" h="8315" extrusionOk="0">
                    <a:moveTo>
                      <a:pt x="6183" y="0"/>
                    </a:moveTo>
                    <a:cubicBezTo>
                      <a:pt x="6081" y="0"/>
                      <a:pt x="5975" y="3"/>
                      <a:pt x="5865" y="9"/>
                    </a:cubicBezTo>
                    <a:cubicBezTo>
                      <a:pt x="5525" y="2787"/>
                      <a:pt x="649" y="2231"/>
                      <a:pt x="1" y="4793"/>
                    </a:cubicBezTo>
                    <a:cubicBezTo>
                      <a:pt x="340" y="5873"/>
                      <a:pt x="1945" y="6027"/>
                      <a:pt x="1822" y="7447"/>
                    </a:cubicBezTo>
                    <a:cubicBezTo>
                      <a:pt x="2090" y="7402"/>
                      <a:pt x="2322" y="7382"/>
                      <a:pt x="2528" y="7382"/>
                    </a:cubicBezTo>
                    <a:cubicBezTo>
                      <a:pt x="3944" y="7382"/>
                      <a:pt x="4082" y="8314"/>
                      <a:pt x="5497" y="8314"/>
                    </a:cubicBezTo>
                    <a:cubicBezTo>
                      <a:pt x="5703" y="8314"/>
                      <a:pt x="5936" y="8294"/>
                      <a:pt x="6204" y="8249"/>
                    </a:cubicBezTo>
                    <a:cubicBezTo>
                      <a:pt x="6112" y="7632"/>
                      <a:pt x="7284" y="7941"/>
                      <a:pt x="7315" y="7447"/>
                    </a:cubicBezTo>
                    <a:cubicBezTo>
                      <a:pt x="7037" y="7385"/>
                      <a:pt x="6605" y="7447"/>
                      <a:pt x="6605" y="7169"/>
                    </a:cubicBezTo>
                    <a:cubicBezTo>
                      <a:pt x="7809" y="6799"/>
                      <a:pt x="7192" y="5163"/>
                      <a:pt x="8426" y="4793"/>
                    </a:cubicBezTo>
                    <a:cubicBezTo>
                      <a:pt x="7593" y="3929"/>
                      <a:pt x="8735" y="3034"/>
                      <a:pt x="8056" y="2385"/>
                    </a:cubicBezTo>
                    <a:cubicBezTo>
                      <a:pt x="8704" y="2169"/>
                      <a:pt x="9321" y="1892"/>
                      <a:pt x="9167" y="1089"/>
                    </a:cubicBezTo>
                    <a:cubicBezTo>
                      <a:pt x="8330" y="599"/>
                      <a:pt x="7655" y="0"/>
                      <a:pt x="618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1825;p76"/>
              <p:cNvSpPr/>
              <p:nvPr/>
            </p:nvSpPr>
            <p:spPr>
              <a:xfrm>
                <a:off x="5642800" y="3135225"/>
                <a:ext cx="231475" cy="195125"/>
              </a:xfrm>
              <a:custGeom>
                <a:avLst/>
                <a:gdLst/>
                <a:ahLst/>
                <a:cxnLst/>
                <a:rect l="l" t="t" r="r" b="b"/>
                <a:pathLst>
                  <a:path w="9259" h="7805" extrusionOk="0">
                    <a:moveTo>
                      <a:pt x="1821" y="1"/>
                    </a:moveTo>
                    <a:cubicBezTo>
                      <a:pt x="1842" y="391"/>
                      <a:pt x="1745" y="511"/>
                      <a:pt x="1570" y="511"/>
                    </a:cubicBezTo>
                    <a:cubicBezTo>
                      <a:pt x="1290" y="511"/>
                      <a:pt x="814" y="204"/>
                      <a:pt x="311" y="204"/>
                    </a:cubicBezTo>
                    <a:cubicBezTo>
                      <a:pt x="208" y="204"/>
                      <a:pt x="104" y="217"/>
                      <a:pt x="0" y="248"/>
                    </a:cubicBezTo>
                    <a:cubicBezTo>
                      <a:pt x="0" y="3365"/>
                      <a:pt x="5154" y="2717"/>
                      <a:pt x="4414" y="6358"/>
                    </a:cubicBezTo>
                    <a:cubicBezTo>
                      <a:pt x="5949" y="6491"/>
                      <a:pt x="6554" y="7805"/>
                      <a:pt x="7767" y="7805"/>
                    </a:cubicBezTo>
                    <a:cubicBezTo>
                      <a:pt x="7967" y="7805"/>
                      <a:pt x="8185" y="7769"/>
                      <a:pt x="8426" y="7685"/>
                    </a:cubicBezTo>
                    <a:cubicBezTo>
                      <a:pt x="9259" y="6667"/>
                      <a:pt x="7654" y="5525"/>
                      <a:pt x="7716" y="4260"/>
                    </a:cubicBezTo>
                    <a:cubicBezTo>
                      <a:pt x="6574" y="3704"/>
                      <a:pt x="5278" y="2963"/>
                      <a:pt x="4753" y="2377"/>
                    </a:cubicBezTo>
                    <a:cubicBezTo>
                      <a:pt x="4198" y="1760"/>
                      <a:pt x="3056" y="1328"/>
                      <a:pt x="3303" y="525"/>
                    </a:cubicBezTo>
                    <a:lnTo>
                      <a:pt x="3303" y="525"/>
                    </a:lnTo>
                    <a:cubicBezTo>
                      <a:pt x="3189" y="547"/>
                      <a:pt x="3091" y="556"/>
                      <a:pt x="3007" y="556"/>
                    </a:cubicBezTo>
                    <a:cubicBezTo>
                      <a:pt x="2359" y="556"/>
                      <a:pt x="2476" y="1"/>
                      <a:pt x="1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1826;p76"/>
              <p:cNvSpPr/>
              <p:nvPr/>
            </p:nvSpPr>
            <p:spPr>
              <a:xfrm>
                <a:off x="6121925" y="3208525"/>
                <a:ext cx="153575" cy="125800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5032" extrusionOk="0">
                    <a:moveTo>
                      <a:pt x="3210" y="1"/>
                    </a:moveTo>
                    <a:cubicBezTo>
                      <a:pt x="1328" y="1081"/>
                      <a:pt x="1" y="4043"/>
                      <a:pt x="2840" y="5031"/>
                    </a:cubicBezTo>
                    <a:cubicBezTo>
                      <a:pt x="2747" y="4260"/>
                      <a:pt x="2932" y="3673"/>
                      <a:pt x="3581" y="3457"/>
                    </a:cubicBezTo>
                    <a:cubicBezTo>
                      <a:pt x="4200" y="3838"/>
                      <a:pt x="4359" y="4439"/>
                      <a:pt x="5023" y="4439"/>
                    </a:cubicBezTo>
                    <a:cubicBezTo>
                      <a:pt x="5220" y="4439"/>
                      <a:pt x="5461" y="4387"/>
                      <a:pt x="5772" y="4260"/>
                    </a:cubicBezTo>
                    <a:cubicBezTo>
                      <a:pt x="5587" y="3148"/>
                      <a:pt x="4352" y="2778"/>
                      <a:pt x="4290" y="1575"/>
                    </a:cubicBezTo>
                    <a:lnTo>
                      <a:pt x="4290" y="1575"/>
                    </a:lnTo>
                    <a:cubicBezTo>
                      <a:pt x="4584" y="1760"/>
                      <a:pt x="4908" y="1852"/>
                      <a:pt x="5228" y="1852"/>
                    </a:cubicBezTo>
                    <a:cubicBezTo>
                      <a:pt x="5548" y="1852"/>
                      <a:pt x="5864" y="1760"/>
                      <a:pt x="6142" y="1575"/>
                    </a:cubicBezTo>
                    <a:cubicBezTo>
                      <a:pt x="6050" y="402"/>
                      <a:pt x="3827" y="772"/>
                      <a:pt x="321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1827;p76"/>
              <p:cNvSpPr/>
              <p:nvPr/>
            </p:nvSpPr>
            <p:spPr>
              <a:xfrm>
                <a:off x="6374300" y="3213750"/>
                <a:ext cx="101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4072" h="1405" extrusionOk="0">
                    <a:moveTo>
                      <a:pt x="2295" y="0"/>
                    </a:moveTo>
                    <a:cubicBezTo>
                      <a:pt x="1144" y="0"/>
                      <a:pt x="0" y="336"/>
                      <a:pt x="59" y="1119"/>
                    </a:cubicBezTo>
                    <a:cubicBezTo>
                      <a:pt x="481" y="1308"/>
                      <a:pt x="1072" y="1405"/>
                      <a:pt x="1671" y="1405"/>
                    </a:cubicBezTo>
                    <a:cubicBezTo>
                      <a:pt x="2826" y="1405"/>
                      <a:pt x="4010" y="1048"/>
                      <a:pt x="4071" y="316"/>
                    </a:cubicBezTo>
                    <a:cubicBezTo>
                      <a:pt x="3630" y="113"/>
                      <a:pt x="2961" y="0"/>
                      <a:pt x="229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1828;p76"/>
              <p:cNvSpPr/>
              <p:nvPr/>
            </p:nvSpPr>
            <p:spPr>
              <a:xfrm>
                <a:off x="6394275" y="3247875"/>
                <a:ext cx="429775" cy="167125"/>
              </a:xfrm>
              <a:custGeom>
                <a:avLst/>
                <a:gdLst/>
                <a:ahLst/>
                <a:cxnLst/>
                <a:rect l="l" t="t" r="r" b="b"/>
                <a:pathLst>
                  <a:path w="17191" h="6685" extrusionOk="0">
                    <a:moveTo>
                      <a:pt x="4754" y="1"/>
                    </a:moveTo>
                    <a:cubicBezTo>
                      <a:pt x="4435" y="377"/>
                      <a:pt x="4225" y="809"/>
                      <a:pt x="3434" y="809"/>
                    </a:cubicBezTo>
                    <a:cubicBezTo>
                      <a:pt x="3382" y="809"/>
                      <a:pt x="3329" y="807"/>
                      <a:pt x="3272" y="803"/>
                    </a:cubicBezTo>
                    <a:cubicBezTo>
                      <a:pt x="3155" y="825"/>
                      <a:pt x="3055" y="835"/>
                      <a:pt x="2968" y="835"/>
                    </a:cubicBezTo>
                    <a:cubicBezTo>
                      <a:pt x="2295" y="835"/>
                      <a:pt x="2428" y="246"/>
                      <a:pt x="1756" y="246"/>
                    </a:cubicBezTo>
                    <a:cubicBezTo>
                      <a:pt x="1669" y="246"/>
                      <a:pt x="1569" y="256"/>
                      <a:pt x="1451" y="278"/>
                    </a:cubicBezTo>
                    <a:cubicBezTo>
                      <a:pt x="1575" y="988"/>
                      <a:pt x="1" y="494"/>
                      <a:pt x="340" y="1328"/>
                    </a:cubicBezTo>
                    <a:cubicBezTo>
                      <a:pt x="356" y="1489"/>
                      <a:pt x="427" y="1545"/>
                      <a:pt x="540" y="1545"/>
                    </a:cubicBezTo>
                    <a:cubicBezTo>
                      <a:pt x="792" y="1545"/>
                      <a:pt x="1251" y="1263"/>
                      <a:pt x="1762" y="1263"/>
                    </a:cubicBezTo>
                    <a:cubicBezTo>
                      <a:pt x="1893" y="1263"/>
                      <a:pt x="2026" y="1281"/>
                      <a:pt x="2161" y="1328"/>
                    </a:cubicBezTo>
                    <a:cubicBezTo>
                      <a:pt x="3797" y="2284"/>
                      <a:pt x="5957" y="2871"/>
                      <a:pt x="7315" y="4013"/>
                    </a:cubicBezTo>
                    <a:lnTo>
                      <a:pt x="7315" y="5587"/>
                    </a:lnTo>
                    <a:cubicBezTo>
                      <a:pt x="7767" y="5389"/>
                      <a:pt x="8146" y="5311"/>
                      <a:pt x="8480" y="5311"/>
                    </a:cubicBezTo>
                    <a:cubicBezTo>
                      <a:pt x="9605" y="5311"/>
                      <a:pt x="10216" y="6199"/>
                      <a:pt x="11358" y="6389"/>
                    </a:cubicBezTo>
                    <a:cubicBezTo>
                      <a:pt x="12513" y="6361"/>
                      <a:pt x="12279" y="5278"/>
                      <a:pt x="13522" y="5278"/>
                    </a:cubicBezTo>
                    <a:cubicBezTo>
                      <a:pt x="13640" y="5278"/>
                      <a:pt x="13772" y="5287"/>
                      <a:pt x="13920" y="5309"/>
                    </a:cubicBezTo>
                    <a:cubicBezTo>
                      <a:pt x="14569" y="5622"/>
                      <a:pt x="15313" y="6685"/>
                      <a:pt x="16296" y="6685"/>
                    </a:cubicBezTo>
                    <a:cubicBezTo>
                      <a:pt x="16574" y="6685"/>
                      <a:pt x="16871" y="6600"/>
                      <a:pt x="17191" y="6389"/>
                    </a:cubicBezTo>
                    <a:cubicBezTo>
                      <a:pt x="16481" y="6204"/>
                      <a:pt x="16018" y="5525"/>
                      <a:pt x="16111" y="4784"/>
                    </a:cubicBezTo>
                    <a:cubicBezTo>
                      <a:pt x="15154" y="4167"/>
                      <a:pt x="13796" y="3827"/>
                      <a:pt x="13179" y="2932"/>
                    </a:cubicBezTo>
                    <a:lnTo>
                      <a:pt x="13179" y="2130"/>
                    </a:lnTo>
                    <a:cubicBezTo>
                      <a:pt x="10340" y="2068"/>
                      <a:pt x="9599" y="494"/>
                      <a:pt x="73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1829;p76"/>
              <p:cNvSpPr/>
              <p:nvPr/>
            </p:nvSpPr>
            <p:spPr>
              <a:xfrm>
                <a:off x="5854975" y="3334300"/>
                <a:ext cx="241525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9661" h="2731" extrusionOk="0">
                    <a:moveTo>
                      <a:pt x="1019" y="0"/>
                    </a:moveTo>
                    <a:cubicBezTo>
                      <a:pt x="710" y="494"/>
                      <a:pt x="0" y="679"/>
                      <a:pt x="309" y="1605"/>
                    </a:cubicBezTo>
                    <a:cubicBezTo>
                      <a:pt x="3441" y="1633"/>
                      <a:pt x="5104" y="2731"/>
                      <a:pt x="8295" y="2731"/>
                    </a:cubicBezTo>
                    <a:cubicBezTo>
                      <a:pt x="8657" y="2731"/>
                      <a:pt x="9038" y="2716"/>
                      <a:pt x="9444" y="2685"/>
                    </a:cubicBezTo>
                    <a:cubicBezTo>
                      <a:pt x="9660" y="1728"/>
                      <a:pt x="8179" y="2006"/>
                      <a:pt x="8364" y="1080"/>
                    </a:cubicBezTo>
                    <a:lnTo>
                      <a:pt x="8364" y="1080"/>
                    </a:lnTo>
                    <a:cubicBezTo>
                      <a:pt x="8224" y="1083"/>
                      <a:pt x="8086" y="1085"/>
                      <a:pt x="7950" y="1085"/>
                    </a:cubicBezTo>
                    <a:cubicBezTo>
                      <a:pt x="5171" y="1085"/>
                      <a:pt x="3137" y="500"/>
                      <a:pt x="10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1830;p76"/>
              <p:cNvSpPr/>
              <p:nvPr/>
            </p:nvSpPr>
            <p:spPr>
              <a:xfrm>
                <a:off x="5981500" y="3427600"/>
                <a:ext cx="866475" cy="544775"/>
              </a:xfrm>
              <a:custGeom>
                <a:avLst/>
                <a:gdLst/>
                <a:ahLst/>
                <a:cxnLst/>
                <a:rect l="l" t="t" r="r" b="b"/>
                <a:pathLst>
                  <a:path w="34659" h="21791" extrusionOk="0">
                    <a:moveTo>
                      <a:pt x="26103" y="0"/>
                    </a:moveTo>
                    <a:cubicBezTo>
                      <a:pt x="26075" y="0"/>
                      <a:pt x="26047" y="1"/>
                      <a:pt x="26017" y="2"/>
                    </a:cubicBezTo>
                    <a:cubicBezTo>
                      <a:pt x="25091" y="1082"/>
                      <a:pt x="26418" y="3860"/>
                      <a:pt x="24906" y="4508"/>
                    </a:cubicBezTo>
                    <a:cubicBezTo>
                      <a:pt x="24714" y="4557"/>
                      <a:pt x="24559" y="4578"/>
                      <a:pt x="24432" y="4578"/>
                    </a:cubicBezTo>
                    <a:cubicBezTo>
                      <a:pt x="23724" y="4578"/>
                      <a:pt x="23893" y="3924"/>
                      <a:pt x="23161" y="3924"/>
                    </a:cubicBezTo>
                    <a:cubicBezTo>
                      <a:pt x="23040" y="3924"/>
                      <a:pt x="22894" y="3942"/>
                      <a:pt x="22715" y="3983"/>
                    </a:cubicBezTo>
                    <a:cubicBezTo>
                      <a:pt x="22653" y="3243"/>
                      <a:pt x="20987" y="3644"/>
                      <a:pt x="21265" y="2656"/>
                    </a:cubicBezTo>
                    <a:cubicBezTo>
                      <a:pt x="21079" y="1823"/>
                      <a:pt x="23055" y="2564"/>
                      <a:pt x="22715" y="1607"/>
                    </a:cubicBezTo>
                    <a:cubicBezTo>
                      <a:pt x="22062" y="1065"/>
                      <a:pt x="20742" y="1009"/>
                      <a:pt x="19355" y="1009"/>
                    </a:cubicBezTo>
                    <a:cubicBezTo>
                      <a:pt x="18990" y="1009"/>
                      <a:pt x="18621" y="1013"/>
                      <a:pt x="18258" y="1013"/>
                    </a:cubicBezTo>
                    <a:cubicBezTo>
                      <a:pt x="17327" y="1013"/>
                      <a:pt x="16437" y="987"/>
                      <a:pt x="15771" y="805"/>
                    </a:cubicBezTo>
                    <a:cubicBezTo>
                      <a:pt x="15123" y="959"/>
                      <a:pt x="15771" y="2039"/>
                      <a:pt x="15030" y="2132"/>
                    </a:cubicBezTo>
                    <a:cubicBezTo>
                      <a:pt x="13796" y="2255"/>
                      <a:pt x="12562" y="2533"/>
                      <a:pt x="11358" y="2934"/>
                    </a:cubicBezTo>
                    <a:cubicBezTo>
                      <a:pt x="10926" y="3737"/>
                      <a:pt x="11234" y="5125"/>
                      <a:pt x="9907" y="5311"/>
                    </a:cubicBezTo>
                    <a:cubicBezTo>
                      <a:pt x="9626" y="5110"/>
                      <a:pt x="9336" y="5043"/>
                      <a:pt x="9033" y="5043"/>
                    </a:cubicBezTo>
                    <a:cubicBezTo>
                      <a:pt x="8427" y="5043"/>
                      <a:pt x="7773" y="5312"/>
                      <a:pt x="7054" y="5312"/>
                    </a:cubicBezTo>
                    <a:cubicBezTo>
                      <a:pt x="7028" y="5312"/>
                      <a:pt x="7002" y="5311"/>
                      <a:pt x="6976" y="5311"/>
                    </a:cubicBezTo>
                    <a:lnTo>
                      <a:pt x="6976" y="5311"/>
                    </a:lnTo>
                    <a:cubicBezTo>
                      <a:pt x="6235" y="5496"/>
                      <a:pt x="7037" y="6792"/>
                      <a:pt x="6235" y="6915"/>
                    </a:cubicBezTo>
                    <a:cubicBezTo>
                      <a:pt x="5679" y="6804"/>
                      <a:pt x="5555" y="6436"/>
                      <a:pt x="5252" y="6436"/>
                    </a:cubicBezTo>
                    <a:cubicBezTo>
                      <a:pt x="5135" y="6436"/>
                      <a:pt x="4991" y="6491"/>
                      <a:pt x="4784" y="6638"/>
                    </a:cubicBezTo>
                    <a:cubicBezTo>
                      <a:pt x="3858" y="7317"/>
                      <a:pt x="4291" y="8952"/>
                      <a:pt x="2963" y="9292"/>
                    </a:cubicBezTo>
                    <a:cubicBezTo>
                      <a:pt x="2130" y="9693"/>
                      <a:pt x="495" y="9477"/>
                      <a:pt x="1" y="10094"/>
                    </a:cubicBezTo>
                    <a:cubicBezTo>
                      <a:pt x="402" y="11267"/>
                      <a:pt x="1297" y="12748"/>
                      <a:pt x="402" y="14075"/>
                    </a:cubicBezTo>
                    <a:cubicBezTo>
                      <a:pt x="1112" y="14260"/>
                      <a:pt x="1359" y="14785"/>
                      <a:pt x="1513" y="15402"/>
                    </a:cubicBezTo>
                    <a:cubicBezTo>
                      <a:pt x="1698" y="16606"/>
                      <a:pt x="834" y="17069"/>
                      <a:pt x="1112" y="18334"/>
                    </a:cubicBezTo>
                    <a:cubicBezTo>
                      <a:pt x="1162" y="18331"/>
                      <a:pt x="1211" y="18330"/>
                      <a:pt x="1257" y="18330"/>
                    </a:cubicBezTo>
                    <a:cubicBezTo>
                      <a:pt x="2184" y="18330"/>
                      <a:pt x="2321" y="18863"/>
                      <a:pt x="3196" y="18863"/>
                    </a:cubicBezTo>
                    <a:cubicBezTo>
                      <a:pt x="3240" y="18863"/>
                      <a:pt x="3286" y="18862"/>
                      <a:pt x="3334" y="18859"/>
                    </a:cubicBezTo>
                    <a:cubicBezTo>
                      <a:pt x="4630" y="18444"/>
                      <a:pt x="5447" y="17724"/>
                      <a:pt x="7286" y="17724"/>
                    </a:cubicBezTo>
                    <a:cubicBezTo>
                      <a:pt x="7636" y="17724"/>
                      <a:pt x="8023" y="17750"/>
                      <a:pt x="8457" y="17810"/>
                    </a:cubicBezTo>
                    <a:cubicBezTo>
                      <a:pt x="9560" y="16785"/>
                      <a:pt x="11579" y="16454"/>
                      <a:pt x="14077" y="16454"/>
                    </a:cubicBezTo>
                    <a:cubicBezTo>
                      <a:pt x="14515" y="16454"/>
                      <a:pt x="14967" y="16464"/>
                      <a:pt x="15432" y="16482"/>
                    </a:cubicBezTo>
                    <a:cubicBezTo>
                      <a:pt x="16388" y="17007"/>
                      <a:pt x="17160" y="17840"/>
                      <a:pt x="17592" y="18859"/>
                    </a:cubicBezTo>
                    <a:cubicBezTo>
                      <a:pt x="17871" y="18764"/>
                      <a:pt x="18080" y="18728"/>
                      <a:pt x="18247" y="18728"/>
                    </a:cubicBezTo>
                    <a:cubicBezTo>
                      <a:pt x="18751" y="18728"/>
                      <a:pt x="18875" y="19051"/>
                      <a:pt x="19371" y="19051"/>
                    </a:cubicBezTo>
                    <a:cubicBezTo>
                      <a:pt x="19568" y="19051"/>
                      <a:pt x="19824" y="19000"/>
                      <a:pt x="20184" y="18859"/>
                    </a:cubicBezTo>
                    <a:lnTo>
                      <a:pt x="20184" y="18859"/>
                    </a:lnTo>
                    <a:cubicBezTo>
                      <a:pt x="20184" y="19569"/>
                      <a:pt x="20308" y="20371"/>
                      <a:pt x="19783" y="20711"/>
                    </a:cubicBezTo>
                    <a:cubicBezTo>
                      <a:pt x="22129" y="21698"/>
                      <a:pt x="23517" y="21760"/>
                      <a:pt x="27128" y="21791"/>
                    </a:cubicBezTo>
                    <a:cubicBezTo>
                      <a:pt x="28054" y="21297"/>
                      <a:pt x="28733" y="20618"/>
                      <a:pt x="30060" y="20433"/>
                    </a:cubicBezTo>
                    <a:cubicBezTo>
                      <a:pt x="29875" y="19075"/>
                      <a:pt x="31788" y="19260"/>
                      <a:pt x="31511" y="17810"/>
                    </a:cubicBezTo>
                    <a:cubicBezTo>
                      <a:pt x="32776" y="17748"/>
                      <a:pt x="32467" y="16544"/>
                      <a:pt x="33702" y="16482"/>
                    </a:cubicBezTo>
                    <a:cubicBezTo>
                      <a:pt x="33301" y="15526"/>
                      <a:pt x="34350" y="14970"/>
                      <a:pt x="34443" y="14075"/>
                    </a:cubicBezTo>
                    <a:cubicBezTo>
                      <a:pt x="34659" y="12470"/>
                      <a:pt x="33733" y="10804"/>
                      <a:pt x="33362" y="9292"/>
                    </a:cubicBezTo>
                    <a:cubicBezTo>
                      <a:pt x="33237" y="9246"/>
                      <a:pt x="33116" y="9227"/>
                      <a:pt x="33002" y="9227"/>
                    </a:cubicBezTo>
                    <a:cubicBezTo>
                      <a:pt x="32503" y="9227"/>
                      <a:pt x="32112" y="9584"/>
                      <a:pt x="31830" y="9584"/>
                    </a:cubicBezTo>
                    <a:cubicBezTo>
                      <a:pt x="31701" y="9584"/>
                      <a:pt x="31594" y="9509"/>
                      <a:pt x="31511" y="9292"/>
                    </a:cubicBezTo>
                    <a:cubicBezTo>
                      <a:pt x="31665" y="8057"/>
                      <a:pt x="30863" y="7471"/>
                      <a:pt x="31140" y="6113"/>
                    </a:cubicBezTo>
                    <a:cubicBezTo>
                      <a:pt x="30431" y="5928"/>
                      <a:pt x="30307" y="5311"/>
                      <a:pt x="29690" y="5033"/>
                    </a:cubicBezTo>
                    <a:cubicBezTo>
                      <a:pt x="29566" y="2996"/>
                      <a:pt x="27067" y="2687"/>
                      <a:pt x="27499" y="249"/>
                    </a:cubicBezTo>
                    <a:lnTo>
                      <a:pt x="27499" y="249"/>
                    </a:lnTo>
                    <a:cubicBezTo>
                      <a:pt x="27439" y="254"/>
                      <a:pt x="27384" y="257"/>
                      <a:pt x="27333" y="257"/>
                    </a:cubicBezTo>
                    <a:cubicBezTo>
                      <a:pt x="26796" y="257"/>
                      <a:pt x="26653" y="0"/>
                      <a:pt x="2610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1831;p76"/>
              <p:cNvSpPr/>
              <p:nvPr/>
            </p:nvSpPr>
            <p:spPr>
              <a:xfrm>
                <a:off x="4490875" y="3447575"/>
                <a:ext cx="181350" cy="278800"/>
              </a:xfrm>
              <a:custGeom>
                <a:avLst/>
                <a:gdLst/>
                <a:ahLst/>
                <a:cxnLst/>
                <a:rect l="l" t="t" r="r" b="b"/>
                <a:pathLst>
                  <a:path w="7254" h="11152" extrusionOk="0">
                    <a:moveTo>
                      <a:pt x="5901" y="0"/>
                    </a:moveTo>
                    <a:cubicBezTo>
                      <a:pt x="5861" y="0"/>
                      <a:pt x="5818" y="2"/>
                      <a:pt x="5772" y="6"/>
                    </a:cubicBezTo>
                    <a:cubicBezTo>
                      <a:pt x="5093" y="746"/>
                      <a:pt x="4568" y="1672"/>
                      <a:pt x="4290" y="2660"/>
                    </a:cubicBezTo>
                    <a:cubicBezTo>
                      <a:pt x="2716" y="2938"/>
                      <a:pt x="1914" y="3740"/>
                      <a:pt x="1019" y="4512"/>
                    </a:cubicBezTo>
                    <a:cubicBezTo>
                      <a:pt x="710" y="5437"/>
                      <a:pt x="1544" y="5561"/>
                      <a:pt x="1359" y="6363"/>
                    </a:cubicBezTo>
                    <a:cubicBezTo>
                      <a:pt x="1050" y="6919"/>
                      <a:pt x="803" y="7567"/>
                      <a:pt x="247" y="7968"/>
                    </a:cubicBezTo>
                    <a:cubicBezTo>
                      <a:pt x="1050" y="9172"/>
                      <a:pt x="1" y="10221"/>
                      <a:pt x="1359" y="11147"/>
                    </a:cubicBezTo>
                    <a:cubicBezTo>
                      <a:pt x="1426" y="11150"/>
                      <a:pt x="1491" y="11152"/>
                      <a:pt x="1554" y="11152"/>
                    </a:cubicBezTo>
                    <a:cubicBezTo>
                      <a:pt x="2412" y="11152"/>
                      <a:pt x="2820" y="10847"/>
                      <a:pt x="3656" y="10847"/>
                    </a:cubicBezTo>
                    <a:cubicBezTo>
                      <a:pt x="3843" y="10847"/>
                      <a:pt x="4051" y="10863"/>
                      <a:pt x="4290" y="10900"/>
                    </a:cubicBezTo>
                    <a:cubicBezTo>
                      <a:pt x="5093" y="9696"/>
                      <a:pt x="4784" y="9172"/>
                      <a:pt x="5772" y="7968"/>
                    </a:cubicBezTo>
                    <a:lnTo>
                      <a:pt x="5772" y="6641"/>
                    </a:lnTo>
                    <a:cubicBezTo>
                      <a:pt x="5864" y="6332"/>
                      <a:pt x="6142" y="6240"/>
                      <a:pt x="6512" y="6116"/>
                    </a:cubicBezTo>
                    <a:cubicBezTo>
                      <a:pt x="5833" y="4944"/>
                      <a:pt x="7161" y="3833"/>
                      <a:pt x="7253" y="1857"/>
                    </a:cubicBezTo>
                    <a:cubicBezTo>
                      <a:pt x="5906" y="1857"/>
                      <a:pt x="7201" y="0"/>
                      <a:pt x="590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Google Shape;1832;p76"/>
              <p:cNvSpPr/>
              <p:nvPr/>
            </p:nvSpPr>
            <p:spPr>
              <a:xfrm>
                <a:off x="7202100" y="3865525"/>
                <a:ext cx="153550" cy="14002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601" extrusionOk="0">
                    <a:moveTo>
                      <a:pt x="2011" y="0"/>
                    </a:moveTo>
                    <a:cubicBezTo>
                      <a:pt x="1934" y="0"/>
                      <a:pt x="1850" y="5"/>
                      <a:pt x="1759" y="15"/>
                    </a:cubicBezTo>
                    <a:lnTo>
                      <a:pt x="1759" y="2144"/>
                    </a:lnTo>
                    <a:cubicBezTo>
                      <a:pt x="1451" y="2916"/>
                      <a:pt x="0" y="2823"/>
                      <a:pt x="278" y="3996"/>
                    </a:cubicBezTo>
                    <a:cubicBezTo>
                      <a:pt x="528" y="3971"/>
                      <a:pt x="736" y="3959"/>
                      <a:pt x="908" y="3959"/>
                    </a:cubicBezTo>
                    <a:cubicBezTo>
                      <a:pt x="2431" y="3959"/>
                      <a:pt x="1102" y="4880"/>
                      <a:pt x="1019" y="5601"/>
                    </a:cubicBezTo>
                    <a:cubicBezTo>
                      <a:pt x="3333" y="5508"/>
                      <a:pt x="3426" y="3780"/>
                      <a:pt x="4321" y="2669"/>
                    </a:cubicBezTo>
                    <a:cubicBezTo>
                      <a:pt x="4876" y="2299"/>
                      <a:pt x="5864" y="2206"/>
                      <a:pt x="6142" y="1620"/>
                    </a:cubicBezTo>
                    <a:cubicBezTo>
                      <a:pt x="5781" y="1284"/>
                      <a:pt x="5460" y="1189"/>
                      <a:pt x="5091" y="1189"/>
                    </a:cubicBezTo>
                    <a:cubicBezTo>
                      <a:pt x="4608" y="1189"/>
                      <a:pt x="4041" y="1351"/>
                      <a:pt x="3192" y="1351"/>
                    </a:cubicBezTo>
                    <a:cubicBezTo>
                      <a:pt x="3080" y="1351"/>
                      <a:pt x="2962" y="1348"/>
                      <a:pt x="2839" y="1342"/>
                    </a:cubicBezTo>
                    <a:cubicBezTo>
                      <a:pt x="2896" y="632"/>
                      <a:pt x="2901" y="0"/>
                      <a:pt x="201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1833;p76"/>
              <p:cNvSpPr/>
              <p:nvPr/>
            </p:nvSpPr>
            <p:spPr>
              <a:xfrm>
                <a:off x="6998400" y="3979300"/>
                <a:ext cx="21992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8797" h="6081" extrusionOk="0">
                    <a:moveTo>
                      <a:pt x="6975" y="0"/>
                    </a:moveTo>
                    <a:cubicBezTo>
                      <a:pt x="6636" y="556"/>
                      <a:pt x="5864" y="772"/>
                      <a:pt x="5864" y="1574"/>
                    </a:cubicBezTo>
                    <a:cubicBezTo>
                      <a:pt x="5766" y="1562"/>
                      <a:pt x="5666" y="1556"/>
                      <a:pt x="5565" y="1556"/>
                    </a:cubicBezTo>
                    <a:cubicBezTo>
                      <a:pt x="5163" y="1556"/>
                      <a:pt x="4753" y="1655"/>
                      <a:pt x="4383" y="1852"/>
                    </a:cubicBezTo>
                    <a:cubicBezTo>
                      <a:pt x="3766" y="2377"/>
                      <a:pt x="3550" y="3179"/>
                      <a:pt x="2562" y="3426"/>
                    </a:cubicBezTo>
                    <a:cubicBezTo>
                      <a:pt x="1050" y="3858"/>
                      <a:pt x="618" y="5031"/>
                      <a:pt x="1" y="6080"/>
                    </a:cubicBezTo>
                    <a:cubicBezTo>
                      <a:pt x="462" y="5914"/>
                      <a:pt x="861" y="5858"/>
                      <a:pt x="1251" y="5858"/>
                    </a:cubicBezTo>
                    <a:cubicBezTo>
                      <a:pt x="1878" y="5858"/>
                      <a:pt x="2485" y="6004"/>
                      <a:pt x="3303" y="6080"/>
                    </a:cubicBezTo>
                    <a:cubicBezTo>
                      <a:pt x="3642" y="5463"/>
                      <a:pt x="4753" y="5401"/>
                      <a:pt x="4383" y="4229"/>
                    </a:cubicBezTo>
                    <a:lnTo>
                      <a:pt x="5864" y="4229"/>
                    </a:lnTo>
                    <a:cubicBezTo>
                      <a:pt x="5988" y="2716"/>
                      <a:pt x="8735" y="3148"/>
                      <a:pt x="8796" y="1574"/>
                    </a:cubicBezTo>
                    <a:cubicBezTo>
                      <a:pt x="8673" y="710"/>
                      <a:pt x="7716" y="433"/>
                      <a:pt x="697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1834;p76"/>
              <p:cNvSpPr/>
              <p:nvPr/>
            </p:nvSpPr>
            <p:spPr>
              <a:xfrm>
                <a:off x="6539325" y="3996100"/>
                <a:ext cx="12040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8" extrusionOk="0">
                    <a:moveTo>
                      <a:pt x="1045" y="0"/>
                    </a:moveTo>
                    <a:cubicBezTo>
                      <a:pt x="778" y="0"/>
                      <a:pt x="557" y="26"/>
                      <a:pt x="402" y="100"/>
                    </a:cubicBezTo>
                    <a:cubicBezTo>
                      <a:pt x="1" y="501"/>
                      <a:pt x="1637" y="1705"/>
                      <a:pt x="1883" y="2507"/>
                    </a:cubicBezTo>
                    <a:cubicBezTo>
                      <a:pt x="3673" y="2384"/>
                      <a:pt x="4815" y="1797"/>
                      <a:pt x="4445" y="100"/>
                    </a:cubicBezTo>
                    <a:lnTo>
                      <a:pt x="4445" y="100"/>
                    </a:lnTo>
                    <a:cubicBezTo>
                      <a:pt x="4155" y="139"/>
                      <a:pt x="3860" y="154"/>
                      <a:pt x="3566" y="154"/>
                    </a:cubicBezTo>
                    <a:cubicBezTo>
                      <a:pt x="2621" y="154"/>
                      <a:pt x="1694" y="0"/>
                      <a:pt x="104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1835;p76"/>
              <p:cNvSpPr/>
              <p:nvPr/>
            </p:nvSpPr>
            <p:spPr>
              <a:xfrm>
                <a:off x="2399175" y="4186600"/>
                <a:ext cx="400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721" extrusionOk="0">
                    <a:moveTo>
                      <a:pt x="885" y="1"/>
                    </a:moveTo>
                    <a:cubicBezTo>
                      <a:pt x="468" y="1"/>
                      <a:pt x="1" y="267"/>
                      <a:pt x="33" y="720"/>
                    </a:cubicBezTo>
                    <a:lnTo>
                      <a:pt x="1483" y="720"/>
                    </a:lnTo>
                    <a:cubicBezTo>
                      <a:pt x="1601" y="221"/>
                      <a:pt x="1264" y="1"/>
                      <a:pt x="88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1836;p76"/>
              <p:cNvSpPr/>
              <p:nvPr/>
            </p:nvSpPr>
            <p:spPr>
              <a:xfrm>
                <a:off x="3233250" y="2556525"/>
                <a:ext cx="1476000" cy="1342550"/>
              </a:xfrm>
              <a:custGeom>
                <a:avLst/>
                <a:gdLst/>
                <a:ahLst/>
                <a:cxnLst/>
                <a:rect l="l" t="t" r="r" b="b"/>
                <a:pathLst>
                  <a:path w="59040" h="53702" extrusionOk="0">
                    <a:moveTo>
                      <a:pt x="23544" y="0"/>
                    </a:moveTo>
                    <a:cubicBezTo>
                      <a:pt x="21759" y="0"/>
                      <a:pt x="20004" y="279"/>
                      <a:pt x="18333" y="836"/>
                    </a:cubicBezTo>
                    <a:cubicBezTo>
                      <a:pt x="17781" y="813"/>
                      <a:pt x="17243" y="800"/>
                      <a:pt x="16725" y="800"/>
                    </a:cubicBezTo>
                    <a:cubicBezTo>
                      <a:pt x="14433" y="800"/>
                      <a:pt x="12516" y="1060"/>
                      <a:pt x="11358" y="1916"/>
                    </a:cubicBezTo>
                    <a:cubicBezTo>
                      <a:pt x="11065" y="1388"/>
                      <a:pt x="10382" y="1111"/>
                      <a:pt x="9335" y="1111"/>
                    </a:cubicBezTo>
                    <a:cubicBezTo>
                      <a:pt x="9280" y="1111"/>
                      <a:pt x="9224" y="1112"/>
                      <a:pt x="9167" y="1113"/>
                    </a:cubicBezTo>
                    <a:cubicBezTo>
                      <a:pt x="8858" y="2039"/>
                      <a:pt x="7562" y="2224"/>
                      <a:pt x="6605" y="2687"/>
                    </a:cubicBezTo>
                    <a:cubicBezTo>
                      <a:pt x="5618" y="3953"/>
                      <a:pt x="5988" y="5558"/>
                      <a:pt x="5155" y="6669"/>
                    </a:cubicBezTo>
                    <a:cubicBezTo>
                      <a:pt x="4599" y="7378"/>
                      <a:pt x="2624" y="8088"/>
                      <a:pt x="1852" y="8798"/>
                    </a:cubicBezTo>
                    <a:cubicBezTo>
                      <a:pt x="1791" y="10341"/>
                      <a:pt x="927" y="11329"/>
                      <a:pt x="1" y="12285"/>
                    </a:cubicBezTo>
                    <a:lnTo>
                      <a:pt x="1" y="19198"/>
                    </a:lnTo>
                    <a:cubicBezTo>
                      <a:pt x="1266" y="20217"/>
                      <a:pt x="2377" y="21359"/>
                      <a:pt x="2933" y="22902"/>
                    </a:cubicBezTo>
                    <a:cubicBezTo>
                      <a:pt x="4630" y="23643"/>
                      <a:pt x="5772" y="24754"/>
                      <a:pt x="8056" y="25031"/>
                    </a:cubicBezTo>
                    <a:cubicBezTo>
                      <a:pt x="9414" y="24834"/>
                      <a:pt x="10791" y="24735"/>
                      <a:pt x="12173" y="24735"/>
                    </a:cubicBezTo>
                    <a:cubicBezTo>
                      <a:pt x="12518" y="24735"/>
                      <a:pt x="12864" y="24741"/>
                      <a:pt x="13210" y="24754"/>
                    </a:cubicBezTo>
                    <a:cubicBezTo>
                      <a:pt x="13947" y="24341"/>
                      <a:pt x="13923" y="23420"/>
                      <a:pt x="15213" y="23420"/>
                    </a:cubicBezTo>
                    <a:cubicBezTo>
                      <a:pt x="15272" y="23420"/>
                      <a:pt x="15335" y="23422"/>
                      <a:pt x="15401" y="23426"/>
                    </a:cubicBezTo>
                    <a:cubicBezTo>
                      <a:pt x="16080" y="23488"/>
                      <a:pt x="15617" y="24321"/>
                      <a:pt x="16142" y="24507"/>
                    </a:cubicBezTo>
                    <a:cubicBezTo>
                      <a:pt x="16370" y="24482"/>
                      <a:pt x="16579" y="24471"/>
                      <a:pt x="16774" y="24471"/>
                    </a:cubicBezTo>
                    <a:cubicBezTo>
                      <a:pt x="18025" y="24471"/>
                      <a:pt x="18665" y="24924"/>
                      <a:pt x="19814" y="25031"/>
                    </a:cubicBezTo>
                    <a:cubicBezTo>
                      <a:pt x="20325" y="24827"/>
                      <a:pt x="20625" y="24453"/>
                      <a:pt x="21430" y="24453"/>
                    </a:cubicBezTo>
                    <a:cubicBezTo>
                      <a:pt x="21598" y="24453"/>
                      <a:pt x="21787" y="24469"/>
                      <a:pt x="22005" y="24507"/>
                    </a:cubicBezTo>
                    <a:cubicBezTo>
                      <a:pt x="22376" y="26544"/>
                      <a:pt x="21234" y="27500"/>
                      <a:pt x="21265" y="29290"/>
                    </a:cubicBezTo>
                    <a:cubicBezTo>
                      <a:pt x="22314" y="30648"/>
                      <a:pt x="24104" y="31667"/>
                      <a:pt x="23456" y="33518"/>
                    </a:cubicBezTo>
                    <a:cubicBezTo>
                      <a:pt x="24443" y="34413"/>
                      <a:pt x="24505" y="35956"/>
                      <a:pt x="24937" y="37253"/>
                    </a:cubicBezTo>
                    <a:cubicBezTo>
                      <a:pt x="24011" y="38456"/>
                      <a:pt x="24227" y="40462"/>
                      <a:pt x="23456" y="41758"/>
                    </a:cubicBezTo>
                    <a:cubicBezTo>
                      <a:pt x="24999" y="42777"/>
                      <a:pt x="26172" y="44258"/>
                      <a:pt x="26789" y="46017"/>
                    </a:cubicBezTo>
                    <a:lnTo>
                      <a:pt x="26789" y="48394"/>
                    </a:lnTo>
                    <a:cubicBezTo>
                      <a:pt x="28394" y="49782"/>
                      <a:pt x="28363" y="52375"/>
                      <a:pt x="30060" y="53702"/>
                    </a:cubicBezTo>
                    <a:cubicBezTo>
                      <a:pt x="33578" y="53517"/>
                      <a:pt x="35338" y="52066"/>
                      <a:pt x="38486" y="51572"/>
                    </a:cubicBezTo>
                    <a:cubicBezTo>
                      <a:pt x="39041" y="50122"/>
                      <a:pt x="40152" y="49073"/>
                      <a:pt x="41788" y="48394"/>
                    </a:cubicBezTo>
                    <a:cubicBezTo>
                      <a:pt x="41603" y="47375"/>
                      <a:pt x="42436" y="47097"/>
                      <a:pt x="42127" y="46017"/>
                    </a:cubicBezTo>
                    <a:cubicBezTo>
                      <a:pt x="42703" y="45808"/>
                      <a:pt x="42990" y="45421"/>
                      <a:pt x="43835" y="45421"/>
                    </a:cubicBezTo>
                    <a:cubicBezTo>
                      <a:pt x="43987" y="45421"/>
                      <a:pt x="44157" y="45434"/>
                      <a:pt x="44349" y="45462"/>
                    </a:cubicBezTo>
                    <a:cubicBezTo>
                      <a:pt x="44380" y="42406"/>
                      <a:pt x="45892" y="40400"/>
                      <a:pt x="48763" y="39351"/>
                    </a:cubicBezTo>
                    <a:cubicBezTo>
                      <a:pt x="49287" y="36913"/>
                      <a:pt x="49287" y="34382"/>
                      <a:pt x="48763" y="31913"/>
                    </a:cubicBezTo>
                    <a:cubicBezTo>
                      <a:pt x="49534" y="30864"/>
                      <a:pt x="50151" y="29691"/>
                      <a:pt x="50552" y="28457"/>
                    </a:cubicBezTo>
                    <a:cubicBezTo>
                      <a:pt x="51447" y="28025"/>
                      <a:pt x="52188" y="27500"/>
                      <a:pt x="53145" y="27130"/>
                    </a:cubicBezTo>
                    <a:cubicBezTo>
                      <a:pt x="54873" y="25278"/>
                      <a:pt x="56478" y="23334"/>
                      <a:pt x="58268" y="21544"/>
                    </a:cubicBezTo>
                    <a:cubicBezTo>
                      <a:pt x="58546" y="20556"/>
                      <a:pt x="59040" y="19198"/>
                      <a:pt x="57898" y="18643"/>
                    </a:cubicBezTo>
                    <a:cubicBezTo>
                      <a:pt x="57787" y="18632"/>
                      <a:pt x="57684" y="18627"/>
                      <a:pt x="57588" y="18627"/>
                    </a:cubicBezTo>
                    <a:cubicBezTo>
                      <a:pt x="56369" y="18627"/>
                      <a:pt x="56318" y="19448"/>
                      <a:pt x="55118" y="19448"/>
                    </a:cubicBezTo>
                    <a:cubicBezTo>
                      <a:pt x="55079" y="19448"/>
                      <a:pt x="55038" y="19447"/>
                      <a:pt x="54997" y="19445"/>
                    </a:cubicBezTo>
                    <a:lnTo>
                      <a:pt x="51664" y="19445"/>
                    </a:lnTo>
                    <a:cubicBezTo>
                      <a:pt x="51509" y="17624"/>
                      <a:pt x="49688" y="16976"/>
                      <a:pt x="48361" y="15958"/>
                    </a:cubicBezTo>
                    <a:cubicBezTo>
                      <a:pt x="48701" y="14199"/>
                      <a:pt x="46201" y="14538"/>
                      <a:pt x="46911" y="12501"/>
                    </a:cubicBezTo>
                    <a:cubicBezTo>
                      <a:pt x="46294" y="11884"/>
                      <a:pt x="45152" y="11637"/>
                      <a:pt x="44720" y="10897"/>
                    </a:cubicBezTo>
                    <a:cubicBezTo>
                      <a:pt x="45028" y="10156"/>
                      <a:pt x="44288" y="8983"/>
                      <a:pt x="44627" y="8798"/>
                    </a:cubicBezTo>
                    <a:cubicBezTo>
                      <a:pt x="44534" y="8613"/>
                      <a:pt x="44411" y="8428"/>
                      <a:pt x="44288" y="8181"/>
                    </a:cubicBezTo>
                    <a:cubicBezTo>
                      <a:pt x="44220" y="8226"/>
                      <a:pt x="44119" y="8255"/>
                      <a:pt x="44046" y="8255"/>
                    </a:cubicBezTo>
                    <a:cubicBezTo>
                      <a:pt x="44019" y="8255"/>
                      <a:pt x="43995" y="8251"/>
                      <a:pt x="43979" y="8243"/>
                    </a:cubicBezTo>
                    <a:cubicBezTo>
                      <a:pt x="43855" y="8150"/>
                      <a:pt x="44041" y="8026"/>
                      <a:pt x="44195" y="7965"/>
                    </a:cubicBezTo>
                    <a:cubicBezTo>
                      <a:pt x="43516" y="6792"/>
                      <a:pt x="42590" y="5342"/>
                      <a:pt x="42220" y="4755"/>
                    </a:cubicBezTo>
                    <a:lnTo>
                      <a:pt x="42127" y="4755"/>
                    </a:lnTo>
                    <a:cubicBezTo>
                      <a:pt x="39473" y="4045"/>
                      <a:pt x="36140" y="3798"/>
                      <a:pt x="32591" y="3706"/>
                    </a:cubicBezTo>
                    <a:cubicBezTo>
                      <a:pt x="31542" y="3922"/>
                      <a:pt x="31727" y="5033"/>
                      <a:pt x="30770" y="5311"/>
                    </a:cubicBezTo>
                    <a:cubicBezTo>
                      <a:pt x="29104" y="4045"/>
                      <a:pt x="25770" y="3984"/>
                      <a:pt x="24196" y="2657"/>
                    </a:cubicBezTo>
                    <a:cubicBezTo>
                      <a:pt x="24474" y="1731"/>
                      <a:pt x="23795" y="1515"/>
                      <a:pt x="23456" y="1052"/>
                    </a:cubicBezTo>
                    <a:cubicBezTo>
                      <a:pt x="24320" y="990"/>
                      <a:pt x="24289" y="342"/>
                      <a:pt x="23826" y="2"/>
                    </a:cubicBezTo>
                    <a:cubicBezTo>
                      <a:pt x="23732" y="1"/>
                      <a:pt x="23638" y="0"/>
                      <a:pt x="2354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1837;p76"/>
              <p:cNvSpPr/>
              <p:nvPr/>
            </p:nvSpPr>
            <p:spPr>
              <a:xfrm>
                <a:off x="3389100" y="1580175"/>
                <a:ext cx="3841575" cy="1635325"/>
              </a:xfrm>
              <a:custGeom>
                <a:avLst/>
                <a:gdLst/>
                <a:ahLst/>
                <a:cxnLst/>
                <a:rect l="l" t="t" r="r" b="b"/>
                <a:pathLst>
                  <a:path w="153663" h="65413" extrusionOk="0">
                    <a:moveTo>
                      <a:pt x="90433" y="4284"/>
                    </a:moveTo>
                    <a:cubicBezTo>
                      <a:pt x="90468" y="4284"/>
                      <a:pt x="90498" y="4291"/>
                      <a:pt x="90519" y="4306"/>
                    </a:cubicBezTo>
                    <a:cubicBezTo>
                      <a:pt x="90679" y="4413"/>
                      <a:pt x="90355" y="4565"/>
                      <a:pt x="90204" y="4565"/>
                    </a:cubicBezTo>
                    <a:cubicBezTo>
                      <a:pt x="90181" y="4565"/>
                      <a:pt x="90161" y="4561"/>
                      <a:pt x="90148" y="4553"/>
                    </a:cubicBezTo>
                    <a:lnTo>
                      <a:pt x="90118" y="4584"/>
                    </a:lnTo>
                    <a:cubicBezTo>
                      <a:pt x="89963" y="4455"/>
                      <a:pt x="90259" y="4284"/>
                      <a:pt x="90433" y="4284"/>
                    </a:cubicBezTo>
                    <a:close/>
                    <a:moveTo>
                      <a:pt x="89323" y="4819"/>
                    </a:moveTo>
                    <a:cubicBezTo>
                      <a:pt x="89346" y="4819"/>
                      <a:pt x="89364" y="4822"/>
                      <a:pt x="89377" y="4831"/>
                    </a:cubicBezTo>
                    <a:cubicBezTo>
                      <a:pt x="89582" y="4933"/>
                      <a:pt x="89297" y="5100"/>
                      <a:pt x="89124" y="5100"/>
                    </a:cubicBezTo>
                    <a:cubicBezTo>
                      <a:pt x="89089" y="5100"/>
                      <a:pt x="89058" y="5093"/>
                      <a:pt x="89037" y="5078"/>
                    </a:cubicBezTo>
                    <a:lnTo>
                      <a:pt x="89037" y="5109"/>
                    </a:lnTo>
                    <a:cubicBezTo>
                      <a:pt x="88877" y="4975"/>
                      <a:pt x="89179" y="4819"/>
                      <a:pt x="89323" y="4819"/>
                    </a:cubicBezTo>
                    <a:close/>
                    <a:moveTo>
                      <a:pt x="88224" y="5086"/>
                    </a:moveTo>
                    <a:cubicBezTo>
                      <a:pt x="88256" y="5086"/>
                      <a:pt x="88281" y="5093"/>
                      <a:pt x="88297" y="5109"/>
                    </a:cubicBezTo>
                    <a:cubicBezTo>
                      <a:pt x="88483" y="5215"/>
                      <a:pt x="88164" y="5368"/>
                      <a:pt x="87993" y="5368"/>
                    </a:cubicBezTo>
                    <a:cubicBezTo>
                      <a:pt x="87966" y="5368"/>
                      <a:pt x="87943" y="5364"/>
                      <a:pt x="87926" y="5355"/>
                    </a:cubicBezTo>
                    <a:lnTo>
                      <a:pt x="87926" y="5386"/>
                    </a:lnTo>
                    <a:cubicBezTo>
                      <a:pt x="87772" y="5258"/>
                      <a:pt x="88068" y="5086"/>
                      <a:pt x="88224" y="5086"/>
                    </a:cubicBezTo>
                    <a:close/>
                    <a:moveTo>
                      <a:pt x="31455" y="8800"/>
                    </a:moveTo>
                    <a:cubicBezTo>
                      <a:pt x="31479" y="8800"/>
                      <a:pt x="31498" y="8804"/>
                      <a:pt x="31511" y="8812"/>
                    </a:cubicBezTo>
                    <a:cubicBezTo>
                      <a:pt x="31665" y="8915"/>
                      <a:pt x="31392" y="9081"/>
                      <a:pt x="31225" y="9081"/>
                    </a:cubicBezTo>
                    <a:cubicBezTo>
                      <a:pt x="31191" y="9081"/>
                      <a:pt x="31161" y="9074"/>
                      <a:pt x="31140" y="9059"/>
                    </a:cubicBezTo>
                    <a:lnTo>
                      <a:pt x="31140" y="9090"/>
                    </a:lnTo>
                    <a:cubicBezTo>
                      <a:pt x="30980" y="8956"/>
                      <a:pt x="31305" y="8800"/>
                      <a:pt x="31455" y="8800"/>
                    </a:cubicBezTo>
                    <a:close/>
                    <a:moveTo>
                      <a:pt x="63645" y="8860"/>
                    </a:moveTo>
                    <a:cubicBezTo>
                      <a:pt x="63771" y="8860"/>
                      <a:pt x="63858" y="8987"/>
                      <a:pt x="63731" y="9367"/>
                    </a:cubicBezTo>
                    <a:cubicBezTo>
                      <a:pt x="63021" y="9327"/>
                      <a:pt x="63404" y="8860"/>
                      <a:pt x="63645" y="8860"/>
                    </a:cubicBezTo>
                    <a:close/>
                    <a:moveTo>
                      <a:pt x="63731" y="9367"/>
                    </a:moveTo>
                    <a:cubicBezTo>
                      <a:pt x="64008" y="9769"/>
                      <a:pt x="65551" y="9275"/>
                      <a:pt x="65212" y="10139"/>
                    </a:cubicBezTo>
                    <a:cubicBezTo>
                      <a:pt x="64502" y="10046"/>
                      <a:pt x="63638" y="10077"/>
                      <a:pt x="63731" y="9367"/>
                    </a:cubicBezTo>
                    <a:close/>
                    <a:moveTo>
                      <a:pt x="38399" y="14108"/>
                    </a:moveTo>
                    <a:cubicBezTo>
                      <a:pt x="38423" y="14108"/>
                      <a:pt x="38442" y="14112"/>
                      <a:pt x="38455" y="14120"/>
                    </a:cubicBezTo>
                    <a:cubicBezTo>
                      <a:pt x="38634" y="14223"/>
                      <a:pt x="38345" y="14389"/>
                      <a:pt x="38189" y="14389"/>
                    </a:cubicBezTo>
                    <a:cubicBezTo>
                      <a:pt x="38157" y="14389"/>
                      <a:pt x="38131" y="14383"/>
                      <a:pt x="38115" y="14367"/>
                    </a:cubicBezTo>
                    <a:lnTo>
                      <a:pt x="38084" y="14398"/>
                    </a:lnTo>
                    <a:cubicBezTo>
                      <a:pt x="37924" y="14264"/>
                      <a:pt x="38249" y="14108"/>
                      <a:pt x="38399" y="14108"/>
                    </a:cubicBezTo>
                    <a:close/>
                    <a:moveTo>
                      <a:pt x="30431" y="18657"/>
                    </a:moveTo>
                    <a:cubicBezTo>
                      <a:pt x="30462" y="19459"/>
                      <a:pt x="29320" y="19428"/>
                      <a:pt x="28239" y="19459"/>
                    </a:cubicBezTo>
                    <a:cubicBezTo>
                      <a:pt x="28209" y="18657"/>
                      <a:pt x="29505" y="18780"/>
                      <a:pt x="30431" y="18657"/>
                    </a:cubicBezTo>
                    <a:close/>
                    <a:moveTo>
                      <a:pt x="26540" y="13312"/>
                    </a:moveTo>
                    <a:cubicBezTo>
                      <a:pt x="26872" y="13312"/>
                      <a:pt x="27047" y="13406"/>
                      <a:pt x="27128" y="13595"/>
                    </a:cubicBezTo>
                    <a:cubicBezTo>
                      <a:pt x="26820" y="15416"/>
                      <a:pt x="23857" y="15293"/>
                      <a:pt x="24197" y="17577"/>
                    </a:cubicBezTo>
                    <a:cubicBezTo>
                      <a:pt x="25061" y="18194"/>
                      <a:pt x="26048" y="18564"/>
                      <a:pt x="27128" y="18626"/>
                    </a:cubicBezTo>
                    <a:lnTo>
                      <a:pt x="27128" y="21280"/>
                    </a:lnTo>
                    <a:cubicBezTo>
                      <a:pt x="26416" y="21201"/>
                      <a:pt x="27058" y="20129"/>
                      <a:pt x="26216" y="20129"/>
                    </a:cubicBezTo>
                    <a:cubicBezTo>
                      <a:pt x="26073" y="20129"/>
                      <a:pt x="25888" y="20159"/>
                      <a:pt x="25647" y="20231"/>
                    </a:cubicBezTo>
                    <a:cubicBezTo>
                      <a:pt x="24845" y="21157"/>
                      <a:pt x="25369" y="23008"/>
                      <a:pt x="24197" y="23687"/>
                    </a:cubicBezTo>
                    <a:cubicBezTo>
                      <a:pt x="23972" y="23705"/>
                      <a:pt x="23757" y="23711"/>
                      <a:pt x="23551" y="23711"/>
                    </a:cubicBezTo>
                    <a:cubicBezTo>
                      <a:pt x="22911" y="23711"/>
                      <a:pt x="22354" y="23648"/>
                      <a:pt x="21851" y="23648"/>
                    </a:cubicBezTo>
                    <a:cubicBezTo>
                      <a:pt x="21647" y="23648"/>
                      <a:pt x="21453" y="23658"/>
                      <a:pt x="21265" y="23687"/>
                    </a:cubicBezTo>
                    <a:cubicBezTo>
                      <a:pt x="20246" y="23842"/>
                      <a:pt x="20030" y="24459"/>
                      <a:pt x="19073" y="24490"/>
                    </a:cubicBezTo>
                    <a:cubicBezTo>
                      <a:pt x="19136" y="24280"/>
                      <a:pt x="18628" y="23927"/>
                      <a:pt x="18277" y="23927"/>
                    </a:cubicBezTo>
                    <a:cubicBezTo>
                      <a:pt x="18112" y="23927"/>
                      <a:pt x="17982" y="24005"/>
                      <a:pt x="17962" y="24212"/>
                    </a:cubicBezTo>
                    <a:cubicBezTo>
                      <a:pt x="17098" y="24150"/>
                      <a:pt x="17098" y="23502"/>
                      <a:pt x="17962" y="23440"/>
                    </a:cubicBezTo>
                    <a:cubicBezTo>
                      <a:pt x="17098" y="22823"/>
                      <a:pt x="16543" y="21836"/>
                      <a:pt x="16512" y="20755"/>
                    </a:cubicBezTo>
                    <a:lnTo>
                      <a:pt x="16512" y="20755"/>
                    </a:lnTo>
                    <a:cubicBezTo>
                      <a:pt x="18098" y="20863"/>
                      <a:pt x="17764" y="23640"/>
                      <a:pt x="19814" y="23640"/>
                    </a:cubicBezTo>
                    <a:cubicBezTo>
                      <a:pt x="20117" y="23640"/>
                      <a:pt x="20473" y="23580"/>
                      <a:pt x="20894" y="23440"/>
                    </a:cubicBezTo>
                    <a:cubicBezTo>
                      <a:pt x="21728" y="22360"/>
                      <a:pt x="22283" y="21064"/>
                      <a:pt x="23086" y="19953"/>
                    </a:cubicBezTo>
                    <a:cubicBezTo>
                      <a:pt x="22931" y="19398"/>
                      <a:pt x="22684" y="18842"/>
                      <a:pt x="22345" y="18348"/>
                    </a:cubicBezTo>
                    <a:cubicBezTo>
                      <a:pt x="22561" y="15848"/>
                      <a:pt x="25184" y="15108"/>
                      <a:pt x="26388" y="13318"/>
                    </a:cubicBezTo>
                    <a:cubicBezTo>
                      <a:pt x="26442" y="13314"/>
                      <a:pt x="26492" y="13312"/>
                      <a:pt x="26540" y="13312"/>
                    </a:cubicBezTo>
                    <a:close/>
                    <a:moveTo>
                      <a:pt x="16851" y="34304"/>
                    </a:moveTo>
                    <a:lnTo>
                      <a:pt x="16851" y="34828"/>
                    </a:lnTo>
                    <a:cubicBezTo>
                      <a:pt x="16481" y="34828"/>
                      <a:pt x="16389" y="34365"/>
                      <a:pt x="16851" y="34304"/>
                    </a:cubicBezTo>
                    <a:close/>
                    <a:moveTo>
                      <a:pt x="108562" y="36980"/>
                    </a:moveTo>
                    <a:cubicBezTo>
                      <a:pt x="108644" y="36980"/>
                      <a:pt x="108729" y="36983"/>
                      <a:pt x="108820" y="36989"/>
                    </a:cubicBezTo>
                    <a:cubicBezTo>
                      <a:pt x="108820" y="37390"/>
                      <a:pt x="108635" y="38007"/>
                      <a:pt x="109190" y="38038"/>
                    </a:cubicBezTo>
                    <a:cubicBezTo>
                      <a:pt x="109032" y="38258"/>
                      <a:pt x="108834" y="38332"/>
                      <a:pt x="108609" y="38332"/>
                    </a:cubicBezTo>
                    <a:cubicBezTo>
                      <a:pt x="108134" y="38332"/>
                      <a:pt x="107540" y="37998"/>
                      <a:pt x="106956" y="37998"/>
                    </a:cubicBezTo>
                    <a:cubicBezTo>
                      <a:pt x="106846" y="37998"/>
                      <a:pt x="106737" y="38010"/>
                      <a:pt x="106629" y="38038"/>
                    </a:cubicBezTo>
                    <a:cubicBezTo>
                      <a:pt x="107119" y="37576"/>
                      <a:pt x="107394" y="36980"/>
                      <a:pt x="108562" y="36980"/>
                    </a:cubicBezTo>
                    <a:close/>
                    <a:moveTo>
                      <a:pt x="83463" y="0"/>
                    </a:moveTo>
                    <a:cubicBezTo>
                      <a:pt x="83374" y="0"/>
                      <a:pt x="83278" y="5"/>
                      <a:pt x="83174" y="16"/>
                    </a:cubicBezTo>
                    <a:cubicBezTo>
                      <a:pt x="82309" y="294"/>
                      <a:pt x="82032" y="942"/>
                      <a:pt x="82093" y="1868"/>
                    </a:cubicBezTo>
                    <a:cubicBezTo>
                      <a:pt x="81842" y="1808"/>
                      <a:pt x="81638" y="1783"/>
                      <a:pt x="81468" y="1783"/>
                    </a:cubicBezTo>
                    <a:cubicBezTo>
                      <a:pt x="80466" y="1783"/>
                      <a:pt x="80700" y="2678"/>
                      <a:pt x="79703" y="2678"/>
                    </a:cubicBezTo>
                    <a:cubicBezTo>
                      <a:pt x="79650" y="2678"/>
                      <a:pt x="79593" y="2676"/>
                      <a:pt x="79532" y="2670"/>
                    </a:cubicBezTo>
                    <a:cubicBezTo>
                      <a:pt x="78898" y="2560"/>
                      <a:pt x="79150" y="1835"/>
                      <a:pt x="78376" y="1835"/>
                    </a:cubicBezTo>
                    <a:cubicBezTo>
                      <a:pt x="78283" y="1835"/>
                      <a:pt x="78176" y="1845"/>
                      <a:pt x="78051" y="1868"/>
                    </a:cubicBezTo>
                    <a:cubicBezTo>
                      <a:pt x="77218" y="2513"/>
                      <a:pt x="76105" y="2947"/>
                      <a:pt x="74446" y="2947"/>
                    </a:cubicBezTo>
                    <a:cubicBezTo>
                      <a:pt x="74199" y="2947"/>
                      <a:pt x="73940" y="2937"/>
                      <a:pt x="73668" y="2917"/>
                    </a:cubicBezTo>
                    <a:cubicBezTo>
                      <a:pt x="73069" y="3260"/>
                      <a:pt x="72760" y="3761"/>
                      <a:pt x="71740" y="3761"/>
                    </a:cubicBezTo>
                    <a:cubicBezTo>
                      <a:pt x="71657" y="3761"/>
                      <a:pt x="71570" y="3758"/>
                      <a:pt x="71477" y="3751"/>
                    </a:cubicBezTo>
                    <a:cubicBezTo>
                      <a:pt x="70952" y="4059"/>
                      <a:pt x="71292" y="5047"/>
                      <a:pt x="70335" y="5047"/>
                    </a:cubicBezTo>
                    <a:cubicBezTo>
                      <a:pt x="70225" y="5074"/>
                      <a:pt x="70092" y="5084"/>
                      <a:pt x="69946" y="5084"/>
                    </a:cubicBezTo>
                    <a:cubicBezTo>
                      <a:pt x="69583" y="5084"/>
                      <a:pt x="69142" y="5023"/>
                      <a:pt x="68785" y="5023"/>
                    </a:cubicBezTo>
                    <a:cubicBezTo>
                      <a:pt x="68319" y="5023"/>
                      <a:pt x="67996" y="5127"/>
                      <a:pt x="68175" y="5602"/>
                    </a:cubicBezTo>
                    <a:cubicBezTo>
                      <a:pt x="68175" y="6559"/>
                      <a:pt x="70304" y="5973"/>
                      <a:pt x="69996" y="7176"/>
                    </a:cubicBezTo>
                    <a:cubicBezTo>
                      <a:pt x="68756" y="6923"/>
                      <a:pt x="68365" y="6103"/>
                      <a:pt x="66804" y="6103"/>
                    </a:cubicBezTo>
                    <a:cubicBezTo>
                      <a:pt x="66655" y="6103"/>
                      <a:pt x="66495" y="6111"/>
                      <a:pt x="66323" y="6127"/>
                    </a:cubicBezTo>
                    <a:cubicBezTo>
                      <a:pt x="66323" y="6837"/>
                      <a:pt x="66539" y="7670"/>
                      <a:pt x="65582" y="7732"/>
                    </a:cubicBezTo>
                    <a:cubicBezTo>
                      <a:pt x="65181" y="7392"/>
                      <a:pt x="65181" y="6775"/>
                      <a:pt x="65212" y="6127"/>
                    </a:cubicBezTo>
                    <a:cubicBezTo>
                      <a:pt x="65109" y="6111"/>
                      <a:pt x="65017" y="6104"/>
                      <a:pt x="64936" y="6104"/>
                    </a:cubicBezTo>
                    <a:cubicBezTo>
                      <a:pt x="64033" y="6104"/>
                      <a:pt x="64380" y="6993"/>
                      <a:pt x="63497" y="6993"/>
                    </a:cubicBezTo>
                    <a:cubicBezTo>
                      <a:pt x="63368" y="6993"/>
                      <a:pt x="63211" y="6973"/>
                      <a:pt x="63021" y="6929"/>
                    </a:cubicBezTo>
                    <a:cubicBezTo>
                      <a:pt x="62548" y="6509"/>
                      <a:pt x="62522" y="5776"/>
                      <a:pt x="61479" y="5776"/>
                    </a:cubicBezTo>
                    <a:cubicBezTo>
                      <a:pt x="61297" y="5776"/>
                      <a:pt x="61083" y="5799"/>
                      <a:pt x="60830" y="5849"/>
                    </a:cubicBezTo>
                    <a:cubicBezTo>
                      <a:pt x="59811" y="6960"/>
                      <a:pt x="58392" y="7824"/>
                      <a:pt x="57157" y="8781"/>
                    </a:cubicBezTo>
                    <a:cubicBezTo>
                      <a:pt x="56941" y="8792"/>
                      <a:pt x="56747" y="8797"/>
                      <a:pt x="56570" y="8797"/>
                    </a:cubicBezTo>
                    <a:cubicBezTo>
                      <a:pt x="54792" y="8797"/>
                      <a:pt x="54734" y="8284"/>
                      <a:pt x="52404" y="8256"/>
                    </a:cubicBezTo>
                    <a:lnTo>
                      <a:pt x="52404" y="8256"/>
                    </a:lnTo>
                    <a:cubicBezTo>
                      <a:pt x="51818" y="9553"/>
                      <a:pt x="54287" y="8658"/>
                      <a:pt x="53855" y="9830"/>
                    </a:cubicBezTo>
                    <a:cubicBezTo>
                      <a:pt x="53473" y="9769"/>
                      <a:pt x="53088" y="9748"/>
                      <a:pt x="52689" y="9748"/>
                    </a:cubicBezTo>
                    <a:cubicBezTo>
                      <a:pt x="51748" y="9748"/>
                      <a:pt x="50729" y="9867"/>
                      <a:pt x="49499" y="9867"/>
                    </a:cubicBezTo>
                    <a:cubicBezTo>
                      <a:pt x="49139" y="9867"/>
                      <a:pt x="48761" y="9857"/>
                      <a:pt x="48361" y="9830"/>
                    </a:cubicBezTo>
                    <a:cubicBezTo>
                      <a:pt x="46726" y="10324"/>
                      <a:pt x="45831" y="11343"/>
                      <a:pt x="43979" y="11713"/>
                    </a:cubicBezTo>
                    <a:lnTo>
                      <a:pt x="43979" y="10139"/>
                    </a:lnTo>
                    <a:cubicBezTo>
                      <a:pt x="43757" y="10146"/>
                      <a:pt x="43539" y="10152"/>
                      <a:pt x="43332" y="10152"/>
                    </a:cubicBezTo>
                    <a:cubicBezTo>
                      <a:pt x="42676" y="10152"/>
                      <a:pt x="42116" y="10096"/>
                      <a:pt x="41788" y="9861"/>
                    </a:cubicBezTo>
                    <a:lnTo>
                      <a:pt x="41788" y="9861"/>
                    </a:lnTo>
                    <a:cubicBezTo>
                      <a:pt x="41875" y="11251"/>
                      <a:pt x="41799" y="12532"/>
                      <a:pt x="39954" y="12532"/>
                    </a:cubicBezTo>
                    <a:cubicBezTo>
                      <a:pt x="39832" y="12532"/>
                      <a:pt x="39703" y="12527"/>
                      <a:pt x="39566" y="12515"/>
                    </a:cubicBezTo>
                    <a:lnTo>
                      <a:pt x="39566" y="12515"/>
                    </a:lnTo>
                    <a:cubicBezTo>
                      <a:pt x="39689" y="13503"/>
                      <a:pt x="38239" y="13318"/>
                      <a:pt x="37375" y="13595"/>
                    </a:cubicBezTo>
                    <a:cubicBezTo>
                      <a:pt x="36480" y="13935"/>
                      <a:pt x="38023" y="14367"/>
                      <a:pt x="37004" y="14645"/>
                    </a:cubicBezTo>
                    <a:cubicBezTo>
                      <a:pt x="36867" y="14664"/>
                      <a:pt x="36737" y="14674"/>
                      <a:pt x="36616" y="14674"/>
                    </a:cubicBezTo>
                    <a:cubicBezTo>
                      <a:pt x="34829" y="14674"/>
                      <a:pt x="34726" y="12673"/>
                      <a:pt x="34813" y="12268"/>
                    </a:cubicBezTo>
                    <a:cubicBezTo>
                      <a:pt x="35492" y="12268"/>
                      <a:pt x="36201" y="12249"/>
                      <a:pt x="36882" y="12249"/>
                    </a:cubicBezTo>
                    <a:cubicBezTo>
                      <a:pt x="37903" y="12249"/>
                      <a:pt x="38862" y="12293"/>
                      <a:pt x="39566" y="12515"/>
                    </a:cubicBezTo>
                    <a:cubicBezTo>
                      <a:pt x="40553" y="10849"/>
                      <a:pt x="37498" y="9985"/>
                      <a:pt x="35153" y="9861"/>
                    </a:cubicBezTo>
                    <a:cubicBezTo>
                      <a:pt x="34597" y="9213"/>
                      <a:pt x="33609" y="8874"/>
                      <a:pt x="32252" y="8812"/>
                    </a:cubicBezTo>
                    <a:cubicBezTo>
                      <a:pt x="31758" y="8133"/>
                      <a:pt x="31140" y="7608"/>
                      <a:pt x="30400" y="7207"/>
                    </a:cubicBezTo>
                    <a:lnTo>
                      <a:pt x="27128" y="7207"/>
                    </a:lnTo>
                    <a:cubicBezTo>
                      <a:pt x="26110" y="7701"/>
                      <a:pt x="25184" y="8287"/>
                      <a:pt x="24197" y="8812"/>
                    </a:cubicBezTo>
                    <a:cubicBezTo>
                      <a:pt x="24151" y="8693"/>
                      <a:pt x="24091" y="8652"/>
                      <a:pt x="24013" y="8652"/>
                    </a:cubicBezTo>
                    <a:cubicBezTo>
                      <a:pt x="23852" y="8652"/>
                      <a:pt x="23612" y="8824"/>
                      <a:pt x="23251" y="8824"/>
                    </a:cubicBezTo>
                    <a:cubicBezTo>
                      <a:pt x="23198" y="8824"/>
                      <a:pt x="23143" y="8820"/>
                      <a:pt x="23086" y="8812"/>
                    </a:cubicBezTo>
                    <a:cubicBezTo>
                      <a:pt x="21789" y="9800"/>
                      <a:pt x="20154" y="10540"/>
                      <a:pt x="18703" y="11466"/>
                    </a:cubicBezTo>
                    <a:cubicBezTo>
                      <a:pt x="18302" y="12639"/>
                      <a:pt x="17530" y="13657"/>
                      <a:pt x="16512" y="14367"/>
                    </a:cubicBezTo>
                    <a:cubicBezTo>
                      <a:pt x="16419" y="14058"/>
                      <a:pt x="15833" y="14151"/>
                      <a:pt x="15401" y="14120"/>
                    </a:cubicBezTo>
                    <a:lnTo>
                      <a:pt x="15401" y="15169"/>
                    </a:lnTo>
                    <a:cubicBezTo>
                      <a:pt x="13086" y="15262"/>
                      <a:pt x="12839" y="16867"/>
                      <a:pt x="12099" y="18101"/>
                    </a:cubicBezTo>
                    <a:cubicBezTo>
                      <a:pt x="12839" y="18719"/>
                      <a:pt x="12932" y="19799"/>
                      <a:pt x="12839" y="21033"/>
                    </a:cubicBezTo>
                    <a:cubicBezTo>
                      <a:pt x="13179" y="21743"/>
                      <a:pt x="15154" y="21311"/>
                      <a:pt x="15771" y="21836"/>
                    </a:cubicBezTo>
                    <a:cubicBezTo>
                      <a:pt x="14969" y="22607"/>
                      <a:pt x="14290" y="22885"/>
                      <a:pt x="14290" y="23687"/>
                    </a:cubicBezTo>
                    <a:cubicBezTo>
                      <a:pt x="14372" y="23674"/>
                      <a:pt x="14444" y="23668"/>
                      <a:pt x="14509" y="23668"/>
                    </a:cubicBezTo>
                    <a:cubicBezTo>
                      <a:pt x="15049" y="23668"/>
                      <a:pt x="15003" y="24104"/>
                      <a:pt x="15031" y="24490"/>
                    </a:cubicBezTo>
                    <a:cubicBezTo>
                      <a:pt x="13734" y="24490"/>
                      <a:pt x="12901" y="24891"/>
                      <a:pt x="11728" y="25014"/>
                    </a:cubicBezTo>
                    <a:cubicBezTo>
                      <a:pt x="11389" y="25477"/>
                      <a:pt x="10710" y="25693"/>
                      <a:pt x="10988" y="26588"/>
                    </a:cubicBezTo>
                    <a:cubicBezTo>
                      <a:pt x="10783" y="26545"/>
                      <a:pt x="10610" y="26526"/>
                      <a:pt x="10465" y="26526"/>
                    </a:cubicBezTo>
                    <a:cubicBezTo>
                      <a:pt x="9218" y="26526"/>
                      <a:pt x="9918" y="27932"/>
                      <a:pt x="8678" y="27932"/>
                    </a:cubicBezTo>
                    <a:cubicBezTo>
                      <a:pt x="8601" y="27932"/>
                      <a:pt x="8518" y="27927"/>
                      <a:pt x="8426" y="27915"/>
                    </a:cubicBezTo>
                    <a:lnTo>
                      <a:pt x="8426" y="27915"/>
                    </a:lnTo>
                    <a:cubicBezTo>
                      <a:pt x="8488" y="28255"/>
                      <a:pt x="8364" y="28409"/>
                      <a:pt x="8056" y="28471"/>
                    </a:cubicBezTo>
                    <a:cubicBezTo>
                      <a:pt x="7947" y="28462"/>
                      <a:pt x="7843" y="28458"/>
                      <a:pt x="7745" y="28458"/>
                    </a:cubicBezTo>
                    <a:cubicBezTo>
                      <a:pt x="6402" y="28458"/>
                      <a:pt x="6044" y="29204"/>
                      <a:pt x="5124" y="29520"/>
                    </a:cubicBezTo>
                    <a:cubicBezTo>
                      <a:pt x="4229" y="29674"/>
                      <a:pt x="3241" y="29767"/>
                      <a:pt x="3303" y="30600"/>
                    </a:cubicBezTo>
                    <a:cubicBezTo>
                      <a:pt x="3623" y="30820"/>
                      <a:pt x="4201" y="30859"/>
                      <a:pt x="4828" y="30859"/>
                    </a:cubicBezTo>
                    <a:cubicBezTo>
                      <a:pt x="5170" y="30859"/>
                      <a:pt x="5527" y="30847"/>
                      <a:pt x="5865" y="30847"/>
                    </a:cubicBezTo>
                    <a:cubicBezTo>
                      <a:pt x="5679" y="32051"/>
                      <a:pt x="7562" y="31742"/>
                      <a:pt x="7346" y="32977"/>
                    </a:cubicBezTo>
                    <a:cubicBezTo>
                      <a:pt x="6945" y="33347"/>
                      <a:pt x="6945" y="33964"/>
                      <a:pt x="6235" y="34057"/>
                    </a:cubicBezTo>
                    <a:cubicBezTo>
                      <a:pt x="5755" y="33873"/>
                      <a:pt x="5287" y="33811"/>
                      <a:pt x="4812" y="33811"/>
                    </a:cubicBezTo>
                    <a:cubicBezTo>
                      <a:pt x="3803" y="33811"/>
                      <a:pt x="2761" y="34092"/>
                      <a:pt x="1500" y="34092"/>
                    </a:cubicBezTo>
                    <a:cubicBezTo>
                      <a:pt x="1256" y="34092"/>
                      <a:pt x="1003" y="34082"/>
                      <a:pt x="742" y="34057"/>
                    </a:cubicBezTo>
                    <a:lnTo>
                      <a:pt x="742" y="34057"/>
                    </a:lnTo>
                    <a:cubicBezTo>
                      <a:pt x="371" y="34921"/>
                      <a:pt x="1544" y="36927"/>
                      <a:pt x="1" y="36958"/>
                    </a:cubicBezTo>
                    <a:cubicBezTo>
                      <a:pt x="279" y="37729"/>
                      <a:pt x="1112" y="38131"/>
                      <a:pt x="742" y="39365"/>
                    </a:cubicBezTo>
                    <a:cubicBezTo>
                      <a:pt x="1045" y="39315"/>
                      <a:pt x="1311" y="39294"/>
                      <a:pt x="1550" y="39294"/>
                    </a:cubicBezTo>
                    <a:cubicBezTo>
                      <a:pt x="2644" y="39294"/>
                      <a:pt x="3157" y="39738"/>
                      <a:pt x="4044" y="39890"/>
                    </a:cubicBezTo>
                    <a:cubicBezTo>
                      <a:pt x="4723" y="39627"/>
                      <a:pt x="5108" y="39496"/>
                      <a:pt x="5498" y="39496"/>
                    </a:cubicBezTo>
                    <a:cubicBezTo>
                      <a:pt x="5888" y="39496"/>
                      <a:pt x="6281" y="39627"/>
                      <a:pt x="6976" y="39890"/>
                    </a:cubicBezTo>
                    <a:cubicBezTo>
                      <a:pt x="7809" y="38810"/>
                      <a:pt x="9074" y="38038"/>
                      <a:pt x="8796" y="36155"/>
                    </a:cubicBezTo>
                    <a:cubicBezTo>
                      <a:pt x="10401" y="35816"/>
                      <a:pt x="10124" y="34119"/>
                      <a:pt x="12099" y="34057"/>
                    </a:cubicBezTo>
                    <a:cubicBezTo>
                      <a:pt x="12524" y="34236"/>
                      <a:pt x="12879" y="34302"/>
                      <a:pt x="13202" y="34302"/>
                    </a:cubicBezTo>
                    <a:cubicBezTo>
                      <a:pt x="14050" y="34302"/>
                      <a:pt x="14676" y="33846"/>
                      <a:pt x="15771" y="33779"/>
                    </a:cubicBezTo>
                    <a:lnTo>
                      <a:pt x="15771" y="33779"/>
                    </a:lnTo>
                    <a:cubicBezTo>
                      <a:pt x="14722" y="34798"/>
                      <a:pt x="15247" y="36464"/>
                      <a:pt x="15771" y="37760"/>
                    </a:cubicBezTo>
                    <a:cubicBezTo>
                      <a:pt x="18086" y="37606"/>
                      <a:pt x="16635" y="36248"/>
                      <a:pt x="16851" y="34828"/>
                    </a:cubicBezTo>
                    <a:lnTo>
                      <a:pt x="16851" y="34828"/>
                    </a:lnTo>
                    <a:cubicBezTo>
                      <a:pt x="17623" y="34921"/>
                      <a:pt x="17592" y="35538"/>
                      <a:pt x="17962" y="35909"/>
                    </a:cubicBezTo>
                    <a:cubicBezTo>
                      <a:pt x="19752" y="35939"/>
                      <a:pt x="20863" y="36433"/>
                      <a:pt x="21265" y="37513"/>
                    </a:cubicBezTo>
                    <a:cubicBezTo>
                      <a:pt x="21215" y="37963"/>
                      <a:pt x="20639" y="38049"/>
                      <a:pt x="19931" y="38049"/>
                    </a:cubicBezTo>
                    <a:cubicBezTo>
                      <a:pt x="19764" y="38049"/>
                      <a:pt x="19590" y="38044"/>
                      <a:pt x="19413" y="38038"/>
                    </a:cubicBezTo>
                    <a:lnTo>
                      <a:pt x="19413" y="38038"/>
                    </a:lnTo>
                    <a:cubicBezTo>
                      <a:pt x="19351" y="38964"/>
                      <a:pt x="20709" y="38871"/>
                      <a:pt x="21265" y="39365"/>
                    </a:cubicBezTo>
                    <a:cubicBezTo>
                      <a:pt x="21080" y="38161"/>
                      <a:pt x="22252" y="37945"/>
                      <a:pt x="23086" y="37513"/>
                    </a:cubicBezTo>
                    <a:cubicBezTo>
                      <a:pt x="23302" y="36896"/>
                      <a:pt x="22376" y="37112"/>
                      <a:pt x="22345" y="36711"/>
                    </a:cubicBezTo>
                    <a:cubicBezTo>
                      <a:pt x="22484" y="36540"/>
                      <a:pt x="22618" y="36477"/>
                      <a:pt x="22749" y="36477"/>
                    </a:cubicBezTo>
                    <a:cubicBezTo>
                      <a:pt x="23116" y="36477"/>
                      <a:pt x="23455" y="36976"/>
                      <a:pt x="23801" y="36976"/>
                    </a:cubicBezTo>
                    <a:cubicBezTo>
                      <a:pt x="23931" y="36976"/>
                      <a:pt x="24062" y="36905"/>
                      <a:pt x="24197" y="36711"/>
                    </a:cubicBezTo>
                    <a:cubicBezTo>
                      <a:pt x="23209" y="35291"/>
                      <a:pt x="18641" y="35044"/>
                      <a:pt x="19814" y="32977"/>
                    </a:cubicBezTo>
                    <a:lnTo>
                      <a:pt x="19814" y="32977"/>
                    </a:lnTo>
                    <a:cubicBezTo>
                      <a:pt x="20894" y="34211"/>
                      <a:pt x="22962" y="34767"/>
                      <a:pt x="24197" y="35909"/>
                    </a:cubicBezTo>
                    <a:cubicBezTo>
                      <a:pt x="24413" y="36094"/>
                      <a:pt x="24721" y="36742"/>
                      <a:pt x="24906" y="36958"/>
                    </a:cubicBezTo>
                    <a:cubicBezTo>
                      <a:pt x="25215" y="37297"/>
                      <a:pt x="25801" y="37606"/>
                      <a:pt x="25647" y="38038"/>
                    </a:cubicBezTo>
                    <a:lnTo>
                      <a:pt x="25647" y="39612"/>
                    </a:lnTo>
                    <a:cubicBezTo>
                      <a:pt x="25976" y="39859"/>
                      <a:pt x="26580" y="39900"/>
                      <a:pt x="27238" y="39900"/>
                    </a:cubicBezTo>
                    <a:cubicBezTo>
                      <a:pt x="27567" y="39900"/>
                      <a:pt x="27910" y="39890"/>
                      <a:pt x="28239" y="39890"/>
                    </a:cubicBezTo>
                    <a:cubicBezTo>
                      <a:pt x="28826" y="38964"/>
                      <a:pt x="27561" y="37668"/>
                      <a:pt x="28579" y="36711"/>
                    </a:cubicBezTo>
                    <a:lnTo>
                      <a:pt x="29690" y="36711"/>
                    </a:lnTo>
                    <a:cubicBezTo>
                      <a:pt x="29258" y="37729"/>
                      <a:pt x="29628" y="37699"/>
                      <a:pt x="29320" y="38810"/>
                    </a:cubicBezTo>
                    <a:cubicBezTo>
                      <a:pt x="29362" y="38805"/>
                      <a:pt x="29401" y="38803"/>
                      <a:pt x="29437" y="38803"/>
                    </a:cubicBezTo>
                    <a:cubicBezTo>
                      <a:pt x="30121" y="38803"/>
                      <a:pt x="29845" y="39597"/>
                      <a:pt x="30431" y="39890"/>
                    </a:cubicBezTo>
                    <a:cubicBezTo>
                      <a:pt x="31033" y="40198"/>
                      <a:pt x="31864" y="40322"/>
                      <a:pt x="32685" y="40322"/>
                    </a:cubicBezTo>
                    <a:cubicBezTo>
                      <a:pt x="33672" y="40322"/>
                      <a:pt x="34644" y="40142"/>
                      <a:pt x="35183" y="39890"/>
                    </a:cubicBezTo>
                    <a:lnTo>
                      <a:pt x="35183" y="39890"/>
                    </a:lnTo>
                    <a:cubicBezTo>
                      <a:pt x="36232" y="40249"/>
                      <a:pt x="34343" y="41219"/>
                      <a:pt x="35756" y="41219"/>
                    </a:cubicBezTo>
                    <a:cubicBezTo>
                      <a:pt x="35799" y="41219"/>
                      <a:pt x="35844" y="41219"/>
                      <a:pt x="35893" y="41217"/>
                    </a:cubicBezTo>
                    <a:cubicBezTo>
                      <a:pt x="35963" y="41225"/>
                      <a:pt x="36027" y="41229"/>
                      <a:pt x="36085" y="41229"/>
                    </a:cubicBezTo>
                    <a:cubicBezTo>
                      <a:pt x="37161" y="41229"/>
                      <a:pt x="36286" y="39834"/>
                      <a:pt x="37323" y="39834"/>
                    </a:cubicBezTo>
                    <a:cubicBezTo>
                      <a:pt x="37438" y="39834"/>
                      <a:pt x="37577" y="39851"/>
                      <a:pt x="37745" y="39890"/>
                    </a:cubicBezTo>
                    <a:lnTo>
                      <a:pt x="37745" y="41464"/>
                    </a:lnTo>
                    <a:cubicBezTo>
                      <a:pt x="36850" y="41865"/>
                      <a:pt x="37220" y="43192"/>
                      <a:pt x="36449" y="43686"/>
                    </a:cubicBezTo>
                    <a:cubicBezTo>
                      <a:pt x="37097" y="44858"/>
                      <a:pt x="38609" y="47667"/>
                      <a:pt x="38825" y="48099"/>
                    </a:cubicBezTo>
                    <a:cubicBezTo>
                      <a:pt x="39597" y="48685"/>
                      <a:pt x="40276" y="49765"/>
                      <a:pt x="39936" y="50259"/>
                    </a:cubicBezTo>
                    <a:cubicBezTo>
                      <a:pt x="41479" y="51370"/>
                      <a:pt x="42498" y="52821"/>
                      <a:pt x="43979" y="53963"/>
                    </a:cubicBezTo>
                    <a:cubicBezTo>
                      <a:pt x="44843" y="55074"/>
                      <a:pt x="44720" y="56740"/>
                      <a:pt x="46541" y="57697"/>
                    </a:cubicBezTo>
                    <a:cubicBezTo>
                      <a:pt x="49102" y="57080"/>
                      <a:pt x="50892" y="55876"/>
                      <a:pt x="53886" y="55567"/>
                    </a:cubicBezTo>
                    <a:cubicBezTo>
                      <a:pt x="54379" y="55413"/>
                      <a:pt x="53947" y="54549"/>
                      <a:pt x="54595" y="54487"/>
                    </a:cubicBezTo>
                    <a:cubicBezTo>
                      <a:pt x="56200" y="54302"/>
                      <a:pt x="56848" y="53469"/>
                      <a:pt x="58268" y="53160"/>
                    </a:cubicBezTo>
                    <a:cubicBezTo>
                      <a:pt x="58021" y="52018"/>
                      <a:pt x="59348" y="51987"/>
                      <a:pt x="59379" y="51031"/>
                    </a:cubicBezTo>
                    <a:cubicBezTo>
                      <a:pt x="58731" y="50074"/>
                      <a:pt x="56848" y="50043"/>
                      <a:pt x="57157" y="48377"/>
                    </a:cubicBezTo>
                    <a:cubicBezTo>
                      <a:pt x="56896" y="48353"/>
                      <a:pt x="56651" y="48342"/>
                      <a:pt x="56421" y="48342"/>
                    </a:cubicBezTo>
                    <a:cubicBezTo>
                      <a:pt x="55432" y="48342"/>
                      <a:pt x="54732" y="48551"/>
                      <a:pt x="54256" y="48901"/>
                    </a:cubicBezTo>
                    <a:cubicBezTo>
                      <a:pt x="53947" y="47914"/>
                      <a:pt x="52589" y="47636"/>
                      <a:pt x="52775" y="46247"/>
                    </a:cubicBezTo>
                    <a:lnTo>
                      <a:pt x="52775" y="46247"/>
                    </a:lnTo>
                    <a:cubicBezTo>
                      <a:pt x="52716" y="46252"/>
                      <a:pt x="52660" y="46254"/>
                      <a:pt x="52607" y="46254"/>
                    </a:cubicBezTo>
                    <a:cubicBezTo>
                      <a:pt x="51581" y="46254"/>
                      <a:pt x="51658" y="45433"/>
                      <a:pt x="50954" y="45198"/>
                    </a:cubicBezTo>
                    <a:cubicBezTo>
                      <a:pt x="51509" y="45044"/>
                      <a:pt x="51880" y="44797"/>
                      <a:pt x="52404" y="44673"/>
                    </a:cubicBezTo>
                    <a:cubicBezTo>
                      <a:pt x="54347" y="45527"/>
                      <a:pt x="53875" y="48149"/>
                      <a:pt x="57067" y="48149"/>
                    </a:cubicBezTo>
                    <a:cubicBezTo>
                      <a:pt x="57222" y="48149"/>
                      <a:pt x="57385" y="48143"/>
                      <a:pt x="57558" y="48130"/>
                    </a:cubicBezTo>
                    <a:cubicBezTo>
                      <a:pt x="57682" y="48654"/>
                      <a:pt x="58577" y="48624"/>
                      <a:pt x="58268" y="49457"/>
                    </a:cubicBezTo>
                    <a:cubicBezTo>
                      <a:pt x="58402" y="49468"/>
                      <a:pt x="58527" y="49474"/>
                      <a:pt x="58645" y="49474"/>
                    </a:cubicBezTo>
                    <a:cubicBezTo>
                      <a:pt x="60078" y="49474"/>
                      <a:pt x="60416" y="48685"/>
                      <a:pt x="61864" y="48685"/>
                    </a:cubicBezTo>
                    <a:cubicBezTo>
                      <a:pt x="61889" y="48685"/>
                      <a:pt x="61915" y="48685"/>
                      <a:pt x="61941" y="48685"/>
                    </a:cubicBezTo>
                    <a:cubicBezTo>
                      <a:pt x="62315" y="48829"/>
                      <a:pt x="62340" y="49216"/>
                      <a:pt x="62920" y="49216"/>
                    </a:cubicBezTo>
                    <a:cubicBezTo>
                      <a:pt x="62961" y="49216"/>
                      <a:pt x="63005" y="49214"/>
                      <a:pt x="63052" y="49210"/>
                    </a:cubicBezTo>
                    <a:cubicBezTo>
                      <a:pt x="63320" y="49180"/>
                      <a:pt x="63568" y="49167"/>
                      <a:pt x="63797" y="49167"/>
                    </a:cubicBezTo>
                    <a:cubicBezTo>
                      <a:pt x="65730" y="49167"/>
                      <a:pt x="66394" y="50123"/>
                      <a:pt x="67774" y="50537"/>
                    </a:cubicBezTo>
                    <a:cubicBezTo>
                      <a:pt x="67696" y="50525"/>
                      <a:pt x="67627" y="50519"/>
                      <a:pt x="67566" y="50519"/>
                    </a:cubicBezTo>
                    <a:cubicBezTo>
                      <a:pt x="67164" y="50519"/>
                      <a:pt x="67090" y="50767"/>
                      <a:pt x="67064" y="51062"/>
                    </a:cubicBezTo>
                    <a:cubicBezTo>
                      <a:pt x="67465" y="51555"/>
                      <a:pt x="68761" y="51432"/>
                      <a:pt x="69286" y="51864"/>
                    </a:cubicBezTo>
                    <a:cubicBezTo>
                      <a:pt x="69070" y="52697"/>
                      <a:pt x="69934" y="52790"/>
                      <a:pt x="69625" y="53716"/>
                    </a:cubicBezTo>
                    <a:cubicBezTo>
                      <a:pt x="70736" y="54611"/>
                      <a:pt x="71199" y="55938"/>
                      <a:pt x="71816" y="57203"/>
                    </a:cubicBezTo>
                    <a:cubicBezTo>
                      <a:pt x="72588" y="57697"/>
                      <a:pt x="73360" y="58191"/>
                      <a:pt x="73668" y="59055"/>
                    </a:cubicBezTo>
                    <a:lnTo>
                      <a:pt x="73668" y="60660"/>
                    </a:lnTo>
                    <a:cubicBezTo>
                      <a:pt x="73946" y="60882"/>
                      <a:pt x="74468" y="60926"/>
                      <a:pt x="75048" y="60926"/>
                    </a:cubicBezTo>
                    <a:cubicBezTo>
                      <a:pt x="75435" y="60926"/>
                      <a:pt x="75847" y="60907"/>
                      <a:pt x="76230" y="60907"/>
                    </a:cubicBezTo>
                    <a:cubicBezTo>
                      <a:pt x="76723" y="59209"/>
                      <a:pt x="78020" y="58129"/>
                      <a:pt x="77680" y="55845"/>
                    </a:cubicBezTo>
                    <a:lnTo>
                      <a:pt x="79162" y="55845"/>
                    </a:lnTo>
                    <a:lnTo>
                      <a:pt x="79162" y="54796"/>
                    </a:lnTo>
                    <a:cubicBezTo>
                      <a:pt x="79363" y="54850"/>
                      <a:pt x="79521" y="54872"/>
                      <a:pt x="79647" y="54872"/>
                    </a:cubicBezTo>
                    <a:cubicBezTo>
                      <a:pt x="80313" y="54872"/>
                      <a:pt x="80096" y="54243"/>
                      <a:pt x="80723" y="54243"/>
                    </a:cubicBezTo>
                    <a:cubicBezTo>
                      <a:pt x="80797" y="54243"/>
                      <a:pt x="80882" y="54252"/>
                      <a:pt x="80982" y="54271"/>
                    </a:cubicBezTo>
                    <a:cubicBezTo>
                      <a:pt x="80890" y="53037"/>
                      <a:pt x="82340" y="52913"/>
                      <a:pt x="82834" y="52142"/>
                    </a:cubicBezTo>
                    <a:cubicBezTo>
                      <a:pt x="83822" y="51555"/>
                      <a:pt x="84964" y="51185"/>
                      <a:pt x="86105" y="51062"/>
                    </a:cubicBezTo>
                    <a:cubicBezTo>
                      <a:pt x="86939" y="51802"/>
                      <a:pt x="86939" y="53129"/>
                      <a:pt x="88328" y="53469"/>
                    </a:cubicBezTo>
                    <a:cubicBezTo>
                      <a:pt x="88451" y="54086"/>
                      <a:pt x="87649" y="54024"/>
                      <a:pt x="87926" y="54796"/>
                    </a:cubicBezTo>
                    <a:cubicBezTo>
                      <a:pt x="88358" y="55660"/>
                      <a:pt x="90858" y="54981"/>
                      <a:pt x="91630" y="55567"/>
                    </a:cubicBezTo>
                    <a:cubicBezTo>
                      <a:pt x="91136" y="56154"/>
                      <a:pt x="91815" y="56339"/>
                      <a:pt x="91229" y="57172"/>
                    </a:cubicBezTo>
                    <a:cubicBezTo>
                      <a:pt x="92185" y="57450"/>
                      <a:pt x="92864" y="57944"/>
                      <a:pt x="93080" y="58777"/>
                    </a:cubicBezTo>
                    <a:cubicBezTo>
                      <a:pt x="92926" y="59271"/>
                      <a:pt x="92031" y="59271"/>
                      <a:pt x="92340" y="60104"/>
                    </a:cubicBezTo>
                    <a:cubicBezTo>
                      <a:pt x="92463" y="60907"/>
                      <a:pt x="93481" y="61061"/>
                      <a:pt x="93080" y="62234"/>
                    </a:cubicBezTo>
                    <a:cubicBezTo>
                      <a:pt x="94839" y="63345"/>
                      <a:pt x="96506" y="64548"/>
                      <a:pt x="98574" y="65412"/>
                    </a:cubicBezTo>
                    <a:cubicBezTo>
                      <a:pt x="98666" y="63653"/>
                      <a:pt x="96845" y="63314"/>
                      <a:pt x="96753" y="61709"/>
                    </a:cubicBezTo>
                    <a:cubicBezTo>
                      <a:pt x="95734" y="61184"/>
                      <a:pt x="94747" y="60660"/>
                      <a:pt x="94160" y="59826"/>
                    </a:cubicBezTo>
                    <a:cubicBezTo>
                      <a:pt x="94346" y="58993"/>
                      <a:pt x="93697" y="57543"/>
                      <a:pt x="94901" y="57450"/>
                    </a:cubicBezTo>
                    <a:cubicBezTo>
                      <a:pt x="95704" y="58222"/>
                      <a:pt x="96290" y="59117"/>
                      <a:pt x="97864" y="59302"/>
                    </a:cubicBezTo>
                    <a:cubicBezTo>
                      <a:pt x="98142" y="59579"/>
                      <a:pt x="98265" y="59981"/>
                      <a:pt x="98203" y="60382"/>
                    </a:cubicBezTo>
                    <a:cubicBezTo>
                      <a:pt x="101752" y="60042"/>
                      <a:pt x="102617" y="57728"/>
                      <a:pt x="102215" y="54518"/>
                    </a:cubicBezTo>
                    <a:cubicBezTo>
                      <a:pt x="101752" y="54271"/>
                      <a:pt x="100888" y="54271"/>
                      <a:pt x="100395" y="53994"/>
                    </a:cubicBezTo>
                    <a:cubicBezTo>
                      <a:pt x="100857" y="52852"/>
                      <a:pt x="98635" y="52913"/>
                      <a:pt x="99685" y="52142"/>
                    </a:cubicBezTo>
                    <a:cubicBezTo>
                      <a:pt x="99883" y="51992"/>
                      <a:pt x="100040" y="51933"/>
                      <a:pt x="100177" y="51933"/>
                    </a:cubicBezTo>
                    <a:cubicBezTo>
                      <a:pt x="100674" y="51933"/>
                      <a:pt x="100893" y="52713"/>
                      <a:pt x="101804" y="52713"/>
                    </a:cubicBezTo>
                    <a:cubicBezTo>
                      <a:pt x="101928" y="52713"/>
                      <a:pt x="102064" y="52699"/>
                      <a:pt x="102215" y="52666"/>
                    </a:cubicBezTo>
                    <a:cubicBezTo>
                      <a:pt x="102436" y="51734"/>
                      <a:pt x="103653" y="51562"/>
                      <a:pt x="105104" y="51562"/>
                    </a:cubicBezTo>
                    <a:cubicBezTo>
                      <a:pt x="105478" y="51562"/>
                      <a:pt x="105867" y="51574"/>
                      <a:pt x="106258" y="51586"/>
                    </a:cubicBezTo>
                    <a:cubicBezTo>
                      <a:pt x="107431" y="50321"/>
                      <a:pt x="108974" y="49333"/>
                      <a:pt x="109560" y="47605"/>
                    </a:cubicBezTo>
                    <a:cubicBezTo>
                      <a:pt x="109631" y="47616"/>
                      <a:pt x="109693" y="47621"/>
                      <a:pt x="109749" y="47621"/>
                    </a:cubicBezTo>
                    <a:cubicBezTo>
                      <a:pt x="110161" y="47621"/>
                      <a:pt x="110237" y="47358"/>
                      <a:pt x="110672" y="47358"/>
                    </a:cubicBezTo>
                    <a:cubicBezTo>
                      <a:pt x="111289" y="46278"/>
                      <a:pt x="110579" y="44272"/>
                      <a:pt x="111752" y="43655"/>
                    </a:cubicBezTo>
                    <a:cubicBezTo>
                      <a:pt x="110980" y="43408"/>
                      <a:pt x="110672" y="42883"/>
                      <a:pt x="110672" y="42050"/>
                    </a:cubicBezTo>
                    <a:cubicBezTo>
                      <a:pt x="110054" y="41711"/>
                      <a:pt x="109221" y="41495"/>
                      <a:pt x="109190" y="40723"/>
                    </a:cubicBezTo>
                    <a:cubicBezTo>
                      <a:pt x="109036" y="40075"/>
                      <a:pt x="109869" y="40137"/>
                      <a:pt x="109560" y="39396"/>
                    </a:cubicBezTo>
                    <a:lnTo>
                      <a:pt x="109560" y="39396"/>
                    </a:lnTo>
                    <a:cubicBezTo>
                      <a:pt x="109680" y="39405"/>
                      <a:pt x="109790" y="39411"/>
                      <a:pt x="109890" y="39411"/>
                    </a:cubicBezTo>
                    <a:cubicBezTo>
                      <a:pt x="110437" y="39411"/>
                      <a:pt x="110698" y="39258"/>
                      <a:pt x="110672" y="38840"/>
                    </a:cubicBezTo>
                    <a:cubicBezTo>
                      <a:pt x="111721" y="38501"/>
                      <a:pt x="109005" y="37266"/>
                      <a:pt x="111412" y="37266"/>
                    </a:cubicBezTo>
                    <a:cubicBezTo>
                      <a:pt x="111813" y="38100"/>
                      <a:pt x="113079" y="38316"/>
                      <a:pt x="113603" y="39118"/>
                    </a:cubicBezTo>
                    <a:cubicBezTo>
                      <a:pt x="113233" y="40507"/>
                      <a:pt x="114282" y="40908"/>
                      <a:pt x="115455" y="41248"/>
                    </a:cubicBezTo>
                    <a:cubicBezTo>
                      <a:pt x="117646" y="40075"/>
                      <a:pt x="115363" y="37174"/>
                      <a:pt x="116535" y="35137"/>
                    </a:cubicBezTo>
                    <a:cubicBezTo>
                      <a:pt x="117307" y="34643"/>
                      <a:pt x="118418" y="34365"/>
                      <a:pt x="119467" y="34057"/>
                    </a:cubicBezTo>
                    <a:cubicBezTo>
                      <a:pt x="120300" y="32822"/>
                      <a:pt x="121072" y="31526"/>
                      <a:pt x="122368" y="30600"/>
                    </a:cubicBezTo>
                    <a:cubicBezTo>
                      <a:pt x="122893" y="28471"/>
                      <a:pt x="121535" y="26249"/>
                      <a:pt x="122368" y="24737"/>
                    </a:cubicBezTo>
                    <a:lnTo>
                      <a:pt x="122368" y="24737"/>
                    </a:lnTo>
                    <a:cubicBezTo>
                      <a:pt x="121874" y="26280"/>
                      <a:pt x="123232" y="26434"/>
                      <a:pt x="123479" y="27422"/>
                    </a:cubicBezTo>
                    <a:cubicBezTo>
                      <a:pt x="123572" y="29057"/>
                      <a:pt x="123664" y="30631"/>
                      <a:pt x="125331" y="31125"/>
                    </a:cubicBezTo>
                    <a:cubicBezTo>
                      <a:pt x="126010" y="30662"/>
                      <a:pt x="125022" y="30446"/>
                      <a:pt x="125331" y="29551"/>
                    </a:cubicBezTo>
                    <a:cubicBezTo>
                      <a:pt x="125363" y="29550"/>
                      <a:pt x="125394" y="29550"/>
                      <a:pt x="125424" y="29550"/>
                    </a:cubicBezTo>
                    <a:cubicBezTo>
                      <a:pt x="126011" y="29550"/>
                      <a:pt x="126113" y="29736"/>
                      <a:pt x="126320" y="29736"/>
                    </a:cubicBezTo>
                    <a:cubicBezTo>
                      <a:pt x="126424" y="29736"/>
                      <a:pt x="126553" y="29690"/>
                      <a:pt x="126781" y="29551"/>
                    </a:cubicBezTo>
                    <a:cubicBezTo>
                      <a:pt x="126843" y="28687"/>
                      <a:pt x="125825" y="28625"/>
                      <a:pt x="126072" y="27668"/>
                    </a:cubicBezTo>
                    <a:cubicBezTo>
                      <a:pt x="124745" y="27483"/>
                      <a:pt x="124405" y="26588"/>
                      <a:pt x="123850" y="25817"/>
                    </a:cubicBezTo>
                    <a:cubicBezTo>
                      <a:pt x="123726" y="24860"/>
                      <a:pt x="124004" y="23595"/>
                      <a:pt x="122769" y="23410"/>
                    </a:cubicBezTo>
                    <a:cubicBezTo>
                      <a:pt x="122038" y="23497"/>
                      <a:pt x="122609" y="24499"/>
                      <a:pt x="121805" y="24499"/>
                    </a:cubicBezTo>
                    <a:cubicBezTo>
                      <a:pt x="121761" y="24499"/>
                      <a:pt x="121712" y="24496"/>
                      <a:pt x="121658" y="24490"/>
                    </a:cubicBezTo>
                    <a:cubicBezTo>
                      <a:pt x="121499" y="23989"/>
                      <a:pt x="121215" y="23826"/>
                      <a:pt x="120865" y="23826"/>
                    </a:cubicBezTo>
                    <a:cubicBezTo>
                      <a:pt x="120215" y="23826"/>
                      <a:pt x="119338" y="24387"/>
                      <a:pt x="118613" y="24387"/>
                    </a:cubicBezTo>
                    <a:cubicBezTo>
                      <a:pt x="118213" y="24387"/>
                      <a:pt x="117860" y="24216"/>
                      <a:pt x="117615" y="23687"/>
                    </a:cubicBezTo>
                    <a:cubicBezTo>
                      <a:pt x="117862" y="23070"/>
                      <a:pt x="118541" y="22761"/>
                      <a:pt x="119097" y="22360"/>
                    </a:cubicBezTo>
                    <a:cubicBezTo>
                      <a:pt x="119529" y="21527"/>
                      <a:pt x="119375" y="20262"/>
                      <a:pt x="120578" y="19953"/>
                    </a:cubicBezTo>
                    <a:cubicBezTo>
                      <a:pt x="120782" y="20112"/>
                      <a:pt x="120925" y="20171"/>
                      <a:pt x="121042" y="20171"/>
                    </a:cubicBezTo>
                    <a:cubicBezTo>
                      <a:pt x="121373" y="20171"/>
                      <a:pt x="121488" y="19696"/>
                      <a:pt x="122182" y="19696"/>
                    </a:cubicBezTo>
                    <a:cubicBezTo>
                      <a:pt x="122240" y="19696"/>
                      <a:pt x="122302" y="19699"/>
                      <a:pt x="122368" y="19706"/>
                    </a:cubicBezTo>
                    <a:cubicBezTo>
                      <a:pt x="123879" y="19841"/>
                      <a:pt x="125295" y="20259"/>
                      <a:pt x="127091" y="20259"/>
                    </a:cubicBezTo>
                    <a:cubicBezTo>
                      <a:pt x="127350" y="20259"/>
                      <a:pt x="127617" y="20250"/>
                      <a:pt x="127892" y="20231"/>
                    </a:cubicBezTo>
                    <a:lnTo>
                      <a:pt x="127892" y="20231"/>
                    </a:lnTo>
                    <a:cubicBezTo>
                      <a:pt x="127769" y="20694"/>
                      <a:pt x="128170" y="20725"/>
                      <a:pt x="128602" y="20755"/>
                    </a:cubicBezTo>
                    <a:cubicBezTo>
                      <a:pt x="128901" y="20512"/>
                      <a:pt x="129427" y="20473"/>
                      <a:pt x="130014" y="20473"/>
                    </a:cubicBezTo>
                    <a:cubicBezTo>
                      <a:pt x="130294" y="20473"/>
                      <a:pt x="130588" y="20482"/>
                      <a:pt x="130878" y="20482"/>
                    </a:cubicBezTo>
                    <a:cubicBezTo>
                      <a:pt x="130985" y="20482"/>
                      <a:pt x="131090" y="20481"/>
                      <a:pt x="131195" y="20478"/>
                    </a:cubicBezTo>
                    <a:cubicBezTo>
                      <a:pt x="131380" y="19644"/>
                      <a:pt x="130547" y="19552"/>
                      <a:pt x="130824" y="18626"/>
                    </a:cubicBezTo>
                    <a:cubicBezTo>
                      <a:pt x="131565" y="18564"/>
                      <a:pt x="131534" y="17916"/>
                      <a:pt x="132275" y="17824"/>
                    </a:cubicBezTo>
                    <a:cubicBezTo>
                      <a:pt x="133046" y="17916"/>
                      <a:pt x="133016" y="18564"/>
                      <a:pt x="133756" y="18626"/>
                    </a:cubicBezTo>
                    <a:cubicBezTo>
                      <a:pt x="133618" y="18187"/>
                      <a:pt x="134291" y="17593"/>
                      <a:pt x="134794" y="17593"/>
                    </a:cubicBezTo>
                    <a:cubicBezTo>
                      <a:pt x="134963" y="17593"/>
                      <a:pt x="135113" y="17660"/>
                      <a:pt x="135207" y="17824"/>
                    </a:cubicBezTo>
                    <a:cubicBezTo>
                      <a:pt x="134034" y="19552"/>
                      <a:pt x="132306" y="20879"/>
                      <a:pt x="131904" y="23132"/>
                    </a:cubicBezTo>
                    <a:cubicBezTo>
                      <a:pt x="132151" y="23872"/>
                      <a:pt x="132954" y="24150"/>
                      <a:pt x="133386" y="24737"/>
                    </a:cubicBezTo>
                    <a:cubicBezTo>
                      <a:pt x="133540" y="25755"/>
                      <a:pt x="133818" y="26743"/>
                      <a:pt x="134836" y="27144"/>
                    </a:cubicBezTo>
                    <a:cubicBezTo>
                      <a:pt x="135762" y="26465"/>
                      <a:pt x="136287" y="25539"/>
                      <a:pt x="137398" y="25014"/>
                    </a:cubicBezTo>
                    <a:cubicBezTo>
                      <a:pt x="137058" y="23687"/>
                      <a:pt x="138571" y="23872"/>
                      <a:pt x="137799" y="22885"/>
                    </a:cubicBezTo>
                    <a:cubicBezTo>
                      <a:pt x="137892" y="22360"/>
                      <a:pt x="138756" y="22360"/>
                      <a:pt x="138879" y="21836"/>
                    </a:cubicBezTo>
                    <a:cubicBezTo>
                      <a:pt x="138355" y="21496"/>
                      <a:pt x="137244" y="21589"/>
                      <a:pt x="137429" y="20755"/>
                    </a:cubicBezTo>
                    <a:cubicBezTo>
                      <a:pt x="137643" y="19296"/>
                      <a:pt x="138679" y="18953"/>
                      <a:pt x="140104" y="18953"/>
                    </a:cubicBezTo>
                    <a:cubicBezTo>
                      <a:pt x="140939" y="18953"/>
                      <a:pt x="141907" y="19071"/>
                      <a:pt x="142922" y="19151"/>
                    </a:cubicBezTo>
                    <a:cubicBezTo>
                      <a:pt x="143447" y="18749"/>
                      <a:pt x="143385" y="17916"/>
                      <a:pt x="144002" y="17577"/>
                    </a:cubicBezTo>
                    <a:cubicBezTo>
                      <a:pt x="146117" y="17456"/>
                      <a:pt x="147699" y="16773"/>
                      <a:pt x="149039" y="16773"/>
                    </a:cubicBezTo>
                    <a:cubicBezTo>
                      <a:pt x="149068" y="16773"/>
                      <a:pt x="149097" y="16774"/>
                      <a:pt x="149125" y="16774"/>
                    </a:cubicBezTo>
                    <a:cubicBezTo>
                      <a:pt x="149125" y="15602"/>
                      <a:pt x="147305" y="15787"/>
                      <a:pt x="147305" y="14645"/>
                    </a:cubicBezTo>
                    <a:cubicBezTo>
                      <a:pt x="148096" y="14560"/>
                      <a:pt x="148007" y="13854"/>
                      <a:pt x="148863" y="13854"/>
                    </a:cubicBezTo>
                    <a:cubicBezTo>
                      <a:pt x="148942" y="13854"/>
                      <a:pt x="149029" y="13860"/>
                      <a:pt x="149125" y="13873"/>
                    </a:cubicBezTo>
                    <a:cubicBezTo>
                      <a:pt x="150899" y="13901"/>
                      <a:pt x="150824" y="15240"/>
                      <a:pt x="152601" y="15240"/>
                    </a:cubicBezTo>
                    <a:cubicBezTo>
                      <a:pt x="152772" y="15240"/>
                      <a:pt x="152960" y="15227"/>
                      <a:pt x="153168" y="15200"/>
                    </a:cubicBezTo>
                    <a:cubicBezTo>
                      <a:pt x="153662" y="14707"/>
                      <a:pt x="152829" y="13842"/>
                      <a:pt x="153539" y="13040"/>
                    </a:cubicBezTo>
                    <a:cubicBezTo>
                      <a:pt x="152836" y="12820"/>
                      <a:pt x="151915" y="12039"/>
                      <a:pt x="151120" y="12039"/>
                    </a:cubicBezTo>
                    <a:cubicBezTo>
                      <a:pt x="150797" y="12039"/>
                      <a:pt x="150495" y="12168"/>
                      <a:pt x="150236" y="12515"/>
                    </a:cubicBezTo>
                    <a:cubicBezTo>
                      <a:pt x="150360" y="12052"/>
                      <a:pt x="150236" y="11528"/>
                      <a:pt x="149866" y="11188"/>
                    </a:cubicBezTo>
                    <a:cubicBezTo>
                      <a:pt x="148153" y="10733"/>
                      <a:pt x="147113" y="9790"/>
                      <a:pt x="144812" y="9790"/>
                    </a:cubicBezTo>
                    <a:cubicBezTo>
                      <a:pt x="144460" y="9790"/>
                      <a:pt x="144080" y="9812"/>
                      <a:pt x="143663" y="9861"/>
                    </a:cubicBezTo>
                    <a:cubicBezTo>
                      <a:pt x="143231" y="9367"/>
                      <a:pt x="142243" y="9306"/>
                      <a:pt x="141811" y="8812"/>
                    </a:cubicBezTo>
                    <a:cubicBezTo>
                      <a:pt x="141600" y="8831"/>
                      <a:pt x="141404" y="8839"/>
                      <a:pt x="141219" y="8839"/>
                    </a:cubicBezTo>
                    <a:cubicBezTo>
                      <a:pt x="139599" y="8839"/>
                      <a:pt x="138906" y="8182"/>
                      <a:pt x="137303" y="8182"/>
                    </a:cubicBezTo>
                    <a:cubicBezTo>
                      <a:pt x="137009" y="8182"/>
                      <a:pt x="136684" y="8204"/>
                      <a:pt x="136318" y="8256"/>
                    </a:cubicBezTo>
                    <a:cubicBezTo>
                      <a:pt x="135793" y="9028"/>
                      <a:pt x="137305" y="9614"/>
                      <a:pt x="136318" y="9861"/>
                    </a:cubicBezTo>
                    <a:cubicBezTo>
                      <a:pt x="135238" y="9738"/>
                      <a:pt x="135454" y="8719"/>
                      <a:pt x="134497" y="8534"/>
                    </a:cubicBezTo>
                    <a:cubicBezTo>
                      <a:pt x="134049" y="8880"/>
                      <a:pt x="133446" y="8955"/>
                      <a:pt x="132743" y="8955"/>
                    </a:cubicBezTo>
                    <a:cubicBezTo>
                      <a:pt x="132207" y="8955"/>
                      <a:pt x="131612" y="8911"/>
                      <a:pt x="130982" y="8911"/>
                    </a:cubicBezTo>
                    <a:cubicBezTo>
                      <a:pt x="130446" y="8911"/>
                      <a:pt x="129885" y="8943"/>
                      <a:pt x="129312" y="9059"/>
                    </a:cubicBezTo>
                    <a:cubicBezTo>
                      <a:pt x="128168" y="8514"/>
                      <a:pt x="128106" y="7128"/>
                      <a:pt x="126198" y="7128"/>
                    </a:cubicBezTo>
                    <a:cubicBezTo>
                      <a:pt x="125944" y="7128"/>
                      <a:pt x="125657" y="7153"/>
                      <a:pt x="125331" y="7207"/>
                    </a:cubicBezTo>
                    <a:cubicBezTo>
                      <a:pt x="124806" y="7269"/>
                      <a:pt x="125207" y="7979"/>
                      <a:pt x="124590" y="7979"/>
                    </a:cubicBezTo>
                    <a:cubicBezTo>
                      <a:pt x="123047" y="7516"/>
                      <a:pt x="121566" y="6991"/>
                      <a:pt x="120177" y="6405"/>
                    </a:cubicBezTo>
                    <a:cubicBezTo>
                      <a:pt x="120054" y="6682"/>
                      <a:pt x="119776" y="6868"/>
                      <a:pt x="119467" y="6929"/>
                    </a:cubicBezTo>
                    <a:cubicBezTo>
                      <a:pt x="119782" y="6216"/>
                      <a:pt x="119255" y="6102"/>
                      <a:pt x="118584" y="6102"/>
                    </a:cubicBezTo>
                    <a:cubicBezTo>
                      <a:pt x="118269" y="6102"/>
                      <a:pt x="117922" y="6127"/>
                      <a:pt x="117615" y="6127"/>
                    </a:cubicBezTo>
                    <a:cubicBezTo>
                      <a:pt x="118510" y="5510"/>
                      <a:pt x="117245" y="5541"/>
                      <a:pt x="116906" y="5047"/>
                    </a:cubicBezTo>
                    <a:cubicBezTo>
                      <a:pt x="116416" y="5184"/>
                      <a:pt x="116073" y="5236"/>
                      <a:pt x="115796" y="5236"/>
                    </a:cubicBezTo>
                    <a:cubicBezTo>
                      <a:pt x="115077" y="5236"/>
                      <a:pt x="114807" y="4889"/>
                      <a:pt x="113603" y="4800"/>
                    </a:cubicBezTo>
                    <a:cubicBezTo>
                      <a:pt x="113525" y="5017"/>
                      <a:pt x="113169" y="5045"/>
                      <a:pt x="112778" y="5045"/>
                    </a:cubicBezTo>
                    <a:cubicBezTo>
                      <a:pt x="112641" y="5045"/>
                      <a:pt x="112500" y="5041"/>
                      <a:pt x="112364" y="5041"/>
                    </a:cubicBezTo>
                    <a:cubicBezTo>
                      <a:pt x="112280" y="5041"/>
                      <a:pt x="112199" y="5043"/>
                      <a:pt x="112122" y="5047"/>
                    </a:cubicBezTo>
                    <a:cubicBezTo>
                      <a:pt x="111783" y="5571"/>
                      <a:pt x="113233" y="5942"/>
                      <a:pt x="112122" y="6127"/>
                    </a:cubicBezTo>
                    <a:cubicBezTo>
                      <a:pt x="111517" y="6056"/>
                      <a:pt x="110881" y="6029"/>
                      <a:pt x="110229" y="6029"/>
                    </a:cubicBezTo>
                    <a:cubicBezTo>
                      <a:pt x="108266" y="6029"/>
                      <a:pt x="106155" y="6271"/>
                      <a:pt x="104291" y="6271"/>
                    </a:cubicBezTo>
                    <a:cubicBezTo>
                      <a:pt x="103552" y="6271"/>
                      <a:pt x="102852" y="6233"/>
                      <a:pt x="102215" y="6127"/>
                    </a:cubicBezTo>
                    <a:cubicBezTo>
                      <a:pt x="101381" y="5988"/>
                      <a:pt x="101023" y="5298"/>
                      <a:pt x="100306" y="5298"/>
                    </a:cubicBezTo>
                    <a:cubicBezTo>
                      <a:pt x="100227" y="5298"/>
                      <a:pt x="100144" y="5306"/>
                      <a:pt x="100055" y="5325"/>
                    </a:cubicBezTo>
                    <a:cubicBezTo>
                      <a:pt x="99729" y="5378"/>
                      <a:pt x="99424" y="5400"/>
                      <a:pt x="99135" y="5400"/>
                    </a:cubicBezTo>
                    <a:cubicBezTo>
                      <a:pt x="97917" y="5400"/>
                      <a:pt x="96985" y="4999"/>
                      <a:pt x="96012" y="4800"/>
                    </a:cubicBezTo>
                    <a:cubicBezTo>
                      <a:pt x="95907" y="4777"/>
                      <a:pt x="95793" y="4770"/>
                      <a:pt x="95675" y="4770"/>
                    </a:cubicBezTo>
                    <a:cubicBezTo>
                      <a:pt x="95391" y="4770"/>
                      <a:pt x="95080" y="4815"/>
                      <a:pt x="94803" y="4815"/>
                    </a:cubicBezTo>
                    <a:cubicBezTo>
                      <a:pt x="94719" y="4815"/>
                      <a:pt x="94638" y="4811"/>
                      <a:pt x="94562" y="4800"/>
                    </a:cubicBezTo>
                    <a:cubicBezTo>
                      <a:pt x="93785" y="4696"/>
                      <a:pt x="93161" y="4180"/>
                      <a:pt x="91778" y="4180"/>
                    </a:cubicBezTo>
                    <a:cubicBezTo>
                      <a:pt x="91512" y="4180"/>
                      <a:pt x="91218" y="4200"/>
                      <a:pt x="90889" y="4244"/>
                    </a:cubicBezTo>
                    <a:cubicBezTo>
                      <a:pt x="91012" y="3565"/>
                      <a:pt x="91969" y="3473"/>
                      <a:pt x="91969" y="2670"/>
                    </a:cubicBezTo>
                    <a:cubicBezTo>
                      <a:pt x="91475" y="1899"/>
                      <a:pt x="90272" y="1590"/>
                      <a:pt x="89778" y="819"/>
                    </a:cubicBezTo>
                    <a:cubicBezTo>
                      <a:pt x="89054" y="1040"/>
                      <a:pt x="88080" y="1091"/>
                      <a:pt x="87054" y="1091"/>
                    </a:cubicBezTo>
                    <a:cubicBezTo>
                      <a:pt x="86506" y="1091"/>
                      <a:pt x="85943" y="1076"/>
                      <a:pt x="85396" y="1066"/>
                    </a:cubicBezTo>
                    <a:cubicBezTo>
                      <a:pt x="84536" y="865"/>
                      <a:pt x="84607" y="0"/>
                      <a:pt x="8346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Google Shape;1838;p76"/>
              <p:cNvSpPr/>
              <p:nvPr/>
            </p:nvSpPr>
            <p:spPr>
              <a:xfrm>
                <a:off x="3389100" y="1760350"/>
                <a:ext cx="1047025" cy="824025"/>
              </a:xfrm>
              <a:custGeom>
                <a:avLst/>
                <a:gdLst/>
                <a:ahLst/>
                <a:cxnLst/>
                <a:rect l="l" t="t" r="r" b="b"/>
                <a:pathLst>
                  <a:path w="41881" h="32961" extrusionOk="0">
                    <a:moveTo>
                      <a:pt x="31440" y="1582"/>
                    </a:moveTo>
                    <a:cubicBezTo>
                      <a:pt x="31470" y="1582"/>
                      <a:pt x="31495" y="1589"/>
                      <a:pt x="31511" y="1605"/>
                    </a:cubicBezTo>
                    <a:cubicBezTo>
                      <a:pt x="31665" y="1708"/>
                      <a:pt x="31392" y="1874"/>
                      <a:pt x="31225" y="1874"/>
                    </a:cubicBezTo>
                    <a:cubicBezTo>
                      <a:pt x="31191" y="1874"/>
                      <a:pt x="31161" y="1867"/>
                      <a:pt x="31140" y="1852"/>
                    </a:cubicBezTo>
                    <a:cubicBezTo>
                      <a:pt x="31012" y="1749"/>
                      <a:pt x="31289" y="1582"/>
                      <a:pt x="31440" y="1582"/>
                    </a:cubicBezTo>
                    <a:close/>
                    <a:moveTo>
                      <a:pt x="30431" y="11450"/>
                    </a:moveTo>
                    <a:cubicBezTo>
                      <a:pt x="30462" y="12252"/>
                      <a:pt x="29320" y="12221"/>
                      <a:pt x="28239" y="12252"/>
                    </a:cubicBezTo>
                    <a:cubicBezTo>
                      <a:pt x="28209" y="11450"/>
                      <a:pt x="29505" y="11573"/>
                      <a:pt x="30431" y="11450"/>
                    </a:cubicBezTo>
                    <a:close/>
                    <a:moveTo>
                      <a:pt x="26540" y="6105"/>
                    </a:moveTo>
                    <a:cubicBezTo>
                      <a:pt x="26872" y="6105"/>
                      <a:pt x="27047" y="6199"/>
                      <a:pt x="27128" y="6388"/>
                    </a:cubicBezTo>
                    <a:cubicBezTo>
                      <a:pt x="26820" y="8209"/>
                      <a:pt x="23857" y="8086"/>
                      <a:pt x="24197" y="10370"/>
                    </a:cubicBezTo>
                    <a:cubicBezTo>
                      <a:pt x="25030" y="10987"/>
                      <a:pt x="26048" y="11357"/>
                      <a:pt x="27128" y="11419"/>
                    </a:cubicBezTo>
                    <a:lnTo>
                      <a:pt x="27128" y="14073"/>
                    </a:lnTo>
                    <a:cubicBezTo>
                      <a:pt x="26416" y="13994"/>
                      <a:pt x="27058" y="12922"/>
                      <a:pt x="26216" y="12922"/>
                    </a:cubicBezTo>
                    <a:cubicBezTo>
                      <a:pt x="26073" y="12922"/>
                      <a:pt x="25888" y="12952"/>
                      <a:pt x="25647" y="13024"/>
                    </a:cubicBezTo>
                    <a:cubicBezTo>
                      <a:pt x="24845" y="13950"/>
                      <a:pt x="25369" y="15801"/>
                      <a:pt x="24197" y="16480"/>
                    </a:cubicBezTo>
                    <a:cubicBezTo>
                      <a:pt x="23972" y="16498"/>
                      <a:pt x="23757" y="16504"/>
                      <a:pt x="23551" y="16504"/>
                    </a:cubicBezTo>
                    <a:cubicBezTo>
                      <a:pt x="22911" y="16504"/>
                      <a:pt x="22354" y="16441"/>
                      <a:pt x="21851" y="16441"/>
                    </a:cubicBezTo>
                    <a:cubicBezTo>
                      <a:pt x="21647" y="16441"/>
                      <a:pt x="21453" y="16451"/>
                      <a:pt x="21265" y="16480"/>
                    </a:cubicBezTo>
                    <a:cubicBezTo>
                      <a:pt x="20246" y="16635"/>
                      <a:pt x="20030" y="17252"/>
                      <a:pt x="19073" y="17283"/>
                    </a:cubicBezTo>
                    <a:cubicBezTo>
                      <a:pt x="19136" y="17073"/>
                      <a:pt x="18628" y="16720"/>
                      <a:pt x="18277" y="16720"/>
                    </a:cubicBezTo>
                    <a:cubicBezTo>
                      <a:pt x="18112" y="16720"/>
                      <a:pt x="17982" y="16798"/>
                      <a:pt x="17962" y="17005"/>
                    </a:cubicBezTo>
                    <a:cubicBezTo>
                      <a:pt x="17098" y="16943"/>
                      <a:pt x="17098" y="16295"/>
                      <a:pt x="17962" y="16233"/>
                    </a:cubicBezTo>
                    <a:cubicBezTo>
                      <a:pt x="17098" y="15616"/>
                      <a:pt x="16543" y="14629"/>
                      <a:pt x="16512" y="13548"/>
                    </a:cubicBezTo>
                    <a:lnTo>
                      <a:pt x="16512" y="13548"/>
                    </a:lnTo>
                    <a:cubicBezTo>
                      <a:pt x="18098" y="13656"/>
                      <a:pt x="17764" y="16433"/>
                      <a:pt x="19814" y="16433"/>
                    </a:cubicBezTo>
                    <a:cubicBezTo>
                      <a:pt x="20117" y="16433"/>
                      <a:pt x="20473" y="16373"/>
                      <a:pt x="20894" y="16233"/>
                    </a:cubicBezTo>
                    <a:cubicBezTo>
                      <a:pt x="21728" y="15153"/>
                      <a:pt x="22283" y="13857"/>
                      <a:pt x="23086" y="12746"/>
                    </a:cubicBezTo>
                    <a:cubicBezTo>
                      <a:pt x="22931" y="12191"/>
                      <a:pt x="22684" y="11635"/>
                      <a:pt x="22345" y="11141"/>
                    </a:cubicBezTo>
                    <a:cubicBezTo>
                      <a:pt x="22561" y="8641"/>
                      <a:pt x="25184" y="7901"/>
                      <a:pt x="26388" y="6111"/>
                    </a:cubicBezTo>
                    <a:cubicBezTo>
                      <a:pt x="26442" y="6107"/>
                      <a:pt x="26492" y="6105"/>
                      <a:pt x="26540" y="6105"/>
                    </a:cubicBezTo>
                    <a:close/>
                    <a:moveTo>
                      <a:pt x="16851" y="27097"/>
                    </a:moveTo>
                    <a:lnTo>
                      <a:pt x="16851" y="27621"/>
                    </a:lnTo>
                    <a:cubicBezTo>
                      <a:pt x="16481" y="27621"/>
                      <a:pt x="16389" y="27158"/>
                      <a:pt x="16851" y="27097"/>
                    </a:cubicBezTo>
                    <a:close/>
                    <a:moveTo>
                      <a:pt x="27128" y="0"/>
                    </a:moveTo>
                    <a:cubicBezTo>
                      <a:pt x="26110" y="494"/>
                      <a:pt x="25184" y="1049"/>
                      <a:pt x="24197" y="1574"/>
                    </a:cubicBezTo>
                    <a:cubicBezTo>
                      <a:pt x="24153" y="1469"/>
                      <a:pt x="24097" y="1434"/>
                      <a:pt x="24024" y="1434"/>
                    </a:cubicBezTo>
                    <a:cubicBezTo>
                      <a:pt x="23870" y="1434"/>
                      <a:pt x="23642" y="1594"/>
                      <a:pt x="23298" y="1594"/>
                    </a:cubicBezTo>
                    <a:cubicBezTo>
                      <a:pt x="23232" y="1594"/>
                      <a:pt x="23161" y="1588"/>
                      <a:pt x="23086" y="1574"/>
                    </a:cubicBezTo>
                    <a:cubicBezTo>
                      <a:pt x="21789" y="2593"/>
                      <a:pt x="20154" y="3333"/>
                      <a:pt x="18703" y="4228"/>
                    </a:cubicBezTo>
                    <a:cubicBezTo>
                      <a:pt x="18302" y="5432"/>
                      <a:pt x="17530" y="6450"/>
                      <a:pt x="16512" y="7160"/>
                    </a:cubicBezTo>
                    <a:cubicBezTo>
                      <a:pt x="16419" y="6851"/>
                      <a:pt x="15833" y="6944"/>
                      <a:pt x="15401" y="6882"/>
                    </a:cubicBezTo>
                    <a:lnTo>
                      <a:pt x="15401" y="7962"/>
                    </a:lnTo>
                    <a:cubicBezTo>
                      <a:pt x="13086" y="8055"/>
                      <a:pt x="12839" y="9629"/>
                      <a:pt x="12099" y="10863"/>
                    </a:cubicBezTo>
                    <a:cubicBezTo>
                      <a:pt x="12839" y="11512"/>
                      <a:pt x="12932" y="12561"/>
                      <a:pt x="12839" y="13795"/>
                    </a:cubicBezTo>
                    <a:cubicBezTo>
                      <a:pt x="13179" y="14505"/>
                      <a:pt x="15154" y="14073"/>
                      <a:pt x="15771" y="14598"/>
                    </a:cubicBezTo>
                    <a:cubicBezTo>
                      <a:pt x="14969" y="15369"/>
                      <a:pt x="14290" y="15678"/>
                      <a:pt x="14290" y="16449"/>
                    </a:cubicBezTo>
                    <a:cubicBezTo>
                      <a:pt x="14368" y="16437"/>
                      <a:pt x="14438" y="16431"/>
                      <a:pt x="14500" y="16431"/>
                    </a:cubicBezTo>
                    <a:cubicBezTo>
                      <a:pt x="15050" y="16431"/>
                      <a:pt x="15003" y="16891"/>
                      <a:pt x="15031" y="17252"/>
                    </a:cubicBezTo>
                    <a:cubicBezTo>
                      <a:pt x="13734" y="17252"/>
                      <a:pt x="12901" y="17684"/>
                      <a:pt x="11728" y="17776"/>
                    </a:cubicBezTo>
                    <a:cubicBezTo>
                      <a:pt x="11389" y="18270"/>
                      <a:pt x="10710" y="18455"/>
                      <a:pt x="10988" y="19381"/>
                    </a:cubicBezTo>
                    <a:cubicBezTo>
                      <a:pt x="10773" y="19333"/>
                      <a:pt x="10594" y="19312"/>
                      <a:pt x="10443" y="19312"/>
                    </a:cubicBezTo>
                    <a:cubicBezTo>
                      <a:pt x="9225" y="19312"/>
                      <a:pt x="9912" y="20725"/>
                      <a:pt x="8674" y="20725"/>
                    </a:cubicBezTo>
                    <a:cubicBezTo>
                      <a:pt x="8599" y="20725"/>
                      <a:pt x="8517" y="20719"/>
                      <a:pt x="8426" y="20708"/>
                    </a:cubicBezTo>
                    <a:lnTo>
                      <a:pt x="8426" y="20708"/>
                    </a:lnTo>
                    <a:cubicBezTo>
                      <a:pt x="8488" y="21017"/>
                      <a:pt x="8364" y="21171"/>
                      <a:pt x="8056" y="21233"/>
                    </a:cubicBezTo>
                    <a:cubicBezTo>
                      <a:pt x="7947" y="21225"/>
                      <a:pt x="7844" y="21221"/>
                      <a:pt x="7746" y="21221"/>
                    </a:cubicBezTo>
                    <a:cubicBezTo>
                      <a:pt x="6402" y="21221"/>
                      <a:pt x="6044" y="21968"/>
                      <a:pt x="5124" y="22313"/>
                    </a:cubicBezTo>
                    <a:cubicBezTo>
                      <a:pt x="4229" y="22437"/>
                      <a:pt x="3241" y="22529"/>
                      <a:pt x="3303" y="23362"/>
                    </a:cubicBezTo>
                    <a:cubicBezTo>
                      <a:pt x="3632" y="23609"/>
                      <a:pt x="4236" y="23650"/>
                      <a:pt x="4885" y="23650"/>
                    </a:cubicBezTo>
                    <a:cubicBezTo>
                      <a:pt x="5210" y="23650"/>
                      <a:pt x="5546" y="23640"/>
                      <a:pt x="5865" y="23640"/>
                    </a:cubicBezTo>
                    <a:cubicBezTo>
                      <a:pt x="5679" y="24844"/>
                      <a:pt x="7562" y="24535"/>
                      <a:pt x="7346" y="25770"/>
                    </a:cubicBezTo>
                    <a:cubicBezTo>
                      <a:pt x="6945" y="26109"/>
                      <a:pt x="6945" y="26757"/>
                      <a:pt x="6235" y="26819"/>
                    </a:cubicBezTo>
                    <a:cubicBezTo>
                      <a:pt x="5770" y="26650"/>
                      <a:pt x="5316" y="26592"/>
                      <a:pt x="4856" y="26592"/>
                    </a:cubicBezTo>
                    <a:cubicBezTo>
                      <a:pt x="3859" y="26592"/>
                      <a:pt x="2832" y="26865"/>
                      <a:pt x="1594" y="26865"/>
                    </a:cubicBezTo>
                    <a:cubicBezTo>
                      <a:pt x="1320" y="26865"/>
                      <a:pt x="1037" y="26851"/>
                      <a:pt x="742" y="26819"/>
                    </a:cubicBezTo>
                    <a:lnTo>
                      <a:pt x="742" y="26819"/>
                    </a:lnTo>
                    <a:cubicBezTo>
                      <a:pt x="371" y="27683"/>
                      <a:pt x="1544" y="29720"/>
                      <a:pt x="1" y="29751"/>
                    </a:cubicBezTo>
                    <a:cubicBezTo>
                      <a:pt x="279" y="30522"/>
                      <a:pt x="1112" y="30893"/>
                      <a:pt x="742" y="32127"/>
                    </a:cubicBezTo>
                    <a:cubicBezTo>
                      <a:pt x="1019" y="32087"/>
                      <a:pt x="1265" y="32070"/>
                      <a:pt x="1487" y="32070"/>
                    </a:cubicBezTo>
                    <a:cubicBezTo>
                      <a:pt x="2625" y="32070"/>
                      <a:pt x="3140" y="32523"/>
                      <a:pt x="4044" y="32652"/>
                    </a:cubicBezTo>
                    <a:cubicBezTo>
                      <a:pt x="4723" y="32405"/>
                      <a:pt x="5108" y="32281"/>
                      <a:pt x="5498" y="32281"/>
                    </a:cubicBezTo>
                    <a:cubicBezTo>
                      <a:pt x="5888" y="32281"/>
                      <a:pt x="6281" y="32405"/>
                      <a:pt x="6976" y="32652"/>
                    </a:cubicBezTo>
                    <a:cubicBezTo>
                      <a:pt x="7809" y="31603"/>
                      <a:pt x="9074" y="30800"/>
                      <a:pt x="8796" y="28948"/>
                    </a:cubicBezTo>
                    <a:cubicBezTo>
                      <a:pt x="10401" y="28609"/>
                      <a:pt x="10124" y="26912"/>
                      <a:pt x="12099" y="26819"/>
                    </a:cubicBezTo>
                    <a:cubicBezTo>
                      <a:pt x="12528" y="27008"/>
                      <a:pt x="12885" y="27077"/>
                      <a:pt x="13210" y="27077"/>
                    </a:cubicBezTo>
                    <a:cubicBezTo>
                      <a:pt x="14054" y="27077"/>
                      <a:pt x="14679" y="26608"/>
                      <a:pt x="15771" y="26541"/>
                    </a:cubicBezTo>
                    <a:lnTo>
                      <a:pt x="15771" y="26541"/>
                    </a:lnTo>
                    <a:cubicBezTo>
                      <a:pt x="14722" y="27591"/>
                      <a:pt x="15247" y="29257"/>
                      <a:pt x="15771" y="30553"/>
                    </a:cubicBezTo>
                    <a:cubicBezTo>
                      <a:pt x="18086" y="30399"/>
                      <a:pt x="16635" y="29041"/>
                      <a:pt x="16851" y="27621"/>
                    </a:cubicBezTo>
                    <a:lnTo>
                      <a:pt x="16851" y="27621"/>
                    </a:lnTo>
                    <a:cubicBezTo>
                      <a:pt x="17623" y="27683"/>
                      <a:pt x="17592" y="28331"/>
                      <a:pt x="17962" y="28671"/>
                    </a:cubicBezTo>
                    <a:cubicBezTo>
                      <a:pt x="19752" y="28702"/>
                      <a:pt x="20863" y="29226"/>
                      <a:pt x="21265" y="30275"/>
                    </a:cubicBezTo>
                    <a:cubicBezTo>
                      <a:pt x="21217" y="30731"/>
                      <a:pt x="20685" y="30814"/>
                      <a:pt x="20017" y="30814"/>
                    </a:cubicBezTo>
                    <a:cubicBezTo>
                      <a:pt x="19824" y="30814"/>
                      <a:pt x="19620" y="30807"/>
                      <a:pt x="19413" y="30800"/>
                    </a:cubicBezTo>
                    <a:lnTo>
                      <a:pt x="19413" y="30800"/>
                    </a:lnTo>
                    <a:cubicBezTo>
                      <a:pt x="19351" y="31726"/>
                      <a:pt x="20709" y="31633"/>
                      <a:pt x="21265" y="32127"/>
                    </a:cubicBezTo>
                    <a:cubicBezTo>
                      <a:pt x="21080" y="30954"/>
                      <a:pt x="22252" y="30738"/>
                      <a:pt x="23086" y="30275"/>
                    </a:cubicBezTo>
                    <a:cubicBezTo>
                      <a:pt x="23302" y="29689"/>
                      <a:pt x="22376" y="29905"/>
                      <a:pt x="22345" y="29473"/>
                    </a:cubicBezTo>
                    <a:cubicBezTo>
                      <a:pt x="22484" y="29302"/>
                      <a:pt x="22618" y="29239"/>
                      <a:pt x="22749" y="29239"/>
                    </a:cubicBezTo>
                    <a:cubicBezTo>
                      <a:pt x="23116" y="29239"/>
                      <a:pt x="23455" y="29738"/>
                      <a:pt x="23801" y="29738"/>
                    </a:cubicBezTo>
                    <a:cubicBezTo>
                      <a:pt x="23931" y="29738"/>
                      <a:pt x="24062" y="29667"/>
                      <a:pt x="24197" y="29473"/>
                    </a:cubicBezTo>
                    <a:cubicBezTo>
                      <a:pt x="23209" y="28084"/>
                      <a:pt x="18641" y="27837"/>
                      <a:pt x="19814" y="25770"/>
                    </a:cubicBezTo>
                    <a:lnTo>
                      <a:pt x="19814" y="25770"/>
                    </a:lnTo>
                    <a:cubicBezTo>
                      <a:pt x="20894" y="26973"/>
                      <a:pt x="22962" y="27560"/>
                      <a:pt x="24197" y="28671"/>
                    </a:cubicBezTo>
                    <a:cubicBezTo>
                      <a:pt x="24413" y="28887"/>
                      <a:pt x="24721" y="29504"/>
                      <a:pt x="24906" y="29751"/>
                    </a:cubicBezTo>
                    <a:cubicBezTo>
                      <a:pt x="25215" y="30090"/>
                      <a:pt x="25801" y="30399"/>
                      <a:pt x="25647" y="30800"/>
                    </a:cubicBezTo>
                    <a:lnTo>
                      <a:pt x="25647" y="32405"/>
                    </a:lnTo>
                    <a:cubicBezTo>
                      <a:pt x="25967" y="32625"/>
                      <a:pt x="26545" y="32663"/>
                      <a:pt x="27180" y="32663"/>
                    </a:cubicBezTo>
                    <a:cubicBezTo>
                      <a:pt x="27527" y="32663"/>
                      <a:pt x="27891" y="32652"/>
                      <a:pt x="28239" y="32652"/>
                    </a:cubicBezTo>
                    <a:cubicBezTo>
                      <a:pt x="28826" y="31757"/>
                      <a:pt x="27561" y="30430"/>
                      <a:pt x="28579" y="29473"/>
                    </a:cubicBezTo>
                    <a:lnTo>
                      <a:pt x="29690" y="29473"/>
                    </a:lnTo>
                    <a:cubicBezTo>
                      <a:pt x="29258" y="30522"/>
                      <a:pt x="29628" y="30461"/>
                      <a:pt x="29320" y="31603"/>
                    </a:cubicBezTo>
                    <a:cubicBezTo>
                      <a:pt x="29362" y="31598"/>
                      <a:pt x="29401" y="31596"/>
                      <a:pt x="29437" y="31596"/>
                    </a:cubicBezTo>
                    <a:cubicBezTo>
                      <a:pt x="30121" y="31596"/>
                      <a:pt x="29845" y="32388"/>
                      <a:pt x="30431" y="32652"/>
                    </a:cubicBezTo>
                    <a:cubicBezTo>
                      <a:pt x="30708" y="32806"/>
                      <a:pt x="31017" y="32899"/>
                      <a:pt x="31326" y="32960"/>
                    </a:cubicBezTo>
                    <a:lnTo>
                      <a:pt x="31819" y="26294"/>
                    </a:lnTo>
                    <a:cubicBezTo>
                      <a:pt x="34751" y="25245"/>
                      <a:pt x="37621" y="23980"/>
                      <a:pt x="40368" y="22498"/>
                    </a:cubicBezTo>
                    <a:cubicBezTo>
                      <a:pt x="41880" y="20770"/>
                      <a:pt x="41788" y="19536"/>
                      <a:pt x="41788" y="19536"/>
                    </a:cubicBezTo>
                    <a:cubicBezTo>
                      <a:pt x="41788" y="19536"/>
                      <a:pt x="39319" y="19350"/>
                      <a:pt x="38084" y="18826"/>
                    </a:cubicBezTo>
                    <a:cubicBezTo>
                      <a:pt x="37440" y="18137"/>
                      <a:pt x="36571" y="17752"/>
                      <a:pt x="35674" y="17752"/>
                    </a:cubicBezTo>
                    <a:cubicBezTo>
                      <a:pt x="35326" y="17752"/>
                      <a:pt x="34973" y="17810"/>
                      <a:pt x="34628" y="17931"/>
                    </a:cubicBezTo>
                    <a:cubicBezTo>
                      <a:pt x="34813" y="16604"/>
                      <a:pt x="33949" y="15338"/>
                      <a:pt x="32005" y="15338"/>
                    </a:cubicBezTo>
                    <a:cubicBezTo>
                      <a:pt x="30060" y="15338"/>
                      <a:pt x="30492" y="12314"/>
                      <a:pt x="31819" y="11512"/>
                    </a:cubicBezTo>
                    <a:cubicBezTo>
                      <a:pt x="33147" y="10740"/>
                      <a:pt x="32869" y="10401"/>
                      <a:pt x="31819" y="9598"/>
                    </a:cubicBezTo>
                    <a:cubicBezTo>
                      <a:pt x="30770" y="8796"/>
                      <a:pt x="30338" y="5895"/>
                      <a:pt x="30338" y="5895"/>
                    </a:cubicBezTo>
                    <a:lnTo>
                      <a:pt x="32282" y="1574"/>
                    </a:lnTo>
                    <a:lnTo>
                      <a:pt x="32252" y="1574"/>
                    </a:lnTo>
                    <a:cubicBezTo>
                      <a:pt x="31758" y="926"/>
                      <a:pt x="31140" y="370"/>
                      <a:pt x="3040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1839;p76"/>
              <p:cNvSpPr/>
              <p:nvPr/>
            </p:nvSpPr>
            <p:spPr>
              <a:xfrm>
                <a:off x="1804350" y="3002525"/>
                <a:ext cx="1016925" cy="1308775"/>
              </a:xfrm>
              <a:custGeom>
                <a:avLst/>
                <a:gdLst/>
                <a:ahLst/>
                <a:cxnLst/>
                <a:rect l="l" t="t" r="r" b="b"/>
                <a:pathLst>
                  <a:path w="40677" h="52351" extrusionOk="0">
                    <a:moveTo>
                      <a:pt x="8056" y="1"/>
                    </a:moveTo>
                    <a:cubicBezTo>
                      <a:pt x="7754" y="412"/>
                      <a:pt x="7452" y="823"/>
                      <a:pt x="6588" y="823"/>
                    </a:cubicBezTo>
                    <a:cubicBezTo>
                      <a:pt x="6479" y="823"/>
                      <a:pt x="6362" y="817"/>
                      <a:pt x="6235" y="803"/>
                    </a:cubicBezTo>
                    <a:cubicBezTo>
                      <a:pt x="5679" y="1883"/>
                      <a:pt x="4198" y="2346"/>
                      <a:pt x="3303" y="3179"/>
                    </a:cubicBezTo>
                    <a:cubicBezTo>
                      <a:pt x="2963" y="3704"/>
                      <a:pt x="2562" y="4198"/>
                      <a:pt x="2130" y="4661"/>
                    </a:cubicBezTo>
                    <a:cubicBezTo>
                      <a:pt x="2377" y="5154"/>
                      <a:pt x="2686" y="5586"/>
                      <a:pt x="2902" y="6111"/>
                    </a:cubicBezTo>
                    <a:cubicBezTo>
                      <a:pt x="2902" y="6636"/>
                      <a:pt x="1914" y="6451"/>
                      <a:pt x="2192" y="7160"/>
                    </a:cubicBezTo>
                    <a:cubicBezTo>
                      <a:pt x="2346" y="8549"/>
                      <a:pt x="1019" y="8796"/>
                      <a:pt x="710" y="9815"/>
                    </a:cubicBezTo>
                    <a:cubicBezTo>
                      <a:pt x="1" y="11697"/>
                      <a:pt x="2192" y="12685"/>
                      <a:pt x="710" y="13549"/>
                    </a:cubicBezTo>
                    <a:cubicBezTo>
                      <a:pt x="1389" y="14043"/>
                      <a:pt x="2562" y="14166"/>
                      <a:pt x="3334" y="14629"/>
                    </a:cubicBezTo>
                    <a:cubicBezTo>
                      <a:pt x="3025" y="15030"/>
                      <a:pt x="2130" y="15030"/>
                      <a:pt x="1482" y="15154"/>
                    </a:cubicBezTo>
                    <a:cubicBezTo>
                      <a:pt x="1235" y="17283"/>
                      <a:pt x="2840" y="18085"/>
                      <a:pt x="4784" y="18610"/>
                    </a:cubicBezTo>
                    <a:cubicBezTo>
                      <a:pt x="4938" y="19258"/>
                      <a:pt x="4105" y="19197"/>
                      <a:pt x="4414" y="19937"/>
                    </a:cubicBezTo>
                    <a:cubicBezTo>
                      <a:pt x="5772" y="20709"/>
                      <a:pt x="6266" y="22128"/>
                      <a:pt x="8426" y="22344"/>
                    </a:cubicBezTo>
                    <a:cubicBezTo>
                      <a:pt x="9105" y="23517"/>
                      <a:pt x="10278" y="24350"/>
                      <a:pt x="10278" y="26048"/>
                    </a:cubicBezTo>
                    <a:cubicBezTo>
                      <a:pt x="9876" y="26387"/>
                      <a:pt x="9907" y="27005"/>
                      <a:pt x="9537" y="27375"/>
                    </a:cubicBezTo>
                    <a:cubicBezTo>
                      <a:pt x="10000" y="27529"/>
                      <a:pt x="10278" y="27961"/>
                      <a:pt x="10278" y="28424"/>
                    </a:cubicBezTo>
                    <a:cubicBezTo>
                      <a:pt x="9290" y="29628"/>
                      <a:pt x="10710" y="31017"/>
                      <a:pt x="10278" y="32683"/>
                    </a:cubicBezTo>
                    <a:cubicBezTo>
                      <a:pt x="8302" y="33516"/>
                      <a:pt x="9197" y="36510"/>
                      <a:pt x="8457" y="38238"/>
                    </a:cubicBezTo>
                    <a:cubicBezTo>
                      <a:pt x="8594" y="38432"/>
                      <a:pt x="8760" y="38495"/>
                      <a:pt x="8938" y="38495"/>
                    </a:cubicBezTo>
                    <a:cubicBezTo>
                      <a:pt x="9267" y="38495"/>
                      <a:pt x="9634" y="38277"/>
                      <a:pt x="9918" y="38277"/>
                    </a:cubicBezTo>
                    <a:cubicBezTo>
                      <a:pt x="10066" y="38277"/>
                      <a:pt x="10192" y="38336"/>
                      <a:pt x="10278" y="38516"/>
                    </a:cubicBezTo>
                    <a:cubicBezTo>
                      <a:pt x="10586" y="39812"/>
                      <a:pt x="9012" y="39750"/>
                      <a:pt x="8457" y="40368"/>
                    </a:cubicBezTo>
                    <a:cubicBezTo>
                      <a:pt x="7994" y="41232"/>
                      <a:pt x="9599" y="40584"/>
                      <a:pt x="9167" y="41448"/>
                    </a:cubicBezTo>
                    <a:cubicBezTo>
                      <a:pt x="8457" y="42096"/>
                      <a:pt x="9568" y="42713"/>
                      <a:pt x="8796" y="43577"/>
                    </a:cubicBezTo>
                    <a:cubicBezTo>
                      <a:pt x="9136" y="45367"/>
                      <a:pt x="10370" y="46293"/>
                      <a:pt x="9568" y="47805"/>
                    </a:cubicBezTo>
                    <a:cubicBezTo>
                      <a:pt x="10648" y="48423"/>
                      <a:pt x="10524" y="49935"/>
                      <a:pt x="11759" y="50459"/>
                    </a:cubicBezTo>
                    <a:cubicBezTo>
                      <a:pt x="11697" y="50922"/>
                      <a:pt x="12191" y="51015"/>
                      <a:pt x="12098" y="51509"/>
                    </a:cubicBezTo>
                    <a:cubicBezTo>
                      <a:pt x="12870" y="51663"/>
                      <a:pt x="13611" y="51941"/>
                      <a:pt x="14290" y="52311"/>
                    </a:cubicBezTo>
                    <a:cubicBezTo>
                      <a:pt x="14471" y="52291"/>
                      <a:pt x="14669" y="52284"/>
                      <a:pt x="14878" y="52284"/>
                    </a:cubicBezTo>
                    <a:cubicBezTo>
                      <a:pt x="15498" y="52284"/>
                      <a:pt x="16210" y="52350"/>
                      <a:pt x="16827" y="52350"/>
                    </a:cubicBezTo>
                    <a:cubicBezTo>
                      <a:pt x="17593" y="52350"/>
                      <a:pt x="18214" y="52247"/>
                      <a:pt x="18333" y="51787"/>
                    </a:cubicBezTo>
                    <a:cubicBezTo>
                      <a:pt x="17499" y="51694"/>
                      <a:pt x="16697" y="51324"/>
                      <a:pt x="16141" y="50706"/>
                    </a:cubicBezTo>
                    <a:cubicBezTo>
                      <a:pt x="16419" y="49811"/>
                      <a:pt x="14660" y="50398"/>
                      <a:pt x="15030" y="49379"/>
                    </a:cubicBezTo>
                    <a:cubicBezTo>
                      <a:pt x="14907" y="48237"/>
                      <a:pt x="16080" y="48021"/>
                      <a:pt x="16141" y="47003"/>
                    </a:cubicBezTo>
                    <a:cubicBezTo>
                      <a:pt x="17067" y="46972"/>
                      <a:pt x="17561" y="46602"/>
                      <a:pt x="17592" y="45954"/>
                    </a:cubicBezTo>
                    <a:cubicBezTo>
                      <a:pt x="17808" y="44997"/>
                      <a:pt x="16327" y="45306"/>
                      <a:pt x="16512" y="44349"/>
                    </a:cubicBezTo>
                    <a:cubicBezTo>
                      <a:pt x="17456" y="43552"/>
                      <a:pt x="18851" y="41120"/>
                      <a:pt x="16815" y="40665"/>
                    </a:cubicBezTo>
                    <a:lnTo>
                      <a:pt x="16815" y="40665"/>
                    </a:lnTo>
                    <a:cubicBezTo>
                      <a:pt x="17023" y="40693"/>
                      <a:pt x="17210" y="40707"/>
                      <a:pt x="17379" y="40707"/>
                    </a:cubicBezTo>
                    <a:cubicBezTo>
                      <a:pt x="18944" y="40707"/>
                      <a:pt x="18964" y="39562"/>
                      <a:pt x="19444" y="38763"/>
                    </a:cubicBezTo>
                    <a:cubicBezTo>
                      <a:pt x="19547" y="38768"/>
                      <a:pt x="19646" y="38770"/>
                      <a:pt x="19742" y="38770"/>
                    </a:cubicBezTo>
                    <a:cubicBezTo>
                      <a:pt x="21488" y="38770"/>
                      <a:pt x="22139" y="38006"/>
                      <a:pt x="23456" y="37714"/>
                    </a:cubicBezTo>
                    <a:cubicBezTo>
                      <a:pt x="23702" y="36479"/>
                      <a:pt x="22869" y="35985"/>
                      <a:pt x="22715" y="35059"/>
                    </a:cubicBezTo>
                    <a:lnTo>
                      <a:pt x="25678" y="35059"/>
                    </a:lnTo>
                    <a:cubicBezTo>
                      <a:pt x="25678" y="34782"/>
                      <a:pt x="26110" y="34843"/>
                      <a:pt x="26387" y="34782"/>
                    </a:cubicBezTo>
                    <a:cubicBezTo>
                      <a:pt x="26599" y="34147"/>
                      <a:pt x="26722" y="33454"/>
                      <a:pt x="27798" y="33454"/>
                    </a:cubicBezTo>
                    <a:cubicBezTo>
                      <a:pt x="27821" y="33454"/>
                      <a:pt x="27845" y="33454"/>
                      <a:pt x="27869" y="33455"/>
                    </a:cubicBezTo>
                    <a:cubicBezTo>
                      <a:pt x="27745" y="31942"/>
                      <a:pt x="29258" y="31634"/>
                      <a:pt x="30060" y="30801"/>
                    </a:cubicBezTo>
                    <a:lnTo>
                      <a:pt x="30060" y="28949"/>
                    </a:lnTo>
                    <a:cubicBezTo>
                      <a:pt x="30770" y="28455"/>
                      <a:pt x="31202" y="27807"/>
                      <a:pt x="31881" y="27344"/>
                    </a:cubicBezTo>
                    <a:cubicBezTo>
                      <a:pt x="33640" y="26943"/>
                      <a:pt x="33640" y="26943"/>
                      <a:pt x="35183" y="26542"/>
                    </a:cubicBezTo>
                    <a:cubicBezTo>
                      <a:pt x="35337" y="24844"/>
                      <a:pt x="37127" y="23363"/>
                      <a:pt x="35924" y="21480"/>
                    </a:cubicBezTo>
                    <a:cubicBezTo>
                      <a:pt x="36448" y="21295"/>
                      <a:pt x="36757" y="20740"/>
                      <a:pt x="36664" y="20153"/>
                    </a:cubicBezTo>
                    <a:lnTo>
                      <a:pt x="36664" y="20153"/>
                    </a:lnTo>
                    <a:cubicBezTo>
                      <a:pt x="36735" y="20164"/>
                      <a:pt x="36797" y="20169"/>
                      <a:pt x="36853" y="20169"/>
                    </a:cubicBezTo>
                    <a:cubicBezTo>
                      <a:pt x="37264" y="20169"/>
                      <a:pt x="37337" y="19906"/>
                      <a:pt x="37745" y="19906"/>
                    </a:cubicBezTo>
                    <a:cubicBezTo>
                      <a:pt x="37899" y="19011"/>
                      <a:pt x="38825" y="18734"/>
                      <a:pt x="39226" y="18055"/>
                    </a:cubicBezTo>
                    <a:cubicBezTo>
                      <a:pt x="40214" y="17345"/>
                      <a:pt x="39164" y="16758"/>
                      <a:pt x="40306" y="16450"/>
                    </a:cubicBezTo>
                    <a:cubicBezTo>
                      <a:pt x="40059" y="15647"/>
                      <a:pt x="40677" y="15493"/>
                      <a:pt x="40677" y="14876"/>
                    </a:cubicBezTo>
                    <a:cubicBezTo>
                      <a:pt x="40677" y="13888"/>
                      <a:pt x="40275" y="13178"/>
                      <a:pt x="39936" y="12500"/>
                    </a:cubicBezTo>
                    <a:cubicBezTo>
                      <a:pt x="39751" y="12358"/>
                      <a:pt x="39583" y="12306"/>
                      <a:pt x="39421" y="12306"/>
                    </a:cubicBezTo>
                    <a:cubicBezTo>
                      <a:pt x="39016" y="12306"/>
                      <a:pt x="38644" y="12636"/>
                      <a:pt x="38115" y="12746"/>
                    </a:cubicBezTo>
                    <a:cubicBezTo>
                      <a:pt x="37529" y="11851"/>
                      <a:pt x="36109" y="11543"/>
                      <a:pt x="34813" y="11142"/>
                    </a:cubicBezTo>
                    <a:lnTo>
                      <a:pt x="32251" y="11142"/>
                    </a:lnTo>
                    <a:cubicBezTo>
                      <a:pt x="31603" y="10370"/>
                      <a:pt x="29134" y="10926"/>
                      <a:pt x="28949" y="9815"/>
                    </a:cubicBezTo>
                    <a:cubicBezTo>
                      <a:pt x="28640" y="9815"/>
                      <a:pt x="28314" y="9830"/>
                      <a:pt x="28009" y="9830"/>
                    </a:cubicBezTo>
                    <a:cubicBezTo>
                      <a:pt x="27340" y="9830"/>
                      <a:pt x="26779" y="9757"/>
                      <a:pt x="26758" y="9290"/>
                    </a:cubicBezTo>
                    <a:cubicBezTo>
                      <a:pt x="27656" y="8233"/>
                      <a:pt x="26224" y="5591"/>
                      <a:pt x="23700" y="5591"/>
                    </a:cubicBezTo>
                    <a:cubicBezTo>
                      <a:pt x="23277" y="5591"/>
                      <a:pt x="22823" y="5665"/>
                      <a:pt x="22345" y="5833"/>
                    </a:cubicBezTo>
                    <a:cubicBezTo>
                      <a:pt x="21203" y="5340"/>
                      <a:pt x="20339" y="4630"/>
                      <a:pt x="20153" y="3457"/>
                    </a:cubicBezTo>
                    <a:cubicBezTo>
                      <a:pt x="18240" y="3056"/>
                      <a:pt x="16882" y="2284"/>
                      <a:pt x="15030" y="1852"/>
                    </a:cubicBezTo>
                    <a:cubicBezTo>
                      <a:pt x="14537" y="1945"/>
                      <a:pt x="14444" y="2315"/>
                      <a:pt x="13919" y="2377"/>
                    </a:cubicBezTo>
                    <a:cubicBezTo>
                      <a:pt x="13425" y="1420"/>
                      <a:pt x="11636" y="1389"/>
                      <a:pt x="11358" y="278"/>
                    </a:cubicBezTo>
                    <a:cubicBezTo>
                      <a:pt x="11221" y="249"/>
                      <a:pt x="11105" y="237"/>
                      <a:pt x="11007" y="237"/>
                    </a:cubicBezTo>
                    <a:cubicBezTo>
                      <a:pt x="10264" y="237"/>
                      <a:pt x="10503" y="968"/>
                      <a:pt x="9876" y="1050"/>
                    </a:cubicBezTo>
                    <a:cubicBezTo>
                      <a:pt x="9043" y="865"/>
                      <a:pt x="8920" y="186"/>
                      <a:pt x="80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1840;p76"/>
              <p:cNvSpPr/>
              <p:nvPr/>
            </p:nvSpPr>
            <p:spPr>
              <a:xfrm>
                <a:off x="238125" y="1592250"/>
                <a:ext cx="2253700" cy="1529900"/>
              </a:xfrm>
              <a:custGeom>
                <a:avLst/>
                <a:gdLst/>
                <a:ahLst/>
                <a:cxnLst/>
                <a:rect l="l" t="t" r="r" b="b"/>
                <a:pathLst>
                  <a:path w="90148" h="61196" extrusionOk="0">
                    <a:moveTo>
                      <a:pt x="57527" y="4070"/>
                    </a:moveTo>
                    <a:cubicBezTo>
                      <a:pt x="58638" y="4317"/>
                      <a:pt x="57125" y="4780"/>
                      <a:pt x="57125" y="5119"/>
                    </a:cubicBezTo>
                    <a:cubicBezTo>
                      <a:pt x="56045" y="4872"/>
                      <a:pt x="57310" y="4224"/>
                      <a:pt x="57527" y="4070"/>
                    </a:cubicBezTo>
                    <a:close/>
                    <a:moveTo>
                      <a:pt x="44974" y="5652"/>
                    </a:moveTo>
                    <a:cubicBezTo>
                      <a:pt x="45008" y="5652"/>
                      <a:pt x="45038" y="5659"/>
                      <a:pt x="45058" y="5675"/>
                    </a:cubicBezTo>
                    <a:cubicBezTo>
                      <a:pt x="45212" y="5777"/>
                      <a:pt x="44939" y="5944"/>
                      <a:pt x="44790" y="5944"/>
                    </a:cubicBezTo>
                    <a:cubicBezTo>
                      <a:pt x="44760" y="5944"/>
                      <a:pt x="44734" y="5937"/>
                      <a:pt x="44719" y="5922"/>
                    </a:cubicBezTo>
                    <a:cubicBezTo>
                      <a:pt x="44539" y="5819"/>
                      <a:pt x="44808" y="5652"/>
                      <a:pt x="44974" y="5652"/>
                    </a:cubicBezTo>
                    <a:close/>
                    <a:moveTo>
                      <a:pt x="56345" y="5381"/>
                    </a:moveTo>
                    <a:cubicBezTo>
                      <a:pt x="57100" y="5381"/>
                      <a:pt x="57372" y="5721"/>
                      <a:pt x="58122" y="5721"/>
                    </a:cubicBezTo>
                    <a:cubicBezTo>
                      <a:pt x="58272" y="5721"/>
                      <a:pt x="58442" y="5707"/>
                      <a:pt x="58638" y="5675"/>
                    </a:cubicBezTo>
                    <a:lnTo>
                      <a:pt x="58638" y="5675"/>
                    </a:lnTo>
                    <a:cubicBezTo>
                      <a:pt x="58638" y="6724"/>
                      <a:pt x="57187" y="6755"/>
                      <a:pt x="56045" y="6971"/>
                    </a:cubicBezTo>
                    <a:lnTo>
                      <a:pt x="56045" y="5397"/>
                    </a:lnTo>
                    <a:cubicBezTo>
                      <a:pt x="56154" y="5386"/>
                      <a:pt x="56253" y="5381"/>
                      <a:pt x="56345" y="5381"/>
                    </a:cubicBezTo>
                    <a:close/>
                    <a:moveTo>
                      <a:pt x="85661" y="24787"/>
                    </a:moveTo>
                    <a:cubicBezTo>
                      <a:pt x="85693" y="24787"/>
                      <a:pt x="85719" y="24793"/>
                      <a:pt x="85734" y="24809"/>
                    </a:cubicBezTo>
                    <a:cubicBezTo>
                      <a:pt x="85894" y="24916"/>
                      <a:pt x="85594" y="25068"/>
                      <a:pt x="85429" y="25068"/>
                    </a:cubicBezTo>
                    <a:cubicBezTo>
                      <a:pt x="85403" y="25068"/>
                      <a:pt x="85381" y="25064"/>
                      <a:pt x="85364" y="25056"/>
                    </a:cubicBezTo>
                    <a:cubicBezTo>
                      <a:pt x="85210" y="24953"/>
                      <a:pt x="85504" y="24787"/>
                      <a:pt x="85661" y="24787"/>
                    </a:cubicBezTo>
                    <a:close/>
                    <a:moveTo>
                      <a:pt x="37173" y="44005"/>
                    </a:moveTo>
                    <a:cubicBezTo>
                      <a:pt x="37258" y="44005"/>
                      <a:pt x="37343" y="44067"/>
                      <a:pt x="37343" y="44190"/>
                    </a:cubicBezTo>
                    <a:cubicBezTo>
                      <a:pt x="37330" y="44321"/>
                      <a:pt x="37267" y="44368"/>
                      <a:pt x="37199" y="44368"/>
                    </a:cubicBezTo>
                    <a:cubicBezTo>
                      <a:pt x="37106" y="44368"/>
                      <a:pt x="37003" y="44279"/>
                      <a:pt x="37003" y="44190"/>
                    </a:cubicBezTo>
                    <a:cubicBezTo>
                      <a:pt x="37003" y="44067"/>
                      <a:pt x="37088" y="44005"/>
                      <a:pt x="37173" y="44005"/>
                    </a:cubicBezTo>
                    <a:close/>
                    <a:moveTo>
                      <a:pt x="37372" y="44718"/>
                    </a:moveTo>
                    <a:cubicBezTo>
                      <a:pt x="38206" y="44824"/>
                      <a:pt x="38184" y="45551"/>
                      <a:pt x="38824" y="45764"/>
                    </a:cubicBezTo>
                    <a:cubicBezTo>
                      <a:pt x="38713" y="45927"/>
                      <a:pt x="38553" y="45996"/>
                      <a:pt x="38378" y="45996"/>
                    </a:cubicBezTo>
                    <a:cubicBezTo>
                      <a:pt x="37822" y="45996"/>
                      <a:pt x="37118" y="45304"/>
                      <a:pt x="37372" y="44718"/>
                    </a:cubicBezTo>
                    <a:close/>
                    <a:moveTo>
                      <a:pt x="55387" y="1"/>
                    </a:moveTo>
                    <a:cubicBezTo>
                      <a:pt x="54003" y="1"/>
                      <a:pt x="53856" y="1365"/>
                      <a:pt x="54965" y="1663"/>
                    </a:cubicBezTo>
                    <a:cubicBezTo>
                      <a:pt x="54586" y="1702"/>
                      <a:pt x="54237" y="1718"/>
                      <a:pt x="53907" y="1718"/>
                    </a:cubicBezTo>
                    <a:cubicBezTo>
                      <a:pt x="52467" y="1718"/>
                      <a:pt x="51415" y="1415"/>
                      <a:pt x="50007" y="1415"/>
                    </a:cubicBezTo>
                    <a:cubicBezTo>
                      <a:pt x="49952" y="1415"/>
                      <a:pt x="49897" y="1415"/>
                      <a:pt x="49842" y="1416"/>
                    </a:cubicBezTo>
                    <a:cubicBezTo>
                      <a:pt x="50397" y="2774"/>
                      <a:pt x="48145" y="2157"/>
                      <a:pt x="48021" y="3021"/>
                    </a:cubicBezTo>
                    <a:cubicBezTo>
                      <a:pt x="48279" y="3110"/>
                      <a:pt x="48480" y="3134"/>
                      <a:pt x="48644" y="3134"/>
                    </a:cubicBezTo>
                    <a:cubicBezTo>
                      <a:pt x="48854" y="3134"/>
                      <a:pt x="49003" y="3094"/>
                      <a:pt x="49132" y="3094"/>
                    </a:cubicBezTo>
                    <a:cubicBezTo>
                      <a:pt x="49252" y="3094"/>
                      <a:pt x="49355" y="3129"/>
                      <a:pt x="49472" y="3268"/>
                    </a:cubicBezTo>
                    <a:cubicBezTo>
                      <a:pt x="49225" y="3638"/>
                      <a:pt x="48700" y="3761"/>
                      <a:pt x="48021" y="3792"/>
                    </a:cubicBezTo>
                    <a:cubicBezTo>
                      <a:pt x="47562" y="2609"/>
                      <a:pt x="45666" y="2446"/>
                      <a:pt x="43562" y="2446"/>
                    </a:cubicBezTo>
                    <a:cubicBezTo>
                      <a:pt x="42977" y="2446"/>
                      <a:pt x="42377" y="2458"/>
                      <a:pt x="41787" y="2465"/>
                    </a:cubicBezTo>
                    <a:cubicBezTo>
                      <a:pt x="41571" y="3761"/>
                      <a:pt x="40645" y="4471"/>
                      <a:pt x="39565" y="5119"/>
                    </a:cubicBezTo>
                    <a:cubicBezTo>
                      <a:pt x="39503" y="5953"/>
                      <a:pt x="40522" y="6014"/>
                      <a:pt x="40306" y="6971"/>
                    </a:cubicBezTo>
                    <a:cubicBezTo>
                      <a:pt x="40437" y="6978"/>
                      <a:pt x="40563" y="6981"/>
                      <a:pt x="40685" y="6981"/>
                    </a:cubicBezTo>
                    <a:cubicBezTo>
                      <a:pt x="42257" y="6981"/>
                      <a:pt x="43115" y="6457"/>
                      <a:pt x="44318" y="6199"/>
                    </a:cubicBezTo>
                    <a:lnTo>
                      <a:pt x="44318" y="6199"/>
                    </a:lnTo>
                    <a:cubicBezTo>
                      <a:pt x="43962" y="6881"/>
                      <a:pt x="44410" y="6979"/>
                      <a:pt x="44996" y="6979"/>
                    </a:cubicBezTo>
                    <a:cubicBezTo>
                      <a:pt x="45234" y="6979"/>
                      <a:pt x="45495" y="6963"/>
                      <a:pt x="45734" y="6963"/>
                    </a:cubicBezTo>
                    <a:cubicBezTo>
                      <a:pt x="46132" y="6963"/>
                      <a:pt x="46469" y="7008"/>
                      <a:pt x="46540" y="7249"/>
                    </a:cubicBezTo>
                    <a:cubicBezTo>
                      <a:pt x="46621" y="7493"/>
                      <a:pt x="46460" y="7556"/>
                      <a:pt x="46217" y="7556"/>
                    </a:cubicBezTo>
                    <a:cubicBezTo>
                      <a:pt x="45960" y="7556"/>
                      <a:pt x="45612" y="7486"/>
                      <a:pt x="45360" y="7486"/>
                    </a:cubicBezTo>
                    <a:cubicBezTo>
                      <a:pt x="45129" y="7486"/>
                      <a:pt x="44979" y="7546"/>
                      <a:pt x="45058" y="7773"/>
                    </a:cubicBezTo>
                    <a:cubicBezTo>
                      <a:pt x="45058" y="9224"/>
                      <a:pt x="49070" y="7712"/>
                      <a:pt x="48361" y="9656"/>
                    </a:cubicBezTo>
                    <a:cubicBezTo>
                      <a:pt x="48995" y="9374"/>
                      <a:pt x="49423" y="9259"/>
                      <a:pt x="49846" y="9259"/>
                    </a:cubicBezTo>
                    <a:cubicBezTo>
                      <a:pt x="50348" y="9259"/>
                      <a:pt x="50841" y="9421"/>
                      <a:pt x="51663" y="9656"/>
                    </a:cubicBezTo>
                    <a:lnTo>
                      <a:pt x="52033" y="9656"/>
                    </a:lnTo>
                    <a:cubicBezTo>
                      <a:pt x="51971" y="9427"/>
                      <a:pt x="52482" y="9087"/>
                      <a:pt x="52833" y="9087"/>
                    </a:cubicBezTo>
                    <a:cubicBezTo>
                      <a:pt x="53002" y="9087"/>
                      <a:pt x="53134" y="9167"/>
                      <a:pt x="53144" y="9378"/>
                    </a:cubicBezTo>
                    <a:cubicBezTo>
                      <a:pt x="53097" y="9613"/>
                      <a:pt x="52783" y="9669"/>
                      <a:pt x="52405" y="9669"/>
                    </a:cubicBezTo>
                    <a:cubicBezTo>
                      <a:pt x="52285" y="9669"/>
                      <a:pt x="52159" y="9663"/>
                      <a:pt x="52033" y="9656"/>
                    </a:cubicBezTo>
                    <a:lnTo>
                      <a:pt x="52033" y="9656"/>
                    </a:lnTo>
                    <a:cubicBezTo>
                      <a:pt x="52126" y="10304"/>
                      <a:pt x="53607" y="11168"/>
                      <a:pt x="52033" y="11508"/>
                    </a:cubicBezTo>
                    <a:cubicBezTo>
                      <a:pt x="51601" y="11446"/>
                      <a:pt x="51755" y="11014"/>
                      <a:pt x="51663" y="10705"/>
                    </a:cubicBezTo>
                    <a:cubicBezTo>
                      <a:pt x="48662" y="10507"/>
                      <a:pt x="47038" y="9348"/>
                      <a:pt x="43789" y="9348"/>
                    </a:cubicBezTo>
                    <a:cubicBezTo>
                      <a:pt x="43496" y="9348"/>
                      <a:pt x="43189" y="9358"/>
                      <a:pt x="42867" y="9378"/>
                    </a:cubicBezTo>
                    <a:cubicBezTo>
                      <a:pt x="41756" y="9131"/>
                      <a:pt x="41725" y="8082"/>
                      <a:pt x="40306" y="8051"/>
                    </a:cubicBezTo>
                    <a:cubicBezTo>
                      <a:pt x="40151" y="8823"/>
                      <a:pt x="39164" y="8977"/>
                      <a:pt x="38114" y="9100"/>
                    </a:cubicBezTo>
                    <a:cubicBezTo>
                      <a:pt x="38238" y="8638"/>
                      <a:pt x="38084" y="8113"/>
                      <a:pt x="37744" y="7773"/>
                    </a:cubicBezTo>
                    <a:cubicBezTo>
                      <a:pt x="36364" y="7833"/>
                      <a:pt x="36326" y="8856"/>
                      <a:pt x="34935" y="8856"/>
                    </a:cubicBezTo>
                    <a:cubicBezTo>
                      <a:pt x="34895" y="8856"/>
                      <a:pt x="34854" y="8855"/>
                      <a:pt x="34812" y="8854"/>
                    </a:cubicBezTo>
                    <a:cubicBezTo>
                      <a:pt x="34602" y="8882"/>
                      <a:pt x="34415" y="8893"/>
                      <a:pt x="34245" y="8893"/>
                    </a:cubicBezTo>
                    <a:cubicBezTo>
                      <a:pt x="33356" y="8893"/>
                      <a:pt x="32933" y="8571"/>
                      <a:pt x="32070" y="8571"/>
                    </a:cubicBezTo>
                    <a:cubicBezTo>
                      <a:pt x="32009" y="8571"/>
                      <a:pt x="31946" y="8572"/>
                      <a:pt x="31880" y="8576"/>
                    </a:cubicBezTo>
                    <a:cubicBezTo>
                      <a:pt x="31479" y="8638"/>
                      <a:pt x="31633" y="9100"/>
                      <a:pt x="31140" y="9100"/>
                    </a:cubicBezTo>
                    <a:cubicBezTo>
                      <a:pt x="30800" y="9100"/>
                      <a:pt x="30831" y="8792"/>
                      <a:pt x="30800" y="8576"/>
                    </a:cubicBezTo>
                    <a:cubicBezTo>
                      <a:pt x="30067" y="8652"/>
                      <a:pt x="29603" y="8893"/>
                      <a:pt x="28797" y="8893"/>
                    </a:cubicBezTo>
                    <a:cubicBezTo>
                      <a:pt x="28620" y="8893"/>
                      <a:pt x="28425" y="8881"/>
                      <a:pt x="28208" y="8854"/>
                    </a:cubicBezTo>
                    <a:cubicBezTo>
                      <a:pt x="25276" y="7527"/>
                      <a:pt x="19659" y="8175"/>
                      <a:pt x="16511" y="7002"/>
                    </a:cubicBezTo>
                    <a:cubicBezTo>
                      <a:pt x="13764" y="7866"/>
                      <a:pt x="10215" y="8113"/>
                      <a:pt x="8425" y="8329"/>
                    </a:cubicBezTo>
                    <a:cubicBezTo>
                      <a:pt x="7592" y="9378"/>
                      <a:pt x="9104" y="9378"/>
                      <a:pt x="9536" y="10211"/>
                    </a:cubicBezTo>
                    <a:cubicBezTo>
                      <a:pt x="9779" y="10190"/>
                      <a:pt x="10007" y="10179"/>
                      <a:pt x="10219" y="10179"/>
                    </a:cubicBezTo>
                    <a:cubicBezTo>
                      <a:pt x="11219" y="10179"/>
                      <a:pt x="11869" y="10428"/>
                      <a:pt x="12098" y="11014"/>
                    </a:cubicBezTo>
                    <a:cubicBezTo>
                      <a:pt x="11828" y="10941"/>
                      <a:pt x="11612" y="10910"/>
                      <a:pt x="11436" y="10910"/>
                    </a:cubicBezTo>
                    <a:cubicBezTo>
                      <a:pt x="10650" y="10910"/>
                      <a:pt x="10675" y="11533"/>
                      <a:pt x="10246" y="11785"/>
                    </a:cubicBezTo>
                    <a:cubicBezTo>
                      <a:pt x="9598" y="11569"/>
                      <a:pt x="9259" y="11106"/>
                      <a:pt x="8425" y="11014"/>
                    </a:cubicBezTo>
                    <a:cubicBezTo>
                      <a:pt x="7037" y="12032"/>
                      <a:pt x="3703" y="11631"/>
                      <a:pt x="2562" y="12835"/>
                    </a:cubicBezTo>
                    <a:cubicBezTo>
                      <a:pt x="2628" y="12833"/>
                      <a:pt x="2693" y="12832"/>
                      <a:pt x="2756" y="12832"/>
                    </a:cubicBezTo>
                    <a:cubicBezTo>
                      <a:pt x="4644" y="12832"/>
                      <a:pt x="5314" y="13710"/>
                      <a:pt x="5493" y="14964"/>
                    </a:cubicBezTo>
                    <a:cubicBezTo>
                      <a:pt x="6142" y="14800"/>
                      <a:pt x="6735" y="14755"/>
                      <a:pt x="7302" y="14755"/>
                    </a:cubicBezTo>
                    <a:cubicBezTo>
                      <a:pt x="7972" y="14755"/>
                      <a:pt x="8605" y="14817"/>
                      <a:pt x="9249" y="14817"/>
                    </a:cubicBezTo>
                    <a:cubicBezTo>
                      <a:pt x="9694" y="14817"/>
                      <a:pt x="10145" y="14787"/>
                      <a:pt x="10616" y="14686"/>
                    </a:cubicBezTo>
                    <a:lnTo>
                      <a:pt x="10616" y="14686"/>
                    </a:lnTo>
                    <a:cubicBezTo>
                      <a:pt x="8826" y="17032"/>
                      <a:pt x="1204" y="15149"/>
                      <a:pt x="1821" y="19223"/>
                    </a:cubicBezTo>
                    <a:cubicBezTo>
                      <a:pt x="3055" y="19840"/>
                      <a:pt x="3333" y="19933"/>
                      <a:pt x="2932" y="21353"/>
                    </a:cubicBezTo>
                    <a:cubicBezTo>
                      <a:pt x="3526" y="21353"/>
                      <a:pt x="3679" y="21067"/>
                      <a:pt x="4224" y="21067"/>
                    </a:cubicBezTo>
                    <a:cubicBezTo>
                      <a:pt x="4273" y="21067"/>
                      <a:pt x="4326" y="21070"/>
                      <a:pt x="4382" y="21075"/>
                    </a:cubicBezTo>
                    <a:cubicBezTo>
                      <a:pt x="4413" y="21507"/>
                      <a:pt x="4228" y="22093"/>
                      <a:pt x="4784" y="22124"/>
                    </a:cubicBezTo>
                    <a:cubicBezTo>
                      <a:pt x="4872" y="21975"/>
                      <a:pt x="4934" y="21915"/>
                      <a:pt x="4981" y="21915"/>
                    </a:cubicBezTo>
                    <a:cubicBezTo>
                      <a:pt x="5177" y="21915"/>
                      <a:pt x="5118" y="22960"/>
                      <a:pt x="5677" y="22960"/>
                    </a:cubicBezTo>
                    <a:cubicBezTo>
                      <a:pt x="5732" y="22960"/>
                      <a:pt x="5795" y="22950"/>
                      <a:pt x="5864" y="22927"/>
                    </a:cubicBezTo>
                    <a:cubicBezTo>
                      <a:pt x="6143" y="22294"/>
                      <a:pt x="6848" y="21964"/>
                      <a:pt x="7628" y="21964"/>
                    </a:cubicBezTo>
                    <a:cubicBezTo>
                      <a:pt x="8141" y="21964"/>
                      <a:pt x="8688" y="22108"/>
                      <a:pt x="9166" y="22402"/>
                    </a:cubicBezTo>
                    <a:cubicBezTo>
                      <a:pt x="7592" y="23297"/>
                      <a:pt x="7006" y="24902"/>
                      <a:pt x="5154" y="25581"/>
                    </a:cubicBezTo>
                    <a:cubicBezTo>
                      <a:pt x="3457" y="25982"/>
                      <a:pt x="2901" y="27124"/>
                      <a:pt x="741" y="27185"/>
                    </a:cubicBezTo>
                    <a:cubicBezTo>
                      <a:pt x="1049" y="28019"/>
                      <a:pt x="154" y="27988"/>
                      <a:pt x="0" y="28513"/>
                    </a:cubicBezTo>
                    <a:cubicBezTo>
                      <a:pt x="188" y="28530"/>
                      <a:pt x="363" y="28538"/>
                      <a:pt x="528" y="28538"/>
                    </a:cubicBezTo>
                    <a:cubicBezTo>
                      <a:pt x="1627" y="28538"/>
                      <a:pt x="2268" y="28200"/>
                      <a:pt x="3378" y="28200"/>
                    </a:cubicBezTo>
                    <a:cubicBezTo>
                      <a:pt x="3573" y="28200"/>
                      <a:pt x="3783" y="28210"/>
                      <a:pt x="4012" y="28235"/>
                    </a:cubicBezTo>
                    <a:cubicBezTo>
                      <a:pt x="4444" y="27463"/>
                      <a:pt x="5586" y="27247"/>
                      <a:pt x="6975" y="27185"/>
                    </a:cubicBezTo>
                    <a:cubicBezTo>
                      <a:pt x="8333" y="25365"/>
                      <a:pt x="10709" y="24254"/>
                      <a:pt x="12839" y="22927"/>
                    </a:cubicBezTo>
                    <a:lnTo>
                      <a:pt x="13579" y="22927"/>
                    </a:lnTo>
                    <a:cubicBezTo>
                      <a:pt x="13914" y="22703"/>
                      <a:pt x="13719" y="22102"/>
                      <a:pt x="14407" y="22102"/>
                    </a:cubicBezTo>
                    <a:cubicBezTo>
                      <a:pt x="14481" y="22102"/>
                      <a:pt x="14564" y="22109"/>
                      <a:pt x="14659" y="22124"/>
                    </a:cubicBezTo>
                    <a:cubicBezTo>
                      <a:pt x="14685" y="21994"/>
                      <a:pt x="14712" y="21863"/>
                      <a:pt x="14905" y="21863"/>
                    </a:cubicBezTo>
                    <a:cubicBezTo>
                      <a:pt x="14941" y="21863"/>
                      <a:pt x="14982" y="21868"/>
                      <a:pt x="15030" y="21877"/>
                    </a:cubicBezTo>
                    <a:cubicBezTo>
                      <a:pt x="15004" y="22008"/>
                      <a:pt x="14978" y="22138"/>
                      <a:pt x="14784" y="22138"/>
                    </a:cubicBezTo>
                    <a:cubicBezTo>
                      <a:pt x="14748" y="22138"/>
                      <a:pt x="14707" y="22134"/>
                      <a:pt x="14659" y="22124"/>
                    </a:cubicBezTo>
                    <a:lnTo>
                      <a:pt x="14659" y="22124"/>
                    </a:lnTo>
                    <a:cubicBezTo>
                      <a:pt x="14814" y="23328"/>
                      <a:pt x="13672" y="23544"/>
                      <a:pt x="13178" y="24254"/>
                    </a:cubicBezTo>
                    <a:cubicBezTo>
                      <a:pt x="13424" y="24274"/>
                      <a:pt x="13654" y="24283"/>
                      <a:pt x="13872" y="24283"/>
                    </a:cubicBezTo>
                    <a:cubicBezTo>
                      <a:pt x="16334" y="24283"/>
                      <a:pt x="17144" y="23097"/>
                      <a:pt x="19412" y="22927"/>
                    </a:cubicBezTo>
                    <a:cubicBezTo>
                      <a:pt x="19597" y="21754"/>
                      <a:pt x="19227" y="20951"/>
                      <a:pt x="19042" y="19995"/>
                    </a:cubicBezTo>
                    <a:lnTo>
                      <a:pt x="19042" y="19995"/>
                    </a:lnTo>
                    <a:cubicBezTo>
                      <a:pt x="19261" y="20031"/>
                      <a:pt x="19453" y="20047"/>
                      <a:pt x="19625" y="20047"/>
                    </a:cubicBezTo>
                    <a:cubicBezTo>
                      <a:pt x="20675" y="20047"/>
                      <a:pt x="20960" y="19459"/>
                      <a:pt x="22043" y="19459"/>
                    </a:cubicBezTo>
                    <a:cubicBezTo>
                      <a:pt x="22128" y="19459"/>
                      <a:pt x="22218" y="19462"/>
                      <a:pt x="22313" y="19470"/>
                    </a:cubicBezTo>
                    <a:cubicBezTo>
                      <a:pt x="23270" y="19933"/>
                      <a:pt x="24165" y="20581"/>
                      <a:pt x="24906" y="21353"/>
                    </a:cubicBezTo>
                    <a:cubicBezTo>
                      <a:pt x="27220" y="21877"/>
                      <a:pt x="29226" y="22649"/>
                      <a:pt x="28918" y="25056"/>
                    </a:cubicBezTo>
                    <a:cubicBezTo>
                      <a:pt x="30708" y="24902"/>
                      <a:pt x="29010" y="23575"/>
                      <a:pt x="30399" y="23451"/>
                    </a:cubicBezTo>
                    <a:lnTo>
                      <a:pt x="30399" y="23451"/>
                    </a:lnTo>
                    <a:cubicBezTo>
                      <a:pt x="30492" y="25704"/>
                      <a:pt x="30275" y="28142"/>
                      <a:pt x="31479" y="29562"/>
                    </a:cubicBezTo>
                    <a:cubicBezTo>
                      <a:pt x="30368" y="30272"/>
                      <a:pt x="31109" y="30549"/>
                      <a:pt x="31479" y="31444"/>
                    </a:cubicBezTo>
                    <a:cubicBezTo>
                      <a:pt x="31479" y="31969"/>
                      <a:pt x="30492" y="31753"/>
                      <a:pt x="30769" y="32494"/>
                    </a:cubicBezTo>
                    <a:cubicBezTo>
                      <a:pt x="30584" y="35426"/>
                      <a:pt x="30337" y="37370"/>
                      <a:pt x="30769" y="40209"/>
                    </a:cubicBezTo>
                    <a:cubicBezTo>
                      <a:pt x="31757" y="40672"/>
                      <a:pt x="32374" y="41351"/>
                      <a:pt x="33331" y="41814"/>
                    </a:cubicBezTo>
                    <a:cubicBezTo>
                      <a:pt x="34349" y="42832"/>
                      <a:pt x="34257" y="44653"/>
                      <a:pt x="35522" y="45517"/>
                    </a:cubicBezTo>
                    <a:cubicBezTo>
                      <a:pt x="35090" y="45579"/>
                      <a:pt x="35213" y="46011"/>
                      <a:pt x="35121" y="46320"/>
                    </a:cubicBezTo>
                    <a:cubicBezTo>
                      <a:pt x="36664" y="46721"/>
                      <a:pt x="37003" y="47955"/>
                      <a:pt x="37713" y="48974"/>
                    </a:cubicBezTo>
                    <a:cubicBezTo>
                      <a:pt x="37855" y="48950"/>
                      <a:pt x="37977" y="48940"/>
                      <a:pt x="38085" y="48940"/>
                    </a:cubicBezTo>
                    <a:cubicBezTo>
                      <a:pt x="38719" y="48940"/>
                      <a:pt x="38867" y="49285"/>
                      <a:pt x="39501" y="49285"/>
                    </a:cubicBezTo>
                    <a:cubicBezTo>
                      <a:pt x="39610" y="49285"/>
                      <a:pt x="39732" y="49275"/>
                      <a:pt x="39874" y="49252"/>
                    </a:cubicBezTo>
                    <a:cubicBezTo>
                      <a:pt x="39935" y="48110"/>
                      <a:pt x="39195" y="48357"/>
                      <a:pt x="39164" y="46875"/>
                    </a:cubicBezTo>
                    <a:cubicBezTo>
                      <a:pt x="38979" y="46875"/>
                      <a:pt x="38763" y="46628"/>
                      <a:pt x="39164" y="46597"/>
                    </a:cubicBezTo>
                    <a:lnTo>
                      <a:pt x="39164" y="46875"/>
                    </a:lnTo>
                    <a:cubicBezTo>
                      <a:pt x="39258" y="46856"/>
                      <a:pt x="39340" y="46848"/>
                      <a:pt x="39410" y="46848"/>
                    </a:cubicBezTo>
                    <a:cubicBezTo>
                      <a:pt x="39914" y="46848"/>
                      <a:pt x="39846" y="47295"/>
                      <a:pt x="39874" y="47647"/>
                    </a:cubicBezTo>
                    <a:cubicBezTo>
                      <a:pt x="40985" y="48202"/>
                      <a:pt x="41972" y="48912"/>
                      <a:pt x="42836" y="49776"/>
                    </a:cubicBezTo>
                    <a:cubicBezTo>
                      <a:pt x="42559" y="51659"/>
                      <a:pt x="43546" y="52646"/>
                      <a:pt x="44287" y="53757"/>
                    </a:cubicBezTo>
                    <a:cubicBezTo>
                      <a:pt x="46792" y="54218"/>
                      <a:pt x="48451" y="55228"/>
                      <a:pt x="50999" y="55228"/>
                    </a:cubicBezTo>
                    <a:cubicBezTo>
                      <a:pt x="51527" y="55228"/>
                      <a:pt x="52092" y="55185"/>
                      <a:pt x="52712" y="55084"/>
                    </a:cubicBezTo>
                    <a:cubicBezTo>
                      <a:pt x="53144" y="55763"/>
                      <a:pt x="53638" y="56381"/>
                      <a:pt x="54193" y="56967"/>
                    </a:cubicBezTo>
                    <a:cubicBezTo>
                      <a:pt x="54433" y="56930"/>
                      <a:pt x="54642" y="56915"/>
                      <a:pt x="54831" y="56915"/>
                    </a:cubicBezTo>
                    <a:cubicBezTo>
                      <a:pt x="55672" y="56915"/>
                      <a:pt x="56095" y="57219"/>
                      <a:pt x="56935" y="57219"/>
                    </a:cubicBezTo>
                    <a:cubicBezTo>
                      <a:pt x="56996" y="57219"/>
                      <a:pt x="57059" y="57217"/>
                      <a:pt x="57125" y="57214"/>
                    </a:cubicBezTo>
                    <a:cubicBezTo>
                      <a:pt x="57465" y="57862"/>
                      <a:pt x="58175" y="58201"/>
                      <a:pt x="58946" y="58541"/>
                    </a:cubicBezTo>
                    <a:lnTo>
                      <a:pt x="58946" y="59343"/>
                    </a:lnTo>
                    <a:cubicBezTo>
                      <a:pt x="61106" y="59498"/>
                      <a:pt x="61539" y="60856"/>
                      <a:pt x="63390" y="61195"/>
                    </a:cubicBezTo>
                    <a:cubicBezTo>
                      <a:pt x="63761" y="60825"/>
                      <a:pt x="63730" y="60208"/>
                      <a:pt x="64470" y="60146"/>
                    </a:cubicBezTo>
                    <a:cubicBezTo>
                      <a:pt x="64501" y="60238"/>
                      <a:pt x="64532" y="60362"/>
                      <a:pt x="64563" y="60485"/>
                    </a:cubicBezTo>
                    <a:cubicBezTo>
                      <a:pt x="64964" y="59961"/>
                      <a:pt x="65427" y="59498"/>
                      <a:pt x="65921" y="59066"/>
                    </a:cubicBezTo>
                    <a:cubicBezTo>
                      <a:pt x="65767" y="58572"/>
                      <a:pt x="65273" y="58294"/>
                      <a:pt x="64470" y="58263"/>
                    </a:cubicBezTo>
                    <a:cubicBezTo>
                      <a:pt x="63545" y="58541"/>
                      <a:pt x="63113" y="59220"/>
                      <a:pt x="61909" y="59343"/>
                    </a:cubicBezTo>
                    <a:cubicBezTo>
                      <a:pt x="61045" y="58047"/>
                      <a:pt x="62279" y="56813"/>
                      <a:pt x="61909" y="55084"/>
                    </a:cubicBezTo>
                    <a:cubicBezTo>
                      <a:pt x="61230" y="54159"/>
                      <a:pt x="58823" y="54529"/>
                      <a:pt x="57527" y="54035"/>
                    </a:cubicBezTo>
                    <a:cubicBezTo>
                      <a:pt x="57897" y="52862"/>
                      <a:pt x="58946" y="52245"/>
                      <a:pt x="58638" y="50548"/>
                    </a:cubicBezTo>
                    <a:lnTo>
                      <a:pt x="58638" y="50548"/>
                    </a:lnTo>
                    <a:cubicBezTo>
                      <a:pt x="58020" y="50640"/>
                      <a:pt x="57403" y="50687"/>
                      <a:pt x="56790" y="50687"/>
                    </a:cubicBezTo>
                    <a:cubicBezTo>
                      <a:pt x="56176" y="50687"/>
                      <a:pt x="55567" y="50640"/>
                      <a:pt x="54965" y="50548"/>
                    </a:cubicBezTo>
                    <a:cubicBezTo>
                      <a:pt x="54286" y="51134"/>
                      <a:pt x="54626" y="52430"/>
                      <a:pt x="53484" y="52677"/>
                    </a:cubicBezTo>
                    <a:cubicBezTo>
                      <a:pt x="53390" y="52681"/>
                      <a:pt x="53300" y="52682"/>
                      <a:pt x="53212" y="52682"/>
                    </a:cubicBezTo>
                    <a:cubicBezTo>
                      <a:pt x="48693" y="52682"/>
                      <a:pt x="51642" y="48070"/>
                      <a:pt x="50552" y="46042"/>
                    </a:cubicBezTo>
                    <a:cubicBezTo>
                      <a:pt x="51848" y="45826"/>
                      <a:pt x="52619" y="45240"/>
                      <a:pt x="53854" y="44993"/>
                    </a:cubicBezTo>
                    <a:cubicBezTo>
                      <a:pt x="53976" y="44985"/>
                      <a:pt x="54092" y="44982"/>
                      <a:pt x="54203" y="44982"/>
                    </a:cubicBezTo>
                    <a:cubicBezTo>
                      <a:pt x="55868" y="44982"/>
                      <a:pt x="56431" y="45767"/>
                      <a:pt x="58063" y="45767"/>
                    </a:cubicBezTo>
                    <a:cubicBezTo>
                      <a:pt x="58120" y="45767"/>
                      <a:pt x="58177" y="45766"/>
                      <a:pt x="58236" y="45764"/>
                    </a:cubicBezTo>
                    <a:cubicBezTo>
                      <a:pt x="58236" y="45363"/>
                      <a:pt x="58175" y="45024"/>
                      <a:pt x="58638" y="44993"/>
                    </a:cubicBezTo>
                    <a:cubicBezTo>
                      <a:pt x="58779" y="44998"/>
                      <a:pt x="58925" y="45000"/>
                      <a:pt x="59072" y="45000"/>
                    </a:cubicBezTo>
                    <a:cubicBezTo>
                      <a:pt x="59637" y="45000"/>
                      <a:pt x="60238" y="44971"/>
                      <a:pt x="60796" y="44971"/>
                    </a:cubicBezTo>
                    <a:cubicBezTo>
                      <a:pt x="61906" y="44971"/>
                      <a:pt x="62850" y="45085"/>
                      <a:pt x="63020" y="45764"/>
                    </a:cubicBezTo>
                    <a:cubicBezTo>
                      <a:pt x="62866" y="47307"/>
                      <a:pt x="63822" y="48017"/>
                      <a:pt x="65581" y="48141"/>
                    </a:cubicBezTo>
                    <a:cubicBezTo>
                      <a:pt x="65149" y="46783"/>
                      <a:pt x="65335" y="46381"/>
                      <a:pt x="65581" y="45486"/>
                    </a:cubicBezTo>
                    <a:cubicBezTo>
                      <a:pt x="65180" y="45116"/>
                      <a:pt x="64532" y="44838"/>
                      <a:pt x="64501" y="44159"/>
                    </a:cubicBezTo>
                    <a:cubicBezTo>
                      <a:pt x="65119" y="42400"/>
                      <a:pt x="66723" y="41351"/>
                      <a:pt x="69254" y="40981"/>
                    </a:cubicBezTo>
                    <a:cubicBezTo>
                      <a:pt x="69594" y="40209"/>
                      <a:pt x="69594" y="40147"/>
                      <a:pt x="69254" y="39376"/>
                    </a:cubicBezTo>
                    <a:lnTo>
                      <a:pt x="69254" y="39376"/>
                    </a:lnTo>
                    <a:cubicBezTo>
                      <a:pt x="69408" y="39399"/>
                      <a:pt x="69565" y="39411"/>
                      <a:pt x="69721" y="39411"/>
                    </a:cubicBezTo>
                    <a:cubicBezTo>
                      <a:pt x="70191" y="39411"/>
                      <a:pt x="70666" y="39306"/>
                      <a:pt x="71106" y="39098"/>
                    </a:cubicBezTo>
                    <a:cubicBezTo>
                      <a:pt x="70180" y="37648"/>
                      <a:pt x="72309" y="37987"/>
                      <a:pt x="71816" y="36197"/>
                    </a:cubicBezTo>
                    <a:cubicBezTo>
                      <a:pt x="73050" y="35827"/>
                      <a:pt x="74192" y="35456"/>
                      <a:pt x="75488" y="35117"/>
                    </a:cubicBezTo>
                    <a:cubicBezTo>
                      <a:pt x="75673" y="34284"/>
                      <a:pt x="74377" y="34531"/>
                      <a:pt x="74747" y="33543"/>
                    </a:cubicBezTo>
                    <a:cubicBezTo>
                      <a:pt x="76105" y="32741"/>
                      <a:pt x="78142" y="32432"/>
                      <a:pt x="79901" y="31938"/>
                    </a:cubicBezTo>
                    <a:lnTo>
                      <a:pt x="79901" y="31938"/>
                    </a:lnTo>
                    <a:cubicBezTo>
                      <a:pt x="80148" y="32648"/>
                      <a:pt x="79161" y="32463"/>
                      <a:pt x="79161" y="33018"/>
                    </a:cubicBezTo>
                    <a:cubicBezTo>
                      <a:pt x="80611" y="32555"/>
                      <a:pt x="82185" y="32185"/>
                      <a:pt x="83204" y="31414"/>
                    </a:cubicBezTo>
                    <a:cubicBezTo>
                      <a:pt x="82278" y="31012"/>
                      <a:pt x="80457" y="31259"/>
                      <a:pt x="80611" y="30086"/>
                    </a:cubicBezTo>
                    <a:cubicBezTo>
                      <a:pt x="80827" y="29346"/>
                      <a:pt x="82031" y="29346"/>
                      <a:pt x="82833" y="29037"/>
                    </a:cubicBezTo>
                    <a:cubicBezTo>
                      <a:pt x="82988" y="28389"/>
                      <a:pt x="82154" y="28451"/>
                      <a:pt x="82432" y="27679"/>
                    </a:cubicBezTo>
                    <a:lnTo>
                      <a:pt x="82432" y="27679"/>
                    </a:lnTo>
                    <a:cubicBezTo>
                      <a:pt x="82746" y="27836"/>
                      <a:pt x="83067" y="27899"/>
                      <a:pt x="83392" y="27899"/>
                    </a:cubicBezTo>
                    <a:cubicBezTo>
                      <a:pt x="84728" y="27899"/>
                      <a:pt x="86113" y="26833"/>
                      <a:pt x="87154" y="26833"/>
                    </a:cubicBezTo>
                    <a:cubicBezTo>
                      <a:pt x="87306" y="26833"/>
                      <a:pt x="87450" y="26856"/>
                      <a:pt x="87586" y="26908"/>
                    </a:cubicBezTo>
                    <a:cubicBezTo>
                      <a:pt x="86722" y="28327"/>
                      <a:pt x="84994" y="29068"/>
                      <a:pt x="84284" y="30611"/>
                    </a:cubicBezTo>
                    <a:cubicBezTo>
                      <a:pt x="84457" y="30635"/>
                      <a:pt x="84612" y="30645"/>
                      <a:pt x="84753" y="30645"/>
                    </a:cubicBezTo>
                    <a:cubicBezTo>
                      <a:pt x="85554" y="30645"/>
                      <a:pt x="85905" y="30320"/>
                      <a:pt x="86668" y="30320"/>
                    </a:cubicBezTo>
                    <a:cubicBezTo>
                      <a:pt x="86821" y="30320"/>
                      <a:pt x="86991" y="30333"/>
                      <a:pt x="87185" y="30364"/>
                    </a:cubicBezTo>
                    <a:cubicBezTo>
                      <a:pt x="87246" y="30765"/>
                      <a:pt x="87030" y="31352"/>
                      <a:pt x="87586" y="31414"/>
                    </a:cubicBezTo>
                    <a:cubicBezTo>
                      <a:pt x="87680" y="31249"/>
                      <a:pt x="87815" y="31192"/>
                      <a:pt x="87984" y="31192"/>
                    </a:cubicBezTo>
                    <a:cubicBezTo>
                      <a:pt x="88374" y="31192"/>
                      <a:pt x="88942" y="31497"/>
                      <a:pt x="89591" y="31497"/>
                    </a:cubicBezTo>
                    <a:cubicBezTo>
                      <a:pt x="89771" y="31497"/>
                      <a:pt x="89957" y="31474"/>
                      <a:pt x="90148" y="31414"/>
                    </a:cubicBezTo>
                    <a:cubicBezTo>
                      <a:pt x="89962" y="30796"/>
                      <a:pt x="89438" y="30056"/>
                      <a:pt x="90148" y="29562"/>
                    </a:cubicBezTo>
                    <a:cubicBezTo>
                      <a:pt x="88820" y="29469"/>
                      <a:pt x="88481" y="28636"/>
                      <a:pt x="87956" y="27957"/>
                    </a:cubicBezTo>
                    <a:cubicBezTo>
                      <a:pt x="88080" y="26784"/>
                      <a:pt x="88080" y="25642"/>
                      <a:pt x="87956" y="24470"/>
                    </a:cubicBezTo>
                    <a:cubicBezTo>
                      <a:pt x="87720" y="24305"/>
                      <a:pt x="87538" y="24250"/>
                      <a:pt x="87368" y="24250"/>
                    </a:cubicBezTo>
                    <a:cubicBezTo>
                      <a:pt x="87027" y="24250"/>
                      <a:pt x="86732" y="24470"/>
                      <a:pt x="86135" y="24470"/>
                    </a:cubicBezTo>
                    <a:cubicBezTo>
                      <a:pt x="86166" y="23235"/>
                      <a:pt x="84438" y="23235"/>
                      <a:pt x="84284" y="22093"/>
                    </a:cubicBezTo>
                    <a:cubicBezTo>
                      <a:pt x="84562" y="21816"/>
                      <a:pt x="84716" y="21414"/>
                      <a:pt x="84654" y="21044"/>
                    </a:cubicBezTo>
                    <a:cubicBezTo>
                      <a:pt x="83234" y="20458"/>
                      <a:pt x="83759" y="18482"/>
                      <a:pt x="81722" y="18359"/>
                    </a:cubicBezTo>
                    <a:lnTo>
                      <a:pt x="81722" y="18359"/>
                    </a:lnTo>
                    <a:cubicBezTo>
                      <a:pt x="81540" y="18754"/>
                      <a:pt x="82136" y="19718"/>
                      <a:pt x="81388" y="19718"/>
                    </a:cubicBezTo>
                    <a:cubicBezTo>
                      <a:pt x="81376" y="19718"/>
                      <a:pt x="81364" y="19717"/>
                      <a:pt x="81352" y="19717"/>
                    </a:cubicBezTo>
                    <a:cubicBezTo>
                      <a:pt x="81229" y="19692"/>
                      <a:pt x="81084" y="19683"/>
                      <a:pt x="80927" y="19683"/>
                    </a:cubicBezTo>
                    <a:cubicBezTo>
                      <a:pt x="80510" y="19683"/>
                      <a:pt x="80006" y="19746"/>
                      <a:pt x="79590" y="19746"/>
                    </a:cubicBezTo>
                    <a:cubicBezTo>
                      <a:pt x="79179" y="19746"/>
                      <a:pt x="78855" y="19685"/>
                      <a:pt x="78790" y="19439"/>
                    </a:cubicBezTo>
                    <a:lnTo>
                      <a:pt x="78790" y="16816"/>
                    </a:lnTo>
                    <a:cubicBezTo>
                      <a:pt x="78393" y="16946"/>
                      <a:pt x="78091" y="16999"/>
                      <a:pt x="77848" y="16999"/>
                    </a:cubicBezTo>
                    <a:cubicBezTo>
                      <a:pt x="76881" y="16999"/>
                      <a:pt x="76844" y="16161"/>
                      <a:pt x="75488" y="16013"/>
                    </a:cubicBezTo>
                    <a:cubicBezTo>
                      <a:pt x="75237" y="16208"/>
                      <a:pt x="75064" y="16279"/>
                      <a:pt x="74927" y="16279"/>
                    </a:cubicBezTo>
                    <a:cubicBezTo>
                      <a:pt x="74558" y="16279"/>
                      <a:pt x="74449" y="15764"/>
                      <a:pt x="73755" y="15764"/>
                    </a:cubicBezTo>
                    <a:cubicBezTo>
                      <a:pt x="73727" y="15764"/>
                      <a:pt x="73698" y="15765"/>
                      <a:pt x="73667" y="15767"/>
                    </a:cubicBezTo>
                    <a:cubicBezTo>
                      <a:pt x="73580" y="15755"/>
                      <a:pt x="73503" y="15749"/>
                      <a:pt x="73433" y="15749"/>
                    </a:cubicBezTo>
                    <a:cubicBezTo>
                      <a:pt x="72894" y="15749"/>
                      <a:pt x="72788" y="16062"/>
                      <a:pt x="72236" y="16062"/>
                    </a:cubicBezTo>
                    <a:cubicBezTo>
                      <a:pt x="72119" y="16062"/>
                      <a:pt x="71982" y="16048"/>
                      <a:pt x="71816" y="16013"/>
                    </a:cubicBezTo>
                    <a:lnTo>
                      <a:pt x="71816" y="16013"/>
                    </a:lnTo>
                    <a:cubicBezTo>
                      <a:pt x="72371" y="18668"/>
                      <a:pt x="70828" y="20149"/>
                      <a:pt x="71445" y="22124"/>
                    </a:cubicBezTo>
                    <a:cubicBezTo>
                      <a:pt x="71413" y="22129"/>
                      <a:pt x="71379" y="22131"/>
                      <a:pt x="71344" y="22131"/>
                    </a:cubicBezTo>
                    <a:cubicBezTo>
                      <a:pt x="70917" y="22131"/>
                      <a:pt x="70283" y="21801"/>
                      <a:pt x="69805" y="21801"/>
                    </a:cubicBezTo>
                    <a:cubicBezTo>
                      <a:pt x="69569" y="21801"/>
                      <a:pt x="69370" y="21882"/>
                      <a:pt x="69254" y="22124"/>
                    </a:cubicBezTo>
                    <a:cubicBezTo>
                      <a:pt x="69428" y="22486"/>
                      <a:pt x="69704" y="22549"/>
                      <a:pt x="69973" y="22549"/>
                    </a:cubicBezTo>
                    <a:cubicBezTo>
                      <a:pt x="70117" y="22549"/>
                      <a:pt x="70259" y="22531"/>
                      <a:pt x="70382" y="22531"/>
                    </a:cubicBezTo>
                    <a:cubicBezTo>
                      <a:pt x="70520" y="22531"/>
                      <a:pt x="70635" y="22554"/>
                      <a:pt x="70705" y="22649"/>
                    </a:cubicBezTo>
                    <a:cubicBezTo>
                      <a:pt x="69439" y="23235"/>
                      <a:pt x="69408" y="24717"/>
                      <a:pt x="68884" y="25858"/>
                    </a:cubicBezTo>
                    <a:cubicBezTo>
                      <a:pt x="68050" y="25056"/>
                      <a:pt x="67865" y="23729"/>
                      <a:pt x="67433" y="22649"/>
                    </a:cubicBezTo>
                    <a:cubicBezTo>
                      <a:pt x="67218" y="22502"/>
                      <a:pt x="67065" y="22447"/>
                      <a:pt x="66941" y="22447"/>
                    </a:cubicBezTo>
                    <a:cubicBezTo>
                      <a:pt x="66619" y="22447"/>
                      <a:pt x="66486" y="22815"/>
                      <a:pt x="65952" y="22927"/>
                    </a:cubicBezTo>
                    <a:cubicBezTo>
                      <a:pt x="65816" y="22588"/>
                      <a:pt x="65699" y="22493"/>
                      <a:pt x="65529" y="22493"/>
                    </a:cubicBezTo>
                    <a:cubicBezTo>
                      <a:pt x="65311" y="22493"/>
                      <a:pt x="65008" y="22649"/>
                      <a:pt x="64470" y="22649"/>
                    </a:cubicBezTo>
                    <a:cubicBezTo>
                      <a:pt x="63298" y="21754"/>
                      <a:pt x="61909" y="21137"/>
                      <a:pt x="60458" y="20797"/>
                    </a:cubicBezTo>
                    <a:cubicBezTo>
                      <a:pt x="61045" y="19470"/>
                      <a:pt x="59193" y="19964"/>
                      <a:pt x="59347" y="18945"/>
                    </a:cubicBezTo>
                    <a:lnTo>
                      <a:pt x="59347" y="18945"/>
                    </a:lnTo>
                    <a:cubicBezTo>
                      <a:pt x="59429" y="18958"/>
                      <a:pt x="59501" y="18964"/>
                      <a:pt x="59565" y="18964"/>
                    </a:cubicBezTo>
                    <a:cubicBezTo>
                      <a:pt x="60132" y="18964"/>
                      <a:pt x="60060" y="18503"/>
                      <a:pt x="60088" y="18143"/>
                    </a:cubicBezTo>
                    <a:cubicBezTo>
                      <a:pt x="61292" y="17711"/>
                      <a:pt x="61816" y="16754"/>
                      <a:pt x="63020" y="16291"/>
                    </a:cubicBezTo>
                    <a:cubicBezTo>
                      <a:pt x="63822" y="15365"/>
                      <a:pt x="64378" y="14254"/>
                      <a:pt x="66322" y="14162"/>
                    </a:cubicBezTo>
                    <a:cubicBezTo>
                      <a:pt x="66353" y="13699"/>
                      <a:pt x="65890" y="13606"/>
                      <a:pt x="65952" y="13112"/>
                    </a:cubicBezTo>
                    <a:cubicBezTo>
                      <a:pt x="67804" y="12896"/>
                      <a:pt x="69624" y="12526"/>
                      <a:pt x="71414" y="12032"/>
                    </a:cubicBezTo>
                    <a:cubicBezTo>
                      <a:pt x="71291" y="11137"/>
                      <a:pt x="71445" y="10211"/>
                      <a:pt x="71816" y="9378"/>
                    </a:cubicBezTo>
                    <a:cubicBezTo>
                      <a:pt x="71383" y="9008"/>
                      <a:pt x="70427" y="8977"/>
                      <a:pt x="69995" y="8576"/>
                    </a:cubicBezTo>
                    <a:cubicBezTo>
                      <a:pt x="70311" y="8556"/>
                      <a:pt x="70618" y="8544"/>
                      <a:pt x="70909" y="8544"/>
                    </a:cubicBezTo>
                    <a:cubicBezTo>
                      <a:pt x="71953" y="8544"/>
                      <a:pt x="72808" y="8690"/>
                      <a:pt x="73266" y="9100"/>
                    </a:cubicBezTo>
                    <a:cubicBezTo>
                      <a:pt x="73453" y="8879"/>
                      <a:pt x="73671" y="8803"/>
                      <a:pt x="73914" y="8803"/>
                    </a:cubicBezTo>
                    <a:cubicBezTo>
                      <a:pt x="74436" y="8803"/>
                      <a:pt x="75071" y="9156"/>
                      <a:pt x="75753" y="9156"/>
                    </a:cubicBezTo>
                    <a:cubicBezTo>
                      <a:pt x="75899" y="9156"/>
                      <a:pt x="76048" y="9140"/>
                      <a:pt x="76198" y="9100"/>
                    </a:cubicBezTo>
                    <a:lnTo>
                      <a:pt x="76198" y="9100"/>
                    </a:lnTo>
                    <a:cubicBezTo>
                      <a:pt x="75704" y="10458"/>
                      <a:pt x="77864" y="9841"/>
                      <a:pt x="77679" y="10983"/>
                    </a:cubicBezTo>
                    <a:cubicBezTo>
                      <a:pt x="77309" y="12896"/>
                      <a:pt x="73328" y="12248"/>
                      <a:pt x="72896" y="14162"/>
                    </a:cubicBezTo>
                    <a:cubicBezTo>
                      <a:pt x="73346" y="14612"/>
                      <a:pt x="74290" y="14718"/>
                      <a:pt x="75355" y="14718"/>
                    </a:cubicBezTo>
                    <a:cubicBezTo>
                      <a:pt x="75749" y="14718"/>
                      <a:pt x="76160" y="14703"/>
                      <a:pt x="76568" y="14686"/>
                    </a:cubicBezTo>
                    <a:cubicBezTo>
                      <a:pt x="78852" y="15427"/>
                      <a:pt x="79747" y="17186"/>
                      <a:pt x="82802" y="17341"/>
                    </a:cubicBezTo>
                    <a:cubicBezTo>
                      <a:pt x="82000" y="15983"/>
                      <a:pt x="83420" y="16013"/>
                      <a:pt x="83204" y="14440"/>
                    </a:cubicBezTo>
                    <a:cubicBezTo>
                      <a:pt x="83049" y="13730"/>
                      <a:pt x="82093" y="13637"/>
                      <a:pt x="82093" y="12835"/>
                    </a:cubicBezTo>
                    <a:lnTo>
                      <a:pt x="82093" y="12835"/>
                    </a:lnTo>
                    <a:cubicBezTo>
                      <a:pt x="83481" y="12896"/>
                      <a:pt x="83852" y="13668"/>
                      <a:pt x="85024" y="13884"/>
                    </a:cubicBezTo>
                    <a:cubicBezTo>
                      <a:pt x="84947" y="13316"/>
                      <a:pt x="84913" y="12769"/>
                      <a:pt x="85628" y="12769"/>
                    </a:cubicBezTo>
                    <a:cubicBezTo>
                      <a:pt x="85767" y="12769"/>
                      <a:pt x="85934" y="12790"/>
                      <a:pt x="86135" y="12835"/>
                    </a:cubicBezTo>
                    <a:cubicBezTo>
                      <a:pt x="85858" y="12001"/>
                      <a:pt x="86506" y="11878"/>
                      <a:pt x="86475" y="11230"/>
                    </a:cubicBezTo>
                    <a:lnTo>
                      <a:pt x="86475" y="11230"/>
                    </a:lnTo>
                    <a:cubicBezTo>
                      <a:pt x="86363" y="11251"/>
                      <a:pt x="86268" y="11260"/>
                      <a:pt x="86187" y="11260"/>
                    </a:cubicBezTo>
                    <a:cubicBezTo>
                      <a:pt x="85548" y="11260"/>
                      <a:pt x="85751" y="10677"/>
                      <a:pt x="85395" y="10458"/>
                    </a:cubicBezTo>
                    <a:cubicBezTo>
                      <a:pt x="84253" y="10273"/>
                      <a:pt x="83173" y="9995"/>
                      <a:pt x="82093" y="9656"/>
                    </a:cubicBezTo>
                    <a:cubicBezTo>
                      <a:pt x="82185" y="9131"/>
                      <a:pt x="83080" y="9162"/>
                      <a:pt x="83204" y="8607"/>
                    </a:cubicBezTo>
                    <a:cubicBezTo>
                      <a:pt x="82710" y="7959"/>
                      <a:pt x="81568" y="7835"/>
                      <a:pt x="81722" y="6755"/>
                    </a:cubicBezTo>
                    <a:lnTo>
                      <a:pt x="78420" y="6755"/>
                    </a:lnTo>
                    <a:cubicBezTo>
                      <a:pt x="78605" y="5891"/>
                      <a:pt x="77432" y="6045"/>
                      <a:pt x="77340" y="5397"/>
                    </a:cubicBezTo>
                    <a:cubicBezTo>
                      <a:pt x="77106" y="5378"/>
                      <a:pt x="76886" y="5370"/>
                      <a:pt x="76679" y="5370"/>
                    </a:cubicBezTo>
                    <a:cubicBezTo>
                      <a:pt x="75517" y="5370"/>
                      <a:pt x="74714" y="5622"/>
                      <a:pt x="73667" y="5675"/>
                    </a:cubicBezTo>
                    <a:cubicBezTo>
                      <a:pt x="73770" y="4897"/>
                      <a:pt x="73119" y="4608"/>
                      <a:pt x="72365" y="4608"/>
                    </a:cubicBezTo>
                    <a:cubicBezTo>
                      <a:pt x="71533" y="4608"/>
                      <a:pt x="70576" y="4960"/>
                      <a:pt x="70365" y="5397"/>
                    </a:cubicBezTo>
                    <a:cubicBezTo>
                      <a:pt x="70489" y="4409"/>
                      <a:pt x="70056" y="3854"/>
                      <a:pt x="68884" y="3823"/>
                    </a:cubicBezTo>
                    <a:cubicBezTo>
                      <a:pt x="67001" y="4656"/>
                      <a:pt x="64810" y="7372"/>
                      <a:pt x="67063" y="8854"/>
                    </a:cubicBezTo>
                    <a:cubicBezTo>
                      <a:pt x="67152" y="8880"/>
                      <a:pt x="67266" y="8889"/>
                      <a:pt x="67393" y="8889"/>
                    </a:cubicBezTo>
                    <a:cubicBezTo>
                      <a:pt x="67693" y="8889"/>
                      <a:pt x="68067" y="8837"/>
                      <a:pt x="68365" y="8837"/>
                    </a:cubicBezTo>
                    <a:cubicBezTo>
                      <a:pt x="68679" y="8837"/>
                      <a:pt x="68910" y="8895"/>
                      <a:pt x="68884" y="9131"/>
                    </a:cubicBezTo>
                    <a:cubicBezTo>
                      <a:pt x="68513" y="9903"/>
                      <a:pt x="67742" y="10428"/>
                      <a:pt x="67063" y="11014"/>
                    </a:cubicBezTo>
                    <a:cubicBezTo>
                      <a:pt x="66137" y="10335"/>
                      <a:pt x="67834" y="10428"/>
                      <a:pt x="67464" y="9409"/>
                    </a:cubicBezTo>
                    <a:cubicBezTo>
                      <a:pt x="66199" y="8792"/>
                      <a:pt x="64995" y="8144"/>
                      <a:pt x="64501" y="7002"/>
                    </a:cubicBezTo>
                    <a:cubicBezTo>
                      <a:pt x="64423" y="7009"/>
                      <a:pt x="64350" y="7012"/>
                      <a:pt x="64282" y="7012"/>
                    </a:cubicBezTo>
                    <a:cubicBezTo>
                      <a:pt x="63331" y="7012"/>
                      <a:pt x="63255" y="6385"/>
                      <a:pt x="62313" y="6385"/>
                    </a:cubicBezTo>
                    <a:cubicBezTo>
                      <a:pt x="62118" y="6385"/>
                      <a:pt x="61885" y="6412"/>
                      <a:pt x="61600" y="6477"/>
                    </a:cubicBezTo>
                    <a:cubicBezTo>
                      <a:pt x="61724" y="7125"/>
                      <a:pt x="60890" y="7033"/>
                      <a:pt x="61199" y="7804"/>
                    </a:cubicBezTo>
                    <a:cubicBezTo>
                      <a:pt x="62464" y="8175"/>
                      <a:pt x="61971" y="10273"/>
                      <a:pt x="61199" y="10736"/>
                    </a:cubicBezTo>
                    <a:cubicBezTo>
                      <a:pt x="60674" y="10520"/>
                      <a:pt x="60366" y="9965"/>
                      <a:pt x="60489" y="9409"/>
                    </a:cubicBezTo>
                    <a:cubicBezTo>
                      <a:pt x="60354" y="9396"/>
                      <a:pt x="60229" y="9389"/>
                      <a:pt x="60112" y="9389"/>
                    </a:cubicBezTo>
                    <a:cubicBezTo>
                      <a:pt x="58630" y="9389"/>
                      <a:pt x="58532" y="10401"/>
                      <a:pt x="57187" y="10458"/>
                    </a:cubicBezTo>
                    <a:cubicBezTo>
                      <a:pt x="55798" y="10026"/>
                      <a:pt x="54317" y="9687"/>
                      <a:pt x="53514" y="8854"/>
                    </a:cubicBezTo>
                    <a:cubicBezTo>
                      <a:pt x="53751" y="8827"/>
                      <a:pt x="53966" y="8816"/>
                      <a:pt x="54164" y="8816"/>
                    </a:cubicBezTo>
                    <a:cubicBezTo>
                      <a:pt x="55231" y="8816"/>
                      <a:pt x="55831" y="9142"/>
                      <a:pt x="56863" y="9142"/>
                    </a:cubicBezTo>
                    <a:cubicBezTo>
                      <a:pt x="56966" y="9142"/>
                      <a:pt x="57074" y="9139"/>
                      <a:pt x="57187" y="9131"/>
                    </a:cubicBezTo>
                    <a:cubicBezTo>
                      <a:pt x="57989" y="8576"/>
                      <a:pt x="57002" y="8360"/>
                      <a:pt x="57187" y="7527"/>
                    </a:cubicBezTo>
                    <a:cubicBezTo>
                      <a:pt x="59193" y="7249"/>
                      <a:pt x="60026" y="6045"/>
                      <a:pt x="61940" y="5675"/>
                    </a:cubicBezTo>
                    <a:cubicBezTo>
                      <a:pt x="61261" y="4842"/>
                      <a:pt x="61415" y="4224"/>
                      <a:pt x="61199" y="3576"/>
                    </a:cubicBezTo>
                    <a:lnTo>
                      <a:pt x="55706" y="3576"/>
                    </a:lnTo>
                    <a:cubicBezTo>
                      <a:pt x="54903" y="4317"/>
                      <a:pt x="53052" y="4317"/>
                      <a:pt x="52743" y="5397"/>
                    </a:cubicBezTo>
                    <a:cubicBezTo>
                      <a:pt x="52558" y="5027"/>
                      <a:pt x="52218" y="4749"/>
                      <a:pt x="52033" y="4348"/>
                    </a:cubicBezTo>
                    <a:cubicBezTo>
                      <a:pt x="51711" y="4348"/>
                      <a:pt x="51355" y="4374"/>
                      <a:pt x="51039" y="4374"/>
                    </a:cubicBezTo>
                    <a:cubicBezTo>
                      <a:pt x="50387" y="4374"/>
                      <a:pt x="49900" y="4262"/>
                      <a:pt x="50212" y="3576"/>
                    </a:cubicBezTo>
                    <a:lnTo>
                      <a:pt x="50212" y="3576"/>
                    </a:lnTo>
                    <a:cubicBezTo>
                      <a:pt x="50548" y="3626"/>
                      <a:pt x="50892" y="3649"/>
                      <a:pt x="51243" y="3649"/>
                    </a:cubicBezTo>
                    <a:cubicBezTo>
                      <a:pt x="53696" y="3649"/>
                      <a:pt x="56450" y="2538"/>
                      <a:pt x="58638" y="1971"/>
                    </a:cubicBezTo>
                    <a:cubicBezTo>
                      <a:pt x="58638" y="2584"/>
                      <a:pt x="59404" y="2816"/>
                      <a:pt x="60241" y="2816"/>
                    </a:cubicBezTo>
                    <a:cubicBezTo>
                      <a:pt x="61092" y="2816"/>
                      <a:pt x="62015" y="2576"/>
                      <a:pt x="62279" y="2249"/>
                    </a:cubicBezTo>
                    <a:cubicBezTo>
                      <a:pt x="62032" y="1632"/>
                      <a:pt x="61971" y="891"/>
                      <a:pt x="61569" y="367"/>
                    </a:cubicBezTo>
                    <a:cubicBezTo>
                      <a:pt x="59409" y="583"/>
                      <a:pt x="58360" y="1601"/>
                      <a:pt x="56045" y="1725"/>
                    </a:cubicBezTo>
                    <a:lnTo>
                      <a:pt x="56045" y="89"/>
                    </a:lnTo>
                    <a:cubicBezTo>
                      <a:pt x="55801" y="28"/>
                      <a:pt x="55582" y="1"/>
                      <a:pt x="5538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98" name="Google Shape;1841;p76"/>
          <p:cNvSpPr/>
          <p:nvPr/>
        </p:nvSpPr>
        <p:spPr>
          <a:xfrm>
            <a:off x="2439127" y="2190475"/>
            <a:ext cx="541236" cy="511072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9" name="Google Shape;1842;p76"/>
          <p:cNvSpPr/>
          <p:nvPr/>
        </p:nvSpPr>
        <p:spPr>
          <a:xfrm>
            <a:off x="3294948" y="3440646"/>
            <a:ext cx="310240" cy="292950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00" name="Google Shape;1843;p76"/>
          <p:cNvSpPr/>
          <p:nvPr/>
        </p:nvSpPr>
        <p:spPr>
          <a:xfrm>
            <a:off x="4965730" y="2232034"/>
            <a:ext cx="211495" cy="199708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01" name="Google Shape;1844;p76"/>
          <p:cNvSpPr/>
          <p:nvPr/>
        </p:nvSpPr>
        <p:spPr>
          <a:xfrm>
            <a:off x="6420545" y="2434374"/>
            <a:ext cx="457737" cy="432227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" name="Google Shape;1845;p76"/>
          <p:cNvSpPr txBox="1"/>
          <p:nvPr/>
        </p:nvSpPr>
        <p:spPr>
          <a:xfrm>
            <a:off x="612850" y="3933375"/>
            <a:ext cx="2318100" cy="71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10609001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56;p78"/>
          <p:cNvSpPr/>
          <p:nvPr/>
        </p:nvSpPr>
        <p:spPr>
          <a:xfrm>
            <a:off x="5804800" y="2249744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87" name="Google Shape;1857;p78"/>
          <p:cNvSpPr/>
          <p:nvPr/>
        </p:nvSpPr>
        <p:spPr>
          <a:xfrm>
            <a:off x="6396202" y="2249757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88" name="Google Shape;1858;p78"/>
          <p:cNvSpPr/>
          <p:nvPr/>
        </p:nvSpPr>
        <p:spPr>
          <a:xfrm>
            <a:off x="6987604" y="2249744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89" name="Google Shape;1859;p78"/>
          <p:cNvSpPr/>
          <p:nvPr/>
        </p:nvSpPr>
        <p:spPr>
          <a:xfrm>
            <a:off x="6396202" y="3639914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0" name="Google Shape;1860;p78"/>
          <p:cNvSpPr/>
          <p:nvPr/>
        </p:nvSpPr>
        <p:spPr>
          <a:xfrm>
            <a:off x="7579058" y="3639939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1" name="Google Shape;1861;p78"/>
          <p:cNvSpPr/>
          <p:nvPr/>
        </p:nvSpPr>
        <p:spPr>
          <a:xfrm>
            <a:off x="6987617" y="3639939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2" name="Google Shape;1862;p78"/>
          <p:cNvSpPr/>
          <p:nvPr/>
        </p:nvSpPr>
        <p:spPr>
          <a:xfrm>
            <a:off x="4030580" y="3176545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3" name="Google Shape;1863;p78"/>
          <p:cNvSpPr/>
          <p:nvPr/>
        </p:nvSpPr>
        <p:spPr>
          <a:xfrm>
            <a:off x="4621982" y="3176558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4" name="Google Shape;1864;p78"/>
          <p:cNvSpPr/>
          <p:nvPr/>
        </p:nvSpPr>
        <p:spPr>
          <a:xfrm>
            <a:off x="5213385" y="3176545"/>
            <a:ext cx="316445" cy="298809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95" name="Google Shape;1865;p78"/>
          <p:cNvSpPr txBox="1">
            <a:spLocks noGrp="1"/>
          </p:cNvSpPr>
          <p:nvPr>
            <p:ph type="title"/>
          </p:nvPr>
        </p:nvSpPr>
        <p:spPr>
          <a:xfrm>
            <a:off x="763232" y="292506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تقویم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96" name="Google Shape;1866;p78"/>
          <p:cNvGrpSpPr/>
          <p:nvPr/>
        </p:nvGrpSpPr>
        <p:grpSpPr>
          <a:xfrm>
            <a:off x="3976910" y="1417499"/>
            <a:ext cx="3972333" cy="3016933"/>
            <a:chOff x="3976910" y="1493699"/>
            <a:chExt cx="3972333" cy="3016933"/>
          </a:xfrm>
        </p:grpSpPr>
        <p:grpSp>
          <p:nvGrpSpPr>
            <p:cNvPr id="197" name="Google Shape;1867;p78"/>
            <p:cNvGrpSpPr/>
            <p:nvPr/>
          </p:nvGrpSpPr>
          <p:grpSpPr>
            <a:xfrm>
              <a:off x="3976910" y="2293745"/>
              <a:ext cx="3972333" cy="2216887"/>
              <a:chOff x="3976910" y="2293745"/>
              <a:chExt cx="3972333" cy="2216887"/>
            </a:xfrm>
          </p:grpSpPr>
          <p:sp>
            <p:nvSpPr>
              <p:cNvPr id="208" name="Google Shape;1868;p78"/>
              <p:cNvSpPr txBox="1"/>
              <p:nvPr/>
            </p:nvSpPr>
            <p:spPr>
              <a:xfrm>
                <a:off x="6933938" y="229374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04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09" name="Google Shape;1869;p78"/>
              <p:cNvSpPr txBox="1"/>
              <p:nvPr/>
            </p:nvSpPr>
            <p:spPr>
              <a:xfrm>
                <a:off x="5159721" y="229374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01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0" name="Google Shape;1870;p78"/>
              <p:cNvSpPr txBox="1"/>
              <p:nvPr/>
            </p:nvSpPr>
            <p:spPr>
              <a:xfrm>
                <a:off x="5751127" y="229374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02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1" name="Google Shape;1871;p78"/>
              <p:cNvSpPr txBox="1"/>
              <p:nvPr/>
            </p:nvSpPr>
            <p:spPr>
              <a:xfrm>
                <a:off x="6342532" y="229374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03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2" name="Google Shape;1872;p78"/>
              <p:cNvSpPr txBox="1"/>
              <p:nvPr/>
            </p:nvSpPr>
            <p:spPr>
              <a:xfrm>
                <a:off x="7525343" y="229374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05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3" name="Google Shape;1873;p78"/>
              <p:cNvSpPr txBox="1"/>
              <p:nvPr/>
            </p:nvSpPr>
            <p:spPr>
              <a:xfrm>
                <a:off x="3976910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06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4" name="Google Shape;1874;p78"/>
              <p:cNvSpPr txBox="1"/>
              <p:nvPr/>
            </p:nvSpPr>
            <p:spPr>
              <a:xfrm>
                <a:off x="4568316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07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5" name="Google Shape;1875;p78"/>
              <p:cNvSpPr txBox="1"/>
              <p:nvPr/>
            </p:nvSpPr>
            <p:spPr>
              <a:xfrm>
                <a:off x="5159721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08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6" name="Google Shape;1876;p78"/>
              <p:cNvSpPr txBox="1"/>
              <p:nvPr/>
            </p:nvSpPr>
            <p:spPr>
              <a:xfrm>
                <a:off x="5751127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09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7" name="Google Shape;1877;p78"/>
              <p:cNvSpPr txBox="1"/>
              <p:nvPr/>
            </p:nvSpPr>
            <p:spPr>
              <a:xfrm>
                <a:off x="6342532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10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8" name="Google Shape;1878;p78"/>
              <p:cNvSpPr txBox="1"/>
              <p:nvPr/>
            </p:nvSpPr>
            <p:spPr>
              <a:xfrm>
                <a:off x="6933938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11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19" name="Google Shape;1879;p78"/>
              <p:cNvSpPr txBox="1"/>
              <p:nvPr/>
            </p:nvSpPr>
            <p:spPr>
              <a:xfrm>
                <a:off x="7525343" y="275714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12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0" name="Google Shape;1880;p78"/>
              <p:cNvSpPr txBox="1"/>
              <p:nvPr/>
            </p:nvSpPr>
            <p:spPr>
              <a:xfrm>
                <a:off x="3976910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13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1" name="Google Shape;1881;p78"/>
              <p:cNvSpPr txBox="1"/>
              <p:nvPr/>
            </p:nvSpPr>
            <p:spPr>
              <a:xfrm>
                <a:off x="4568316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14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2" name="Google Shape;1882;p78"/>
              <p:cNvSpPr txBox="1"/>
              <p:nvPr/>
            </p:nvSpPr>
            <p:spPr>
              <a:xfrm>
                <a:off x="5159721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15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3" name="Google Shape;1883;p78"/>
              <p:cNvSpPr txBox="1"/>
              <p:nvPr/>
            </p:nvSpPr>
            <p:spPr>
              <a:xfrm>
                <a:off x="5751127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16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4" name="Google Shape;1884;p78"/>
              <p:cNvSpPr txBox="1"/>
              <p:nvPr/>
            </p:nvSpPr>
            <p:spPr>
              <a:xfrm>
                <a:off x="6342532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17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5" name="Google Shape;1885;p78"/>
              <p:cNvSpPr txBox="1"/>
              <p:nvPr/>
            </p:nvSpPr>
            <p:spPr>
              <a:xfrm>
                <a:off x="6933938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18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6" name="Google Shape;1886;p78"/>
              <p:cNvSpPr txBox="1"/>
              <p:nvPr/>
            </p:nvSpPr>
            <p:spPr>
              <a:xfrm>
                <a:off x="7525343" y="3220539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19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7" name="Google Shape;1887;p78"/>
              <p:cNvSpPr txBox="1"/>
              <p:nvPr/>
            </p:nvSpPr>
            <p:spPr>
              <a:xfrm>
                <a:off x="3976910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20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8" name="Google Shape;1888;p78"/>
              <p:cNvSpPr txBox="1"/>
              <p:nvPr/>
            </p:nvSpPr>
            <p:spPr>
              <a:xfrm>
                <a:off x="4568316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21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29" name="Google Shape;1889;p78"/>
              <p:cNvSpPr txBox="1"/>
              <p:nvPr/>
            </p:nvSpPr>
            <p:spPr>
              <a:xfrm>
                <a:off x="5159721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22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0" name="Google Shape;1890;p78"/>
              <p:cNvSpPr txBox="1"/>
              <p:nvPr/>
            </p:nvSpPr>
            <p:spPr>
              <a:xfrm>
                <a:off x="5751127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23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1" name="Google Shape;1891;p78"/>
              <p:cNvSpPr txBox="1"/>
              <p:nvPr/>
            </p:nvSpPr>
            <p:spPr>
              <a:xfrm>
                <a:off x="6342532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24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2" name="Google Shape;1892;p78"/>
              <p:cNvSpPr txBox="1"/>
              <p:nvPr/>
            </p:nvSpPr>
            <p:spPr>
              <a:xfrm>
                <a:off x="6933938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25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3" name="Google Shape;1893;p78"/>
              <p:cNvSpPr txBox="1"/>
              <p:nvPr/>
            </p:nvSpPr>
            <p:spPr>
              <a:xfrm>
                <a:off x="7525343" y="3683935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26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4" name="Google Shape;1894;p78"/>
              <p:cNvSpPr txBox="1"/>
              <p:nvPr/>
            </p:nvSpPr>
            <p:spPr>
              <a:xfrm>
                <a:off x="3976910" y="414733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27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5" name="Google Shape;1895;p78"/>
              <p:cNvSpPr txBox="1"/>
              <p:nvPr/>
            </p:nvSpPr>
            <p:spPr>
              <a:xfrm>
                <a:off x="4568316" y="414733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28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6" name="Google Shape;1896;p78"/>
              <p:cNvSpPr txBox="1"/>
              <p:nvPr/>
            </p:nvSpPr>
            <p:spPr>
              <a:xfrm>
                <a:off x="5159721" y="414733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29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  <p:sp>
            <p:nvSpPr>
              <p:cNvPr id="237" name="Google Shape;1897;p78"/>
              <p:cNvSpPr txBox="1"/>
              <p:nvPr/>
            </p:nvSpPr>
            <p:spPr>
              <a:xfrm>
                <a:off x="5751127" y="4147332"/>
                <a:ext cx="423900" cy="363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Open Sans"/>
                    <a:ea typeface="Open Sans"/>
                    <a:cs typeface="B Nazanin" panose="00000700000000000000" pitchFamily="2" charset="-78"/>
                    <a:sym typeface="Open Sans"/>
                  </a:rPr>
                  <a:t>30</a:t>
                </a:r>
                <a:endParaRPr sz="1600" dirty="0">
                  <a:solidFill>
                    <a:schemeClr val="lt1"/>
                  </a:solidFill>
                  <a:latin typeface="Open Sans"/>
                  <a:ea typeface="Open Sans"/>
                  <a:cs typeface="B Nazanin" panose="00000700000000000000" pitchFamily="2" charset="-78"/>
                  <a:sym typeface="Open Sans"/>
                </a:endParaRPr>
              </a:p>
            </p:txBody>
          </p:sp>
        </p:grpSp>
        <p:grpSp>
          <p:nvGrpSpPr>
            <p:cNvPr id="198" name="Google Shape;1898;p78"/>
            <p:cNvGrpSpPr/>
            <p:nvPr/>
          </p:nvGrpSpPr>
          <p:grpSpPr>
            <a:xfrm>
              <a:off x="3976910" y="1493699"/>
              <a:ext cx="3972333" cy="763875"/>
              <a:chOff x="3976910" y="1493699"/>
              <a:chExt cx="3972333" cy="763875"/>
            </a:xfrm>
          </p:grpSpPr>
          <p:sp>
            <p:nvSpPr>
              <p:cNvPr id="199" name="Google Shape;1899;p78"/>
              <p:cNvSpPr txBox="1"/>
              <p:nvPr/>
            </p:nvSpPr>
            <p:spPr>
              <a:xfrm>
                <a:off x="5329193" y="1493699"/>
                <a:ext cx="1267200" cy="42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000"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rPr>
                  <a:t>June</a:t>
                </a:r>
              </a:p>
            </p:txBody>
          </p:sp>
          <p:grpSp>
            <p:nvGrpSpPr>
              <p:cNvPr id="200" name="Google Shape;1900;p78"/>
              <p:cNvGrpSpPr/>
              <p:nvPr/>
            </p:nvGrpSpPr>
            <p:grpSpPr>
              <a:xfrm>
                <a:off x="3976910" y="1894274"/>
                <a:ext cx="3972333" cy="363300"/>
                <a:chOff x="3976910" y="1894274"/>
                <a:chExt cx="3972333" cy="363300"/>
              </a:xfrm>
            </p:grpSpPr>
            <p:sp>
              <p:nvSpPr>
                <p:cNvPr id="201" name="Google Shape;1901;p78"/>
                <p:cNvSpPr txBox="1"/>
                <p:nvPr/>
              </p:nvSpPr>
              <p:spPr>
                <a:xfrm>
                  <a:off x="3976910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Su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2" name="Google Shape;1902;p78"/>
                <p:cNvSpPr txBox="1"/>
                <p:nvPr/>
              </p:nvSpPr>
              <p:spPr>
                <a:xfrm>
                  <a:off x="4568316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M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3" name="Google Shape;1903;p78"/>
                <p:cNvSpPr txBox="1"/>
                <p:nvPr/>
              </p:nvSpPr>
              <p:spPr>
                <a:xfrm>
                  <a:off x="5159721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Tu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4" name="Google Shape;1904;p78"/>
                <p:cNvSpPr txBox="1"/>
                <p:nvPr/>
              </p:nvSpPr>
              <p:spPr>
                <a:xfrm>
                  <a:off x="5751127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W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5" name="Google Shape;1905;p78"/>
                <p:cNvSpPr txBox="1"/>
                <p:nvPr/>
              </p:nvSpPr>
              <p:spPr>
                <a:xfrm>
                  <a:off x="6342532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Th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6" name="Google Shape;1906;p78"/>
                <p:cNvSpPr txBox="1"/>
                <p:nvPr/>
              </p:nvSpPr>
              <p:spPr>
                <a:xfrm>
                  <a:off x="6933938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F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  <p:sp>
              <p:nvSpPr>
                <p:cNvPr id="207" name="Google Shape;1907;p78"/>
                <p:cNvSpPr txBox="1"/>
                <p:nvPr/>
              </p:nvSpPr>
              <p:spPr>
                <a:xfrm>
                  <a:off x="7525343" y="1894274"/>
                  <a:ext cx="423900" cy="363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dk1"/>
                      </a:solidFill>
                      <a:latin typeface="Titan One"/>
                      <a:ea typeface="Titan One"/>
                      <a:cs typeface="B Nazanin" panose="00000700000000000000" pitchFamily="2" charset="-78"/>
                      <a:sym typeface="Titan One"/>
                    </a:rPr>
                    <a:t>Sa</a:t>
                  </a:r>
                  <a:endParaRPr dirty="0">
                    <a:solidFill>
                      <a:schemeClr val="dk1"/>
                    </a:solidFill>
                    <a:latin typeface="Titan One"/>
                    <a:ea typeface="Titan One"/>
                    <a:cs typeface="B Nazanin" panose="00000700000000000000" pitchFamily="2" charset="-78"/>
                    <a:sym typeface="Titan One"/>
                  </a:endParaRPr>
                </a:p>
              </p:txBody>
            </p:sp>
          </p:grpSp>
        </p:grpSp>
      </p:grpSp>
      <p:sp>
        <p:nvSpPr>
          <p:cNvPr id="238" name="Google Shape;1908;p78"/>
          <p:cNvSpPr txBox="1"/>
          <p:nvPr/>
        </p:nvSpPr>
        <p:spPr>
          <a:xfrm>
            <a:off x="918185" y="1813725"/>
            <a:ext cx="2097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39" name="Google Shape;1909;p78"/>
          <p:cNvSpPr txBox="1"/>
          <p:nvPr/>
        </p:nvSpPr>
        <p:spPr>
          <a:xfrm>
            <a:off x="1452040" y="1433314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240" name="Google Shape;1910;p78"/>
          <p:cNvSpPr txBox="1"/>
          <p:nvPr/>
        </p:nvSpPr>
        <p:spPr>
          <a:xfrm>
            <a:off x="918185" y="2834476"/>
            <a:ext cx="2097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41" name="Google Shape;1911;p78"/>
          <p:cNvSpPr txBox="1"/>
          <p:nvPr/>
        </p:nvSpPr>
        <p:spPr>
          <a:xfrm>
            <a:off x="1452040" y="2453470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</a:t>
            </a: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242" name="Google Shape;1912;p78"/>
          <p:cNvSpPr txBox="1"/>
          <p:nvPr/>
        </p:nvSpPr>
        <p:spPr>
          <a:xfrm>
            <a:off x="918185" y="3855822"/>
            <a:ext cx="2097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lang="en-US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43" name="Google Shape;1913;p78"/>
          <p:cNvSpPr txBox="1"/>
          <p:nvPr/>
        </p:nvSpPr>
        <p:spPr>
          <a:xfrm>
            <a:off x="1452040" y="3474221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</a:t>
            </a:r>
          </a:p>
        </p:txBody>
      </p:sp>
      <p:sp>
        <p:nvSpPr>
          <p:cNvPr id="244" name="Google Shape;1914;p78"/>
          <p:cNvSpPr/>
          <p:nvPr/>
        </p:nvSpPr>
        <p:spPr>
          <a:xfrm>
            <a:off x="3050845" y="1525046"/>
            <a:ext cx="310240" cy="292950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45" name="Google Shape;1915;p78"/>
          <p:cNvSpPr/>
          <p:nvPr/>
        </p:nvSpPr>
        <p:spPr>
          <a:xfrm>
            <a:off x="3050845" y="2561377"/>
            <a:ext cx="310240" cy="292950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246" name="Google Shape;1916;p78"/>
          <p:cNvSpPr/>
          <p:nvPr/>
        </p:nvSpPr>
        <p:spPr>
          <a:xfrm>
            <a:off x="3050845" y="3561678"/>
            <a:ext cx="310240" cy="292950"/>
          </a:xfrm>
          <a:custGeom>
            <a:avLst/>
            <a:gdLst/>
            <a:ahLst/>
            <a:cxnLst/>
            <a:rect l="l" t="t" r="r" b="b"/>
            <a:pathLst>
              <a:path w="70912" h="66960" extrusionOk="0">
                <a:moveTo>
                  <a:pt x="33161" y="1"/>
                </a:moveTo>
                <a:cubicBezTo>
                  <a:pt x="29920" y="55"/>
                  <a:pt x="26788" y="703"/>
                  <a:pt x="23817" y="1945"/>
                </a:cubicBezTo>
                <a:cubicBezTo>
                  <a:pt x="20739" y="3187"/>
                  <a:pt x="18093" y="5131"/>
                  <a:pt x="15500" y="7130"/>
                </a:cubicBezTo>
                <a:cubicBezTo>
                  <a:pt x="10802" y="10910"/>
                  <a:pt x="6535" y="15231"/>
                  <a:pt x="3511" y="20469"/>
                </a:cubicBezTo>
                <a:cubicBezTo>
                  <a:pt x="1837" y="23332"/>
                  <a:pt x="865" y="26572"/>
                  <a:pt x="649" y="29920"/>
                </a:cubicBezTo>
                <a:cubicBezTo>
                  <a:pt x="108" y="32513"/>
                  <a:pt x="0" y="35213"/>
                  <a:pt x="271" y="37859"/>
                </a:cubicBezTo>
                <a:cubicBezTo>
                  <a:pt x="703" y="43530"/>
                  <a:pt x="2539" y="49309"/>
                  <a:pt x="6265" y="53791"/>
                </a:cubicBezTo>
                <a:cubicBezTo>
                  <a:pt x="10424" y="58706"/>
                  <a:pt x="15824" y="62432"/>
                  <a:pt x="21981" y="64593"/>
                </a:cubicBezTo>
                <a:cubicBezTo>
                  <a:pt x="26394" y="66166"/>
                  <a:pt x="31044" y="66960"/>
                  <a:pt x="35713" y="66960"/>
                </a:cubicBezTo>
                <a:cubicBezTo>
                  <a:pt x="38417" y="66960"/>
                  <a:pt x="41127" y="66694"/>
                  <a:pt x="43800" y="66159"/>
                </a:cubicBezTo>
                <a:cubicBezTo>
                  <a:pt x="49687" y="64917"/>
                  <a:pt x="55141" y="62216"/>
                  <a:pt x="59732" y="58328"/>
                </a:cubicBezTo>
                <a:cubicBezTo>
                  <a:pt x="64053" y="54709"/>
                  <a:pt x="67779" y="50011"/>
                  <a:pt x="69453" y="44502"/>
                </a:cubicBezTo>
                <a:cubicBezTo>
                  <a:pt x="70533" y="40992"/>
                  <a:pt x="70911" y="37319"/>
                  <a:pt x="70587" y="33647"/>
                </a:cubicBezTo>
                <a:cubicBezTo>
                  <a:pt x="69885" y="26788"/>
                  <a:pt x="67293" y="20253"/>
                  <a:pt x="63134" y="14799"/>
                </a:cubicBezTo>
                <a:cubicBezTo>
                  <a:pt x="59462" y="10100"/>
                  <a:pt x="54709" y="6373"/>
                  <a:pt x="49363" y="3835"/>
                </a:cubicBezTo>
                <a:cubicBezTo>
                  <a:pt x="44340" y="1297"/>
                  <a:pt x="38777" y="1"/>
                  <a:pt x="33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52819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921;p7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جدول زمانی همیشه خوب کار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" name="Google Shape;1922;p79"/>
          <p:cNvSpPr txBox="1"/>
          <p:nvPr/>
        </p:nvSpPr>
        <p:spPr>
          <a:xfrm>
            <a:off x="1731463" y="3141075"/>
            <a:ext cx="96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روز</a:t>
            </a:r>
            <a:r>
              <a:rPr lang="en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 1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6" name="Google Shape;1923;p79"/>
          <p:cNvSpPr txBox="1"/>
          <p:nvPr/>
        </p:nvSpPr>
        <p:spPr>
          <a:xfrm>
            <a:off x="3077888" y="1370102"/>
            <a:ext cx="96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روز</a:t>
            </a:r>
            <a:r>
              <a:rPr lang="en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 2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7" name="Google Shape;1924;p79"/>
          <p:cNvSpPr txBox="1"/>
          <p:nvPr/>
        </p:nvSpPr>
        <p:spPr>
          <a:xfrm>
            <a:off x="4429923" y="3141069"/>
            <a:ext cx="96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روز</a:t>
            </a:r>
            <a:r>
              <a:rPr lang="en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 3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8" name="Google Shape;1925;p79"/>
          <p:cNvSpPr txBox="1"/>
          <p:nvPr/>
        </p:nvSpPr>
        <p:spPr>
          <a:xfrm>
            <a:off x="5776873" y="1370102"/>
            <a:ext cx="96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روز</a:t>
            </a:r>
            <a:r>
              <a:rPr lang="en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 4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9" name="Google Shape;1926;p79"/>
          <p:cNvSpPr txBox="1"/>
          <p:nvPr/>
        </p:nvSpPr>
        <p:spPr>
          <a:xfrm>
            <a:off x="1241725" y="3522682"/>
            <a:ext cx="1947600" cy="6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0" name="Google Shape;1927;p79"/>
          <p:cNvSpPr txBox="1"/>
          <p:nvPr/>
        </p:nvSpPr>
        <p:spPr>
          <a:xfrm>
            <a:off x="2588150" y="1751059"/>
            <a:ext cx="1947600" cy="6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1" name="Google Shape;1928;p79"/>
          <p:cNvSpPr txBox="1"/>
          <p:nvPr/>
        </p:nvSpPr>
        <p:spPr>
          <a:xfrm>
            <a:off x="3940181" y="3522682"/>
            <a:ext cx="1947600" cy="6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12" name="Google Shape;1929;p79"/>
          <p:cNvSpPr txBox="1"/>
          <p:nvPr/>
        </p:nvSpPr>
        <p:spPr>
          <a:xfrm>
            <a:off x="5287130" y="1751662"/>
            <a:ext cx="1947600" cy="6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cxnSp>
        <p:nvCxnSpPr>
          <p:cNvPr id="13" name="Google Shape;1930;p79"/>
          <p:cNvCxnSpPr/>
          <p:nvPr/>
        </p:nvCxnSpPr>
        <p:spPr>
          <a:xfrm>
            <a:off x="1261950" y="2623888"/>
            <a:ext cx="6620100" cy="3639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4" name="Google Shape;1931;p79"/>
          <p:cNvGrpSpPr/>
          <p:nvPr/>
        </p:nvGrpSpPr>
        <p:grpSpPr>
          <a:xfrm>
            <a:off x="2083238" y="2523275"/>
            <a:ext cx="264572" cy="251007"/>
            <a:chOff x="2083238" y="2523275"/>
            <a:chExt cx="264572" cy="251007"/>
          </a:xfrm>
        </p:grpSpPr>
        <p:sp>
          <p:nvSpPr>
            <p:cNvPr id="15" name="Google Shape;1932;p79"/>
            <p:cNvSpPr/>
            <p:nvPr/>
          </p:nvSpPr>
          <p:spPr>
            <a:xfrm>
              <a:off x="2083238" y="2523275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6" name="Google Shape;1933;p79"/>
            <p:cNvSpPr/>
            <p:nvPr/>
          </p:nvSpPr>
          <p:spPr>
            <a:xfrm>
              <a:off x="2104405" y="2544442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1934;p79"/>
          <p:cNvGrpSpPr/>
          <p:nvPr/>
        </p:nvGrpSpPr>
        <p:grpSpPr>
          <a:xfrm>
            <a:off x="3432463" y="2593879"/>
            <a:ext cx="264572" cy="251007"/>
            <a:chOff x="2083238" y="2523275"/>
            <a:chExt cx="264572" cy="251007"/>
          </a:xfrm>
        </p:grpSpPr>
        <p:sp>
          <p:nvSpPr>
            <p:cNvPr id="18" name="Google Shape;1935;p79"/>
            <p:cNvSpPr/>
            <p:nvPr/>
          </p:nvSpPr>
          <p:spPr>
            <a:xfrm>
              <a:off x="2083238" y="2523275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1936;p79"/>
            <p:cNvSpPr/>
            <p:nvPr/>
          </p:nvSpPr>
          <p:spPr>
            <a:xfrm>
              <a:off x="2104405" y="2544442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oogle Shape;1937;p79"/>
          <p:cNvGrpSpPr/>
          <p:nvPr/>
        </p:nvGrpSpPr>
        <p:grpSpPr>
          <a:xfrm>
            <a:off x="4780276" y="2740683"/>
            <a:ext cx="264572" cy="251007"/>
            <a:chOff x="2083238" y="2523275"/>
            <a:chExt cx="264572" cy="251007"/>
          </a:xfrm>
        </p:grpSpPr>
        <p:sp>
          <p:nvSpPr>
            <p:cNvPr id="21" name="Google Shape;1938;p79"/>
            <p:cNvSpPr/>
            <p:nvPr/>
          </p:nvSpPr>
          <p:spPr>
            <a:xfrm>
              <a:off x="2083238" y="2523275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939;p79"/>
            <p:cNvSpPr/>
            <p:nvPr/>
          </p:nvSpPr>
          <p:spPr>
            <a:xfrm>
              <a:off x="2104405" y="2544442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940;p79"/>
          <p:cNvGrpSpPr/>
          <p:nvPr/>
        </p:nvGrpSpPr>
        <p:grpSpPr>
          <a:xfrm>
            <a:off x="6129501" y="2811287"/>
            <a:ext cx="264572" cy="251007"/>
            <a:chOff x="2083238" y="2523275"/>
            <a:chExt cx="264572" cy="251007"/>
          </a:xfrm>
        </p:grpSpPr>
        <p:sp>
          <p:nvSpPr>
            <p:cNvPr id="24" name="Google Shape;1941;p79"/>
            <p:cNvSpPr/>
            <p:nvPr/>
          </p:nvSpPr>
          <p:spPr>
            <a:xfrm>
              <a:off x="2083238" y="2523275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942;p79"/>
            <p:cNvSpPr/>
            <p:nvPr/>
          </p:nvSpPr>
          <p:spPr>
            <a:xfrm>
              <a:off x="2104405" y="2544442"/>
              <a:ext cx="243405" cy="229840"/>
            </a:xfrm>
            <a:custGeom>
              <a:avLst/>
              <a:gdLst/>
              <a:ahLst/>
              <a:cxnLst/>
              <a:rect l="l" t="t" r="r" b="b"/>
              <a:pathLst>
                <a:path w="70912" h="66960" extrusionOk="0">
                  <a:moveTo>
                    <a:pt x="33161" y="1"/>
                  </a:moveTo>
                  <a:cubicBezTo>
                    <a:pt x="29920" y="55"/>
                    <a:pt x="26788" y="703"/>
                    <a:pt x="23817" y="1945"/>
                  </a:cubicBezTo>
                  <a:cubicBezTo>
                    <a:pt x="20739" y="3187"/>
                    <a:pt x="18093" y="5131"/>
                    <a:pt x="15500" y="7130"/>
                  </a:cubicBezTo>
                  <a:cubicBezTo>
                    <a:pt x="10802" y="10910"/>
                    <a:pt x="6535" y="15231"/>
                    <a:pt x="3511" y="20469"/>
                  </a:cubicBezTo>
                  <a:cubicBezTo>
                    <a:pt x="1837" y="23332"/>
                    <a:pt x="865" y="26572"/>
                    <a:pt x="649" y="29920"/>
                  </a:cubicBezTo>
                  <a:cubicBezTo>
                    <a:pt x="108" y="32513"/>
                    <a:pt x="0" y="35213"/>
                    <a:pt x="271" y="37859"/>
                  </a:cubicBezTo>
                  <a:cubicBezTo>
                    <a:pt x="703" y="43530"/>
                    <a:pt x="2539" y="49309"/>
                    <a:pt x="6265" y="53791"/>
                  </a:cubicBezTo>
                  <a:cubicBezTo>
                    <a:pt x="10424" y="58706"/>
                    <a:pt x="15824" y="62432"/>
                    <a:pt x="21981" y="64593"/>
                  </a:cubicBezTo>
                  <a:cubicBezTo>
                    <a:pt x="26394" y="66166"/>
                    <a:pt x="31044" y="66960"/>
                    <a:pt x="35713" y="66960"/>
                  </a:cubicBezTo>
                  <a:cubicBezTo>
                    <a:pt x="38417" y="66960"/>
                    <a:pt x="41127" y="66694"/>
                    <a:pt x="43800" y="66159"/>
                  </a:cubicBezTo>
                  <a:cubicBezTo>
                    <a:pt x="49687" y="64917"/>
                    <a:pt x="55141" y="62216"/>
                    <a:pt x="59732" y="58328"/>
                  </a:cubicBezTo>
                  <a:cubicBezTo>
                    <a:pt x="64053" y="54709"/>
                    <a:pt x="67779" y="50011"/>
                    <a:pt x="69453" y="44502"/>
                  </a:cubicBezTo>
                  <a:cubicBezTo>
                    <a:pt x="70533" y="40992"/>
                    <a:pt x="70911" y="37319"/>
                    <a:pt x="70587" y="33647"/>
                  </a:cubicBezTo>
                  <a:cubicBezTo>
                    <a:pt x="69885" y="26788"/>
                    <a:pt x="67293" y="20253"/>
                    <a:pt x="63134" y="14799"/>
                  </a:cubicBezTo>
                  <a:cubicBezTo>
                    <a:pt x="59462" y="10100"/>
                    <a:pt x="54709" y="6373"/>
                    <a:pt x="49363" y="3835"/>
                  </a:cubicBezTo>
                  <a:cubicBezTo>
                    <a:pt x="44340" y="1297"/>
                    <a:pt x="38777" y="1"/>
                    <a:pt x="331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26" name="Google Shape;1943;p79"/>
          <p:cNvCxnSpPr/>
          <p:nvPr/>
        </p:nvCxnSpPr>
        <p:spPr>
          <a:xfrm>
            <a:off x="2215525" y="2774275"/>
            <a:ext cx="0" cy="40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" name="Google Shape;1944;p79"/>
          <p:cNvCxnSpPr/>
          <p:nvPr/>
        </p:nvCxnSpPr>
        <p:spPr>
          <a:xfrm>
            <a:off x="4913975" y="2990096"/>
            <a:ext cx="0" cy="1983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" name="Google Shape;1945;p79"/>
          <p:cNvCxnSpPr/>
          <p:nvPr/>
        </p:nvCxnSpPr>
        <p:spPr>
          <a:xfrm rot="10800000">
            <a:off x="6261788" y="2424706"/>
            <a:ext cx="0" cy="40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" name="Google Shape;1946;p79"/>
          <p:cNvCxnSpPr/>
          <p:nvPr/>
        </p:nvCxnSpPr>
        <p:spPr>
          <a:xfrm rot="10800000">
            <a:off x="3563338" y="2424781"/>
            <a:ext cx="0" cy="1983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18159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1966;p82"/>
          <p:cNvSpPr txBox="1">
            <a:spLocks/>
          </p:cNvSpPr>
          <p:nvPr/>
        </p:nvSpPr>
        <p:spPr>
          <a:xfrm>
            <a:off x="762211" y="294572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200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اینفوگرافیک</a:t>
            </a:r>
            <a:endParaRPr lang="es-PE" sz="3200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253" name="Google Shape;1984;p82"/>
          <p:cNvSpPr txBox="1"/>
          <p:nvPr/>
        </p:nvSpPr>
        <p:spPr>
          <a:xfrm>
            <a:off x="658175" y="2814962"/>
            <a:ext cx="2352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54" name="Google Shape;1985;p82"/>
          <p:cNvSpPr txBox="1"/>
          <p:nvPr/>
        </p:nvSpPr>
        <p:spPr>
          <a:xfrm>
            <a:off x="653875" y="3889511"/>
            <a:ext cx="2352600" cy="60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55" name="Google Shape;1986;p82"/>
          <p:cNvSpPr txBox="1"/>
          <p:nvPr/>
        </p:nvSpPr>
        <p:spPr>
          <a:xfrm>
            <a:off x="6317643" y="2814960"/>
            <a:ext cx="2352600" cy="60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56" name="Google Shape;1987;p82"/>
          <p:cNvSpPr txBox="1"/>
          <p:nvPr/>
        </p:nvSpPr>
        <p:spPr>
          <a:xfrm>
            <a:off x="6317643" y="3889514"/>
            <a:ext cx="2352600" cy="60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57" name="Google Shape;1988;p82"/>
          <p:cNvSpPr txBox="1"/>
          <p:nvPr/>
        </p:nvSpPr>
        <p:spPr>
          <a:xfrm>
            <a:off x="1447075" y="2442616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/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258" name="Google Shape;1989;p82"/>
          <p:cNvSpPr txBox="1"/>
          <p:nvPr/>
        </p:nvSpPr>
        <p:spPr>
          <a:xfrm>
            <a:off x="1442775" y="3509114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sp>
        <p:nvSpPr>
          <p:cNvPr id="259" name="Google Shape;1990;p82"/>
          <p:cNvSpPr txBox="1"/>
          <p:nvPr/>
        </p:nvSpPr>
        <p:spPr>
          <a:xfrm>
            <a:off x="6313343" y="2392997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sp>
        <p:nvSpPr>
          <p:cNvPr id="260" name="Google Shape;1991;p82"/>
          <p:cNvSpPr txBox="1"/>
          <p:nvPr/>
        </p:nvSpPr>
        <p:spPr>
          <a:xfrm>
            <a:off x="6313343" y="3412131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sp>
        <p:nvSpPr>
          <p:cNvPr id="261" name="Google Shape;1984;p82"/>
          <p:cNvSpPr txBox="1"/>
          <p:nvPr/>
        </p:nvSpPr>
        <p:spPr>
          <a:xfrm>
            <a:off x="662475" y="1831413"/>
            <a:ext cx="2352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62" name="Google Shape;1988;p82"/>
          <p:cNvSpPr txBox="1"/>
          <p:nvPr/>
        </p:nvSpPr>
        <p:spPr>
          <a:xfrm>
            <a:off x="1451375" y="1459067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263" name="Google Shape;1987;p82"/>
          <p:cNvSpPr txBox="1"/>
          <p:nvPr/>
        </p:nvSpPr>
        <p:spPr>
          <a:xfrm>
            <a:off x="6317643" y="1782841"/>
            <a:ext cx="2352600" cy="60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264" name="Google Shape;1991;p82"/>
          <p:cNvSpPr txBox="1"/>
          <p:nvPr/>
        </p:nvSpPr>
        <p:spPr>
          <a:xfrm>
            <a:off x="6313343" y="1305458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9FDEAAD8-2435-3B52-5A66-003E16B950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21025" y="1212851"/>
            <a:ext cx="3094038" cy="3535362"/>
            <a:chOff x="1966" y="764"/>
            <a:chExt cx="1949" cy="2227"/>
          </a:xfrm>
        </p:grpSpPr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96CB3471-3338-6C93-9CBC-2171E2211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13"/>
              <a:ext cx="262" cy="260"/>
            </a:xfrm>
            <a:prstGeom prst="ellipse">
              <a:avLst/>
            </a:prstGeom>
            <a:solidFill>
              <a:srgbClr val="81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0B026F8-1F7B-3853-6E4E-194AFCA0D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95"/>
              <a:ext cx="905" cy="896"/>
            </a:xfrm>
            <a:custGeom>
              <a:avLst/>
              <a:gdLst>
                <a:gd name="T0" fmla="*/ 300 w 852"/>
                <a:gd name="T1" fmla="*/ 475 h 844"/>
                <a:gd name="T2" fmla="*/ 245 w 852"/>
                <a:gd name="T3" fmla="*/ 408 h 844"/>
                <a:gd name="T4" fmla="*/ 175 w 852"/>
                <a:gd name="T5" fmla="*/ 425 h 844"/>
                <a:gd name="T6" fmla="*/ 206 w 852"/>
                <a:gd name="T7" fmla="*/ 402 h 844"/>
                <a:gd name="T8" fmla="*/ 155 w 852"/>
                <a:gd name="T9" fmla="*/ 373 h 844"/>
                <a:gd name="T10" fmla="*/ 145 w 852"/>
                <a:gd name="T11" fmla="*/ 340 h 844"/>
                <a:gd name="T12" fmla="*/ 33 w 852"/>
                <a:gd name="T13" fmla="*/ 252 h 844"/>
                <a:gd name="T14" fmla="*/ 0 w 852"/>
                <a:gd name="T15" fmla="*/ 122 h 844"/>
                <a:gd name="T16" fmla="*/ 241 w 852"/>
                <a:gd name="T17" fmla="*/ 311 h 844"/>
                <a:gd name="T18" fmla="*/ 373 w 852"/>
                <a:gd name="T19" fmla="*/ 290 h 844"/>
                <a:gd name="T20" fmla="*/ 417 w 852"/>
                <a:gd name="T21" fmla="*/ 171 h 844"/>
                <a:gd name="T22" fmla="*/ 426 w 852"/>
                <a:gd name="T23" fmla="*/ 161 h 844"/>
                <a:gd name="T24" fmla="*/ 442 w 852"/>
                <a:gd name="T25" fmla="*/ 13 h 844"/>
                <a:gd name="T26" fmla="*/ 471 w 852"/>
                <a:gd name="T27" fmla="*/ 56 h 844"/>
                <a:gd name="T28" fmla="*/ 514 w 852"/>
                <a:gd name="T29" fmla="*/ 300 h 844"/>
                <a:gd name="T30" fmla="*/ 597 w 852"/>
                <a:gd name="T31" fmla="*/ 329 h 844"/>
                <a:gd name="T32" fmla="*/ 618 w 852"/>
                <a:gd name="T33" fmla="*/ 257 h 844"/>
                <a:gd name="T34" fmla="*/ 637 w 852"/>
                <a:gd name="T35" fmla="*/ 258 h 844"/>
                <a:gd name="T36" fmla="*/ 660 w 852"/>
                <a:gd name="T37" fmla="*/ 264 h 844"/>
                <a:gd name="T38" fmla="*/ 715 w 852"/>
                <a:gd name="T39" fmla="*/ 223 h 844"/>
                <a:gd name="T40" fmla="*/ 687 w 852"/>
                <a:gd name="T41" fmla="*/ 268 h 844"/>
                <a:gd name="T42" fmla="*/ 655 w 852"/>
                <a:gd name="T43" fmla="*/ 320 h 844"/>
                <a:gd name="T44" fmla="*/ 711 w 852"/>
                <a:gd name="T45" fmla="*/ 308 h 844"/>
                <a:gd name="T46" fmla="*/ 791 w 852"/>
                <a:gd name="T47" fmla="*/ 273 h 844"/>
                <a:gd name="T48" fmla="*/ 852 w 852"/>
                <a:gd name="T49" fmla="*/ 237 h 844"/>
                <a:gd name="T50" fmla="*/ 624 w 852"/>
                <a:gd name="T51" fmla="*/ 395 h 844"/>
                <a:gd name="T52" fmla="*/ 668 w 852"/>
                <a:gd name="T53" fmla="*/ 418 h 844"/>
                <a:gd name="T54" fmla="*/ 612 w 852"/>
                <a:gd name="T55" fmla="*/ 414 h 844"/>
                <a:gd name="T56" fmla="*/ 519 w 852"/>
                <a:gd name="T57" fmla="*/ 547 h 844"/>
                <a:gd name="T58" fmla="*/ 551 w 852"/>
                <a:gd name="T59" fmla="*/ 789 h 844"/>
                <a:gd name="T60" fmla="*/ 542 w 852"/>
                <a:gd name="T61" fmla="*/ 844 h 844"/>
                <a:gd name="T62" fmla="*/ 258 w 852"/>
                <a:gd name="T63" fmla="*/ 824 h 844"/>
                <a:gd name="T64" fmla="*/ 298 w 852"/>
                <a:gd name="T65" fmla="*/ 63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2" h="844">
                  <a:moveTo>
                    <a:pt x="298" y="632"/>
                  </a:moveTo>
                  <a:cubicBezTo>
                    <a:pt x="304" y="580"/>
                    <a:pt x="306" y="528"/>
                    <a:pt x="300" y="475"/>
                  </a:cubicBezTo>
                  <a:cubicBezTo>
                    <a:pt x="297" y="454"/>
                    <a:pt x="286" y="439"/>
                    <a:pt x="270" y="426"/>
                  </a:cubicBezTo>
                  <a:cubicBezTo>
                    <a:pt x="262" y="419"/>
                    <a:pt x="253" y="414"/>
                    <a:pt x="245" y="408"/>
                  </a:cubicBezTo>
                  <a:cubicBezTo>
                    <a:pt x="236" y="401"/>
                    <a:pt x="226" y="402"/>
                    <a:pt x="217" y="407"/>
                  </a:cubicBezTo>
                  <a:cubicBezTo>
                    <a:pt x="203" y="413"/>
                    <a:pt x="189" y="419"/>
                    <a:pt x="175" y="425"/>
                  </a:cubicBezTo>
                  <a:cubicBezTo>
                    <a:pt x="171" y="425"/>
                    <a:pt x="170" y="424"/>
                    <a:pt x="171" y="420"/>
                  </a:cubicBezTo>
                  <a:cubicBezTo>
                    <a:pt x="182" y="414"/>
                    <a:pt x="193" y="408"/>
                    <a:pt x="206" y="402"/>
                  </a:cubicBezTo>
                  <a:cubicBezTo>
                    <a:pt x="187" y="394"/>
                    <a:pt x="169" y="387"/>
                    <a:pt x="152" y="380"/>
                  </a:cubicBezTo>
                  <a:cubicBezTo>
                    <a:pt x="150" y="376"/>
                    <a:pt x="152" y="375"/>
                    <a:pt x="155" y="373"/>
                  </a:cubicBezTo>
                  <a:cubicBezTo>
                    <a:pt x="170" y="370"/>
                    <a:pt x="184" y="378"/>
                    <a:pt x="198" y="380"/>
                  </a:cubicBezTo>
                  <a:cubicBezTo>
                    <a:pt x="180" y="368"/>
                    <a:pt x="162" y="355"/>
                    <a:pt x="145" y="340"/>
                  </a:cubicBezTo>
                  <a:cubicBezTo>
                    <a:pt x="136" y="331"/>
                    <a:pt x="123" y="325"/>
                    <a:pt x="119" y="312"/>
                  </a:cubicBezTo>
                  <a:cubicBezTo>
                    <a:pt x="95" y="286"/>
                    <a:pt x="74" y="256"/>
                    <a:pt x="33" y="252"/>
                  </a:cubicBezTo>
                  <a:cubicBezTo>
                    <a:pt x="43" y="246"/>
                    <a:pt x="52" y="256"/>
                    <a:pt x="62" y="249"/>
                  </a:cubicBezTo>
                  <a:cubicBezTo>
                    <a:pt x="35" y="210"/>
                    <a:pt x="11" y="170"/>
                    <a:pt x="0" y="122"/>
                  </a:cubicBezTo>
                  <a:cubicBezTo>
                    <a:pt x="8" y="126"/>
                    <a:pt x="11" y="132"/>
                    <a:pt x="16" y="137"/>
                  </a:cubicBezTo>
                  <a:cubicBezTo>
                    <a:pt x="81" y="208"/>
                    <a:pt x="152" y="271"/>
                    <a:pt x="241" y="311"/>
                  </a:cubicBezTo>
                  <a:cubicBezTo>
                    <a:pt x="258" y="319"/>
                    <a:pt x="276" y="324"/>
                    <a:pt x="295" y="327"/>
                  </a:cubicBezTo>
                  <a:cubicBezTo>
                    <a:pt x="329" y="332"/>
                    <a:pt x="354" y="318"/>
                    <a:pt x="373" y="290"/>
                  </a:cubicBezTo>
                  <a:cubicBezTo>
                    <a:pt x="394" y="260"/>
                    <a:pt x="409" y="227"/>
                    <a:pt x="420" y="192"/>
                  </a:cubicBezTo>
                  <a:cubicBezTo>
                    <a:pt x="422" y="184"/>
                    <a:pt x="421" y="178"/>
                    <a:pt x="417" y="171"/>
                  </a:cubicBezTo>
                  <a:cubicBezTo>
                    <a:pt x="406" y="152"/>
                    <a:pt x="399" y="131"/>
                    <a:pt x="396" y="108"/>
                  </a:cubicBezTo>
                  <a:cubicBezTo>
                    <a:pt x="408" y="123"/>
                    <a:pt x="412" y="144"/>
                    <a:pt x="426" y="161"/>
                  </a:cubicBezTo>
                  <a:cubicBezTo>
                    <a:pt x="435" y="140"/>
                    <a:pt x="436" y="120"/>
                    <a:pt x="439" y="101"/>
                  </a:cubicBezTo>
                  <a:cubicBezTo>
                    <a:pt x="442" y="71"/>
                    <a:pt x="444" y="42"/>
                    <a:pt x="442" y="13"/>
                  </a:cubicBezTo>
                  <a:cubicBezTo>
                    <a:pt x="442" y="8"/>
                    <a:pt x="442" y="4"/>
                    <a:pt x="446" y="0"/>
                  </a:cubicBezTo>
                  <a:cubicBezTo>
                    <a:pt x="463" y="15"/>
                    <a:pt x="462" y="38"/>
                    <a:pt x="471" y="56"/>
                  </a:cubicBezTo>
                  <a:cubicBezTo>
                    <a:pt x="487" y="116"/>
                    <a:pt x="494" y="178"/>
                    <a:pt x="501" y="239"/>
                  </a:cubicBezTo>
                  <a:cubicBezTo>
                    <a:pt x="503" y="260"/>
                    <a:pt x="507" y="280"/>
                    <a:pt x="514" y="300"/>
                  </a:cubicBezTo>
                  <a:cubicBezTo>
                    <a:pt x="519" y="314"/>
                    <a:pt x="528" y="323"/>
                    <a:pt x="543" y="327"/>
                  </a:cubicBezTo>
                  <a:cubicBezTo>
                    <a:pt x="561" y="331"/>
                    <a:pt x="579" y="331"/>
                    <a:pt x="597" y="329"/>
                  </a:cubicBezTo>
                  <a:cubicBezTo>
                    <a:pt x="614" y="327"/>
                    <a:pt x="627" y="307"/>
                    <a:pt x="624" y="289"/>
                  </a:cubicBezTo>
                  <a:cubicBezTo>
                    <a:pt x="622" y="278"/>
                    <a:pt x="619" y="268"/>
                    <a:pt x="618" y="257"/>
                  </a:cubicBezTo>
                  <a:cubicBezTo>
                    <a:pt x="617" y="248"/>
                    <a:pt x="615" y="239"/>
                    <a:pt x="624" y="232"/>
                  </a:cubicBezTo>
                  <a:cubicBezTo>
                    <a:pt x="635" y="237"/>
                    <a:pt x="634" y="248"/>
                    <a:pt x="637" y="258"/>
                  </a:cubicBezTo>
                  <a:cubicBezTo>
                    <a:pt x="639" y="264"/>
                    <a:pt x="637" y="273"/>
                    <a:pt x="644" y="275"/>
                  </a:cubicBezTo>
                  <a:cubicBezTo>
                    <a:pt x="652" y="278"/>
                    <a:pt x="655" y="268"/>
                    <a:pt x="660" y="264"/>
                  </a:cubicBezTo>
                  <a:cubicBezTo>
                    <a:pt x="671" y="254"/>
                    <a:pt x="680" y="244"/>
                    <a:pt x="690" y="235"/>
                  </a:cubicBezTo>
                  <a:cubicBezTo>
                    <a:pt x="697" y="229"/>
                    <a:pt x="704" y="221"/>
                    <a:pt x="715" y="223"/>
                  </a:cubicBezTo>
                  <a:cubicBezTo>
                    <a:pt x="720" y="226"/>
                    <a:pt x="715" y="229"/>
                    <a:pt x="715" y="232"/>
                  </a:cubicBezTo>
                  <a:cubicBezTo>
                    <a:pt x="710" y="247"/>
                    <a:pt x="703" y="261"/>
                    <a:pt x="687" y="268"/>
                  </a:cubicBezTo>
                  <a:cubicBezTo>
                    <a:pt x="682" y="275"/>
                    <a:pt x="677" y="282"/>
                    <a:pt x="672" y="288"/>
                  </a:cubicBezTo>
                  <a:cubicBezTo>
                    <a:pt x="672" y="301"/>
                    <a:pt x="660" y="308"/>
                    <a:pt x="655" y="320"/>
                  </a:cubicBezTo>
                  <a:cubicBezTo>
                    <a:pt x="671" y="320"/>
                    <a:pt x="684" y="310"/>
                    <a:pt x="699" y="312"/>
                  </a:cubicBezTo>
                  <a:cubicBezTo>
                    <a:pt x="703" y="312"/>
                    <a:pt x="708" y="312"/>
                    <a:pt x="711" y="308"/>
                  </a:cubicBezTo>
                  <a:cubicBezTo>
                    <a:pt x="728" y="297"/>
                    <a:pt x="745" y="285"/>
                    <a:pt x="767" y="287"/>
                  </a:cubicBezTo>
                  <a:cubicBezTo>
                    <a:pt x="775" y="283"/>
                    <a:pt x="784" y="280"/>
                    <a:pt x="791" y="273"/>
                  </a:cubicBezTo>
                  <a:cubicBezTo>
                    <a:pt x="794" y="266"/>
                    <a:pt x="800" y="264"/>
                    <a:pt x="807" y="264"/>
                  </a:cubicBezTo>
                  <a:cubicBezTo>
                    <a:pt x="822" y="259"/>
                    <a:pt x="834" y="248"/>
                    <a:pt x="852" y="237"/>
                  </a:cubicBezTo>
                  <a:cubicBezTo>
                    <a:pt x="836" y="273"/>
                    <a:pt x="811" y="293"/>
                    <a:pt x="785" y="312"/>
                  </a:cubicBezTo>
                  <a:cubicBezTo>
                    <a:pt x="736" y="348"/>
                    <a:pt x="680" y="370"/>
                    <a:pt x="624" y="395"/>
                  </a:cubicBezTo>
                  <a:cubicBezTo>
                    <a:pt x="621" y="396"/>
                    <a:pt x="616" y="396"/>
                    <a:pt x="613" y="403"/>
                  </a:cubicBezTo>
                  <a:cubicBezTo>
                    <a:pt x="632" y="408"/>
                    <a:pt x="650" y="413"/>
                    <a:pt x="668" y="418"/>
                  </a:cubicBezTo>
                  <a:cubicBezTo>
                    <a:pt x="667" y="418"/>
                    <a:pt x="667" y="419"/>
                    <a:pt x="667" y="420"/>
                  </a:cubicBezTo>
                  <a:cubicBezTo>
                    <a:pt x="648" y="421"/>
                    <a:pt x="630" y="419"/>
                    <a:pt x="612" y="414"/>
                  </a:cubicBezTo>
                  <a:cubicBezTo>
                    <a:pt x="575" y="404"/>
                    <a:pt x="528" y="435"/>
                    <a:pt x="523" y="474"/>
                  </a:cubicBezTo>
                  <a:cubicBezTo>
                    <a:pt x="521" y="498"/>
                    <a:pt x="516" y="523"/>
                    <a:pt x="519" y="547"/>
                  </a:cubicBezTo>
                  <a:cubicBezTo>
                    <a:pt x="516" y="566"/>
                    <a:pt x="516" y="585"/>
                    <a:pt x="519" y="604"/>
                  </a:cubicBezTo>
                  <a:cubicBezTo>
                    <a:pt x="518" y="668"/>
                    <a:pt x="532" y="729"/>
                    <a:pt x="551" y="789"/>
                  </a:cubicBezTo>
                  <a:cubicBezTo>
                    <a:pt x="554" y="799"/>
                    <a:pt x="557" y="810"/>
                    <a:pt x="560" y="820"/>
                  </a:cubicBezTo>
                  <a:cubicBezTo>
                    <a:pt x="567" y="844"/>
                    <a:pt x="567" y="844"/>
                    <a:pt x="542" y="844"/>
                  </a:cubicBezTo>
                  <a:cubicBezTo>
                    <a:pt x="453" y="844"/>
                    <a:pt x="363" y="844"/>
                    <a:pt x="274" y="844"/>
                  </a:cubicBezTo>
                  <a:cubicBezTo>
                    <a:pt x="258" y="844"/>
                    <a:pt x="253" y="842"/>
                    <a:pt x="258" y="824"/>
                  </a:cubicBezTo>
                  <a:cubicBezTo>
                    <a:pt x="277" y="765"/>
                    <a:pt x="289" y="705"/>
                    <a:pt x="298" y="644"/>
                  </a:cubicBezTo>
                  <a:cubicBezTo>
                    <a:pt x="299" y="640"/>
                    <a:pt x="298" y="636"/>
                    <a:pt x="298" y="632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15E4F052-A491-96EE-19CC-AAFDD459B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64"/>
              <a:ext cx="1312" cy="290"/>
            </a:xfrm>
            <a:custGeom>
              <a:avLst/>
              <a:gdLst>
                <a:gd name="T0" fmla="*/ 879 w 1235"/>
                <a:gd name="T1" fmla="*/ 222 h 273"/>
                <a:gd name="T2" fmla="*/ 781 w 1235"/>
                <a:gd name="T3" fmla="*/ 203 h 273"/>
                <a:gd name="T4" fmla="*/ 652 w 1235"/>
                <a:gd name="T5" fmla="*/ 194 h 273"/>
                <a:gd name="T6" fmla="*/ 591 w 1235"/>
                <a:gd name="T7" fmla="*/ 194 h 273"/>
                <a:gd name="T8" fmla="*/ 352 w 1235"/>
                <a:gd name="T9" fmla="*/ 222 h 273"/>
                <a:gd name="T10" fmla="*/ 331 w 1235"/>
                <a:gd name="T11" fmla="*/ 233 h 273"/>
                <a:gd name="T12" fmla="*/ 205 w 1235"/>
                <a:gd name="T13" fmla="*/ 268 h 273"/>
                <a:gd name="T14" fmla="*/ 180 w 1235"/>
                <a:gd name="T15" fmla="*/ 268 h 273"/>
                <a:gd name="T16" fmla="*/ 169 w 1235"/>
                <a:gd name="T17" fmla="*/ 230 h 273"/>
                <a:gd name="T18" fmla="*/ 124 w 1235"/>
                <a:gd name="T19" fmla="*/ 185 h 273"/>
                <a:gd name="T20" fmla="*/ 28 w 1235"/>
                <a:gd name="T21" fmla="*/ 185 h 273"/>
                <a:gd name="T22" fmla="*/ 0 w 1235"/>
                <a:gd name="T23" fmla="*/ 178 h 273"/>
                <a:gd name="T24" fmla="*/ 21 w 1235"/>
                <a:gd name="T25" fmla="*/ 175 h 273"/>
                <a:gd name="T26" fmla="*/ 159 w 1235"/>
                <a:gd name="T27" fmla="*/ 175 h 273"/>
                <a:gd name="T28" fmla="*/ 176 w 1235"/>
                <a:gd name="T29" fmla="*/ 158 h 273"/>
                <a:gd name="T30" fmla="*/ 176 w 1235"/>
                <a:gd name="T31" fmla="*/ 96 h 273"/>
                <a:gd name="T32" fmla="*/ 189 w 1235"/>
                <a:gd name="T33" fmla="*/ 77 h 273"/>
                <a:gd name="T34" fmla="*/ 458 w 1235"/>
                <a:gd name="T35" fmla="*/ 14 h 273"/>
                <a:gd name="T36" fmla="*/ 656 w 1235"/>
                <a:gd name="T37" fmla="*/ 3 h 273"/>
                <a:gd name="T38" fmla="*/ 1042 w 1235"/>
                <a:gd name="T39" fmla="*/ 77 h 273"/>
                <a:gd name="T40" fmla="*/ 1056 w 1235"/>
                <a:gd name="T41" fmla="*/ 97 h 273"/>
                <a:gd name="T42" fmla="*/ 1055 w 1235"/>
                <a:gd name="T43" fmla="*/ 157 h 273"/>
                <a:gd name="T44" fmla="*/ 1074 w 1235"/>
                <a:gd name="T45" fmla="*/ 175 h 273"/>
                <a:gd name="T46" fmla="*/ 1220 w 1235"/>
                <a:gd name="T47" fmla="*/ 175 h 273"/>
                <a:gd name="T48" fmla="*/ 1231 w 1235"/>
                <a:gd name="T49" fmla="*/ 182 h 273"/>
                <a:gd name="T50" fmla="*/ 1170 w 1235"/>
                <a:gd name="T51" fmla="*/ 185 h 273"/>
                <a:gd name="T52" fmla="*/ 1092 w 1235"/>
                <a:gd name="T53" fmla="*/ 185 h 273"/>
                <a:gd name="T54" fmla="*/ 1063 w 1235"/>
                <a:gd name="T55" fmla="*/ 214 h 273"/>
                <a:gd name="T56" fmla="*/ 1062 w 1235"/>
                <a:gd name="T57" fmla="*/ 246 h 273"/>
                <a:gd name="T58" fmla="*/ 1052 w 1235"/>
                <a:gd name="T59" fmla="*/ 268 h 273"/>
                <a:gd name="T60" fmla="*/ 1029 w 1235"/>
                <a:gd name="T61" fmla="*/ 268 h 273"/>
                <a:gd name="T62" fmla="*/ 892 w 1235"/>
                <a:gd name="T63" fmla="*/ 229 h 273"/>
                <a:gd name="T64" fmla="*/ 879 w 1235"/>
                <a:gd name="T65" fmla="*/ 22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5" h="273">
                  <a:moveTo>
                    <a:pt x="879" y="222"/>
                  </a:moveTo>
                  <a:cubicBezTo>
                    <a:pt x="847" y="211"/>
                    <a:pt x="814" y="207"/>
                    <a:pt x="781" y="203"/>
                  </a:cubicBezTo>
                  <a:cubicBezTo>
                    <a:pt x="738" y="198"/>
                    <a:pt x="695" y="193"/>
                    <a:pt x="652" y="194"/>
                  </a:cubicBezTo>
                  <a:cubicBezTo>
                    <a:pt x="632" y="191"/>
                    <a:pt x="612" y="191"/>
                    <a:pt x="591" y="194"/>
                  </a:cubicBezTo>
                  <a:cubicBezTo>
                    <a:pt x="511" y="196"/>
                    <a:pt x="431" y="204"/>
                    <a:pt x="352" y="222"/>
                  </a:cubicBezTo>
                  <a:cubicBezTo>
                    <a:pt x="346" y="229"/>
                    <a:pt x="339" y="231"/>
                    <a:pt x="331" y="233"/>
                  </a:cubicBezTo>
                  <a:cubicBezTo>
                    <a:pt x="288" y="243"/>
                    <a:pt x="247" y="255"/>
                    <a:pt x="205" y="268"/>
                  </a:cubicBezTo>
                  <a:cubicBezTo>
                    <a:pt x="197" y="270"/>
                    <a:pt x="188" y="273"/>
                    <a:pt x="180" y="268"/>
                  </a:cubicBezTo>
                  <a:cubicBezTo>
                    <a:pt x="166" y="259"/>
                    <a:pt x="169" y="244"/>
                    <a:pt x="169" y="230"/>
                  </a:cubicBezTo>
                  <a:cubicBezTo>
                    <a:pt x="168" y="181"/>
                    <a:pt x="174" y="186"/>
                    <a:pt x="124" y="185"/>
                  </a:cubicBezTo>
                  <a:cubicBezTo>
                    <a:pt x="92" y="185"/>
                    <a:pt x="60" y="185"/>
                    <a:pt x="28" y="185"/>
                  </a:cubicBezTo>
                  <a:cubicBezTo>
                    <a:pt x="19" y="185"/>
                    <a:pt x="8" y="186"/>
                    <a:pt x="0" y="178"/>
                  </a:cubicBezTo>
                  <a:cubicBezTo>
                    <a:pt x="6" y="172"/>
                    <a:pt x="14" y="175"/>
                    <a:pt x="21" y="175"/>
                  </a:cubicBezTo>
                  <a:cubicBezTo>
                    <a:pt x="67" y="175"/>
                    <a:pt x="113" y="174"/>
                    <a:pt x="159" y="175"/>
                  </a:cubicBezTo>
                  <a:cubicBezTo>
                    <a:pt x="172" y="175"/>
                    <a:pt x="177" y="171"/>
                    <a:pt x="176" y="158"/>
                  </a:cubicBezTo>
                  <a:cubicBezTo>
                    <a:pt x="175" y="137"/>
                    <a:pt x="176" y="117"/>
                    <a:pt x="176" y="96"/>
                  </a:cubicBezTo>
                  <a:cubicBezTo>
                    <a:pt x="176" y="86"/>
                    <a:pt x="179" y="81"/>
                    <a:pt x="189" y="77"/>
                  </a:cubicBezTo>
                  <a:cubicBezTo>
                    <a:pt x="277" y="48"/>
                    <a:pt x="366" y="25"/>
                    <a:pt x="458" y="14"/>
                  </a:cubicBezTo>
                  <a:cubicBezTo>
                    <a:pt x="524" y="6"/>
                    <a:pt x="590" y="0"/>
                    <a:pt x="656" y="3"/>
                  </a:cubicBezTo>
                  <a:cubicBezTo>
                    <a:pt x="789" y="8"/>
                    <a:pt x="917" y="32"/>
                    <a:pt x="1042" y="77"/>
                  </a:cubicBezTo>
                  <a:cubicBezTo>
                    <a:pt x="1053" y="81"/>
                    <a:pt x="1056" y="86"/>
                    <a:pt x="1056" y="97"/>
                  </a:cubicBezTo>
                  <a:cubicBezTo>
                    <a:pt x="1055" y="117"/>
                    <a:pt x="1056" y="137"/>
                    <a:pt x="1055" y="157"/>
                  </a:cubicBezTo>
                  <a:cubicBezTo>
                    <a:pt x="1055" y="171"/>
                    <a:pt x="1060" y="175"/>
                    <a:pt x="1074" y="175"/>
                  </a:cubicBezTo>
                  <a:cubicBezTo>
                    <a:pt x="1122" y="174"/>
                    <a:pt x="1171" y="175"/>
                    <a:pt x="1220" y="175"/>
                  </a:cubicBezTo>
                  <a:cubicBezTo>
                    <a:pt x="1223" y="175"/>
                    <a:pt x="1235" y="168"/>
                    <a:pt x="1231" y="182"/>
                  </a:cubicBezTo>
                  <a:cubicBezTo>
                    <a:pt x="1211" y="188"/>
                    <a:pt x="1190" y="185"/>
                    <a:pt x="1170" y="185"/>
                  </a:cubicBezTo>
                  <a:cubicBezTo>
                    <a:pt x="1144" y="186"/>
                    <a:pt x="1118" y="185"/>
                    <a:pt x="1092" y="185"/>
                  </a:cubicBezTo>
                  <a:cubicBezTo>
                    <a:pt x="1063" y="185"/>
                    <a:pt x="1063" y="186"/>
                    <a:pt x="1063" y="214"/>
                  </a:cubicBezTo>
                  <a:cubicBezTo>
                    <a:pt x="1062" y="225"/>
                    <a:pt x="1063" y="235"/>
                    <a:pt x="1062" y="246"/>
                  </a:cubicBezTo>
                  <a:cubicBezTo>
                    <a:pt x="1062" y="255"/>
                    <a:pt x="1060" y="263"/>
                    <a:pt x="1052" y="268"/>
                  </a:cubicBezTo>
                  <a:cubicBezTo>
                    <a:pt x="1044" y="272"/>
                    <a:pt x="1036" y="271"/>
                    <a:pt x="1029" y="268"/>
                  </a:cubicBezTo>
                  <a:cubicBezTo>
                    <a:pt x="983" y="253"/>
                    <a:pt x="938" y="239"/>
                    <a:pt x="892" y="229"/>
                  </a:cubicBezTo>
                  <a:cubicBezTo>
                    <a:pt x="887" y="228"/>
                    <a:pt x="883" y="225"/>
                    <a:pt x="879" y="222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86BFB7F1-6CD8-F0C1-6269-BAE6C5A98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953"/>
              <a:ext cx="375" cy="203"/>
            </a:xfrm>
            <a:custGeom>
              <a:avLst/>
              <a:gdLst>
                <a:gd name="T0" fmla="*/ 168 w 353"/>
                <a:gd name="T1" fmla="*/ 88 h 191"/>
                <a:gd name="T2" fmla="*/ 176 w 353"/>
                <a:gd name="T3" fmla="*/ 68 h 191"/>
                <a:gd name="T4" fmla="*/ 176 w 353"/>
                <a:gd name="T5" fmla="*/ 14 h 191"/>
                <a:gd name="T6" fmla="*/ 188 w 353"/>
                <a:gd name="T7" fmla="*/ 0 h 191"/>
                <a:gd name="T8" fmla="*/ 345 w 353"/>
                <a:gd name="T9" fmla="*/ 1 h 191"/>
                <a:gd name="T10" fmla="*/ 351 w 353"/>
                <a:gd name="T11" fmla="*/ 4 h 191"/>
                <a:gd name="T12" fmla="*/ 307 w 353"/>
                <a:gd name="T13" fmla="*/ 76 h 191"/>
                <a:gd name="T14" fmla="*/ 303 w 353"/>
                <a:gd name="T15" fmla="*/ 106 h 191"/>
                <a:gd name="T16" fmla="*/ 353 w 353"/>
                <a:gd name="T17" fmla="*/ 184 h 191"/>
                <a:gd name="T18" fmla="*/ 338 w 353"/>
                <a:gd name="T19" fmla="*/ 188 h 191"/>
                <a:gd name="T20" fmla="*/ 19 w 353"/>
                <a:gd name="T21" fmla="*/ 188 h 191"/>
                <a:gd name="T22" fmla="*/ 0 w 353"/>
                <a:gd name="T23" fmla="*/ 184 h 191"/>
                <a:gd name="T24" fmla="*/ 87 w 353"/>
                <a:gd name="T25" fmla="*/ 135 h 191"/>
                <a:gd name="T26" fmla="*/ 168 w 353"/>
                <a:gd name="T27" fmla="*/ 8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3" h="191">
                  <a:moveTo>
                    <a:pt x="168" y="88"/>
                  </a:moveTo>
                  <a:cubicBezTo>
                    <a:pt x="177" y="84"/>
                    <a:pt x="176" y="76"/>
                    <a:pt x="176" y="68"/>
                  </a:cubicBezTo>
                  <a:cubicBezTo>
                    <a:pt x="176" y="50"/>
                    <a:pt x="176" y="32"/>
                    <a:pt x="176" y="14"/>
                  </a:cubicBezTo>
                  <a:cubicBezTo>
                    <a:pt x="176" y="6"/>
                    <a:pt x="178" y="0"/>
                    <a:pt x="188" y="0"/>
                  </a:cubicBezTo>
                  <a:cubicBezTo>
                    <a:pt x="240" y="1"/>
                    <a:pt x="292" y="1"/>
                    <a:pt x="345" y="1"/>
                  </a:cubicBezTo>
                  <a:cubicBezTo>
                    <a:pt x="347" y="1"/>
                    <a:pt x="349" y="3"/>
                    <a:pt x="351" y="4"/>
                  </a:cubicBezTo>
                  <a:cubicBezTo>
                    <a:pt x="337" y="28"/>
                    <a:pt x="322" y="52"/>
                    <a:pt x="307" y="76"/>
                  </a:cubicBezTo>
                  <a:cubicBezTo>
                    <a:pt x="295" y="85"/>
                    <a:pt x="295" y="94"/>
                    <a:pt x="303" y="106"/>
                  </a:cubicBezTo>
                  <a:cubicBezTo>
                    <a:pt x="321" y="132"/>
                    <a:pt x="337" y="158"/>
                    <a:pt x="353" y="184"/>
                  </a:cubicBezTo>
                  <a:cubicBezTo>
                    <a:pt x="348" y="190"/>
                    <a:pt x="343" y="188"/>
                    <a:pt x="338" y="188"/>
                  </a:cubicBezTo>
                  <a:cubicBezTo>
                    <a:pt x="231" y="188"/>
                    <a:pt x="125" y="188"/>
                    <a:pt x="19" y="188"/>
                  </a:cubicBezTo>
                  <a:cubicBezTo>
                    <a:pt x="12" y="188"/>
                    <a:pt x="5" y="191"/>
                    <a:pt x="0" y="184"/>
                  </a:cubicBezTo>
                  <a:cubicBezTo>
                    <a:pt x="27" y="163"/>
                    <a:pt x="58" y="151"/>
                    <a:pt x="87" y="135"/>
                  </a:cubicBezTo>
                  <a:cubicBezTo>
                    <a:pt x="114" y="120"/>
                    <a:pt x="142" y="107"/>
                    <a:pt x="168" y="88"/>
                  </a:cubicBezTo>
                  <a:close/>
                </a:path>
              </a:pathLst>
            </a:custGeom>
            <a:solidFill>
              <a:srgbClr val="B2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8DFF3B43-C2FE-206E-2538-729F6EA1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53"/>
              <a:ext cx="381" cy="206"/>
            </a:xfrm>
            <a:custGeom>
              <a:avLst/>
              <a:gdLst>
                <a:gd name="T0" fmla="*/ 8 w 359"/>
                <a:gd name="T1" fmla="*/ 0 h 194"/>
                <a:gd name="T2" fmla="*/ 158 w 359"/>
                <a:gd name="T3" fmla="*/ 0 h 194"/>
                <a:gd name="T4" fmla="*/ 184 w 359"/>
                <a:gd name="T5" fmla="*/ 26 h 194"/>
                <a:gd name="T6" fmla="*/ 184 w 359"/>
                <a:gd name="T7" fmla="*/ 70 h 194"/>
                <a:gd name="T8" fmla="*/ 192 w 359"/>
                <a:gd name="T9" fmla="*/ 88 h 194"/>
                <a:gd name="T10" fmla="*/ 287 w 359"/>
                <a:gd name="T11" fmla="*/ 143 h 194"/>
                <a:gd name="T12" fmla="*/ 359 w 359"/>
                <a:gd name="T13" fmla="*/ 184 h 194"/>
                <a:gd name="T14" fmla="*/ 337 w 359"/>
                <a:gd name="T15" fmla="*/ 188 h 194"/>
                <a:gd name="T16" fmla="*/ 28 w 359"/>
                <a:gd name="T17" fmla="*/ 189 h 194"/>
                <a:gd name="T18" fmla="*/ 12 w 359"/>
                <a:gd name="T19" fmla="*/ 189 h 194"/>
                <a:gd name="T20" fmla="*/ 13 w 359"/>
                <a:gd name="T21" fmla="*/ 176 h 194"/>
                <a:gd name="T22" fmla="*/ 61 w 359"/>
                <a:gd name="T23" fmla="*/ 106 h 194"/>
                <a:gd name="T24" fmla="*/ 61 w 359"/>
                <a:gd name="T25" fmla="*/ 79 h 194"/>
                <a:gd name="T26" fmla="*/ 8 w 359"/>
                <a:gd name="T2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9" h="194">
                  <a:moveTo>
                    <a:pt x="8" y="0"/>
                  </a:moveTo>
                  <a:cubicBezTo>
                    <a:pt x="58" y="0"/>
                    <a:pt x="108" y="0"/>
                    <a:pt x="158" y="0"/>
                  </a:cubicBezTo>
                  <a:cubicBezTo>
                    <a:pt x="184" y="0"/>
                    <a:pt x="184" y="0"/>
                    <a:pt x="184" y="26"/>
                  </a:cubicBezTo>
                  <a:cubicBezTo>
                    <a:pt x="184" y="41"/>
                    <a:pt x="184" y="55"/>
                    <a:pt x="184" y="70"/>
                  </a:cubicBezTo>
                  <a:cubicBezTo>
                    <a:pt x="184" y="77"/>
                    <a:pt x="184" y="85"/>
                    <a:pt x="192" y="88"/>
                  </a:cubicBezTo>
                  <a:cubicBezTo>
                    <a:pt x="221" y="110"/>
                    <a:pt x="256" y="124"/>
                    <a:pt x="287" y="143"/>
                  </a:cubicBezTo>
                  <a:cubicBezTo>
                    <a:pt x="311" y="157"/>
                    <a:pt x="337" y="167"/>
                    <a:pt x="359" y="184"/>
                  </a:cubicBezTo>
                  <a:cubicBezTo>
                    <a:pt x="353" y="192"/>
                    <a:pt x="344" y="188"/>
                    <a:pt x="337" y="188"/>
                  </a:cubicBezTo>
                  <a:cubicBezTo>
                    <a:pt x="234" y="189"/>
                    <a:pt x="131" y="189"/>
                    <a:pt x="28" y="189"/>
                  </a:cubicBezTo>
                  <a:cubicBezTo>
                    <a:pt x="23" y="194"/>
                    <a:pt x="17" y="193"/>
                    <a:pt x="12" y="189"/>
                  </a:cubicBezTo>
                  <a:cubicBezTo>
                    <a:pt x="0" y="184"/>
                    <a:pt x="11" y="179"/>
                    <a:pt x="13" y="176"/>
                  </a:cubicBezTo>
                  <a:cubicBezTo>
                    <a:pt x="28" y="153"/>
                    <a:pt x="44" y="129"/>
                    <a:pt x="61" y="106"/>
                  </a:cubicBezTo>
                  <a:cubicBezTo>
                    <a:pt x="69" y="96"/>
                    <a:pt x="69" y="89"/>
                    <a:pt x="61" y="79"/>
                  </a:cubicBezTo>
                  <a:cubicBezTo>
                    <a:pt x="43" y="53"/>
                    <a:pt x="22" y="29"/>
                    <a:pt x="8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F6FD618-2EB0-427A-58C0-0312A6B4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287"/>
              <a:ext cx="309" cy="311"/>
            </a:xfrm>
            <a:custGeom>
              <a:avLst/>
              <a:gdLst>
                <a:gd name="T0" fmla="*/ 73 w 291"/>
                <a:gd name="T1" fmla="*/ 293 h 293"/>
                <a:gd name="T2" fmla="*/ 10 w 291"/>
                <a:gd name="T3" fmla="*/ 188 h 293"/>
                <a:gd name="T4" fmla="*/ 195 w 291"/>
                <a:gd name="T5" fmla="*/ 22 h 293"/>
                <a:gd name="T6" fmla="*/ 289 w 291"/>
                <a:gd name="T7" fmla="*/ 89 h 293"/>
                <a:gd name="T8" fmla="*/ 286 w 291"/>
                <a:gd name="T9" fmla="*/ 107 h 293"/>
                <a:gd name="T10" fmla="*/ 224 w 291"/>
                <a:gd name="T11" fmla="*/ 250 h 293"/>
                <a:gd name="T12" fmla="*/ 207 w 291"/>
                <a:gd name="T13" fmla="*/ 260 h 293"/>
                <a:gd name="T14" fmla="*/ 183 w 291"/>
                <a:gd name="T15" fmla="*/ 242 h 293"/>
                <a:gd name="T16" fmla="*/ 186 w 291"/>
                <a:gd name="T17" fmla="*/ 227 h 293"/>
                <a:gd name="T18" fmla="*/ 222 w 291"/>
                <a:gd name="T19" fmla="*/ 165 h 293"/>
                <a:gd name="T20" fmla="*/ 229 w 291"/>
                <a:gd name="T21" fmla="*/ 121 h 293"/>
                <a:gd name="T22" fmla="*/ 221 w 291"/>
                <a:gd name="T23" fmla="*/ 100 h 293"/>
                <a:gd name="T24" fmla="*/ 154 w 291"/>
                <a:gd name="T25" fmla="*/ 59 h 293"/>
                <a:gd name="T26" fmla="*/ 92 w 291"/>
                <a:gd name="T27" fmla="*/ 110 h 293"/>
                <a:gd name="T28" fmla="*/ 89 w 291"/>
                <a:gd name="T29" fmla="*/ 121 h 293"/>
                <a:gd name="T30" fmla="*/ 100 w 291"/>
                <a:gd name="T31" fmla="*/ 168 h 293"/>
                <a:gd name="T32" fmla="*/ 131 w 291"/>
                <a:gd name="T33" fmla="*/ 226 h 293"/>
                <a:gd name="T34" fmla="*/ 136 w 291"/>
                <a:gd name="T35" fmla="*/ 237 h 293"/>
                <a:gd name="T36" fmla="*/ 115 w 291"/>
                <a:gd name="T37" fmla="*/ 264 h 293"/>
                <a:gd name="T38" fmla="*/ 73 w 291"/>
                <a:gd name="T3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1" h="293">
                  <a:moveTo>
                    <a:pt x="73" y="293"/>
                  </a:moveTo>
                  <a:cubicBezTo>
                    <a:pt x="33" y="269"/>
                    <a:pt x="13" y="232"/>
                    <a:pt x="10" y="188"/>
                  </a:cubicBezTo>
                  <a:cubicBezTo>
                    <a:pt x="0" y="78"/>
                    <a:pt x="87" y="0"/>
                    <a:pt x="195" y="22"/>
                  </a:cubicBezTo>
                  <a:cubicBezTo>
                    <a:pt x="236" y="30"/>
                    <a:pt x="268" y="53"/>
                    <a:pt x="289" y="89"/>
                  </a:cubicBezTo>
                  <a:cubicBezTo>
                    <a:pt x="281" y="94"/>
                    <a:pt x="286" y="101"/>
                    <a:pt x="286" y="107"/>
                  </a:cubicBezTo>
                  <a:cubicBezTo>
                    <a:pt x="291" y="166"/>
                    <a:pt x="270" y="214"/>
                    <a:pt x="224" y="250"/>
                  </a:cubicBezTo>
                  <a:cubicBezTo>
                    <a:pt x="219" y="254"/>
                    <a:pt x="213" y="259"/>
                    <a:pt x="207" y="260"/>
                  </a:cubicBezTo>
                  <a:cubicBezTo>
                    <a:pt x="195" y="259"/>
                    <a:pt x="188" y="251"/>
                    <a:pt x="183" y="242"/>
                  </a:cubicBezTo>
                  <a:cubicBezTo>
                    <a:pt x="181" y="236"/>
                    <a:pt x="183" y="231"/>
                    <a:pt x="186" y="227"/>
                  </a:cubicBezTo>
                  <a:cubicBezTo>
                    <a:pt x="209" y="213"/>
                    <a:pt x="217" y="190"/>
                    <a:pt x="222" y="165"/>
                  </a:cubicBezTo>
                  <a:cubicBezTo>
                    <a:pt x="235" y="152"/>
                    <a:pt x="235" y="137"/>
                    <a:pt x="229" y="121"/>
                  </a:cubicBezTo>
                  <a:cubicBezTo>
                    <a:pt x="226" y="114"/>
                    <a:pt x="224" y="107"/>
                    <a:pt x="221" y="100"/>
                  </a:cubicBezTo>
                  <a:cubicBezTo>
                    <a:pt x="206" y="72"/>
                    <a:pt x="183" y="57"/>
                    <a:pt x="154" y="59"/>
                  </a:cubicBezTo>
                  <a:cubicBezTo>
                    <a:pt x="125" y="61"/>
                    <a:pt x="102" y="80"/>
                    <a:pt x="92" y="110"/>
                  </a:cubicBezTo>
                  <a:cubicBezTo>
                    <a:pt x="91" y="113"/>
                    <a:pt x="90" y="117"/>
                    <a:pt x="89" y="121"/>
                  </a:cubicBezTo>
                  <a:cubicBezTo>
                    <a:pt x="84" y="139"/>
                    <a:pt x="89" y="154"/>
                    <a:pt x="100" y="168"/>
                  </a:cubicBezTo>
                  <a:cubicBezTo>
                    <a:pt x="105" y="190"/>
                    <a:pt x="112" y="211"/>
                    <a:pt x="131" y="226"/>
                  </a:cubicBezTo>
                  <a:cubicBezTo>
                    <a:pt x="134" y="229"/>
                    <a:pt x="135" y="233"/>
                    <a:pt x="136" y="237"/>
                  </a:cubicBezTo>
                  <a:cubicBezTo>
                    <a:pt x="134" y="249"/>
                    <a:pt x="123" y="256"/>
                    <a:pt x="115" y="264"/>
                  </a:cubicBezTo>
                  <a:cubicBezTo>
                    <a:pt x="101" y="273"/>
                    <a:pt x="86" y="282"/>
                    <a:pt x="73" y="293"/>
                  </a:cubicBezTo>
                  <a:close/>
                </a:path>
              </a:pathLst>
            </a:custGeom>
            <a:solidFill>
              <a:srgbClr val="FAB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F05E86E-D9F3-40F4-F4EF-57164F1AC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030"/>
              <a:ext cx="312" cy="293"/>
            </a:xfrm>
            <a:custGeom>
              <a:avLst/>
              <a:gdLst>
                <a:gd name="T0" fmla="*/ 40 w 293"/>
                <a:gd name="T1" fmla="*/ 77 h 276"/>
                <a:gd name="T2" fmla="*/ 281 w 293"/>
                <a:gd name="T3" fmla="*/ 81 h 276"/>
                <a:gd name="T4" fmla="*/ 260 w 293"/>
                <a:gd name="T5" fmla="*/ 217 h 276"/>
                <a:gd name="T6" fmla="*/ 230 w 293"/>
                <a:gd name="T7" fmla="*/ 245 h 276"/>
                <a:gd name="T8" fmla="*/ 216 w 293"/>
                <a:gd name="T9" fmla="*/ 240 h 276"/>
                <a:gd name="T10" fmla="*/ 224 w 293"/>
                <a:gd name="T11" fmla="*/ 224 h 276"/>
                <a:gd name="T12" fmla="*/ 231 w 293"/>
                <a:gd name="T13" fmla="*/ 193 h 276"/>
                <a:gd name="T14" fmla="*/ 234 w 293"/>
                <a:gd name="T15" fmla="*/ 171 h 276"/>
                <a:gd name="T16" fmla="*/ 236 w 293"/>
                <a:gd name="T17" fmla="*/ 124 h 276"/>
                <a:gd name="T18" fmla="*/ 148 w 293"/>
                <a:gd name="T19" fmla="*/ 69 h 276"/>
                <a:gd name="T20" fmla="*/ 88 w 293"/>
                <a:gd name="T21" fmla="*/ 159 h 276"/>
                <a:gd name="T22" fmla="*/ 92 w 293"/>
                <a:gd name="T23" fmla="*/ 205 h 276"/>
                <a:gd name="T24" fmla="*/ 107 w 293"/>
                <a:gd name="T25" fmla="*/ 231 h 276"/>
                <a:gd name="T26" fmla="*/ 123 w 293"/>
                <a:gd name="T27" fmla="*/ 248 h 276"/>
                <a:gd name="T28" fmla="*/ 95 w 293"/>
                <a:gd name="T29" fmla="*/ 271 h 276"/>
                <a:gd name="T30" fmla="*/ 85 w 293"/>
                <a:gd name="T31" fmla="*/ 276 h 276"/>
                <a:gd name="T32" fmla="*/ 29 w 293"/>
                <a:gd name="T33" fmla="*/ 249 h 276"/>
                <a:gd name="T34" fmla="*/ 31 w 293"/>
                <a:gd name="T35" fmla="*/ 94 h 276"/>
                <a:gd name="T36" fmla="*/ 40 w 293"/>
                <a:gd name="T37" fmla="*/ 7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3" h="276">
                  <a:moveTo>
                    <a:pt x="40" y="77"/>
                  </a:moveTo>
                  <a:cubicBezTo>
                    <a:pt x="102" y="0"/>
                    <a:pt x="226" y="4"/>
                    <a:pt x="281" y="81"/>
                  </a:cubicBezTo>
                  <a:cubicBezTo>
                    <a:pt x="293" y="129"/>
                    <a:pt x="289" y="175"/>
                    <a:pt x="260" y="217"/>
                  </a:cubicBezTo>
                  <a:cubicBezTo>
                    <a:pt x="252" y="228"/>
                    <a:pt x="244" y="240"/>
                    <a:pt x="230" y="245"/>
                  </a:cubicBezTo>
                  <a:cubicBezTo>
                    <a:pt x="225" y="245"/>
                    <a:pt x="219" y="245"/>
                    <a:pt x="216" y="240"/>
                  </a:cubicBezTo>
                  <a:cubicBezTo>
                    <a:pt x="215" y="233"/>
                    <a:pt x="220" y="229"/>
                    <a:pt x="224" y="224"/>
                  </a:cubicBezTo>
                  <a:cubicBezTo>
                    <a:pt x="232" y="215"/>
                    <a:pt x="239" y="206"/>
                    <a:pt x="231" y="193"/>
                  </a:cubicBezTo>
                  <a:cubicBezTo>
                    <a:pt x="227" y="186"/>
                    <a:pt x="231" y="178"/>
                    <a:pt x="234" y="171"/>
                  </a:cubicBezTo>
                  <a:cubicBezTo>
                    <a:pt x="238" y="156"/>
                    <a:pt x="240" y="141"/>
                    <a:pt x="236" y="124"/>
                  </a:cubicBezTo>
                  <a:cubicBezTo>
                    <a:pt x="226" y="86"/>
                    <a:pt x="185" y="60"/>
                    <a:pt x="148" y="69"/>
                  </a:cubicBezTo>
                  <a:cubicBezTo>
                    <a:pt x="107" y="78"/>
                    <a:pt x="79" y="120"/>
                    <a:pt x="88" y="159"/>
                  </a:cubicBezTo>
                  <a:cubicBezTo>
                    <a:pt x="92" y="174"/>
                    <a:pt x="100" y="188"/>
                    <a:pt x="92" y="205"/>
                  </a:cubicBezTo>
                  <a:cubicBezTo>
                    <a:pt x="87" y="215"/>
                    <a:pt x="99" y="224"/>
                    <a:pt x="107" y="231"/>
                  </a:cubicBezTo>
                  <a:cubicBezTo>
                    <a:pt x="113" y="236"/>
                    <a:pt x="122" y="239"/>
                    <a:pt x="123" y="248"/>
                  </a:cubicBezTo>
                  <a:cubicBezTo>
                    <a:pt x="120" y="263"/>
                    <a:pt x="104" y="263"/>
                    <a:pt x="95" y="271"/>
                  </a:cubicBezTo>
                  <a:cubicBezTo>
                    <a:pt x="92" y="273"/>
                    <a:pt x="89" y="275"/>
                    <a:pt x="85" y="276"/>
                  </a:cubicBezTo>
                  <a:cubicBezTo>
                    <a:pt x="62" y="276"/>
                    <a:pt x="46" y="262"/>
                    <a:pt x="29" y="249"/>
                  </a:cubicBezTo>
                  <a:cubicBezTo>
                    <a:pt x="0" y="197"/>
                    <a:pt x="2" y="145"/>
                    <a:pt x="31" y="94"/>
                  </a:cubicBezTo>
                  <a:cubicBezTo>
                    <a:pt x="34" y="88"/>
                    <a:pt x="37" y="83"/>
                    <a:pt x="40" y="77"/>
                  </a:cubicBezTo>
                  <a:close/>
                </a:path>
              </a:pathLst>
            </a:custGeom>
            <a:solidFill>
              <a:srgbClr val="80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83BA59F9-1F58-A9B0-3F17-44C29798C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418"/>
              <a:ext cx="233" cy="225"/>
            </a:xfrm>
            <a:custGeom>
              <a:avLst/>
              <a:gdLst>
                <a:gd name="T0" fmla="*/ 54 w 219"/>
                <a:gd name="T1" fmla="*/ 212 h 212"/>
                <a:gd name="T2" fmla="*/ 10 w 219"/>
                <a:gd name="T3" fmla="*/ 91 h 212"/>
                <a:gd name="T4" fmla="*/ 106 w 219"/>
                <a:gd name="T5" fmla="*/ 7 h 212"/>
                <a:gd name="T6" fmla="*/ 215 w 219"/>
                <a:gd name="T7" fmla="*/ 55 h 212"/>
                <a:gd name="T8" fmla="*/ 219 w 219"/>
                <a:gd name="T9" fmla="*/ 64 h 212"/>
                <a:gd name="T10" fmla="*/ 211 w 219"/>
                <a:gd name="T11" fmla="*/ 112 h 212"/>
                <a:gd name="T12" fmla="*/ 187 w 219"/>
                <a:gd name="T13" fmla="*/ 159 h 212"/>
                <a:gd name="T14" fmla="*/ 174 w 219"/>
                <a:gd name="T15" fmla="*/ 189 h 212"/>
                <a:gd name="T16" fmla="*/ 136 w 219"/>
                <a:gd name="T17" fmla="*/ 168 h 212"/>
                <a:gd name="T18" fmla="*/ 149 w 219"/>
                <a:gd name="T19" fmla="*/ 143 h 212"/>
                <a:gd name="T20" fmla="*/ 172 w 219"/>
                <a:gd name="T21" fmla="*/ 88 h 212"/>
                <a:gd name="T22" fmla="*/ 115 w 219"/>
                <a:gd name="T23" fmla="*/ 34 h 212"/>
                <a:gd name="T24" fmla="*/ 68 w 219"/>
                <a:gd name="T25" fmla="*/ 88 h 212"/>
                <a:gd name="T26" fmla="*/ 92 w 219"/>
                <a:gd name="T27" fmla="*/ 143 h 212"/>
                <a:gd name="T28" fmla="*/ 104 w 219"/>
                <a:gd name="T29" fmla="*/ 167 h 212"/>
                <a:gd name="T30" fmla="*/ 54 w 219"/>
                <a:gd name="T31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9" h="212">
                  <a:moveTo>
                    <a:pt x="54" y="212"/>
                  </a:moveTo>
                  <a:cubicBezTo>
                    <a:pt x="12" y="181"/>
                    <a:pt x="0" y="140"/>
                    <a:pt x="10" y="91"/>
                  </a:cubicBezTo>
                  <a:cubicBezTo>
                    <a:pt x="19" y="49"/>
                    <a:pt x="57" y="13"/>
                    <a:pt x="106" y="7"/>
                  </a:cubicBezTo>
                  <a:cubicBezTo>
                    <a:pt x="151" y="0"/>
                    <a:pt x="187" y="19"/>
                    <a:pt x="215" y="55"/>
                  </a:cubicBezTo>
                  <a:cubicBezTo>
                    <a:pt x="217" y="57"/>
                    <a:pt x="217" y="61"/>
                    <a:pt x="219" y="64"/>
                  </a:cubicBezTo>
                  <a:cubicBezTo>
                    <a:pt x="212" y="79"/>
                    <a:pt x="215" y="96"/>
                    <a:pt x="211" y="112"/>
                  </a:cubicBezTo>
                  <a:cubicBezTo>
                    <a:pt x="206" y="130"/>
                    <a:pt x="200" y="146"/>
                    <a:pt x="187" y="159"/>
                  </a:cubicBezTo>
                  <a:cubicBezTo>
                    <a:pt x="179" y="168"/>
                    <a:pt x="175" y="178"/>
                    <a:pt x="174" y="189"/>
                  </a:cubicBezTo>
                  <a:cubicBezTo>
                    <a:pt x="156" y="192"/>
                    <a:pt x="147" y="178"/>
                    <a:pt x="136" y="168"/>
                  </a:cubicBezTo>
                  <a:cubicBezTo>
                    <a:pt x="133" y="156"/>
                    <a:pt x="142" y="151"/>
                    <a:pt x="149" y="143"/>
                  </a:cubicBezTo>
                  <a:cubicBezTo>
                    <a:pt x="162" y="127"/>
                    <a:pt x="173" y="110"/>
                    <a:pt x="172" y="88"/>
                  </a:cubicBezTo>
                  <a:cubicBezTo>
                    <a:pt x="167" y="50"/>
                    <a:pt x="148" y="32"/>
                    <a:pt x="115" y="34"/>
                  </a:cubicBezTo>
                  <a:cubicBezTo>
                    <a:pt x="89" y="35"/>
                    <a:pt x="74" y="53"/>
                    <a:pt x="68" y="88"/>
                  </a:cubicBezTo>
                  <a:cubicBezTo>
                    <a:pt x="66" y="110"/>
                    <a:pt x="79" y="127"/>
                    <a:pt x="92" y="143"/>
                  </a:cubicBezTo>
                  <a:cubicBezTo>
                    <a:pt x="97" y="150"/>
                    <a:pt x="106" y="156"/>
                    <a:pt x="104" y="167"/>
                  </a:cubicBezTo>
                  <a:cubicBezTo>
                    <a:pt x="89" y="184"/>
                    <a:pt x="70" y="196"/>
                    <a:pt x="54" y="212"/>
                  </a:cubicBezTo>
                  <a:close/>
                </a:path>
              </a:pathLst>
            </a:custGeom>
            <a:solidFill>
              <a:srgbClr val="F9B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CE6AE1C0-3DD2-4F33-8A7D-ED7CD04FB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812"/>
              <a:ext cx="271" cy="259"/>
            </a:xfrm>
            <a:custGeom>
              <a:avLst/>
              <a:gdLst>
                <a:gd name="T0" fmla="*/ 232 w 255"/>
                <a:gd name="T1" fmla="*/ 60 h 244"/>
                <a:gd name="T2" fmla="*/ 236 w 255"/>
                <a:gd name="T3" fmla="*/ 123 h 244"/>
                <a:gd name="T4" fmla="*/ 254 w 255"/>
                <a:gd name="T5" fmla="*/ 117 h 244"/>
                <a:gd name="T6" fmla="*/ 254 w 255"/>
                <a:gd name="T7" fmla="*/ 120 h 244"/>
                <a:gd name="T8" fmla="*/ 224 w 255"/>
                <a:gd name="T9" fmla="*/ 186 h 244"/>
                <a:gd name="T10" fmla="*/ 230 w 255"/>
                <a:gd name="T11" fmla="*/ 203 h 244"/>
                <a:gd name="T12" fmla="*/ 230 w 255"/>
                <a:gd name="T13" fmla="*/ 233 h 244"/>
                <a:gd name="T14" fmla="*/ 200 w 255"/>
                <a:gd name="T15" fmla="*/ 227 h 244"/>
                <a:gd name="T16" fmla="*/ 141 w 255"/>
                <a:gd name="T17" fmla="*/ 142 h 244"/>
                <a:gd name="T18" fmla="*/ 78 w 255"/>
                <a:gd name="T19" fmla="*/ 110 h 244"/>
                <a:gd name="T20" fmla="*/ 8 w 255"/>
                <a:gd name="T21" fmla="*/ 110 h 244"/>
                <a:gd name="T22" fmla="*/ 80 w 255"/>
                <a:gd name="T23" fmla="*/ 97 h 244"/>
                <a:gd name="T24" fmla="*/ 8 w 255"/>
                <a:gd name="T25" fmla="*/ 41 h 244"/>
                <a:gd name="T26" fmla="*/ 4 w 255"/>
                <a:gd name="T27" fmla="*/ 32 h 244"/>
                <a:gd name="T28" fmla="*/ 12 w 255"/>
                <a:gd name="T29" fmla="*/ 32 h 244"/>
                <a:gd name="T30" fmla="*/ 95 w 255"/>
                <a:gd name="T31" fmla="*/ 78 h 244"/>
                <a:gd name="T32" fmla="*/ 115 w 255"/>
                <a:gd name="T33" fmla="*/ 86 h 244"/>
                <a:gd name="T34" fmla="*/ 103 w 255"/>
                <a:gd name="T35" fmla="*/ 15 h 244"/>
                <a:gd name="T36" fmla="*/ 108 w 255"/>
                <a:gd name="T37" fmla="*/ 0 h 244"/>
                <a:gd name="T38" fmla="*/ 154 w 255"/>
                <a:gd name="T39" fmla="*/ 105 h 244"/>
                <a:gd name="T40" fmla="*/ 161 w 255"/>
                <a:gd name="T41" fmla="*/ 68 h 244"/>
                <a:gd name="T42" fmla="*/ 164 w 255"/>
                <a:gd name="T43" fmla="*/ 68 h 244"/>
                <a:gd name="T44" fmla="*/ 164 w 255"/>
                <a:gd name="T45" fmla="*/ 93 h 244"/>
                <a:gd name="T46" fmla="*/ 198 w 255"/>
                <a:gd name="T47" fmla="*/ 172 h 244"/>
                <a:gd name="T48" fmla="*/ 228 w 255"/>
                <a:gd name="T49" fmla="*/ 60 h 244"/>
                <a:gd name="T50" fmla="*/ 232 w 255"/>
                <a:gd name="T51" fmla="*/ 6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244">
                  <a:moveTo>
                    <a:pt x="232" y="60"/>
                  </a:moveTo>
                  <a:cubicBezTo>
                    <a:pt x="233" y="81"/>
                    <a:pt x="235" y="102"/>
                    <a:pt x="236" y="123"/>
                  </a:cubicBezTo>
                  <a:cubicBezTo>
                    <a:pt x="244" y="126"/>
                    <a:pt x="246" y="115"/>
                    <a:pt x="254" y="117"/>
                  </a:cubicBezTo>
                  <a:cubicBezTo>
                    <a:pt x="254" y="118"/>
                    <a:pt x="255" y="120"/>
                    <a:pt x="254" y="120"/>
                  </a:cubicBezTo>
                  <a:cubicBezTo>
                    <a:pt x="230" y="136"/>
                    <a:pt x="230" y="162"/>
                    <a:pt x="224" y="186"/>
                  </a:cubicBezTo>
                  <a:cubicBezTo>
                    <a:pt x="221" y="194"/>
                    <a:pt x="225" y="198"/>
                    <a:pt x="230" y="203"/>
                  </a:cubicBezTo>
                  <a:cubicBezTo>
                    <a:pt x="239" y="213"/>
                    <a:pt x="241" y="224"/>
                    <a:pt x="230" y="233"/>
                  </a:cubicBezTo>
                  <a:cubicBezTo>
                    <a:pt x="219" y="244"/>
                    <a:pt x="209" y="237"/>
                    <a:pt x="200" y="227"/>
                  </a:cubicBezTo>
                  <a:cubicBezTo>
                    <a:pt x="177" y="201"/>
                    <a:pt x="157" y="173"/>
                    <a:pt x="141" y="142"/>
                  </a:cubicBezTo>
                  <a:cubicBezTo>
                    <a:pt x="126" y="114"/>
                    <a:pt x="110" y="107"/>
                    <a:pt x="78" y="110"/>
                  </a:cubicBezTo>
                  <a:cubicBezTo>
                    <a:pt x="55" y="112"/>
                    <a:pt x="32" y="110"/>
                    <a:pt x="8" y="110"/>
                  </a:cubicBezTo>
                  <a:cubicBezTo>
                    <a:pt x="30" y="102"/>
                    <a:pt x="55" y="107"/>
                    <a:pt x="80" y="97"/>
                  </a:cubicBezTo>
                  <a:cubicBezTo>
                    <a:pt x="52" y="80"/>
                    <a:pt x="28" y="63"/>
                    <a:pt x="8" y="41"/>
                  </a:cubicBezTo>
                  <a:cubicBezTo>
                    <a:pt x="6" y="39"/>
                    <a:pt x="0" y="37"/>
                    <a:pt x="4" y="32"/>
                  </a:cubicBezTo>
                  <a:cubicBezTo>
                    <a:pt x="5" y="31"/>
                    <a:pt x="9" y="32"/>
                    <a:pt x="12" y="32"/>
                  </a:cubicBezTo>
                  <a:cubicBezTo>
                    <a:pt x="39" y="47"/>
                    <a:pt x="67" y="63"/>
                    <a:pt x="95" y="78"/>
                  </a:cubicBezTo>
                  <a:cubicBezTo>
                    <a:pt x="100" y="81"/>
                    <a:pt x="107" y="83"/>
                    <a:pt x="115" y="86"/>
                  </a:cubicBezTo>
                  <a:cubicBezTo>
                    <a:pt x="110" y="61"/>
                    <a:pt x="102" y="39"/>
                    <a:pt x="103" y="15"/>
                  </a:cubicBezTo>
                  <a:cubicBezTo>
                    <a:pt x="103" y="9"/>
                    <a:pt x="97" y="2"/>
                    <a:pt x="108" y="0"/>
                  </a:cubicBezTo>
                  <a:cubicBezTo>
                    <a:pt x="120" y="34"/>
                    <a:pt x="135" y="68"/>
                    <a:pt x="154" y="105"/>
                  </a:cubicBezTo>
                  <a:cubicBezTo>
                    <a:pt x="157" y="89"/>
                    <a:pt x="159" y="79"/>
                    <a:pt x="161" y="68"/>
                  </a:cubicBezTo>
                  <a:cubicBezTo>
                    <a:pt x="162" y="68"/>
                    <a:pt x="163" y="68"/>
                    <a:pt x="164" y="68"/>
                  </a:cubicBezTo>
                  <a:cubicBezTo>
                    <a:pt x="164" y="76"/>
                    <a:pt x="166" y="85"/>
                    <a:pt x="164" y="93"/>
                  </a:cubicBezTo>
                  <a:cubicBezTo>
                    <a:pt x="154" y="128"/>
                    <a:pt x="181" y="145"/>
                    <a:pt x="198" y="172"/>
                  </a:cubicBezTo>
                  <a:cubicBezTo>
                    <a:pt x="209" y="132"/>
                    <a:pt x="219" y="96"/>
                    <a:pt x="228" y="60"/>
                  </a:cubicBezTo>
                  <a:cubicBezTo>
                    <a:pt x="229" y="58"/>
                    <a:pt x="231" y="58"/>
                    <a:pt x="232" y="60"/>
                  </a:cubicBezTo>
                  <a:close/>
                </a:path>
              </a:pathLst>
            </a:custGeom>
            <a:solidFill>
              <a:srgbClr val="B2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1AF1161-E7A2-988D-48C2-6E4F8FE7E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375"/>
              <a:ext cx="137" cy="222"/>
            </a:xfrm>
            <a:custGeom>
              <a:avLst/>
              <a:gdLst>
                <a:gd name="T0" fmla="*/ 1 w 129"/>
                <a:gd name="T1" fmla="*/ 174 h 209"/>
                <a:gd name="T2" fmla="*/ 75 w 129"/>
                <a:gd name="T3" fmla="*/ 70 h 209"/>
                <a:gd name="T4" fmla="*/ 74 w 129"/>
                <a:gd name="T5" fmla="*/ 11 h 209"/>
                <a:gd name="T6" fmla="*/ 75 w 129"/>
                <a:gd name="T7" fmla="*/ 2 h 209"/>
                <a:gd name="T8" fmla="*/ 85 w 129"/>
                <a:gd name="T9" fmla="*/ 6 h 209"/>
                <a:gd name="T10" fmla="*/ 45 w 129"/>
                <a:gd name="T11" fmla="*/ 209 h 209"/>
                <a:gd name="T12" fmla="*/ 0 w 129"/>
                <a:gd name="T13" fmla="*/ 179 h 209"/>
                <a:gd name="T14" fmla="*/ 1 w 129"/>
                <a:gd name="T15" fmla="*/ 1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09">
                  <a:moveTo>
                    <a:pt x="1" y="174"/>
                  </a:moveTo>
                  <a:cubicBezTo>
                    <a:pt x="39" y="149"/>
                    <a:pt x="66" y="116"/>
                    <a:pt x="75" y="70"/>
                  </a:cubicBezTo>
                  <a:cubicBezTo>
                    <a:pt x="78" y="51"/>
                    <a:pt x="79" y="31"/>
                    <a:pt x="74" y="11"/>
                  </a:cubicBezTo>
                  <a:cubicBezTo>
                    <a:pt x="73" y="8"/>
                    <a:pt x="73" y="3"/>
                    <a:pt x="75" y="2"/>
                  </a:cubicBezTo>
                  <a:cubicBezTo>
                    <a:pt x="79" y="0"/>
                    <a:pt x="81" y="5"/>
                    <a:pt x="85" y="6"/>
                  </a:cubicBezTo>
                  <a:cubicBezTo>
                    <a:pt x="129" y="73"/>
                    <a:pt x="110" y="167"/>
                    <a:pt x="45" y="209"/>
                  </a:cubicBezTo>
                  <a:cubicBezTo>
                    <a:pt x="28" y="202"/>
                    <a:pt x="15" y="189"/>
                    <a:pt x="0" y="179"/>
                  </a:cubicBezTo>
                  <a:cubicBezTo>
                    <a:pt x="0" y="177"/>
                    <a:pt x="0" y="176"/>
                    <a:pt x="1" y="174"/>
                  </a:cubicBezTo>
                  <a:close/>
                </a:path>
              </a:pathLst>
            </a:custGeom>
            <a:solidFill>
              <a:srgbClr val="F8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EC518240-237D-020D-2880-753D2611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116"/>
              <a:ext cx="118" cy="231"/>
            </a:xfrm>
            <a:custGeom>
              <a:avLst/>
              <a:gdLst>
                <a:gd name="T0" fmla="*/ 8 w 111"/>
                <a:gd name="T1" fmla="*/ 160 h 217"/>
                <a:gd name="T2" fmla="*/ 58 w 111"/>
                <a:gd name="T3" fmla="*/ 18 h 217"/>
                <a:gd name="T4" fmla="*/ 59 w 111"/>
                <a:gd name="T5" fmla="*/ 0 h 217"/>
                <a:gd name="T6" fmla="*/ 34 w 111"/>
                <a:gd name="T7" fmla="*/ 211 h 217"/>
                <a:gd name="T8" fmla="*/ 31 w 111"/>
                <a:gd name="T9" fmla="*/ 216 h 217"/>
                <a:gd name="T10" fmla="*/ 24 w 111"/>
                <a:gd name="T11" fmla="*/ 217 h 217"/>
                <a:gd name="T12" fmla="*/ 3 w 111"/>
                <a:gd name="T13" fmla="*/ 185 h 217"/>
                <a:gd name="T14" fmla="*/ 8 w 111"/>
                <a:gd name="T15" fmla="*/ 16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17">
                  <a:moveTo>
                    <a:pt x="8" y="160"/>
                  </a:moveTo>
                  <a:cubicBezTo>
                    <a:pt x="53" y="123"/>
                    <a:pt x="64" y="73"/>
                    <a:pt x="58" y="18"/>
                  </a:cubicBezTo>
                  <a:cubicBezTo>
                    <a:pt x="57" y="12"/>
                    <a:pt x="53" y="5"/>
                    <a:pt x="59" y="0"/>
                  </a:cubicBezTo>
                  <a:cubicBezTo>
                    <a:pt x="111" y="67"/>
                    <a:pt x="100" y="158"/>
                    <a:pt x="34" y="211"/>
                  </a:cubicBezTo>
                  <a:cubicBezTo>
                    <a:pt x="33" y="212"/>
                    <a:pt x="32" y="214"/>
                    <a:pt x="31" y="216"/>
                  </a:cubicBezTo>
                  <a:cubicBezTo>
                    <a:pt x="29" y="216"/>
                    <a:pt x="27" y="216"/>
                    <a:pt x="24" y="217"/>
                  </a:cubicBezTo>
                  <a:cubicBezTo>
                    <a:pt x="13" y="209"/>
                    <a:pt x="9" y="197"/>
                    <a:pt x="3" y="185"/>
                  </a:cubicBezTo>
                  <a:cubicBezTo>
                    <a:pt x="1" y="176"/>
                    <a:pt x="0" y="167"/>
                    <a:pt x="8" y="160"/>
                  </a:cubicBezTo>
                  <a:close/>
                </a:path>
              </a:pathLst>
            </a:custGeom>
            <a:solidFill>
              <a:srgbClr val="629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B0A4DFE8-78CD-10F9-626F-83B62F34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564"/>
              <a:ext cx="187" cy="75"/>
            </a:xfrm>
            <a:custGeom>
              <a:avLst/>
              <a:gdLst>
                <a:gd name="T0" fmla="*/ 132 w 176"/>
                <a:gd name="T1" fmla="*/ 0 h 70"/>
                <a:gd name="T2" fmla="*/ 176 w 176"/>
                <a:gd name="T3" fmla="*/ 31 h 70"/>
                <a:gd name="T4" fmla="*/ 175 w 176"/>
                <a:gd name="T5" fmla="*/ 35 h 70"/>
                <a:gd name="T6" fmla="*/ 176 w 176"/>
                <a:gd name="T7" fmla="*/ 36 h 70"/>
                <a:gd name="T8" fmla="*/ 175 w 176"/>
                <a:gd name="T9" fmla="*/ 35 h 70"/>
                <a:gd name="T10" fmla="*/ 27 w 176"/>
                <a:gd name="T11" fmla="*/ 48 h 70"/>
                <a:gd name="T12" fmla="*/ 0 w 176"/>
                <a:gd name="T13" fmla="*/ 32 h 70"/>
                <a:gd name="T14" fmla="*/ 40 w 176"/>
                <a:gd name="T15" fmla="*/ 0 h 70"/>
                <a:gd name="T16" fmla="*/ 64 w 176"/>
                <a:gd name="T17" fmla="*/ 11 h 70"/>
                <a:gd name="T18" fmla="*/ 108 w 176"/>
                <a:gd name="T19" fmla="*/ 11 h 70"/>
                <a:gd name="T20" fmla="*/ 132 w 176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70">
                  <a:moveTo>
                    <a:pt x="132" y="0"/>
                  </a:moveTo>
                  <a:cubicBezTo>
                    <a:pt x="150" y="5"/>
                    <a:pt x="165" y="16"/>
                    <a:pt x="176" y="31"/>
                  </a:cubicBezTo>
                  <a:cubicBezTo>
                    <a:pt x="176" y="33"/>
                    <a:pt x="175" y="34"/>
                    <a:pt x="175" y="35"/>
                  </a:cubicBezTo>
                  <a:cubicBezTo>
                    <a:pt x="175" y="35"/>
                    <a:pt x="176" y="36"/>
                    <a:pt x="176" y="36"/>
                  </a:cubicBezTo>
                  <a:cubicBezTo>
                    <a:pt x="176" y="36"/>
                    <a:pt x="175" y="35"/>
                    <a:pt x="175" y="35"/>
                  </a:cubicBezTo>
                  <a:cubicBezTo>
                    <a:pt x="128" y="62"/>
                    <a:pt x="79" y="70"/>
                    <a:pt x="27" y="48"/>
                  </a:cubicBezTo>
                  <a:cubicBezTo>
                    <a:pt x="17" y="44"/>
                    <a:pt x="8" y="40"/>
                    <a:pt x="0" y="32"/>
                  </a:cubicBezTo>
                  <a:cubicBezTo>
                    <a:pt x="5" y="12"/>
                    <a:pt x="26" y="9"/>
                    <a:pt x="40" y="0"/>
                  </a:cubicBezTo>
                  <a:cubicBezTo>
                    <a:pt x="47" y="6"/>
                    <a:pt x="50" y="21"/>
                    <a:pt x="64" y="11"/>
                  </a:cubicBezTo>
                  <a:cubicBezTo>
                    <a:pt x="79" y="9"/>
                    <a:pt x="93" y="9"/>
                    <a:pt x="108" y="11"/>
                  </a:cubicBezTo>
                  <a:cubicBezTo>
                    <a:pt x="122" y="21"/>
                    <a:pt x="128" y="12"/>
                    <a:pt x="132" y="0"/>
                  </a:cubicBezTo>
                  <a:close/>
                </a:path>
              </a:pathLst>
            </a:custGeom>
            <a:solidFill>
              <a:srgbClr val="EE7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7B902C6B-17D4-E127-32EB-C65550AF4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314"/>
              <a:ext cx="186" cy="72"/>
            </a:xfrm>
            <a:custGeom>
              <a:avLst/>
              <a:gdLst>
                <a:gd name="T0" fmla="*/ 157 w 175"/>
                <a:gd name="T1" fmla="*/ 2 h 68"/>
                <a:gd name="T2" fmla="*/ 175 w 175"/>
                <a:gd name="T3" fmla="*/ 31 h 68"/>
                <a:gd name="T4" fmla="*/ 3 w 175"/>
                <a:gd name="T5" fmla="*/ 31 h 68"/>
                <a:gd name="T6" fmla="*/ 14 w 175"/>
                <a:gd name="T7" fmla="*/ 6 h 68"/>
                <a:gd name="T8" fmla="*/ 22 w 175"/>
                <a:gd name="T9" fmla="*/ 3 h 68"/>
                <a:gd name="T10" fmla="*/ 35 w 175"/>
                <a:gd name="T11" fmla="*/ 5 h 68"/>
                <a:gd name="T12" fmla="*/ 152 w 175"/>
                <a:gd name="T13" fmla="*/ 1 h 68"/>
                <a:gd name="T14" fmla="*/ 157 w 175"/>
                <a:gd name="T15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68">
                  <a:moveTo>
                    <a:pt x="157" y="2"/>
                  </a:moveTo>
                  <a:cubicBezTo>
                    <a:pt x="168" y="9"/>
                    <a:pt x="173" y="19"/>
                    <a:pt x="175" y="31"/>
                  </a:cubicBezTo>
                  <a:cubicBezTo>
                    <a:pt x="132" y="68"/>
                    <a:pt x="53" y="68"/>
                    <a:pt x="3" y="31"/>
                  </a:cubicBezTo>
                  <a:cubicBezTo>
                    <a:pt x="0" y="19"/>
                    <a:pt x="6" y="12"/>
                    <a:pt x="14" y="6"/>
                  </a:cubicBezTo>
                  <a:cubicBezTo>
                    <a:pt x="17" y="5"/>
                    <a:pt x="19" y="4"/>
                    <a:pt x="22" y="3"/>
                  </a:cubicBezTo>
                  <a:cubicBezTo>
                    <a:pt x="26" y="2"/>
                    <a:pt x="31" y="3"/>
                    <a:pt x="35" y="5"/>
                  </a:cubicBezTo>
                  <a:cubicBezTo>
                    <a:pt x="75" y="24"/>
                    <a:pt x="114" y="21"/>
                    <a:pt x="152" y="1"/>
                  </a:cubicBezTo>
                  <a:cubicBezTo>
                    <a:pt x="154" y="0"/>
                    <a:pt x="156" y="1"/>
                    <a:pt x="157" y="2"/>
                  </a:cubicBezTo>
                  <a:close/>
                </a:path>
              </a:pathLst>
            </a:custGeom>
            <a:solidFill>
              <a:srgbClr val="F09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27E5BC4A-A37A-CE3F-60AF-35396DB3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594"/>
              <a:ext cx="143" cy="80"/>
            </a:xfrm>
            <a:custGeom>
              <a:avLst/>
              <a:gdLst>
                <a:gd name="T0" fmla="*/ 0 w 135"/>
                <a:gd name="T1" fmla="*/ 46 h 75"/>
                <a:gd name="T2" fmla="*/ 49 w 135"/>
                <a:gd name="T3" fmla="*/ 1 h 75"/>
                <a:gd name="T4" fmla="*/ 66 w 135"/>
                <a:gd name="T5" fmla="*/ 15 h 75"/>
                <a:gd name="T6" fmla="*/ 83 w 135"/>
                <a:gd name="T7" fmla="*/ 1 h 75"/>
                <a:gd name="T8" fmla="*/ 119 w 135"/>
                <a:gd name="T9" fmla="*/ 22 h 75"/>
                <a:gd name="T10" fmla="*/ 133 w 135"/>
                <a:gd name="T11" fmla="*/ 45 h 75"/>
                <a:gd name="T12" fmla="*/ 0 w 135"/>
                <a:gd name="T13" fmla="*/ 4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75">
                  <a:moveTo>
                    <a:pt x="0" y="46"/>
                  </a:moveTo>
                  <a:cubicBezTo>
                    <a:pt x="9" y="22"/>
                    <a:pt x="30" y="13"/>
                    <a:pt x="49" y="1"/>
                  </a:cubicBezTo>
                  <a:cubicBezTo>
                    <a:pt x="58" y="1"/>
                    <a:pt x="59" y="11"/>
                    <a:pt x="66" y="15"/>
                  </a:cubicBezTo>
                  <a:cubicBezTo>
                    <a:pt x="72" y="11"/>
                    <a:pt x="73" y="0"/>
                    <a:pt x="83" y="1"/>
                  </a:cubicBezTo>
                  <a:cubicBezTo>
                    <a:pt x="95" y="8"/>
                    <a:pt x="107" y="15"/>
                    <a:pt x="119" y="22"/>
                  </a:cubicBezTo>
                  <a:cubicBezTo>
                    <a:pt x="130" y="26"/>
                    <a:pt x="135" y="33"/>
                    <a:pt x="133" y="45"/>
                  </a:cubicBezTo>
                  <a:cubicBezTo>
                    <a:pt x="94" y="75"/>
                    <a:pt x="44" y="75"/>
                    <a:pt x="0" y="46"/>
                  </a:cubicBezTo>
                  <a:close/>
                </a:path>
              </a:pathLst>
            </a:custGeom>
            <a:solidFill>
              <a:srgbClr val="83A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9A0F8ACF-DB4C-EDA9-4088-E17E3480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751"/>
              <a:ext cx="100" cy="101"/>
            </a:xfrm>
            <a:custGeom>
              <a:avLst/>
              <a:gdLst>
                <a:gd name="T0" fmla="*/ 37 w 94"/>
                <a:gd name="T1" fmla="*/ 7 h 95"/>
                <a:gd name="T2" fmla="*/ 41 w 94"/>
                <a:gd name="T3" fmla="*/ 8 h 95"/>
                <a:gd name="T4" fmla="*/ 73 w 94"/>
                <a:gd name="T5" fmla="*/ 25 h 95"/>
                <a:gd name="T6" fmla="*/ 73 w 94"/>
                <a:gd name="T7" fmla="*/ 25 h 95"/>
                <a:gd name="T8" fmla="*/ 83 w 94"/>
                <a:gd name="T9" fmla="*/ 37 h 95"/>
                <a:gd name="T10" fmla="*/ 80 w 94"/>
                <a:gd name="T11" fmla="*/ 82 h 95"/>
                <a:gd name="T12" fmla="*/ 35 w 94"/>
                <a:gd name="T13" fmla="*/ 82 h 95"/>
                <a:gd name="T14" fmla="*/ 2 w 94"/>
                <a:gd name="T15" fmla="*/ 9 h 95"/>
                <a:gd name="T16" fmla="*/ 12 w 94"/>
                <a:gd name="T17" fmla="*/ 2 h 95"/>
                <a:gd name="T18" fmla="*/ 37 w 94"/>
                <a:gd name="T19" fmla="*/ 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5">
                  <a:moveTo>
                    <a:pt x="37" y="7"/>
                  </a:moveTo>
                  <a:cubicBezTo>
                    <a:pt x="38" y="8"/>
                    <a:pt x="39" y="8"/>
                    <a:pt x="41" y="8"/>
                  </a:cubicBezTo>
                  <a:cubicBezTo>
                    <a:pt x="52" y="12"/>
                    <a:pt x="65" y="1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6" y="29"/>
                    <a:pt x="80" y="32"/>
                    <a:pt x="83" y="37"/>
                  </a:cubicBezTo>
                  <a:cubicBezTo>
                    <a:pt x="94" y="51"/>
                    <a:pt x="92" y="72"/>
                    <a:pt x="80" y="82"/>
                  </a:cubicBezTo>
                  <a:cubicBezTo>
                    <a:pt x="67" y="94"/>
                    <a:pt x="48" y="95"/>
                    <a:pt x="35" y="82"/>
                  </a:cubicBezTo>
                  <a:cubicBezTo>
                    <a:pt x="14" y="62"/>
                    <a:pt x="7" y="36"/>
                    <a:pt x="2" y="9"/>
                  </a:cubicBezTo>
                  <a:cubicBezTo>
                    <a:pt x="0" y="1"/>
                    <a:pt x="6" y="0"/>
                    <a:pt x="12" y="2"/>
                  </a:cubicBezTo>
                  <a:cubicBezTo>
                    <a:pt x="20" y="4"/>
                    <a:pt x="29" y="6"/>
                    <a:pt x="37" y="7"/>
                  </a:cubicBezTo>
                  <a:close/>
                </a:path>
              </a:pathLst>
            </a:custGeom>
            <a:solidFill>
              <a:srgbClr val="BBB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3C1FB383-237E-9B68-658E-4204BA8FA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90"/>
              <a:ext cx="116" cy="76"/>
            </a:xfrm>
            <a:custGeom>
              <a:avLst/>
              <a:gdLst>
                <a:gd name="T0" fmla="*/ 108 w 109"/>
                <a:gd name="T1" fmla="*/ 45 h 71"/>
                <a:gd name="T2" fmla="*/ 56 w 109"/>
                <a:gd name="T3" fmla="*/ 64 h 71"/>
                <a:gd name="T4" fmla="*/ 9 w 109"/>
                <a:gd name="T5" fmla="*/ 42 h 71"/>
                <a:gd name="T6" fmla="*/ 9 w 109"/>
                <a:gd name="T7" fmla="*/ 26 h 71"/>
                <a:gd name="T8" fmla="*/ 71 w 109"/>
                <a:gd name="T9" fmla="*/ 2 h 71"/>
                <a:gd name="T10" fmla="*/ 108 w 109"/>
                <a:gd name="T11" fmla="*/ 45 h 71"/>
                <a:gd name="T12" fmla="*/ 108 w 109"/>
                <a:gd name="T13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71">
                  <a:moveTo>
                    <a:pt x="108" y="45"/>
                  </a:moveTo>
                  <a:cubicBezTo>
                    <a:pt x="93" y="66"/>
                    <a:pt x="81" y="71"/>
                    <a:pt x="56" y="64"/>
                  </a:cubicBezTo>
                  <a:cubicBezTo>
                    <a:pt x="39" y="59"/>
                    <a:pt x="24" y="51"/>
                    <a:pt x="9" y="42"/>
                  </a:cubicBezTo>
                  <a:cubicBezTo>
                    <a:pt x="0" y="36"/>
                    <a:pt x="0" y="32"/>
                    <a:pt x="9" y="26"/>
                  </a:cubicBezTo>
                  <a:cubicBezTo>
                    <a:pt x="28" y="14"/>
                    <a:pt x="49" y="4"/>
                    <a:pt x="71" y="2"/>
                  </a:cubicBezTo>
                  <a:cubicBezTo>
                    <a:pt x="95" y="0"/>
                    <a:pt x="109" y="16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lose/>
                </a:path>
              </a:pathLst>
            </a:custGeom>
            <a:solidFill>
              <a:srgbClr val="9D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6974B6F7-71C5-F321-1249-3E92B48D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479"/>
              <a:ext cx="88" cy="163"/>
            </a:xfrm>
            <a:custGeom>
              <a:avLst/>
              <a:gdLst>
                <a:gd name="T0" fmla="*/ 21 w 83"/>
                <a:gd name="T1" fmla="*/ 153 h 153"/>
                <a:gd name="T2" fmla="*/ 7 w 83"/>
                <a:gd name="T3" fmla="*/ 130 h 153"/>
                <a:gd name="T4" fmla="*/ 10 w 83"/>
                <a:gd name="T5" fmla="*/ 105 h 153"/>
                <a:gd name="T6" fmla="*/ 41 w 83"/>
                <a:gd name="T7" fmla="*/ 13 h 153"/>
                <a:gd name="T8" fmla="*/ 53 w 83"/>
                <a:gd name="T9" fmla="*/ 6 h 153"/>
                <a:gd name="T10" fmla="*/ 21 w 83"/>
                <a:gd name="T11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53">
                  <a:moveTo>
                    <a:pt x="21" y="153"/>
                  </a:moveTo>
                  <a:cubicBezTo>
                    <a:pt x="16" y="145"/>
                    <a:pt x="12" y="138"/>
                    <a:pt x="7" y="130"/>
                  </a:cubicBezTo>
                  <a:cubicBezTo>
                    <a:pt x="0" y="121"/>
                    <a:pt x="1" y="114"/>
                    <a:pt x="10" y="105"/>
                  </a:cubicBezTo>
                  <a:cubicBezTo>
                    <a:pt x="37" y="80"/>
                    <a:pt x="46" y="48"/>
                    <a:pt x="41" y="13"/>
                  </a:cubicBezTo>
                  <a:cubicBezTo>
                    <a:pt x="40" y="0"/>
                    <a:pt x="46" y="4"/>
                    <a:pt x="53" y="6"/>
                  </a:cubicBezTo>
                  <a:cubicBezTo>
                    <a:pt x="83" y="56"/>
                    <a:pt x="69" y="118"/>
                    <a:pt x="21" y="153"/>
                  </a:cubicBezTo>
                  <a:close/>
                </a:path>
              </a:pathLst>
            </a:custGeom>
            <a:solidFill>
              <a:srgbClr val="F7A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0395BE4C-FFC7-C8D6-C71F-F5618F36C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295"/>
              <a:ext cx="60" cy="52"/>
            </a:xfrm>
            <a:custGeom>
              <a:avLst/>
              <a:gdLst>
                <a:gd name="T0" fmla="*/ 56 w 56"/>
                <a:gd name="T1" fmla="*/ 24 h 49"/>
                <a:gd name="T2" fmla="*/ 45 w 56"/>
                <a:gd name="T3" fmla="*/ 49 h 49"/>
                <a:gd name="T4" fmla="*/ 0 w 56"/>
                <a:gd name="T5" fmla="*/ 0 h 49"/>
                <a:gd name="T6" fmla="*/ 56 w 56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56" y="24"/>
                  </a:moveTo>
                  <a:cubicBezTo>
                    <a:pt x="52" y="32"/>
                    <a:pt x="48" y="41"/>
                    <a:pt x="45" y="49"/>
                  </a:cubicBezTo>
                  <a:cubicBezTo>
                    <a:pt x="25" y="37"/>
                    <a:pt x="11" y="20"/>
                    <a:pt x="0" y="0"/>
                  </a:cubicBezTo>
                  <a:cubicBezTo>
                    <a:pt x="20" y="4"/>
                    <a:pt x="35" y="22"/>
                    <a:pt x="56" y="24"/>
                  </a:cubicBezTo>
                  <a:close/>
                </a:path>
              </a:pathLst>
            </a:custGeom>
            <a:solidFill>
              <a:srgbClr val="719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FBCB45CB-913F-7873-5C93-CB64B094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563"/>
              <a:ext cx="314" cy="306"/>
            </a:xfrm>
            <a:custGeom>
              <a:avLst/>
              <a:gdLst>
                <a:gd name="T0" fmla="*/ 78 w 296"/>
                <a:gd name="T1" fmla="*/ 288 h 288"/>
                <a:gd name="T2" fmla="*/ 12 w 296"/>
                <a:gd name="T3" fmla="*/ 132 h 288"/>
                <a:gd name="T4" fmla="*/ 15 w 296"/>
                <a:gd name="T5" fmla="*/ 114 h 288"/>
                <a:gd name="T6" fmla="*/ 59 w 296"/>
                <a:gd name="T7" fmla="*/ 49 h 288"/>
                <a:gd name="T8" fmla="*/ 99 w 296"/>
                <a:gd name="T9" fmla="*/ 21 h 288"/>
                <a:gd name="T10" fmla="*/ 226 w 296"/>
                <a:gd name="T11" fmla="*/ 23 h 288"/>
                <a:gd name="T12" fmla="*/ 234 w 296"/>
                <a:gd name="T13" fmla="*/ 25 h 288"/>
                <a:gd name="T14" fmla="*/ 258 w 296"/>
                <a:gd name="T15" fmla="*/ 42 h 288"/>
                <a:gd name="T16" fmla="*/ 262 w 296"/>
                <a:gd name="T17" fmla="*/ 45 h 288"/>
                <a:gd name="T18" fmla="*/ 288 w 296"/>
                <a:gd name="T19" fmla="*/ 77 h 288"/>
                <a:gd name="T20" fmla="*/ 287 w 296"/>
                <a:gd name="T21" fmla="*/ 89 h 288"/>
                <a:gd name="T22" fmla="*/ 217 w 296"/>
                <a:gd name="T23" fmla="*/ 250 h 288"/>
                <a:gd name="T24" fmla="*/ 211 w 296"/>
                <a:gd name="T25" fmla="*/ 251 h 288"/>
                <a:gd name="T26" fmla="*/ 180 w 296"/>
                <a:gd name="T27" fmla="*/ 215 h 288"/>
                <a:gd name="T28" fmla="*/ 218 w 296"/>
                <a:gd name="T29" fmla="*/ 166 h 288"/>
                <a:gd name="T30" fmla="*/ 220 w 296"/>
                <a:gd name="T31" fmla="*/ 161 h 288"/>
                <a:gd name="T32" fmla="*/ 221 w 296"/>
                <a:gd name="T33" fmla="*/ 123 h 288"/>
                <a:gd name="T34" fmla="*/ 208 w 296"/>
                <a:gd name="T35" fmla="*/ 73 h 288"/>
                <a:gd name="T36" fmla="*/ 166 w 296"/>
                <a:gd name="T37" fmla="*/ 31 h 288"/>
                <a:gd name="T38" fmla="*/ 122 w 296"/>
                <a:gd name="T39" fmla="*/ 67 h 288"/>
                <a:gd name="T40" fmla="*/ 104 w 296"/>
                <a:gd name="T41" fmla="*/ 113 h 288"/>
                <a:gd name="T42" fmla="*/ 105 w 296"/>
                <a:gd name="T43" fmla="*/ 156 h 288"/>
                <a:gd name="T44" fmla="*/ 107 w 296"/>
                <a:gd name="T45" fmla="*/ 162 h 288"/>
                <a:gd name="T46" fmla="*/ 131 w 296"/>
                <a:gd name="T47" fmla="*/ 196 h 288"/>
                <a:gd name="T48" fmla="*/ 143 w 296"/>
                <a:gd name="T49" fmla="*/ 214 h 288"/>
                <a:gd name="T50" fmla="*/ 118 w 296"/>
                <a:gd name="T51" fmla="*/ 251 h 288"/>
                <a:gd name="T52" fmla="*/ 78 w 296"/>
                <a:gd name="T5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6" h="288">
                  <a:moveTo>
                    <a:pt x="78" y="288"/>
                  </a:moveTo>
                  <a:cubicBezTo>
                    <a:pt x="27" y="257"/>
                    <a:pt x="0" y="193"/>
                    <a:pt x="12" y="132"/>
                  </a:cubicBezTo>
                  <a:cubicBezTo>
                    <a:pt x="14" y="126"/>
                    <a:pt x="14" y="120"/>
                    <a:pt x="15" y="114"/>
                  </a:cubicBezTo>
                  <a:cubicBezTo>
                    <a:pt x="27" y="91"/>
                    <a:pt x="39" y="67"/>
                    <a:pt x="59" y="49"/>
                  </a:cubicBezTo>
                  <a:cubicBezTo>
                    <a:pt x="71" y="39"/>
                    <a:pt x="83" y="28"/>
                    <a:pt x="99" y="21"/>
                  </a:cubicBezTo>
                  <a:cubicBezTo>
                    <a:pt x="141" y="2"/>
                    <a:pt x="184" y="0"/>
                    <a:pt x="226" y="23"/>
                  </a:cubicBezTo>
                  <a:cubicBezTo>
                    <a:pt x="229" y="24"/>
                    <a:pt x="231" y="24"/>
                    <a:pt x="234" y="25"/>
                  </a:cubicBezTo>
                  <a:cubicBezTo>
                    <a:pt x="243" y="29"/>
                    <a:pt x="252" y="35"/>
                    <a:pt x="258" y="42"/>
                  </a:cubicBezTo>
                  <a:cubicBezTo>
                    <a:pt x="260" y="43"/>
                    <a:pt x="261" y="44"/>
                    <a:pt x="262" y="45"/>
                  </a:cubicBezTo>
                  <a:cubicBezTo>
                    <a:pt x="276" y="52"/>
                    <a:pt x="286" y="62"/>
                    <a:pt x="288" y="77"/>
                  </a:cubicBezTo>
                  <a:cubicBezTo>
                    <a:pt x="287" y="81"/>
                    <a:pt x="286" y="85"/>
                    <a:pt x="287" y="89"/>
                  </a:cubicBezTo>
                  <a:cubicBezTo>
                    <a:pt x="296" y="157"/>
                    <a:pt x="271" y="209"/>
                    <a:pt x="217" y="250"/>
                  </a:cubicBezTo>
                  <a:cubicBezTo>
                    <a:pt x="215" y="251"/>
                    <a:pt x="213" y="251"/>
                    <a:pt x="211" y="251"/>
                  </a:cubicBezTo>
                  <a:cubicBezTo>
                    <a:pt x="197" y="242"/>
                    <a:pt x="181" y="235"/>
                    <a:pt x="180" y="215"/>
                  </a:cubicBezTo>
                  <a:cubicBezTo>
                    <a:pt x="190" y="196"/>
                    <a:pt x="209" y="185"/>
                    <a:pt x="218" y="166"/>
                  </a:cubicBezTo>
                  <a:cubicBezTo>
                    <a:pt x="219" y="164"/>
                    <a:pt x="219" y="162"/>
                    <a:pt x="220" y="161"/>
                  </a:cubicBezTo>
                  <a:cubicBezTo>
                    <a:pt x="225" y="148"/>
                    <a:pt x="229" y="135"/>
                    <a:pt x="221" y="123"/>
                  </a:cubicBezTo>
                  <a:cubicBezTo>
                    <a:pt x="215" y="106"/>
                    <a:pt x="210" y="90"/>
                    <a:pt x="208" y="73"/>
                  </a:cubicBezTo>
                  <a:cubicBezTo>
                    <a:pt x="206" y="49"/>
                    <a:pt x="187" y="32"/>
                    <a:pt x="166" y="31"/>
                  </a:cubicBezTo>
                  <a:cubicBezTo>
                    <a:pt x="146" y="31"/>
                    <a:pt x="127" y="45"/>
                    <a:pt x="122" y="67"/>
                  </a:cubicBezTo>
                  <a:cubicBezTo>
                    <a:pt x="118" y="84"/>
                    <a:pt x="110" y="98"/>
                    <a:pt x="104" y="113"/>
                  </a:cubicBezTo>
                  <a:cubicBezTo>
                    <a:pt x="98" y="128"/>
                    <a:pt x="98" y="142"/>
                    <a:pt x="105" y="156"/>
                  </a:cubicBezTo>
                  <a:cubicBezTo>
                    <a:pt x="105" y="158"/>
                    <a:pt x="106" y="160"/>
                    <a:pt x="107" y="162"/>
                  </a:cubicBezTo>
                  <a:cubicBezTo>
                    <a:pt x="112" y="175"/>
                    <a:pt x="122" y="186"/>
                    <a:pt x="131" y="196"/>
                  </a:cubicBezTo>
                  <a:cubicBezTo>
                    <a:pt x="136" y="202"/>
                    <a:pt x="141" y="207"/>
                    <a:pt x="143" y="214"/>
                  </a:cubicBezTo>
                  <a:cubicBezTo>
                    <a:pt x="146" y="234"/>
                    <a:pt x="128" y="240"/>
                    <a:pt x="118" y="251"/>
                  </a:cubicBezTo>
                  <a:cubicBezTo>
                    <a:pt x="101" y="259"/>
                    <a:pt x="93" y="278"/>
                    <a:pt x="78" y="288"/>
                  </a:cubicBezTo>
                  <a:close/>
                </a:path>
              </a:pathLst>
            </a:custGeom>
            <a:solidFill>
              <a:srgbClr val="FAB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5BCF47D2-3317-A342-EAFD-54D265AA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414"/>
              <a:ext cx="347" cy="283"/>
            </a:xfrm>
            <a:custGeom>
              <a:avLst/>
              <a:gdLst>
                <a:gd name="T0" fmla="*/ 60 w 327"/>
                <a:gd name="T1" fmla="*/ 240 h 267"/>
                <a:gd name="T2" fmla="*/ 158 w 327"/>
                <a:gd name="T3" fmla="*/ 12 h 267"/>
                <a:gd name="T4" fmla="*/ 308 w 327"/>
                <a:gd name="T5" fmla="*/ 64 h 267"/>
                <a:gd name="T6" fmla="*/ 289 w 327"/>
                <a:gd name="T7" fmla="*/ 206 h 267"/>
                <a:gd name="T8" fmla="*/ 267 w 327"/>
                <a:gd name="T9" fmla="*/ 229 h 267"/>
                <a:gd name="T10" fmla="*/ 251 w 327"/>
                <a:gd name="T11" fmla="*/ 223 h 267"/>
                <a:gd name="T12" fmla="*/ 262 w 327"/>
                <a:gd name="T13" fmla="*/ 148 h 267"/>
                <a:gd name="T14" fmla="*/ 260 w 327"/>
                <a:gd name="T15" fmla="*/ 126 h 267"/>
                <a:gd name="T16" fmla="*/ 258 w 327"/>
                <a:gd name="T17" fmla="*/ 120 h 267"/>
                <a:gd name="T18" fmla="*/ 234 w 327"/>
                <a:gd name="T19" fmla="*/ 65 h 267"/>
                <a:gd name="T20" fmla="*/ 163 w 327"/>
                <a:gd name="T21" fmla="*/ 54 h 267"/>
                <a:gd name="T22" fmla="*/ 121 w 327"/>
                <a:gd name="T23" fmla="*/ 115 h 267"/>
                <a:gd name="T24" fmla="*/ 132 w 327"/>
                <a:gd name="T25" fmla="*/ 229 h 267"/>
                <a:gd name="T26" fmla="*/ 85 w 327"/>
                <a:gd name="T27" fmla="*/ 255 h 267"/>
                <a:gd name="T28" fmla="*/ 60 w 327"/>
                <a:gd name="T29" fmla="*/ 24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7" h="267">
                  <a:moveTo>
                    <a:pt x="60" y="240"/>
                  </a:moveTo>
                  <a:cubicBezTo>
                    <a:pt x="0" y="147"/>
                    <a:pt x="64" y="30"/>
                    <a:pt x="158" y="12"/>
                  </a:cubicBezTo>
                  <a:cubicBezTo>
                    <a:pt x="218" y="0"/>
                    <a:pt x="268" y="17"/>
                    <a:pt x="308" y="64"/>
                  </a:cubicBezTo>
                  <a:cubicBezTo>
                    <a:pt x="327" y="115"/>
                    <a:pt x="317" y="162"/>
                    <a:pt x="289" y="206"/>
                  </a:cubicBezTo>
                  <a:cubicBezTo>
                    <a:pt x="283" y="215"/>
                    <a:pt x="276" y="223"/>
                    <a:pt x="267" y="229"/>
                  </a:cubicBezTo>
                  <a:cubicBezTo>
                    <a:pt x="259" y="234"/>
                    <a:pt x="253" y="234"/>
                    <a:pt x="251" y="223"/>
                  </a:cubicBezTo>
                  <a:cubicBezTo>
                    <a:pt x="252" y="198"/>
                    <a:pt x="263" y="174"/>
                    <a:pt x="262" y="148"/>
                  </a:cubicBezTo>
                  <a:cubicBezTo>
                    <a:pt x="261" y="141"/>
                    <a:pt x="262" y="133"/>
                    <a:pt x="260" y="126"/>
                  </a:cubicBezTo>
                  <a:cubicBezTo>
                    <a:pt x="259" y="124"/>
                    <a:pt x="259" y="122"/>
                    <a:pt x="258" y="120"/>
                  </a:cubicBezTo>
                  <a:cubicBezTo>
                    <a:pt x="256" y="99"/>
                    <a:pt x="251" y="79"/>
                    <a:pt x="234" y="65"/>
                  </a:cubicBezTo>
                  <a:cubicBezTo>
                    <a:pt x="213" y="47"/>
                    <a:pt x="188" y="44"/>
                    <a:pt x="163" y="54"/>
                  </a:cubicBezTo>
                  <a:cubicBezTo>
                    <a:pt x="136" y="65"/>
                    <a:pt x="125" y="88"/>
                    <a:pt x="121" y="115"/>
                  </a:cubicBezTo>
                  <a:cubicBezTo>
                    <a:pt x="116" y="154"/>
                    <a:pt x="122" y="192"/>
                    <a:pt x="132" y="229"/>
                  </a:cubicBezTo>
                  <a:cubicBezTo>
                    <a:pt x="128" y="257"/>
                    <a:pt x="110" y="267"/>
                    <a:pt x="85" y="255"/>
                  </a:cubicBezTo>
                  <a:cubicBezTo>
                    <a:pt x="76" y="250"/>
                    <a:pt x="69" y="242"/>
                    <a:pt x="60" y="240"/>
                  </a:cubicBezTo>
                  <a:close/>
                </a:path>
              </a:pathLst>
            </a:custGeom>
            <a:solidFill>
              <a:srgbClr val="81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E206A104-2812-7B54-5F91-BAAFF83B4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239"/>
              <a:ext cx="276" cy="369"/>
            </a:xfrm>
            <a:custGeom>
              <a:avLst/>
              <a:gdLst>
                <a:gd name="T0" fmla="*/ 248 w 260"/>
                <a:gd name="T1" fmla="*/ 74 h 347"/>
                <a:gd name="T2" fmla="*/ 246 w 260"/>
                <a:gd name="T3" fmla="*/ 74 h 347"/>
                <a:gd name="T4" fmla="*/ 185 w 260"/>
                <a:gd name="T5" fmla="*/ 123 h 347"/>
                <a:gd name="T6" fmla="*/ 164 w 260"/>
                <a:gd name="T7" fmla="*/ 156 h 347"/>
                <a:gd name="T8" fmla="*/ 152 w 260"/>
                <a:gd name="T9" fmla="*/ 209 h 347"/>
                <a:gd name="T10" fmla="*/ 172 w 260"/>
                <a:gd name="T11" fmla="*/ 219 h 347"/>
                <a:gd name="T12" fmla="*/ 222 w 260"/>
                <a:gd name="T13" fmla="*/ 196 h 347"/>
                <a:gd name="T14" fmla="*/ 174 w 260"/>
                <a:gd name="T15" fmla="*/ 230 h 347"/>
                <a:gd name="T16" fmla="*/ 165 w 260"/>
                <a:gd name="T17" fmla="*/ 252 h 347"/>
                <a:gd name="T18" fmla="*/ 188 w 260"/>
                <a:gd name="T19" fmla="*/ 307 h 347"/>
                <a:gd name="T20" fmla="*/ 185 w 260"/>
                <a:gd name="T21" fmla="*/ 338 h 347"/>
                <a:gd name="T22" fmla="*/ 169 w 260"/>
                <a:gd name="T23" fmla="*/ 342 h 347"/>
                <a:gd name="T24" fmla="*/ 153 w 260"/>
                <a:gd name="T25" fmla="*/ 323 h 347"/>
                <a:gd name="T26" fmla="*/ 87 w 260"/>
                <a:gd name="T27" fmla="*/ 237 h 347"/>
                <a:gd name="T28" fmla="*/ 72 w 260"/>
                <a:gd name="T29" fmla="*/ 231 h 347"/>
                <a:gd name="T30" fmla="*/ 2 w 260"/>
                <a:gd name="T31" fmla="*/ 194 h 347"/>
                <a:gd name="T32" fmla="*/ 0 w 260"/>
                <a:gd name="T33" fmla="*/ 191 h 347"/>
                <a:gd name="T34" fmla="*/ 1 w 260"/>
                <a:gd name="T35" fmla="*/ 189 h 347"/>
                <a:gd name="T36" fmla="*/ 42 w 260"/>
                <a:gd name="T37" fmla="*/ 201 h 347"/>
                <a:gd name="T38" fmla="*/ 61 w 260"/>
                <a:gd name="T39" fmla="*/ 209 h 347"/>
                <a:gd name="T40" fmla="*/ 26 w 260"/>
                <a:gd name="T41" fmla="*/ 134 h 347"/>
                <a:gd name="T42" fmla="*/ 25 w 260"/>
                <a:gd name="T43" fmla="*/ 130 h 347"/>
                <a:gd name="T44" fmla="*/ 23 w 260"/>
                <a:gd name="T45" fmla="*/ 128 h 347"/>
                <a:gd name="T46" fmla="*/ 25 w 260"/>
                <a:gd name="T47" fmla="*/ 126 h 347"/>
                <a:gd name="T48" fmla="*/ 37 w 260"/>
                <a:gd name="T49" fmla="*/ 138 h 347"/>
                <a:gd name="T50" fmla="*/ 59 w 260"/>
                <a:gd name="T51" fmla="*/ 155 h 347"/>
                <a:gd name="T52" fmla="*/ 119 w 260"/>
                <a:gd name="T53" fmla="*/ 227 h 347"/>
                <a:gd name="T54" fmla="*/ 111 w 260"/>
                <a:gd name="T55" fmla="*/ 112 h 347"/>
                <a:gd name="T56" fmla="*/ 101 w 260"/>
                <a:gd name="T57" fmla="*/ 83 h 347"/>
                <a:gd name="T58" fmla="*/ 93 w 260"/>
                <a:gd name="T59" fmla="*/ 54 h 347"/>
                <a:gd name="T60" fmla="*/ 109 w 260"/>
                <a:gd name="T61" fmla="*/ 71 h 347"/>
                <a:gd name="T62" fmla="*/ 118 w 260"/>
                <a:gd name="T63" fmla="*/ 75 h 347"/>
                <a:gd name="T64" fmla="*/ 125 w 260"/>
                <a:gd name="T65" fmla="*/ 46 h 347"/>
                <a:gd name="T66" fmla="*/ 128 w 260"/>
                <a:gd name="T67" fmla="*/ 30 h 347"/>
                <a:gd name="T68" fmla="*/ 128 w 260"/>
                <a:gd name="T69" fmla="*/ 27 h 347"/>
                <a:gd name="T70" fmla="*/ 129 w 260"/>
                <a:gd name="T71" fmla="*/ 26 h 347"/>
                <a:gd name="T72" fmla="*/ 134 w 260"/>
                <a:gd name="T73" fmla="*/ 3 h 347"/>
                <a:gd name="T74" fmla="*/ 140 w 260"/>
                <a:gd name="T75" fmla="*/ 0 h 347"/>
                <a:gd name="T76" fmla="*/ 144 w 260"/>
                <a:gd name="T77" fmla="*/ 5 h 347"/>
                <a:gd name="T78" fmla="*/ 142 w 260"/>
                <a:gd name="T79" fmla="*/ 114 h 347"/>
                <a:gd name="T80" fmla="*/ 156 w 260"/>
                <a:gd name="T81" fmla="*/ 115 h 347"/>
                <a:gd name="T82" fmla="*/ 192 w 260"/>
                <a:gd name="T83" fmla="*/ 60 h 347"/>
                <a:gd name="T84" fmla="*/ 210 w 260"/>
                <a:gd name="T85" fmla="*/ 43 h 347"/>
                <a:gd name="T86" fmla="*/ 223 w 260"/>
                <a:gd name="T87" fmla="*/ 29 h 347"/>
                <a:gd name="T88" fmla="*/ 221 w 260"/>
                <a:gd name="T89" fmla="*/ 46 h 347"/>
                <a:gd name="T90" fmla="*/ 219 w 260"/>
                <a:gd name="T91" fmla="*/ 66 h 347"/>
                <a:gd name="T92" fmla="*/ 257 w 260"/>
                <a:gd name="T93" fmla="*/ 62 h 347"/>
                <a:gd name="T94" fmla="*/ 248 w 260"/>
                <a:gd name="T95" fmla="*/ 7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0" h="347">
                  <a:moveTo>
                    <a:pt x="248" y="74"/>
                  </a:moveTo>
                  <a:cubicBezTo>
                    <a:pt x="247" y="74"/>
                    <a:pt x="247" y="74"/>
                    <a:pt x="246" y="74"/>
                  </a:cubicBezTo>
                  <a:cubicBezTo>
                    <a:pt x="217" y="80"/>
                    <a:pt x="196" y="94"/>
                    <a:pt x="185" y="123"/>
                  </a:cubicBezTo>
                  <a:cubicBezTo>
                    <a:pt x="181" y="135"/>
                    <a:pt x="173" y="147"/>
                    <a:pt x="164" y="156"/>
                  </a:cubicBezTo>
                  <a:cubicBezTo>
                    <a:pt x="148" y="172"/>
                    <a:pt x="147" y="189"/>
                    <a:pt x="152" y="209"/>
                  </a:cubicBezTo>
                  <a:cubicBezTo>
                    <a:pt x="156" y="222"/>
                    <a:pt x="161" y="224"/>
                    <a:pt x="172" y="219"/>
                  </a:cubicBezTo>
                  <a:cubicBezTo>
                    <a:pt x="188" y="211"/>
                    <a:pt x="205" y="203"/>
                    <a:pt x="222" y="196"/>
                  </a:cubicBezTo>
                  <a:cubicBezTo>
                    <a:pt x="210" y="212"/>
                    <a:pt x="192" y="222"/>
                    <a:pt x="174" y="230"/>
                  </a:cubicBezTo>
                  <a:cubicBezTo>
                    <a:pt x="162" y="235"/>
                    <a:pt x="159" y="241"/>
                    <a:pt x="165" y="252"/>
                  </a:cubicBezTo>
                  <a:cubicBezTo>
                    <a:pt x="173" y="270"/>
                    <a:pt x="179" y="289"/>
                    <a:pt x="188" y="307"/>
                  </a:cubicBezTo>
                  <a:cubicBezTo>
                    <a:pt x="193" y="319"/>
                    <a:pt x="194" y="329"/>
                    <a:pt x="185" y="338"/>
                  </a:cubicBezTo>
                  <a:cubicBezTo>
                    <a:pt x="181" y="346"/>
                    <a:pt x="176" y="347"/>
                    <a:pt x="169" y="342"/>
                  </a:cubicBezTo>
                  <a:cubicBezTo>
                    <a:pt x="161" y="338"/>
                    <a:pt x="155" y="331"/>
                    <a:pt x="153" y="323"/>
                  </a:cubicBezTo>
                  <a:cubicBezTo>
                    <a:pt x="142" y="285"/>
                    <a:pt x="105" y="268"/>
                    <a:pt x="87" y="237"/>
                  </a:cubicBezTo>
                  <a:cubicBezTo>
                    <a:pt x="84" y="233"/>
                    <a:pt x="77" y="232"/>
                    <a:pt x="72" y="231"/>
                  </a:cubicBezTo>
                  <a:cubicBezTo>
                    <a:pt x="46" y="223"/>
                    <a:pt x="24" y="209"/>
                    <a:pt x="2" y="194"/>
                  </a:cubicBezTo>
                  <a:cubicBezTo>
                    <a:pt x="0" y="193"/>
                    <a:pt x="0" y="192"/>
                    <a:pt x="0" y="191"/>
                  </a:cubicBezTo>
                  <a:cubicBezTo>
                    <a:pt x="0" y="190"/>
                    <a:pt x="1" y="189"/>
                    <a:pt x="1" y="189"/>
                  </a:cubicBezTo>
                  <a:cubicBezTo>
                    <a:pt x="17" y="185"/>
                    <a:pt x="28" y="197"/>
                    <a:pt x="42" y="201"/>
                  </a:cubicBezTo>
                  <a:cubicBezTo>
                    <a:pt x="49" y="203"/>
                    <a:pt x="55" y="207"/>
                    <a:pt x="61" y="209"/>
                  </a:cubicBezTo>
                  <a:cubicBezTo>
                    <a:pt x="50" y="184"/>
                    <a:pt x="27" y="164"/>
                    <a:pt x="26" y="134"/>
                  </a:cubicBezTo>
                  <a:cubicBezTo>
                    <a:pt x="26" y="133"/>
                    <a:pt x="26" y="131"/>
                    <a:pt x="25" y="130"/>
                  </a:cubicBezTo>
                  <a:cubicBezTo>
                    <a:pt x="25" y="130"/>
                    <a:pt x="24" y="129"/>
                    <a:pt x="23" y="128"/>
                  </a:cubicBezTo>
                  <a:cubicBezTo>
                    <a:pt x="24" y="128"/>
                    <a:pt x="24" y="127"/>
                    <a:pt x="25" y="126"/>
                  </a:cubicBezTo>
                  <a:cubicBezTo>
                    <a:pt x="29" y="130"/>
                    <a:pt x="33" y="134"/>
                    <a:pt x="37" y="138"/>
                  </a:cubicBezTo>
                  <a:cubicBezTo>
                    <a:pt x="47" y="140"/>
                    <a:pt x="53" y="148"/>
                    <a:pt x="59" y="155"/>
                  </a:cubicBezTo>
                  <a:cubicBezTo>
                    <a:pt x="78" y="178"/>
                    <a:pt x="99" y="201"/>
                    <a:pt x="119" y="227"/>
                  </a:cubicBezTo>
                  <a:cubicBezTo>
                    <a:pt x="111" y="188"/>
                    <a:pt x="110" y="150"/>
                    <a:pt x="111" y="112"/>
                  </a:cubicBezTo>
                  <a:cubicBezTo>
                    <a:pt x="111" y="101"/>
                    <a:pt x="107" y="92"/>
                    <a:pt x="101" y="83"/>
                  </a:cubicBezTo>
                  <a:cubicBezTo>
                    <a:pt x="95" y="75"/>
                    <a:pt x="87" y="66"/>
                    <a:pt x="93" y="54"/>
                  </a:cubicBezTo>
                  <a:cubicBezTo>
                    <a:pt x="98" y="60"/>
                    <a:pt x="103" y="65"/>
                    <a:pt x="109" y="71"/>
                  </a:cubicBezTo>
                  <a:cubicBezTo>
                    <a:pt x="112" y="71"/>
                    <a:pt x="115" y="73"/>
                    <a:pt x="118" y="75"/>
                  </a:cubicBezTo>
                  <a:cubicBezTo>
                    <a:pt x="114" y="64"/>
                    <a:pt x="116" y="54"/>
                    <a:pt x="125" y="46"/>
                  </a:cubicBezTo>
                  <a:cubicBezTo>
                    <a:pt x="126" y="41"/>
                    <a:pt x="127" y="36"/>
                    <a:pt x="128" y="30"/>
                  </a:cubicBezTo>
                  <a:cubicBezTo>
                    <a:pt x="127" y="29"/>
                    <a:pt x="127" y="28"/>
                    <a:pt x="128" y="27"/>
                  </a:cubicBezTo>
                  <a:cubicBezTo>
                    <a:pt x="128" y="27"/>
                    <a:pt x="129" y="26"/>
                    <a:pt x="129" y="26"/>
                  </a:cubicBezTo>
                  <a:cubicBezTo>
                    <a:pt x="133" y="19"/>
                    <a:pt x="139" y="12"/>
                    <a:pt x="134" y="3"/>
                  </a:cubicBezTo>
                  <a:cubicBezTo>
                    <a:pt x="135" y="0"/>
                    <a:pt x="137" y="0"/>
                    <a:pt x="140" y="0"/>
                  </a:cubicBezTo>
                  <a:cubicBezTo>
                    <a:pt x="143" y="0"/>
                    <a:pt x="145" y="2"/>
                    <a:pt x="144" y="5"/>
                  </a:cubicBezTo>
                  <a:cubicBezTo>
                    <a:pt x="137" y="41"/>
                    <a:pt x="142" y="78"/>
                    <a:pt x="142" y="114"/>
                  </a:cubicBezTo>
                  <a:cubicBezTo>
                    <a:pt x="146" y="120"/>
                    <a:pt x="150" y="123"/>
                    <a:pt x="156" y="115"/>
                  </a:cubicBezTo>
                  <a:cubicBezTo>
                    <a:pt x="169" y="97"/>
                    <a:pt x="179" y="78"/>
                    <a:pt x="192" y="60"/>
                  </a:cubicBezTo>
                  <a:cubicBezTo>
                    <a:pt x="197" y="53"/>
                    <a:pt x="200" y="45"/>
                    <a:pt x="210" y="43"/>
                  </a:cubicBezTo>
                  <a:cubicBezTo>
                    <a:pt x="214" y="38"/>
                    <a:pt x="215" y="31"/>
                    <a:pt x="223" y="29"/>
                  </a:cubicBezTo>
                  <a:cubicBezTo>
                    <a:pt x="222" y="35"/>
                    <a:pt x="221" y="40"/>
                    <a:pt x="221" y="46"/>
                  </a:cubicBezTo>
                  <a:cubicBezTo>
                    <a:pt x="223" y="53"/>
                    <a:pt x="220" y="59"/>
                    <a:pt x="219" y="66"/>
                  </a:cubicBezTo>
                  <a:cubicBezTo>
                    <a:pt x="232" y="68"/>
                    <a:pt x="244" y="54"/>
                    <a:pt x="257" y="62"/>
                  </a:cubicBezTo>
                  <a:cubicBezTo>
                    <a:pt x="260" y="71"/>
                    <a:pt x="249" y="69"/>
                    <a:pt x="248" y="74"/>
                  </a:cubicBezTo>
                  <a:close/>
                </a:path>
              </a:pathLst>
            </a:custGeom>
            <a:solidFill>
              <a:srgbClr val="B2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1DE442D4-6D01-2202-7659-C9C84274D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12"/>
              <a:ext cx="250" cy="230"/>
            </a:xfrm>
            <a:custGeom>
              <a:avLst/>
              <a:gdLst>
                <a:gd name="T0" fmla="*/ 73 w 236"/>
                <a:gd name="T1" fmla="*/ 217 h 217"/>
                <a:gd name="T2" fmla="*/ 55 w 236"/>
                <a:gd name="T3" fmla="*/ 41 h 217"/>
                <a:gd name="T4" fmla="*/ 76 w 236"/>
                <a:gd name="T5" fmla="*/ 25 h 217"/>
                <a:gd name="T6" fmla="*/ 111 w 236"/>
                <a:gd name="T7" fmla="*/ 11 h 217"/>
                <a:gd name="T8" fmla="*/ 119 w 236"/>
                <a:gd name="T9" fmla="*/ 8 h 217"/>
                <a:gd name="T10" fmla="*/ 159 w 236"/>
                <a:gd name="T11" fmla="*/ 11 h 217"/>
                <a:gd name="T12" fmla="*/ 183 w 236"/>
                <a:gd name="T13" fmla="*/ 20 h 217"/>
                <a:gd name="T14" fmla="*/ 207 w 236"/>
                <a:gd name="T15" fmla="*/ 32 h 217"/>
                <a:gd name="T16" fmla="*/ 219 w 236"/>
                <a:gd name="T17" fmla="*/ 43 h 217"/>
                <a:gd name="T18" fmla="*/ 223 w 236"/>
                <a:gd name="T19" fmla="*/ 48 h 217"/>
                <a:gd name="T20" fmla="*/ 200 w 236"/>
                <a:gd name="T21" fmla="*/ 168 h 217"/>
                <a:gd name="T22" fmla="*/ 172 w 236"/>
                <a:gd name="T23" fmla="*/ 187 h 217"/>
                <a:gd name="T24" fmla="*/ 161 w 236"/>
                <a:gd name="T25" fmla="*/ 181 h 217"/>
                <a:gd name="T26" fmla="*/ 165 w 236"/>
                <a:gd name="T27" fmla="*/ 169 h 217"/>
                <a:gd name="T28" fmla="*/ 189 w 236"/>
                <a:gd name="T29" fmla="*/ 116 h 217"/>
                <a:gd name="T30" fmla="*/ 189 w 236"/>
                <a:gd name="T31" fmla="*/ 101 h 217"/>
                <a:gd name="T32" fmla="*/ 129 w 236"/>
                <a:gd name="T33" fmla="*/ 42 h 217"/>
                <a:gd name="T34" fmla="*/ 94 w 236"/>
                <a:gd name="T35" fmla="*/ 63 h 217"/>
                <a:gd name="T36" fmla="*/ 89 w 236"/>
                <a:gd name="T37" fmla="*/ 154 h 217"/>
                <a:gd name="T38" fmla="*/ 109 w 236"/>
                <a:gd name="T39" fmla="*/ 179 h 217"/>
                <a:gd name="T40" fmla="*/ 73 w 236"/>
                <a:gd name="T4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217">
                  <a:moveTo>
                    <a:pt x="73" y="217"/>
                  </a:moveTo>
                  <a:cubicBezTo>
                    <a:pt x="20" y="189"/>
                    <a:pt x="0" y="98"/>
                    <a:pt x="55" y="41"/>
                  </a:cubicBezTo>
                  <a:cubicBezTo>
                    <a:pt x="62" y="36"/>
                    <a:pt x="69" y="30"/>
                    <a:pt x="76" y="25"/>
                  </a:cubicBezTo>
                  <a:cubicBezTo>
                    <a:pt x="83" y="10"/>
                    <a:pt x="97" y="11"/>
                    <a:pt x="111" y="11"/>
                  </a:cubicBezTo>
                  <a:cubicBezTo>
                    <a:pt x="113" y="10"/>
                    <a:pt x="116" y="9"/>
                    <a:pt x="119" y="8"/>
                  </a:cubicBezTo>
                  <a:cubicBezTo>
                    <a:pt x="133" y="2"/>
                    <a:pt x="146" y="0"/>
                    <a:pt x="159" y="11"/>
                  </a:cubicBezTo>
                  <a:cubicBezTo>
                    <a:pt x="167" y="14"/>
                    <a:pt x="175" y="17"/>
                    <a:pt x="183" y="20"/>
                  </a:cubicBezTo>
                  <a:cubicBezTo>
                    <a:pt x="195" y="16"/>
                    <a:pt x="202" y="22"/>
                    <a:pt x="207" y="32"/>
                  </a:cubicBezTo>
                  <a:cubicBezTo>
                    <a:pt x="209" y="38"/>
                    <a:pt x="213" y="41"/>
                    <a:pt x="219" y="43"/>
                  </a:cubicBezTo>
                  <a:cubicBezTo>
                    <a:pt x="221" y="45"/>
                    <a:pt x="222" y="46"/>
                    <a:pt x="223" y="48"/>
                  </a:cubicBezTo>
                  <a:cubicBezTo>
                    <a:pt x="236" y="92"/>
                    <a:pt x="230" y="132"/>
                    <a:pt x="200" y="168"/>
                  </a:cubicBezTo>
                  <a:cubicBezTo>
                    <a:pt x="193" y="177"/>
                    <a:pt x="185" y="186"/>
                    <a:pt x="172" y="187"/>
                  </a:cubicBezTo>
                  <a:cubicBezTo>
                    <a:pt x="167" y="187"/>
                    <a:pt x="164" y="185"/>
                    <a:pt x="161" y="181"/>
                  </a:cubicBezTo>
                  <a:cubicBezTo>
                    <a:pt x="159" y="176"/>
                    <a:pt x="161" y="171"/>
                    <a:pt x="165" y="169"/>
                  </a:cubicBezTo>
                  <a:cubicBezTo>
                    <a:pt x="189" y="158"/>
                    <a:pt x="189" y="137"/>
                    <a:pt x="189" y="116"/>
                  </a:cubicBezTo>
                  <a:cubicBezTo>
                    <a:pt x="189" y="111"/>
                    <a:pt x="189" y="106"/>
                    <a:pt x="189" y="101"/>
                  </a:cubicBezTo>
                  <a:cubicBezTo>
                    <a:pt x="186" y="61"/>
                    <a:pt x="163" y="39"/>
                    <a:pt x="129" y="42"/>
                  </a:cubicBezTo>
                  <a:cubicBezTo>
                    <a:pt x="114" y="44"/>
                    <a:pt x="103" y="52"/>
                    <a:pt x="94" y="63"/>
                  </a:cubicBezTo>
                  <a:cubicBezTo>
                    <a:pt x="72" y="92"/>
                    <a:pt x="80" y="123"/>
                    <a:pt x="89" y="154"/>
                  </a:cubicBezTo>
                  <a:cubicBezTo>
                    <a:pt x="92" y="165"/>
                    <a:pt x="109" y="165"/>
                    <a:pt x="109" y="179"/>
                  </a:cubicBezTo>
                  <a:cubicBezTo>
                    <a:pt x="98" y="193"/>
                    <a:pt x="87" y="206"/>
                    <a:pt x="73" y="217"/>
                  </a:cubicBezTo>
                  <a:close/>
                </a:path>
              </a:pathLst>
            </a:custGeom>
            <a:solidFill>
              <a:srgbClr val="81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D7947769-ED15-19AF-9C3F-3B7401917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944"/>
              <a:ext cx="313" cy="286"/>
            </a:xfrm>
            <a:custGeom>
              <a:avLst/>
              <a:gdLst>
                <a:gd name="T0" fmla="*/ 143 w 295"/>
                <a:gd name="T1" fmla="*/ 43 h 269"/>
                <a:gd name="T2" fmla="*/ 148 w 295"/>
                <a:gd name="T3" fmla="*/ 62 h 269"/>
                <a:gd name="T4" fmla="*/ 168 w 295"/>
                <a:gd name="T5" fmla="*/ 58 h 269"/>
                <a:gd name="T6" fmla="*/ 196 w 295"/>
                <a:gd name="T7" fmla="*/ 6 h 269"/>
                <a:gd name="T8" fmla="*/ 201 w 295"/>
                <a:gd name="T9" fmla="*/ 18 h 269"/>
                <a:gd name="T10" fmla="*/ 180 w 295"/>
                <a:gd name="T11" fmla="*/ 93 h 269"/>
                <a:gd name="T12" fmla="*/ 288 w 295"/>
                <a:gd name="T13" fmla="*/ 5 h 269"/>
                <a:gd name="T14" fmla="*/ 295 w 295"/>
                <a:gd name="T15" fmla="*/ 2 h 269"/>
                <a:gd name="T16" fmla="*/ 235 w 295"/>
                <a:gd name="T17" fmla="*/ 77 h 269"/>
                <a:gd name="T18" fmla="*/ 219 w 295"/>
                <a:gd name="T19" fmla="*/ 97 h 269"/>
                <a:gd name="T20" fmla="*/ 244 w 295"/>
                <a:gd name="T21" fmla="*/ 98 h 269"/>
                <a:gd name="T22" fmla="*/ 283 w 295"/>
                <a:gd name="T23" fmla="*/ 94 h 269"/>
                <a:gd name="T24" fmla="*/ 275 w 295"/>
                <a:gd name="T25" fmla="*/ 101 h 269"/>
                <a:gd name="T26" fmla="*/ 204 w 295"/>
                <a:gd name="T27" fmla="*/ 112 h 269"/>
                <a:gd name="T28" fmla="*/ 149 w 295"/>
                <a:gd name="T29" fmla="*/ 151 h 269"/>
                <a:gd name="T30" fmla="*/ 68 w 295"/>
                <a:gd name="T31" fmla="*/ 251 h 269"/>
                <a:gd name="T32" fmla="*/ 36 w 295"/>
                <a:gd name="T33" fmla="*/ 257 h 269"/>
                <a:gd name="T34" fmla="*/ 42 w 295"/>
                <a:gd name="T35" fmla="*/ 227 h 269"/>
                <a:gd name="T36" fmla="*/ 44 w 295"/>
                <a:gd name="T37" fmla="*/ 202 h 269"/>
                <a:gd name="T38" fmla="*/ 16 w 295"/>
                <a:gd name="T39" fmla="*/ 166 h 269"/>
                <a:gd name="T40" fmla="*/ 0 w 295"/>
                <a:gd name="T41" fmla="*/ 137 h 269"/>
                <a:gd name="T42" fmla="*/ 11 w 295"/>
                <a:gd name="T43" fmla="*/ 143 h 269"/>
                <a:gd name="T44" fmla="*/ 35 w 295"/>
                <a:gd name="T45" fmla="*/ 162 h 269"/>
                <a:gd name="T46" fmla="*/ 40 w 295"/>
                <a:gd name="T47" fmla="*/ 142 h 269"/>
                <a:gd name="T48" fmla="*/ 50 w 295"/>
                <a:gd name="T49" fmla="*/ 93 h 269"/>
                <a:gd name="T50" fmla="*/ 59 w 295"/>
                <a:gd name="T51" fmla="*/ 163 h 269"/>
                <a:gd name="T52" fmla="*/ 68 w 295"/>
                <a:gd name="T53" fmla="*/ 199 h 269"/>
                <a:gd name="T54" fmla="*/ 95 w 295"/>
                <a:gd name="T55" fmla="*/ 176 h 269"/>
                <a:gd name="T56" fmla="*/ 145 w 295"/>
                <a:gd name="T57" fmla="*/ 106 h 269"/>
                <a:gd name="T58" fmla="*/ 146 w 295"/>
                <a:gd name="T59" fmla="*/ 87 h 269"/>
                <a:gd name="T60" fmla="*/ 139 w 295"/>
                <a:gd name="T61" fmla="*/ 50 h 269"/>
                <a:gd name="T62" fmla="*/ 143 w 295"/>
                <a:gd name="T63" fmla="*/ 4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5" h="269">
                  <a:moveTo>
                    <a:pt x="143" y="43"/>
                  </a:moveTo>
                  <a:cubicBezTo>
                    <a:pt x="145" y="49"/>
                    <a:pt x="147" y="56"/>
                    <a:pt x="148" y="62"/>
                  </a:cubicBezTo>
                  <a:cubicBezTo>
                    <a:pt x="157" y="75"/>
                    <a:pt x="162" y="62"/>
                    <a:pt x="168" y="58"/>
                  </a:cubicBezTo>
                  <a:cubicBezTo>
                    <a:pt x="177" y="41"/>
                    <a:pt x="186" y="23"/>
                    <a:pt x="196" y="6"/>
                  </a:cubicBezTo>
                  <a:cubicBezTo>
                    <a:pt x="205" y="7"/>
                    <a:pt x="201" y="13"/>
                    <a:pt x="201" y="18"/>
                  </a:cubicBezTo>
                  <a:cubicBezTo>
                    <a:pt x="198" y="42"/>
                    <a:pt x="188" y="64"/>
                    <a:pt x="180" y="93"/>
                  </a:cubicBezTo>
                  <a:cubicBezTo>
                    <a:pt x="222" y="66"/>
                    <a:pt x="253" y="34"/>
                    <a:pt x="288" y="5"/>
                  </a:cubicBezTo>
                  <a:cubicBezTo>
                    <a:pt x="290" y="4"/>
                    <a:pt x="291" y="0"/>
                    <a:pt x="295" y="2"/>
                  </a:cubicBezTo>
                  <a:cubicBezTo>
                    <a:pt x="282" y="33"/>
                    <a:pt x="257" y="54"/>
                    <a:pt x="235" y="77"/>
                  </a:cubicBezTo>
                  <a:cubicBezTo>
                    <a:pt x="229" y="83"/>
                    <a:pt x="216" y="89"/>
                    <a:pt x="219" y="97"/>
                  </a:cubicBezTo>
                  <a:cubicBezTo>
                    <a:pt x="224" y="108"/>
                    <a:pt x="236" y="98"/>
                    <a:pt x="244" y="98"/>
                  </a:cubicBezTo>
                  <a:cubicBezTo>
                    <a:pt x="257" y="98"/>
                    <a:pt x="270" y="95"/>
                    <a:pt x="283" y="94"/>
                  </a:cubicBezTo>
                  <a:cubicBezTo>
                    <a:pt x="286" y="102"/>
                    <a:pt x="278" y="99"/>
                    <a:pt x="275" y="101"/>
                  </a:cubicBezTo>
                  <a:cubicBezTo>
                    <a:pt x="251" y="106"/>
                    <a:pt x="227" y="108"/>
                    <a:pt x="204" y="112"/>
                  </a:cubicBezTo>
                  <a:cubicBezTo>
                    <a:pt x="183" y="116"/>
                    <a:pt x="162" y="131"/>
                    <a:pt x="149" y="151"/>
                  </a:cubicBezTo>
                  <a:cubicBezTo>
                    <a:pt x="126" y="188"/>
                    <a:pt x="99" y="221"/>
                    <a:pt x="68" y="251"/>
                  </a:cubicBezTo>
                  <a:cubicBezTo>
                    <a:pt x="58" y="261"/>
                    <a:pt x="47" y="269"/>
                    <a:pt x="36" y="257"/>
                  </a:cubicBezTo>
                  <a:cubicBezTo>
                    <a:pt x="26" y="247"/>
                    <a:pt x="31" y="235"/>
                    <a:pt x="42" y="227"/>
                  </a:cubicBezTo>
                  <a:cubicBezTo>
                    <a:pt x="51" y="219"/>
                    <a:pt x="49" y="210"/>
                    <a:pt x="44" y="202"/>
                  </a:cubicBezTo>
                  <a:cubicBezTo>
                    <a:pt x="35" y="190"/>
                    <a:pt x="21" y="181"/>
                    <a:pt x="16" y="166"/>
                  </a:cubicBezTo>
                  <a:cubicBezTo>
                    <a:pt x="12" y="156"/>
                    <a:pt x="3" y="149"/>
                    <a:pt x="0" y="137"/>
                  </a:cubicBezTo>
                  <a:cubicBezTo>
                    <a:pt x="6" y="135"/>
                    <a:pt x="7" y="142"/>
                    <a:pt x="11" y="143"/>
                  </a:cubicBezTo>
                  <a:cubicBezTo>
                    <a:pt x="23" y="144"/>
                    <a:pt x="25" y="156"/>
                    <a:pt x="35" y="162"/>
                  </a:cubicBezTo>
                  <a:cubicBezTo>
                    <a:pt x="37" y="155"/>
                    <a:pt x="33" y="147"/>
                    <a:pt x="40" y="142"/>
                  </a:cubicBezTo>
                  <a:cubicBezTo>
                    <a:pt x="47" y="127"/>
                    <a:pt x="40" y="109"/>
                    <a:pt x="50" y="93"/>
                  </a:cubicBezTo>
                  <a:cubicBezTo>
                    <a:pt x="53" y="116"/>
                    <a:pt x="57" y="140"/>
                    <a:pt x="59" y="163"/>
                  </a:cubicBezTo>
                  <a:cubicBezTo>
                    <a:pt x="61" y="176"/>
                    <a:pt x="59" y="195"/>
                    <a:pt x="68" y="199"/>
                  </a:cubicBezTo>
                  <a:cubicBezTo>
                    <a:pt x="77" y="202"/>
                    <a:pt x="87" y="185"/>
                    <a:pt x="95" y="176"/>
                  </a:cubicBezTo>
                  <a:cubicBezTo>
                    <a:pt x="116" y="155"/>
                    <a:pt x="130" y="130"/>
                    <a:pt x="145" y="106"/>
                  </a:cubicBezTo>
                  <a:cubicBezTo>
                    <a:pt x="149" y="100"/>
                    <a:pt x="149" y="93"/>
                    <a:pt x="146" y="87"/>
                  </a:cubicBezTo>
                  <a:cubicBezTo>
                    <a:pt x="142" y="75"/>
                    <a:pt x="139" y="63"/>
                    <a:pt x="139" y="50"/>
                  </a:cubicBezTo>
                  <a:cubicBezTo>
                    <a:pt x="137" y="46"/>
                    <a:pt x="136" y="42"/>
                    <a:pt x="143" y="43"/>
                  </a:cubicBezTo>
                  <a:close/>
                </a:path>
              </a:pathLst>
            </a:custGeom>
            <a:solidFill>
              <a:srgbClr val="B2B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A61D06AE-7396-1AF0-F413-C3D63CA1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57"/>
              <a:ext cx="231" cy="238"/>
            </a:xfrm>
            <a:custGeom>
              <a:avLst/>
              <a:gdLst>
                <a:gd name="T0" fmla="*/ 20 w 217"/>
                <a:gd name="T1" fmla="*/ 67 h 224"/>
                <a:gd name="T2" fmla="*/ 59 w 217"/>
                <a:gd name="T3" fmla="*/ 31 h 224"/>
                <a:gd name="T4" fmla="*/ 208 w 217"/>
                <a:gd name="T5" fmla="*/ 59 h 224"/>
                <a:gd name="T6" fmla="*/ 212 w 217"/>
                <a:gd name="T7" fmla="*/ 95 h 224"/>
                <a:gd name="T8" fmla="*/ 208 w 217"/>
                <a:gd name="T9" fmla="*/ 110 h 224"/>
                <a:gd name="T10" fmla="*/ 191 w 217"/>
                <a:gd name="T11" fmla="*/ 89 h 224"/>
                <a:gd name="T12" fmla="*/ 155 w 217"/>
                <a:gd name="T13" fmla="*/ 64 h 224"/>
                <a:gd name="T14" fmla="*/ 138 w 217"/>
                <a:gd name="T15" fmla="*/ 62 h 224"/>
                <a:gd name="T16" fmla="*/ 101 w 217"/>
                <a:gd name="T17" fmla="*/ 63 h 224"/>
                <a:gd name="T18" fmla="*/ 78 w 217"/>
                <a:gd name="T19" fmla="*/ 62 h 224"/>
                <a:gd name="T20" fmla="*/ 47 w 217"/>
                <a:gd name="T21" fmla="*/ 80 h 224"/>
                <a:gd name="T22" fmla="*/ 37 w 217"/>
                <a:gd name="T23" fmla="*/ 111 h 224"/>
                <a:gd name="T24" fmla="*/ 47 w 217"/>
                <a:gd name="T25" fmla="*/ 121 h 224"/>
                <a:gd name="T26" fmla="*/ 58 w 217"/>
                <a:gd name="T27" fmla="*/ 116 h 224"/>
                <a:gd name="T28" fmla="*/ 74 w 217"/>
                <a:gd name="T29" fmla="*/ 122 h 224"/>
                <a:gd name="T30" fmla="*/ 97 w 217"/>
                <a:gd name="T31" fmla="*/ 162 h 224"/>
                <a:gd name="T32" fmla="*/ 103 w 217"/>
                <a:gd name="T33" fmla="*/ 187 h 224"/>
                <a:gd name="T34" fmla="*/ 60 w 217"/>
                <a:gd name="T35" fmla="*/ 224 h 224"/>
                <a:gd name="T36" fmla="*/ 25 w 217"/>
                <a:gd name="T37" fmla="*/ 200 h 224"/>
                <a:gd name="T38" fmla="*/ 5 w 217"/>
                <a:gd name="T39" fmla="*/ 147 h 224"/>
                <a:gd name="T40" fmla="*/ 20 w 217"/>
                <a:gd name="T41" fmla="*/ 6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4">
                  <a:moveTo>
                    <a:pt x="20" y="67"/>
                  </a:moveTo>
                  <a:cubicBezTo>
                    <a:pt x="33" y="54"/>
                    <a:pt x="43" y="40"/>
                    <a:pt x="59" y="31"/>
                  </a:cubicBezTo>
                  <a:cubicBezTo>
                    <a:pt x="110" y="0"/>
                    <a:pt x="175" y="12"/>
                    <a:pt x="208" y="59"/>
                  </a:cubicBezTo>
                  <a:cubicBezTo>
                    <a:pt x="206" y="71"/>
                    <a:pt x="210" y="83"/>
                    <a:pt x="212" y="95"/>
                  </a:cubicBezTo>
                  <a:cubicBezTo>
                    <a:pt x="213" y="100"/>
                    <a:pt x="217" y="106"/>
                    <a:pt x="208" y="110"/>
                  </a:cubicBezTo>
                  <a:cubicBezTo>
                    <a:pt x="194" y="110"/>
                    <a:pt x="193" y="99"/>
                    <a:pt x="191" y="89"/>
                  </a:cubicBezTo>
                  <a:cubicBezTo>
                    <a:pt x="186" y="61"/>
                    <a:pt x="183" y="58"/>
                    <a:pt x="155" y="64"/>
                  </a:cubicBezTo>
                  <a:cubicBezTo>
                    <a:pt x="149" y="65"/>
                    <a:pt x="143" y="64"/>
                    <a:pt x="138" y="62"/>
                  </a:cubicBezTo>
                  <a:cubicBezTo>
                    <a:pt x="125" y="57"/>
                    <a:pt x="113" y="58"/>
                    <a:pt x="101" y="63"/>
                  </a:cubicBezTo>
                  <a:cubicBezTo>
                    <a:pt x="93" y="66"/>
                    <a:pt x="86" y="66"/>
                    <a:pt x="78" y="62"/>
                  </a:cubicBezTo>
                  <a:cubicBezTo>
                    <a:pt x="62" y="56"/>
                    <a:pt x="51" y="62"/>
                    <a:pt x="47" y="80"/>
                  </a:cubicBezTo>
                  <a:cubicBezTo>
                    <a:pt x="45" y="91"/>
                    <a:pt x="44" y="101"/>
                    <a:pt x="37" y="111"/>
                  </a:cubicBezTo>
                  <a:cubicBezTo>
                    <a:pt x="30" y="121"/>
                    <a:pt x="41" y="120"/>
                    <a:pt x="47" y="121"/>
                  </a:cubicBezTo>
                  <a:cubicBezTo>
                    <a:pt x="51" y="120"/>
                    <a:pt x="55" y="119"/>
                    <a:pt x="58" y="116"/>
                  </a:cubicBezTo>
                  <a:cubicBezTo>
                    <a:pt x="67" y="106"/>
                    <a:pt x="72" y="112"/>
                    <a:pt x="74" y="122"/>
                  </a:cubicBezTo>
                  <a:cubicBezTo>
                    <a:pt x="79" y="137"/>
                    <a:pt x="87" y="150"/>
                    <a:pt x="97" y="162"/>
                  </a:cubicBezTo>
                  <a:cubicBezTo>
                    <a:pt x="103" y="169"/>
                    <a:pt x="107" y="177"/>
                    <a:pt x="103" y="187"/>
                  </a:cubicBezTo>
                  <a:cubicBezTo>
                    <a:pt x="87" y="197"/>
                    <a:pt x="73" y="211"/>
                    <a:pt x="60" y="224"/>
                  </a:cubicBezTo>
                  <a:cubicBezTo>
                    <a:pt x="43" y="223"/>
                    <a:pt x="34" y="211"/>
                    <a:pt x="25" y="200"/>
                  </a:cubicBezTo>
                  <a:cubicBezTo>
                    <a:pt x="14" y="184"/>
                    <a:pt x="9" y="166"/>
                    <a:pt x="5" y="147"/>
                  </a:cubicBezTo>
                  <a:cubicBezTo>
                    <a:pt x="0" y="119"/>
                    <a:pt x="2" y="91"/>
                    <a:pt x="20" y="67"/>
                  </a:cubicBezTo>
                  <a:close/>
                </a:path>
              </a:pathLst>
            </a:custGeom>
            <a:solidFill>
              <a:srgbClr val="DEA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F7621854-1D67-A362-E380-F04555144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305"/>
              <a:ext cx="258" cy="293"/>
            </a:xfrm>
            <a:custGeom>
              <a:avLst/>
              <a:gdLst>
                <a:gd name="T0" fmla="*/ 115 w 243"/>
                <a:gd name="T1" fmla="*/ 220 h 276"/>
                <a:gd name="T2" fmla="*/ 33 w 243"/>
                <a:gd name="T3" fmla="*/ 268 h 276"/>
                <a:gd name="T4" fmla="*/ 9 w 243"/>
                <a:gd name="T5" fmla="*/ 267 h 276"/>
                <a:gd name="T6" fmla="*/ 11 w 243"/>
                <a:gd name="T7" fmla="*/ 243 h 276"/>
                <a:gd name="T8" fmla="*/ 76 w 243"/>
                <a:gd name="T9" fmla="*/ 168 h 276"/>
                <a:gd name="T10" fmla="*/ 76 w 243"/>
                <a:gd name="T11" fmla="*/ 100 h 276"/>
                <a:gd name="T12" fmla="*/ 72 w 243"/>
                <a:gd name="T13" fmla="*/ 68 h 276"/>
                <a:gd name="T14" fmla="*/ 72 w 243"/>
                <a:gd name="T15" fmla="*/ 56 h 276"/>
                <a:gd name="T16" fmla="*/ 72 w 243"/>
                <a:gd name="T17" fmla="*/ 20 h 276"/>
                <a:gd name="T18" fmla="*/ 72 w 243"/>
                <a:gd name="T19" fmla="*/ 17 h 276"/>
                <a:gd name="T20" fmla="*/ 80 w 243"/>
                <a:gd name="T21" fmla="*/ 0 h 276"/>
                <a:gd name="T22" fmla="*/ 107 w 243"/>
                <a:gd name="T23" fmla="*/ 115 h 276"/>
                <a:gd name="T24" fmla="*/ 148 w 243"/>
                <a:gd name="T25" fmla="*/ 13 h 276"/>
                <a:gd name="T26" fmla="*/ 157 w 243"/>
                <a:gd name="T27" fmla="*/ 27 h 276"/>
                <a:gd name="T28" fmla="*/ 155 w 243"/>
                <a:gd name="T29" fmla="*/ 55 h 276"/>
                <a:gd name="T30" fmla="*/ 179 w 243"/>
                <a:gd name="T31" fmla="*/ 48 h 276"/>
                <a:gd name="T32" fmla="*/ 119 w 243"/>
                <a:gd name="T33" fmla="*/ 145 h 276"/>
                <a:gd name="T34" fmla="*/ 92 w 243"/>
                <a:gd name="T35" fmla="*/ 202 h 276"/>
                <a:gd name="T36" fmla="*/ 200 w 243"/>
                <a:gd name="T37" fmla="*/ 148 h 276"/>
                <a:gd name="T38" fmla="*/ 203 w 243"/>
                <a:gd name="T39" fmla="*/ 156 h 276"/>
                <a:gd name="T40" fmla="*/ 190 w 243"/>
                <a:gd name="T41" fmla="*/ 175 h 276"/>
                <a:gd name="T42" fmla="*/ 226 w 243"/>
                <a:gd name="T43" fmla="*/ 184 h 276"/>
                <a:gd name="T44" fmla="*/ 243 w 243"/>
                <a:gd name="T45" fmla="*/ 196 h 276"/>
                <a:gd name="T46" fmla="*/ 206 w 243"/>
                <a:gd name="T47" fmla="*/ 194 h 276"/>
                <a:gd name="T48" fmla="*/ 115 w 243"/>
                <a:gd name="T49" fmla="*/ 22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3" h="276">
                  <a:moveTo>
                    <a:pt x="115" y="220"/>
                  </a:moveTo>
                  <a:cubicBezTo>
                    <a:pt x="87" y="235"/>
                    <a:pt x="55" y="241"/>
                    <a:pt x="33" y="268"/>
                  </a:cubicBezTo>
                  <a:cubicBezTo>
                    <a:pt x="27" y="276"/>
                    <a:pt x="16" y="275"/>
                    <a:pt x="9" y="267"/>
                  </a:cubicBezTo>
                  <a:cubicBezTo>
                    <a:pt x="0" y="259"/>
                    <a:pt x="3" y="251"/>
                    <a:pt x="11" y="243"/>
                  </a:cubicBezTo>
                  <a:cubicBezTo>
                    <a:pt x="34" y="220"/>
                    <a:pt x="60" y="198"/>
                    <a:pt x="76" y="168"/>
                  </a:cubicBezTo>
                  <a:cubicBezTo>
                    <a:pt x="98" y="145"/>
                    <a:pt x="80" y="123"/>
                    <a:pt x="76" y="100"/>
                  </a:cubicBezTo>
                  <a:cubicBezTo>
                    <a:pt x="67" y="90"/>
                    <a:pt x="70" y="79"/>
                    <a:pt x="72" y="68"/>
                  </a:cubicBezTo>
                  <a:cubicBezTo>
                    <a:pt x="72" y="64"/>
                    <a:pt x="72" y="60"/>
                    <a:pt x="72" y="56"/>
                  </a:cubicBezTo>
                  <a:cubicBezTo>
                    <a:pt x="63" y="44"/>
                    <a:pt x="65" y="32"/>
                    <a:pt x="72" y="20"/>
                  </a:cubicBezTo>
                  <a:cubicBezTo>
                    <a:pt x="72" y="19"/>
                    <a:pt x="72" y="18"/>
                    <a:pt x="72" y="17"/>
                  </a:cubicBezTo>
                  <a:cubicBezTo>
                    <a:pt x="77" y="13"/>
                    <a:pt x="68" y="2"/>
                    <a:pt x="80" y="0"/>
                  </a:cubicBezTo>
                  <a:cubicBezTo>
                    <a:pt x="85" y="39"/>
                    <a:pt x="93" y="76"/>
                    <a:pt x="107" y="115"/>
                  </a:cubicBezTo>
                  <a:cubicBezTo>
                    <a:pt x="121" y="81"/>
                    <a:pt x="134" y="47"/>
                    <a:pt x="148" y="13"/>
                  </a:cubicBezTo>
                  <a:cubicBezTo>
                    <a:pt x="158" y="13"/>
                    <a:pt x="156" y="22"/>
                    <a:pt x="157" y="27"/>
                  </a:cubicBezTo>
                  <a:cubicBezTo>
                    <a:pt x="158" y="36"/>
                    <a:pt x="156" y="46"/>
                    <a:pt x="155" y="55"/>
                  </a:cubicBezTo>
                  <a:cubicBezTo>
                    <a:pt x="164" y="55"/>
                    <a:pt x="169" y="41"/>
                    <a:pt x="179" y="48"/>
                  </a:cubicBezTo>
                  <a:cubicBezTo>
                    <a:pt x="146" y="72"/>
                    <a:pt x="133" y="108"/>
                    <a:pt x="119" y="145"/>
                  </a:cubicBezTo>
                  <a:cubicBezTo>
                    <a:pt x="111" y="164"/>
                    <a:pt x="100" y="181"/>
                    <a:pt x="92" y="202"/>
                  </a:cubicBezTo>
                  <a:cubicBezTo>
                    <a:pt x="128" y="184"/>
                    <a:pt x="164" y="166"/>
                    <a:pt x="200" y="148"/>
                  </a:cubicBezTo>
                  <a:cubicBezTo>
                    <a:pt x="207" y="148"/>
                    <a:pt x="204" y="153"/>
                    <a:pt x="203" y="156"/>
                  </a:cubicBezTo>
                  <a:cubicBezTo>
                    <a:pt x="200" y="163"/>
                    <a:pt x="192" y="166"/>
                    <a:pt x="190" y="175"/>
                  </a:cubicBezTo>
                  <a:cubicBezTo>
                    <a:pt x="201" y="180"/>
                    <a:pt x="214" y="181"/>
                    <a:pt x="226" y="184"/>
                  </a:cubicBezTo>
                  <a:cubicBezTo>
                    <a:pt x="232" y="186"/>
                    <a:pt x="242" y="185"/>
                    <a:pt x="243" y="196"/>
                  </a:cubicBezTo>
                  <a:cubicBezTo>
                    <a:pt x="231" y="196"/>
                    <a:pt x="217" y="199"/>
                    <a:pt x="206" y="194"/>
                  </a:cubicBezTo>
                  <a:cubicBezTo>
                    <a:pt x="168" y="178"/>
                    <a:pt x="141" y="196"/>
                    <a:pt x="115" y="220"/>
                  </a:cubicBezTo>
                  <a:close/>
                </a:path>
              </a:pathLst>
            </a:custGeom>
            <a:solidFill>
              <a:srgbClr val="B2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4D81228B-B8BC-373A-571A-9B09625D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000"/>
              <a:ext cx="179" cy="148"/>
            </a:xfrm>
            <a:custGeom>
              <a:avLst/>
              <a:gdLst>
                <a:gd name="T0" fmla="*/ 169 w 169"/>
                <a:gd name="T1" fmla="*/ 44 h 140"/>
                <a:gd name="T2" fmla="*/ 136 w 169"/>
                <a:gd name="T3" fmla="*/ 71 h 140"/>
                <a:gd name="T4" fmla="*/ 1 w 169"/>
                <a:gd name="T5" fmla="*/ 140 h 140"/>
                <a:gd name="T6" fmla="*/ 0 w 169"/>
                <a:gd name="T7" fmla="*/ 0 h 140"/>
                <a:gd name="T8" fmla="*/ 121 w 169"/>
                <a:gd name="T9" fmla="*/ 30 h 140"/>
                <a:gd name="T10" fmla="*/ 169 w 169"/>
                <a:gd name="T11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140">
                  <a:moveTo>
                    <a:pt x="169" y="44"/>
                  </a:moveTo>
                  <a:cubicBezTo>
                    <a:pt x="166" y="63"/>
                    <a:pt x="148" y="64"/>
                    <a:pt x="136" y="71"/>
                  </a:cubicBezTo>
                  <a:cubicBezTo>
                    <a:pt x="92" y="94"/>
                    <a:pt x="49" y="121"/>
                    <a:pt x="1" y="140"/>
                  </a:cubicBezTo>
                  <a:cubicBezTo>
                    <a:pt x="1" y="94"/>
                    <a:pt x="1" y="47"/>
                    <a:pt x="0" y="0"/>
                  </a:cubicBezTo>
                  <a:cubicBezTo>
                    <a:pt x="42" y="4"/>
                    <a:pt x="81" y="19"/>
                    <a:pt x="121" y="30"/>
                  </a:cubicBezTo>
                  <a:cubicBezTo>
                    <a:pt x="137" y="35"/>
                    <a:pt x="152" y="43"/>
                    <a:pt x="169" y="44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53D89E4B-441D-7D16-96AD-8E7C38CF2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48"/>
              <a:ext cx="212" cy="237"/>
            </a:xfrm>
            <a:custGeom>
              <a:avLst/>
              <a:gdLst>
                <a:gd name="T0" fmla="*/ 14 w 199"/>
                <a:gd name="T1" fmla="*/ 189 h 223"/>
                <a:gd name="T2" fmla="*/ 0 w 199"/>
                <a:gd name="T3" fmla="*/ 133 h 223"/>
                <a:gd name="T4" fmla="*/ 146 w 199"/>
                <a:gd name="T5" fmla="*/ 20 h 223"/>
                <a:gd name="T6" fmla="*/ 157 w 199"/>
                <a:gd name="T7" fmla="*/ 23 h 223"/>
                <a:gd name="T8" fmla="*/ 199 w 199"/>
                <a:gd name="T9" fmla="*/ 54 h 223"/>
                <a:gd name="T10" fmla="*/ 186 w 199"/>
                <a:gd name="T11" fmla="*/ 106 h 223"/>
                <a:gd name="T12" fmla="*/ 169 w 199"/>
                <a:gd name="T13" fmla="*/ 118 h 223"/>
                <a:gd name="T14" fmla="*/ 162 w 199"/>
                <a:gd name="T15" fmla="*/ 105 h 223"/>
                <a:gd name="T16" fmla="*/ 161 w 199"/>
                <a:gd name="T17" fmla="*/ 91 h 223"/>
                <a:gd name="T18" fmla="*/ 173 w 199"/>
                <a:gd name="T19" fmla="*/ 70 h 223"/>
                <a:gd name="T20" fmla="*/ 160 w 199"/>
                <a:gd name="T21" fmla="*/ 44 h 223"/>
                <a:gd name="T22" fmla="*/ 133 w 199"/>
                <a:gd name="T23" fmla="*/ 47 h 223"/>
                <a:gd name="T24" fmla="*/ 66 w 199"/>
                <a:gd name="T25" fmla="*/ 79 h 223"/>
                <a:gd name="T26" fmla="*/ 59 w 199"/>
                <a:gd name="T27" fmla="*/ 106 h 223"/>
                <a:gd name="T28" fmla="*/ 86 w 199"/>
                <a:gd name="T29" fmla="*/ 160 h 223"/>
                <a:gd name="T30" fmla="*/ 96 w 199"/>
                <a:gd name="T31" fmla="*/ 186 h 223"/>
                <a:gd name="T32" fmla="*/ 50 w 199"/>
                <a:gd name="T33" fmla="*/ 223 h 223"/>
                <a:gd name="T34" fmla="*/ 14 w 199"/>
                <a:gd name="T35" fmla="*/ 18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223">
                  <a:moveTo>
                    <a:pt x="14" y="189"/>
                  </a:moveTo>
                  <a:cubicBezTo>
                    <a:pt x="8" y="171"/>
                    <a:pt x="1" y="153"/>
                    <a:pt x="0" y="133"/>
                  </a:cubicBezTo>
                  <a:cubicBezTo>
                    <a:pt x="0" y="54"/>
                    <a:pt x="68" y="0"/>
                    <a:pt x="146" y="20"/>
                  </a:cubicBezTo>
                  <a:cubicBezTo>
                    <a:pt x="150" y="21"/>
                    <a:pt x="153" y="22"/>
                    <a:pt x="157" y="23"/>
                  </a:cubicBezTo>
                  <a:cubicBezTo>
                    <a:pt x="178" y="24"/>
                    <a:pt x="190" y="36"/>
                    <a:pt x="199" y="54"/>
                  </a:cubicBezTo>
                  <a:cubicBezTo>
                    <a:pt x="198" y="72"/>
                    <a:pt x="185" y="87"/>
                    <a:pt x="186" y="106"/>
                  </a:cubicBezTo>
                  <a:cubicBezTo>
                    <a:pt x="186" y="114"/>
                    <a:pt x="179" y="120"/>
                    <a:pt x="169" y="118"/>
                  </a:cubicBezTo>
                  <a:cubicBezTo>
                    <a:pt x="165" y="115"/>
                    <a:pt x="163" y="110"/>
                    <a:pt x="162" y="105"/>
                  </a:cubicBezTo>
                  <a:cubicBezTo>
                    <a:pt x="161" y="100"/>
                    <a:pt x="160" y="96"/>
                    <a:pt x="161" y="91"/>
                  </a:cubicBezTo>
                  <a:cubicBezTo>
                    <a:pt x="163" y="83"/>
                    <a:pt x="169" y="77"/>
                    <a:pt x="173" y="70"/>
                  </a:cubicBezTo>
                  <a:cubicBezTo>
                    <a:pt x="181" y="56"/>
                    <a:pt x="176" y="46"/>
                    <a:pt x="160" y="44"/>
                  </a:cubicBezTo>
                  <a:cubicBezTo>
                    <a:pt x="151" y="43"/>
                    <a:pt x="142" y="47"/>
                    <a:pt x="133" y="47"/>
                  </a:cubicBezTo>
                  <a:cubicBezTo>
                    <a:pt x="106" y="47"/>
                    <a:pt x="80" y="50"/>
                    <a:pt x="66" y="79"/>
                  </a:cubicBezTo>
                  <a:cubicBezTo>
                    <a:pt x="62" y="87"/>
                    <a:pt x="61" y="97"/>
                    <a:pt x="59" y="106"/>
                  </a:cubicBezTo>
                  <a:cubicBezTo>
                    <a:pt x="60" y="128"/>
                    <a:pt x="72" y="144"/>
                    <a:pt x="86" y="160"/>
                  </a:cubicBezTo>
                  <a:cubicBezTo>
                    <a:pt x="92" y="167"/>
                    <a:pt x="100" y="174"/>
                    <a:pt x="96" y="186"/>
                  </a:cubicBezTo>
                  <a:cubicBezTo>
                    <a:pt x="79" y="197"/>
                    <a:pt x="62" y="206"/>
                    <a:pt x="50" y="223"/>
                  </a:cubicBezTo>
                  <a:cubicBezTo>
                    <a:pt x="28" y="223"/>
                    <a:pt x="21" y="205"/>
                    <a:pt x="14" y="189"/>
                  </a:cubicBezTo>
                  <a:close/>
                </a:path>
              </a:pathLst>
            </a:custGeom>
            <a:solidFill>
              <a:srgbClr val="F1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3A50922F-ABAF-82F5-3675-6411E317A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000"/>
              <a:ext cx="179" cy="148"/>
            </a:xfrm>
            <a:custGeom>
              <a:avLst/>
              <a:gdLst>
                <a:gd name="T0" fmla="*/ 168 w 169"/>
                <a:gd name="T1" fmla="*/ 140 h 140"/>
                <a:gd name="T2" fmla="*/ 61 w 169"/>
                <a:gd name="T3" fmla="*/ 86 h 140"/>
                <a:gd name="T4" fmla="*/ 20 w 169"/>
                <a:gd name="T5" fmla="*/ 65 h 140"/>
                <a:gd name="T6" fmla="*/ 1 w 169"/>
                <a:gd name="T7" fmla="*/ 44 h 140"/>
                <a:gd name="T8" fmla="*/ 157 w 169"/>
                <a:gd name="T9" fmla="*/ 2 h 140"/>
                <a:gd name="T10" fmla="*/ 169 w 169"/>
                <a:gd name="T11" fmla="*/ 0 h 140"/>
                <a:gd name="T12" fmla="*/ 168 w 169"/>
                <a:gd name="T1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140">
                  <a:moveTo>
                    <a:pt x="168" y="140"/>
                  </a:moveTo>
                  <a:cubicBezTo>
                    <a:pt x="130" y="126"/>
                    <a:pt x="96" y="105"/>
                    <a:pt x="61" y="86"/>
                  </a:cubicBezTo>
                  <a:cubicBezTo>
                    <a:pt x="47" y="79"/>
                    <a:pt x="34" y="72"/>
                    <a:pt x="20" y="65"/>
                  </a:cubicBezTo>
                  <a:cubicBezTo>
                    <a:pt x="12" y="60"/>
                    <a:pt x="0" y="59"/>
                    <a:pt x="1" y="44"/>
                  </a:cubicBezTo>
                  <a:cubicBezTo>
                    <a:pt x="53" y="30"/>
                    <a:pt x="105" y="16"/>
                    <a:pt x="157" y="2"/>
                  </a:cubicBezTo>
                  <a:cubicBezTo>
                    <a:pt x="161" y="1"/>
                    <a:pt x="165" y="1"/>
                    <a:pt x="169" y="0"/>
                  </a:cubicBezTo>
                  <a:cubicBezTo>
                    <a:pt x="169" y="47"/>
                    <a:pt x="168" y="94"/>
                    <a:pt x="168" y="140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98D9723B-A8AB-A3F6-A025-E9D965CE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642"/>
              <a:ext cx="120" cy="226"/>
            </a:xfrm>
            <a:custGeom>
              <a:avLst/>
              <a:gdLst>
                <a:gd name="T0" fmla="*/ 0 w 113"/>
                <a:gd name="T1" fmla="*/ 176 h 213"/>
                <a:gd name="T2" fmla="*/ 10 w 113"/>
                <a:gd name="T3" fmla="*/ 162 h 213"/>
                <a:gd name="T4" fmla="*/ 66 w 113"/>
                <a:gd name="T5" fmla="*/ 13 h 213"/>
                <a:gd name="T6" fmla="*/ 73 w 113"/>
                <a:gd name="T7" fmla="*/ 3 h 213"/>
                <a:gd name="T8" fmla="*/ 84 w 113"/>
                <a:gd name="T9" fmla="*/ 15 h 213"/>
                <a:gd name="T10" fmla="*/ 84 w 113"/>
                <a:gd name="T11" fmla="*/ 15 h 213"/>
                <a:gd name="T12" fmla="*/ 91 w 113"/>
                <a:gd name="T13" fmla="*/ 143 h 213"/>
                <a:gd name="T14" fmla="*/ 89 w 113"/>
                <a:gd name="T15" fmla="*/ 151 h 213"/>
                <a:gd name="T16" fmla="*/ 72 w 113"/>
                <a:gd name="T17" fmla="*/ 179 h 213"/>
                <a:gd name="T18" fmla="*/ 56 w 113"/>
                <a:gd name="T19" fmla="*/ 197 h 213"/>
                <a:gd name="T20" fmla="*/ 34 w 113"/>
                <a:gd name="T21" fmla="*/ 213 h 213"/>
                <a:gd name="T22" fmla="*/ 0 w 113"/>
                <a:gd name="T23" fmla="*/ 17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213">
                  <a:moveTo>
                    <a:pt x="0" y="176"/>
                  </a:moveTo>
                  <a:cubicBezTo>
                    <a:pt x="1" y="169"/>
                    <a:pt x="5" y="166"/>
                    <a:pt x="10" y="162"/>
                  </a:cubicBezTo>
                  <a:cubicBezTo>
                    <a:pt x="57" y="123"/>
                    <a:pt x="77" y="74"/>
                    <a:pt x="66" y="13"/>
                  </a:cubicBezTo>
                  <a:cubicBezTo>
                    <a:pt x="65" y="8"/>
                    <a:pt x="61" y="0"/>
                    <a:pt x="73" y="3"/>
                  </a:cubicBezTo>
                  <a:cubicBezTo>
                    <a:pt x="81" y="3"/>
                    <a:pt x="82" y="10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107" y="57"/>
                    <a:pt x="113" y="99"/>
                    <a:pt x="91" y="143"/>
                  </a:cubicBezTo>
                  <a:cubicBezTo>
                    <a:pt x="88" y="145"/>
                    <a:pt x="88" y="148"/>
                    <a:pt x="89" y="151"/>
                  </a:cubicBezTo>
                  <a:cubicBezTo>
                    <a:pt x="85" y="161"/>
                    <a:pt x="80" y="171"/>
                    <a:pt x="72" y="179"/>
                  </a:cubicBezTo>
                  <a:cubicBezTo>
                    <a:pt x="66" y="185"/>
                    <a:pt x="61" y="191"/>
                    <a:pt x="56" y="197"/>
                  </a:cubicBezTo>
                  <a:cubicBezTo>
                    <a:pt x="49" y="204"/>
                    <a:pt x="45" y="213"/>
                    <a:pt x="34" y="213"/>
                  </a:cubicBezTo>
                  <a:cubicBezTo>
                    <a:pt x="19" y="204"/>
                    <a:pt x="9" y="191"/>
                    <a:pt x="0" y="176"/>
                  </a:cubicBezTo>
                  <a:close/>
                </a:path>
              </a:pathLst>
            </a:custGeom>
            <a:solidFill>
              <a:srgbClr val="F8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189EC0D-FE75-5B84-CD1A-D9CC1E8B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482"/>
              <a:ext cx="117" cy="234"/>
            </a:xfrm>
            <a:custGeom>
              <a:avLst/>
              <a:gdLst>
                <a:gd name="T0" fmla="*/ 11 w 110"/>
                <a:gd name="T1" fmla="*/ 160 h 221"/>
                <a:gd name="T2" fmla="*/ 19 w 110"/>
                <a:gd name="T3" fmla="*/ 161 h 221"/>
                <a:gd name="T4" fmla="*/ 65 w 110"/>
                <a:gd name="T5" fmla="*/ 28 h 221"/>
                <a:gd name="T6" fmla="*/ 63 w 110"/>
                <a:gd name="T7" fmla="*/ 0 h 221"/>
                <a:gd name="T8" fmla="*/ 70 w 110"/>
                <a:gd name="T9" fmla="*/ 187 h 221"/>
                <a:gd name="T10" fmla="*/ 34 w 110"/>
                <a:gd name="T11" fmla="*/ 221 h 221"/>
                <a:gd name="T12" fmla="*/ 2 w 110"/>
                <a:gd name="T13" fmla="*/ 178 h 221"/>
                <a:gd name="T14" fmla="*/ 11 w 110"/>
                <a:gd name="T15" fmla="*/ 16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221">
                  <a:moveTo>
                    <a:pt x="11" y="160"/>
                  </a:moveTo>
                  <a:cubicBezTo>
                    <a:pt x="12" y="170"/>
                    <a:pt x="17" y="164"/>
                    <a:pt x="19" y="161"/>
                  </a:cubicBezTo>
                  <a:cubicBezTo>
                    <a:pt x="57" y="124"/>
                    <a:pt x="71" y="80"/>
                    <a:pt x="65" y="28"/>
                  </a:cubicBezTo>
                  <a:cubicBezTo>
                    <a:pt x="64" y="19"/>
                    <a:pt x="58" y="10"/>
                    <a:pt x="63" y="0"/>
                  </a:cubicBezTo>
                  <a:cubicBezTo>
                    <a:pt x="110" y="60"/>
                    <a:pt x="108" y="123"/>
                    <a:pt x="70" y="187"/>
                  </a:cubicBezTo>
                  <a:cubicBezTo>
                    <a:pt x="62" y="203"/>
                    <a:pt x="53" y="218"/>
                    <a:pt x="34" y="221"/>
                  </a:cubicBezTo>
                  <a:cubicBezTo>
                    <a:pt x="22" y="207"/>
                    <a:pt x="12" y="193"/>
                    <a:pt x="2" y="178"/>
                  </a:cubicBezTo>
                  <a:cubicBezTo>
                    <a:pt x="2" y="170"/>
                    <a:pt x="0" y="162"/>
                    <a:pt x="11" y="160"/>
                  </a:cubicBezTo>
                  <a:close/>
                </a:path>
              </a:pathLst>
            </a:custGeom>
            <a:solidFill>
              <a:srgbClr val="639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B3F8C00-751C-D570-45B0-00BA29A1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620"/>
              <a:ext cx="125" cy="173"/>
            </a:xfrm>
            <a:custGeom>
              <a:avLst/>
              <a:gdLst>
                <a:gd name="T0" fmla="*/ 76 w 118"/>
                <a:gd name="T1" fmla="*/ 48 h 163"/>
                <a:gd name="T2" fmla="*/ 69 w 118"/>
                <a:gd name="T3" fmla="*/ 17 h 163"/>
                <a:gd name="T4" fmla="*/ 75 w 118"/>
                <a:gd name="T5" fmla="*/ 0 h 163"/>
                <a:gd name="T6" fmla="*/ 48 w 118"/>
                <a:gd name="T7" fmla="*/ 163 h 163"/>
                <a:gd name="T8" fmla="*/ 1 w 118"/>
                <a:gd name="T9" fmla="*/ 127 h 163"/>
                <a:gd name="T10" fmla="*/ 1 w 118"/>
                <a:gd name="T11" fmla="*/ 125 h 163"/>
                <a:gd name="T12" fmla="*/ 46 w 118"/>
                <a:gd name="T13" fmla="*/ 58 h 163"/>
                <a:gd name="T14" fmla="*/ 76 w 118"/>
                <a:gd name="T1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63">
                  <a:moveTo>
                    <a:pt x="76" y="48"/>
                  </a:moveTo>
                  <a:cubicBezTo>
                    <a:pt x="74" y="38"/>
                    <a:pt x="72" y="27"/>
                    <a:pt x="69" y="17"/>
                  </a:cubicBezTo>
                  <a:cubicBezTo>
                    <a:pt x="67" y="9"/>
                    <a:pt x="68" y="4"/>
                    <a:pt x="75" y="0"/>
                  </a:cubicBezTo>
                  <a:cubicBezTo>
                    <a:pt x="118" y="50"/>
                    <a:pt x="103" y="137"/>
                    <a:pt x="48" y="163"/>
                  </a:cubicBezTo>
                  <a:cubicBezTo>
                    <a:pt x="33" y="150"/>
                    <a:pt x="17" y="138"/>
                    <a:pt x="1" y="127"/>
                  </a:cubicBezTo>
                  <a:cubicBezTo>
                    <a:pt x="1" y="127"/>
                    <a:pt x="0" y="126"/>
                    <a:pt x="1" y="125"/>
                  </a:cubicBezTo>
                  <a:cubicBezTo>
                    <a:pt x="11" y="99"/>
                    <a:pt x="24" y="76"/>
                    <a:pt x="46" y="58"/>
                  </a:cubicBezTo>
                  <a:cubicBezTo>
                    <a:pt x="58" y="61"/>
                    <a:pt x="71" y="68"/>
                    <a:pt x="76" y="48"/>
                  </a:cubicBezTo>
                  <a:close/>
                </a:path>
              </a:pathLst>
            </a:custGeom>
            <a:solidFill>
              <a:srgbClr val="D69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7E7BA0F6-B680-EDCB-7369-EDAA8E5C4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45"/>
              <a:ext cx="93" cy="132"/>
            </a:xfrm>
            <a:custGeom>
              <a:avLst/>
              <a:gdLst>
                <a:gd name="T0" fmla="*/ 3 w 87"/>
                <a:gd name="T1" fmla="*/ 17 h 125"/>
                <a:gd name="T2" fmla="*/ 20 w 87"/>
                <a:gd name="T3" fmla="*/ 8 h 125"/>
                <a:gd name="T4" fmla="*/ 76 w 87"/>
                <a:gd name="T5" fmla="*/ 65 h 125"/>
                <a:gd name="T6" fmla="*/ 59 w 87"/>
                <a:gd name="T7" fmla="*/ 121 h 125"/>
                <a:gd name="T8" fmla="*/ 59 w 87"/>
                <a:gd name="T9" fmla="*/ 121 h 125"/>
                <a:gd name="T10" fmla="*/ 23 w 87"/>
                <a:gd name="T11" fmla="*/ 118 h 125"/>
                <a:gd name="T12" fmla="*/ 3 w 87"/>
                <a:gd name="T13" fmla="*/ 89 h 125"/>
                <a:gd name="T14" fmla="*/ 3 w 87"/>
                <a:gd name="T15" fmla="*/ 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125">
                  <a:moveTo>
                    <a:pt x="3" y="17"/>
                  </a:moveTo>
                  <a:cubicBezTo>
                    <a:pt x="2" y="1"/>
                    <a:pt x="8" y="0"/>
                    <a:pt x="20" y="8"/>
                  </a:cubicBezTo>
                  <a:cubicBezTo>
                    <a:pt x="43" y="24"/>
                    <a:pt x="63" y="41"/>
                    <a:pt x="76" y="65"/>
                  </a:cubicBezTo>
                  <a:cubicBezTo>
                    <a:pt x="87" y="85"/>
                    <a:pt x="82" y="10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46" y="125"/>
                    <a:pt x="34" y="125"/>
                    <a:pt x="23" y="118"/>
                  </a:cubicBezTo>
                  <a:cubicBezTo>
                    <a:pt x="13" y="111"/>
                    <a:pt x="6" y="102"/>
                    <a:pt x="3" y="89"/>
                  </a:cubicBezTo>
                  <a:cubicBezTo>
                    <a:pt x="0" y="65"/>
                    <a:pt x="0" y="41"/>
                    <a:pt x="3" y="17"/>
                  </a:cubicBezTo>
                  <a:close/>
                </a:path>
              </a:pathLst>
            </a:custGeom>
            <a:solidFill>
              <a:srgbClr val="9C9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88943DAA-BDC2-4A88-8757-7355C77A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237"/>
              <a:ext cx="113" cy="108"/>
            </a:xfrm>
            <a:custGeom>
              <a:avLst/>
              <a:gdLst>
                <a:gd name="T0" fmla="*/ 1 w 107"/>
                <a:gd name="T1" fmla="*/ 50 h 101"/>
                <a:gd name="T2" fmla="*/ 96 w 107"/>
                <a:gd name="T3" fmla="*/ 2 h 101"/>
                <a:gd name="T4" fmla="*/ 103 w 107"/>
                <a:gd name="T5" fmla="*/ 15 h 101"/>
                <a:gd name="T6" fmla="*/ 75 w 107"/>
                <a:gd name="T7" fmla="*/ 74 h 101"/>
                <a:gd name="T8" fmla="*/ 27 w 107"/>
                <a:gd name="T9" fmla="*/ 94 h 101"/>
                <a:gd name="T10" fmla="*/ 1 w 107"/>
                <a:gd name="T11" fmla="*/ 50 h 101"/>
                <a:gd name="T12" fmla="*/ 1 w 107"/>
                <a:gd name="T13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01">
                  <a:moveTo>
                    <a:pt x="1" y="50"/>
                  </a:moveTo>
                  <a:cubicBezTo>
                    <a:pt x="21" y="11"/>
                    <a:pt x="59" y="8"/>
                    <a:pt x="96" y="2"/>
                  </a:cubicBezTo>
                  <a:cubicBezTo>
                    <a:pt x="107" y="0"/>
                    <a:pt x="105" y="8"/>
                    <a:pt x="103" y="15"/>
                  </a:cubicBezTo>
                  <a:cubicBezTo>
                    <a:pt x="97" y="36"/>
                    <a:pt x="88" y="56"/>
                    <a:pt x="75" y="74"/>
                  </a:cubicBezTo>
                  <a:cubicBezTo>
                    <a:pt x="61" y="93"/>
                    <a:pt x="45" y="101"/>
                    <a:pt x="27" y="94"/>
                  </a:cubicBezTo>
                  <a:cubicBezTo>
                    <a:pt x="7" y="87"/>
                    <a:pt x="0" y="71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9C9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EDA29BD9-E597-3958-4F0D-D1CED3CD4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811"/>
              <a:ext cx="88" cy="135"/>
            </a:xfrm>
            <a:custGeom>
              <a:avLst/>
              <a:gdLst>
                <a:gd name="T0" fmla="*/ 6 w 83"/>
                <a:gd name="T1" fmla="*/ 64 h 128"/>
                <a:gd name="T2" fmla="*/ 18 w 83"/>
                <a:gd name="T3" fmla="*/ 36 h 128"/>
                <a:gd name="T4" fmla="*/ 46 w 83"/>
                <a:gd name="T5" fmla="*/ 0 h 128"/>
                <a:gd name="T6" fmla="*/ 49 w 83"/>
                <a:gd name="T7" fmla="*/ 0 h 128"/>
                <a:gd name="T8" fmla="*/ 65 w 83"/>
                <a:gd name="T9" fmla="*/ 29 h 128"/>
                <a:gd name="T10" fmla="*/ 72 w 83"/>
                <a:gd name="T11" fmla="*/ 52 h 128"/>
                <a:gd name="T12" fmla="*/ 73 w 83"/>
                <a:gd name="T13" fmla="*/ 104 h 128"/>
                <a:gd name="T14" fmla="*/ 73 w 83"/>
                <a:gd name="T15" fmla="*/ 104 h 128"/>
                <a:gd name="T16" fmla="*/ 18 w 83"/>
                <a:gd name="T17" fmla="*/ 116 h 128"/>
                <a:gd name="T18" fmla="*/ 10 w 83"/>
                <a:gd name="T19" fmla="*/ 108 h 128"/>
                <a:gd name="T20" fmla="*/ 6 w 83"/>
                <a:gd name="T21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28">
                  <a:moveTo>
                    <a:pt x="6" y="64"/>
                  </a:moveTo>
                  <a:cubicBezTo>
                    <a:pt x="8" y="54"/>
                    <a:pt x="11" y="44"/>
                    <a:pt x="18" y="36"/>
                  </a:cubicBezTo>
                  <a:cubicBezTo>
                    <a:pt x="25" y="22"/>
                    <a:pt x="32" y="8"/>
                    <a:pt x="46" y="0"/>
                  </a:cubicBezTo>
                  <a:cubicBezTo>
                    <a:pt x="47" y="0"/>
                    <a:pt x="48" y="0"/>
                    <a:pt x="49" y="0"/>
                  </a:cubicBezTo>
                  <a:cubicBezTo>
                    <a:pt x="62" y="6"/>
                    <a:pt x="63" y="18"/>
                    <a:pt x="65" y="29"/>
                  </a:cubicBezTo>
                  <a:cubicBezTo>
                    <a:pt x="67" y="37"/>
                    <a:pt x="70" y="45"/>
                    <a:pt x="72" y="52"/>
                  </a:cubicBezTo>
                  <a:cubicBezTo>
                    <a:pt x="83" y="69"/>
                    <a:pt x="82" y="87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58" y="125"/>
                    <a:pt x="42" y="128"/>
                    <a:pt x="18" y="116"/>
                  </a:cubicBezTo>
                  <a:cubicBezTo>
                    <a:pt x="15" y="113"/>
                    <a:pt x="12" y="111"/>
                    <a:pt x="10" y="108"/>
                  </a:cubicBezTo>
                  <a:cubicBezTo>
                    <a:pt x="0" y="94"/>
                    <a:pt x="3" y="79"/>
                    <a:pt x="6" y="64"/>
                  </a:cubicBezTo>
                  <a:close/>
                </a:path>
              </a:pathLst>
            </a:custGeom>
            <a:solidFill>
              <a:srgbClr val="BCB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AA162B57-4F87-4EDA-EDC5-3EA66331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842"/>
              <a:ext cx="118" cy="116"/>
            </a:xfrm>
            <a:custGeom>
              <a:avLst/>
              <a:gdLst>
                <a:gd name="T0" fmla="*/ 12 w 111"/>
                <a:gd name="T1" fmla="*/ 46 h 109"/>
                <a:gd name="T2" fmla="*/ 16 w 111"/>
                <a:gd name="T3" fmla="*/ 41 h 109"/>
                <a:gd name="T4" fmla="*/ 48 w 111"/>
                <a:gd name="T5" fmla="*/ 18 h 109"/>
                <a:gd name="T6" fmla="*/ 48 w 111"/>
                <a:gd name="T7" fmla="*/ 18 h 109"/>
                <a:gd name="T8" fmla="*/ 94 w 111"/>
                <a:gd name="T9" fmla="*/ 1 h 109"/>
                <a:gd name="T10" fmla="*/ 107 w 111"/>
                <a:gd name="T11" fmla="*/ 9 h 109"/>
                <a:gd name="T12" fmla="*/ 62 w 111"/>
                <a:gd name="T13" fmla="*/ 100 h 109"/>
                <a:gd name="T14" fmla="*/ 28 w 111"/>
                <a:gd name="T15" fmla="*/ 98 h 109"/>
                <a:gd name="T16" fmla="*/ 27 w 111"/>
                <a:gd name="T17" fmla="*/ 98 h 109"/>
                <a:gd name="T18" fmla="*/ 12 w 111"/>
                <a:gd name="T19" fmla="*/ 4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09">
                  <a:moveTo>
                    <a:pt x="12" y="46"/>
                  </a:moveTo>
                  <a:cubicBezTo>
                    <a:pt x="13" y="44"/>
                    <a:pt x="14" y="43"/>
                    <a:pt x="16" y="41"/>
                  </a:cubicBezTo>
                  <a:cubicBezTo>
                    <a:pt x="22" y="28"/>
                    <a:pt x="34" y="22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62" y="9"/>
                    <a:pt x="78" y="5"/>
                    <a:pt x="94" y="1"/>
                  </a:cubicBezTo>
                  <a:cubicBezTo>
                    <a:pt x="101" y="0"/>
                    <a:pt x="106" y="1"/>
                    <a:pt x="107" y="9"/>
                  </a:cubicBezTo>
                  <a:cubicBezTo>
                    <a:pt x="111" y="35"/>
                    <a:pt x="85" y="86"/>
                    <a:pt x="62" y="100"/>
                  </a:cubicBezTo>
                  <a:cubicBezTo>
                    <a:pt x="49" y="107"/>
                    <a:pt x="38" y="109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5" y="88"/>
                    <a:pt x="0" y="72"/>
                    <a:pt x="12" y="46"/>
                  </a:cubicBezTo>
                  <a:close/>
                </a:path>
              </a:pathLst>
            </a:custGeom>
            <a:solidFill>
              <a:srgbClr val="BCB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98DE18E-7697-08C6-A447-22D070DD5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191"/>
              <a:ext cx="90" cy="131"/>
            </a:xfrm>
            <a:custGeom>
              <a:avLst/>
              <a:gdLst>
                <a:gd name="T0" fmla="*/ 74 w 85"/>
                <a:gd name="T1" fmla="*/ 34 h 124"/>
                <a:gd name="T2" fmla="*/ 77 w 85"/>
                <a:gd name="T3" fmla="*/ 49 h 124"/>
                <a:gd name="T4" fmla="*/ 80 w 85"/>
                <a:gd name="T5" fmla="*/ 100 h 124"/>
                <a:gd name="T6" fmla="*/ 35 w 85"/>
                <a:gd name="T7" fmla="*/ 117 h 124"/>
                <a:gd name="T8" fmla="*/ 13 w 85"/>
                <a:gd name="T9" fmla="*/ 60 h 124"/>
                <a:gd name="T10" fmla="*/ 55 w 85"/>
                <a:gd name="T11" fmla="*/ 0 h 124"/>
                <a:gd name="T12" fmla="*/ 74 w 85"/>
                <a:gd name="T13" fmla="*/ 3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24">
                  <a:moveTo>
                    <a:pt x="74" y="34"/>
                  </a:moveTo>
                  <a:cubicBezTo>
                    <a:pt x="81" y="38"/>
                    <a:pt x="76" y="44"/>
                    <a:pt x="77" y="49"/>
                  </a:cubicBezTo>
                  <a:cubicBezTo>
                    <a:pt x="85" y="65"/>
                    <a:pt x="82" y="83"/>
                    <a:pt x="80" y="100"/>
                  </a:cubicBezTo>
                  <a:cubicBezTo>
                    <a:pt x="77" y="118"/>
                    <a:pt x="56" y="124"/>
                    <a:pt x="35" y="117"/>
                  </a:cubicBezTo>
                  <a:cubicBezTo>
                    <a:pt x="9" y="105"/>
                    <a:pt x="0" y="85"/>
                    <a:pt x="13" y="60"/>
                  </a:cubicBezTo>
                  <a:cubicBezTo>
                    <a:pt x="23" y="38"/>
                    <a:pt x="35" y="16"/>
                    <a:pt x="55" y="0"/>
                  </a:cubicBezTo>
                  <a:cubicBezTo>
                    <a:pt x="76" y="3"/>
                    <a:pt x="69" y="22"/>
                    <a:pt x="74" y="34"/>
                  </a:cubicBezTo>
                  <a:close/>
                </a:path>
              </a:pathLst>
            </a:custGeom>
            <a:solidFill>
              <a:srgbClr val="9A9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AAC03011-A6E3-AA38-42E5-B55AF813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905"/>
              <a:ext cx="83" cy="130"/>
            </a:xfrm>
            <a:custGeom>
              <a:avLst/>
              <a:gdLst>
                <a:gd name="T0" fmla="*/ 11 w 78"/>
                <a:gd name="T1" fmla="*/ 103 h 122"/>
                <a:gd name="T2" fmla="*/ 11 w 78"/>
                <a:gd name="T3" fmla="*/ 55 h 122"/>
                <a:gd name="T4" fmla="*/ 11 w 78"/>
                <a:gd name="T5" fmla="*/ 55 h 122"/>
                <a:gd name="T6" fmla="*/ 49 w 78"/>
                <a:gd name="T7" fmla="*/ 0 h 122"/>
                <a:gd name="T8" fmla="*/ 77 w 78"/>
                <a:gd name="T9" fmla="*/ 77 h 122"/>
                <a:gd name="T10" fmla="*/ 56 w 78"/>
                <a:gd name="T11" fmla="*/ 112 h 122"/>
                <a:gd name="T12" fmla="*/ 11 w 78"/>
                <a:gd name="T13" fmla="*/ 102 h 122"/>
                <a:gd name="T14" fmla="*/ 11 w 78"/>
                <a:gd name="T15" fmla="*/ 10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2">
                  <a:moveTo>
                    <a:pt x="11" y="103"/>
                  </a:moveTo>
                  <a:cubicBezTo>
                    <a:pt x="0" y="87"/>
                    <a:pt x="7" y="71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23" y="36"/>
                    <a:pt x="30" y="15"/>
                    <a:pt x="49" y="0"/>
                  </a:cubicBezTo>
                  <a:cubicBezTo>
                    <a:pt x="66" y="23"/>
                    <a:pt x="74" y="50"/>
                    <a:pt x="77" y="77"/>
                  </a:cubicBezTo>
                  <a:cubicBezTo>
                    <a:pt x="78" y="92"/>
                    <a:pt x="71" y="105"/>
                    <a:pt x="56" y="112"/>
                  </a:cubicBezTo>
                  <a:cubicBezTo>
                    <a:pt x="37" y="122"/>
                    <a:pt x="24" y="115"/>
                    <a:pt x="11" y="102"/>
                  </a:cubicBezTo>
                  <a:lnTo>
                    <a:pt x="11" y="103"/>
                  </a:lnTo>
                  <a:close/>
                </a:path>
              </a:pathLst>
            </a:custGeom>
            <a:solidFill>
              <a:srgbClr val="9C9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E2AB23E-EF93-6AC2-D2D5-B4963E6ED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394"/>
              <a:ext cx="121" cy="95"/>
            </a:xfrm>
            <a:custGeom>
              <a:avLst/>
              <a:gdLst>
                <a:gd name="T0" fmla="*/ 114 w 114"/>
                <a:gd name="T1" fmla="*/ 12 h 89"/>
                <a:gd name="T2" fmla="*/ 65 w 114"/>
                <a:gd name="T3" fmla="*/ 72 h 89"/>
                <a:gd name="T4" fmla="*/ 24 w 114"/>
                <a:gd name="T5" fmla="*/ 81 h 89"/>
                <a:gd name="T6" fmla="*/ 6 w 114"/>
                <a:gd name="T7" fmla="*/ 36 h 89"/>
                <a:gd name="T8" fmla="*/ 26 w 114"/>
                <a:gd name="T9" fmla="*/ 12 h 89"/>
                <a:gd name="T10" fmla="*/ 99 w 114"/>
                <a:gd name="T11" fmla="*/ 2 h 89"/>
                <a:gd name="T12" fmla="*/ 114 w 114"/>
                <a:gd name="T13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9">
                  <a:moveTo>
                    <a:pt x="114" y="12"/>
                  </a:moveTo>
                  <a:cubicBezTo>
                    <a:pt x="100" y="34"/>
                    <a:pt x="86" y="56"/>
                    <a:pt x="65" y="72"/>
                  </a:cubicBezTo>
                  <a:cubicBezTo>
                    <a:pt x="54" y="86"/>
                    <a:pt x="40" y="89"/>
                    <a:pt x="24" y="81"/>
                  </a:cubicBezTo>
                  <a:cubicBezTo>
                    <a:pt x="7" y="72"/>
                    <a:pt x="0" y="54"/>
                    <a:pt x="6" y="36"/>
                  </a:cubicBezTo>
                  <a:cubicBezTo>
                    <a:pt x="8" y="25"/>
                    <a:pt x="15" y="16"/>
                    <a:pt x="26" y="12"/>
                  </a:cubicBezTo>
                  <a:cubicBezTo>
                    <a:pt x="49" y="0"/>
                    <a:pt x="74" y="1"/>
                    <a:pt x="99" y="2"/>
                  </a:cubicBezTo>
                  <a:cubicBezTo>
                    <a:pt x="105" y="2"/>
                    <a:pt x="113" y="2"/>
                    <a:pt x="114" y="12"/>
                  </a:cubicBezTo>
                  <a:close/>
                </a:path>
              </a:pathLst>
            </a:custGeom>
            <a:solidFill>
              <a:srgbClr val="9B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E56486D3-3325-274D-B3C1-06437036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754"/>
              <a:ext cx="129" cy="69"/>
            </a:xfrm>
            <a:custGeom>
              <a:avLst/>
              <a:gdLst>
                <a:gd name="T0" fmla="*/ 77 w 121"/>
                <a:gd name="T1" fmla="*/ 0 h 65"/>
                <a:gd name="T2" fmla="*/ 121 w 121"/>
                <a:gd name="T3" fmla="*/ 36 h 65"/>
                <a:gd name="T4" fmla="*/ 0 w 121"/>
                <a:gd name="T5" fmla="*/ 38 h 65"/>
                <a:gd name="T6" fmla="*/ 41 w 121"/>
                <a:gd name="T7" fmla="*/ 0 h 65"/>
                <a:gd name="T8" fmla="*/ 77 w 121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65">
                  <a:moveTo>
                    <a:pt x="77" y="0"/>
                  </a:moveTo>
                  <a:cubicBezTo>
                    <a:pt x="96" y="6"/>
                    <a:pt x="112" y="17"/>
                    <a:pt x="121" y="36"/>
                  </a:cubicBezTo>
                  <a:cubicBezTo>
                    <a:pt x="90" y="62"/>
                    <a:pt x="27" y="65"/>
                    <a:pt x="0" y="38"/>
                  </a:cubicBezTo>
                  <a:cubicBezTo>
                    <a:pt x="6" y="17"/>
                    <a:pt x="21" y="6"/>
                    <a:pt x="41" y="0"/>
                  </a:cubicBezTo>
                  <a:cubicBezTo>
                    <a:pt x="53" y="3"/>
                    <a:pt x="65" y="2"/>
                    <a:pt x="77" y="0"/>
                  </a:cubicBezTo>
                  <a:close/>
                </a:path>
              </a:pathLst>
            </a:custGeom>
            <a:solidFill>
              <a:srgbClr val="53B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E9CE4C94-205D-C99F-CC85-96E3BBED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236"/>
              <a:ext cx="130" cy="109"/>
            </a:xfrm>
            <a:custGeom>
              <a:avLst/>
              <a:gdLst>
                <a:gd name="T0" fmla="*/ 21 w 122"/>
                <a:gd name="T1" fmla="*/ 102 h 102"/>
                <a:gd name="T2" fmla="*/ 21 w 122"/>
                <a:gd name="T3" fmla="*/ 39 h 102"/>
                <a:gd name="T4" fmla="*/ 101 w 122"/>
                <a:gd name="T5" fmla="*/ 4 h 102"/>
                <a:gd name="T6" fmla="*/ 109 w 122"/>
                <a:gd name="T7" fmla="*/ 24 h 102"/>
                <a:gd name="T8" fmla="*/ 92 w 122"/>
                <a:gd name="T9" fmla="*/ 41 h 102"/>
                <a:gd name="T10" fmla="*/ 21 w 12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2">
                  <a:moveTo>
                    <a:pt x="21" y="102"/>
                  </a:moveTo>
                  <a:cubicBezTo>
                    <a:pt x="0" y="82"/>
                    <a:pt x="0" y="57"/>
                    <a:pt x="21" y="39"/>
                  </a:cubicBezTo>
                  <a:cubicBezTo>
                    <a:pt x="44" y="19"/>
                    <a:pt x="72" y="8"/>
                    <a:pt x="101" y="4"/>
                  </a:cubicBezTo>
                  <a:cubicBezTo>
                    <a:pt x="122" y="0"/>
                    <a:pt x="113" y="15"/>
                    <a:pt x="109" y="24"/>
                  </a:cubicBezTo>
                  <a:cubicBezTo>
                    <a:pt x="99" y="26"/>
                    <a:pt x="97" y="35"/>
                    <a:pt x="92" y="41"/>
                  </a:cubicBezTo>
                  <a:cubicBezTo>
                    <a:pt x="72" y="66"/>
                    <a:pt x="52" y="91"/>
                    <a:pt x="21" y="102"/>
                  </a:cubicBezTo>
                  <a:close/>
                </a:path>
              </a:pathLst>
            </a:custGeom>
            <a:solidFill>
              <a:srgbClr val="C0C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F9E2262C-ED7F-1E2F-FD01-D5135AC6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102"/>
              <a:ext cx="71" cy="141"/>
            </a:xfrm>
            <a:custGeom>
              <a:avLst/>
              <a:gdLst>
                <a:gd name="T0" fmla="*/ 43 w 66"/>
                <a:gd name="T1" fmla="*/ 131 h 132"/>
                <a:gd name="T2" fmla="*/ 35 w 66"/>
                <a:gd name="T3" fmla="*/ 132 h 132"/>
                <a:gd name="T4" fmla="*/ 10 w 66"/>
                <a:gd name="T5" fmla="*/ 115 h 132"/>
                <a:gd name="T6" fmla="*/ 14 w 66"/>
                <a:gd name="T7" fmla="*/ 55 h 132"/>
                <a:gd name="T8" fmla="*/ 18 w 66"/>
                <a:gd name="T9" fmla="*/ 49 h 132"/>
                <a:gd name="T10" fmla="*/ 34 w 66"/>
                <a:gd name="T11" fmla="*/ 23 h 132"/>
                <a:gd name="T12" fmla="*/ 50 w 66"/>
                <a:gd name="T13" fmla="*/ 3 h 132"/>
                <a:gd name="T14" fmla="*/ 64 w 66"/>
                <a:gd name="T15" fmla="*/ 13 h 132"/>
                <a:gd name="T16" fmla="*/ 59 w 66"/>
                <a:gd name="T17" fmla="*/ 95 h 132"/>
                <a:gd name="T18" fmla="*/ 43 w 66"/>
                <a:gd name="T19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132">
                  <a:moveTo>
                    <a:pt x="43" y="131"/>
                  </a:moveTo>
                  <a:cubicBezTo>
                    <a:pt x="40" y="131"/>
                    <a:pt x="37" y="132"/>
                    <a:pt x="35" y="132"/>
                  </a:cubicBezTo>
                  <a:cubicBezTo>
                    <a:pt x="23" y="132"/>
                    <a:pt x="16" y="124"/>
                    <a:pt x="10" y="115"/>
                  </a:cubicBezTo>
                  <a:cubicBezTo>
                    <a:pt x="0" y="94"/>
                    <a:pt x="1" y="74"/>
                    <a:pt x="14" y="55"/>
                  </a:cubicBezTo>
                  <a:cubicBezTo>
                    <a:pt x="16" y="53"/>
                    <a:pt x="17" y="51"/>
                    <a:pt x="18" y="49"/>
                  </a:cubicBezTo>
                  <a:cubicBezTo>
                    <a:pt x="22" y="39"/>
                    <a:pt x="25" y="29"/>
                    <a:pt x="34" y="23"/>
                  </a:cubicBezTo>
                  <a:cubicBezTo>
                    <a:pt x="39" y="16"/>
                    <a:pt x="45" y="10"/>
                    <a:pt x="50" y="3"/>
                  </a:cubicBezTo>
                  <a:cubicBezTo>
                    <a:pt x="59" y="0"/>
                    <a:pt x="62" y="5"/>
                    <a:pt x="64" y="13"/>
                  </a:cubicBezTo>
                  <a:cubicBezTo>
                    <a:pt x="64" y="40"/>
                    <a:pt x="66" y="68"/>
                    <a:pt x="59" y="95"/>
                  </a:cubicBezTo>
                  <a:cubicBezTo>
                    <a:pt x="57" y="108"/>
                    <a:pt x="56" y="123"/>
                    <a:pt x="43" y="131"/>
                  </a:cubicBezTo>
                  <a:close/>
                </a:path>
              </a:pathLst>
            </a:custGeom>
            <a:solidFill>
              <a:srgbClr val="C0C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774E054E-9ECC-D840-8EB4-4CB53C26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511"/>
              <a:ext cx="110" cy="77"/>
            </a:xfrm>
            <a:custGeom>
              <a:avLst/>
              <a:gdLst>
                <a:gd name="T0" fmla="*/ 1 w 104"/>
                <a:gd name="T1" fmla="*/ 28 h 72"/>
                <a:gd name="T2" fmla="*/ 2 w 104"/>
                <a:gd name="T3" fmla="*/ 26 h 72"/>
                <a:gd name="T4" fmla="*/ 41 w 104"/>
                <a:gd name="T5" fmla="*/ 5 h 72"/>
                <a:gd name="T6" fmla="*/ 100 w 104"/>
                <a:gd name="T7" fmla="*/ 43 h 72"/>
                <a:gd name="T8" fmla="*/ 97 w 104"/>
                <a:gd name="T9" fmla="*/ 52 h 72"/>
                <a:gd name="T10" fmla="*/ 64 w 104"/>
                <a:gd name="T11" fmla="*/ 63 h 72"/>
                <a:gd name="T12" fmla="*/ 64 w 104"/>
                <a:gd name="T13" fmla="*/ 63 h 72"/>
                <a:gd name="T14" fmla="*/ 17 w 104"/>
                <a:gd name="T15" fmla="*/ 60 h 72"/>
                <a:gd name="T16" fmla="*/ 1 w 104"/>
                <a:gd name="T17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72">
                  <a:moveTo>
                    <a:pt x="1" y="28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13" y="16"/>
                    <a:pt x="22" y="0"/>
                    <a:pt x="41" y="5"/>
                  </a:cubicBezTo>
                  <a:cubicBezTo>
                    <a:pt x="65" y="12"/>
                    <a:pt x="84" y="25"/>
                    <a:pt x="100" y="43"/>
                  </a:cubicBezTo>
                  <a:cubicBezTo>
                    <a:pt x="104" y="48"/>
                    <a:pt x="99" y="50"/>
                    <a:pt x="97" y="52"/>
                  </a:cubicBezTo>
                  <a:cubicBezTo>
                    <a:pt x="87" y="59"/>
                    <a:pt x="76" y="62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48" y="72"/>
                    <a:pt x="32" y="69"/>
                    <a:pt x="17" y="60"/>
                  </a:cubicBezTo>
                  <a:cubicBezTo>
                    <a:pt x="5" y="52"/>
                    <a:pt x="0" y="41"/>
                    <a:pt x="1" y="28"/>
                  </a:cubicBezTo>
                  <a:close/>
                </a:path>
              </a:pathLst>
            </a:custGeom>
            <a:solidFill>
              <a:srgbClr val="9C9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242F60A9-EADD-2659-44A5-8597FC34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376"/>
              <a:ext cx="105" cy="85"/>
            </a:xfrm>
            <a:custGeom>
              <a:avLst/>
              <a:gdLst>
                <a:gd name="T0" fmla="*/ 82 w 99"/>
                <a:gd name="T1" fmla="*/ 69 h 80"/>
                <a:gd name="T2" fmla="*/ 15 w 99"/>
                <a:gd name="T3" fmla="*/ 33 h 80"/>
                <a:gd name="T4" fmla="*/ 5 w 99"/>
                <a:gd name="T5" fmla="*/ 16 h 80"/>
                <a:gd name="T6" fmla="*/ 10 w 99"/>
                <a:gd name="T7" fmla="*/ 5 h 80"/>
                <a:gd name="T8" fmla="*/ 50 w 99"/>
                <a:gd name="T9" fmla="*/ 6 h 80"/>
                <a:gd name="T10" fmla="*/ 95 w 99"/>
                <a:gd name="T11" fmla="*/ 33 h 80"/>
                <a:gd name="T12" fmla="*/ 82 w 99"/>
                <a:gd name="T13" fmla="*/ 6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80">
                  <a:moveTo>
                    <a:pt x="82" y="69"/>
                  </a:moveTo>
                  <a:cubicBezTo>
                    <a:pt x="47" y="80"/>
                    <a:pt x="31" y="56"/>
                    <a:pt x="15" y="33"/>
                  </a:cubicBezTo>
                  <a:cubicBezTo>
                    <a:pt x="11" y="27"/>
                    <a:pt x="8" y="22"/>
                    <a:pt x="5" y="16"/>
                  </a:cubicBezTo>
                  <a:cubicBezTo>
                    <a:pt x="0" y="9"/>
                    <a:pt x="4" y="6"/>
                    <a:pt x="10" y="5"/>
                  </a:cubicBezTo>
                  <a:cubicBezTo>
                    <a:pt x="23" y="3"/>
                    <a:pt x="37" y="0"/>
                    <a:pt x="50" y="6"/>
                  </a:cubicBezTo>
                  <a:cubicBezTo>
                    <a:pt x="68" y="9"/>
                    <a:pt x="84" y="17"/>
                    <a:pt x="95" y="33"/>
                  </a:cubicBezTo>
                  <a:cubicBezTo>
                    <a:pt x="98" y="48"/>
                    <a:pt x="99" y="62"/>
                    <a:pt x="82" y="69"/>
                  </a:cubicBezTo>
                  <a:close/>
                </a:path>
              </a:pathLst>
            </a:custGeom>
            <a:solidFill>
              <a:srgbClr val="BC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C5DF8D98-6E15-4CF0-EA20-5A158DC3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178"/>
              <a:ext cx="73" cy="92"/>
            </a:xfrm>
            <a:custGeom>
              <a:avLst/>
              <a:gdLst>
                <a:gd name="T0" fmla="*/ 68 w 69"/>
                <a:gd name="T1" fmla="*/ 23 h 87"/>
                <a:gd name="T2" fmla="*/ 57 w 69"/>
                <a:gd name="T3" fmla="*/ 67 h 87"/>
                <a:gd name="T4" fmla="*/ 21 w 69"/>
                <a:gd name="T5" fmla="*/ 80 h 87"/>
                <a:gd name="T6" fmla="*/ 9 w 69"/>
                <a:gd name="T7" fmla="*/ 41 h 87"/>
                <a:gd name="T8" fmla="*/ 49 w 69"/>
                <a:gd name="T9" fmla="*/ 7 h 87"/>
                <a:gd name="T10" fmla="*/ 68 w 69"/>
                <a:gd name="T11" fmla="*/ 2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87">
                  <a:moveTo>
                    <a:pt x="68" y="23"/>
                  </a:moveTo>
                  <a:cubicBezTo>
                    <a:pt x="65" y="37"/>
                    <a:pt x="65" y="53"/>
                    <a:pt x="57" y="67"/>
                  </a:cubicBezTo>
                  <a:cubicBezTo>
                    <a:pt x="49" y="82"/>
                    <a:pt x="34" y="87"/>
                    <a:pt x="21" y="80"/>
                  </a:cubicBezTo>
                  <a:cubicBezTo>
                    <a:pt x="5" y="71"/>
                    <a:pt x="0" y="57"/>
                    <a:pt x="9" y="41"/>
                  </a:cubicBezTo>
                  <a:cubicBezTo>
                    <a:pt x="18" y="25"/>
                    <a:pt x="33" y="15"/>
                    <a:pt x="49" y="7"/>
                  </a:cubicBezTo>
                  <a:cubicBezTo>
                    <a:pt x="64" y="0"/>
                    <a:pt x="69" y="4"/>
                    <a:pt x="68" y="23"/>
                  </a:cubicBezTo>
                  <a:close/>
                </a:path>
              </a:pathLst>
            </a:custGeom>
            <a:solidFill>
              <a:srgbClr val="9A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481EF8AE-DB7A-7086-8759-39F967E38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004"/>
              <a:ext cx="101" cy="72"/>
            </a:xfrm>
            <a:custGeom>
              <a:avLst/>
              <a:gdLst>
                <a:gd name="T0" fmla="*/ 67 w 95"/>
                <a:gd name="T1" fmla="*/ 46 h 68"/>
                <a:gd name="T2" fmla="*/ 56 w 95"/>
                <a:gd name="T3" fmla="*/ 52 h 68"/>
                <a:gd name="T4" fmla="*/ 16 w 95"/>
                <a:gd name="T5" fmla="*/ 60 h 68"/>
                <a:gd name="T6" fmla="*/ 5 w 95"/>
                <a:gd name="T7" fmla="*/ 22 h 68"/>
                <a:gd name="T8" fmla="*/ 5 w 95"/>
                <a:gd name="T9" fmla="*/ 22 h 68"/>
                <a:gd name="T10" fmla="*/ 47 w 95"/>
                <a:gd name="T11" fmla="*/ 1 h 68"/>
                <a:gd name="T12" fmla="*/ 88 w 95"/>
                <a:gd name="T13" fmla="*/ 14 h 68"/>
                <a:gd name="T14" fmla="*/ 90 w 95"/>
                <a:gd name="T15" fmla="*/ 27 h 68"/>
                <a:gd name="T16" fmla="*/ 67 w 95"/>
                <a:gd name="T17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68">
                  <a:moveTo>
                    <a:pt x="67" y="46"/>
                  </a:moveTo>
                  <a:cubicBezTo>
                    <a:pt x="64" y="48"/>
                    <a:pt x="60" y="50"/>
                    <a:pt x="56" y="52"/>
                  </a:cubicBezTo>
                  <a:cubicBezTo>
                    <a:pt x="44" y="62"/>
                    <a:pt x="31" y="68"/>
                    <a:pt x="16" y="60"/>
                  </a:cubicBezTo>
                  <a:cubicBezTo>
                    <a:pt x="0" y="52"/>
                    <a:pt x="0" y="37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2" y="1"/>
                    <a:pt x="31" y="2"/>
                    <a:pt x="47" y="1"/>
                  </a:cubicBezTo>
                  <a:cubicBezTo>
                    <a:pt x="62" y="0"/>
                    <a:pt x="75" y="9"/>
                    <a:pt x="88" y="14"/>
                  </a:cubicBezTo>
                  <a:cubicBezTo>
                    <a:pt x="94" y="16"/>
                    <a:pt x="95" y="22"/>
                    <a:pt x="90" y="27"/>
                  </a:cubicBezTo>
                  <a:cubicBezTo>
                    <a:pt x="83" y="33"/>
                    <a:pt x="77" y="42"/>
                    <a:pt x="67" y="46"/>
                  </a:cubicBezTo>
                  <a:close/>
                </a:path>
              </a:pathLst>
            </a:custGeom>
            <a:solidFill>
              <a:srgbClr val="9B9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0C2DCD77-6E0F-94A6-00EE-0FA54524D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484"/>
              <a:ext cx="100" cy="68"/>
            </a:xfrm>
            <a:custGeom>
              <a:avLst/>
              <a:gdLst>
                <a:gd name="T0" fmla="*/ 44 w 94"/>
                <a:gd name="T1" fmla="*/ 56 h 64"/>
                <a:gd name="T2" fmla="*/ 42 w 94"/>
                <a:gd name="T3" fmla="*/ 56 h 64"/>
                <a:gd name="T4" fmla="*/ 41 w 94"/>
                <a:gd name="T5" fmla="*/ 56 h 64"/>
                <a:gd name="T6" fmla="*/ 13 w 94"/>
                <a:gd name="T7" fmla="*/ 52 h 64"/>
                <a:gd name="T8" fmla="*/ 5 w 94"/>
                <a:gd name="T9" fmla="*/ 44 h 64"/>
                <a:gd name="T10" fmla="*/ 2 w 94"/>
                <a:gd name="T11" fmla="*/ 27 h 64"/>
                <a:gd name="T12" fmla="*/ 25 w 94"/>
                <a:gd name="T13" fmla="*/ 2 h 64"/>
                <a:gd name="T14" fmla="*/ 56 w 94"/>
                <a:gd name="T15" fmla="*/ 10 h 64"/>
                <a:gd name="T16" fmla="*/ 64 w 94"/>
                <a:gd name="T17" fmla="*/ 13 h 64"/>
                <a:gd name="T18" fmla="*/ 88 w 94"/>
                <a:gd name="T19" fmla="*/ 29 h 64"/>
                <a:gd name="T20" fmla="*/ 88 w 94"/>
                <a:gd name="T21" fmla="*/ 28 h 64"/>
                <a:gd name="T22" fmla="*/ 79 w 94"/>
                <a:gd name="T23" fmla="*/ 46 h 64"/>
                <a:gd name="T24" fmla="*/ 44 w 94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64">
                  <a:moveTo>
                    <a:pt x="44" y="56"/>
                  </a:move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0" y="64"/>
                    <a:pt x="21" y="58"/>
                    <a:pt x="13" y="52"/>
                  </a:cubicBezTo>
                  <a:cubicBezTo>
                    <a:pt x="10" y="50"/>
                    <a:pt x="7" y="47"/>
                    <a:pt x="5" y="44"/>
                  </a:cubicBezTo>
                  <a:cubicBezTo>
                    <a:pt x="1" y="39"/>
                    <a:pt x="3" y="33"/>
                    <a:pt x="2" y="27"/>
                  </a:cubicBezTo>
                  <a:cubicBezTo>
                    <a:pt x="0" y="11"/>
                    <a:pt x="8" y="2"/>
                    <a:pt x="25" y="2"/>
                  </a:cubicBezTo>
                  <a:cubicBezTo>
                    <a:pt x="36" y="2"/>
                    <a:pt x="47" y="0"/>
                    <a:pt x="56" y="10"/>
                  </a:cubicBezTo>
                  <a:cubicBezTo>
                    <a:pt x="59" y="11"/>
                    <a:pt x="61" y="12"/>
                    <a:pt x="64" y="13"/>
                  </a:cubicBezTo>
                  <a:cubicBezTo>
                    <a:pt x="73" y="16"/>
                    <a:pt x="81" y="22"/>
                    <a:pt x="88" y="29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4" y="39"/>
                    <a:pt x="84" y="42"/>
                    <a:pt x="79" y="46"/>
                  </a:cubicBezTo>
                  <a:cubicBezTo>
                    <a:pt x="68" y="53"/>
                    <a:pt x="56" y="54"/>
                    <a:pt x="44" y="56"/>
                  </a:cubicBezTo>
                  <a:close/>
                </a:path>
              </a:pathLst>
            </a:custGeom>
            <a:solidFill>
              <a:srgbClr val="BB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0DB4056-4F96-7E35-A791-763162E08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247"/>
              <a:ext cx="94" cy="114"/>
            </a:xfrm>
            <a:custGeom>
              <a:avLst/>
              <a:gdLst>
                <a:gd name="T0" fmla="*/ 0 w 88"/>
                <a:gd name="T1" fmla="*/ 92 h 107"/>
                <a:gd name="T2" fmla="*/ 36 w 88"/>
                <a:gd name="T3" fmla="*/ 63 h 107"/>
                <a:gd name="T4" fmla="*/ 75 w 88"/>
                <a:gd name="T5" fmla="*/ 17 h 107"/>
                <a:gd name="T6" fmla="*/ 88 w 88"/>
                <a:gd name="T7" fmla="*/ 14 h 107"/>
                <a:gd name="T8" fmla="*/ 63 w 88"/>
                <a:gd name="T9" fmla="*/ 80 h 107"/>
                <a:gd name="T10" fmla="*/ 0 w 88"/>
                <a:gd name="T11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07">
                  <a:moveTo>
                    <a:pt x="0" y="92"/>
                  </a:moveTo>
                  <a:cubicBezTo>
                    <a:pt x="8" y="77"/>
                    <a:pt x="26" y="76"/>
                    <a:pt x="36" y="63"/>
                  </a:cubicBezTo>
                  <a:cubicBezTo>
                    <a:pt x="49" y="48"/>
                    <a:pt x="64" y="35"/>
                    <a:pt x="75" y="17"/>
                  </a:cubicBezTo>
                  <a:cubicBezTo>
                    <a:pt x="76" y="14"/>
                    <a:pt x="81" y="0"/>
                    <a:pt x="88" y="14"/>
                  </a:cubicBezTo>
                  <a:cubicBezTo>
                    <a:pt x="86" y="38"/>
                    <a:pt x="76" y="60"/>
                    <a:pt x="63" y="80"/>
                  </a:cubicBezTo>
                  <a:cubicBezTo>
                    <a:pt x="47" y="104"/>
                    <a:pt x="25" y="107"/>
                    <a:pt x="0" y="92"/>
                  </a:cubicBezTo>
                  <a:close/>
                </a:path>
              </a:pathLst>
            </a:custGeom>
            <a:solidFill>
              <a:srgbClr val="B1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75A39640-FFF6-F159-2BC3-5114FC97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114"/>
              <a:ext cx="49" cy="134"/>
            </a:xfrm>
            <a:custGeom>
              <a:avLst/>
              <a:gdLst>
                <a:gd name="T0" fmla="*/ 0 w 46"/>
                <a:gd name="T1" fmla="*/ 120 h 126"/>
                <a:gd name="T2" fmla="*/ 15 w 46"/>
                <a:gd name="T3" fmla="*/ 25 h 126"/>
                <a:gd name="T4" fmla="*/ 18 w 46"/>
                <a:gd name="T5" fmla="*/ 0 h 126"/>
                <a:gd name="T6" fmla="*/ 27 w 46"/>
                <a:gd name="T7" fmla="*/ 8 h 126"/>
                <a:gd name="T8" fmla="*/ 45 w 46"/>
                <a:gd name="T9" fmla="*/ 82 h 126"/>
                <a:gd name="T10" fmla="*/ 39 w 46"/>
                <a:gd name="T11" fmla="*/ 100 h 126"/>
                <a:gd name="T12" fmla="*/ 2 w 46"/>
                <a:gd name="T13" fmla="*/ 123 h 126"/>
                <a:gd name="T14" fmla="*/ 0 w 46"/>
                <a:gd name="T15" fmla="*/ 12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26">
                  <a:moveTo>
                    <a:pt x="0" y="120"/>
                  </a:moveTo>
                  <a:cubicBezTo>
                    <a:pt x="12" y="89"/>
                    <a:pt x="15" y="58"/>
                    <a:pt x="15" y="25"/>
                  </a:cubicBezTo>
                  <a:cubicBezTo>
                    <a:pt x="15" y="17"/>
                    <a:pt x="12" y="8"/>
                    <a:pt x="18" y="0"/>
                  </a:cubicBezTo>
                  <a:cubicBezTo>
                    <a:pt x="23" y="1"/>
                    <a:pt x="25" y="5"/>
                    <a:pt x="27" y="8"/>
                  </a:cubicBezTo>
                  <a:cubicBezTo>
                    <a:pt x="38" y="31"/>
                    <a:pt x="42" y="56"/>
                    <a:pt x="45" y="82"/>
                  </a:cubicBezTo>
                  <a:cubicBezTo>
                    <a:pt x="46" y="89"/>
                    <a:pt x="43" y="94"/>
                    <a:pt x="39" y="100"/>
                  </a:cubicBezTo>
                  <a:cubicBezTo>
                    <a:pt x="29" y="110"/>
                    <a:pt x="21" y="126"/>
                    <a:pt x="2" y="123"/>
                  </a:cubicBezTo>
                  <a:cubicBezTo>
                    <a:pt x="1" y="122"/>
                    <a:pt x="0" y="121"/>
                    <a:pt x="0" y="120"/>
                  </a:cubicBezTo>
                  <a:close/>
                </a:path>
              </a:pathLst>
            </a:custGeom>
            <a:solidFill>
              <a:srgbClr val="B1B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A39F01B6-9681-1F7F-2109-76FC9F0C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64"/>
              <a:ext cx="76" cy="54"/>
            </a:xfrm>
            <a:custGeom>
              <a:avLst/>
              <a:gdLst>
                <a:gd name="T0" fmla="*/ 72 w 72"/>
                <a:gd name="T1" fmla="*/ 6 h 51"/>
                <a:gd name="T2" fmla="*/ 43 w 72"/>
                <a:gd name="T3" fmla="*/ 42 h 51"/>
                <a:gd name="T4" fmla="*/ 12 w 72"/>
                <a:gd name="T5" fmla="*/ 44 h 51"/>
                <a:gd name="T6" fmla="*/ 2 w 72"/>
                <a:gd name="T7" fmla="*/ 22 h 51"/>
                <a:gd name="T8" fmla="*/ 27 w 72"/>
                <a:gd name="T9" fmla="*/ 3 h 51"/>
                <a:gd name="T10" fmla="*/ 72 w 72"/>
                <a:gd name="T11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1">
                  <a:moveTo>
                    <a:pt x="72" y="6"/>
                  </a:moveTo>
                  <a:cubicBezTo>
                    <a:pt x="65" y="21"/>
                    <a:pt x="55" y="32"/>
                    <a:pt x="43" y="42"/>
                  </a:cubicBezTo>
                  <a:cubicBezTo>
                    <a:pt x="34" y="49"/>
                    <a:pt x="22" y="51"/>
                    <a:pt x="12" y="44"/>
                  </a:cubicBezTo>
                  <a:cubicBezTo>
                    <a:pt x="5" y="39"/>
                    <a:pt x="0" y="31"/>
                    <a:pt x="2" y="22"/>
                  </a:cubicBezTo>
                  <a:cubicBezTo>
                    <a:pt x="6" y="10"/>
                    <a:pt x="15" y="5"/>
                    <a:pt x="27" y="3"/>
                  </a:cubicBezTo>
                  <a:cubicBezTo>
                    <a:pt x="42" y="1"/>
                    <a:pt x="56" y="0"/>
                    <a:pt x="72" y="6"/>
                  </a:cubicBezTo>
                  <a:close/>
                </a:path>
              </a:pathLst>
            </a:custGeom>
            <a:solidFill>
              <a:srgbClr val="BBB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7B940A42-3F38-A9EF-A556-E405528D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1993"/>
              <a:ext cx="59" cy="89"/>
            </a:xfrm>
            <a:custGeom>
              <a:avLst/>
              <a:gdLst>
                <a:gd name="T0" fmla="*/ 0 w 56"/>
                <a:gd name="T1" fmla="*/ 0 h 84"/>
                <a:gd name="T2" fmla="*/ 11 w 56"/>
                <a:gd name="T3" fmla="*/ 1 h 84"/>
                <a:gd name="T4" fmla="*/ 12 w 56"/>
                <a:gd name="T5" fmla="*/ 4 h 84"/>
                <a:gd name="T6" fmla="*/ 56 w 56"/>
                <a:gd name="T7" fmla="*/ 72 h 84"/>
                <a:gd name="T8" fmla="*/ 12 w 56"/>
                <a:gd name="T9" fmla="*/ 62 h 84"/>
                <a:gd name="T10" fmla="*/ 0 w 56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84">
                  <a:moveTo>
                    <a:pt x="0" y="0"/>
                  </a:moveTo>
                  <a:cubicBezTo>
                    <a:pt x="4" y="0"/>
                    <a:pt x="7" y="0"/>
                    <a:pt x="11" y="1"/>
                  </a:cubicBezTo>
                  <a:cubicBezTo>
                    <a:pt x="11" y="2"/>
                    <a:pt x="11" y="3"/>
                    <a:pt x="12" y="4"/>
                  </a:cubicBezTo>
                  <a:cubicBezTo>
                    <a:pt x="31" y="23"/>
                    <a:pt x="50" y="44"/>
                    <a:pt x="56" y="72"/>
                  </a:cubicBezTo>
                  <a:cubicBezTo>
                    <a:pt x="36" y="84"/>
                    <a:pt x="22" y="81"/>
                    <a:pt x="12" y="62"/>
                  </a:cubicBezTo>
                  <a:cubicBezTo>
                    <a:pt x="3" y="42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B1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72841930-AEB8-DCC6-694D-3E25DCB0C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905"/>
              <a:ext cx="53" cy="79"/>
            </a:xfrm>
            <a:custGeom>
              <a:avLst/>
              <a:gdLst>
                <a:gd name="T0" fmla="*/ 14 w 49"/>
                <a:gd name="T1" fmla="*/ 68 h 74"/>
                <a:gd name="T2" fmla="*/ 2 w 49"/>
                <a:gd name="T3" fmla="*/ 48 h 74"/>
                <a:gd name="T4" fmla="*/ 15 w 49"/>
                <a:gd name="T5" fmla="*/ 5 h 74"/>
                <a:gd name="T6" fmla="*/ 28 w 49"/>
                <a:gd name="T7" fmla="*/ 12 h 74"/>
                <a:gd name="T8" fmla="*/ 37 w 49"/>
                <a:gd name="T9" fmla="*/ 66 h 74"/>
                <a:gd name="T10" fmla="*/ 14 w 49"/>
                <a:gd name="T11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4">
                  <a:moveTo>
                    <a:pt x="14" y="68"/>
                  </a:moveTo>
                  <a:cubicBezTo>
                    <a:pt x="7" y="63"/>
                    <a:pt x="3" y="56"/>
                    <a:pt x="2" y="48"/>
                  </a:cubicBezTo>
                  <a:cubicBezTo>
                    <a:pt x="0" y="32"/>
                    <a:pt x="4" y="17"/>
                    <a:pt x="15" y="5"/>
                  </a:cubicBezTo>
                  <a:cubicBezTo>
                    <a:pt x="21" y="0"/>
                    <a:pt x="24" y="8"/>
                    <a:pt x="28" y="12"/>
                  </a:cubicBezTo>
                  <a:cubicBezTo>
                    <a:pt x="47" y="33"/>
                    <a:pt x="49" y="45"/>
                    <a:pt x="37" y="66"/>
                  </a:cubicBezTo>
                  <a:cubicBezTo>
                    <a:pt x="30" y="74"/>
                    <a:pt x="22" y="68"/>
                    <a:pt x="14" y="68"/>
                  </a:cubicBezTo>
                  <a:close/>
                </a:path>
              </a:pathLst>
            </a:custGeom>
            <a:solidFill>
              <a:srgbClr val="9D9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698B096A-4AF1-0F13-2FA9-0ADF4D889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221"/>
              <a:ext cx="52" cy="65"/>
            </a:xfrm>
            <a:custGeom>
              <a:avLst/>
              <a:gdLst>
                <a:gd name="T0" fmla="*/ 48 w 49"/>
                <a:gd name="T1" fmla="*/ 40 h 61"/>
                <a:gd name="T2" fmla="*/ 37 w 49"/>
                <a:gd name="T3" fmla="*/ 57 h 61"/>
                <a:gd name="T4" fmla="*/ 15 w 49"/>
                <a:gd name="T5" fmla="*/ 53 h 61"/>
                <a:gd name="T6" fmla="*/ 1 w 49"/>
                <a:gd name="T7" fmla="*/ 11 h 61"/>
                <a:gd name="T8" fmla="*/ 8 w 49"/>
                <a:gd name="T9" fmla="*/ 1 h 61"/>
                <a:gd name="T10" fmla="*/ 48 w 49"/>
                <a:gd name="T11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61">
                  <a:moveTo>
                    <a:pt x="48" y="40"/>
                  </a:moveTo>
                  <a:cubicBezTo>
                    <a:pt x="49" y="49"/>
                    <a:pt x="44" y="54"/>
                    <a:pt x="37" y="57"/>
                  </a:cubicBezTo>
                  <a:cubicBezTo>
                    <a:pt x="29" y="61"/>
                    <a:pt x="22" y="59"/>
                    <a:pt x="15" y="53"/>
                  </a:cubicBezTo>
                  <a:cubicBezTo>
                    <a:pt x="4" y="41"/>
                    <a:pt x="3" y="26"/>
                    <a:pt x="1" y="11"/>
                  </a:cubicBezTo>
                  <a:cubicBezTo>
                    <a:pt x="0" y="6"/>
                    <a:pt x="3" y="2"/>
                    <a:pt x="8" y="1"/>
                  </a:cubicBezTo>
                  <a:cubicBezTo>
                    <a:pt x="22" y="0"/>
                    <a:pt x="48" y="26"/>
                    <a:pt x="48" y="40"/>
                  </a:cubicBezTo>
                  <a:close/>
                </a:path>
              </a:pathLst>
            </a:custGeom>
            <a:solidFill>
              <a:srgbClr val="BDB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B53D1DD5-939C-D594-1CDD-C5D3DE38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305"/>
              <a:ext cx="62" cy="59"/>
            </a:xfrm>
            <a:custGeom>
              <a:avLst/>
              <a:gdLst>
                <a:gd name="T0" fmla="*/ 13 w 59"/>
                <a:gd name="T1" fmla="*/ 48 h 55"/>
                <a:gd name="T2" fmla="*/ 11 w 59"/>
                <a:gd name="T3" fmla="*/ 16 h 55"/>
                <a:gd name="T4" fmla="*/ 53 w 59"/>
                <a:gd name="T5" fmla="*/ 0 h 55"/>
                <a:gd name="T6" fmla="*/ 56 w 59"/>
                <a:gd name="T7" fmla="*/ 12 h 55"/>
                <a:gd name="T8" fmla="*/ 39 w 59"/>
                <a:gd name="T9" fmla="*/ 43 h 55"/>
                <a:gd name="T10" fmla="*/ 13 w 59"/>
                <a:gd name="T11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55">
                  <a:moveTo>
                    <a:pt x="13" y="48"/>
                  </a:moveTo>
                  <a:cubicBezTo>
                    <a:pt x="6" y="38"/>
                    <a:pt x="0" y="27"/>
                    <a:pt x="11" y="16"/>
                  </a:cubicBezTo>
                  <a:cubicBezTo>
                    <a:pt x="23" y="5"/>
                    <a:pt x="37" y="0"/>
                    <a:pt x="53" y="0"/>
                  </a:cubicBezTo>
                  <a:cubicBezTo>
                    <a:pt x="59" y="1"/>
                    <a:pt x="57" y="7"/>
                    <a:pt x="56" y="12"/>
                  </a:cubicBezTo>
                  <a:cubicBezTo>
                    <a:pt x="50" y="22"/>
                    <a:pt x="46" y="33"/>
                    <a:pt x="39" y="43"/>
                  </a:cubicBezTo>
                  <a:cubicBezTo>
                    <a:pt x="31" y="54"/>
                    <a:pt x="23" y="55"/>
                    <a:pt x="13" y="48"/>
                  </a:cubicBezTo>
                  <a:close/>
                </a:path>
              </a:pathLst>
            </a:custGeom>
            <a:solidFill>
              <a:srgbClr val="BA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53A5E7C4-6AA1-977B-14F3-2DCBC6BD4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997"/>
              <a:ext cx="62" cy="73"/>
            </a:xfrm>
            <a:custGeom>
              <a:avLst/>
              <a:gdLst>
                <a:gd name="T0" fmla="*/ 44 w 58"/>
                <a:gd name="T1" fmla="*/ 68 h 68"/>
                <a:gd name="T2" fmla="*/ 0 w 58"/>
                <a:gd name="T3" fmla="*/ 0 h 68"/>
                <a:gd name="T4" fmla="*/ 43 w 58"/>
                <a:gd name="T5" fmla="*/ 27 h 68"/>
                <a:gd name="T6" fmla="*/ 44 w 5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8">
                  <a:moveTo>
                    <a:pt x="44" y="68"/>
                  </a:moveTo>
                  <a:cubicBezTo>
                    <a:pt x="29" y="45"/>
                    <a:pt x="14" y="23"/>
                    <a:pt x="0" y="0"/>
                  </a:cubicBezTo>
                  <a:cubicBezTo>
                    <a:pt x="17" y="5"/>
                    <a:pt x="32" y="14"/>
                    <a:pt x="43" y="27"/>
                  </a:cubicBezTo>
                  <a:cubicBezTo>
                    <a:pt x="56" y="40"/>
                    <a:pt x="58" y="54"/>
                    <a:pt x="44" y="68"/>
                  </a:cubicBezTo>
                  <a:close/>
                </a:path>
              </a:pathLst>
            </a:custGeom>
            <a:solidFill>
              <a:srgbClr val="918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3F5DA5D4-7802-AD0A-6319-B1BC4957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659"/>
              <a:ext cx="81" cy="55"/>
            </a:xfrm>
            <a:custGeom>
              <a:avLst/>
              <a:gdLst>
                <a:gd name="T0" fmla="*/ 40 w 76"/>
                <a:gd name="T1" fmla="*/ 52 h 52"/>
                <a:gd name="T2" fmla="*/ 36 w 76"/>
                <a:gd name="T3" fmla="*/ 51 h 52"/>
                <a:gd name="T4" fmla="*/ 0 w 76"/>
                <a:gd name="T5" fmla="*/ 9 h 52"/>
                <a:gd name="T6" fmla="*/ 6 w 76"/>
                <a:gd name="T7" fmla="*/ 5 h 52"/>
                <a:gd name="T8" fmla="*/ 29 w 76"/>
                <a:gd name="T9" fmla="*/ 20 h 52"/>
                <a:gd name="T10" fmla="*/ 68 w 76"/>
                <a:gd name="T11" fmla="*/ 1 h 52"/>
                <a:gd name="T12" fmla="*/ 75 w 76"/>
                <a:gd name="T13" fmla="*/ 11 h 52"/>
                <a:gd name="T14" fmla="*/ 40 w 76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2">
                  <a:moveTo>
                    <a:pt x="40" y="52"/>
                  </a:moveTo>
                  <a:cubicBezTo>
                    <a:pt x="39" y="52"/>
                    <a:pt x="37" y="51"/>
                    <a:pt x="36" y="51"/>
                  </a:cubicBezTo>
                  <a:cubicBezTo>
                    <a:pt x="21" y="39"/>
                    <a:pt x="9" y="25"/>
                    <a:pt x="0" y="9"/>
                  </a:cubicBezTo>
                  <a:cubicBezTo>
                    <a:pt x="0" y="5"/>
                    <a:pt x="1" y="2"/>
                    <a:pt x="6" y="5"/>
                  </a:cubicBezTo>
                  <a:cubicBezTo>
                    <a:pt x="14" y="10"/>
                    <a:pt x="21" y="15"/>
                    <a:pt x="29" y="20"/>
                  </a:cubicBezTo>
                  <a:cubicBezTo>
                    <a:pt x="48" y="30"/>
                    <a:pt x="61" y="23"/>
                    <a:pt x="68" y="1"/>
                  </a:cubicBezTo>
                  <a:cubicBezTo>
                    <a:pt x="76" y="0"/>
                    <a:pt x="75" y="6"/>
                    <a:pt x="75" y="11"/>
                  </a:cubicBezTo>
                  <a:cubicBezTo>
                    <a:pt x="66" y="27"/>
                    <a:pt x="54" y="40"/>
                    <a:pt x="40" y="52"/>
                  </a:cubicBezTo>
                  <a:close/>
                </a:path>
              </a:pathLst>
            </a:custGeom>
            <a:solidFill>
              <a:srgbClr val="6D9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E826A37B-2C0C-5401-AE97-9AC312BE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964"/>
              <a:ext cx="65" cy="6"/>
            </a:xfrm>
            <a:custGeom>
              <a:avLst/>
              <a:gdLst>
                <a:gd name="T0" fmla="*/ 0 w 61"/>
                <a:gd name="T1" fmla="*/ 5 h 5"/>
                <a:gd name="T2" fmla="*/ 61 w 61"/>
                <a:gd name="T3" fmla="*/ 5 h 5"/>
                <a:gd name="T4" fmla="*/ 0 w 6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5">
                  <a:moveTo>
                    <a:pt x="0" y="5"/>
                  </a:moveTo>
                  <a:cubicBezTo>
                    <a:pt x="21" y="0"/>
                    <a:pt x="41" y="0"/>
                    <a:pt x="61" y="5"/>
                  </a:cubicBezTo>
                  <a:cubicBezTo>
                    <a:pt x="41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FB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2CFC4994-2AF3-E25E-C015-0EF75C72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659"/>
              <a:ext cx="328" cy="309"/>
            </a:xfrm>
            <a:custGeom>
              <a:avLst/>
              <a:gdLst>
                <a:gd name="T0" fmla="*/ 87 w 309"/>
                <a:gd name="T1" fmla="*/ 291 h 291"/>
                <a:gd name="T2" fmla="*/ 101 w 309"/>
                <a:gd name="T3" fmla="*/ 39 h 291"/>
                <a:gd name="T4" fmla="*/ 298 w 309"/>
                <a:gd name="T5" fmla="*/ 73 h 291"/>
                <a:gd name="T6" fmla="*/ 303 w 309"/>
                <a:gd name="T7" fmla="*/ 83 h 291"/>
                <a:gd name="T8" fmla="*/ 303 w 309"/>
                <a:gd name="T9" fmla="*/ 100 h 291"/>
                <a:gd name="T10" fmla="*/ 258 w 309"/>
                <a:gd name="T11" fmla="*/ 234 h 291"/>
                <a:gd name="T12" fmla="*/ 240 w 309"/>
                <a:gd name="T13" fmla="*/ 259 h 291"/>
                <a:gd name="T14" fmla="*/ 217 w 309"/>
                <a:gd name="T15" fmla="*/ 254 h 291"/>
                <a:gd name="T16" fmla="*/ 203 w 309"/>
                <a:gd name="T17" fmla="*/ 231 h 291"/>
                <a:gd name="T18" fmla="*/ 203 w 309"/>
                <a:gd name="T19" fmla="*/ 215 h 291"/>
                <a:gd name="T20" fmla="*/ 238 w 309"/>
                <a:gd name="T21" fmla="*/ 161 h 291"/>
                <a:gd name="T22" fmla="*/ 243 w 309"/>
                <a:gd name="T23" fmla="*/ 109 h 291"/>
                <a:gd name="T24" fmla="*/ 236 w 309"/>
                <a:gd name="T25" fmla="*/ 97 h 291"/>
                <a:gd name="T26" fmla="*/ 177 w 309"/>
                <a:gd name="T27" fmla="*/ 58 h 291"/>
                <a:gd name="T28" fmla="*/ 114 w 309"/>
                <a:gd name="T29" fmla="*/ 101 h 291"/>
                <a:gd name="T30" fmla="*/ 111 w 309"/>
                <a:gd name="T31" fmla="*/ 109 h 291"/>
                <a:gd name="T32" fmla="*/ 139 w 309"/>
                <a:gd name="T33" fmla="*/ 192 h 291"/>
                <a:gd name="T34" fmla="*/ 155 w 309"/>
                <a:gd name="T35" fmla="*/ 215 h 291"/>
                <a:gd name="T36" fmla="*/ 154 w 309"/>
                <a:gd name="T37" fmla="*/ 230 h 291"/>
                <a:gd name="T38" fmla="*/ 120 w 309"/>
                <a:gd name="T39" fmla="*/ 266 h 291"/>
                <a:gd name="T40" fmla="*/ 87 w 309"/>
                <a:gd name="T4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291">
                  <a:moveTo>
                    <a:pt x="87" y="291"/>
                  </a:moveTo>
                  <a:cubicBezTo>
                    <a:pt x="0" y="234"/>
                    <a:pt x="8" y="92"/>
                    <a:pt x="101" y="39"/>
                  </a:cubicBezTo>
                  <a:cubicBezTo>
                    <a:pt x="168" y="0"/>
                    <a:pt x="247" y="14"/>
                    <a:pt x="298" y="73"/>
                  </a:cubicBezTo>
                  <a:cubicBezTo>
                    <a:pt x="300" y="76"/>
                    <a:pt x="301" y="79"/>
                    <a:pt x="303" y="83"/>
                  </a:cubicBezTo>
                  <a:cubicBezTo>
                    <a:pt x="300" y="89"/>
                    <a:pt x="302" y="95"/>
                    <a:pt x="303" y="100"/>
                  </a:cubicBezTo>
                  <a:cubicBezTo>
                    <a:pt x="309" y="152"/>
                    <a:pt x="298" y="198"/>
                    <a:pt x="258" y="234"/>
                  </a:cubicBezTo>
                  <a:cubicBezTo>
                    <a:pt x="250" y="241"/>
                    <a:pt x="245" y="250"/>
                    <a:pt x="240" y="259"/>
                  </a:cubicBezTo>
                  <a:cubicBezTo>
                    <a:pt x="231" y="265"/>
                    <a:pt x="224" y="258"/>
                    <a:pt x="217" y="254"/>
                  </a:cubicBezTo>
                  <a:cubicBezTo>
                    <a:pt x="211" y="247"/>
                    <a:pt x="205" y="240"/>
                    <a:pt x="203" y="231"/>
                  </a:cubicBezTo>
                  <a:cubicBezTo>
                    <a:pt x="201" y="225"/>
                    <a:pt x="201" y="220"/>
                    <a:pt x="203" y="215"/>
                  </a:cubicBezTo>
                  <a:cubicBezTo>
                    <a:pt x="213" y="196"/>
                    <a:pt x="227" y="180"/>
                    <a:pt x="238" y="161"/>
                  </a:cubicBezTo>
                  <a:cubicBezTo>
                    <a:pt x="248" y="142"/>
                    <a:pt x="249" y="127"/>
                    <a:pt x="243" y="109"/>
                  </a:cubicBezTo>
                  <a:cubicBezTo>
                    <a:pt x="241" y="105"/>
                    <a:pt x="238" y="101"/>
                    <a:pt x="236" y="97"/>
                  </a:cubicBezTo>
                  <a:cubicBezTo>
                    <a:pt x="224" y="72"/>
                    <a:pt x="205" y="57"/>
                    <a:pt x="177" y="58"/>
                  </a:cubicBezTo>
                  <a:cubicBezTo>
                    <a:pt x="148" y="59"/>
                    <a:pt x="126" y="74"/>
                    <a:pt x="114" y="101"/>
                  </a:cubicBezTo>
                  <a:cubicBezTo>
                    <a:pt x="113" y="104"/>
                    <a:pt x="112" y="106"/>
                    <a:pt x="111" y="109"/>
                  </a:cubicBezTo>
                  <a:cubicBezTo>
                    <a:pt x="99" y="144"/>
                    <a:pt x="124" y="166"/>
                    <a:pt x="139" y="192"/>
                  </a:cubicBezTo>
                  <a:cubicBezTo>
                    <a:pt x="144" y="200"/>
                    <a:pt x="152" y="205"/>
                    <a:pt x="155" y="215"/>
                  </a:cubicBezTo>
                  <a:cubicBezTo>
                    <a:pt x="156" y="220"/>
                    <a:pt x="156" y="225"/>
                    <a:pt x="154" y="230"/>
                  </a:cubicBezTo>
                  <a:cubicBezTo>
                    <a:pt x="147" y="246"/>
                    <a:pt x="136" y="258"/>
                    <a:pt x="120" y="266"/>
                  </a:cubicBezTo>
                  <a:cubicBezTo>
                    <a:pt x="107" y="272"/>
                    <a:pt x="100" y="286"/>
                    <a:pt x="87" y="291"/>
                  </a:cubicBezTo>
                  <a:close/>
                </a:path>
              </a:pathLst>
            </a:custGeom>
            <a:solidFill>
              <a:srgbClr val="FAB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13B41FB8-C279-51CC-623E-5DB323E9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457"/>
              <a:ext cx="228" cy="230"/>
            </a:xfrm>
            <a:custGeom>
              <a:avLst/>
              <a:gdLst>
                <a:gd name="T0" fmla="*/ 56 w 214"/>
                <a:gd name="T1" fmla="*/ 217 h 217"/>
                <a:gd name="T2" fmla="*/ 5 w 214"/>
                <a:gd name="T3" fmla="*/ 109 h 217"/>
                <a:gd name="T4" fmla="*/ 85 w 214"/>
                <a:gd name="T5" fmla="*/ 14 h 217"/>
                <a:gd name="T6" fmla="*/ 208 w 214"/>
                <a:gd name="T7" fmla="*/ 54 h 217"/>
                <a:gd name="T8" fmla="*/ 203 w 214"/>
                <a:gd name="T9" fmla="*/ 132 h 217"/>
                <a:gd name="T10" fmla="*/ 158 w 214"/>
                <a:gd name="T11" fmla="*/ 187 h 217"/>
                <a:gd name="T12" fmla="*/ 135 w 214"/>
                <a:gd name="T13" fmla="*/ 179 h 217"/>
                <a:gd name="T14" fmla="*/ 141 w 214"/>
                <a:gd name="T15" fmla="*/ 156 h 217"/>
                <a:gd name="T16" fmla="*/ 165 w 214"/>
                <a:gd name="T17" fmla="*/ 120 h 217"/>
                <a:gd name="T18" fmla="*/ 169 w 214"/>
                <a:gd name="T19" fmla="*/ 97 h 217"/>
                <a:gd name="T20" fmla="*/ 158 w 214"/>
                <a:gd name="T21" fmla="*/ 46 h 217"/>
                <a:gd name="T22" fmla="*/ 142 w 214"/>
                <a:gd name="T23" fmla="*/ 38 h 217"/>
                <a:gd name="T24" fmla="*/ 125 w 214"/>
                <a:gd name="T25" fmla="*/ 43 h 217"/>
                <a:gd name="T26" fmla="*/ 70 w 214"/>
                <a:gd name="T27" fmla="*/ 97 h 217"/>
                <a:gd name="T28" fmla="*/ 95 w 214"/>
                <a:gd name="T29" fmla="*/ 154 h 217"/>
                <a:gd name="T30" fmla="*/ 103 w 214"/>
                <a:gd name="T31" fmla="*/ 179 h 217"/>
                <a:gd name="T32" fmla="*/ 56 w 214"/>
                <a:gd name="T33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4" h="217">
                  <a:moveTo>
                    <a:pt x="56" y="217"/>
                  </a:moveTo>
                  <a:cubicBezTo>
                    <a:pt x="20" y="197"/>
                    <a:pt x="0" y="153"/>
                    <a:pt x="5" y="109"/>
                  </a:cubicBezTo>
                  <a:cubicBezTo>
                    <a:pt x="11" y="65"/>
                    <a:pt x="44" y="25"/>
                    <a:pt x="85" y="14"/>
                  </a:cubicBezTo>
                  <a:cubicBezTo>
                    <a:pt x="135" y="0"/>
                    <a:pt x="182" y="15"/>
                    <a:pt x="208" y="54"/>
                  </a:cubicBezTo>
                  <a:cubicBezTo>
                    <a:pt x="211" y="80"/>
                    <a:pt x="214" y="106"/>
                    <a:pt x="203" y="132"/>
                  </a:cubicBezTo>
                  <a:cubicBezTo>
                    <a:pt x="194" y="155"/>
                    <a:pt x="179" y="173"/>
                    <a:pt x="158" y="187"/>
                  </a:cubicBezTo>
                  <a:cubicBezTo>
                    <a:pt x="149" y="189"/>
                    <a:pt x="142" y="186"/>
                    <a:pt x="135" y="179"/>
                  </a:cubicBezTo>
                  <a:cubicBezTo>
                    <a:pt x="131" y="169"/>
                    <a:pt x="135" y="162"/>
                    <a:pt x="141" y="156"/>
                  </a:cubicBezTo>
                  <a:cubicBezTo>
                    <a:pt x="150" y="144"/>
                    <a:pt x="157" y="132"/>
                    <a:pt x="165" y="120"/>
                  </a:cubicBezTo>
                  <a:cubicBezTo>
                    <a:pt x="169" y="113"/>
                    <a:pt x="172" y="105"/>
                    <a:pt x="169" y="97"/>
                  </a:cubicBezTo>
                  <a:cubicBezTo>
                    <a:pt x="169" y="79"/>
                    <a:pt x="150" y="66"/>
                    <a:pt x="158" y="46"/>
                  </a:cubicBezTo>
                  <a:cubicBezTo>
                    <a:pt x="152" y="44"/>
                    <a:pt x="153" y="31"/>
                    <a:pt x="142" y="38"/>
                  </a:cubicBezTo>
                  <a:cubicBezTo>
                    <a:pt x="137" y="42"/>
                    <a:pt x="131" y="42"/>
                    <a:pt x="125" y="43"/>
                  </a:cubicBezTo>
                  <a:cubicBezTo>
                    <a:pt x="89" y="47"/>
                    <a:pt x="75" y="61"/>
                    <a:pt x="70" y="97"/>
                  </a:cubicBezTo>
                  <a:cubicBezTo>
                    <a:pt x="65" y="122"/>
                    <a:pt x="83" y="136"/>
                    <a:pt x="95" y="154"/>
                  </a:cubicBezTo>
                  <a:cubicBezTo>
                    <a:pt x="101" y="161"/>
                    <a:pt x="111" y="167"/>
                    <a:pt x="103" y="179"/>
                  </a:cubicBezTo>
                  <a:cubicBezTo>
                    <a:pt x="85" y="188"/>
                    <a:pt x="71" y="203"/>
                    <a:pt x="56" y="217"/>
                  </a:cubicBezTo>
                  <a:close/>
                </a:path>
              </a:pathLst>
            </a:custGeom>
            <a:solidFill>
              <a:srgbClr val="DDA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0E699E4C-1AD7-ACE4-1401-FBD06A46C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069"/>
              <a:ext cx="228" cy="228"/>
            </a:xfrm>
            <a:custGeom>
              <a:avLst/>
              <a:gdLst>
                <a:gd name="T0" fmla="*/ 58 w 215"/>
                <a:gd name="T1" fmla="*/ 215 h 215"/>
                <a:gd name="T2" fmla="*/ 7 w 215"/>
                <a:gd name="T3" fmla="*/ 104 h 215"/>
                <a:gd name="T4" fmla="*/ 103 w 215"/>
                <a:gd name="T5" fmla="*/ 7 h 215"/>
                <a:gd name="T6" fmla="*/ 214 w 215"/>
                <a:gd name="T7" fmla="*/ 57 h 215"/>
                <a:gd name="T8" fmla="*/ 203 w 215"/>
                <a:gd name="T9" fmla="*/ 136 h 215"/>
                <a:gd name="T10" fmla="*/ 181 w 215"/>
                <a:gd name="T11" fmla="*/ 158 h 215"/>
                <a:gd name="T12" fmla="*/ 179 w 215"/>
                <a:gd name="T13" fmla="*/ 137 h 215"/>
                <a:gd name="T14" fmla="*/ 164 w 215"/>
                <a:gd name="T15" fmla="*/ 74 h 215"/>
                <a:gd name="T16" fmla="*/ 81 w 215"/>
                <a:gd name="T17" fmla="*/ 68 h 215"/>
                <a:gd name="T18" fmla="*/ 70 w 215"/>
                <a:gd name="T19" fmla="*/ 169 h 215"/>
                <a:gd name="T20" fmla="*/ 79 w 215"/>
                <a:gd name="T21" fmla="*/ 187 h 215"/>
                <a:gd name="T22" fmla="*/ 58 w 215"/>
                <a:gd name="T2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5" h="215">
                  <a:moveTo>
                    <a:pt x="58" y="215"/>
                  </a:moveTo>
                  <a:cubicBezTo>
                    <a:pt x="21" y="193"/>
                    <a:pt x="0" y="145"/>
                    <a:pt x="7" y="104"/>
                  </a:cubicBezTo>
                  <a:cubicBezTo>
                    <a:pt x="18" y="51"/>
                    <a:pt x="51" y="17"/>
                    <a:pt x="103" y="7"/>
                  </a:cubicBezTo>
                  <a:cubicBezTo>
                    <a:pt x="145" y="0"/>
                    <a:pt x="193" y="21"/>
                    <a:pt x="214" y="57"/>
                  </a:cubicBezTo>
                  <a:cubicBezTo>
                    <a:pt x="215" y="84"/>
                    <a:pt x="215" y="111"/>
                    <a:pt x="203" y="136"/>
                  </a:cubicBezTo>
                  <a:cubicBezTo>
                    <a:pt x="199" y="146"/>
                    <a:pt x="195" y="158"/>
                    <a:pt x="181" y="158"/>
                  </a:cubicBezTo>
                  <a:cubicBezTo>
                    <a:pt x="175" y="151"/>
                    <a:pt x="178" y="144"/>
                    <a:pt x="179" y="137"/>
                  </a:cubicBezTo>
                  <a:cubicBezTo>
                    <a:pt x="180" y="114"/>
                    <a:pt x="175" y="93"/>
                    <a:pt x="164" y="74"/>
                  </a:cubicBezTo>
                  <a:cubicBezTo>
                    <a:pt x="143" y="41"/>
                    <a:pt x="106" y="38"/>
                    <a:pt x="81" y="68"/>
                  </a:cubicBezTo>
                  <a:cubicBezTo>
                    <a:pt x="59" y="94"/>
                    <a:pt x="54" y="137"/>
                    <a:pt x="70" y="169"/>
                  </a:cubicBezTo>
                  <a:cubicBezTo>
                    <a:pt x="73" y="175"/>
                    <a:pt x="78" y="180"/>
                    <a:pt x="79" y="187"/>
                  </a:cubicBezTo>
                  <a:cubicBezTo>
                    <a:pt x="75" y="199"/>
                    <a:pt x="70" y="209"/>
                    <a:pt x="58" y="215"/>
                  </a:cubicBezTo>
                  <a:close/>
                </a:path>
              </a:pathLst>
            </a:custGeom>
            <a:solidFill>
              <a:srgbClr val="F19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Freeform 64">
              <a:extLst>
                <a:ext uri="{FF2B5EF4-FFF2-40B4-BE49-F238E27FC236}">
                  <a16:creationId xmlns:a16="http://schemas.microsoft.com/office/drawing/2014/main" id="{520F11FF-8EAC-A811-8022-C06E5155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47"/>
              <a:ext cx="124" cy="220"/>
            </a:xfrm>
            <a:custGeom>
              <a:avLst/>
              <a:gdLst>
                <a:gd name="T0" fmla="*/ 4 w 117"/>
                <a:gd name="T1" fmla="*/ 176 h 207"/>
                <a:gd name="T2" fmla="*/ 9 w 117"/>
                <a:gd name="T3" fmla="*/ 157 h 207"/>
                <a:gd name="T4" fmla="*/ 61 w 117"/>
                <a:gd name="T5" fmla="*/ 11 h 207"/>
                <a:gd name="T6" fmla="*/ 69 w 117"/>
                <a:gd name="T7" fmla="*/ 0 h 207"/>
                <a:gd name="T8" fmla="*/ 37 w 117"/>
                <a:gd name="T9" fmla="*/ 207 h 207"/>
                <a:gd name="T10" fmla="*/ 4 w 117"/>
                <a:gd name="T11" fmla="*/ 17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207">
                  <a:moveTo>
                    <a:pt x="4" y="176"/>
                  </a:moveTo>
                  <a:cubicBezTo>
                    <a:pt x="0" y="168"/>
                    <a:pt x="3" y="163"/>
                    <a:pt x="9" y="157"/>
                  </a:cubicBezTo>
                  <a:cubicBezTo>
                    <a:pt x="56" y="119"/>
                    <a:pt x="73" y="70"/>
                    <a:pt x="61" y="11"/>
                  </a:cubicBezTo>
                  <a:cubicBezTo>
                    <a:pt x="60" y="5"/>
                    <a:pt x="62" y="1"/>
                    <a:pt x="69" y="0"/>
                  </a:cubicBezTo>
                  <a:cubicBezTo>
                    <a:pt x="117" y="66"/>
                    <a:pt x="101" y="165"/>
                    <a:pt x="37" y="207"/>
                  </a:cubicBezTo>
                  <a:cubicBezTo>
                    <a:pt x="22" y="201"/>
                    <a:pt x="10" y="192"/>
                    <a:pt x="4" y="176"/>
                  </a:cubicBezTo>
                  <a:close/>
                </a:path>
              </a:pathLst>
            </a:custGeom>
            <a:solidFill>
              <a:srgbClr val="F8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Freeform 65">
              <a:extLst>
                <a:ext uri="{FF2B5EF4-FFF2-40B4-BE49-F238E27FC236}">
                  <a16:creationId xmlns:a16="http://schemas.microsoft.com/office/drawing/2014/main" id="{0C23FA41-8EAF-221E-EC13-DB74E639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945"/>
              <a:ext cx="91" cy="145"/>
            </a:xfrm>
            <a:custGeom>
              <a:avLst/>
              <a:gdLst>
                <a:gd name="T0" fmla="*/ 20 w 86"/>
                <a:gd name="T1" fmla="*/ 5 h 136"/>
                <a:gd name="T2" fmla="*/ 34 w 86"/>
                <a:gd name="T3" fmla="*/ 10 h 136"/>
                <a:gd name="T4" fmla="*/ 66 w 86"/>
                <a:gd name="T5" fmla="*/ 50 h 136"/>
                <a:gd name="T6" fmla="*/ 80 w 86"/>
                <a:gd name="T7" fmla="*/ 80 h 136"/>
                <a:gd name="T8" fmla="*/ 69 w 86"/>
                <a:gd name="T9" fmla="*/ 122 h 136"/>
                <a:gd name="T10" fmla="*/ 29 w 86"/>
                <a:gd name="T11" fmla="*/ 130 h 136"/>
                <a:gd name="T12" fmla="*/ 3 w 86"/>
                <a:gd name="T13" fmla="*/ 96 h 136"/>
                <a:gd name="T14" fmla="*/ 20 w 86"/>
                <a:gd name="T15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6">
                  <a:moveTo>
                    <a:pt x="20" y="5"/>
                  </a:moveTo>
                  <a:cubicBezTo>
                    <a:pt x="28" y="0"/>
                    <a:pt x="31" y="6"/>
                    <a:pt x="34" y="10"/>
                  </a:cubicBezTo>
                  <a:cubicBezTo>
                    <a:pt x="45" y="23"/>
                    <a:pt x="56" y="36"/>
                    <a:pt x="66" y="50"/>
                  </a:cubicBezTo>
                  <a:cubicBezTo>
                    <a:pt x="71" y="60"/>
                    <a:pt x="76" y="70"/>
                    <a:pt x="80" y="80"/>
                  </a:cubicBezTo>
                  <a:cubicBezTo>
                    <a:pt x="86" y="96"/>
                    <a:pt x="81" y="110"/>
                    <a:pt x="69" y="122"/>
                  </a:cubicBezTo>
                  <a:cubicBezTo>
                    <a:pt x="58" y="133"/>
                    <a:pt x="44" y="136"/>
                    <a:pt x="29" y="130"/>
                  </a:cubicBezTo>
                  <a:cubicBezTo>
                    <a:pt x="13" y="125"/>
                    <a:pt x="5" y="113"/>
                    <a:pt x="3" y="96"/>
                  </a:cubicBezTo>
                  <a:cubicBezTo>
                    <a:pt x="0" y="64"/>
                    <a:pt x="10" y="35"/>
                    <a:pt x="20" y="5"/>
                  </a:cubicBezTo>
                  <a:close/>
                </a:path>
              </a:pathLst>
            </a:custGeom>
            <a:solidFill>
              <a:srgbClr val="BBB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Freeform 66">
              <a:extLst>
                <a:ext uri="{FF2B5EF4-FFF2-40B4-BE49-F238E27FC236}">
                  <a16:creationId xmlns:a16="http://schemas.microsoft.com/office/drawing/2014/main" id="{0E0FA676-DA17-00AD-6088-4F7DD7F30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665"/>
              <a:ext cx="92" cy="149"/>
            </a:xfrm>
            <a:custGeom>
              <a:avLst/>
              <a:gdLst>
                <a:gd name="T0" fmla="*/ 55 w 87"/>
                <a:gd name="T1" fmla="*/ 26 h 140"/>
                <a:gd name="T2" fmla="*/ 77 w 87"/>
                <a:gd name="T3" fmla="*/ 67 h 140"/>
                <a:gd name="T4" fmla="*/ 59 w 87"/>
                <a:gd name="T5" fmla="*/ 129 h 140"/>
                <a:gd name="T6" fmla="*/ 1 w 87"/>
                <a:gd name="T7" fmla="*/ 90 h 140"/>
                <a:gd name="T8" fmla="*/ 17 w 87"/>
                <a:gd name="T9" fmla="*/ 16 h 140"/>
                <a:gd name="T10" fmla="*/ 30 w 87"/>
                <a:gd name="T11" fmla="*/ 0 h 140"/>
                <a:gd name="T12" fmla="*/ 49 w 87"/>
                <a:gd name="T13" fmla="*/ 15 h 140"/>
                <a:gd name="T14" fmla="*/ 55 w 87"/>
                <a:gd name="T15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140">
                  <a:moveTo>
                    <a:pt x="55" y="26"/>
                  </a:moveTo>
                  <a:cubicBezTo>
                    <a:pt x="62" y="40"/>
                    <a:pt x="71" y="52"/>
                    <a:pt x="77" y="67"/>
                  </a:cubicBezTo>
                  <a:cubicBezTo>
                    <a:pt x="87" y="96"/>
                    <a:pt x="83" y="110"/>
                    <a:pt x="59" y="129"/>
                  </a:cubicBezTo>
                  <a:cubicBezTo>
                    <a:pt x="27" y="140"/>
                    <a:pt x="2" y="124"/>
                    <a:pt x="1" y="90"/>
                  </a:cubicBezTo>
                  <a:cubicBezTo>
                    <a:pt x="0" y="64"/>
                    <a:pt x="7" y="39"/>
                    <a:pt x="17" y="16"/>
                  </a:cubicBezTo>
                  <a:cubicBezTo>
                    <a:pt x="20" y="9"/>
                    <a:pt x="22" y="0"/>
                    <a:pt x="30" y="0"/>
                  </a:cubicBezTo>
                  <a:cubicBezTo>
                    <a:pt x="40" y="0"/>
                    <a:pt x="45" y="7"/>
                    <a:pt x="49" y="15"/>
                  </a:cubicBezTo>
                  <a:cubicBezTo>
                    <a:pt x="51" y="19"/>
                    <a:pt x="53" y="22"/>
                    <a:pt x="55" y="26"/>
                  </a:cubicBezTo>
                  <a:close/>
                </a:path>
              </a:pathLst>
            </a:custGeom>
            <a:solidFill>
              <a:srgbClr val="9C9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Freeform 67">
              <a:extLst>
                <a:ext uri="{FF2B5EF4-FFF2-40B4-BE49-F238E27FC236}">
                  <a16:creationId xmlns:a16="http://schemas.microsoft.com/office/drawing/2014/main" id="{B4091F18-1D9C-C075-DA15-5C1B8F5D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93"/>
              <a:ext cx="87" cy="128"/>
            </a:xfrm>
            <a:custGeom>
              <a:avLst/>
              <a:gdLst>
                <a:gd name="T0" fmla="*/ 0 w 82"/>
                <a:gd name="T1" fmla="*/ 50 h 121"/>
                <a:gd name="T2" fmla="*/ 7 w 82"/>
                <a:gd name="T3" fmla="*/ 12 h 121"/>
                <a:gd name="T4" fmla="*/ 23 w 82"/>
                <a:gd name="T5" fmla="*/ 7 h 121"/>
                <a:gd name="T6" fmla="*/ 71 w 82"/>
                <a:gd name="T7" fmla="*/ 59 h 121"/>
                <a:gd name="T8" fmla="*/ 72 w 82"/>
                <a:gd name="T9" fmla="*/ 104 h 121"/>
                <a:gd name="T10" fmla="*/ 29 w 82"/>
                <a:gd name="T11" fmla="*/ 117 h 121"/>
                <a:gd name="T12" fmla="*/ 3 w 82"/>
                <a:gd name="T13" fmla="*/ 83 h 121"/>
                <a:gd name="T14" fmla="*/ 0 w 82"/>
                <a:gd name="T15" fmla="*/ 5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21">
                  <a:moveTo>
                    <a:pt x="0" y="50"/>
                  </a:moveTo>
                  <a:cubicBezTo>
                    <a:pt x="2" y="37"/>
                    <a:pt x="5" y="25"/>
                    <a:pt x="7" y="12"/>
                  </a:cubicBezTo>
                  <a:cubicBezTo>
                    <a:pt x="8" y="0"/>
                    <a:pt x="14" y="1"/>
                    <a:pt x="23" y="7"/>
                  </a:cubicBezTo>
                  <a:cubicBezTo>
                    <a:pt x="42" y="22"/>
                    <a:pt x="59" y="38"/>
                    <a:pt x="71" y="59"/>
                  </a:cubicBezTo>
                  <a:cubicBezTo>
                    <a:pt x="80" y="74"/>
                    <a:pt x="82" y="89"/>
                    <a:pt x="72" y="104"/>
                  </a:cubicBezTo>
                  <a:cubicBezTo>
                    <a:pt x="61" y="119"/>
                    <a:pt x="45" y="121"/>
                    <a:pt x="29" y="117"/>
                  </a:cubicBezTo>
                  <a:cubicBezTo>
                    <a:pt x="13" y="113"/>
                    <a:pt x="5" y="99"/>
                    <a:pt x="3" y="83"/>
                  </a:cubicBezTo>
                  <a:cubicBezTo>
                    <a:pt x="1" y="72"/>
                    <a:pt x="1" y="61"/>
                    <a:pt x="0" y="50"/>
                  </a:cubicBezTo>
                  <a:close/>
                </a:path>
              </a:pathLst>
            </a:custGeom>
            <a:solidFill>
              <a:srgbClr val="9C9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Freeform 68">
              <a:extLst>
                <a:ext uri="{FF2B5EF4-FFF2-40B4-BE49-F238E27FC236}">
                  <a16:creationId xmlns:a16="http://schemas.microsoft.com/office/drawing/2014/main" id="{C4CDB24E-0437-7F19-F9E3-2723F491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745"/>
              <a:ext cx="88" cy="130"/>
            </a:xfrm>
            <a:custGeom>
              <a:avLst/>
              <a:gdLst>
                <a:gd name="T0" fmla="*/ 43 w 83"/>
                <a:gd name="T1" fmla="*/ 123 h 123"/>
                <a:gd name="T2" fmla="*/ 41 w 83"/>
                <a:gd name="T3" fmla="*/ 122 h 123"/>
                <a:gd name="T4" fmla="*/ 39 w 83"/>
                <a:gd name="T5" fmla="*/ 123 h 123"/>
                <a:gd name="T6" fmla="*/ 11 w 83"/>
                <a:gd name="T7" fmla="*/ 62 h 123"/>
                <a:gd name="T8" fmla="*/ 40 w 83"/>
                <a:gd name="T9" fmla="*/ 10 h 123"/>
                <a:gd name="T10" fmla="*/ 58 w 83"/>
                <a:gd name="T11" fmla="*/ 11 h 123"/>
                <a:gd name="T12" fmla="*/ 79 w 83"/>
                <a:gd name="T13" fmla="*/ 71 h 123"/>
                <a:gd name="T14" fmla="*/ 43 w 83"/>
                <a:gd name="T1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23">
                  <a:moveTo>
                    <a:pt x="43" y="123"/>
                  </a:moveTo>
                  <a:cubicBezTo>
                    <a:pt x="41" y="122"/>
                    <a:pt x="41" y="122"/>
                    <a:pt x="41" y="122"/>
                  </a:cubicBezTo>
                  <a:cubicBezTo>
                    <a:pt x="41" y="122"/>
                    <a:pt x="39" y="123"/>
                    <a:pt x="39" y="123"/>
                  </a:cubicBezTo>
                  <a:cubicBezTo>
                    <a:pt x="9" y="111"/>
                    <a:pt x="0" y="92"/>
                    <a:pt x="11" y="62"/>
                  </a:cubicBezTo>
                  <a:cubicBezTo>
                    <a:pt x="18" y="43"/>
                    <a:pt x="28" y="26"/>
                    <a:pt x="40" y="10"/>
                  </a:cubicBezTo>
                  <a:cubicBezTo>
                    <a:pt x="47" y="2"/>
                    <a:pt x="52" y="0"/>
                    <a:pt x="58" y="11"/>
                  </a:cubicBezTo>
                  <a:cubicBezTo>
                    <a:pt x="68" y="30"/>
                    <a:pt x="75" y="50"/>
                    <a:pt x="79" y="71"/>
                  </a:cubicBezTo>
                  <a:cubicBezTo>
                    <a:pt x="83" y="100"/>
                    <a:pt x="74" y="113"/>
                    <a:pt x="43" y="123"/>
                  </a:cubicBezTo>
                  <a:close/>
                </a:path>
              </a:pathLst>
            </a:custGeom>
            <a:solidFill>
              <a:srgbClr val="BBB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7" name="Freeform 69">
              <a:extLst>
                <a:ext uri="{FF2B5EF4-FFF2-40B4-BE49-F238E27FC236}">
                  <a16:creationId xmlns:a16="http://schemas.microsoft.com/office/drawing/2014/main" id="{B8E7A748-BD1B-9A99-F33E-5EE53BCE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645"/>
              <a:ext cx="135" cy="71"/>
            </a:xfrm>
            <a:custGeom>
              <a:avLst/>
              <a:gdLst>
                <a:gd name="T0" fmla="*/ 81 w 127"/>
                <a:gd name="T1" fmla="*/ 0 h 67"/>
                <a:gd name="T2" fmla="*/ 101 w 127"/>
                <a:gd name="T3" fmla="*/ 9 h 67"/>
                <a:gd name="T4" fmla="*/ 126 w 127"/>
                <a:gd name="T5" fmla="*/ 40 h 67"/>
                <a:gd name="T6" fmla="*/ 0 w 127"/>
                <a:gd name="T7" fmla="*/ 40 h 67"/>
                <a:gd name="T8" fmla="*/ 45 w 127"/>
                <a:gd name="T9" fmla="*/ 1 h 67"/>
                <a:gd name="T10" fmla="*/ 81 w 127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67">
                  <a:moveTo>
                    <a:pt x="81" y="0"/>
                  </a:moveTo>
                  <a:cubicBezTo>
                    <a:pt x="87" y="3"/>
                    <a:pt x="94" y="6"/>
                    <a:pt x="101" y="9"/>
                  </a:cubicBezTo>
                  <a:cubicBezTo>
                    <a:pt x="118" y="12"/>
                    <a:pt x="127" y="22"/>
                    <a:pt x="126" y="40"/>
                  </a:cubicBezTo>
                  <a:cubicBezTo>
                    <a:pt x="84" y="67"/>
                    <a:pt x="42" y="67"/>
                    <a:pt x="0" y="40"/>
                  </a:cubicBezTo>
                  <a:cubicBezTo>
                    <a:pt x="7" y="18"/>
                    <a:pt x="25" y="7"/>
                    <a:pt x="45" y="1"/>
                  </a:cubicBezTo>
                  <a:cubicBezTo>
                    <a:pt x="57" y="8"/>
                    <a:pt x="69" y="1"/>
                    <a:pt x="81" y="0"/>
                  </a:cubicBezTo>
                  <a:close/>
                </a:path>
              </a:pathLst>
            </a:custGeom>
            <a:solidFill>
              <a:srgbClr val="75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8" name="Freeform 70">
              <a:extLst>
                <a:ext uri="{FF2B5EF4-FFF2-40B4-BE49-F238E27FC236}">
                  <a16:creationId xmlns:a16="http://schemas.microsoft.com/office/drawing/2014/main" id="{25B3D96E-0538-FA74-5B31-4BBAFD691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514"/>
              <a:ext cx="98" cy="173"/>
            </a:xfrm>
            <a:custGeom>
              <a:avLst/>
              <a:gdLst>
                <a:gd name="T0" fmla="*/ 25 w 92"/>
                <a:gd name="T1" fmla="*/ 163 h 163"/>
                <a:gd name="T2" fmla="*/ 0 w 92"/>
                <a:gd name="T3" fmla="*/ 132 h 163"/>
                <a:gd name="T4" fmla="*/ 39 w 92"/>
                <a:gd name="T5" fmla="*/ 82 h 163"/>
                <a:gd name="T6" fmla="*/ 48 w 92"/>
                <a:gd name="T7" fmla="*/ 24 h 163"/>
                <a:gd name="T8" fmla="*/ 51 w 92"/>
                <a:gd name="T9" fmla="*/ 0 h 163"/>
                <a:gd name="T10" fmla="*/ 25 w 92"/>
                <a:gd name="T11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63">
                  <a:moveTo>
                    <a:pt x="25" y="163"/>
                  </a:moveTo>
                  <a:cubicBezTo>
                    <a:pt x="20" y="149"/>
                    <a:pt x="10" y="140"/>
                    <a:pt x="0" y="132"/>
                  </a:cubicBezTo>
                  <a:cubicBezTo>
                    <a:pt x="11" y="114"/>
                    <a:pt x="30" y="103"/>
                    <a:pt x="39" y="82"/>
                  </a:cubicBezTo>
                  <a:cubicBezTo>
                    <a:pt x="46" y="63"/>
                    <a:pt x="49" y="45"/>
                    <a:pt x="48" y="24"/>
                  </a:cubicBezTo>
                  <a:cubicBezTo>
                    <a:pt x="48" y="16"/>
                    <a:pt x="45" y="7"/>
                    <a:pt x="51" y="0"/>
                  </a:cubicBezTo>
                  <a:cubicBezTo>
                    <a:pt x="92" y="61"/>
                    <a:pt x="81" y="129"/>
                    <a:pt x="25" y="163"/>
                  </a:cubicBezTo>
                  <a:close/>
                </a:path>
              </a:pathLst>
            </a:custGeom>
            <a:solidFill>
              <a:srgbClr val="D59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9" name="Freeform 71">
              <a:extLst>
                <a:ext uri="{FF2B5EF4-FFF2-40B4-BE49-F238E27FC236}">
                  <a16:creationId xmlns:a16="http://schemas.microsoft.com/office/drawing/2014/main" id="{849530F7-800C-134A-13FE-185B06CF0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37"/>
              <a:ext cx="121" cy="80"/>
            </a:xfrm>
            <a:custGeom>
              <a:avLst/>
              <a:gdLst>
                <a:gd name="T0" fmla="*/ 100 w 114"/>
                <a:gd name="T1" fmla="*/ 57 h 75"/>
                <a:gd name="T2" fmla="*/ 93 w 114"/>
                <a:gd name="T3" fmla="*/ 65 h 75"/>
                <a:gd name="T4" fmla="*/ 62 w 114"/>
                <a:gd name="T5" fmla="*/ 69 h 75"/>
                <a:gd name="T6" fmla="*/ 62 w 114"/>
                <a:gd name="T7" fmla="*/ 70 h 75"/>
                <a:gd name="T8" fmla="*/ 7 w 114"/>
                <a:gd name="T9" fmla="*/ 21 h 75"/>
                <a:gd name="T10" fmla="*/ 13 w 114"/>
                <a:gd name="T11" fmla="*/ 8 h 75"/>
                <a:gd name="T12" fmla="*/ 61 w 114"/>
                <a:gd name="T13" fmla="*/ 2 h 75"/>
                <a:gd name="T14" fmla="*/ 75 w 114"/>
                <a:gd name="T15" fmla="*/ 3 h 75"/>
                <a:gd name="T16" fmla="*/ 108 w 114"/>
                <a:gd name="T17" fmla="*/ 22 h 75"/>
                <a:gd name="T18" fmla="*/ 100 w 114"/>
                <a:gd name="T19" fmla="*/ 5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5">
                  <a:moveTo>
                    <a:pt x="100" y="57"/>
                  </a:moveTo>
                  <a:cubicBezTo>
                    <a:pt x="98" y="60"/>
                    <a:pt x="96" y="62"/>
                    <a:pt x="93" y="65"/>
                  </a:cubicBezTo>
                  <a:cubicBezTo>
                    <a:pt x="84" y="75"/>
                    <a:pt x="73" y="73"/>
                    <a:pt x="62" y="69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36" y="62"/>
                    <a:pt x="20" y="43"/>
                    <a:pt x="7" y="21"/>
                  </a:cubicBezTo>
                  <a:cubicBezTo>
                    <a:pt x="0" y="12"/>
                    <a:pt x="6" y="10"/>
                    <a:pt x="13" y="8"/>
                  </a:cubicBezTo>
                  <a:cubicBezTo>
                    <a:pt x="29" y="4"/>
                    <a:pt x="45" y="3"/>
                    <a:pt x="61" y="2"/>
                  </a:cubicBezTo>
                  <a:cubicBezTo>
                    <a:pt x="65" y="5"/>
                    <a:pt x="70" y="4"/>
                    <a:pt x="75" y="3"/>
                  </a:cubicBezTo>
                  <a:cubicBezTo>
                    <a:pt x="91" y="0"/>
                    <a:pt x="101" y="9"/>
                    <a:pt x="108" y="22"/>
                  </a:cubicBezTo>
                  <a:cubicBezTo>
                    <a:pt x="114" y="35"/>
                    <a:pt x="114" y="48"/>
                    <a:pt x="100" y="57"/>
                  </a:cubicBezTo>
                  <a:close/>
                </a:path>
              </a:pathLst>
            </a:custGeom>
            <a:solidFill>
              <a:srgbClr val="9C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0" name="Freeform 72">
              <a:extLst>
                <a:ext uri="{FF2B5EF4-FFF2-40B4-BE49-F238E27FC236}">
                  <a16:creationId xmlns:a16="http://schemas.microsoft.com/office/drawing/2014/main" id="{9CD86FF0-22B4-D164-E4CD-08D329606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904"/>
              <a:ext cx="100" cy="100"/>
            </a:xfrm>
            <a:custGeom>
              <a:avLst/>
              <a:gdLst>
                <a:gd name="T0" fmla="*/ 0 w 94"/>
                <a:gd name="T1" fmla="*/ 60 h 94"/>
                <a:gd name="T2" fmla="*/ 40 w 94"/>
                <a:gd name="T3" fmla="*/ 25 h 94"/>
                <a:gd name="T4" fmla="*/ 64 w 94"/>
                <a:gd name="T5" fmla="*/ 0 h 94"/>
                <a:gd name="T6" fmla="*/ 90 w 94"/>
                <a:gd name="T7" fmla="*/ 24 h 94"/>
                <a:gd name="T8" fmla="*/ 89 w 94"/>
                <a:gd name="T9" fmla="*/ 57 h 94"/>
                <a:gd name="T10" fmla="*/ 85 w 94"/>
                <a:gd name="T11" fmla="*/ 92 h 94"/>
                <a:gd name="T12" fmla="*/ 80 w 94"/>
                <a:gd name="T13" fmla="*/ 92 h 94"/>
                <a:gd name="T14" fmla="*/ 72 w 94"/>
                <a:gd name="T15" fmla="*/ 91 h 94"/>
                <a:gd name="T16" fmla="*/ 52 w 94"/>
                <a:gd name="T17" fmla="*/ 88 h 94"/>
                <a:gd name="T18" fmla="*/ 40 w 94"/>
                <a:gd name="T19" fmla="*/ 84 h 94"/>
                <a:gd name="T20" fmla="*/ 0 w 94"/>
                <a:gd name="T21" fmla="*/ 6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4">
                  <a:moveTo>
                    <a:pt x="0" y="60"/>
                  </a:moveTo>
                  <a:cubicBezTo>
                    <a:pt x="9" y="44"/>
                    <a:pt x="23" y="32"/>
                    <a:pt x="40" y="25"/>
                  </a:cubicBezTo>
                  <a:cubicBezTo>
                    <a:pt x="52" y="20"/>
                    <a:pt x="53" y="5"/>
                    <a:pt x="64" y="0"/>
                  </a:cubicBezTo>
                  <a:cubicBezTo>
                    <a:pt x="80" y="0"/>
                    <a:pt x="89" y="7"/>
                    <a:pt x="90" y="24"/>
                  </a:cubicBezTo>
                  <a:cubicBezTo>
                    <a:pt x="84" y="35"/>
                    <a:pt x="83" y="46"/>
                    <a:pt x="89" y="57"/>
                  </a:cubicBezTo>
                  <a:cubicBezTo>
                    <a:pt x="94" y="69"/>
                    <a:pt x="94" y="81"/>
                    <a:pt x="85" y="92"/>
                  </a:cubicBezTo>
                  <a:cubicBezTo>
                    <a:pt x="83" y="93"/>
                    <a:pt x="82" y="93"/>
                    <a:pt x="80" y="92"/>
                  </a:cubicBezTo>
                  <a:cubicBezTo>
                    <a:pt x="77" y="92"/>
                    <a:pt x="75" y="92"/>
                    <a:pt x="72" y="91"/>
                  </a:cubicBezTo>
                  <a:cubicBezTo>
                    <a:pt x="65" y="94"/>
                    <a:pt x="58" y="94"/>
                    <a:pt x="52" y="88"/>
                  </a:cubicBezTo>
                  <a:cubicBezTo>
                    <a:pt x="48" y="87"/>
                    <a:pt x="44" y="85"/>
                    <a:pt x="40" y="84"/>
                  </a:cubicBezTo>
                  <a:cubicBezTo>
                    <a:pt x="27" y="76"/>
                    <a:pt x="11" y="71"/>
                    <a:pt x="0" y="60"/>
                  </a:cubicBezTo>
                  <a:close/>
                </a:path>
              </a:pathLst>
            </a:custGeom>
            <a:solidFill>
              <a:srgbClr val="6C9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1" name="Freeform 73">
              <a:extLst>
                <a:ext uri="{FF2B5EF4-FFF2-40B4-BE49-F238E27FC236}">
                  <a16:creationId xmlns:a16="http://schemas.microsoft.com/office/drawing/2014/main" id="{E20DC6F4-B8BE-BDA2-C630-B01A725A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126"/>
              <a:ext cx="93" cy="170"/>
            </a:xfrm>
            <a:custGeom>
              <a:avLst/>
              <a:gdLst>
                <a:gd name="T0" fmla="*/ 20 w 88"/>
                <a:gd name="T1" fmla="*/ 103 h 160"/>
                <a:gd name="T2" fmla="*/ 45 w 88"/>
                <a:gd name="T3" fmla="*/ 12 h 160"/>
                <a:gd name="T4" fmla="*/ 52 w 88"/>
                <a:gd name="T5" fmla="*/ 3 h 160"/>
                <a:gd name="T6" fmla="*/ 22 w 88"/>
                <a:gd name="T7" fmla="*/ 160 h 160"/>
                <a:gd name="T8" fmla="*/ 0 w 88"/>
                <a:gd name="T9" fmla="*/ 135 h 160"/>
                <a:gd name="T10" fmla="*/ 20 w 88"/>
                <a:gd name="T11" fmla="*/ 10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60">
                  <a:moveTo>
                    <a:pt x="20" y="103"/>
                  </a:moveTo>
                  <a:cubicBezTo>
                    <a:pt x="45" y="77"/>
                    <a:pt x="49" y="45"/>
                    <a:pt x="45" y="12"/>
                  </a:cubicBezTo>
                  <a:cubicBezTo>
                    <a:pt x="44" y="5"/>
                    <a:pt x="42" y="0"/>
                    <a:pt x="52" y="3"/>
                  </a:cubicBezTo>
                  <a:cubicBezTo>
                    <a:pt x="88" y="54"/>
                    <a:pt x="76" y="120"/>
                    <a:pt x="22" y="160"/>
                  </a:cubicBezTo>
                  <a:cubicBezTo>
                    <a:pt x="10" y="156"/>
                    <a:pt x="3" y="147"/>
                    <a:pt x="0" y="135"/>
                  </a:cubicBezTo>
                  <a:cubicBezTo>
                    <a:pt x="4" y="122"/>
                    <a:pt x="8" y="110"/>
                    <a:pt x="20" y="103"/>
                  </a:cubicBezTo>
                  <a:close/>
                </a:path>
              </a:pathLst>
            </a:custGeom>
            <a:solidFill>
              <a:srgbClr val="ED7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2" name="Freeform 74">
              <a:extLst>
                <a:ext uri="{FF2B5EF4-FFF2-40B4-BE49-F238E27FC236}">
                  <a16:creationId xmlns:a16="http://schemas.microsoft.com/office/drawing/2014/main" id="{5831AEA3-B9FD-F142-F3F5-C4BA11CF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254"/>
              <a:ext cx="134" cy="71"/>
            </a:xfrm>
            <a:custGeom>
              <a:avLst/>
              <a:gdLst>
                <a:gd name="T0" fmla="*/ 107 w 126"/>
                <a:gd name="T1" fmla="*/ 13 h 67"/>
                <a:gd name="T2" fmla="*/ 126 w 126"/>
                <a:gd name="T3" fmla="*/ 39 h 67"/>
                <a:gd name="T4" fmla="*/ 0 w 126"/>
                <a:gd name="T5" fmla="*/ 40 h 67"/>
                <a:gd name="T6" fmla="*/ 18 w 126"/>
                <a:gd name="T7" fmla="*/ 13 h 67"/>
                <a:gd name="T8" fmla="*/ 38 w 126"/>
                <a:gd name="T9" fmla="*/ 3 h 67"/>
                <a:gd name="T10" fmla="*/ 83 w 126"/>
                <a:gd name="T11" fmla="*/ 1 h 67"/>
                <a:gd name="T12" fmla="*/ 107 w 126"/>
                <a:gd name="T13" fmla="*/ 1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67">
                  <a:moveTo>
                    <a:pt x="107" y="13"/>
                  </a:moveTo>
                  <a:cubicBezTo>
                    <a:pt x="113" y="22"/>
                    <a:pt x="120" y="30"/>
                    <a:pt x="126" y="39"/>
                  </a:cubicBezTo>
                  <a:cubicBezTo>
                    <a:pt x="84" y="67"/>
                    <a:pt x="42" y="66"/>
                    <a:pt x="0" y="40"/>
                  </a:cubicBezTo>
                  <a:cubicBezTo>
                    <a:pt x="6" y="31"/>
                    <a:pt x="12" y="22"/>
                    <a:pt x="18" y="13"/>
                  </a:cubicBezTo>
                  <a:cubicBezTo>
                    <a:pt x="22" y="5"/>
                    <a:pt x="29" y="1"/>
                    <a:pt x="38" y="3"/>
                  </a:cubicBezTo>
                  <a:cubicBezTo>
                    <a:pt x="61" y="17"/>
                    <a:pt x="65" y="16"/>
                    <a:pt x="83" y="1"/>
                  </a:cubicBezTo>
                  <a:cubicBezTo>
                    <a:pt x="93" y="0"/>
                    <a:pt x="101" y="4"/>
                    <a:pt x="107" y="13"/>
                  </a:cubicBezTo>
                  <a:close/>
                </a:path>
              </a:pathLst>
            </a:custGeom>
            <a:solidFill>
              <a:srgbClr val="DEA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3" name="Freeform 75">
              <a:extLst>
                <a:ext uri="{FF2B5EF4-FFF2-40B4-BE49-F238E27FC236}">
                  <a16:creationId xmlns:a16="http://schemas.microsoft.com/office/drawing/2014/main" id="{8D3A40E7-2D47-70A2-0192-F9D76B9C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094"/>
              <a:ext cx="70" cy="105"/>
            </a:xfrm>
            <a:custGeom>
              <a:avLst/>
              <a:gdLst>
                <a:gd name="T0" fmla="*/ 0 w 66"/>
                <a:gd name="T1" fmla="*/ 47 h 99"/>
                <a:gd name="T2" fmla="*/ 3 w 66"/>
                <a:gd name="T3" fmla="*/ 25 h 99"/>
                <a:gd name="T4" fmla="*/ 11 w 66"/>
                <a:gd name="T5" fmla="*/ 2 h 99"/>
                <a:gd name="T6" fmla="*/ 32 w 66"/>
                <a:gd name="T7" fmla="*/ 15 h 99"/>
                <a:gd name="T8" fmla="*/ 58 w 66"/>
                <a:gd name="T9" fmla="*/ 48 h 99"/>
                <a:gd name="T10" fmla="*/ 57 w 66"/>
                <a:gd name="T11" fmla="*/ 85 h 99"/>
                <a:gd name="T12" fmla="*/ 28 w 66"/>
                <a:gd name="T13" fmla="*/ 96 h 99"/>
                <a:gd name="T14" fmla="*/ 3 w 66"/>
                <a:gd name="T15" fmla="*/ 68 h 99"/>
                <a:gd name="T16" fmla="*/ 0 w 66"/>
                <a:gd name="T17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99">
                  <a:moveTo>
                    <a:pt x="0" y="47"/>
                  </a:moveTo>
                  <a:cubicBezTo>
                    <a:pt x="1" y="39"/>
                    <a:pt x="2" y="32"/>
                    <a:pt x="3" y="25"/>
                  </a:cubicBezTo>
                  <a:cubicBezTo>
                    <a:pt x="4" y="17"/>
                    <a:pt x="3" y="5"/>
                    <a:pt x="11" y="2"/>
                  </a:cubicBezTo>
                  <a:cubicBezTo>
                    <a:pt x="19" y="0"/>
                    <a:pt x="26" y="10"/>
                    <a:pt x="32" y="15"/>
                  </a:cubicBezTo>
                  <a:cubicBezTo>
                    <a:pt x="43" y="25"/>
                    <a:pt x="52" y="35"/>
                    <a:pt x="58" y="48"/>
                  </a:cubicBezTo>
                  <a:cubicBezTo>
                    <a:pt x="65" y="61"/>
                    <a:pt x="66" y="73"/>
                    <a:pt x="57" y="85"/>
                  </a:cubicBezTo>
                  <a:cubicBezTo>
                    <a:pt x="49" y="94"/>
                    <a:pt x="39" y="99"/>
                    <a:pt x="28" y="96"/>
                  </a:cubicBezTo>
                  <a:cubicBezTo>
                    <a:pt x="15" y="93"/>
                    <a:pt x="6" y="83"/>
                    <a:pt x="3" y="68"/>
                  </a:cubicBezTo>
                  <a:cubicBezTo>
                    <a:pt x="2" y="61"/>
                    <a:pt x="1" y="54"/>
                    <a:pt x="0" y="47"/>
                  </a:cubicBezTo>
                  <a:close/>
                </a:path>
              </a:pathLst>
            </a:custGeom>
            <a:solidFill>
              <a:srgbClr val="9C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4" name="Freeform 76">
              <a:extLst>
                <a:ext uri="{FF2B5EF4-FFF2-40B4-BE49-F238E27FC236}">
                  <a16:creationId xmlns:a16="http://schemas.microsoft.com/office/drawing/2014/main" id="{2BF1753A-F440-2DB2-9F51-46D177F7A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925"/>
              <a:ext cx="104" cy="80"/>
            </a:xfrm>
            <a:custGeom>
              <a:avLst/>
              <a:gdLst>
                <a:gd name="T0" fmla="*/ 65 w 98"/>
                <a:gd name="T1" fmla="*/ 8 h 75"/>
                <a:gd name="T2" fmla="*/ 98 w 98"/>
                <a:gd name="T3" fmla="*/ 39 h 75"/>
                <a:gd name="T4" fmla="*/ 90 w 98"/>
                <a:gd name="T5" fmla="*/ 45 h 75"/>
                <a:gd name="T6" fmla="*/ 62 w 98"/>
                <a:gd name="T7" fmla="*/ 61 h 75"/>
                <a:gd name="T8" fmla="*/ 42 w 98"/>
                <a:gd name="T9" fmla="*/ 68 h 75"/>
                <a:gd name="T10" fmla="*/ 18 w 98"/>
                <a:gd name="T11" fmla="*/ 72 h 75"/>
                <a:gd name="T12" fmla="*/ 9 w 98"/>
                <a:gd name="T13" fmla="*/ 72 h 75"/>
                <a:gd name="T14" fmla="*/ 18 w 98"/>
                <a:gd name="T15" fmla="*/ 14 h 75"/>
                <a:gd name="T16" fmla="*/ 33 w 98"/>
                <a:gd name="T17" fmla="*/ 17 h 75"/>
                <a:gd name="T18" fmla="*/ 52 w 98"/>
                <a:gd name="T19" fmla="*/ 33 h 75"/>
                <a:gd name="T20" fmla="*/ 46 w 98"/>
                <a:gd name="T21" fmla="*/ 0 h 75"/>
                <a:gd name="T22" fmla="*/ 65 w 98"/>
                <a:gd name="T23" fmla="*/ 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75">
                  <a:moveTo>
                    <a:pt x="65" y="8"/>
                  </a:moveTo>
                  <a:cubicBezTo>
                    <a:pt x="78" y="16"/>
                    <a:pt x="88" y="27"/>
                    <a:pt x="98" y="39"/>
                  </a:cubicBezTo>
                  <a:cubicBezTo>
                    <a:pt x="95" y="41"/>
                    <a:pt x="92" y="43"/>
                    <a:pt x="90" y="45"/>
                  </a:cubicBezTo>
                  <a:cubicBezTo>
                    <a:pt x="81" y="50"/>
                    <a:pt x="71" y="56"/>
                    <a:pt x="62" y="61"/>
                  </a:cubicBezTo>
                  <a:cubicBezTo>
                    <a:pt x="57" y="67"/>
                    <a:pt x="50" y="69"/>
                    <a:pt x="42" y="68"/>
                  </a:cubicBezTo>
                  <a:cubicBezTo>
                    <a:pt x="34" y="69"/>
                    <a:pt x="26" y="71"/>
                    <a:pt x="18" y="72"/>
                  </a:cubicBezTo>
                  <a:cubicBezTo>
                    <a:pt x="15" y="74"/>
                    <a:pt x="12" y="75"/>
                    <a:pt x="9" y="72"/>
                  </a:cubicBezTo>
                  <a:cubicBezTo>
                    <a:pt x="0" y="51"/>
                    <a:pt x="10" y="33"/>
                    <a:pt x="18" y="14"/>
                  </a:cubicBezTo>
                  <a:cubicBezTo>
                    <a:pt x="25" y="7"/>
                    <a:pt x="29" y="13"/>
                    <a:pt x="33" y="17"/>
                  </a:cubicBezTo>
                  <a:cubicBezTo>
                    <a:pt x="38" y="22"/>
                    <a:pt x="43" y="29"/>
                    <a:pt x="52" y="33"/>
                  </a:cubicBezTo>
                  <a:cubicBezTo>
                    <a:pt x="47" y="21"/>
                    <a:pt x="40" y="11"/>
                    <a:pt x="46" y="0"/>
                  </a:cubicBezTo>
                  <a:cubicBezTo>
                    <a:pt x="52" y="2"/>
                    <a:pt x="59" y="5"/>
                    <a:pt x="65" y="8"/>
                  </a:cubicBezTo>
                  <a:close/>
                </a:path>
              </a:pathLst>
            </a:custGeom>
            <a:solidFill>
              <a:srgbClr val="6C9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5" name="Freeform 77">
              <a:extLst>
                <a:ext uri="{FF2B5EF4-FFF2-40B4-BE49-F238E27FC236}">
                  <a16:creationId xmlns:a16="http://schemas.microsoft.com/office/drawing/2014/main" id="{AA738E5A-A55C-BF7D-7121-D1C16BC0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855"/>
              <a:ext cx="68" cy="68"/>
            </a:xfrm>
            <a:custGeom>
              <a:avLst/>
              <a:gdLst>
                <a:gd name="T0" fmla="*/ 26 w 64"/>
                <a:gd name="T1" fmla="*/ 64 h 64"/>
                <a:gd name="T2" fmla="*/ 4 w 64"/>
                <a:gd name="T3" fmla="*/ 52 h 64"/>
                <a:gd name="T4" fmla="*/ 10 w 64"/>
                <a:gd name="T5" fmla="*/ 22 h 64"/>
                <a:gd name="T6" fmla="*/ 51 w 64"/>
                <a:gd name="T7" fmla="*/ 2 h 64"/>
                <a:gd name="T8" fmla="*/ 62 w 64"/>
                <a:gd name="T9" fmla="*/ 7 h 64"/>
                <a:gd name="T10" fmla="*/ 34 w 64"/>
                <a:gd name="T11" fmla="*/ 62 h 64"/>
                <a:gd name="T12" fmla="*/ 26 w 6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64">
                  <a:moveTo>
                    <a:pt x="26" y="64"/>
                  </a:moveTo>
                  <a:cubicBezTo>
                    <a:pt x="15" y="64"/>
                    <a:pt x="8" y="61"/>
                    <a:pt x="4" y="52"/>
                  </a:cubicBezTo>
                  <a:cubicBezTo>
                    <a:pt x="0" y="41"/>
                    <a:pt x="1" y="30"/>
                    <a:pt x="10" y="22"/>
                  </a:cubicBezTo>
                  <a:cubicBezTo>
                    <a:pt x="22" y="12"/>
                    <a:pt x="36" y="6"/>
                    <a:pt x="51" y="2"/>
                  </a:cubicBezTo>
                  <a:cubicBezTo>
                    <a:pt x="55" y="1"/>
                    <a:pt x="60" y="0"/>
                    <a:pt x="62" y="7"/>
                  </a:cubicBezTo>
                  <a:cubicBezTo>
                    <a:pt x="64" y="19"/>
                    <a:pt x="46" y="57"/>
                    <a:pt x="34" y="62"/>
                  </a:cubicBezTo>
                  <a:cubicBezTo>
                    <a:pt x="31" y="63"/>
                    <a:pt x="28" y="64"/>
                    <a:pt x="26" y="64"/>
                  </a:cubicBezTo>
                  <a:close/>
                </a:path>
              </a:pathLst>
            </a:custGeom>
            <a:solidFill>
              <a:srgbClr val="9C9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6" name="Freeform 78">
              <a:extLst>
                <a:ext uri="{FF2B5EF4-FFF2-40B4-BE49-F238E27FC236}">
                  <a16:creationId xmlns:a16="http://schemas.microsoft.com/office/drawing/2014/main" id="{32398931-CDDC-ADDA-E149-18C8233B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321"/>
              <a:ext cx="79" cy="51"/>
            </a:xfrm>
            <a:custGeom>
              <a:avLst/>
              <a:gdLst>
                <a:gd name="T0" fmla="*/ 47 w 74"/>
                <a:gd name="T1" fmla="*/ 47 h 48"/>
                <a:gd name="T2" fmla="*/ 2 w 74"/>
                <a:gd name="T3" fmla="*/ 14 h 48"/>
                <a:gd name="T4" fmla="*/ 7 w 74"/>
                <a:gd name="T5" fmla="*/ 6 h 48"/>
                <a:gd name="T6" fmla="*/ 55 w 74"/>
                <a:gd name="T7" fmla="*/ 5 h 48"/>
                <a:gd name="T8" fmla="*/ 71 w 74"/>
                <a:gd name="T9" fmla="*/ 30 h 48"/>
                <a:gd name="T10" fmla="*/ 47 w 74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48">
                  <a:moveTo>
                    <a:pt x="47" y="47"/>
                  </a:moveTo>
                  <a:cubicBezTo>
                    <a:pt x="35" y="47"/>
                    <a:pt x="6" y="25"/>
                    <a:pt x="2" y="14"/>
                  </a:cubicBezTo>
                  <a:cubicBezTo>
                    <a:pt x="0" y="9"/>
                    <a:pt x="3" y="7"/>
                    <a:pt x="7" y="6"/>
                  </a:cubicBezTo>
                  <a:cubicBezTo>
                    <a:pt x="23" y="2"/>
                    <a:pt x="39" y="0"/>
                    <a:pt x="55" y="5"/>
                  </a:cubicBezTo>
                  <a:cubicBezTo>
                    <a:pt x="67" y="8"/>
                    <a:pt x="74" y="17"/>
                    <a:pt x="71" y="30"/>
                  </a:cubicBezTo>
                  <a:cubicBezTo>
                    <a:pt x="68" y="42"/>
                    <a:pt x="60" y="48"/>
                    <a:pt x="47" y="47"/>
                  </a:cubicBezTo>
                  <a:close/>
                </a:path>
              </a:pathLst>
            </a:custGeom>
            <a:solidFill>
              <a:srgbClr val="9C9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7" name="Freeform 79">
              <a:extLst>
                <a:ext uri="{FF2B5EF4-FFF2-40B4-BE49-F238E27FC236}">
                  <a16:creationId xmlns:a16="http://schemas.microsoft.com/office/drawing/2014/main" id="{E2E9DAF7-44AE-F425-B96B-24EA78424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29"/>
              <a:ext cx="85" cy="58"/>
            </a:xfrm>
            <a:custGeom>
              <a:avLst/>
              <a:gdLst>
                <a:gd name="T0" fmla="*/ 31 w 80"/>
                <a:gd name="T1" fmla="*/ 11 h 54"/>
                <a:gd name="T2" fmla="*/ 72 w 80"/>
                <a:gd name="T3" fmla="*/ 12 h 54"/>
                <a:gd name="T4" fmla="*/ 69 w 80"/>
                <a:gd name="T5" fmla="*/ 42 h 54"/>
                <a:gd name="T6" fmla="*/ 70 w 80"/>
                <a:gd name="T7" fmla="*/ 42 h 54"/>
                <a:gd name="T8" fmla="*/ 14 w 80"/>
                <a:gd name="T9" fmla="*/ 50 h 54"/>
                <a:gd name="T10" fmla="*/ 7 w 80"/>
                <a:gd name="T11" fmla="*/ 32 h 54"/>
                <a:gd name="T12" fmla="*/ 31 w 80"/>
                <a:gd name="T13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4">
                  <a:moveTo>
                    <a:pt x="31" y="11"/>
                  </a:moveTo>
                  <a:cubicBezTo>
                    <a:pt x="45" y="1"/>
                    <a:pt x="58" y="0"/>
                    <a:pt x="72" y="12"/>
                  </a:cubicBezTo>
                  <a:cubicBezTo>
                    <a:pt x="78" y="22"/>
                    <a:pt x="80" y="33"/>
                    <a:pt x="69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52" y="54"/>
                    <a:pt x="33" y="51"/>
                    <a:pt x="14" y="50"/>
                  </a:cubicBezTo>
                  <a:cubicBezTo>
                    <a:pt x="4" y="49"/>
                    <a:pt x="0" y="41"/>
                    <a:pt x="7" y="32"/>
                  </a:cubicBezTo>
                  <a:cubicBezTo>
                    <a:pt x="14" y="24"/>
                    <a:pt x="20" y="15"/>
                    <a:pt x="31" y="11"/>
                  </a:cubicBezTo>
                  <a:close/>
                </a:path>
              </a:pathLst>
            </a:custGeom>
            <a:solidFill>
              <a:srgbClr val="9B9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8" name="Freeform 80">
              <a:extLst>
                <a:ext uri="{FF2B5EF4-FFF2-40B4-BE49-F238E27FC236}">
                  <a16:creationId xmlns:a16="http://schemas.microsoft.com/office/drawing/2014/main" id="{CEA73DE6-73F3-EE1B-1FA4-B292898F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798"/>
              <a:ext cx="43" cy="72"/>
            </a:xfrm>
            <a:custGeom>
              <a:avLst/>
              <a:gdLst>
                <a:gd name="T0" fmla="*/ 40 w 40"/>
                <a:gd name="T1" fmla="*/ 46 h 68"/>
                <a:gd name="T2" fmla="*/ 20 w 40"/>
                <a:gd name="T3" fmla="*/ 68 h 68"/>
                <a:gd name="T4" fmla="*/ 0 w 40"/>
                <a:gd name="T5" fmla="*/ 46 h 68"/>
                <a:gd name="T6" fmla="*/ 15 w 40"/>
                <a:gd name="T7" fmla="*/ 6 h 68"/>
                <a:gd name="T8" fmla="*/ 26 w 40"/>
                <a:gd name="T9" fmla="*/ 7 h 68"/>
                <a:gd name="T10" fmla="*/ 40 w 40"/>
                <a:gd name="T11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8">
                  <a:moveTo>
                    <a:pt x="40" y="46"/>
                  </a:moveTo>
                  <a:cubicBezTo>
                    <a:pt x="38" y="58"/>
                    <a:pt x="34" y="68"/>
                    <a:pt x="20" y="68"/>
                  </a:cubicBezTo>
                  <a:cubicBezTo>
                    <a:pt x="6" y="68"/>
                    <a:pt x="0" y="59"/>
                    <a:pt x="0" y="46"/>
                  </a:cubicBezTo>
                  <a:cubicBezTo>
                    <a:pt x="0" y="31"/>
                    <a:pt x="7" y="19"/>
                    <a:pt x="15" y="6"/>
                  </a:cubicBezTo>
                  <a:cubicBezTo>
                    <a:pt x="19" y="0"/>
                    <a:pt x="23" y="2"/>
                    <a:pt x="26" y="7"/>
                  </a:cubicBezTo>
                  <a:cubicBezTo>
                    <a:pt x="34" y="19"/>
                    <a:pt x="38" y="32"/>
                    <a:pt x="40" y="46"/>
                  </a:cubicBezTo>
                  <a:close/>
                </a:path>
              </a:pathLst>
            </a:custGeom>
            <a:solidFill>
              <a:srgbClr val="9D9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9" name="Freeform 81">
              <a:extLst>
                <a:ext uri="{FF2B5EF4-FFF2-40B4-BE49-F238E27FC236}">
                  <a16:creationId xmlns:a16="http://schemas.microsoft.com/office/drawing/2014/main" id="{EA467716-44B2-78B5-BEAA-246EA194F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821"/>
              <a:ext cx="94" cy="101"/>
            </a:xfrm>
            <a:custGeom>
              <a:avLst/>
              <a:gdLst>
                <a:gd name="T0" fmla="*/ 62 w 88"/>
                <a:gd name="T1" fmla="*/ 54 h 95"/>
                <a:gd name="T2" fmla="*/ 21 w 88"/>
                <a:gd name="T3" fmla="*/ 46 h 95"/>
                <a:gd name="T4" fmla="*/ 19 w 88"/>
                <a:gd name="T5" fmla="*/ 77 h 95"/>
                <a:gd name="T6" fmla="*/ 10 w 88"/>
                <a:gd name="T7" fmla="*/ 88 h 95"/>
                <a:gd name="T8" fmla="*/ 0 w 88"/>
                <a:gd name="T9" fmla="*/ 76 h 95"/>
                <a:gd name="T10" fmla="*/ 4 w 88"/>
                <a:gd name="T11" fmla="*/ 12 h 95"/>
                <a:gd name="T12" fmla="*/ 12 w 88"/>
                <a:gd name="T13" fmla="*/ 2 h 95"/>
                <a:gd name="T14" fmla="*/ 25 w 88"/>
                <a:gd name="T15" fmla="*/ 9 h 95"/>
                <a:gd name="T16" fmla="*/ 44 w 88"/>
                <a:gd name="T17" fmla="*/ 50 h 95"/>
                <a:gd name="T18" fmla="*/ 66 w 88"/>
                <a:gd name="T19" fmla="*/ 17 h 95"/>
                <a:gd name="T20" fmla="*/ 81 w 88"/>
                <a:gd name="T21" fmla="*/ 9 h 95"/>
                <a:gd name="T22" fmla="*/ 88 w 88"/>
                <a:gd name="T23" fmla="*/ 24 h 95"/>
                <a:gd name="T24" fmla="*/ 80 w 88"/>
                <a:gd name="T25" fmla="*/ 85 h 95"/>
                <a:gd name="T26" fmla="*/ 71 w 88"/>
                <a:gd name="T27" fmla="*/ 95 h 95"/>
                <a:gd name="T28" fmla="*/ 62 w 88"/>
                <a:gd name="T29" fmla="*/ 83 h 95"/>
                <a:gd name="T30" fmla="*/ 62 w 88"/>
                <a:gd name="T31" fmla="*/ 5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95">
                  <a:moveTo>
                    <a:pt x="62" y="54"/>
                  </a:moveTo>
                  <a:cubicBezTo>
                    <a:pt x="42" y="81"/>
                    <a:pt x="42" y="81"/>
                    <a:pt x="21" y="46"/>
                  </a:cubicBezTo>
                  <a:cubicBezTo>
                    <a:pt x="20" y="58"/>
                    <a:pt x="20" y="67"/>
                    <a:pt x="19" y="77"/>
                  </a:cubicBezTo>
                  <a:cubicBezTo>
                    <a:pt x="19" y="83"/>
                    <a:pt x="17" y="88"/>
                    <a:pt x="10" y="88"/>
                  </a:cubicBezTo>
                  <a:cubicBezTo>
                    <a:pt x="2" y="88"/>
                    <a:pt x="0" y="82"/>
                    <a:pt x="0" y="76"/>
                  </a:cubicBezTo>
                  <a:cubicBezTo>
                    <a:pt x="1" y="54"/>
                    <a:pt x="3" y="33"/>
                    <a:pt x="4" y="12"/>
                  </a:cubicBezTo>
                  <a:cubicBezTo>
                    <a:pt x="5" y="7"/>
                    <a:pt x="7" y="3"/>
                    <a:pt x="12" y="2"/>
                  </a:cubicBezTo>
                  <a:cubicBezTo>
                    <a:pt x="19" y="0"/>
                    <a:pt x="22" y="4"/>
                    <a:pt x="25" y="9"/>
                  </a:cubicBezTo>
                  <a:cubicBezTo>
                    <a:pt x="30" y="22"/>
                    <a:pt x="36" y="34"/>
                    <a:pt x="44" y="50"/>
                  </a:cubicBezTo>
                  <a:cubicBezTo>
                    <a:pt x="52" y="37"/>
                    <a:pt x="59" y="27"/>
                    <a:pt x="66" y="17"/>
                  </a:cubicBezTo>
                  <a:cubicBezTo>
                    <a:pt x="70" y="12"/>
                    <a:pt x="74" y="7"/>
                    <a:pt x="81" y="9"/>
                  </a:cubicBezTo>
                  <a:cubicBezTo>
                    <a:pt x="88" y="12"/>
                    <a:pt x="88" y="18"/>
                    <a:pt x="88" y="24"/>
                  </a:cubicBezTo>
                  <a:cubicBezTo>
                    <a:pt x="85" y="45"/>
                    <a:pt x="82" y="65"/>
                    <a:pt x="80" y="85"/>
                  </a:cubicBezTo>
                  <a:cubicBezTo>
                    <a:pt x="79" y="90"/>
                    <a:pt x="77" y="95"/>
                    <a:pt x="71" y="95"/>
                  </a:cubicBezTo>
                  <a:cubicBezTo>
                    <a:pt x="65" y="94"/>
                    <a:pt x="61" y="90"/>
                    <a:pt x="62" y="83"/>
                  </a:cubicBezTo>
                  <a:cubicBezTo>
                    <a:pt x="64" y="74"/>
                    <a:pt x="65" y="65"/>
                    <a:pt x="62" y="54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0" name="Freeform 82">
              <a:extLst>
                <a:ext uri="{FF2B5EF4-FFF2-40B4-BE49-F238E27FC236}">
                  <a16:creationId xmlns:a16="http://schemas.microsoft.com/office/drawing/2014/main" id="{6D65758D-B9DA-1AC2-E48F-A39C9739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828"/>
              <a:ext cx="82" cy="95"/>
            </a:xfrm>
            <a:custGeom>
              <a:avLst/>
              <a:gdLst>
                <a:gd name="T0" fmla="*/ 30 w 77"/>
                <a:gd name="T1" fmla="*/ 2 h 90"/>
                <a:gd name="T2" fmla="*/ 63 w 77"/>
                <a:gd name="T3" fmla="*/ 15 h 90"/>
                <a:gd name="T4" fmla="*/ 57 w 77"/>
                <a:gd name="T5" fmla="*/ 45 h 90"/>
                <a:gd name="T6" fmla="*/ 63 w 77"/>
                <a:gd name="T7" fmla="*/ 62 h 90"/>
                <a:gd name="T8" fmla="*/ 67 w 77"/>
                <a:gd name="T9" fmla="*/ 83 h 90"/>
                <a:gd name="T10" fmla="*/ 48 w 77"/>
                <a:gd name="T11" fmla="*/ 73 h 90"/>
                <a:gd name="T12" fmla="*/ 43 w 77"/>
                <a:gd name="T13" fmla="*/ 67 h 90"/>
                <a:gd name="T14" fmla="*/ 27 w 77"/>
                <a:gd name="T15" fmla="*/ 56 h 90"/>
                <a:gd name="T16" fmla="*/ 27 w 77"/>
                <a:gd name="T17" fmla="*/ 72 h 90"/>
                <a:gd name="T18" fmla="*/ 18 w 77"/>
                <a:gd name="T19" fmla="*/ 89 h 90"/>
                <a:gd name="T20" fmla="*/ 7 w 77"/>
                <a:gd name="T21" fmla="*/ 73 h 90"/>
                <a:gd name="T22" fmla="*/ 3 w 77"/>
                <a:gd name="T23" fmla="*/ 33 h 90"/>
                <a:gd name="T24" fmla="*/ 30 w 77"/>
                <a:gd name="T2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90">
                  <a:moveTo>
                    <a:pt x="30" y="2"/>
                  </a:moveTo>
                  <a:cubicBezTo>
                    <a:pt x="43" y="2"/>
                    <a:pt x="56" y="0"/>
                    <a:pt x="63" y="15"/>
                  </a:cubicBezTo>
                  <a:cubicBezTo>
                    <a:pt x="69" y="27"/>
                    <a:pt x="66" y="36"/>
                    <a:pt x="57" y="45"/>
                  </a:cubicBezTo>
                  <a:cubicBezTo>
                    <a:pt x="49" y="54"/>
                    <a:pt x="61" y="57"/>
                    <a:pt x="63" y="62"/>
                  </a:cubicBezTo>
                  <a:cubicBezTo>
                    <a:pt x="65" y="69"/>
                    <a:pt x="77" y="75"/>
                    <a:pt x="67" y="83"/>
                  </a:cubicBezTo>
                  <a:cubicBezTo>
                    <a:pt x="57" y="90"/>
                    <a:pt x="54" y="78"/>
                    <a:pt x="48" y="73"/>
                  </a:cubicBezTo>
                  <a:cubicBezTo>
                    <a:pt x="46" y="72"/>
                    <a:pt x="45" y="69"/>
                    <a:pt x="43" y="67"/>
                  </a:cubicBezTo>
                  <a:cubicBezTo>
                    <a:pt x="39" y="62"/>
                    <a:pt x="36" y="52"/>
                    <a:pt x="27" y="56"/>
                  </a:cubicBezTo>
                  <a:cubicBezTo>
                    <a:pt x="20" y="59"/>
                    <a:pt x="27" y="66"/>
                    <a:pt x="27" y="72"/>
                  </a:cubicBezTo>
                  <a:cubicBezTo>
                    <a:pt x="26" y="79"/>
                    <a:pt x="28" y="88"/>
                    <a:pt x="18" y="89"/>
                  </a:cubicBezTo>
                  <a:cubicBezTo>
                    <a:pt x="8" y="89"/>
                    <a:pt x="8" y="80"/>
                    <a:pt x="7" y="73"/>
                  </a:cubicBezTo>
                  <a:cubicBezTo>
                    <a:pt x="6" y="60"/>
                    <a:pt x="4" y="47"/>
                    <a:pt x="3" y="33"/>
                  </a:cubicBezTo>
                  <a:cubicBezTo>
                    <a:pt x="0" y="3"/>
                    <a:pt x="0" y="3"/>
                    <a:pt x="30" y="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1" name="Freeform 83">
              <a:extLst>
                <a:ext uri="{FF2B5EF4-FFF2-40B4-BE49-F238E27FC236}">
                  <a16:creationId xmlns:a16="http://schemas.microsoft.com/office/drawing/2014/main" id="{D1F47E71-BE28-6654-A8EE-FF7D7D419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851"/>
              <a:ext cx="80" cy="101"/>
            </a:xfrm>
            <a:custGeom>
              <a:avLst/>
              <a:gdLst>
                <a:gd name="T0" fmla="*/ 0 w 75"/>
                <a:gd name="T1" fmla="*/ 35 h 95"/>
                <a:gd name="T2" fmla="*/ 26 w 75"/>
                <a:gd name="T3" fmla="*/ 5 h 95"/>
                <a:gd name="T4" fmla="*/ 65 w 75"/>
                <a:gd name="T5" fmla="*/ 25 h 95"/>
                <a:gd name="T6" fmla="*/ 72 w 75"/>
                <a:gd name="T7" fmla="*/ 52 h 95"/>
                <a:gd name="T8" fmla="*/ 48 w 75"/>
                <a:gd name="T9" fmla="*/ 89 h 95"/>
                <a:gd name="T10" fmla="*/ 9 w 75"/>
                <a:gd name="T11" fmla="*/ 71 h 95"/>
                <a:gd name="T12" fmla="*/ 0 w 75"/>
                <a:gd name="T13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95">
                  <a:moveTo>
                    <a:pt x="0" y="35"/>
                  </a:moveTo>
                  <a:cubicBezTo>
                    <a:pt x="0" y="18"/>
                    <a:pt x="10" y="8"/>
                    <a:pt x="26" y="5"/>
                  </a:cubicBezTo>
                  <a:cubicBezTo>
                    <a:pt x="47" y="0"/>
                    <a:pt x="60" y="7"/>
                    <a:pt x="65" y="25"/>
                  </a:cubicBezTo>
                  <a:cubicBezTo>
                    <a:pt x="68" y="33"/>
                    <a:pt x="70" y="43"/>
                    <a:pt x="72" y="52"/>
                  </a:cubicBezTo>
                  <a:cubicBezTo>
                    <a:pt x="75" y="70"/>
                    <a:pt x="66" y="84"/>
                    <a:pt x="48" y="89"/>
                  </a:cubicBezTo>
                  <a:cubicBezTo>
                    <a:pt x="31" y="95"/>
                    <a:pt x="16" y="88"/>
                    <a:pt x="9" y="71"/>
                  </a:cubicBezTo>
                  <a:cubicBezTo>
                    <a:pt x="4" y="60"/>
                    <a:pt x="1" y="48"/>
                    <a:pt x="0" y="3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2" name="Freeform 84">
              <a:extLst>
                <a:ext uri="{FF2B5EF4-FFF2-40B4-BE49-F238E27FC236}">
                  <a16:creationId xmlns:a16="http://schemas.microsoft.com/office/drawing/2014/main" id="{B82852C0-C1CF-517A-8012-A3AD66777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835"/>
              <a:ext cx="77" cy="100"/>
            </a:xfrm>
            <a:custGeom>
              <a:avLst/>
              <a:gdLst>
                <a:gd name="T0" fmla="*/ 72 w 73"/>
                <a:gd name="T1" fmla="*/ 49 h 94"/>
                <a:gd name="T2" fmla="*/ 45 w 73"/>
                <a:gd name="T3" fmla="*/ 91 h 94"/>
                <a:gd name="T4" fmla="*/ 9 w 73"/>
                <a:gd name="T5" fmla="*/ 62 h 94"/>
                <a:gd name="T6" fmla="*/ 2 w 73"/>
                <a:gd name="T7" fmla="*/ 23 h 94"/>
                <a:gd name="T8" fmla="*/ 8 w 73"/>
                <a:gd name="T9" fmla="*/ 8 h 94"/>
                <a:gd name="T10" fmla="*/ 20 w 73"/>
                <a:gd name="T11" fmla="*/ 18 h 94"/>
                <a:gd name="T12" fmla="*/ 28 w 73"/>
                <a:gd name="T13" fmla="*/ 59 h 94"/>
                <a:gd name="T14" fmla="*/ 44 w 73"/>
                <a:gd name="T15" fmla="*/ 74 h 94"/>
                <a:gd name="T16" fmla="*/ 55 w 73"/>
                <a:gd name="T17" fmla="*/ 54 h 94"/>
                <a:gd name="T18" fmla="*/ 48 w 73"/>
                <a:gd name="T19" fmla="*/ 16 h 94"/>
                <a:gd name="T20" fmla="*/ 56 w 73"/>
                <a:gd name="T21" fmla="*/ 1 h 94"/>
                <a:gd name="T22" fmla="*/ 68 w 73"/>
                <a:gd name="T23" fmla="*/ 15 h 94"/>
                <a:gd name="T24" fmla="*/ 72 w 73"/>
                <a:gd name="T25" fmla="*/ 4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94">
                  <a:moveTo>
                    <a:pt x="72" y="49"/>
                  </a:moveTo>
                  <a:cubicBezTo>
                    <a:pt x="73" y="76"/>
                    <a:pt x="63" y="88"/>
                    <a:pt x="45" y="91"/>
                  </a:cubicBezTo>
                  <a:cubicBezTo>
                    <a:pt x="27" y="94"/>
                    <a:pt x="14" y="84"/>
                    <a:pt x="9" y="62"/>
                  </a:cubicBezTo>
                  <a:cubicBezTo>
                    <a:pt x="6" y="49"/>
                    <a:pt x="5" y="36"/>
                    <a:pt x="2" y="23"/>
                  </a:cubicBezTo>
                  <a:cubicBezTo>
                    <a:pt x="0" y="16"/>
                    <a:pt x="1" y="10"/>
                    <a:pt x="8" y="8"/>
                  </a:cubicBezTo>
                  <a:cubicBezTo>
                    <a:pt x="15" y="6"/>
                    <a:pt x="19" y="11"/>
                    <a:pt x="20" y="18"/>
                  </a:cubicBezTo>
                  <a:cubicBezTo>
                    <a:pt x="22" y="32"/>
                    <a:pt x="25" y="45"/>
                    <a:pt x="28" y="59"/>
                  </a:cubicBezTo>
                  <a:cubicBezTo>
                    <a:pt x="29" y="69"/>
                    <a:pt x="34" y="77"/>
                    <a:pt x="44" y="74"/>
                  </a:cubicBezTo>
                  <a:cubicBezTo>
                    <a:pt x="54" y="72"/>
                    <a:pt x="57" y="63"/>
                    <a:pt x="55" y="54"/>
                  </a:cubicBezTo>
                  <a:cubicBezTo>
                    <a:pt x="52" y="41"/>
                    <a:pt x="50" y="29"/>
                    <a:pt x="48" y="16"/>
                  </a:cubicBezTo>
                  <a:cubicBezTo>
                    <a:pt x="47" y="10"/>
                    <a:pt x="47" y="2"/>
                    <a:pt x="56" y="1"/>
                  </a:cubicBezTo>
                  <a:cubicBezTo>
                    <a:pt x="64" y="0"/>
                    <a:pt x="67" y="8"/>
                    <a:pt x="68" y="15"/>
                  </a:cubicBezTo>
                  <a:cubicBezTo>
                    <a:pt x="69" y="28"/>
                    <a:pt x="71" y="41"/>
                    <a:pt x="72" y="4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3" name="Freeform 85">
              <a:extLst>
                <a:ext uri="{FF2B5EF4-FFF2-40B4-BE49-F238E27FC236}">
                  <a16:creationId xmlns:a16="http://schemas.microsoft.com/office/drawing/2014/main" id="{88ECBB24-0F5E-D3A1-3559-C29887C5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817"/>
              <a:ext cx="73" cy="99"/>
            </a:xfrm>
            <a:custGeom>
              <a:avLst/>
              <a:gdLst>
                <a:gd name="T0" fmla="*/ 68 w 69"/>
                <a:gd name="T1" fmla="*/ 79 h 93"/>
                <a:gd name="T2" fmla="*/ 64 w 69"/>
                <a:gd name="T3" fmla="*/ 90 h 93"/>
                <a:gd name="T4" fmla="*/ 52 w 69"/>
                <a:gd name="T5" fmla="*/ 86 h 93"/>
                <a:gd name="T6" fmla="*/ 16 w 69"/>
                <a:gd name="T7" fmla="*/ 85 h 93"/>
                <a:gd name="T8" fmla="*/ 6 w 69"/>
                <a:gd name="T9" fmla="*/ 88 h 93"/>
                <a:gd name="T10" fmla="*/ 1 w 69"/>
                <a:gd name="T11" fmla="*/ 78 h 93"/>
                <a:gd name="T12" fmla="*/ 26 w 69"/>
                <a:gd name="T13" fmla="*/ 11 h 93"/>
                <a:gd name="T14" fmla="*/ 47 w 69"/>
                <a:gd name="T15" fmla="*/ 12 h 93"/>
                <a:gd name="T16" fmla="*/ 68 w 69"/>
                <a:gd name="T17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3">
                  <a:moveTo>
                    <a:pt x="68" y="79"/>
                  </a:moveTo>
                  <a:cubicBezTo>
                    <a:pt x="69" y="84"/>
                    <a:pt x="68" y="88"/>
                    <a:pt x="64" y="90"/>
                  </a:cubicBezTo>
                  <a:cubicBezTo>
                    <a:pt x="58" y="93"/>
                    <a:pt x="55" y="89"/>
                    <a:pt x="52" y="86"/>
                  </a:cubicBezTo>
                  <a:cubicBezTo>
                    <a:pt x="36" y="67"/>
                    <a:pt x="35" y="67"/>
                    <a:pt x="16" y="85"/>
                  </a:cubicBezTo>
                  <a:cubicBezTo>
                    <a:pt x="13" y="88"/>
                    <a:pt x="10" y="89"/>
                    <a:pt x="6" y="88"/>
                  </a:cubicBezTo>
                  <a:cubicBezTo>
                    <a:pt x="1" y="86"/>
                    <a:pt x="0" y="82"/>
                    <a:pt x="1" y="78"/>
                  </a:cubicBezTo>
                  <a:cubicBezTo>
                    <a:pt x="9" y="56"/>
                    <a:pt x="16" y="33"/>
                    <a:pt x="26" y="11"/>
                  </a:cubicBezTo>
                  <a:cubicBezTo>
                    <a:pt x="31" y="0"/>
                    <a:pt x="43" y="1"/>
                    <a:pt x="47" y="12"/>
                  </a:cubicBezTo>
                  <a:cubicBezTo>
                    <a:pt x="56" y="34"/>
                    <a:pt x="61" y="57"/>
                    <a:pt x="68" y="7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4" name="Freeform 86">
              <a:extLst>
                <a:ext uri="{FF2B5EF4-FFF2-40B4-BE49-F238E27FC236}">
                  <a16:creationId xmlns:a16="http://schemas.microsoft.com/office/drawing/2014/main" id="{9F6AE66C-FEAB-7885-9685-D548C9E75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812"/>
              <a:ext cx="57" cy="102"/>
            </a:xfrm>
            <a:custGeom>
              <a:avLst/>
              <a:gdLst>
                <a:gd name="T0" fmla="*/ 1 w 53"/>
                <a:gd name="T1" fmla="*/ 47 h 96"/>
                <a:gd name="T2" fmla="*/ 1 w 53"/>
                <a:gd name="T3" fmla="*/ 41 h 96"/>
                <a:gd name="T4" fmla="*/ 46 w 53"/>
                <a:gd name="T5" fmla="*/ 9 h 96"/>
                <a:gd name="T6" fmla="*/ 52 w 53"/>
                <a:gd name="T7" fmla="*/ 15 h 96"/>
                <a:gd name="T8" fmla="*/ 48 w 53"/>
                <a:gd name="T9" fmla="*/ 23 h 96"/>
                <a:gd name="T10" fmla="*/ 44 w 53"/>
                <a:gd name="T11" fmla="*/ 25 h 96"/>
                <a:gd name="T12" fmla="*/ 21 w 53"/>
                <a:gd name="T13" fmla="*/ 35 h 96"/>
                <a:gd name="T14" fmla="*/ 42 w 53"/>
                <a:gd name="T15" fmla="*/ 44 h 96"/>
                <a:gd name="T16" fmla="*/ 52 w 53"/>
                <a:gd name="T17" fmla="*/ 52 h 96"/>
                <a:gd name="T18" fmla="*/ 43 w 53"/>
                <a:gd name="T19" fmla="*/ 58 h 96"/>
                <a:gd name="T20" fmla="*/ 21 w 53"/>
                <a:gd name="T21" fmla="*/ 81 h 96"/>
                <a:gd name="T22" fmla="*/ 13 w 53"/>
                <a:gd name="T23" fmla="*/ 95 h 96"/>
                <a:gd name="T24" fmla="*/ 3 w 53"/>
                <a:gd name="T25" fmla="*/ 83 h 96"/>
                <a:gd name="T26" fmla="*/ 0 w 53"/>
                <a:gd name="T27" fmla="*/ 47 h 96"/>
                <a:gd name="T28" fmla="*/ 1 w 53"/>
                <a:gd name="T29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96">
                  <a:moveTo>
                    <a:pt x="1" y="47"/>
                  </a:moveTo>
                  <a:cubicBezTo>
                    <a:pt x="1" y="45"/>
                    <a:pt x="1" y="43"/>
                    <a:pt x="1" y="41"/>
                  </a:cubicBezTo>
                  <a:cubicBezTo>
                    <a:pt x="1" y="11"/>
                    <a:pt x="15" y="0"/>
                    <a:pt x="46" y="9"/>
                  </a:cubicBezTo>
                  <a:cubicBezTo>
                    <a:pt x="49" y="10"/>
                    <a:pt x="52" y="11"/>
                    <a:pt x="52" y="15"/>
                  </a:cubicBezTo>
                  <a:cubicBezTo>
                    <a:pt x="53" y="19"/>
                    <a:pt x="51" y="22"/>
                    <a:pt x="48" y="23"/>
                  </a:cubicBezTo>
                  <a:cubicBezTo>
                    <a:pt x="47" y="24"/>
                    <a:pt x="45" y="24"/>
                    <a:pt x="44" y="25"/>
                  </a:cubicBezTo>
                  <a:cubicBezTo>
                    <a:pt x="36" y="28"/>
                    <a:pt x="21" y="18"/>
                    <a:pt x="21" y="35"/>
                  </a:cubicBezTo>
                  <a:cubicBezTo>
                    <a:pt x="21" y="52"/>
                    <a:pt x="35" y="40"/>
                    <a:pt x="42" y="44"/>
                  </a:cubicBezTo>
                  <a:cubicBezTo>
                    <a:pt x="46" y="46"/>
                    <a:pt x="52" y="46"/>
                    <a:pt x="52" y="52"/>
                  </a:cubicBezTo>
                  <a:cubicBezTo>
                    <a:pt x="51" y="57"/>
                    <a:pt x="47" y="58"/>
                    <a:pt x="43" y="58"/>
                  </a:cubicBezTo>
                  <a:cubicBezTo>
                    <a:pt x="26" y="57"/>
                    <a:pt x="18" y="64"/>
                    <a:pt x="21" y="81"/>
                  </a:cubicBezTo>
                  <a:cubicBezTo>
                    <a:pt x="21" y="87"/>
                    <a:pt x="21" y="95"/>
                    <a:pt x="13" y="95"/>
                  </a:cubicBezTo>
                  <a:cubicBezTo>
                    <a:pt x="5" y="96"/>
                    <a:pt x="4" y="89"/>
                    <a:pt x="3" y="83"/>
                  </a:cubicBezTo>
                  <a:cubicBezTo>
                    <a:pt x="2" y="71"/>
                    <a:pt x="1" y="59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5" name="Freeform 87">
              <a:extLst>
                <a:ext uri="{FF2B5EF4-FFF2-40B4-BE49-F238E27FC236}">
                  <a16:creationId xmlns:a16="http://schemas.microsoft.com/office/drawing/2014/main" id="{046875D7-C4BA-B9FE-DBEC-02F32C410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849"/>
              <a:ext cx="74" cy="97"/>
            </a:xfrm>
            <a:custGeom>
              <a:avLst/>
              <a:gdLst>
                <a:gd name="T0" fmla="*/ 11 w 70"/>
                <a:gd name="T1" fmla="*/ 76 h 92"/>
                <a:gd name="T2" fmla="*/ 5 w 70"/>
                <a:gd name="T3" fmla="*/ 19 h 92"/>
                <a:gd name="T4" fmla="*/ 9 w 70"/>
                <a:gd name="T5" fmla="*/ 3 h 92"/>
                <a:gd name="T6" fmla="*/ 22 w 70"/>
                <a:gd name="T7" fmla="*/ 14 h 92"/>
                <a:gd name="T8" fmla="*/ 47 w 70"/>
                <a:gd name="T9" fmla="*/ 19 h 92"/>
                <a:gd name="T10" fmla="*/ 64 w 70"/>
                <a:gd name="T11" fmla="*/ 15 h 92"/>
                <a:gd name="T12" fmla="*/ 60 w 70"/>
                <a:gd name="T13" fmla="*/ 31 h 92"/>
                <a:gd name="T14" fmla="*/ 28 w 70"/>
                <a:gd name="T15" fmla="*/ 82 h 92"/>
                <a:gd name="T16" fmla="*/ 17 w 70"/>
                <a:gd name="T17" fmla="*/ 90 h 92"/>
                <a:gd name="T18" fmla="*/ 11 w 70"/>
                <a:gd name="T19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92">
                  <a:moveTo>
                    <a:pt x="11" y="76"/>
                  </a:moveTo>
                  <a:cubicBezTo>
                    <a:pt x="20" y="57"/>
                    <a:pt x="10" y="38"/>
                    <a:pt x="5" y="19"/>
                  </a:cubicBezTo>
                  <a:cubicBezTo>
                    <a:pt x="3" y="13"/>
                    <a:pt x="0" y="6"/>
                    <a:pt x="9" y="3"/>
                  </a:cubicBezTo>
                  <a:cubicBezTo>
                    <a:pt x="17" y="0"/>
                    <a:pt x="20" y="8"/>
                    <a:pt x="22" y="14"/>
                  </a:cubicBezTo>
                  <a:cubicBezTo>
                    <a:pt x="30" y="35"/>
                    <a:pt x="30" y="35"/>
                    <a:pt x="47" y="19"/>
                  </a:cubicBezTo>
                  <a:cubicBezTo>
                    <a:pt x="52" y="15"/>
                    <a:pt x="56" y="8"/>
                    <a:pt x="64" y="15"/>
                  </a:cubicBezTo>
                  <a:cubicBezTo>
                    <a:pt x="70" y="21"/>
                    <a:pt x="64" y="26"/>
                    <a:pt x="60" y="31"/>
                  </a:cubicBezTo>
                  <a:cubicBezTo>
                    <a:pt x="46" y="46"/>
                    <a:pt x="30" y="60"/>
                    <a:pt x="28" y="82"/>
                  </a:cubicBezTo>
                  <a:cubicBezTo>
                    <a:pt x="28" y="88"/>
                    <a:pt x="23" y="92"/>
                    <a:pt x="17" y="90"/>
                  </a:cubicBezTo>
                  <a:cubicBezTo>
                    <a:pt x="9" y="88"/>
                    <a:pt x="11" y="82"/>
                    <a:pt x="11" y="7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6" name="Freeform 88">
              <a:extLst>
                <a:ext uri="{FF2B5EF4-FFF2-40B4-BE49-F238E27FC236}">
                  <a16:creationId xmlns:a16="http://schemas.microsoft.com/office/drawing/2014/main" id="{D69C2E37-963E-ED69-059D-E82F2156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839"/>
              <a:ext cx="53" cy="100"/>
            </a:xfrm>
            <a:custGeom>
              <a:avLst/>
              <a:gdLst>
                <a:gd name="T0" fmla="*/ 1 w 50"/>
                <a:gd name="T1" fmla="*/ 65 h 94"/>
                <a:gd name="T2" fmla="*/ 10 w 50"/>
                <a:gd name="T3" fmla="*/ 12 h 94"/>
                <a:gd name="T4" fmla="*/ 22 w 50"/>
                <a:gd name="T5" fmla="*/ 1 h 94"/>
                <a:gd name="T6" fmla="*/ 28 w 50"/>
                <a:gd name="T7" fmla="*/ 16 h 94"/>
                <a:gd name="T8" fmla="*/ 22 w 50"/>
                <a:gd name="T9" fmla="*/ 51 h 94"/>
                <a:gd name="T10" fmla="*/ 37 w 50"/>
                <a:gd name="T11" fmla="*/ 76 h 94"/>
                <a:gd name="T12" fmla="*/ 48 w 50"/>
                <a:gd name="T13" fmla="*/ 86 h 94"/>
                <a:gd name="T14" fmla="*/ 35 w 50"/>
                <a:gd name="T15" fmla="*/ 91 h 94"/>
                <a:gd name="T16" fmla="*/ 1 w 50"/>
                <a:gd name="T17" fmla="*/ 6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94">
                  <a:moveTo>
                    <a:pt x="1" y="65"/>
                  </a:moveTo>
                  <a:cubicBezTo>
                    <a:pt x="3" y="49"/>
                    <a:pt x="6" y="30"/>
                    <a:pt x="10" y="12"/>
                  </a:cubicBezTo>
                  <a:cubicBezTo>
                    <a:pt x="11" y="6"/>
                    <a:pt x="14" y="0"/>
                    <a:pt x="22" y="1"/>
                  </a:cubicBezTo>
                  <a:cubicBezTo>
                    <a:pt x="29" y="3"/>
                    <a:pt x="29" y="10"/>
                    <a:pt x="28" y="16"/>
                  </a:cubicBezTo>
                  <a:cubicBezTo>
                    <a:pt x="27" y="28"/>
                    <a:pt x="24" y="39"/>
                    <a:pt x="22" y="51"/>
                  </a:cubicBezTo>
                  <a:cubicBezTo>
                    <a:pt x="19" y="64"/>
                    <a:pt x="18" y="76"/>
                    <a:pt x="37" y="76"/>
                  </a:cubicBezTo>
                  <a:cubicBezTo>
                    <a:pt x="43" y="76"/>
                    <a:pt x="50" y="78"/>
                    <a:pt x="48" y="86"/>
                  </a:cubicBezTo>
                  <a:cubicBezTo>
                    <a:pt x="47" y="94"/>
                    <a:pt x="40" y="92"/>
                    <a:pt x="35" y="91"/>
                  </a:cubicBezTo>
                  <a:cubicBezTo>
                    <a:pt x="6" y="90"/>
                    <a:pt x="0" y="86"/>
                    <a:pt x="1" y="6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7" name="Freeform 89">
              <a:extLst>
                <a:ext uri="{FF2B5EF4-FFF2-40B4-BE49-F238E27FC236}">
                  <a16:creationId xmlns:a16="http://schemas.microsoft.com/office/drawing/2014/main" id="{409FFEC4-D154-53BE-C81C-39BC2CD6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833"/>
              <a:ext cx="31" cy="94"/>
            </a:xfrm>
            <a:custGeom>
              <a:avLst/>
              <a:gdLst>
                <a:gd name="T0" fmla="*/ 2 w 29"/>
                <a:gd name="T1" fmla="*/ 65 h 89"/>
                <a:gd name="T2" fmla="*/ 10 w 29"/>
                <a:gd name="T3" fmla="*/ 12 h 89"/>
                <a:gd name="T4" fmla="*/ 22 w 29"/>
                <a:gd name="T5" fmla="*/ 2 h 89"/>
                <a:gd name="T6" fmla="*/ 28 w 29"/>
                <a:gd name="T7" fmla="*/ 15 h 89"/>
                <a:gd name="T8" fmla="*/ 19 w 29"/>
                <a:gd name="T9" fmla="*/ 72 h 89"/>
                <a:gd name="T10" fmla="*/ 9 w 29"/>
                <a:gd name="T11" fmla="*/ 87 h 89"/>
                <a:gd name="T12" fmla="*/ 2 w 29"/>
                <a:gd name="T13" fmla="*/ 71 h 89"/>
                <a:gd name="T14" fmla="*/ 3 w 29"/>
                <a:gd name="T15" fmla="*/ 65 h 89"/>
                <a:gd name="T16" fmla="*/ 2 w 29"/>
                <a:gd name="T17" fmla="*/ 6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89">
                  <a:moveTo>
                    <a:pt x="2" y="65"/>
                  </a:moveTo>
                  <a:cubicBezTo>
                    <a:pt x="5" y="47"/>
                    <a:pt x="7" y="30"/>
                    <a:pt x="10" y="12"/>
                  </a:cubicBezTo>
                  <a:cubicBezTo>
                    <a:pt x="12" y="5"/>
                    <a:pt x="15" y="0"/>
                    <a:pt x="22" y="2"/>
                  </a:cubicBezTo>
                  <a:cubicBezTo>
                    <a:pt x="29" y="4"/>
                    <a:pt x="28" y="10"/>
                    <a:pt x="28" y="15"/>
                  </a:cubicBezTo>
                  <a:cubicBezTo>
                    <a:pt x="26" y="34"/>
                    <a:pt x="23" y="53"/>
                    <a:pt x="19" y="72"/>
                  </a:cubicBezTo>
                  <a:cubicBezTo>
                    <a:pt x="18" y="79"/>
                    <a:pt x="19" y="89"/>
                    <a:pt x="9" y="87"/>
                  </a:cubicBezTo>
                  <a:cubicBezTo>
                    <a:pt x="0" y="86"/>
                    <a:pt x="2" y="77"/>
                    <a:pt x="2" y="71"/>
                  </a:cubicBezTo>
                  <a:cubicBezTo>
                    <a:pt x="2" y="69"/>
                    <a:pt x="3" y="67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8" name="Freeform 90">
              <a:extLst>
                <a:ext uri="{FF2B5EF4-FFF2-40B4-BE49-F238E27FC236}">
                  <a16:creationId xmlns:a16="http://schemas.microsoft.com/office/drawing/2014/main" id="{BC52F38E-A4F3-11C4-D138-92839CD9B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337"/>
              <a:ext cx="157" cy="209"/>
            </a:xfrm>
            <a:custGeom>
              <a:avLst/>
              <a:gdLst>
                <a:gd name="T0" fmla="*/ 141 w 148"/>
                <a:gd name="T1" fmla="*/ 119 h 197"/>
                <a:gd name="T2" fmla="*/ 104 w 148"/>
                <a:gd name="T3" fmla="*/ 183 h 197"/>
                <a:gd name="T4" fmla="*/ 44 w 148"/>
                <a:gd name="T5" fmla="*/ 182 h 197"/>
                <a:gd name="T6" fmla="*/ 12 w 148"/>
                <a:gd name="T7" fmla="*/ 122 h 197"/>
                <a:gd name="T8" fmla="*/ 0 w 148"/>
                <a:gd name="T9" fmla="*/ 74 h 197"/>
                <a:gd name="T10" fmla="*/ 53 w 148"/>
                <a:gd name="T11" fmla="*/ 9 h 197"/>
                <a:gd name="T12" fmla="*/ 131 w 148"/>
                <a:gd name="T13" fmla="*/ 35 h 197"/>
                <a:gd name="T14" fmla="*/ 148 w 148"/>
                <a:gd name="T15" fmla="*/ 74 h 197"/>
                <a:gd name="T16" fmla="*/ 141 w 148"/>
                <a:gd name="T17" fmla="*/ 11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97">
                  <a:moveTo>
                    <a:pt x="141" y="119"/>
                  </a:moveTo>
                  <a:cubicBezTo>
                    <a:pt x="138" y="145"/>
                    <a:pt x="131" y="170"/>
                    <a:pt x="104" y="183"/>
                  </a:cubicBezTo>
                  <a:cubicBezTo>
                    <a:pt x="83" y="197"/>
                    <a:pt x="64" y="197"/>
                    <a:pt x="44" y="182"/>
                  </a:cubicBezTo>
                  <a:cubicBezTo>
                    <a:pt x="21" y="169"/>
                    <a:pt x="13" y="147"/>
                    <a:pt x="12" y="122"/>
                  </a:cubicBezTo>
                  <a:cubicBezTo>
                    <a:pt x="7" y="107"/>
                    <a:pt x="0" y="91"/>
                    <a:pt x="0" y="74"/>
                  </a:cubicBezTo>
                  <a:cubicBezTo>
                    <a:pt x="2" y="43"/>
                    <a:pt x="22" y="19"/>
                    <a:pt x="53" y="9"/>
                  </a:cubicBezTo>
                  <a:cubicBezTo>
                    <a:pt x="83" y="0"/>
                    <a:pt x="110" y="9"/>
                    <a:pt x="131" y="35"/>
                  </a:cubicBezTo>
                  <a:cubicBezTo>
                    <a:pt x="140" y="46"/>
                    <a:pt x="147" y="59"/>
                    <a:pt x="148" y="74"/>
                  </a:cubicBezTo>
                  <a:cubicBezTo>
                    <a:pt x="148" y="89"/>
                    <a:pt x="147" y="104"/>
                    <a:pt x="141" y="119"/>
                  </a:cubicBezTo>
                  <a:close/>
                </a:path>
              </a:pathLst>
            </a:custGeom>
            <a:solidFill>
              <a:srgbClr val="FFFB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9" name="Freeform 91">
              <a:extLst>
                <a:ext uri="{FF2B5EF4-FFF2-40B4-BE49-F238E27FC236}">
                  <a16:creationId xmlns:a16="http://schemas.microsoft.com/office/drawing/2014/main" id="{B4D3AFC0-8AAD-2A69-D952-AD0DBD4C6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30"/>
              <a:ext cx="63" cy="35"/>
            </a:xfrm>
            <a:custGeom>
              <a:avLst/>
              <a:gdLst>
                <a:gd name="T0" fmla="*/ 0 w 60"/>
                <a:gd name="T1" fmla="*/ 0 h 33"/>
                <a:gd name="T2" fmla="*/ 60 w 60"/>
                <a:gd name="T3" fmla="*/ 1 h 33"/>
                <a:gd name="T4" fmla="*/ 56 w 60"/>
                <a:gd name="T5" fmla="*/ 12 h 33"/>
                <a:gd name="T6" fmla="*/ 45 w 60"/>
                <a:gd name="T7" fmla="*/ 28 h 33"/>
                <a:gd name="T8" fmla="*/ 19 w 60"/>
                <a:gd name="T9" fmla="*/ 27 h 33"/>
                <a:gd name="T10" fmla="*/ 4 w 60"/>
                <a:gd name="T11" fmla="*/ 8 h 33"/>
                <a:gd name="T12" fmla="*/ 0 w 60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3">
                  <a:moveTo>
                    <a:pt x="0" y="0"/>
                  </a:moveTo>
                  <a:cubicBezTo>
                    <a:pt x="20" y="6"/>
                    <a:pt x="40" y="6"/>
                    <a:pt x="60" y="1"/>
                  </a:cubicBezTo>
                  <a:cubicBezTo>
                    <a:pt x="59" y="4"/>
                    <a:pt x="57" y="8"/>
                    <a:pt x="56" y="12"/>
                  </a:cubicBezTo>
                  <a:cubicBezTo>
                    <a:pt x="55" y="19"/>
                    <a:pt x="46" y="21"/>
                    <a:pt x="45" y="28"/>
                  </a:cubicBezTo>
                  <a:cubicBezTo>
                    <a:pt x="36" y="33"/>
                    <a:pt x="28" y="33"/>
                    <a:pt x="19" y="27"/>
                  </a:cubicBezTo>
                  <a:cubicBezTo>
                    <a:pt x="16" y="19"/>
                    <a:pt x="6" y="17"/>
                    <a:pt x="4" y="8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E7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id="{20A7EDDF-545A-10BF-D3CF-849647A1F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539"/>
              <a:ext cx="45" cy="54"/>
            </a:xfrm>
            <a:custGeom>
              <a:avLst/>
              <a:gdLst>
                <a:gd name="T0" fmla="*/ 25 w 42"/>
                <a:gd name="T1" fmla="*/ 0 h 51"/>
                <a:gd name="T2" fmla="*/ 41 w 42"/>
                <a:gd name="T3" fmla="*/ 17 h 51"/>
                <a:gd name="T4" fmla="*/ 25 w 42"/>
                <a:gd name="T5" fmla="*/ 40 h 51"/>
                <a:gd name="T6" fmla="*/ 8 w 42"/>
                <a:gd name="T7" fmla="*/ 46 h 51"/>
                <a:gd name="T8" fmla="*/ 5 w 42"/>
                <a:gd name="T9" fmla="*/ 24 h 51"/>
                <a:gd name="T10" fmla="*/ 25 w 42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1">
                  <a:moveTo>
                    <a:pt x="25" y="0"/>
                  </a:moveTo>
                  <a:cubicBezTo>
                    <a:pt x="30" y="6"/>
                    <a:pt x="42" y="5"/>
                    <a:pt x="41" y="17"/>
                  </a:cubicBezTo>
                  <a:cubicBezTo>
                    <a:pt x="33" y="22"/>
                    <a:pt x="31" y="33"/>
                    <a:pt x="25" y="40"/>
                  </a:cubicBezTo>
                  <a:cubicBezTo>
                    <a:pt x="19" y="42"/>
                    <a:pt x="15" y="51"/>
                    <a:pt x="8" y="46"/>
                  </a:cubicBezTo>
                  <a:cubicBezTo>
                    <a:pt x="0" y="41"/>
                    <a:pt x="9" y="31"/>
                    <a:pt x="5" y="24"/>
                  </a:cubicBezTo>
                  <a:cubicBezTo>
                    <a:pt x="12" y="16"/>
                    <a:pt x="19" y="8"/>
                    <a:pt x="25" y="0"/>
                  </a:cubicBezTo>
                  <a:close/>
                </a:path>
              </a:pathLst>
            </a:custGeom>
            <a:solidFill>
              <a:srgbClr val="ED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id="{562E80CC-6220-9535-DD4D-0FF84AA5F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543"/>
              <a:ext cx="40" cy="50"/>
            </a:xfrm>
            <a:custGeom>
              <a:avLst/>
              <a:gdLst>
                <a:gd name="T0" fmla="*/ 2 w 37"/>
                <a:gd name="T1" fmla="*/ 12 h 47"/>
                <a:gd name="T2" fmla="*/ 14 w 37"/>
                <a:gd name="T3" fmla="*/ 0 h 47"/>
                <a:gd name="T4" fmla="*/ 34 w 37"/>
                <a:gd name="T5" fmla="*/ 16 h 47"/>
                <a:gd name="T6" fmla="*/ 34 w 37"/>
                <a:gd name="T7" fmla="*/ 20 h 47"/>
                <a:gd name="T8" fmla="*/ 34 w 37"/>
                <a:gd name="T9" fmla="*/ 26 h 47"/>
                <a:gd name="T10" fmla="*/ 31 w 37"/>
                <a:gd name="T11" fmla="*/ 44 h 47"/>
                <a:gd name="T12" fmla="*/ 14 w 37"/>
                <a:gd name="T13" fmla="*/ 36 h 47"/>
                <a:gd name="T14" fmla="*/ 2 w 37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7">
                  <a:moveTo>
                    <a:pt x="2" y="12"/>
                  </a:moveTo>
                  <a:cubicBezTo>
                    <a:pt x="0" y="2"/>
                    <a:pt x="10" y="4"/>
                    <a:pt x="14" y="0"/>
                  </a:cubicBezTo>
                  <a:cubicBezTo>
                    <a:pt x="21" y="5"/>
                    <a:pt x="27" y="11"/>
                    <a:pt x="34" y="16"/>
                  </a:cubicBezTo>
                  <a:cubicBezTo>
                    <a:pt x="34" y="17"/>
                    <a:pt x="34" y="19"/>
                    <a:pt x="34" y="20"/>
                  </a:cubicBezTo>
                  <a:cubicBezTo>
                    <a:pt x="34" y="22"/>
                    <a:pt x="34" y="24"/>
                    <a:pt x="34" y="26"/>
                  </a:cubicBezTo>
                  <a:cubicBezTo>
                    <a:pt x="33" y="32"/>
                    <a:pt x="37" y="41"/>
                    <a:pt x="31" y="44"/>
                  </a:cubicBezTo>
                  <a:cubicBezTo>
                    <a:pt x="25" y="47"/>
                    <a:pt x="19" y="41"/>
                    <a:pt x="14" y="36"/>
                  </a:cubicBezTo>
                  <a:cubicBezTo>
                    <a:pt x="13" y="27"/>
                    <a:pt x="10" y="18"/>
                    <a:pt x="2" y="12"/>
                  </a:cubicBezTo>
                  <a:close/>
                </a:path>
              </a:pathLst>
            </a:custGeom>
            <a:solidFill>
              <a:srgbClr val="ED9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id="{D7B5571F-ED0F-D4D7-A88D-DFCB6037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16"/>
              <a:ext cx="25" cy="51"/>
            </a:xfrm>
            <a:custGeom>
              <a:avLst/>
              <a:gdLst>
                <a:gd name="T0" fmla="*/ 8 w 23"/>
                <a:gd name="T1" fmla="*/ 0 h 48"/>
                <a:gd name="T2" fmla="*/ 20 w 23"/>
                <a:gd name="T3" fmla="*/ 48 h 48"/>
                <a:gd name="T4" fmla="*/ 8 w 23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8">
                  <a:moveTo>
                    <a:pt x="8" y="0"/>
                  </a:moveTo>
                  <a:cubicBezTo>
                    <a:pt x="18" y="15"/>
                    <a:pt x="23" y="30"/>
                    <a:pt x="20" y="48"/>
                  </a:cubicBezTo>
                  <a:cubicBezTo>
                    <a:pt x="4" y="35"/>
                    <a:pt x="0" y="19"/>
                    <a:pt x="8" y="0"/>
                  </a:cubicBezTo>
                  <a:close/>
                </a:path>
              </a:pathLst>
            </a:custGeom>
            <a:solidFill>
              <a:srgbClr val="FCD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id="{6DF94BF0-70E6-C5CE-D673-153534089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16"/>
              <a:ext cx="23" cy="47"/>
            </a:xfrm>
            <a:custGeom>
              <a:avLst/>
              <a:gdLst>
                <a:gd name="T0" fmla="*/ 3 w 21"/>
                <a:gd name="T1" fmla="*/ 45 h 45"/>
                <a:gd name="T2" fmla="*/ 10 w 21"/>
                <a:gd name="T3" fmla="*/ 0 h 45"/>
                <a:gd name="T4" fmla="*/ 3 w 2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5">
                  <a:moveTo>
                    <a:pt x="3" y="45"/>
                  </a:moveTo>
                  <a:cubicBezTo>
                    <a:pt x="0" y="29"/>
                    <a:pt x="2" y="14"/>
                    <a:pt x="10" y="0"/>
                  </a:cubicBezTo>
                  <a:cubicBezTo>
                    <a:pt x="17" y="16"/>
                    <a:pt x="21" y="32"/>
                    <a:pt x="3" y="45"/>
                  </a:cubicBezTo>
                  <a:close/>
                </a:path>
              </a:pathLst>
            </a:custGeom>
            <a:solidFill>
              <a:srgbClr val="FCD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id="{6D63477D-B208-67E3-F7FD-7B4FF0A04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092"/>
              <a:ext cx="188" cy="209"/>
            </a:xfrm>
            <a:custGeom>
              <a:avLst/>
              <a:gdLst>
                <a:gd name="T0" fmla="*/ 51 w 177"/>
                <a:gd name="T1" fmla="*/ 190 h 197"/>
                <a:gd name="T2" fmla="*/ 14 w 177"/>
                <a:gd name="T3" fmla="*/ 155 h 197"/>
                <a:gd name="T4" fmla="*/ 17 w 177"/>
                <a:gd name="T5" fmla="*/ 139 h 197"/>
                <a:gd name="T6" fmla="*/ 17 w 177"/>
                <a:gd name="T7" fmla="*/ 120 h 197"/>
                <a:gd name="T8" fmla="*/ 59 w 177"/>
                <a:gd name="T9" fmla="*/ 11 h 197"/>
                <a:gd name="T10" fmla="*/ 122 w 177"/>
                <a:gd name="T11" fmla="*/ 11 h 197"/>
                <a:gd name="T12" fmla="*/ 169 w 177"/>
                <a:gd name="T13" fmla="*/ 57 h 197"/>
                <a:gd name="T14" fmla="*/ 165 w 177"/>
                <a:gd name="T15" fmla="*/ 124 h 197"/>
                <a:gd name="T16" fmla="*/ 170 w 177"/>
                <a:gd name="T17" fmla="*/ 138 h 197"/>
                <a:gd name="T18" fmla="*/ 171 w 177"/>
                <a:gd name="T19" fmla="*/ 149 h 197"/>
                <a:gd name="T20" fmla="*/ 146 w 177"/>
                <a:gd name="T21" fmla="*/ 180 h 197"/>
                <a:gd name="T22" fmla="*/ 114 w 177"/>
                <a:gd name="T23" fmla="*/ 177 h 197"/>
                <a:gd name="T24" fmla="*/ 110 w 177"/>
                <a:gd name="T25" fmla="*/ 162 h 197"/>
                <a:gd name="T26" fmla="*/ 149 w 177"/>
                <a:gd name="T27" fmla="*/ 102 h 197"/>
                <a:gd name="T28" fmla="*/ 144 w 177"/>
                <a:gd name="T29" fmla="*/ 82 h 197"/>
                <a:gd name="T30" fmla="*/ 126 w 177"/>
                <a:gd name="T31" fmla="*/ 59 h 197"/>
                <a:gd name="T32" fmla="*/ 80 w 177"/>
                <a:gd name="T33" fmla="*/ 100 h 197"/>
                <a:gd name="T34" fmla="*/ 26 w 177"/>
                <a:gd name="T35" fmla="*/ 93 h 197"/>
                <a:gd name="T36" fmla="*/ 70 w 177"/>
                <a:gd name="T37" fmla="*/ 160 h 197"/>
                <a:gd name="T38" fmla="*/ 71 w 177"/>
                <a:gd name="T39" fmla="*/ 179 h 197"/>
                <a:gd name="T40" fmla="*/ 68 w 177"/>
                <a:gd name="T41" fmla="*/ 188 h 197"/>
                <a:gd name="T42" fmla="*/ 51 w 177"/>
                <a:gd name="T43" fmla="*/ 19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7" h="197">
                  <a:moveTo>
                    <a:pt x="51" y="190"/>
                  </a:moveTo>
                  <a:cubicBezTo>
                    <a:pt x="37" y="180"/>
                    <a:pt x="21" y="172"/>
                    <a:pt x="14" y="155"/>
                  </a:cubicBezTo>
                  <a:cubicBezTo>
                    <a:pt x="12" y="150"/>
                    <a:pt x="5" y="144"/>
                    <a:pt x="17" y="139"/>
                  </a:cubicBezTo>
                  <a:cubicBezTo>
                    <a:pt x="26" y="136"/>
                    <a:pt x="19" y="127"/>
                    <a:pt x="17" y="120"/>
                  </a:cubicBezTo>
                  <a:cubicBezTo>
                    <a:pt x="0" y="74"/>
                    <a:pt x="15" y="34"/>
                    <a:pt x="59" y="11"/>
                  </a:cubicBezTo>
                  <a:cubicBezTo>
                    <a:pt x="79" y="0"/>
                    <a:pt x="99" y="1"/>
                    <a:pt x="122" y="11"/>
                  </a:cubicBezTo>
                  <a:cubicBezTo>
                    <a:pt x="144" y="21"/>
                    <a:pt x="162" y="33"/>
                    <a:pt x="169" y="57"/>
                  </a:cubicBezTo>
                  <a:cubicBezTo>
                    <a:pt x="175" y="80"/>
                    <a:pt x="174" y="102"/>
                    <a:pt x="165" y="124"/>
                  </a:cubicBezTo>
                  <a:cubicBezTo>
                    <a:pt x="163" y="129"/>
                    <a:pt x="157" y="136"/>
                    <a:pt x="170" y="138"/>
                  </a:cubicBezTo>
                  <a:cubicBezTo>
                    <a:pt x="177" y="140"/>
                    <a:pt x="172" y="146"/>
                    <a:pt x="171" y="149"/>
                  </a:cubicBezTo>
                  <a:cubicBezTo>
                    <a:pt x="166" y="162"/>
                    <a:pt x="156" y="171"/>
                    <a:pt x="146" y="180"/>
                  </a:cubicBezTo>
                  <a:cubicBezTo>
                    <a:pt x="135" y="185"/>
                    <a:pt x="124" y="182"/>
                    <a:pt x="114" y="177"/>
                  </a:cubicBezTo>
                  <a:cubicBezTo>
                    <a:pt x="110" y="172"/>
                    <a:pt x="109" y="167"/>
                    <a:pt x="110" y="162"/>
                  </a:cubicBezTo>
                  <a:cubicBezTo>
                    <a:pt x="124" y="142"/>
                    <a:pt x="139" y="124"/>
                    <a:pt x="149" y="102"/>
                  </a:cubicBezTo>
                  <a:cubicBezTo>
                    <a:pt x="153" y="94"/>
                    <a:pt x="157" y="87"/>
                    <a:pt x="144" y="82"/>
                  </a:cubicBezTo>
                  <a:cubicBezTo>
                    <a:pt x="135" y="79"/>
                    <a:pt x="135" y="66"/>
                    <a:pt x="126" y="59"/>
                  </a:cubicBezTo>
                  <a:cubicBezTo>
                    <a:pt x="115" y="77"/>
                    <a:pt x="100" y="92"/>
                    <a:pt x="80" y="100"/>
                  </a:cubicBezTo>
                  <a:cubicBezTo>
                    <a:pt x="50" y="112"/>
                    <a:pt x="35" y="111"/>
                    <a:pt x="26" y="93"/>
                  </a:cubicBezTo>
                  <a:cubicBezTo>
                    <a:pt x="37" y="118"/>
                    <a:pt x="52" y="139"/>
                    <a:pt x="70" y="160"/>
                  </a:cubicBezTo>
                  <a:cubicBezTo>
                    <a:pt x="72" y="166"/>
                    <a:pt x="72" y="173"/>
                    <a:pt x="71" y="179"/>
                  </a:cubicBezTo>
                  <a:cubicBezTo>
                    <a:pt x="71" y="182"/>
                    <a:pt x="70" y="185"/>
                    <a:pt x="68" y="188"/>
                  </a:cubicBezTo>
                  <a:cubicBezTo>
                    <a:pt x="62" y="192"/>
                    <a:pt x="57" y="197"/>
                    <a:pt x="51" y="190"/>
                  </a:cubicBezTo>
                  <a:close/>
                </a:path>
              </a:pathLst>
            </a:custGeom>
            <a:solidFill>
              <a:srgbClr val="7D6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id="{D684FED1-2F4E-F3F5-B574-620FCB10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86"/>
              <a:ext cx="140" cy="62"/>
            </a:xfrm>
            <a:custGeom>
              <a:avLst/>
              <a:gdLst>
                <a:gd name="T0" fmla="*/ 29 w 132"/>
                <a:gd name="T1" fmla="*/ 7 h 58"/>
                <a:gd name="T2" fmla="*/ 44 w 132"/>
                <a:gd name="T3" fmla="*/ 3 h 58"/>
                <a:gd name="T4" fmla="*/ 89 w 132"/>
                <a:gd name="T5" fmla="*/ 4 h 58"/>
                <a:gd name="T6" fmla="*/ 103 w 132"/>
                <a:gd name="T7" fmla="*/ 7 h 58"/>
                <a:gd name="T8" fmla="*/ 132 w 132"/>
                <a:gd name="T9" fmla="*/ 28 h 58"/>
                <a:gd name="T10" fmla="*/ 0 w 132"/>
                <a:gd name="T11" fmla="*/ 29 h 58"/>
                <a:gd name="T12" fmla="*/ 29 w 132"/>
                <a:gd name="T1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58">
                  <a:moveTo>
                    <a:pt x="29" y="7"/>
                  </a:moveTo>
                  <a:cubicBezTo>
                    <a:pt x="34" y="6"/>
                    <a:pt x="39" y="5"/>
                    <a:pt x="44" y="3"/>
                  </a:cubicBezTo>
                  <a:cubicBezTo>
                    <a:pt x="58" y="12"/>
                    <a:pt x="73" y="18"/>
                    <a:pt x="89" y="4"/>
                  </a:cubicBezTo>
                  <a:cubicBezTo>
                    <a:pt x="93" y="0"/>
                    <a:pt x="99" y="3"/>
                    <a:pt x="103" y="7"/>
                  </a:cubicBezTo>
                  <a:cubicBezTo>
                    <a:pt x="112" y="15"/>
                    <a:pt x="123" y="20"/>
                    <a:pt x="132" y="28"/>
                  </a:cubicBezTo>
                  <a:cubicBezTo>
                    <a:pt x="104" y="56"/>
                    <a:pt x="35" y="58"/>
                    <a:pt x="0" y="29"/>
                  </a:cubicBezTo>
                  <a:cubicBezTo>
                    <a:pt x="6" y="17"/>
                    <a:pt x="21" y="17"/>
                    <a:pt x="29" y="7"/>
                  </a:cubicBezTo>
                  <a:close/>
                </a:path>
              </a:pathLst>
            </a:custGeom>
            <a:solidFill>
              <a:srgbClr val="FCD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id="{058F78DC-F791-BEB5-7D9B-AD10AD9F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277"/>
              <a:ext cx="99" cy="41"/>
            </a:xfrm>
            <a:custGeom>
              <a:avLst/>
              <a:gdLst>
                <a:gd name="T0" fmla="*/ 88 w 93"/>
                <a:gd name="T1" fmla="*/ 37 h 39"/>
                <a:gd name="T2" fmla="*/ 61 w 93"/>
                <a:gd name="T3" fmla="*/ 23 h 39"/>
                <a:gd name="T4" fmla="*/ 41 w 93"/>
                <a:gd name="T5" fmla="*/ 21 h 39"/>
                <a:gd name="T6" fmla="*/ 0 w 93"/>
                <a:gd name="T7" fmla="*/ 12 h 39"/>
                <a:gd name="T8" fmla="*/ 0 w 93"/>
                <a:gd name="T9" fmla="*/ 5 h 39"/>
                <a:gd name="T10" fmla="*/ 48 w 93"/>
                <a:gd name="T11" fmla="*/ 0 h 39"/>
                <a:gd name="T12" fmla="*/ 80 w 93"/>
                <a:gd name="T13" fmla="*/ 6 h 39"/>
                <a:gd name="T14" fmla="*/ 93 w 93"/>
                <a:gd name="T15" fmla="*/ 9 h 39"/>
                <a:gd name="T16" fmla="*/ 91 w 93"/>
                <a:gd name="T17" fmla="*/ 37 h 39"/>
                <a:gd name="T18" fmla="*/ 88 w 93"/>
                <a:gd name="T1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39">
                  <a:moveTo>
                    <a:pt x="88" y="37"/>
                  </a:moveTo>
                  <a:cubicBezTo>
                    <a:pt x="75" y="39"/>
                    <a:pt x="68" y="31"/>
                    <a:pt x="61" y="23"/>
                  </a:cubicBezTo>
                  <a:cubicBezTo>
                    <a:pt x="55" y="16"/>
                    <a:pt x="50" y="14"/>
                    <a:pt x="41" y="21"/>
                  </a:cubicBezTo>
                  <a:cubicBezTo>
                    <a:pt x="25" y="34"/>
                    <a:pt x="14" y="31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7" y="9"/>
                    <a:pt x="33" y="12"/>
                    <a:pt x="48" y="0"/>
                  </a:cubicBezTo>
                  <a:cubicBezTo>
                    <a:pt x="59" y="0"/>
                    <a:pt x="70" y="2"/>
                    <a:pt x="80" y="6"/>
                  </a:cubicBezTo>
                  <a:cubicBezTo>
                    <a:pt x="84" y="9"/>
                    <a:pt x="88" y="9"/>
                    <a:pt x="93" y="9"/>
                  </a:cubicBezTo>
                  <a:cubicBezTo>
                    <a:pt x="92" y="18"/>
                    <a:pt x="92" y="28"/>
                    <a:pt x="91" y="37"/>
                  </a:cubicBezTo>
                  <a:cubicBezTo>
                    <a:pt x="90" y="37"/>
                    <a:pt x="89" y="37"/>
                    <a:pt x="88" y="37"/>
                  </a:cubicBezTo>
                  <a:close/>
                </a:path>
              </a:pathLst>
            </a:custGeom>
            <a:solidFill>
              <a:srgbClr val="E78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id="{7B0B8981-1CC1-87FC-4717-9A0F6D20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475"/>
              <a:ext cx="128" cy="145"/>
            </a:xfrm>
            <a:custGeom>
              <a:avLst/>
              <a:gdLst>
                <a:gd name="T0" fmla="*/ 76 w 120"/>
                <a:gd name="T1" fmla="*/ 113 h 136"/>
                <a:gd name="T2" fmla="*/ 42 w 120"/>
                <a:gd name="T3" fmla="*/ 113 h 136"/>
                <a:gd name="T4" fmla="*/ 7 w 120"/>
                <a:gd name="T5" fmla="*/ 63 h 136"/>
                <a:gd name="T6" fmla="*/ 1 w 120"/>
                <a:gd name="T7" fmla="*/ 34 h 136"/>
                <a:gd name="T8" fmla="*/ 67 w 120"/>
                <a:gd name="T9" fmla="*/ 18 h 136"/>
                <a:gd name="T10" fmla="*/ 106 w 120"/>
                <a:gd name="T11" fmla="*/ 23 h 136"/>
                <a:gd name="T12" fmla="*/ 117 w 120"/>
                <a:gd name="T13" fmla="*/ 34 h 136"/>
                <a:gd name="T14" fmla="*/ 94 w 120"/>
                <a:gd name="T15" fmla="*/ 90 h 136"/>
                <a:gd name="T16" fmla="*/ 76 w 120"/>
                <a:gd name="T17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36">
                  <a:moveTo>
                    <a:pt x="76" y="113"/>
                  </a:moveTo>
                  <a:cubicBezTo>
                    <a:pt x="58" y="136"/>
                    <a:pt x="58" y="136"/>
                    <a:pt x="42" y="113"/>
                  </a:cubicBezTo>
                  <a:cubicBezTo>
                    <a:pt x="31" y="95"/>
                    <a:pt x="14" y="83"/>
                    <a:pt x="7" y="63"/>
                  </a:cubicBezTo>
                  <a:cubicBezTo>
                    <a:pt x="4" y="53"/>
                    <a:pt x="0" y="44"/>
                    <a:pt x="1" y="34"/>
                  </a:cubicBezTo>
                  <a:cubicBezTo>
                    <a:pt x="29" y="51"/>
                    <a:pt x="48" y="34"/>
                    <a:pt x="67" y="18"/>
                  </a:cubicBezTo>
                  <a:cubicBezTo>
                    <a:pt x="88" y="0"/>
                    <a:pt x="89" y="0"/>
                    <a:pt x="106" y="23"/>
                  </a:cubicBezTo>
                  <a:cubicBezTo>
                    <a:pt x="109" y="27"/>
                    <a:pt x="112" y="31"/>
                    <a:pt x="117" y="34"/>
                  </a:cubicBezTo>
                  <a:cubicBezTo>
                    <a:pt x="120" y="57"/>
                    <a:pt x="107" y="74"/>
                    <a:pt x="94" y="90"/>
                  </a:cubicBezTo>
                  <a:cubicBezTo>
                    <a:pt x="89" y="98"/>
                    <a:pt x="79" y="103"/>
                    <a:pt x="76" y="113"/>
                  </a:cubicBezTo>
                  <a:close/>
                </a:path>
              </a:pathLst>
            </a:custGeom>
            <a:solidFill>
              <a:srgbClr val="FBD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id="{1B9C1F92-D920-3079-1D80-36B10044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441"/>
              <a:ext cx="124" cy="92"/>
            </a:xfrm>
            <a:custGeom>
              <a:avLst/>
              <a:gdLst>
                <a:gd name="T0" fmla="*/ 116 w 116"/>
                <a:gd name="T1" fmla="*/ 66 h 86"/>
                <a:gd name="T2" fmla="*/ 101 w 116"/>
                <a:gd name="T3" fmla="*/ 60 h 86"/>
                <a:gd name="T4" fmla="*/ 69 w 116"/>
                <a:gd name="T5" fmla="*/ 54 h 86"/>
                <a:gd name="T6" fmla="*/ 42 w 116"/>
                <a:gd name="T7" fmla="*/ 75 h 86"/>
                <a:gd name="T8" fmla="*/ 0 w 116"/>
                <a:gd name="T9" fmla="*/ 66 h 86"/>
                <a:gd name="T10" fmla="*/ 49 w 116"/>
                <a:gd name="T11" fmla="*/ 6 h 86"/>
                <a:gd name="T12" fmla="*/ 116 w 116"/>
                <a:gd name="T13" fmla="*/ 6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86">
                  <a:moveTo>
                    <a:pt x="116" y="66"/>
                  </a:moveTo>
                  <a:cubicBezTo>
                    <a:pt x="108" y="70"/>
                    <a:pt x="105" y="67"/>
                    <a:pt x="101" y="60"/>
                  </a:cubicBezTo>
                  <a:cubicBezTo>
                    <a:pt x="90" y="37"/>
                    <a:pt x="89" y="37"/>
                    <a:pt x="69" y="54"/>
                  </a:cubicBezTo>
                  <a:cubicBezTo>
                    <a:pt x="61" y="62"/>
                    <a:pt x="51" y="70"/>
                    <a:pt x="42" y="75"/>
                  </a:cubicBezTo>
                  <a:cubicBezTo>
                    <a:pt x="28" y="83"/>
                    <a:pt x="10" y="86"/>
                    <a:pt x="0" y="66"/>
                  </a:cubicBezTo>
                  <a:cubicBezTo>
                    <a:pt x="5" y="30"/>
                    <a:pt x="23" y="9"/>
                    <a:pt x="49" y="6"/>
                  </a:cubicBezTo>
                  <a:cubicBezTo>
                    <a:pt x="91" y="0"/>
                    <a:pt x="113" y="31"/>
                    <a:pt x="116" y="66"/>
                  </a:cubicBezTo>
                  <a:close/>
                </a:path>
              </a:pathLst>
            </a:custGeom>
            <a:solidFill>
              <a:srgbClr val="EE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id="{C9560EAD-BC58-8D23-F7A3-233CF532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552"/>
              <a:ext cx="77" cy="29"/>
            </a:xfrm>
            <a:custGeom>
              <a:avLst/>
              <a:gdLst>
                <a:gd name="T0" fmla="*/ 48 w 72"/>
                <a:gd name="T1" fmla="*/ 4 h 28"/>
                <a:gd name="T2" fmla="*/ 60 w 72"/>
                <a:gd name="T3" fmla="*/ 28 h 28"/>
                <a:gd name="T4" fmla="*/ 8 w 72"/>
                <a:gd name="T5" fmla="*/ 28 h 28"/>
                <a:gd name="T6" fmla="*/ 24 w 72"/>
                <a:gd name="T7" fmla="*/ 5 h 28"/>
                <a:gd name="T8" fmla="*/ 48 w 72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8">
                  <a:moveTo>
                    <a:pt x="48" y="4"/>
                  </a:moveTo>
                  <a:cubicBezTo>
                    <a:pt x="72" y="2"/>
                    <a:pt x="64" y="16"/>
                    <a:pt x="60" y="28"/>
                  </a:cubicBezTo>
                  <a:cubicBezTo>
                    <a:pt x="43" y="28"/>
                    <a:pt x="26" y="28"/>
                    <a:pt x="8" y="28"/>
                  </a:cubicBezTo>
                  <a:cubicBezTo>
                    <a:pt x="9" y="17"/>
                    <a:pt x="0" y="0"/>
                    <a:pt x="24" y="5"/>
                  </a:cubicBezTo>
                  <a:cubicBezTo>
                    <a:pt x="32" y="7"/>
                    <a:pt x="40" y="7"/>
                    <a:pt x="48" y="4"/>
                  </a:cubicBezTo>
                  <a:close/>
                </a:path>
              </a:pathLst>
            </a:custGeom>
            <a:solidFill>
              <a:srgbClr val="F8E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id="{1448DB88-BA50-9488-4354-918D24A46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500"/>
              <a:ext cx="321" cy="312"/>
            </a:xfrm>
            <a:custGeom>
              <a:avLst/>
              <a:gdLst>
                <a:gd name="T0" fmla="*/ 90 w 302"/>
                <a:gd name="T1" fmla="*/ 294 h 294"/>
                <a:gd name="T2" fmla="*/ 16 w 302"/>
                <a:gd name="T3" fmla="*/ 194 h 294"/>
                <a:gd name="T4" fmla="*/ 128 w 302"/>
                <a:gd name="T5" fmla="*/ 16 h 294"/>
                <a:gd name="T6" fmla="*/ 287 w 302"/>
                <a:gd name="T7" fmla="*/ 73 h 294"/>
                <a:gd name="T8" fmla="*/ 245 w 302"/>
                <a:gd name="T9" fmla="*/ 232 h 294"/>
                <a:gd name="T10" fmla="*/ 235 w 302"/>
                <a:gd name="T11" fmla="*/ 254 h 294"/>
                <a:gd name="T12" fmla="*/ 192 w 302"/>
                <a:gd name="T13" fmla="*/ 238 h 294"/>
                <a:gd name="T14" fmla="*/ 186 w 302"/>
                <a:gd name="T15" fmla="*/ 208 h 294"/>
                <a:gd name="T16" fmla="*/ 225 w 302"/>
                <a:gd name="T17" fmla="*/ 149 h 294"/>
                <a:gd name="T18" fmla="*/ 229 w 302"/>
                <a:gd name="T19" fmla="*/ 121 h 294"/>
                <a:gd name="T20" fmla="*/ 223 w 302"/>
                <a:gd name="T21" fmla="*/ 94 h 294"/>
                <a:gd name="T22" fmla="*/ 166 w 302"/>
                <a:gd name="T23" fmla="*/ 51 h 294"/>
                <a:gd name="T24" fmla="*/ 106 w 302"/>
                <a:gd name="T25" fmla="*/ 98 h 294"/>
                <a:gd name="T26" fmla="*/ 102 w 302"/>
                <a:gd name="T27" fmla="*/ 121 h 294"/>
                <a:gd name="T28" fmla="*/ 128 w 302"/>
                <a:gd name="T29" fmla="*/ 183 h 294"/>
                <a:gd name="T30" fmla="*/ 143 w 302"/>
                <a:gd name="T31" fmla="*/ 203 h 294"/>
                <a:gd name="T32" fmla="*/ 139 w 302"/>
                <a:gd name="T33" fmla="*/ 237 h 294"/>
                <a:gd name="T34" fmla="*/ 123 w 302"/>
                <a:gd name="T35" fmla="*/ 245 h 294"/>
                <a:gd name="T36" fmla="*/ 90 w 302"/>
                <a:gd name="T37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" h="294">
                  <a:moveTo>
                    <a:pt x="90" y="294"/>
                  </a:moveTo>
                  <a:cubicBezTo>
                    <a:pt x="45" y="276"/>
                    <a:pt x="25" y="238"/>
                    <a:pt x="16" y="194"/>
                  </a:cubicBezTo>
                  <a:cubicBezTo>
                    <a:pt x="0" y="112"/>
                    <a:pt x="47" y="40"/>
                    <a:pt x="128" y="16"/>
                  </a:cubicBezTo>
                  <a:cubicBezTo>
                    <a:pt x="185" y="0"/>
                    <a:pt x="252" y="24"/>
                    <a:pt x="287" y="73"/>
                  </a:cubicBezTo>
                  <a:cubicBezTo>
                    <a:pt x="302" y="134"/>
                    <a:pt x="286" y="187"/>
                    <a:pt x="245" y="232"/>
                  </a:cubicBezTo>
                  <a:cubicBezTo>
                    <a:pt x="239" y="239"/>
                    <a:pt x="238" y="246"/>
                    <a:pt x="235" y="254"/>
                  </a:cubicBezTo>
                  <a:cubicBezTo>
                    <a:pt x="218" y="258"/>
                    <a:pt x="207" y="243"/>
                    <a:pt x="192" y="238"/>
                  </a:cubicBezTo>
                  <a:cubicBezTo>
                    <a:pt x="184" y="230"/>
                    <a:pt x="184" y="219"/>
                    <a:pt x="186" y="208"/>
                  </a:cubicBezTo>
                  <a:cubicBezTo>
                    <a:pt x="198" y="188"/>
                    <a:pt x="215" y="171"/>
                    <a:pt x="225" y="149"/>
                  </a:cubicBezTo>
                  <a:cubicBezTo>
                    <a:pt x="229" y="140"/>
                    <a:pt x="234" y="132"/>
                    <a:pt x="229" y="121"/>
                  </a:cubicBezTo>
                  <a:cubicBezTo>
                    <a:pt x="227" y="112"/>
                    <a:pt x="226" y="103"/>
                    <a:pt x="223" y="94"/>
                  </a:cubicBezTo>
                  <a:cubicBezTo>
                    <a:pt x="213" y="69"/>
                    <a:pt x="189" y="51"/>
                    <a:pt x="166" y="51"/>
                  </a:cubicBezTo>
                  <a:cubicBezTo>
                    <a:pt x="138" y="52"/>
                    <a:pt x="115" y="70"/>
                    <a:pt x="106" y="98"/>
                  </a:cubicBezTo>
                  <a:cubicBezTo>
                    <a:pt x="103" y="105"/>
                    <a:pt x="103" y="113"/>
                    <a:pt x="102" y="121"/>
                  </a:cubicBezTo>
                  <a:cubicBezTo>
                    <a:pt x="99" y="147"/>
                    <a:pt x="116" y="164"/>
                    <a:pt x="128" y="183"/>
                  </a:cubicBezTo>
                  <a:cubicBezTo>
                    <a:pt x="132" y="190"/>
                    <a:pt x="140" y="195"/>
                    <a:pt x="143" y="203"/>
                  </a:cubicBezTo>
                  <a:cubicBezTo>
                    <a:pt x="145" y="215"/>
                    <a:pt x="146" y="227"/>
                    <a:pt x="139" y="237"/>
                  </a:cubicBezTo>
                  <a:cubicBezTo>
                    <a:pt x="134" y="241"/>
                    <a:pt x="128" y="243"/>
                    <a:pt x="123" y="245"/>
                  </a:cubicBezTo>
                  <a:cubicBezTo>
                    <a:pt x="101" y="254"/>
                    <a:pt x="87" y="268"/>
                    <a:pt x="90" y="294"/>
                  </a:cubicBezTo>
                  <a:close/>
                </a:path>
              </a:pathLst>
            </a:custGeom>
            <a:solidFill>
              <a:srgbClr val="F29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id="{061EE649-B364-FB3A-D72B-C2C0A6DF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893"/>
              <a:ext cx="315" cy="296"/>
            </a:xfrm>
            <a:custGeom>
              <a:avLst/>
              <a:gdLst>
                <a:gd name="T0" fmla="*/ 113 w 297"/>
                <a:gd name="T1" fmla="*/ 10 h 278"/>
                <a:gd name="T2" fmla="*/ 192 w 297"/>
                <a:gd name="T3" fmla="*/ 2 h 278"/>
                <a:gd name="T4" fmla="*/ 282 w 297"/>
                <a:gd name="T5" fmla="*/ 52 h 278"/>
                <a:gd name="T6" fmla="*/ 292 w 297"/>
                <a:gd name="T7" fmla="*/ 66 h 278"/>
                <a:gd name="T8" fmla="*/ 295 w 297"/>
                <a:gd name="T9" fmla="*/ 103 h 278"/>
                <a:gd name="T10" fmla="*/ 255 w 297"/>
                <a:gd name="T11" fmla="*/ 216 h 278"/>
                <a:gd name="T12" fmla="*/ 239 w 297"/>
                <a:gd name="T13" fmla="*/ 241 h 278"/>
                <a:gd name="T14" fmla="*/ 234 w 297"/>
                <a:gd name="T15" fmla="*/ 243 h 278"/>
                <a:gd name="T16" fmla="*/ 197 w 297"/>
                <a:gd name="T17" fmla="*/ 202 h 278"/>
                <a:gd name="T18" fmla="*/ 205 w 297"/>
                <a:gd name="T19" fmla="*/ 175 h 278"/>
                <a:gd name="T20" fmla="*/ 230 w 297"/>
                <a:gd name="T21" fmla="*/ 133 h 278"/>
                <a:gd name="T22" fmla="*/ 233 w 297"/>
                <a:gd name="T23" fmla="*/ 110 h 278"/>
                <a:gd name="T24" fmla="*/ 202 w 297"/>
                <a:gd name="T25" fmla="*/ 52 h 278"/>
                <a:gd name="T26" fmla="*/ 116 w 297"/>
                <a:gd name="T27" fmla="*/ 74 h 278"/>
                <a:gd name="T28" fmla="*/ 105 w 297"/>
                <a:gd name="T29" fmla="*/ 110 h 278"/>
                <a:gd name="T30" fmla="*/ 135 w 297"/>
                <a:gd name="T31" fmla="*/ 178 h 278"/>
                <a:gd name="T32" fmla="*/ 137 w 297"/>
                <a:gd name="T33" fmla="*/ 205 h 278"/>
                <a:gd name="T34" fmla="*/ 108 w 297"/>
                <a:gd name="T35" fmla="*/ 242 h 278"/>
                <a:gd name="T36" fmla="*/ 80 w 297"/>
                <a:gd name="T37" fmla="*/ 278 h 278"/>
                <a:gd name="T38" fmla="*/ 25 w 297"/>
                <a:gd name="T39" fmla="*/ 210 h 278"/>
                <a:gd name="T40" fmla="*/ 105 w 297"/>
                <a:gd name="T41" fmla="*/ 16 h 278"/>
                <a:gd name="T42" fmla="*/ 113 w 297"/>
                <a:gd name="T43" fmla="*/ 1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7" h="278">
                  <a:moveTo>
                    <a:pt x="113" y="10"/>
                  </a:moveTo>
                  <a:cubicBezTo>
                    <a:pt x="139" y="4"/>
                    <a:pt x="165" y="0"/>
                    <a:pt x="192" y="2"/>
                  </a:cubicBezTo>
                  <a:cubicBezTo>
                    <a:pt x="226" y="12"/>
                    <a:pt x="258" y="24"/>
                    <a:pt x="282" y="52"/>
                  </a:cubicBezTo>
                  <a:cubicBezTo>
                    <a:pt x="285" y="57"/>
                    <a:pt x="291" y="60"/>
                    <a:pt x="292" y="66"/>
                  </a:cubicBezTo>
                  <a:cubicBezTo>
                    <a:pt x="291" y="79"/>
                    <a:pt x="294" y="91"/>
                    <a:pt x="295" y="103"/>
                  </a:cubicBezTo>
                  <a:cubicBezTo>
                    <a:pt x="297" y="147"/>
                    <a:pt x="284" y="184"/>
                    <a:pt x="255" y="216"/>
                  </a:cubicBezTo>
                  <a:cubicBezTo>
                    <a:pt x="248" y="224"/>
                    <a:pt x="244" y="232"/>
                    <a:pt x="239" y="241"/>
                  </a:cubicBezTo>
                  <a:cubicBezTo>
                    <a:pt x="238" y="243"/>
                    <a:pt x="236" y="243"/>
                    <a:pt x="234" y="243"/>
                  </a:cubicBezTo>
                  <a:cubicBezTo>
                    <a:pt x="224" y="228"/>
                    <a:pt x="208" y="217"/>
                    <a:pt x="197" y="202"/>
                  </a:cubicBezTo>
                  <a:cubicBezTo>
                    <a:pt x="194" y="192"/>
                    <a:pt x="199" y="183"/>
                    <a:pt x="205" y="175"/>
                  </a:cubicBezTo>
                  <a:cubicBezTo>
                    <a:pt x="216" y="163"/>
                    <a:pt x="222" y="147"/>
                    <a:pt x="230" y="133"/>
                  </a:cubicBezTo>
                  <a:cubicBezTo>
                    <a:pt x="235" y="126"/>
                    <a:pt x="235" y="118"/>
                    <a:pt x="233" y="110"/>
                  </a:cubicBezTo>
                  <a:cubicBezTo>
                    <a:pt x="229" y="87"/>
                    <a:pt x="222" y="66"/>
                    <a:pt x="202" y="52"/>
                  </a:cubicBezTo>
                  <a:cubicBezTo>
                    <a:pt x="174" y="32"/>
                    <a:pt x="133" y="42"/>
                    <a:pt x="116" y="74"/>
                  </a:cubicBezTo>
                  <a:cubicBezTo>
                    <a:pt x="109" y="85"/>
                    <a:pt x="107" y="97"/>
                    <a:pt x="105" y="110"/>
                  </a:cubicBezTo>
                  <a:cubicBezTo>
                    <a:pt x="103" y="138"/>
                    <a:pt x="120" y="157"/>
                    <a:pt x="135" y="178"/>
                  </a:cubicBezTo>
                  <a:cubicBezTo>
                    <a:pt x="141" y="187"/>
                    <a:pt x="148" y="195"/>
                    <a:pt x="137" y="205"/>
                  </a:cubicBezTo>
                  <a:cubicBezTo>
                    <a:pt x="126" y="217"/>
                    <a:pt x="109" y="223"/>
                    <a:pt x="108" y="242"/>
                  </a:cubicBezTo>
                  <a:cubicBezTo>
                    <a:pt x="99" y="255"/>
                    <a:pt x="94" y="270"/>
                    <a:pt x="80" y="278"/>
                  </a:cubicBezTo>
                  <a:cubicBezTo>
                    <a:pt x="52" y="263"/>
                    <a:pt x="39" y="236"/>
                    <a:pt x="25" y="210"/>
                  </a:cubicBezTo>
                  <a:cubicBezTo>
                    <a:pt x="0" y="130"/>
                    <a:pt x="32" y="53"/>
                    <a:pt x="105" y="16"/>
                  </a:cubicBezTo>
                  <a:cubicBezTo>
                    <a:pt x="108" y="14"/>
                    <a:pt x="110" y="12"/>
                    <a:pt x="113" y="10"/>
                  </a:cubicBezTo>
                  <a:close/>
                </a:path>
              </a:pathLst>
            </a:custGeom>
            <a:solidFill>
              <a:srgbClr val="DDA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id="{DFD0BF9C-8803-4BB2-7CCB-E65572F2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7"/>
              <a:ext cx="190" cy="91"/>
            </a:xfrm>
            <a:custGeom>
              <a:avLst/>
              <a:gdLst>
                <a:gd name="T0" fmla="*/ 12 w 179"/>
                <a:gd name="T1" fmla="*/ 61 h 86"/>
                <a:gd name="T2" fmla="*/ 57 w 179"/>
                <a:gd name="T3" fmla="*/ 5 h 86"/>
                <a:gd name="T4" fmla="*/ 68 w 179"/>
                <a:gd name="T5" fmla="*/ 22 h 86"/>
                <a:gd name="T6" fmla="*/ 105 w 179"/>
                <a:gd name="T7" fmla="*/ 23 h 86"/>
                <a:gd name="T8" fmla="*/ 117 w 179"/>
                <a:gd name="T9" fmla="*/ 5 h 86"/>
                <a:gd name="T10" fmla="*/ 156 w 179"/>
                <a:gd name="T11" fmla="*/ 20 h 86"/>
                <a:gd name="T12" fmla="*/ 164 w 179"/>
                <a:gd name="T13" fmla="*/ 59 h 86"/>
                <a:gd name="T14" fmla="*/ 129 w 179"/>
                <a:gd name="T15" fmla="*/ 80 h 86"/>
                <a:gd name="T16" fmla="*/ 129 w 179"/>
                <a:gd name="T17" fmla="*/ 80 h 86"/>
                <a:gd name="T18" fmla="*/ 112 w 179"/>
                <a:gd name="T19" fmla="*/ 84 h 86"/>
                <a:gd name="T20" fmla="*/ 34 w 179"/>
                <a:gd name="T21" fmla="*/ 76 h 86"/>
                <a:gd name="T22" fmla="*/ 12 w 179"/>
                <a:gd name="T2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9" h="86">
                  <a:moveTo>
                    <a:pt x="12" y="61"/>
                  </a:moveTo>
                  <a:cubicBezTo>
                    <a:pt x="0" y="33"/>
                    <a:pt x="21" y="6"/>
                    <a:pt x="57" y="5"/>
                  </a:cubicBezTo>
                  <a:cubicBezTo>
                    <a:pt x="64" y="8"/>
                    <a:pt x="65" y="16"/>
                    <a:pt x="68" y="22"/>
                  </a:cubicBezTo>
                  <a:cubicBezTo>
                    <a:pt x="80" y="44"/>
                    <a:pt x="92" y="44"/>
                    <a:pt x="105" y="23"/>
                  </a:cubicBezTo>
                  <a:cubicBezTo>
                    <a:pt x="109" y="17"/>
                    <a:pt x="110" y="9"/>
                    <a:pt x="117" y="5"/>
                  </a:cubicBezTo>
                  <a:cubicBezTo>
                    <a:pt x="134" y="0"/>
                    <a:pt x="142" y="18"/>
                    <a:pt x="156" y="20"/>
                  </a:cubicBezTo>
                  <a:cubicBezTo>
                    <a:pt x="177" y="31"/>
                    <a:pt x="179" y="41"/>
                    <a:pt x="164" y="59"/>
                  </a:cubicBezTo>
                  <a:cubicBezTo>
                    <a:pt x="155" y="72"/>
                    <a:pt x="140" y="72"/>
                    <a:pt x="129" y="80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24" y="86"/>
                    <a:pt x="117" y="80"/>
                    <a:pt x="112" y="84"/>
                  </a:cubicBezTo>
                  <a:cubicBezTo>
                    <a:pt x="85" y="86"/>
                    <a:pt x="59" y="83"/>
                    <a:pt x="34" y="76"/>
                  </a:cubicBezTo>
                  <a:cubicBezTo>
                    <a:pt x="27" y="70"/>
                    <a:pt x="17" y="68"/>
                    <a:pt x="12" y="61"/>
                  </a:cubicBezTo>
                  <a:close/>
                </a:path>
              </a:pathLst>
            </a:custGeom>
            <a:solidFill>
              <a:srgbClr val="659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id="{E89575C0-F342-7914-D9A3-9EB6D0AD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577"/>
              <a:ext cx="122" cy="233"/>
            </a:xfrm>
            <a:custGeom>
              <a:avLst/>
              <a:gdLst>
                <a:gd name="T0" fmla="*/ 14 w 115"/>
                <a:gd name="T1" fmla="*/ 219 h 219"/>
                <a:gd name="T2" fmla="*/ 6 w 115"/>
                <a:gd name="T3" fmla="*/ 180 h 219"/>
                <a:gd name="T4" fmla="*/ 9 w 115"/>
                <a:gd name="T5" fmla="*/ 159 h 219"/>
                <a:gd name="T6" fmla="*/ 56 w 115"/>
                <a:gd name="T7" fmla="*/ 17 h 219"/>
                <a:gd name="T8" fmla="*/ 59 w 115"/>
                <a:gd name="T9" fmla="*/ 0 h 219"/>
                <a:gd name="T10" fmla="*/ 14 w 115"/>
                <a:gd name="T1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19">
                  <a:moveTo>
                    <a:pt x="14" y="219"/>
                  </a:moveTo>
                  <a:cubicBezTo>
                    <a:pt x="24" y="204"/>
                    <a:pt x="18" y="191"/>
                    <a:pt x="6" y="180"/>
                  </a:cubicBezTo>
                  <a:cubicBezTo>
                    <a:pt x="0" y="172"/>
                    <a:pt x="1" y="167"/>
                    <a:pt x="9" y="159"/>
                  </a:cubicBezTo>
                  <a:cubicBezTo>
                    <a:pt x="47" y="120"/>
                    <a:pt x="67" y="73"/>
                    <a:pt x="56" y="17"/>
                  </a:cubicBezTo>
                  <a:cubicBezTo>
                    <a:pt x="55" y="11"/>
                    <a:pt x="53" y="5"/>
                    <a:pt x="59" y="0"/>
                  </a:cubicBezTo>
                  <a:cubicBezTo>
                    <a:pt x="115" y="70"/>
                    <a:pt x="91" y="186"/>
                    <a:pt x="14" y="219"/>
                  </a:cubicBezTo>
                  <a:close/>
                </a:path>
              </a:pathLst>
            </a:custGeom>
            <a:solidFill>
              <a:srgbClr val="EE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id="{F4AB5441-547E-3C5D-64E9-32946627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963"/>
              <a:ext cx="111" cy="223"/>
            </a:xfrm>
            <a:custGeom>
              <a:avLst/>
              <a:gdLst>
                <a:gd name="T0" fmla="*/ 0 w 104"/>
                <a:gd name="T1" fmla="*/ 176 h 210"/>
                <a:gd name="T2" fmla="*/ 11 w 104"/>
                <a:gd name="T3" fmla="*/ 151 h 210"/>
                <a:gd name="T4" fmla="*/ 51 w 104"/>
                <a:gd name="T5" fmla="*/ 14 h 210"/>
                <a:gd name="T6" fmla="*/ 56 w 104"/>
                <a:gd name="T7" fmla="*/ 0 h 210"/>
                <a:gd name="T8" fmla="*/ 40 w 104"/>
                <a:gd name="T9" fmla="*/ 198 h 210"/>
                <a:gd name="T10" fmla="*/ 25 w 104"/>
                <a:gd name="T11" fmla="*/ 210 h 210"/>
                <a:gd name="T12" fmla="*/ 0 w 104"/>
                <a:gd name="T13" fmla="*/ 1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10">
                  <a:moveTo>
                    <a:pt x="0" y="176"/>
                  </a:moveTo>
                  <a:cubicBezTo>
                    <a:pt x="0" y="166"/>
                    <a:pt x="3" y="159"/>
                    <a:pt x="11" y="151"/>
                  </a:cubicBezTo>
                  <a:cubicBezTo>
                    <a:pt x="48" y="113"/>
                    <a:pt x="59" y="66"/>
                    <a:pt x="51" y="14"/>
                  </a:cubicBezTo>
                  <a:cubicBezTo>
                    <a:pt x="50" y="8"/>
                    <a:pt x="46" y="2"/>
                    <a:pt x="56" y="0"/>
                  </a:cubicBezTo>
                  <a:cubicBezTo>
                    <a:pt x="104" y="60"/>
                    <a:pt x="91" y="150"/>
                    <a:pt x="40" y="198"/>
                  </a:cubicBezTo>
                  <a:cubicBezTo>
                    <a:pt x="36" y="203"/>
                    <a:pt x="30" y="206"/>
                    <a:pt x="25" y="210"/>
                  </a:cubicBezTo>
                  <a:cubicBezTo>
                    <a:pt x="10" y="203"/>
                    <a:pt x="3" y="192"/>
                    <a:pt x="0" y="176"/>
                  </a:cubicBezTo>
                  <a:close/>
                </a:path>
              </a:pathLst>
            </a:custGeom>
            <a:solidFill>
              <a:srgbClr val="D48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6" name="Freeform 107">
              <a:extLst>
                <a:ext uri="{FF2B5EF4-FFF2-40B4-BE49-F238E27FC236}">
                  <a16:creationId xmlns:a16="http://schemas.microsoft.com/office/drawing/2014/main" id="{A499F414-5930-97E7-7722-70C5E2D3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824"/>
              <a:ext cx="180" cy="84"/>
            </a:xfrm>
            <a:custGeom>
              <a:avLst/>
              <a:gdLst>
                <a:gd name="T0" fmla="*/ 169 w 169"/>
                <a:gd name="T1" fmla="*/ 40 h 79"/>
                <a:gd name="T2" fmla="*/ 168 w 169"/>
                <a:gd name="T3" fmla="*/ 44 h 79"/>
                <a:gd name="T4" fmla="*/ 0 w 169"/>
                <a:gd name="T5" fmla="*/ 42 h 79"/>
                <a:gd name="T6" fmla="*/ 37 w 169"/>
                <a:gd name="T7" fmla="*/ 2 h 79"/>
                <a:gd name="T8" fmla="*/ 45 w 169"/>
                <a:gd name="T9" fmla="*/ 1 h 79"/>
                <a:gd name="T10" fmla="*/ 124 w 169"/>
                <a:gd name="T11" fmla="*/ 1 h 79"/>
                <a:gd name="T12" fmla="*/ 132 w 169"/>
                <a:gd name="T13" fmla="*/ 3 h 79"/>
                <a:gd name="T14" fmla="*/ 136 w 169"/>
                <a:gd name="T15" fmla="*/ 4 h 79"/>
                <a:gd name="T16" fmla="*/ 169 w 169"/>
                <a:gd name="T17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79">
                  <a:moveTo>
                    <a:pt x="169" y="40"/>
                  </a:moveTo>
                  <a:cubicBezTo>
                    <a:pt x="169" y="41"/>
                    <a:pt x="168" y="42"/>
                    <a:pt x="168" y="44"/>
                  </a:cubicBezTo>
                  <a:cubicBezTo>
                    <a:pt x="112" y="76"/>
                    <a:pt x="56" y="79"/>
                    <a:pt x="0" y="42"/>
                  </a:cubicBezTo>
                  <a:cubicBezTo>
                    <a:pt x="7" y="25"/>
                    <a:pt x="19" y="10"/>
                    <a:pt x="37" y="2"/>
                  </a:cubicBezTo>
                  <a:cubicBezTo>
                    <a:pt x="39" y="1"/>
                    <a:pt x="42" y="0"/>
                    <a:pt x="45" y="1"/>
                  </a:cubicBezTo>
                  <a:cubicBezTo>
                    <a:pt x="68" y="21"/>
                    <a:pt x="99" y="21"/>
                    <a:pt x="124" y="1"/>
                  </a:cubicBezTo>
                  <a:cubicBezTo>
                    <a:pt x="127" y="0"/>
                    <a:pt x="130" y="1"/>
                    <a:pt x="132" y="3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51" y="13"/>
                    <a:pt x="162" y="25"/>
                    <a:pt x="169" y="40"/>
                  </a:cubicBezTo>
                  <a:close/>
                </a:path>
              </a:pathLst>
            </a:custGeom>
            <a:solidFill>
              <a:srgbClr val="DDA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7" name="Freeform 108">
              <a:extLst>
                <a:ext uri="{FF2B5EF4-FFF2-40B4-BE49-F238E27FC236}">
                  <a16:creationId xmlns:a16="http://schemas.microsoft.com/office/drawing/2014/main" id="{E94111A6-79BD-6C10-1814-D79F90B4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145"/>
              <a:ext cx="143" cy="81"/>
            </a:xfrm>
            <a:custGeom>
              <a:avLst/>
              <a:gdLst>
                <a:gd name="T0" fmla="*/ 0 w 135"/>
                <a:gd name="T1" fmla="*/ 41 h 76"/>
                <a:gd name="T2" fmla="*/ 24 w 135"/>
                <a:gd name="T3" fmla="*/ 6 h 76"/>
                <a:gd name="T4" fmla="*/ 41 w 135"/>
                <a:gd name="T5" fmla="*/ 48 h 76"/>
                <a:gd name="T6" fmla="*/ 51 w 135"/>
                <a:gd name="T7" fmla="*/ 11 h 76"/>
                <a:gd name="T8" fmla="*/ 65 w 135"/>
                <a:gd name="T9" fmla="*/ 1 h 76"/>
                <a:gd name="T10" fmla="*/ 109 w 135"/>
                <a:gd name="T11" fmla="*/ 1 h 76"/>
                <a:gd name="T12" fmla="*/ 125 w 135"/>
                <a:gd name="T13" fmla="*/ 19 h 76"/>
                <a:gd name="T14" fmla="*/ 128 w 135"/>
                <a:gd name="T15" fmla="*/ 44 h 76"/>
                <a:gd name="T16" fmla="*/ 129 w 135"/>
                <a:gd name="T17" fmla="*/ 65 h 76"/>
                <a:gd name="T18" fmla="*/ 0 w 135"/>
                <a:gd name="T19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76">
                  <a:moveTo>
                    <a:pt x="0" y="41"/>
                  </a:moveTo>
                  <a:cubicBezTo>
                    <a:pt x="6" y="28"/>
                    <a:pt x="13" y="16"/>
                    <a:pt x="24" y="6"/>
                  </a:cubicBezTo>
                  <a:cubicBezTo>
                    <a:pt x="35" y="18"/>
                    <a:pt x="36" y="34"/>
                    <a:pt x="41" y="48"/>
                  </a:cubicBezTo>
                  <a:cubicBezTo>
                    <a:pt x="47" y="37"/>
                    <a:pt x="51" y="24"/>
                    <a:pt x="51" y="11"/>
                  </a:cubicBezTo>
                  <a:cubicBezTo>
                    <a:pt x="50" y="2"/>
                    <a:pt x="58" y="0"/>
                    <a:pt x="65" y="1"/>
                  </a:cubicBezTo>
                  <a:cubicBezTo>
                    <a:pt x="80" y="3"/>
                    <a:pt x="94" y="3"/>
                    <a:pt x="109" y="1"/>
                  </a:cubicBezTo>
                  <a:cubicBezTo>
                    <a:pt x="121" y="0"/>
                    <a:pt x="126" y="7"/>
                    <a:pt x="125" y="19"/>
                  </a:cubicBezTo>
                  <a:cubicBezTo>
                    <a:pt x="124" y="27"/>
                    <a:pt x="123" y="36"/>
                    <a:pt x="128" y="44"/>
                  </a:cubicBezTo>
                  <a:cubicBezTo>
                    <a:pt x="131" y="51"/>
                    <a:pt x="135" y="58"/>
                    <a:pt x="129" y="65"/>
                  </a:cubicBezTo>
                  <a:cubicBezTo>
                    <a:pt x="82" y="76"/>
                    <a:pt x="39" y="71"/>
                    <a:pt x="0" y="41"/>
                  </a:cubicBezTo>
                  <a:close/>
                </a:path>
              </a:pathLst>
            </a:custGeom>
            <a:solidFill>
              <a:srgbClr val="85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8" name="Freeform 109">
              <a:extLst>
                <a:ext uri="{FF2B5EF4-FFF2-40B4-BE49-F238E27FC236}">
                  <a16:creationId xmlns:a16="http://schemas.microsoft.com/office/drawing/2014/main" id="{F6C1BF44-F0DF-E6AF-BB61-8E5D2D95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401"/>
              <a:ext cx="135" cy="71"/>
            </a:xfrm>
            <a:custGeom>
              <a:avLst/>
              <a:gdLst>
                <a:gd name="T0" fmla="*/ 98 w 127"/>
                <a:gd name="T1" fmla="*/ 6 h 67"/>
                <a:gd name="T2" fmla="*/ 127 w 127"/>
                <a:gd name="T3" fmla="*/ 39 h 67"/>
                <a:gd name="T4" fmla="*/ 0 w 127"/>
                <a:gd name="T5" fmla="*/ 39 h 67"/>
                <a:gd name="T6" fmla="*/ 35 w 127"/>
                <a:gd name="T7" fmla="*/ 2 h 67"/>
                <a:gd name="T8" fmla="*/ 42 w 127"/>
                <a:gd name="T9" fmla="*/ 1 h 67"/>
                <a:gd name="T10" fmla="*/ 50 w 127"/>
                <a:gd name="T11" fmla="*/ 7 h 67"/>
                <a:gd name="T12" fmla="*/ 78 w 127"/>
                <a:gd name="T13" fmla="*/ 7 h 67"/>
                <a:gd name="T14" fmla="*/ 84 w 127"/>
                <a:gd name="T15" fmla="*/ 2 h 67"/>
                <a:gd name="T16" fmla="*/ 89 w 127"/>
                <a:gd name="T17" fmla="*/ 2 h 67"/>
                <a:gd name="T18" fmla="*/ 98 w 127"/>
                <a:gd name="T19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67">
                  <a:moveTo>
                    <a:pt x="98" y="6"/>
                  </a:moveTo>
                  <a:cubicBezTo>
                    <a:pt x="110" y="15"/>
                    <a:pt x="121" y="25"/>
                    <a:pt x="127" y="39"/>
                  </a:cubicBezTo>
                  <a:cubicBezTo>
                    <a:pt x="83" y="67"/>
                    <a:pt x="40" y="67"/>
                    <a:pt x="0" y="39"/>
                  </a:cubicBezTo>
                  <a:cubicBezTo>
                    <a:pt x="6" y="22"/>
                    <a:pt x="19" y="11"/>
                    <a:pt x="35" y="2"/>
                  </a:cubicBezTo>
                  <a:cubicBezTo>
                    <a:pt x="37" y="0"/>
                    <a:pt x="40" y="0"/>
                    <a:pt x="42" y="1"/>
                  </a:cubicBezTo>
                  <a:cubicBezTo>
                    <a:pt x="45" y="2"/>
                    <a:pt x="47" y="5"/>
                    <a:pt x="50" y="7"/>
                  </a:cubicBezTo>
                  <a:cubicBezTo>
                    <a:pt x="63" y="21"/>
                    <a:pt x="64" y="21"/>
                    <a:pt x="78" y="7"/>
                  </a:cubicBezTo>
                  <a:cubicBezTo>
                    <a:pt x="80" y="5"/>
                    <a:pt x="81" y="3"/>
                    <a:pt x="84" y="2"/>
                  </a:cubicBezTo>
                  <a:cubicBezTo>
                    <a:pt x="86" y="1"/>
                    <a:pt x="87" y="1"/>
                    <a:pt x="89" y="2"/>
                  </a:cubicBezTo>
                  <a:cubicBezTo>
                    <a:pt x="92" y="4"/>
                    <a:pt x="95" y="5"/>
                    <a:pt x="98" y="6"/>
                  </a:cubicBezTo>
                  <a:close/>
                </a:path>
              </a:pathLst>
            </a:custGeom>
            <a:solidFill>
              <a:srgbClr val="F7A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9" name="Freeform 110">
              <a:extLst>
                <a:ext uri="{FF2B5EF4-FFF2-40B4-BE49-F238E27FC236}">
                  <a16:creationId xmlns:a16="http://schemas.microsoft.com/office/drawing/2014/main" id="{242DA6AD-81DC-89E7-57FD-4D302030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371"/>
              <a:ext cx="94" cy="81"/>
            </a:xfrm>
            <a:custGeom>
              <a:avLst/>
              <a:gdLst>
                <a:gd name="T0" fmla="*/ 78 w 89"/>
                <a:gd name="T1" fmla="*/ 2 h 76"/>
                <a:gd name="T2" fmla="*/ 83 w 89"/>
                <a:gd name="T3" fmla="*/ 19 h 76"/>
                <a:gd name="T4" fmla="*/ 52 w 89"/>
                <a:gd name="T5" fmla="*/ 64 h 76"/>
                <a:gd name="T6" fmla="*/ 17 w 89"/>
                <a:gd name="T7" fmla="*/ 71 h 76"/>
                <a:gd name="T8" fmla="*/ 0 w 89"/>
                <a:gd name="T9" fmla="*/ 45 h 76"/>
                <a:gd name="T10" fmla="*/ 20 w 89"/>
                <a:gd name="T11" fmla="*/ 15 h 76"/>
                <a:gd name="T12" fmla="*/ 78 w 89"/>
                <a:gd name="T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76">
                  <a:moveTo>
                    <a:pt x="78" y="2"/>
                  </a:moveTo>
                  <a:cubicBezTo>
                    <a:pt x="87" y="0"/>
                    <a:pt x="89" y="7"/>
                    <a:pt x="83" y="19"/>
                  </a:cubicBezTo>
                  <a:cubicBezTo>
                    <a:pt x="74" y="35"/>
                    <a:pt x="66" y="51"/>
                    <a:pt x="52" y="64"/>
                  </a:cubicBezTo>
                  <a:cubicBezTo>
                    <a:pt x="42" y="73"/>
                    <a:pt x="30" y="76"/>
                    <a:pt x="17" y="71"/>
                  </a:cubicBezTo>
                  <a:cubicBezTo>
                    <a:pt x="6" y="66"/>
                    <a:pt x="1" y="57"/>
                    <a:pt x="0" y="45"/>
                  </a:cubicBezTo>
                  <a:cubicBezTo>
                    <a:pt x="0" y="31"/>
                    <a:pt x="7" y="21"/>
                    <a:pt x="20" y="15"/>
                  </a:cubicBezTo>
                  <a:cubicBezTo>
                    <a:pt x="36" y="7"/>
                    <a:pt x="54" y="4"/>
                    <a:pt x="78" y="2"/>
                  </a:cubicBezTo>
                  <a:close/>
                </a:path>
              </a:pathLst>
            </a:custGeom>
            <a:solidFill>
              <a:srgbClr val="9D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0" name="Freeform 111">
              <a:extLst>
                <a:ext uri="{FF2B5EF4-FFF2-40B4-BE49-F238E27FC236}">
                  <a16:creationId xmlns:a16="http://schemas.microsoft.com/office/drawing/2014/main" id="{9334F020-2024-A506-A747-75F15E19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260"/>
              <a:ext cx="48" cy="78"/>
            </a:xfrm>
            <a:custGeom>
              <a:avLst/>
              <a:gdLst>
                <a:gd name="T0" fmla="*/ 45 w 45"/>
                <a:gd name="T1" fmla="*/ 50 h 74"/>
                <a:gd name="T2" fmla="*/ 25 w 45"/>
                <a:gd name="T3" fmla="*/ 73 h 74"/>
                <a:gd name="T4" fmla="*/ 1 w 45"/>
                <a:gd name="T5" fmla="*/ 54 h 74"/>
                <a:gd name="T6" fmla="*/ 1 w 45"/>
                <a:gd name="T7" fmla="*/ 44 h 74"/>
                <a:gd name="T8" fmla="*/ 21 w 45"/>
                <a:gd name="T9" fmla="*/ 2 h 74"/>
                <a:gd name="T10" fmla="*/ 45 w 45"/>
                <a:gd name="T11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74">
                  <a:moveTo>
                    <a:pt x="45" y="50"/>
                  </a:moveTo>
                  <a:cubicBezTo>
                    <a:pt x="45" y="63"/>
                    <a:pt x="39" y="72"/>
                    <a:pt x="25" y="73"/>
                  </a:cubicBezTo>
                  <a:cubicBezTo>
                    <a:pt x="12" y="74"/>
                    <a:pt x="4" y="67"/>
                    <a:pt x="1" y="54"/>
                  </a:cubicBezTo>
                  <a:cubicBezTo>
                    <a:pt x="1" y="51"/>
                    <a:pt x="0" y="47"/>
                    <a:pt x="1" y="44"/>
                  </a:cubicBezTo>
                  <a:cubicBezTo>
                    <a:pt x="5" y="29"/>
                    <a:pt x="4" y="10"/>
                    <a:pt x="21" y="2"/>
                  </a:cubicBezTo>
                  <a:cubicBezTo>
                    <a:pt x="27" y="0"/>
                    <a:pt x="45" y="37"/>
                    <a:pt x="45" y="50"/>
                  </a:cubicBezTo>
                  <a:close/>
                </a:path>
              </a:pathLst>
            </a:custGeom>
            <a:solidFill>
              <a:srgbClr val="9D9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1" name="Freeform 112">
              <a:extLst>
                <a:ext uri="{FF2B5EF4-FFF2-40B4-BE49-F238E27FC236}">
                  <a16:creationId xmlns:a16="http://schemas.microsoft.com/office/drawing/2014/main" id="{9B15368B-297A-202A-6EC0-BC71C061B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50"/>
              <a:ext cx="60" cy="64"/>
            </a:xfrm>
            <a:custGeom>
              <a:avLst/>
              <a:gdLst>
                <a:gd name="T0" fmla="*/ 4 w 56"/>
                <a:gd name="T1" fmla="*/ 60 h 60"/>
                <a:gd name="T2" fmla="*/ 0 w 56"/>
                <a:gd name="T3" fmla="*/ 42 h 60"/>
                <a:gd name="T4" fmla="*/ 15 w 56"/>
                <a:gd name="T5" fmla="*/ 19 h 60"/>
                <a:gd name="T6" fmla="*/ 28 w 56"/>
                <a:gd name="T7" fmla="*/ 0 h 60"/>
                <a:gd name="T8" fmla="*/ 31 w 56"/>
                <a:gd name="T9" fmla="*/ 0 h 60"/>
                <a:gd name="T10" fmla="*/ 56 w 56"/>
                <a:gd name="T11" fmla="*/ 34 h 60"/>
                <a:gd name="T12" fmla="*/ 4 w 56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4" y="60"/>
                  </a:moveTo>
                  <a:cubicBezTo>
                    <a:pt x="2" y="54"/>
                    <a:pt x="1" y="48"/>
                    <a:pt x="0" y="42"/>
                  </a:cubicBezTo>
                  <a:cubicBezTo>
                    <a:pt x="8" y="36"/>
                    <a:pt x="14" y="30"/>
                    <a:pt x="15" y="19"/>
                  </a:cubicBezTo>
                  <a:cubicBezTo>
                    <a:pt x="15" y="11"/>
                    <a:pt x="17" y="2"/>
                    <a:pt x="28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9" y="12"/>
                    <a:pt x="48" y="23"/>
                    <a:pt x="56" y="34"/>
                  </a:cubicBezTo>
                  <a:cubicBezTo>
                    <a:pt x="41" y="49"/>
                    <a:pt x="23" y="55"/>
                    <a:pt x="4" y="60"/>
                  </a:cubicBezTo>
                  <a:close/>
                </a:path>
              </a:pathLst>
            </a:custGeom>
            <a:solidFill>
              <a:srgbClr val="88A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2" name="Freeform 113">
              <a:extLst>
                <a:ext uri="{FF2B5EF4-FFF2-40B4-BE49-F238E27FC236}">
                  <a16:creationId xmlns:a16="http://schemas.microsoft.com/office/drawing/2014/main" id="{BA44F838-169D-E9D1-6212-EB039836D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587"/>
              <a:ext cx="142" cy="151"/>
            </a:xfrm>
            <a:custGeom>
              <a:avLst/>
              <a:gdLst>
                <a:gd name="T0" fmla="*/ 3 w 133"/>
                <a:gd name="T1" fmla="*/ 91 h 143"/>
                <a:gd name="T2" fmla="*/ 25 w 133"/>
                <a:gd name="T3" fmla="*/ 34 h 143"/>
                <a:gd name="T4" fmla="*/ 77 w 133"/>
                <a:gd name="T5" fmla="*/ 4 h 143"/>
                <a:gd name="T6" fmla="*/ 119 w 133"/>
                <a:gd name="T7" fmla="*/ 46 h 143"/>
                <a:gd name="T8" fmla="*/ 131 w 133"/>
                <a:gd name="T9" fmla="*/ 100 h 143"/>
                <a:gd name="T10" fmla="*/ 127 w 133"/>
                <a:gd name="T11" fmla="*/ 143 h 143"/>
                <a:gd name="T12" fmla="*/ 127 w 133"/>
                <a:gd name="T13" fmla="*/ 143 h 143"/>
                <a:gd name="T14" fmla="*/ 94 w 133"/>
                <a:gd name="T15" fmla="*/ 124 h 143"/>
                <a:gd name="T16" fmla="*/ 82 w 133"/>
                <a:gd name="T17" fmla="*/ 118 h 143"/>
                <a:gd name="T18" fmla="*/ 65 w 133"/>
                <a:gd name="T19" fmla="*/ 108 h 143"/>
                <a:gd name="T20" fmla="*/ 32 w 133"/>
                <a:gd name="T21" fmla="*/ 113 h 143"/>
                <a:gd name="T22" fmla="*/ 23 w 133"/>
                <a:gd name="T23" fmla="*/ 126 h 143"/>
                <a:gd name="T24" fmla="*/ 8 w 133"/>
                <a:gd name="T25" fmla="*/ 139 h 143"/>
                <a:gd name="T26" fmla="*/ 8 w 133"/>
                <a:gd name="T27" fmla="*/ 139 h 143"/>
                <a:gd name="T28" fmla="*/ 3 w 133"/>
                <a:gd name="T29" fmla="*/ 9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" h="143">
                  <a:moveTo>
                    <a:pt x="3" y="91"/>
                  </a:moveTo>
                  <a:cubicBezTo>
                    <a:pt x="10" y="72"/>
                    <a:pt x="19" y="54"/>
                    <a:pt x="25" y="34"/>
                  </a:cubicBezTo>
                  <a:cubicBezTo>
                    <a:pt x="30" y="12"/>
                    <a:pt x="55" y="0"/>
                    <a:pt x="77" y="4"/>
                  </a:cubicBezTo>
                  <a:cubicBezTo>
                    <a:pt x="98" y="7"/>
                    <a:pt x="118" y="25"/>
                    <a:pt x="119" y="46"/>
                  </a:cubicBezTo>
                  <a:cubicBezTo>
                    <a:pt x="119" y="66"/>
                    <a:pt x="127" y="82"/>
                    <a:pt x="131" y="100"/>
                  </a:cubicBezTo>
                  <a:cubicBezTo>
                    <a:pt x="130" y="114"/>
                    <a:pt x="133" y="129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14" y="140"/>
                    <a:pt x="106" y="129"/>
                    <a:pt x="94" y="124"/>
                  </a:cubicBezTo>
                  <a:cubicBezTo>
                    <a:pt x="90" y="122"/>
                    <a:pt x="86" y="120"/>
                    <a:pt x="82" y="118"/>
                  </a:cubicBezTo>
                  <a:cubicBezTo>
                    <a:pt x="76" y="115"/>
                    <a:pt x="69" y="113"/>
                    <a:pt x="65" y="108"/>
                  </a:cubicBezTo>
                  <a:cubicBezTo>
                    <a:pt x="52" y="96"/>
                    <a:pt x="41" y="99"/>
                    <a:pt x="32" y="113"/>
                  </a:cubicBezTo>
                  <a:cubicBezTo>
                    <a:pt x="30" y="117"/>
                    <a:pt x="26" y="122"/>
                    <a:pt x="23" y="126"/>
                  </a:cubicBezTo>
                  <a:cubicBezTo>
                    <a:pt x="18" y="130"/>
                    <a:pt x="18" y="140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23"/>
                    <a:pt x="0" y="107"/>
                    <a:pt x="3" y="91"/>
                  </a:cubicBezTo>
                  <a:close/>
                </a:path>
              </a:pathLst>
            </a:custGeom>
            <a:solidFill>
              <a:srgbClr val="FE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3" name="Freeform 114">
              <a:extLst>
                <a:ext uri="{FF2B5EF4-FFF2-40B4-BE49-F238E27FC236}">
                  <a16:creationId xmlns:a16="http://schemas.microsoft.com/office/drawing/2014/main" id="{101E1778-D782-56C1-82A1-DB66C330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710"/>
              <a:ext cx="126" cy="94"/>
            </a:xfrm>
            <a:custGeom>
              <a:avLst/>
              <a:gdLst>
                <a:gd name="T0" fmla="*/ 0 w 119"/>
                <a:gd name="T1" fmla="*/ 23 h 89"/>
                <a:gd name="T2" fmla="*/ 11 w 119"/>
                <a:gd name="T3" fmla="*/ 7 h 89"/>
                <a:gd name="T4" fmla="*/ 52 w 119"/>
                <a:gd name="T5" fmla="*/ 7 h 89"/>
                <a:gd name="T6" fmla="*/ 68 w 119"/>
                <a:gd name="T7" fmla="*/ 9 h 89"/>
                <a:gd name="T8" fmla="*/ 90 w 119"/>
                <a:gd name="T9" fmla="*/ 17 h 89"/>
                <a:gd name="T10" fmla="*/ 87 w 119"/>
                <a:gd name="T11" fmla="*/ 17 h 89"/>
                <a:gd name="T12" fmla="*/ 72 w 119"/>
                <a:gd name="T13" fmla="*/ 10 h 89"/>
                <a:gd name="T14" fmla="*/ 88 w 119"/>
                <a:gd name="T15" fmla="*/ 3 h 89"/>
                <a:gd name="T16" fmla="*/ 119 w 119"/>
                <a:gd name="T17" fmla="*/ 27 h 89"/>
                <a:gd name="T18" fmla="*/ 80 w 119"/>
                <a:gd name="T19" fmla="*/ 75 h 89"/>
                <a:gd name="T20" fmla="*/ 36 w 119"/>
                <a:gd name="T21" fmla="*/ 75 h 89"/>
                <a:gd name="T22" fmla="*/ 0 w 119"/>
                <a:gd name="T23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89">
                  <a:moveTo>
                    <a:pt x="0" y="23"/>
                  </a:moveTo>
                  <a:cubicBezTo>
                    <a:pt x="3" y="18"/>
                    <a:pt x="7" y="13"/>
                    <a:pt x="11" y="7"/>
                  </a:cubicBezTo>
                  <a:cubicBezTo>
                    <a:pt x="25" y="13"/>
                    <a:pt x="38" y="15"/>
                    <a:pt x="52" y="7"/>
                  </a:cubicBezTo>
                  <a:cubicBezTo>
                    <a:pt x="58" y="3"/>
                    <a:pt x="64" y="3"/>
                    <a:pt x="68" y="9"/>
                  </a:cubicBezTo>
                  <a:cubicBezTo>
                    <a:pt x="74" y="17"/>
                    <a:pt x="82" y="18"/>
                    <a:pt x="90" y="17"/>
                  </a:cubicBezTo>
                  <a:cubicBezTo>
                    <a:pt x="90" y="16"/>
                    <a:pt x="89" y="17"/>
                    <a:pt x="87" y="17"/>
                  </a:cubicBezTo>
                  <a:cubicBezTo>
                    <a:pt x="81" y="17"/>
                    <a:pt x="72" y="18"/>
                    <a:pt x="72" y="10"/>
                  </a:cubicBezTo>
                  <a:cubicBezTo>
                    <a:pt x="72" y="0"/>
                    <a:pt x="83" y="6"/>
                    <a:pt x="88" y="3"/>
                  </a:cubicBezTo>
                  <a:cubicBezTo>
                    <a:pt x="99" y="10"/>
                    <a:pt x="113" y="14"/>
                    <a:pt x="119" y="27"/>
                  </a:cubicBezTo>
                  <a:cubicBezTo>
                    <a:pt x="111" y="47"/>
                    <a:pt x="96" y="62"/>
                    <a:pt x="80" y="75"/>
                  </a:cubicBezTo>
                  <a:cubicBezTo>
                    <a:pt x="65" y="89"/>
                    <a:pt x="53" y="89"/>
                    <a:pt x="36" y="75"/>
                  </a:cubicBezTo>
                  <a:cubicBezTo>
                    <a:pt x="23" y="58"/>
                    <a:pt x="3" y="47"/>
                    <a:pt x="0" y="23"/>
                  </a:cubicBezTo>
                  <a:close/>
                </a:path>
              </a:pathLst>
            </a:custGeom>
            <a:solidFill>
              <a:srgbClr val="F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4" name="Freeform 115">
              <a:extLst>
                <a:ext uri="{FF2B5EF4-FFF2-40B4-BE49-F238E27FC236}">
                  <a16:creationId xmlns:a16="http://schemas.microsoft.com/office/drawing/2014/main" id="{72C14ED4-52EC-28D1-15B5-60416EA90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789"/>
              <a:ext cx="101" cy="50"/>
            </a:xfrm>
            <a:custGeom>
              <a:avLst/>
              <a:gdLst>
                <a:gd name="T0" fmla="*/ 24 w 95"/>
                <a:gd name="T1" fmla="*/ 0 h 47"/>
                <a:gd name="T2" fmla="*/ 68 w 95"/>
                <a:gd name="T3" fmla="*/ 0 h 47"/>
                <a:gd name="T4" fmla="*/ 95 w 95"/>
                <a:gd name="T5" fmla="*/ 36 h 47"/>
                <a:gd name="T6" fmla="*/ 88 w 95"/>
                <a:gd name="T7" fmla="*/ 36 h 47"/>
                <a:gd name="T8" fmla="*/ 63 w 95"/>
                <a:gd name="T9" fmla="*/ 39 h 47"/>
                <a:gd name="T10" fmla="*/ 28 w 95"/>
                <a:gd name="T11" fmla="*/ 39 h 47"/>
                <a:gd name="T12" fmla="*/ 7 w 95"/>
                <a:gd name="T13" fmla="*/ 35 h 47"/>
                <a:gd name="T14" fmla="*/ 0 w 95"/>
                <a:gd name="T15" fmla="*/ 35 h 47"/>
                <a:gd name="T16" fmla="*/ 24 w 9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47">
                  <a:moveTo>
                    <a:pt x="24" y="0"/>
                  </a:moveTo>
                  <a:cubicBezTo>
                    <a:pt x="39" y="5"/>
                    <a:pt x="53" y="7"/>
                    <a:pt x="68" y="0"/>
                  </a:cubicBezTo>
                  <a:cubicBezTo>
                    <a:pt x="68" y="19"/>
                    <a:pt x="89" y="22"/>
                    <a:pt x="95" y="36"/>
                  </a:cubicBezTo>
                  <a:cubicBezTo>
                    <a:pt x="93" y="36"/>
                    <a:pt x="90" y="36"/>
                    <a:pt x="88" y="36"/>
                  </a:cubicBezTo>
                  <a:cubicBezTo>
                    <a:pt x="79" y="33"/>
                    <a:pt x="71" y="33"/>
                    <a:pt x="63" y="39"/>
                  </a:cubicBezTo>
                  <a:cubicBezTo>
                    <a:pt x="52" y="47"/>
                    <a:pt x="40" y="47"/>
                    <a:pt x="28" y="39"/>
                  </a:cubicBezTo>
                  <a:cubicBezTo>
                    <a:pt x="21" y="34"/>
                    <a:pt x="15" y="35"/>
                    <a:pt x="7" y="35"/>
                  </a:cubicBezTo>
                  <a:cubicBezTo>
                    <a:pt x="5" y="35"/>
                    <a:pt x="2" y="35"/>
                    <a:pt x="0" y="35"/>
                  </a:cubicBezTo>
                  <a:cubicBezTo>
                    <a:pt x="6" y="22"/>
                    <a:pt x="27" y="20"/>
                    <a:pt x="24" y="0"/>
                  </a:cubicBezTo>
                  <a:close/>
                </a:path>
              </a:pathLst>
            </a:custGeom>
            <a:solidFill>
              <a:srgbClr val="E9C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5" name="Freeform 116">
              <a:extLst>
                <a:ext uri="{FF2B5EF4-FFF2-40B4-BE49-F238E27FC236}">
                  <a16:creationId xmlns:a16="http://schemas.microsoft.com/office/drawing/2014/main" id="{FC6E728B-89B4-BD9A-B37A-0947D7CBA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693"/>
              <a:ext cx="19" cy="45"/>
            </a:xfrm>
            <a:custGeom>
              <a:avLst/>
              <a:gdLst>
                <a:gd name="T0" fmla="*/ 5 w 18"/>
                <a:gd name="T1" fmla="*/ 43 h 43"/>
                <a:gd name="T2" fmla="*/ 9 w 18"/>
                <a:gd name="T3" fmla="*/ 0 h 43"/>
                <a:gd name="T4" fmla="*/ 5 w 18"/>
                <a:gd name="T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3">
                  <a:moveTo>
                    <a:pt x="5" y="43"/>
                  </a:moveTo>
                  <a:cubicBezTo>
                    <a:pt x="6" y="28"/>
                    <a:pt x="0" y="13"/>
                    <a:pt x="9" y="0"/>
                  </a:cubicBezTo>
                  <a:cubicBezTo>
                    <a:pt x="18" y="15"/>
                    <a:pt x="14" y="29"/>
                    <a:pt x="5" y="43"/>
                  </a:cubicBezTo>
                  <a:close/>
                </a:path>
              </a:pathLst>
            </a:custGeom>
            <a:solidFill>
              <a:srgbClr val="F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6" name="Freeform 117">
              <a:extLst>
                <a:ext uri="{FF2B5EF4-FFF2-40B4-BE49-F238E27FC236}">
                  <a16:creationId xmlns:a16="http://schemas.microsoft.com/office/drawing/2014/main" id="{095BCC2B-F32E-2D50-820A-078C1B9F0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683"/>
              <a:ext cx="16" cy="51"/>
            </a:xfrm>
            <a:custGeom>
              <a:avLst/>
              <a:gdLst>
                <a:gd name="T0" fmla="*/ 8 w 15"/>
                <a:gd name="T1" fmla="*/ 0 h 48"/>
                <a:gd name="T2" fmla="*/ 13 w 15"/>
                <a:gd name="T3" fmla="*/ 48 h 48"/>
                <a:gd name="T4" fmla="*/ 8 w 1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48">
                  <a:moveTo>
                    <a:pt x="8" y="0"/>
                  </a:moveTo>
                  <a:cubicBezTo>
                    <a:pt x="8" y="16"/>
                    <a:pt x="15" y="32"/>
                    <a:pt x="13" y="48"/>
                  </a:cubicBezTo>
                  <a:cubicBezTo>
                    <a:pt x="0" y="33"/>
                    <a:pt x="3" y="17"/>
                    <a:pt x="8" y="0"/>
                  </a:cubicBezTo>
                  <a:close/>
                </a:path>
              </a:pathLst>
            </a:custGeom>
            <a:solidFill>
              <a:srgbClr val="F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7" name="Freeform 118">
              <a:extLst>
                <a:ext uri="{FF2B5EF4-FFF2-40B4-BE49-F238E27FC236}">
                  <a16:creationId xmlns:a16="http://schemas.microsoft.com/office/drawing/2014/main" id="{F28F9E8C-CBC4-4DC6-EFC8-F90EEAC5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494"/>
              <a:ext cx="161" cy="149"/>
            </a:xfrm>
            <a:custGeom>
              <a:avLst/>
              <a:gdLst>
                <a:gd name="T0" fmla="*/ 148 w 152"/>
                <a:gd name="T1" fmla="*/ 46 h 140"/>
                <a:gd name="T2" fmla="*/ 148 w 152"/>
                <a:gd name="T3" fmla="*/ 46 h 140"/>
                <a:gd name="T4" fmla="*/ 117 w 152"/>
                <a:gd name="T5" fmla="*/ 116 h 140"/>
                <a:gd name="T6" fmla="*/ 102 w 152"/>
                <a:gd name="T7" fmla="*/ 129 h 140"/>
                <a:gd name="T8" fmla="*/ 47 w 152"/>
                <a:gd name="T9" fmla="*/ 129 h 140"/>
                <a:gd name="T10" fmla="*/ 10 w 152"/>
                <a:gd name="T11" fmla="*/ 80 h 140"/>
                <a:gd name="T12" fmla="*/ 1 w 152"/>
                <a:gd name="T13" fmla="*/ 49 h 140"/>
                <a:gd name="T14" fmla="*/ 16 w 152"/>
                <a:gd name="T15" fmla="*/ 41 h 140"/>
                <a:gd name="T16" fmla="*/ 44 w 152"/>
                <a:gd name="T17" fmla="*/ 53 h 140"/>
                <a:gd name="T18" fmla="*/ 90 w 152"/>
                <a:gd name="T19" fmla="*/ 25 h 140"/>
                <a:gd name="T20" fmla="*/ 130 w 152"/>
                <a:gd name="T21" fmla="*/ 29 h 140"/>
                <a:gd name="T22" fmla="*/ 148 w 152"/>
                <a:gd name="T23" fmla="*/ 4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140">
                  <a:moveTo>
                    <a:pt x="148" y="46"/>
                  </a:moveTo>
                  <a:cubicBezTo>
                    <a:pt x="148" y="46"/>
                    <a:pt x="148" y="46"/>
                    <a:pt x="148" y="46"/>
                  </a:cubicBezTo>
                  <a:cubicBezTo>
                    <a:pt x="152" y="76"/>
                    <a:pt x="132" y="95"/>
                    <a:pt x="117" y="116"/>
                  </a:cubicBezTo>
                  <a:cubicBezTo>
                    <a:pt x="113" y="122"/>
                    <a:pt x="107" y="126"/>
                    <a:pt x="102" y="129"/>
                  </a:cubicBezTo>
                  <a:cubicBezTo>
                    <a:pt x="83" y="140"/>
                    <a:pt x="65" y="140"/>
                    <a:pt x="47" y="129"/>
                  </a:cubicBezTo>
                  <a:cubicBezTo>
                    <a:pt x="28" y="118"/>
                    <a:pt x="19" y="99"/>
                    <a:pt x="10" y="80"/>
                  </a:cubicBezTo>
                  <a:cubicBezTo>
                    <a:pt x="4" y="70"/>
                    <a:pt x="0" y="60"/>
                    <a:pt x="1" y="49"/>
                  </a:cubicBezTo>
                  <a:cubicBezTo>
                    <a:pt x="3" y="36"/>
                    <a:pt x="7" y="35"/>
                    <a:pt x="16" y="41"/>
                  </a:cubicBezTo>
                  <a:cubicBezTo>
                    <a:pt x="22" y="54"/>
                    <a:pt x="31" y="56"/>
                    <a:pt x="44" y="53"/>
                  </a:cubicBezTo>
                  <a:cubicBezTo>
                    <a:pt x="62" y="49"/>
                    <a:pt x="78" y="40"/>
                    <a:pt x="90" y="25"/>
                  </a:cubicBezTo>
                  <a:cubicBezTo>
                    <a:pt x="110" y="0"/>
                    <a:pt x="115" y="0"/>
                    <a:pt x="130" y="29"/>
                  </a:cubicBezTo>
                  <a:cubicBezTo>
                    <a:pt x="131" y="40"/>
                    <a:pt x="146" y="36"/>
                    <a:pt x="148" y="46"/>
                  </a:cubicBezTo>
                  <a:close/>
                </a:path>
              </a:pathLst>
            </a:custGeom>
            <a:solidFill>
              <a:srgbClr val="FCD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8" name="Freeform 119">
              <a:extLst>
                <a:ext uri="{FF2B5EF4-FFF2-40B4-BE49-F238E27FC236}">
                  <a16:creationId xmlns:a16="http://schemas.microsoft.com/office/drawing/2014/main" id="{D2176F56-3607-292C-92DA-8F5049739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543"/>
              <a:ext cx="70" cy="134"/>
            </a:xfrm>
            <a:custGeom>
              <a:avLst/>
              <a:gdLst>
                <a:gd name="T0" fmla="*/ 8 w 66"/>
                <a:gd name="T1" fmla="*/ 78 h 126"/>
                <a:gd name="T2" fmla="*/ 56 w 66"/>
                <a:gd name="T3" fmla="*/ 0 h 126"/>
                <a:gd name="T4" fmla="*/ 48 w 66"/>
                <a:gd name="T5" fmla="*/ 102 h 126"/>
                <a:gd name="T6" fmla="*/ 41 w 66"/>
                <a:gd name="T7" fmla="*/ 121 h 126"/>
                <a:gd name="T8" fmla="*/ 4 w 66"/>
                <a:gd name="T9" fmla="*/ 107 h 126"/>
                <a:gd name="T10" fmla="*/ 8 w 66"/>
                <a:gd name="T11" fmla="*/ 7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26">
                  <a:moveTo>
                    <a:pt x="8" y="78"/>
                  </a:moveTo>
                  <a:cubicBezTo>
                    <a:pt x="33" y="58"/>
                    <a:pt x="47" y="31"/>
                    <a:pt x="56" y="0"/>
                  </a:cubicBezTo>
                  <a:cubicBezTo>
                    <a:pt x="66" y="35"/>
                    <a:pt x="54" y="68"/>
                    <a:pt x="48" y="102"/>
                  </a:cubicBezTo>
                  <a:cubicBezTo>
                    <a:pt x="41" y="107"/>
                    <a:pt x="45" y="115"/>
                    <a:pt x="41" y="121"/>
                  </a:cubicBezTo>
                  <a:cubicBezTo>
                    <a:pt x="25" y="126"/>
                    <a:pt x="15" y="117"/>
                    <a:pt x="4" y="107"/>
                  </a:cubicBezTo>
                  <a:cubicBezTo>
                    <a:pt x="0" y="97"/>
                    <a:pt x="1" y="87"/>
                    <a:pt x="8" y="78"/>
                  </a:cubicBezTo>
                  <a:close/>
                </a:path>
              </a:pathLst>
            </a:custGeom>
            <a:solidFill>
              <a:srgbClr val="E97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9" name="Freeform 120">
              <a:extLst>
                <a:ext uri="{FF2B5EF4-FFF2-40B4-BE49-F238E27FC236}">
                  <a16:creationId xmlns:a16="http://schemas.microsoft.com/office/drawing/2014/main" id="{3F5012EA-D06D-0A13-AAEC-E3677A73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458"/>
              <a:ext cx="162" cy="216"/>
            </a:xfrm>
            <a:custGeom>
              <a:avLst/>
              <a:gdLst>
                <a:gd name="T0" fmla="*/ 20 w 153"/>
                <a:gd name="T1" fmla="*/ 79 h 203"/>
                <a:gd name="T2" fmla="*/ 8 w 153"/>
                <a:gd name="T3" fmla="*/ 85 h 203"/>
                <a:gd name="T4" fmla="*/ 20 w 153"/>
                <a:gd name="T5" fmla="*/ 114 h 203"/>
                <a:gd name="T6" fmla="*/ 14 w 153"/>
                <a:gd name="T7" fmla="*/ 120 h 203"/>
                <a:gd name="T8" fmla="*/ 37 w 153"/>
                <a:gd name="T9" fmla="*/ 193 h 203"/>
                <a:gd name="T10" fmla="*/ 22 w 153"/>
                <a:gd name="T11" fmla="*/ 201 h 203"/>
                <a:gd name="T12" fmla="*/ 17 w 153"/>
                <a:gd name="T13" fmla="*/ 190 h 203"/>
                <a:gd name="T14" fmla="*/ 4 w 153"/>
                <a:gd name="T15" fmla="*/ 80 h 203"/>
                <a:gd name="T16" fmla="*/ 78 w 153"/>
                <a:gd name="T17" fmla="*/ 1 h 203"/>
                <a:gd name="T18" fmla="*/ 153 w 153"/>
                <a:gd name="T19" fmla="*/ 80 h 203"/>
                <a:gd name="T20" fmla="*/ 147 w 153"/>
                <a:gd name="T21" fmla="*/ 75 h 203"/>
                <a:gd name="T22" fmla="*/ 132 w 153"/>
                <a:gd name="T23" fmla="*/ 66 h 203"/>
                <a:gd name="T24" fmla="*/ 122 w 153"/>
                <a:gd name="T25" fmla="*/ 29 h 203"/>
                <a:gd name="T26" fmla="*/ 89 w 153"/>
                <a:gd name="T27" fmla="*/ 14 h 203"/>
                <a:gd name="T28" fmla="*/ 68 w 153"/>
                <a:gd name="T29" fmla="*/ 14 h 203"/>
                <a:gd name="T30" fmla="*/ 23 w 153"/>
                <a:gd name="T31" fmla="*/ 74 h 203"/>
                <a:gd name="T32" fmla="*/ 20 w 153"/>
                <a:gd name="T33" fmla="*/ 7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203">
                  <a:moveTo>
                    <a:pt x="20" y="79"/>
                  </a:moveTo>
                  <a:cubicBezTo>
                    <a:pt x="12" y="73"/>
                    <a:pt x="9" y="76"/>
                    <a:pt x="8" y="85"/>
                  </a:cubicBezTo>
                  <a:cubicBezTo>
                    <a:pt x="7" y="98"/>
                    <a:pt x="19" y="103"/>
                    <a:pt x="20" y="114"/>
                  </a:cubicBezTo>
                  <a:cubicBezTo>
                    <a:pt x="17" y="115"/>
                    <a:pt x="13" y="113"/>
                    <a:pt x="14" y="120"/>
                  </a:cubicBezTo>
                  <a:cubicBezTo>
                    <a:pt x="17" y="146"/>
                    <a:pt x="20" y="171"/>
                    <a:pt x="37" y="193"/>
                  </a:cubicBezTo>
                  <a:cubicBezTo>
                    <a:pt x="36" y="203"/>
                    <a:pt x="30" y="203"/>
                    <a:pt x="22" y="201"/>
                  </a:cubicBezTo>
                  <a:cubicBezTo>
                    <a:pt x="20" y="197"/>
                    <a:pt x="21" y="192"/>
                    <a:pt x="17" y="190"/>
                  </a:cubicBezTo>
                  <a:cubicBezTo>
                    <a:pt x="7" y="154"/>
                    <a:pt x="0" y="118"/>
                    <a:pt x="4" y="80"/>
                  </a:cubicBezTo>
                  <a:cubicBezTo>
                    <a:pt x="8" y="32"/>
                    <a:pt x="34" y="2"/>
                    <a:pt x="78" y="1"/>
                  </a:cubicBezTo>
                  <a:cubicBezTo>
                    <a:pt x="121" y="0"/>
                    <a:pt x="150" y="31"/>
                    <a:pt x="153" y="80"/>
                  </a:cubicBezTo>
                  <a:cubicBezTo>
                    <a:pt x="151" y="78"/>
                    <a:pt x="147" y="75"/>
                    <a:pt x="147" y="75"/>
                  </a:cubicBezTo>
                  <a:cubicBezTo>
                    <a:pt x="134" y="84"/>
                    <a:pt x="133" y="75"/>
                    <a:pt x="132" y="66"/>
                  </a:cubicBezTo>
                  <a:cubicBezTo>
                    <a:pt x="145" y="49"/>
                    <a:pt x="129" y="40"/>
                    <a:pt x="122" y="29"/>
                  </a:cubicBezTo>
                  <a:cubicBezTo>
                    <a:pt x="113" y="20"/>
                    <a:pt x="101" y="15"/>
                    <a:pt x="89" y="14"/>
                  </a:cubicBezTo>
                  <a:cubicBezTo>
                    <a:pt x="82" y="11"/>
                    <a:pt x="75" y="11"/>
                    <a:pt x="68" y="14"/>
                  </a:cubicBezTo>
                  <a:cubicBezTo>
                    <a:pt x="34" y="22"/>
                    <a:pt x="22" y="38"/>
                    <a:pt x="23" y="74"/>
                  </a:cubicBezTo>
                  <a:cubicBezTo>
                    <a:pt x="23" y="76"/>
                    <a:pt x="22" y="78"/>
                    <a:pt x="20" y="79"/>
                  </a:cubicBezTo>
                  <a:close/>
                </a:path>
              </a:pathLst>
            </a:custGeom>
            <a:solidFill>
              <a:srgbClr val="E97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0" name="Freeform 121">
              <a:extLst>
                <a:ext uri="{FF2B5EF4-FFF2-40B4-BE49-F238E27FC236}">
                  <a16:creationId xmlns:a16="http://schemas.microsoft.com/office/drawing/2014/main" id="{3FD07DB2-CED8-27F6-8EC1-3660D45B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281"/>
              <a:ext cx="132" cy="121"/>
            </a:xfrm>
            <a:custGeom>
              <a:avLst/>
              <a:gdLst>
                <a:gd name="T0" fmla="*/ 123 w 124"/>
                <a:gd name="T1" fmla="*/ 35 h 114"/>
                <a:gd name="T2" fmla="*/ 124 w 124"/>
                <a:gd name="T3" fmla="*/ 49 h 114"/>
                <a:gd name="T4" fmla="*/ 84 w 124"/>
                <a:gd name="T5" fmla="*/ 108 h 114"/>
                <a:gd name="T6" fmla="*/ 47 w 124"/>
                <a:gd name="T7" fmla="*/ 107 h 114"/>
                <a:gd name="T8" fmla="*/ 8 w 124"/>
                <a:gd name="T9" fmla="*/ 53 h 114"/>
                <a:gd name="T10" fmla="*/ 14 w 124"/>
                <a:gd name="T11" fmla="*/ 33 h 114"/>
                <a:gd name="T12" fmla="*/ 77 w 124"/>
                <a:gd name="T13" fmla="*/ 16 h 114"/>
                <a:gd name="T14" fmla="*/ 108 w 124"/>
                <a:gd name="T15" fmla="*/ 18 h 114"/>
                <a:gd name="T16" fmla="*/ 123 w 124"/>
                <a:gd name="T17" fmla="*/ 3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14">
                  <a:moveTo>
                    <a:pt x="123" y="35"/>
                  </a:moveTo>
                  <a:cubicBezTo>
                    <a:pt x="123" y="40"/>
                    <a:pt x="123" y="45"/>
                    <a:pt x="124" y="49"/>
                  </a:cubicBezTo>
                  <a:cubicBezTo>
                    <a:pt x="115" y="72"/>
                    <a:pt x="108" y="96"/>
                    <a:pt x="84" y="108"/>
                  </a:cubicBezTo>
                  <a:cubicBezTo>
                    <a:pt x="71" y="114"/>
                    <a:pt x="59" y="113"/>
                    <a:pt x="47" y="107"/>
                  </a:cubicBezTo>
                  <a:cubicBezTo>
                    <a:pt x="25" y="96"/>
                    <a:pt x="14" y="75"/>
                    <a:pt x="8" y="53"/>
                  </a:cubicBezTo>
                  <a:cubicBezTo>
                    <a:pt x="5" y="46"/>
                    <a:pt x="0" y="36"/>
                    <a:pt x="14" y="33"/>
                  </a:cubicBezTo>
                  <a:cubicBezTo>
                    <a:pt x="39" y="43"/>
                    <a:pt x="60" y="36"/>
                    <a:pt x="77" y="16"/>
                  </a:cubicBezTo>
                  <a:cubicBezTo>
                    <a:pt x="91" y="0"/>
                    <a:pt x="95" y="1"/>
                    <a:pt x="108" y="18"/>
                  </a:cubicBezTo>
                  <a:cubicBezTo>
                    <a:pt x="112" y="24"/>
                    <a:pt x="120" y="28"/>
                    <a:pt x="123" y="35"/>
                  </a:cubicBezTo>
                  <a:close/>
                </a:path>
              </a:pathLst>
            </a:custGeom>
            <a:solidFill>
              <a:srgbClr val="FCD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1" name="Freeform 122">
              <a:extLst>
                <a:ext uri="{FF2B5EF4-FFF2-40B4-BE49-F238E27FC236}">
                  <a16:creationId xmlns:a16="http://schemas.microsoft.com/office/drawing/2014/main" id="{8F0A6209-ACA8-7E4D-0069-554A3826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243"/>
              <a:ext cx="119" cy="86"/>
            </a:xfrm>
            <a:custGeom>
              <a:avLst/>
              <a:gdLst>
                <a:gd name="T0" fmla="*/ 111 w 112"/>
                <a:gd name="T1" fmla="*/ 71 h 81"/>
                <a:gd name="T2" fmla="*/ 91 w 112"/>
                <a:gd name="T3" fmla="*/ 56 h 81"/>
                <a:gd name="T4" fmla="*/ 70 w 112"/>
                <a:gd name="T5" fmla="*/ 54 h 81"/>
                <a:gd name="T6" fmla="*/ 20 w 112"/>
                <a:gd name="T7" fmla="*/ 80 h 81"/>
                <a:gd name="T8" fmla="*/ 4 w 112"/>
                <a:gd name="T9" fmla="*/ 71 h 81"/>
                <a:gd name="T10" fmla="*/ 7 w 112"/>
                <a:gd name="T11" fmla="*/ 31 h 81"/>
                <a:gd name="T12" fmla="*/ 72 w 112"/>
                <a:gd name="T13" fmla="*/ 8 h 81"/>
                <a:gd name="T14" fmla="*/ 111 w 112"/>
                <a:gd name="T15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81">
                  <a:moveTo>
                    <a:pt x="111" y="71"/>
                  </a:moveTo>
                  <a:cubicBezTo>
                    <a:pt x="99" y="74"/>
                    <a:pt x="95" y="65"/>
                    <a:pt x="91" y="56"/>
                  </a:cubicBezTo>
                  <a:cubicBezTo>
                    <a:pt x="85" y="46"/>
                    <a:pt x="80" y="40"/>
                    <a:pt x="70" y="54"/>
                  </a:cubicBezTo>
                  <a:cubicBezTo>
                    <a:pt x="58" y="71"/>
                    <a:pt x="42" y="81"/>
                    <a:pt x="20" y="80"/>
                  </a:cubicBezTo>
                  <a:cubicBezTo>
                    <a:pt x="13" y="79"/>
                    <a:pt x="6" y="79"/>
                    <a:pt x="4" y="71"/>
                  </a:cubicBezTo>
                  <a:cubicBezTo>
                    <a:pt x="0" y="57"/>
                    <a:pt x="11" y="44"/>
                    <a:pt x="7" y="31"/>
                  </a:cubicBezTo>
                  <a:cubicBezTo>
                    <a:pt x="23" y="10"/>
                    <a:pt x="50" y="0"/>
                    <a:pt x="72" y="8"/>
                  </a:cubicBezTo>
                  <a:cubicBezTo>
                    <a:pt x="95" y="17"/>
                    <a:pt x="112" y="45"/>
                    <a:pt x="111" y="71"/>
                  </a:cubicBezTo>
                  <a:close/>
                </a:path>
              </a:pathLst>
            </a:custGeom>
            <a:solidFill>
              <a:srgbClr val="E87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2" name="Freeform 123">
              <a:extLst>
                <a:ext uri="{FF2B5EF4-FFF2-40B4-BE49-F238E27FC236}">
                  <a16:creationId xmlns:a16="http://schemas.microsoft.com/office/drawing/2014/main" id="{E3B752CD-99A1-0B5B-539F-4E28C3EA0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276"/>
              <a:ext cx="64" cy="127"/>
            </a:xfrm>
            <a:custGeom>
              <a:avLst/>
              <a:gdLst>
                <a:gd name="T0" fmla="*/ 27 w 60"/>
                <a:gd name="T1" fmla="*/ 0 h 120"/>
                <a:gd name="T2" fmla="*/ 24 w 60"/>
                <a:gd name="T3" fmla="*/ 40 h 120"/>
                <a:gd name="T4" fmla="*/ 18 w 60"/>
                <a:gd name="T5" fmla="*/ 56 h 120"/>
                <a:gd name="T6" fmla="*/ 56 w 60"/>
                <a:gd name="T7" fmla="*/ 108 h 120"/>
                <a:gd name="T8" fmla="*/ 51 w 60"/>
                <a:gd name="T9" fmla="*/ 120 h 120"/>
                <a:gd name="T10" fmla="*/ 45 w 60"/>
                <a:gd name="T11" fmla="*/ 120 h 120"/>
                <a:gd name="T12" fmla="*/ 41 w 60"/>
                <a:gd name="T13" fmla="*/ 114 h 120"/>
                <a:gd name="T14" fmla="*/ 17 w 60"/>
                <a:gd name="T15" fmla="*/ 92 h 120"/>
                <a:gd name="T16" fmla="*/ 27 w 60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0">
                  <a:moveTo>
                    <a:pt x="27" y="0"/>
                  </a:moveTo>
                  <a:cubicBezTo>
                    <a:pt x="46" y="15"/>
                    <a:pt x="24" y="26"/>
                    <a:pt x="24" y="40"/>
                  </a:cubicBezTo>
                  <a:cubicBezTo>
                    <a:pt x="12" y="41"/>
                    <a:pt x="14" y="50"/>
                    <a:pt x="18" y="56"/>
                  </a:cubicBezTo>
                  <a:cubicBezTo>
                    <a:pt x="28" y="75"/>
                    <a:pt x="36" y="96"/>
                    <a:pt x="56" y="108"/>
                  </a:cubicBezTo>
                  <a:cubicBezTo>
                    <a:pt x="60" y="115"/>
                    <a:pt x="57" y="118"/>
                    <a:pt x="51" y="120"/>
                  </a:cubicBezTo>
                  <a:cubicBezTo>
                    <a:pt x="49" y="120"/>
                    <a:pt x="47" y="120"/>
                    <a:pt x="45" y="120"/>
                  </a:cubicBezTo>
                  <a:cubicBezTo>
                    <a:pt x="43" y="118"/>
                    <a:pt x="43" y="115"/>
                    <a:pt x="41" y="114"/>
                  </a:cubicBezTo>
                  <a:cubicBezTo>
                    <a:pt x="31" y="109"/>
                    <a:pt x="18" y="104"/>
                    <a:pt x="17" y="92"/>
                  </a:cubicBezTo>
                  <a:cubicBezTo>
                    <a:pt x="15" y="61"/>
                    <a:pt x="0" y="28"/>
                    <a:pt x="27" y="0"/>
                  </a:cubicBezTo>
                  <a:close/>
                </a:path>
              </a:pathLst>
            </a:custGeom>
            <a:solidFill>
              <a:srgbClr val="E57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5" name="Freeform 124">
              <a:extLst>
                <a:ext uri="{FF2B5EF4-FFF2-40B4-BE49-F238E27FC236}">
                  <a16:creationId xmlns:a16="http://schemas.microsoft.com/office/drawing/2014/main" id="{F87B259D-AFAE-0076-6033-D613B6F9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333"/>
              <a:ext cx="49" cy="71"/>
            </a:xfrm>
            <a:custGeom>
              <a:avLst/>
              <a:gdLst>
                <a:gd name="T0" fmla="*/ 4 w 46"/>
                <a:gd name="T1" fmla="*/ 54 h 67"/>
                <a:gd name="T2" fmla="*/ 45 w 46"/>
                <a:gd name="T3" fmla="*/ 0 h 67"/>
                <a:gd name="T4" fmla="*/ 14 w 46"/>
                <a:gd name="T5" fmla="*/ 61 h 67"/>
                <a:gd name="T6" fmla="*/ 12 w 46"/>
                <a:gd name="T7" fmla="*/ 66 h 67"/>
                <a:gd name="T8" fmla="*/ 9 w 46"/>
                <a:gd name="T9" fmla="*/ 67 h 67"/>
                <a:gd name="T10" fmla="*/ 4 w 46"/>
                <a:gd name="T11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7">
                  <a:moveTo>
                    <a:pt x="4" y="54"/>
                  </a:moveTo>
                  <a:cubicBezTo>
                    <a:pt x="25" y="42"/>
                    <a:pt x="29" y="16"/>
                    <a:pt x="45" y="0"/>
                  </a:cubicBezTo>
                  <a:cubicBezTo>
                    <a:pt x="46" y="26"/>
                    <a:pt x="46" y="52"/>
                    <a:pt x="14" y="61"/>
                  </a:cubicBezTo>
                  <a:cubicBezTo>
                    <a:pt x="13" y="61"/>
                    <a:pt x="13" y="65"/>
                    <a:pt x="12" y="66"/>
                  </a:cubicBezTo>
                  <a:cubicBezTo>
                    <a:pt x="11" y="67"/>
                    <a:pt x="10" y="67"/>
                    <a:pt x="9" y="67"/>
                  </a:cubicBezTo>
                  <a:cubicBezTo>
                    <a:pt x="0" y="66"/>
                    <a:pt x="2" y="60"/>
                    <a:pt x="4" y="54"/>
                  </a:cubicBezTo>
                  <a:close/>
                </a:path>
              </a:pathLst>
            </a:custGeom>
            <a:solidFill>
              <a:srgbClr val="DB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6" name="Freeform 125">
              <a:extLst>
                <a:ext uri="{FF2B5EF4-FFF2-40B4-BE49-F238E27FC236}">
                  <a16:creationId xmlns:a16="http://schemas.microsoft.com/office/drawing/2014/main" id="{65EB2BE1-76EB-CC2F-7A4F-971266B3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614"/>
              <a:ext cx="209" cy="88"/>
            </a:xfrm>
            <a:custGeom>
              <a:avLst/>
              <a:gdLst>
                <a:gd name="T0" fmla="*/ 190 w 197"/>
                <a:gd name="T1" fmla="*/ 53 h 83"/>
                <a:gd name="T2" fmla="*/ 189 w 197"/>
                <a:gd name="T3" fmla="*/ 72 h 83"/>
                <a:gd name="T4" fmla="*/ 160 w 197"/>
                <a:gd name="T5" fmla="*/ 65 h 83"/>
                <a:gd name="T6" fmla="*/ 101 w 197"/>
                <a:gd name="T7" fmla="*/ 71 h 83"/>
                <a:gd name="T8" fmla="*/ 52 w 197"/>
                <a:gd name="T9" fmla="*/ 69 h 83"/>
                <a:gd name="T10" fmla="*/ 47 w 197"/>
                <a:gd name="T11" fmla="*/ 38 h 83"/>
                <a:gd name="T12" fmla="*/ 30 w 197"/>
                <a:gd name="T13" fmla="*/ 73 h 83"/>
                <a:gd name="T14" fmla="*/ 12 w 197"/>
                <a:gd name="T15" fmla="*/ 72 h 83"/>
                <a:gd name="T16" fmla="*/ 8 w 197"/>
                <a:gd name="T17" fmla="*/ 57 h 83"/>
                <a:gd name="T18" fmla="*/ 22 w 197"/>
                <a:gd name="T19" fmla="*/ 25 h 83"/>
                <a:gd name="T20" fmla="*/ 63 w 197"/>
                <a:gd name="T21" fmla="*/ 2 h 83"/>
                <a:gd name="T22" fmla="*/ 137 w 197"/>
                <a:gd name="T23" fmla="*/ 2 h 83"/>
                <a:gd name="T24" fmla="*/ 178 w 197"/>
                <a:gd name="T25" fmla="*/ 28 h 83"/>
                <a:gd name="T26" fmla="*/ 190 w 197"/>
                <a:gd name="T27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7" h="83">
                  <a:moveTo>
                    <a:pt x="190" y="53"/>
                  </a:moveTo>
                  <a:cubicBezTo>
                    <a:pt x="194" y="60"/>
                    <a:pt x="197" y="68"/>
                    <a:pt x="189" y="72"/>
                  </a:cubicBezTo>
                  <a:cubicBezTo>
                    <a:pt x="179" y="76"/>
                    <a:pt x="168" y="75"/>
                    <a:pt x="160" y="65"/>
                  </a:cubicBezTo>
                  <a:cubicBezTo>
                    <a:pt x="139" y="50"/>
                    <a:pt x="120" y="60"/>
                    <a:pt x="101" y="71"/>
                  </a:cubicBezTo>
                  <a:cubicBezTo>
                    <a:pt x="82" y="83"/>
                    <a:pt x="65" y="82"/>
                    <a:pt x="52" y="69"/>
                  </a:cubicBezTo>
                  <a:cubicBezTo>
                    <a:pt x="54" y="58"/>
                    <a:pt x="41" y="48"/>
                    <a:pt x="47" y="38"/>
                  </a:cubicBezTo>
                  <a:cubicBezTo>
                    <a:pt x="46" y="50"/>
                    <a:pt x="45" y="65"/>
                    <a:pt x="30" y="73"/>
                  </a:cubicBezTo>
                  <a:cubicBezTo>
                    <a:pt x="24" y="74"/>
                    <a:pt x="18" y="75"/>
                    <a:pt x="12" y="72"/>
                  </a:cubicBezTo>
                  <a:cubicBezTo>
                    <a:pt x="6" y="68"/>
                    <a:pt x="0" y="59"/>
                    <a:pt x="8" y="57"/>
                  </a:cubicBezTo>
                  <a:cubicBezTo>
                    <a:pt x="25" y="50"/>
                    <a:pt x="20" y="37"/>
                    <a:pt x="22" y="25"/>
                  </a:cubicBezTo>
                  <a:cubicBezTo>
                    <a:pt x="26" y="2"/>
                    <a:pt x="42" y="0"/>
                    <a:pt x="63" y="2"/>
                  </a:cubicBezTo>
                  <a:cubicBezTo>
                    <a:pt x="87" y="5"/>
                    <a:pt x="113" y="5"/>
                    <a:pt x="137" y="2"/>
                  </a:cubicBezTo>
                  <a:cubicBezTo>
                    <a:pt x="159" y="0"/>
                    <a:pt x="176" y="4"/>
                    <a:pt x="178" y="28"/>
                  </a:cubicBezTo>
                  <a:cubicBezTo>
                    <a:pt x="178" y="38"/>
                    <a:pt x="174" y="50"/>
                    <a:pt x="190" y="53"/>
                  </a:cubicBezTo>
                  <a:close/>
                </a:path>
              </a:pathLst>
            </a:custGeom>
            <a:solidFill>
              <a:srgbClr val="EE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7" name="Freeform 126">
              <a:extLst>
                <a:ext uri="{FF2B5EF4-FFF2-40B4-BE49-F238E27FC236}">
                  <a16:creationId xmlns:a16="http://schemas.microsoft.com/office/drawing/2014/main" id="{A5B2A87F-C350-CCEB-41CA-A7EA998A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659"/>
              <a:ext cx="118" cy="108"/>
            </a:xfrm>
            <a:custGeom>
              <a:avLst/>
              <a:gdLst>
                <a:gd name="T0" fmla="*/ 4 w 111"/>
                <a:gd name="T1" fmla="*/ 27 h 102"/>
                <a:gd name="T2" fmla="*/ 49 w 111"/>
                <a:gd name="T3" fmla="*/ 25 h 102"/>
                <a:gd name="T4" fmla="*/ 86 w 111"/>
                <a:gd name="T5" fmla="*/ 0 h 102"/>
                <a:gd name="T6" fmla="*/ 111 w 111"/>
                <a:gd name="T7" fmla="*/ 23 h 102"/>
                <a:gd name="T8" fmla="*/ 69 w 111"/>
                <a:gd name="T9" fmla="*/ 90 h 102"/>
                <a:gd name="T10" fmla="*/ 33 w 111"/>
                <a:gd name="T11" fmla="*/ 90 h 102"/>
                <a:gd name="T12" fmla="*/ 4 w 111"/>
                <a:gd name="T13" fmla="*/ 37 h 102"/>
                <a:gd name="T14" fmla="*/ 0 w 111"/>
                <a:gd name="T15" fmla="*/ 26 h 102"/>
                <a:gd name="T16" fmla="*/ 4 w 111"/>
                <a:gd name="T17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02">
                  <a:moveTo>
                    <a:pt x="4" y="27"/>
                  </a:moveTo>
                  <a:cubicBezTo>
                    <a:pt x="19" y="33"/>
                    <a:pt x="35" y="37"/>
                    <a:pt x="49" y="25"/>
                  </a:cubicBezTo>
                  <a:cubicBezTo>
                    <a:pt x="61" y="16"/>
                    <a:pt x="78" y="17"/>
                    <a:pt x="86" y="0"/>
                  </a:cubicBezTo>
                  <a:cubicBezTo>
                    <a:pt x="86" y="18"/>
                    <a:pt x="110" y="7"/>
                    <a:pt x="111" y="23"/>
                  </a:cubicBezTo>
                  <a:cubicBezTo>
                    <a:pt x="98" y="45"/>
                    <a:pt x="80" y="65"/>
                    <a:pt x="69" y="90"/>
                  </a:cubicBezTo>
                  <a:cubicBezTo>
                    <a:pt x="57" y="101"/>
                    <a:pt x="45" y="102"/>
                    <a:pt x="33" y="90"/>
                  </a:cubicBezTo>
                  <a:cubicBezTo>
                    <a:pt x="32" y="68"/>
                    <a:pt x="9" y="58"/>
                    <a:pt x="4" y="37"/>
                  </a:cubicBezTo>
                  <a:cubicBezTo>
                    <a:pt x="4" y="34"/>
                    <a:pt x="2" y="30"/>
                    <a:pt x="0" y="26"/>
                  </a:cubicBezTo>
                  <a:cubicBezTo>
                    <a:pt x="2" y="25"/>
                    <a:pt x="3" y="25"/>
                    <a:pt x="4" y="27"/>
                  </a:cubicBezTo>
                  <a:close/>
                </a:path>
              </a:pathLst>
            </a:custGeom>
            <a:solidFill>
              <a:srgbClr val="FBD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8" name="Freeform 127">
              <a:extLst>
                <a:ext uri="{FF2B5EF4-FFF2-40B4-BE49-F238E27FC236}">
                  <a16:creationId xmlns:a16="http://schemas.microsoft.com/office/drawing/2014/main" id="{AC22CFAB-0B99-D5B0-4F47-FC6BA1FD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639"/>
              <a:ext cx="26" cy="53"/>
            </a:xfrm>
            <a:custGeom>
              <a:avLst/>
              <a:gdLst>
                <a:gd name="T0" fmla="*/ 23 w 25"/>
                <a:gd name="T1" fmla="*/ 46 h 50"/>
                <a:gd name="T2" fmla="*/ 19 w 25"/>
                <a:gd name="T3" fmla="*/ 45 h 50"/>
                <a:gd name="T4" fmla="*/ 15 w 25"/>
                <a:gd name="T5" fmla="*/ 40 h 50"/>
                <a:gd name="T6" fmla="*/ 0 w 25"/>
                <a:gd name="T7" fmla="*/ 50 h 50"/>
                <a:gd name="T8" fmla="*/ 25 w 25"/>
                <a:gd name="T9" fmla="*/ 0 h 50"/>
                <a:gd name="T10" fmla="*/ 23 w 25"/>
                <a:gd name="T11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0">
                  <a:moveTo>
                    <a:pt x="23" y="46"/>
                  </a:moveTo>
                  <a:cubicBezTo>
                    <a:pt x="22" y="46"/>
                    <a:pt x="21" y="46"/>
                    <a:pt x="19" y="45"/>
                  </a:cubicBezTo>
                  <a:cubicBezTo>
                    <a:pt x="18" y="44"/>
                    <a:pt x="22" y="36"/>
                    <a:pt x="15" y="40"/>
                  </a:cubicBezTo>
                  <a:cubicBezTo>
                    <a:pt x="10" y="43"/>
                    <a:pt x="7" y="50"/>
                    <a:pt x="0" y="50"/>
                  </a:cubicBezTo>
                  <a:cubicBezTo>
                    <a:pt x="16" y="37"/>
                    <a:pt x="9" y="14"/>
                    <a:pt x="25" y="0"/>
                  </a:cubicBezTo>
                  <a:cubicBezTo>
                    <a:pt x="12" y="16"/>
                    <a:pt x="25" y="31"/>
                    <a:pt x="23" y="46"/>
                  </a:cubicBezTo>
                  <a:close/>
                </a:path>
              </a:pathLst>
            </a:custGeom>
            <a:solidFill>
              <a:srgbClr val="F29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9" name="Freeform 128">
              <a:extLst>
                <a:ext uri="{FF2B5EF4-FFF2-40B4-BE49-F238E27FC236}">
                  <a16:creationId xmlns:a16="http://schemas.microsoft.com/office/drawing/2014/main" id="{93D5DCBA-3874-887C-DFE2-7CC631EBE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220"/>
              <a:ext cx="123" cy="143"/>
            </a:xfrm>
            <a:custGeom>
              <a:avLst/>
              <a:gdLst>
                <a:gd name="T0" fmla="*/ 41 w 116"/>
                <a:gd name="T1" fmla="*/ 118 h 134"/>
                <a:gd name="T2" fmla="*/ 29 w 116"/>
                <a:gd name="T3" fmla="*/ 96 h 134"/>
                <a:gd name="T4" fmla="*/ 1 w 116"/>
                <a:gd name="T5" fmla="*/ 37 h 134"/>
                <a:gd name="T6" fmla="*/ 8 w 116"/>
                <a:gd name="T7" fmla="*/ 31 h 134"/>
                <a:gd name="T8" fmla="*/ 77 w 116"/>
                <a:gd name="T9" fmla="*/ 5 h 134"/>
                <a:gd name="T10" fmla="*/ 98 w 116"/>
                <a:gd name="T11" fmla="*/ 18 h 134"/>
                <a:gd name="T12" fmla="*/ 112 w 116"/>
                <a:gd name="T13" fmla="*/ 37 h 134"/>
                <a:gd name="T14" fmla="*/ 116 w 116"/>
                <a:gd name="T15" fmla="*/ 50 h 134"/>
                <a:gd name="T16" fmla="*/ 90 w 116"/>
                <a:gd name="T17" fmla="*/ 101 h 134"/>
                <a:gd name="T18" fmla="*/ 74 w 116"/>
                <a:gd name="T19" fmla="*/ 121 h 134"/>
                <a:gd name="T20" fmla="*/ 41 w 116"/>
                <a:gd name="T21" fmla="*/ 11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34">
                  <a:moveTo>
                    <a:pt x="41" y="118"/>
                  </a:moveTo>
                  <a:cubicBezTo>
                    <a:pt x="43" y="107"/>
                    <a:pt x="34" y="103"/>
                    <a:pt x="29" y="96"/>
                  </a:cubicBezTo>
                  <a:cubicBezTo>
                    <a:pt x="15" y="79"/>
                    <a:pt x="0" y="62"/>
                    <a:pt x="1" y="37"/>
                  </a:cubicBezTo>
                  <a:cubicBezTo>
                    <a:pt x="3" y="35"/>
                    <a:pt x="7" y="34"/>
                    <a:pt x="8" y="31"/>
                  </a:cubicBezTo>
                  <a:cubicBezTo>
                    <a:pt x="23" y="0"/>
                    <a:pt x="51" y="3"/>
                    <a:pt x="77" y="5"/>
                  </a:cubicBezTo>
                  <a:cubicBezTo>
                    <a:pt x="87" y="5"/>
                    <a:pt x="93" y="10"/>
                    <a:pt x="98" y="18"/>
                  </a:cubicBezTo>
                  <a:cubicBezTo>
                    <a:pt x="103" y="24"/>
                    <a:pt x="105" y="33"/>
                    <a:pt x="112" y="37"/>
                  </a:cubicBezTo>
                  <a:cubicBezTo>
                    <a:pt x="116" y="40"/>
                    <a:pt x="116" y="45"/>
                    <a:pt x="116" y="50"/>
                  </a:cubicBezTo>
                  <a:cubicBezTo>
                    <a:pt x="116" y="71"/>
                    <a:pt x="103" y="86"/>
                    <a:pt x="90" y="101"/>
                  </a:cubicBezTo>
                  <a:cubicBezTo>
                    <a:pt x="85" y="107"/>
                    <a:pt x="78" y="113"/>
                    <a:pt x="74" y="121"/>
                  </a:cubicBezTo>
                  <a:cubicBezTo>
                    <a:pt x="57" y="134"/>
                    <a:pt x="51" y="134"/>
                    <a:pt x="41" y="118"/>
                  </a:cubicBezTo>
                  <a:close/>
                </a:path>
              </a:pathLst>
            </a:custGeom>
            <a:solidFill>
              <a:srgbClr val="FBD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0" name="Freeform 129">
              <a:extLst>
                <a:ext uri="{FF2B5EF4-FFF2-40B4-BE49-F238E27FC236}">
                  <a16:creationId xmlns:a16="http://schemas.microsoft.com/office/drawing/2014/main" id="{61FE6DFE-281E-1851-BE0B-79297D9D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37"/>
              <a:ext cx="137" cy="78"/>
            </a:xfrm>
            <a:custGeom>
              <a:avLst/>
              <a:gdLst>
                <a:gd name="T0" fmla="*/ 45 w 129"/>
                <a:gd name="T1" fmla="*/ 8 h 73"/>
                <a:gd name="T2" fmla="*/ 77 w 129"/>
                <a:gd name="T3" fmla="*/ 8 h 73"/>
                <a:gd name="T4" fmla="*/ 102 w 129"/>
                <a:gd name="T5" fmla="*/ 11 h 73"/>
                <a:gd name="T6" fmla="*/ 129 w 129"/>
                <a:gd name="T7" fmla="*/ 45 h 73"/>
                <a:gd name="T8" fmla="*/ 0 w 129"/>
                <a:gd name="T9" fmla="*/ 44 h 73"/>
                <a:gd name="T10" fmla="*/ 45 w 129"/>
                <a:gd name="T11" fmla="*/ 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73">
                  <a:moveTo>
                    <a:pt x="45" y="8"/>
                  </a:moveTo>
                  <a:cubicBezTo>
                    <a:pt x="55" y="18"/>
                    <a:pt x="66" y="17"/>
                    <a:pt x="77" y="8"/>
                  </a:cubicBezTo>
                  <a:cubicBezTo>
                    <a:pt x="86" y="0"/>
                    <a:pt x="94" y="6"/>
                    <a:pt x="102" y="11"/>
                  </a:cubicBezTo>
                  <a:cubicBezTo>
                    <a:pt x="114" y="20"/>
                    <a:pt x="126" y="29"/>
                    <a:pt x="129" y="45"/>
                  </a:cubicBezTo>
                  <a:cubicBezTo>
                    <a:pt x="92" y="73"/>
                    <a:pt x="37" y="73"/>
                    <a:pt x="0" y="44"/>
                  </a:cubicBezTo>
                  <a:cubicBezTo>
                    <a:pt x="7" y="22"/>
                    <a:pt x="24" y="12"/>
                    <a:pt x="45" y="8"/>
                  </a:cubicBezTo>
                  <a:close/>
                </a:path>
              </a:pathLst>
            </a:custGeom>
            <a:solidFill>
              <a:srgbClr val="F9B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1" name="Freeform 130">
              <a:extLst>
                <a:ext uri="{FF2B5EF4-FFF2-40B4-BE49-F238E27FC236}">
                  <a16:creationId xmlns:a16="http://schemas.microsoft.com/office/drawing/2014/main" id="{676B8080-B95F-E010-13E4-1B38A4A26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206"/>
              <a:ext cx="90" cy="148"/>
            </a:xfrm>
            <a:custGeom>
              <a:avLst/>
              <a:gdLst>
                <a:gd name="T0" fmla="*/ 24 w 85"/>
                <a:gd name="T1" fmla="*/ 140 h 140"/>
                <a:gd name="T2" fmla="*/ 1 w 85"/>
                <a:gd name="T3" fmla="*/ 132 h 140"/>
                <a:gd name="T4" fmla="*/ 5 w 85"/>
                <a:gd name="T5" fmla="*/ 119 h 140"/>
                <a:gd name="T6" fmla="*/ 44 w 85"/>
                <a:gd name="T7" fmla="*/ 64 h 140"/>
                <a:gd name="T8" fmla="*/ 51 w 85"/>
                <a:gd name="T9" fmla="*/ 42 h 140"/>
                <a:gd name="T10" fmla="*/ 50 w 85"/>
                <a:gd name="T11" fmla="*/ 40 h 140"/>
                <a:gd name="T12" fmla="*/ 73 w 85"/>
                <a:gd name="T13" fmla="*/ 0 h 140"/>
                <a:gd name="T14" fmla="*/ 85 w 85"/>
                <a:gd name="T15" fmla="*/ 16 h 140"/>
                <a:gd name="T16" fmla="*/ 82 w 85"/>
                <a:gd name="T17" fmla="*/ 45 h 140"/>
                <a:gd name="T18" fmla="*/ 49 w 85"/>
                <a:gd name="T19" fmla="*/ 125 h 140"/>
                <a:gd name="T20" fmla="*/ 24 w 85"/>
                <a:gd name="T21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40">
                  <a:moveTo>
                    <a:pt x="24" y="140"/>
                  </a:moveTo>
                  <a:cubicBezTo>
                    <a:pt x="17" y="135"/>
                    <a:pt x="10" y="130"/>
                    <a:pt x="1" y="132"/>
                  </a:cubicBezTo>
                  <a:cubicBezTo>
                    <a:pt x="1" y="127"/>
                    <a:pt x="0" y="122"/>
                    <a:pt x="5" y="119"/>
                  </a:cubicBezTo>
                  <a:cubicBezTo>
                    <a:pt x="26" y="106"/>
                    <a:pt x="31" y="82"/>
                    <a:pt x="44" y="64"/>
                  </a:cubicBezTo>
                  <a:cubicBezTo>
                    <a:pt x="51" y="58"/>
                    <a:pt x="67" y="55"/>
                    <a:pt x="51" y="42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67" y="32"/>
                    <a:pt x="59" y="10"/>
                    <a:pt x="73" y="0"/>
                  </a:cubicBezTo>
                  <a:cubicBezTo>
                    <a:pt x="79" y="4"/>
                    <a:pt x="84" y="8"/>
                    <a:pt x="85" y="16"/>
                  </a:cubicBezTo>
                  <a:cubicBezTo>
                    <a:pt x="81" y="26"/>
                    <a:pt x="83" y="36"/>
                    <a:pt x="82" y="45"/>
                  </a:cubicBezTo>
                  <a:cubicBezTo>
                    <a:pt x="81" y="76"/>
                    <a:pt x="69" y="102"/>
                    <a:pt x="49" y="125"/>
                  </a:cubicBezTo>
                  <a:cubicBezTo>
                    <a:pt x="43" y="132"/>
                    <a:pt x="35" y="138"/>
                    <a:pt x="24" y="140"/>
                  </a:cubicBezTo>
                  <a:close/>
                </a:path>
              </a:pathLst>
            </a:custGeom>
            <a:solidFill>
              <a:srgbClr val="F09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2" name="Freeform 131">
              <a:extLst>
                <a:ext uri="{FF2B5EF4-FFF2-40B4-BE49-F238E27FC236}">
                  <a16:creationId xmlns:a16="http://schemas.microsoft.com/office/drawing/2014/main" id="{17A9C0E0-2470-D692-351D-677BAB3C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189"/>
              <a:ext cx="103" cy="55"/>
            </a:xfrm>
            <a:custGeom>
              <a:avLst/>
              <a:gdLst>
                <a:gd name="T0" fmla="*/ 42 w 97"/>
                <a:gd name="T1" fmla="*/ 5 h 52"/>
                <a:gd name="T2" fmla="*/ 67 w 97"/>
                <a:gd name="T3" fmla="*/ 0 h 52"/>
                <a:gd name="T4" fmla="*/ 92 w 97"/>
                <a:gd name="T5" fmla="*/ 13 h 52"/>
                <a:gd name="T6" fmla="*/ 86 w 97"/>
                <a:gd name="T7" fmla="*/ 36 h 52"/>
                <a:gd name="T8" fmla="*/ 74 w 97"/>
                <a:gd name="T9" fmla="*/ 51 h 52"/>
                <a:gd name="T10" fmla="*/ 72 w 97"/>
                <a:gd name="T11" fmla="*/ 52 h 52"/>
                <a:gd name="T12" fmla="*/ 3 w 97"/>
                <a:gd name="T13" fmla="*/ 30 h 52"/>
                <a:gd name="T14" fmla="*/ 21 w 97"/>
                <a:gd name="T15" fmla="*/ 10 h 52"/>
                <a:gd name="T16" fmla="*/ 42 w 97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52">
                  <a:moveTo>
                    <a:pt x="42" y="5"/>
                  </a:moveTo>
                  <a:cubicBezTo>
                    <a:pt x="50" y="4"/>
                    <a:pt x="59" y="1"/>
                    <a:pt x="67" y="0"/>
                  </a:cubicBezTo>
                  <a:cubicBezTo>
                    <a:pt x="78" y="0"/>
                    <a:pt x="87" y="3"/>
                    <a:pt x="92" y="13"/>
                  </a:cubicBezTo>
                  <a:cubicBezTo>
                    <a:pt x="97" y="22"/>
                    <a:pt x="92" y="29"/>
                    <a:pt x="86" y="36"/>
                  </a:cubicBezTo>
                  <a:cubicBezTo>
                    <a:pt x="83" y="42"/>
                    <a:pt x="78" y="46"/>
                    <a:pt x="74" y="51"/>
                  </a:cubicBezTo>
                  <a:cubicBezTo>
                    <a:pt x="73" y="52"/>
                    <a:pt x="72" y="52"/>
                    <a:pt x="72" y="52"/>
                  </a:cubicBezTo>
                  <a:cubicBezTo>
                    <a:pt x="53" y="32"/>
                    <a:pt x="27" y="36"/>
                    <a:pt x="3" y="30"/>
                  </a:cubicBezTo>
                  <a:cubicBezTo>
                    <a:pt x="0" y="14"/>
                    <a:pt x="13" y="14"/>
                    <a:pt x="21" y="10"/>
                  </a:cubicBezTo>
                  <a:cubicBezTo>
                    <a:pt x="28" y="7"/>
                    <a:pt x="36" y="9"/>
                    <a:pt x="42" y="5"/>
                  </a:cubicBezTo>
                  <a:close/>
                </a:path>
              </a:pathLst>
            </a:custGeom>
            <a:solidFill>
              <a:srgbClr val="86A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3" name="Freeform 132">
              <a:extLst>
                <a:ext uri="{FF2B5EF4-FFF2-40B4-BE49-F238E27FC236}">
                  <a16:creationId xmlns:a16="http://schemas.microsoft.com/office/drawing/2014/main" id="{0B900C12-3B3D-7197-9AF0-72554367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214"/>
              <a:ext cx="117" cy="51"/>
            </a:xfrm>
            <a:custGeom>
              <a:avLst/>
              <a:gdLst>
                <a:gd name="T0" fmla="*/ 40 w 111"/>
                <a:gd name="T1" fmla="*/ 4 h 48"/>
                <a:gd name="T2" fmla="*/ 111 w 111"/>
                <a:gd name="T3" fmla="*/ 27 h 48"/>
                <a:gd name="T4" fmla="*/ 111 w 111"/>
                <a:gd name="T5" fmla="*/ 43 h 48"/>
                <a:gd name="T6" fmla="*/ 99 w 111"/>
                <a:gd name="T7" fmla="*/ 39 h 48"/>
                <a:gd name="T8" fmla="*/ 63 w 111"/>
                <a:gd name="T9" fmla="*/ 16 h 48"/>
                <a:gd name="T10" fmla="*/ 44 w 111"/>
                <a:gd name="T11" fmla="*/ 16 h 48"/>
                <a:gd name="T12" fmla="*/ 16 w 111"/>
                <a:gd name="T13" fmla="*/ 36 h 48"/>
                <a:gd name="T14" fmla="*/ 0 w 111"/>
                <a:gd name="T15" fmla="*/ 43 h 48"/>
                <a:gd name="T16" fmla="*/ 7 w 111"/>
                <a:gd name="T17" fmla="*/ 16 h 48"/>
                <a:gd name="T18" fmla="*/ 40 w 111"/>
                <a:gd name="T1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48">
                  <a:moveTo>
                    <a:pt x="40" y="4"/>
                  </a:moveTo>
                  <a:cubicBezTo>
                    <a:pt x="67" y="2"/>
                    <a:pt x="93" y="3"/>
                    <a:pt x="111" y="27"/>
                  </a:cubicBezTo>
                  <a:cubicBezTo>
                    <a:pt x="111" y="33"/>
                    <a:pt x="111" y="38"/>
                    <a:pt x="111" y="43"/>
                  </a:cubicBezTo>
                  <a:cubicBezTo>
                    <a:pt x="104" y="47"/>
                    <a:pt x="100" y="48"/>
                    <a:pt x="99" y="39"/>
                  </a:cubicBezTo>
                  <a:cubicBezTo>
                    <a:pt x="95" y="20"/>
                    <a:pt x="82" y="13"/>
                    <a:pt x="63" y="16"/>
                  </a:cubicBezTo>
                  <a:cubicBezTo>
                    <a:pt x="57" y="17"/>
                    <a:pt x="50" y="16"/>
                    <a:pt x="44" y="16"/>
                  </a:cubicBezTo>
                  <a:cubicBezTo>
                    <a:pt x="29" y="15"/>
                    <a:pt x="19" y="22"/>
                    <a:pt x="16" y="36"/>
                  </a:cubicBezTo>
                  <a:cubicBezTo>
                    <a:pt x="14" y="48"/>
                    <a:pt x="8" y="47"/>
                    <a:pt x="0" y="43"/>
                  </a:cubicBezTo>
                  <a:cubicBezTo>
                    <a:pt x="1" y="34"/>
                    <a:pt x="2" y="24"/>
                    <a:pt x="7" y="16"/>
                  </a:cubicBezTo>
                  <a:cubicBezTo>
                    <a:pt x="20" y="17"/>
                    <a:pt x="26" y="0"/>
                    <a:pt x="40" y="4"/>
                  </a:cubicBezTo>
                  <a:close/>
                </a:path>
              </a:pathLst>
            </a:custGeom>
            <a:solidFill>
              <a:srgbClr val="957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4" name="Freeform 133">
              <a:extLst>
                <a:ext uri="{FF2B5EF4-FFF2-40B4-BE49-F238E27FC236}">
                  <a16:creationId xmlns:a16="http://schemas.microsoft.com/office/drawing/2014/main" id="{F6C2A5F4-F4EE-EEC1-0C7F-3477B8CD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192"/>
              <a:ext cx="76" cy="47"/>
            </a:xfrm>
            <a:custGeom>
              <a:avLst/>
              <a:gdLst>
                <a:gd name="T0" fmla="*/ 33 w 72"/>
                <a:gd name="T1" fmla="*/ 25 h 45"/>
                <a:gd name="T2" fmla="*/ 11 w 72"/>
                <a:gd name="T3" fmla="*/ 39 h 45"/>
                <a:gd name="T4" fmla="*/ 0 w 72"/>
                <a:gd name="T5" fmla="*/ 37 h 45"/>
                <a:gd name="T6" fmla="*/ 72 w 72"/>
                <a:gd name="T7" fmla="*/ 2 h 45"/>
                <a:gd name="T8" fmla="*/ 33 w 72"/>
                <a:gd name="T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5">
                  <a:moveTo>
                    <a:pt x="33" y="25"/>
                  </a:moveTo>
                  <a:cubicBezTo>
                    <a:pt x="26" y="30"/>
                    <a:pt x="18" y="35"/>
                    <a:pt x="11" y="39"/>
                  </a:cubicBezTo>
                  <a:cubicBezTo>
                    <a:pt x="6" y="42"/>
                    <a:pt x="2" y="45"/>
                    <a:pt x="0" y="37"/>
                  </a:cubicBezTo>
                  <a:cubicBezTo>
                    <a:pt x="11" y="9"/>
                    <a:pt x="30" y="0"/>
                    <a:pt x="72" y="2"/>
                  </a:cubicBezTo>
                  <a:cubicBezTo>
                    <a:pt x="61" y="14"/>
                    <a:pt x="41" y="9"/>
                    <a:pt x="33" y="25"/>
                  </a:cubicBezTo>
                  <a:close/>
                </a:path>
              </a:pathLst>
            </a:custGeom>
            <a:solidFill>
              <a:srgbClr val="79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5" name="Freeform 134">
              <a:extLst>
                <a:ext uri="{FF2B5EF4-FFF2-40B4-BE49-F238E27FC236}">
                  <a16:creationId xmlns:a16="http://schemas.microsoft.com/office/drawing/2014/main" id="{B80F0972-9552-874D-DFA6-6D88BB513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655"/>
              <a:ext cx="192" cy="96"/>
            </a:xfrm>
            <a:custGeom>
              <a:avLst/>
              <a:gdLst>
                <a:gd name="T0" fmla="*/ 33 w 181"/>
                <a:gd name="T1" fmla="*/ 16 h 91"/>
                <a:gd name="T2" fmla="*/ 47 w 181"/>
                <a:gd name="T3" fmla="*/ 9 h 91"/>
                <a:gd name="T4" fmla="*/ 62 w 181"/>
                <a:gd name="T5" fmla="*/ 1 h 91"/>
                <a:gd name="T6" fmla="*/ 116 w 181"/>
                <a:gd name="T7" fmla="*/ 5 h 91"/>
                <a:gd name="T8" fmla="*/ 149 w 181"/>
                <a:gd name="T9" fmla="*/ 16 h 91"/>
                <a:gd name="T10" fmla="*/ 181 w 181"/>
                <a:gd name="T11" fmla="*/ 57 h 91"/>
                <a:gd name="T12" fmla="*/ 64 w 181"/>
                <a:gd name="T13" fmla="*/ 85 h 91"/>
                <a:gd name="T14" fmla="*/ 39 w 181"/>
                <a:gd name="T15" fmla="*/ 78 h 91"/>
                <a:gd name="T16" fmla="*/ 0 w 181"/>
                <a:gd name="T17" fmla="*/ 56 h 91"/>
                <a:gd name="T18" fmla="*/ 33 w 181"/>
                <a:gd name="T19" fmla="*/ 1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91">
                  <a:moveTo>
                    <a:pt x="33" y="16"/>
                  </a:moveTo>
                  <a:cubicBezTo>
                    <a:pt x="38" y="13"/>
                    <a:pt x="44" y="14"/>
                    <a:pt x="47" y="9"/>
                  </a:cubicBezTo>
                  <a:cubicBezTo>
                    <a:pt x="50" y="2"/>
                    <a:pt x="55" y="0"/>
                    <a:pt x="62" y="1"/>
                  </a:cubicBezTo>
                  <a:cubicBezTo>
                    <a:pt x="78" y="14"/>
                    <a:pt x="97" y="15"/>
                    <a:pt x="116" y="5"/>
                  </a:cubicBezTo>
                  <a:cubicBezTo>
                    <a:pt x="129" y="4"/>
                    <a:pt x="137" y="14"/>
                    <a:pt x="149" y="16"/>
                  </a:cubicBezTo>
                  <a:cubicBezTo>
                    <a:pt x="166" y="25"/>
                    <a:pt x="174" y="41"/>
                    <a:pt x="181" y="57"/>
                  </a:cubicBezTo>
                  <a:cubicBezTo>
                    <a:pt x="146" y="81"/>
                    <a:pt x="107" y="91"/>
                    <a:pt x="64" y="85"/>
                  </a:cubicBezTo>
                  <a:cubicBezTo>
                    <a:pt x="57" y="77"/>
                    <a:pt x="48" y="79"/>
                    <a:pt x="39" y="78"/>
                  </a:cubicBezTo>
                  <a:cubicBezTo>
                    <a:pt x="28" y="68"/>
                    <a:pt x="10" y="69"/>
                    <a:pt x="0" y="56"/>
                  </a:cubicBezTo>
                  <a:cubicBezTo>
                    <a:pt x="7" y="40"/>
                    <a:pt x="17" y="25"/>
                    <a:pt x="33" y="16"/>
                  </a:cubicBezTo>
                  <a:close/>
                </a:path>
              </a:pathLst>
            </a:custGeom>
            <a:solidFill>
              <a:srgbClr val="F6B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6" name="Freeform 135">
              <a:extLst>
                <a:ext uri="{FF2B5EF4-FFF2-40B4-BE49-F238E27FC236}">
                  <a16:creationId xmlns:a16="http://schemas.microsoft.com/office/drawing/2014/main" id="{0099EFDD-7CF3-6508-3FBD-5E784AB3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218"/>
              <a:ext cx="100" cy="167"/>
            </a:xfrm>
            <a:custGeom>
              <a:avLst/>
              <a:gdLst>
                <a:gd name="T0" fmla="*/ 0 w 94"/>
                <a:gd name="T1" fmla="*/ 128 h 157"/>
                <a:gd name="T2" fmla="*/ 53 w 94"/>
                <a:gd name="T3" fmla="*/ 14 h 157"/>
                <a:gd name="T4" fmla="*/ 61 w 94"/>
                <a:gd name="T5" fmla="*/ 4 h 157"/>
                <a:gd name="T6" fmla="*/ 29 w 94"/>
                <a:gd name="T7" fmla="*/ 157 h 157"/>
                <a:gd name="T8" fmla="*/ 0 w 94"/>
                <a:gd name="T9" fmla="*/ 12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57">
                  <a:moveTo>
                    <a:pt x="0" y="128"/>
                  </a:moveTo>
                  <a:cubicBezTo>
                    <a:pt x="38" y="99"/>
                    <a:pt x="56" y="62"/>
                    <a:pt x="53" y="14"/>
                  </a:cubicBezTo>
                  <a:cubicBezTo>
                    <a:pt x="52" y="9"/>
                    <a:pt x="49" y="0"/>
                    <a:pt x="61" y="4"/>
                  </a:cubicBezTo>
                  <a:cubicBezTo>
                    <a:pt x="94" y="55"/>
                    <a:pt x="80" y="122"/>
                    <a:pt x="29" y="157"/>
                  </a:cubicBezTo>
                  <a:cubicBezTo>
                    <a:pt x="18" y="148"/>
                    <a:pt x="13" y="134"/>
                    <a:pt x="0" y="128"/>
                  </a:cubicBezTo>
                  <a:close/>
                </a:path>
              </a:pathLst>
            </a:custGeom>
            <a:solidFill>
              <a:srgbClr val="EE7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7" name="Freeform 136">
              <a:extLst>
                <a:ext uri="{FF2B5EF4-FFF2-40B4-BE49-F238E27FC236}">
                  <a16:creationId xmlns:a16="http://schemas.microsoft.com/office/drawing/2014/main" id="{77135E04-465C-CF84-2A17-1C9AE019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726"/>
              <a:ext cx="27" cy="20"/>
            </a:xfrm>
            <a:custGeom>
              <a:avLst/>
              <a:gdLst>
                <a:gd name="T0" fmla="*/ 0 w 25"/>
                <a:gd name="T1" fmla="*/ 11 h 19"/>
                <a:gd name="T2" fmla="*/ 25 w 25"/>
                <a:gd name="T3" fmla="*/ 18 h 19"/>
                <a:gd name="T4" fmla="*/ 0 w 25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11"/>
                  </a:moveTo>
                  <a:cubicBezTo>
                    <a:pt x="12" y="1"/>
                    <a:pt x="21" y="0"/>
                    <a:pt x="25" y="18"/>
                  </a:cubicBezTo>
                  <a:cubicBezTo>
                    <a:pt x="16" y="19"/>
                    <a:pt x="7" y="17"/>
                    <a:pt x="0" y="11"/>
                  </a:cubicBezTo>
                  <a:close/>
                </a:path>
              </a:pathLst>
            </a:custGeom>
            <a:solidFill>
              <a:srgbClr val="FAD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8" name="Freeform 137">
              <a:extLst>
                <a:ext uri="{FF2B5EF4-FFF2-40B4-BE49-F238E27FC236}">
                  <a16:creationId xmlns:a16="http://schemas.microsoft.com/office/drawing/2014/main" id="{E5671E70-172B-8E4D-2529-A7424EDE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200"/>
              <a:ext cx="59" cy="99"/>
            </a:xfrm>
            <a:custGeom>
              <a:avLst/>
              <a:gdLst>
                <a:gd name="T0" fmla="*/ 6 w 56"/>
                <a:gd name="T1" fmla="*/ 36 h 93"/>
                <a:gd name="T2" fmla="*/ 12 w 56"/>
                <a:gd name="T3" fmla="*/ 24 h 93"/>
                <a:gd name="T4" fmla="*/ 40 w 56"/>
                <a:gd name="T5" fmla="*/ 20 h 93"/>
                <a:gd name="T6" fmla="*/ 53 w 56"/>
                <a:gd name="T7" fmla="*/ 55 h 93"/>
                <a:gd name="T8" fmla="*/ 42 w 56"/>
                <a:gd name="T9" fmla="*/ 87 h 93"/>
                <a:gd name="T10" fmla="*/ 16 w 56"/>
                <a:gd name="T11" fmla="*/ 88 h 93"/>
                <a:gd name="T12" fmla="*/ 2 w 56"/>
                <a:gd name="T13" fmla="*/ 56 h 93"/>
                <a:gd name="T14" fmla="*/ 6 w 56"/>
                <a:gd name="T15" fmla="*/ 3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3">
                  <a:moveTo>
                    <a:pt x="6" y="36"/>
                  </a:moveTo>
                  <a:cubicBezTo>
                    <a:pt x="8" y="32"/>
                    <a:pt x="10" y="28"/>
                    <a:pt x="12" y="24"/>
                  </a:cubicBezTo>
                  <a:cubicBezTo>
                    <a:pt x="24" y="0"/>
                    <a:pt x="24" y="0"/>
                    <a:pt x="40" y="20"/>
                  </a:cubicBezTo>
                  <a:cubicBezTo>
                    <a:pt x="44" y="32"/>
                    <a:pt x="50" y="43"/>
                    <a:pt x="53" y="55"/>
                  </a:cubicBezTo>
                  <a:cubicBezTo>
                    <a:pt x="56" y="67"/>
                    <a:pt x="54" y="79"/>
                    <a:pt x="42" y="87"/>
                  </a:cubicBezTo>
                  <a:cubicBezTo>
                    <a:pt x="34" y="92"/>
                    <a:pt x="25" y="93"/>
                    <a:pt x="16" y="88"/>
                  </a:cubicBezTo>
                  <a:cubicBezTo>
                    <a:pt x="4" y="81"/>
                    <a:pt x="0" y="69"/>
                    <a:pt x="2" y="56"/>
                  </a:cubicBezTo>
                  <a:cubicBezTo>
                    <a:pt x="3" y="49"/>
                    <a:pt x="4" y="43"/>
                    <a:pt x="6" y="36"/>
                  </a:cubicBezTo>
                  <a:close/>
                </a:path>
              </a:pathLst>
            </a:custGeom>
            <a:solidFill>
              <a:srgbClr val="BBB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9" name="Freeform 138">
              <a:extLst>
                <a:ext uri="{FF2B5EF4-FFF2-40B4-BE49-F238E27FC236}">
                  <a16:creationId xmlns:a16="http://schemas.microsoft.com/office/drawing/2014/main" id="{C611D8F0-6F84-2E98-EB3C-D58C7B47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28"/>
              <a:ext cx="180" cy="178"/>
            </a:xfrm>
            <a:custGeom>
              <a:avLst/>
              <a:gdLst>
                <a:gd name="T0" fmla="*/ 52 w 169"/>
                <a:gd name="T1" fmla="*/ 150 h 168"/>
                <a:gd name="T2" fmla="*/ 7 w 169"/>
                <a:gd name="T3" fmla="*/ 86 h 168"/>
                <a:gd name="T4" fmla="*/ 8 w 169"/>
                <a:gd name="T5" fmla="*/ 42 h 168"/>
                <a:gd name="T6" fmla="*/ 15 w 169"/>
                <a:gd name="T7" fmla="*/ 54 h 168"/>
                <a:gd name="T8" fmla="*/ 19 w 169"/>
                <a:gd name="T9" fmla="*/ 36 h 168"/>
                <a:gd name="T10" fmla="*/ 67 w 169"/>
                <a:gd name="T11" fmla="*/ 13 h 168"/>
                <a:gd name="T12" fmla="*/ 93 w 169"/>
                <a:gd name="T13" fmla="*/ 12 h 168"/>
                <a:gd name="T14" fmla="*/ 131 w 169"/>
                <a:gd name="T15" fmla="*/ 21 h 168"/>
                <a:gd name="T16" fmla="*/ 141 w 169"/>
                <a:gd name="T17" fmla="*/ 54 h 168"/>
                <a:gd name="T18" fmla="*/ 148 w 169"/>
                <a:gd name="T19" fmla="*/ 42 h 168"/>
                <a:gd name="T20" fmla="*/ 124 w 169"/>
                <a:gd name="T21" fmla="*/ 131 h 168"/>
                <a:gd name="T22" fmla="*/ 107 w 169"/>
                <a:gd name="T23" fmla="*/ 150 h 168"/>
                <a:gd name="T24" fmla="*/ 52 w 169"/>
                <a:gd name="T25" fmla="*/ 15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68">
                  <a:moveTo>
                    <a:pt x="52" y="150"/>
                  </a:moveTo>
                  <a:cubicBezTo>
                    <a:pt x="31" y="133"/>
                    <a:pt x="22" y="107"/>
                    <a:pt x="7" y="86"/>
                  </a:cubicBezTo>
                  <a:cubicBezTo>
                    <a:pt x="0" y="74"/>
                    <a:pt x="1" y="57"/>
                    <a:pt x="8" y="42"/>
                  </a:cubicBezTo>
                  <a:cubicBezTo>
                    <a:pt x="12" y="45"/>
                    <a:pt x="12" y="50"/>
                    <a:pt x="15" y="54"/>
                  </a:cubicBezTo>
                  <a:cubicBezTo>
                    <a:pt x="19" y="48"/>
                    <a:pt x="18" y="42"/>
                    <a:pt x="19" y="36"/>
                  </a:cubicBezTo>
                  <a:cubicBezTo>
                    <a:pt x="25" y="9"/>
                    <a:pt x="44" y="0"/>
                    <a:pt x="67" y="13"/>
                  </a:cubicBezTo>
                  <a:cubicBezTo>
                    <a:pt x="77" y="18"/>
                    <a:pt x="84" y="18"/>
                    <a:pt x="93" y="12"/>
                  </a:cubicBezTo>
                  <a:cubicBezTo>
                    <a:pt x="109" y="0"/>
                    <a:pt x="121" y="3"/>
                    <a:pt x="131" y="21"/>
                  </a:cubicBezTo>
                  <a:cubicBezTo>
                    <a:pt x="137" y="31"/>
                    <a:pt x="138" y="42"/>
                    <a:pt x="141" y="54"/>
                  </a:cubicBezTo>
                  <a:cubicBezTo>
                    <a:pt x="144" y="50"/>
                    <a:pt x="144" y="44"/>
                    <a:pt x="148" y="42"/>
                  </a:cubicBezTo>
                  <a:cubicBezTo>
                    <a:pt x="169" y="79"/>
                    <a:pt x="138" y="103"/>
                    <a:pt x="124" y="131"/>
                  </a:cubicBezTo>
                  <a:cubicBezTo>
                    <a:pt x="120" y="138"/>
                    <a:pt x="113" y="144"/>
                    <a:pt x="107" y="150"/>
                  </a:cubicBezTo>
                  <a:cubicBezTo>
                    <a:pt x="88" y="168"/>
                    <a:pt x="69" y="168"/>
                    <a:pt x="52" y="150"/>
                  </a:cubicBezTo>
                  <a:close/>
                </a:path>
              </a:pathLst>
            </a:custGeom>
            <a:solidFill>
              <a:srgbClr val="FB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0" name="Freeform 139">
              <a:extLst>
                <a:ext uri="{FF2B5EF4-FFF2-40B4-BE49-F238E27FC236}">
                  <a16:creationId xmlns:a16="http://schemas.microsoft.com/office/drawing/2014/main" id="{740A2155-CB9D-39EC-065B-150FEBEE9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713"/>
              <a:ext cx="154" cy="87"/>
            </a:xfrm>
            <a:custGeom>
              <a:avLst/>
              <a:gdLst>
                <a:gd name="T0" fmla="*/ 143 w 145"/>
                <a:gd name="T1" fmla="*/ 56 h 82"/>
                <a:gd name="T2" fmla="*/ 135 w 145"/>
                <a:gd name="T3" fmla="*/ 82 h 82"/>
                <a:gd name="T4" fmla="*/ 127 w 145"/>
                <a:gd name="T5" fmla="*/ 56 h 82"/>
                <a:gd name="T6" fmla="*/ 121 w 145"/>
                <a:gd name="T7" fmla="*/ 37 h 82"/>
                <a:gd name="T8" fmla="*/ 90 w 145"/>
                <a:gd name="T9" fmla="*/ 32 h 82"/>
                <a:gd name="T10" fmla="*/ 61 w 145"/>
                <a:gd name="T11" fmla="*/ 33 h 82"/>
                <a:gd name="T12" fmla="*/ 19 w 145"/>
                <a:gd name="T13" fmla="*/ 52 h 82"/>
                <a:gd name="T14" fmla="*/ 13 w 145"/>
                <a:gd name="T15" fmla="*/ 81 h 82"/>
                <a:gd name="T16" fmla="*/ 3 w 145"/>
                <a:gd name="T17" fmla="*/ 56 h 82"/>
                <a:gd name="T18" fmla="*/ 72 w 145"/>
                <a:gd name="T19" fmla="*/ 1 h 82"/>
                <a:gd name="T20" fmla="*/ 143 w 145"/>
                <a:gd name="T21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82">
                  <a:moveTo>
                    <a:pt x="143" y="56"/>
                  </a:moveTo>
                  <a:cubicBezTo>
                    <a:pt x="142" y="64"/>
                    <a:pt x="145" y="74"/>
                    <a:pt x="135" y="82"/>
                  </a:cubicBezTo>
                  <a:cubicBezTo>
                    <a:pt x="130" y="74"/>
                    <a:pt x="129" y="64"/>
                    <a:pt x="127" y="56"/>
                  </a:cubicBezTo>
                  <a:cubicBezTo>
                    <a:pt x="126" y="49"/>
                    <a:pt x="124" y="43"/>
                    <a:pt x="121" y="37"/>
                  </a:cubicBezTo>
                  <a:cubicBezTo>
                    <a:pt x="112" y="20"/>
                    <a:pt x="103" y="18"/>
                    <a:pt x="90" y="32"/>
                  </a:cubicBezTo>
                  <a:cubicBezTo>
                    <a:pt x="80" y="41"/>
                    <a:pt x="72" y="42"/>
                    <a:pt x="61" y="33"/>
                  </a:cubicBezTo>
                  <a:cubicBezTo>
                    <a:pt x="42" y="18"/>
                    <a:pt x="22" y="27"/>
                    <a:pt x="19" y="52"/>
                  </a:cubicBezTo>
                  <a:cubicBezTo>
                    <a:pt x="18" y="62"/>
                    <a:pt x="19" y="72"/>
                    <a:pt x="13" y="81"/>
                  </a:cubicBezTo>
                  <a:cubicBezTo>
                    <a:pt x="0" y="77"/>
                    <a:pt x="4" y="65"/>
                    <a:pt x="3" y="56"/>
                  </a:cubicBezTo>
                  <a:cubicBezTo>
                    <a:pt x="15" y="21"/>
                    <a:pt x="38" y="2"/>
                    <a:pt x="72" y="1"/>
                  </a:cubicBezTo>
                  <a:cubicBezTo>
                    <a:pt x="110" y="0"/>
                    <a:pt x="130" y="23"/>
                    <a:pt x="143" y="56"/>
                  </a:cubicBezTo>
                  <a:close/>
                </a:path>
              </a:pathLst>
            </a:custGeom>
            <a:solidFill>
              <a:srgbClr val="FF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1" name="Freeform 140">
              <a:extLst>
                <a:ext uri="{FF2B5EF4-FFF2-40B4-BE49-F238E27FC236}">
                  <a16:creationId xmlns:a16="http://schemas.microsoft.com/office/drawing/2014/main" id="{1D9F941C-8694-2E09-0B17-87D3D65C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903"/>
              <a:ext cx="61" cy="66"/>
            </a:xfrm>
            <a:custGeom>
              <a:avLst/>
              <a:gdLst>
                <a:gd name="T0" fmla="*/ 38 w 57"/>
                <a:gd name="T1" fmla="*/ 21 h 62"/>
                <a:gd name="T2" fmla="*/ 53 w 57"/>
                <a:gd name="T3" fmla="*/ 50 h 62"/>
                <a:gd name="T4" fmla="*/ 52 w 57"/>
                <a:gd name="T5" fmla="*/ 56 h 62"/>
                <a:gd name="T6" fmla="*/ 37 w 57"/>
                <a:gd name="T7" fmla="*/ 57 h 62"/>
                <a:gd name="T8" fmla="*/ 13 w 57"/>
                <a:gd name="T9" fmla="*/ 33 h 62"/>
                <a:gd name="T10" fmla="*/ 0 w 57"/>
                <a:gd name="T11" fmla="*/ 24 h 62"/>
                <a:gd name="T12" fmla="*/ 25 w 57"/>
                <a:gd name="T13" fmla="*/ 2 h 62"/>
                <a:gd name="T14" fmla="*/ 38 w 57"/>
                <a:gd name="T15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62">
                  <a:moveTo>
                    <a:pt x="38" y="21"/>
                  </a:moveTo>
                  <a:cubicBezTo>
                    <a:pt x="45" y="29"/>
                    <a:pt x="37" y="46"/>
                    <a:pt x="53" y="50"/>
                  </a:cubicBezTo>
                  <a:cubicBezTo>
                    <a:pt x="57" y="51"/>
                    <a:pt x="54" y="55"/>
                    <a:pt x="52" y="56"/>
                  </a:cubicBezTo>
                  <a:cubicBezTo>
                    <a:pt x="47" y="61"/>
                    <a:pt x="42" y="62"/>
                    <a:pt x="37" y="57"/>
                  </a:cubicBezTo>
                  <a:cubicBezTo>
                    <a:pt x="29" y="50"/>
                    <a:pt x="21" y="41"/>
                    <a:pt x="13" y="33"/>
                  </a:cubicBezTo>
                  <a:cubicBezTo>
                    <a:pt x="6" y="35"/>
                    <a:pt x="2" y="30"/>
                    <a:pt x="0" y="24"/>
                  </a:cubicBezTo>
                  <a:cubicBezTo>
                    <a:pt x="1" y="9"/>
                    <a:pt x="8" y="0"/>
                    <a:pt x="25" y="2"/>
                  </a:cubicBezTo>
                  <a:cubicBezTo>
                    <a:pt x="29" y="8"/>
                    <a:pt x="34" y="14"/>
                    <a:pt x="38" y="21"/>
                  </a:cubicBezTo>
                  <a:close/>
                </a:path>
              </a:pathLst>
            </a:custGeom>
            <a:solidFill>
              <a:srgbClr val="6C9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2" name="Freeform 141">
              <a:extLst>
                <a:ext uri="{FF2B5EF4-FFF2-40B4-BE49-F238E27FC236}">
                  <a16:creationId xmlns:a16="http://schemas.microsoft.com/office/drawing/2014/main" id="{511F6110-6672-D31B-CD2B-6A217AC4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887"/>
              <a:ext cx="59" cy="45"/>
            </a:xfrm>
            <a:custGeom>
              <a:avLst/>
              <a:gdLst>
                <a:gd name="T0" fmla="*/ 55 w 55"/>
                <a:gd name="T1" fmla="*/ 17 h 42"/>
                <a:gd name="T2" fmla="*/ 31 w 55"/>
                <a:gd name="T3" fmla="*/ 40 h 42"/>
                <a:gd name="T4" fmla="*/ 24 w 55"/>
                <a:gd name="T5" fmla="*/ 40 h 42"/>
                <a:gd name="T6" fmla="*/ 0 w 55"/>
                <a:gd name="T7" fmla="*/ 16 h 42"/>
                <a:gd name="T8" fmla="*/ 0 w 55"/>
                <a:gd name="T9" fmla="*/ 0 h 42"/>
                <a:gd name="T10" fmla="*/ 55 w 55"/>
                <a:gd name="T11" fmla="*/ 0 h 42"/>
                <a:gd name="T12" fmla="*/ 55 w 55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2">
                  <a:moveTo>
                    <a:pt x="55" y="17"/>
                  </a:moveTo>
                  <a:cubicBezTo>
                    <a:pt x="45" y="22"/>
                    <a:pt x="34" y="27"/>
                    <a:pt x="31" y="40"/>
                  </a:cubicBezTo>
                  <a:cubicBezTo>
                    <a:pt x="29" y="42"/>
                    <a:pt x="27" y="42"/>
                    <a:pt x="24" y="40"/>
                  </a:cubicBezTo>
                  <a:cubicBezTo>
                    <a:pt x="22" y="26"/>
                    <a:pt x="9" y="24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19" y="12"/>
                    <a:pt x="37" y="7"/>
                    <a:pt x="55" y="0"/>
                  </a:cubicBezTo>
                  <a:cubicBezTo>
                    <a:pt x="55" y="6"/>
                    <a:pt x="55" y="11"/>
                    <a:pt x="55" y="17"/>
                  </a:cubicBezTo>
                  <a:close/>
                </a:path>
              </a:pathLst>
            </a:custGeom>
            <a:solidFill>
              <a:srgbClr val="E4C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3" name="Freeform 142">
              <a:extLst>
                <a:ext uri="{FF2B5EF4-FFF2-40B4-BE49-F238E27FC236}">
                  <a16:creationId xmlns:a16="http://schemas.microsoft.com/office/drawing/2014/main" id="{47A8CDCB-9458-A0FD-1039-0286FAAC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523"/>
              <a:ext cx="129" cy="142"/>
            </a:xfrm>
            <a:custGeom>
              <a:avLst/>
              <a:gdLst>
                <a:gd name="T0" fmla="*/ 78 w 121"/>
                <a:gd name="T1" fmla="*/ 115 h 134"/>
                <a:gd name="T2" fmla="*/ 42 w 121"/>
                <a:gd name="T3" fmla="*/ 116 h 134"/>
                <a:gd name="T4" fmla="*/ 36 w 121"/>
                <a:gd name="T5" fmla="*/ 99 h 134"/>
                <a:gd name="T6" fmla="*/ 4 w 121"/>
                <a:gd name="T7" fmla="*/ 54 h 134"/>
                <a:gd name="T8" fmla="*/ 6 w 121"/>
                <a:gd name="T9" fmla="*/ 35 h 134"/>
                <a:gd name="T10" fmla="*/ 70 w 121"/>
                <a:gd name="T11" fmla="*/ 2 h 134"/>
                <a:gd name="T12" fmla="*/ 103 w 121"/>
                <a:gd name="T13" fmla="*/ 17 h 134"/>
                <a:gd name="T14" fmla="*/ 114 w 121"/>
                <a:gd name="T15" fmla="*/ 35 h 134"/>
                <a:gd name="T16" fmla="*/ 111 w 121"/>
                <a:gd name="T17" fmla="*/ 60 h 134"/>
                <a:gd name="T18" fmla="*/ 78 w 121"/>
                <a:gd name="T19" fmla="*/ 1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34">
                  <a:moveTo>
                    <a:pt x="78" y="115"/>
                  </a:moveTo>
                  <a:cubicBezTo>
                    <a:pt x="66" y="126"/>
                    <a:pt x="54" y="134"/>
                    <a:pt x="42" y="116"/>
                  </a:cubicBezTo>
                  <a:cubicBezTo>
                    <a:pt x="46" y="108"/>
                    <a:pt x="41" y="103"/>
                    <a:pt x="36" y="99"/>
                  </a:cubicBezTo>
                  <a:cubicBezTo>
                    <a:pt x="21" y="87"/>
                    <a:pt x="15" y="69"/>
                    <a:pt x="4" y="54"/>
                  </a:cubicBezTo>
                  <a:cubicBezTo>
                    <a:pt x="0" y="48"/>
                    <a:pt x="3" y="41"/>
                    <a:pt x="6" y="35"/>
                  </a:cubicBezTo>
                  <a:cubicBezTo>
                    <a:pt x="22" y="14"/>
                    <a:pt x="44" y="6"/>
                    <a:pt x="70" y="2"/>
                  </a:cubicBezTo>
                  <a:cubicBezTo>
                    <a:pt x="87" y="0"/>
                    <a:pt x="95" y="3"/>
                    <a:pt x="103" y="17"/>
                  </a:cubicBezTo>
                  <a:cubicBezTo>
                    <a:pt x="106" y="23"/>
                    <a:pt x="107" y="31"/>
                    <a:pt x="114" y="35"/>
                  </a:cubicBezTo>
                  <a:cubicBezTo>
                    <a:pt x="121" y="44"/>
                    <a:pt x="116" y="51"/>
                    <a:pt x="111" y="60"/>
                  </a:cubicBezTo>
                  <a:cubicBezTo>
                    <a:pt x="102" y="80"/>
                    <a:pt x="83" y="93"/>
                    <a:pt x="78" y="115"/>
                  </a:cubicBezTo>
                  <a:close/>
                </a:path>
              </a:pathLst>
            </a:custGeom>
            <a:solidFill>
              <a:srgbClr val="FBD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4" name="Freeform 143">
              <a:extLst>
                <a:ext uri="{FF2B5EF4-FFF2-40B4-BE49-F238E27FC236}">
                  <a16:creationId xmlns:a16="http://schemas.microsoft.com/office/drawing/2014/main" id="{DDD7DAF0-C408-287D-FFA2-910B300B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79"/>
              <a:ext cx="114" cy="93"/>
            </a:xfrm>
            <a:custGeom>
              <a:avLst/>
              <a:gdLst>
                <a:gd name="T0" fmla="*/ 108 w 108"/>
                <a:gd name="T1" fmla="*/ 76 h 87"/>
                <a:gd name="T2" fmla="*/ 96 w 108"/>
                <a:gd name="T3" fmla="*/ 70 h 87"/>
                <a:gd name="T4" fmla="*/ 59 w 108"/>
                <a:gd name="T5" fmla="*/ 50 h 87"/>
                <a:gd name="T6" fmla="*/ 10 w 108"/>
                <a:gd name="T7" fmla="*/ 79 h 87"/>
                <a:gd name="T8" fmla="*/ 0 w 108"/>
                <a:gd name="T9" fmla="*/ 76 h 87"/>
                <a:gd name="T10" fmla="*/ 59 w 108"/>
                <a:gd name="T11" fmla="*/ 17 h 87"/>
                <a:gd name="T12" fmla="*/ 82 w 108"/>
                <a:gd name="T13" fmla="*/ 1 h 87"/>
                <a:gd name="T14" fmla="*/ 101 w 108"/>
                <a:gd name="T15" fmla="*/ 14 h 87"/>
                <a:gd name="T16" fmla="*/ 102 w 108"/>
                <a:gd name="T17" fmla="*/ 20 h 87"/>
                <a:gd name="T18" fmla="*/ 106 w 108"/>
                <a:gd name="T19" fmla="*/ 61 h 87"/>
                <a:gd name="T20" fmla="*/ 108 w 108"/>
                <a:gd name="T21" fmla="*/ 7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7">
                  <a:moveTo>
                    <a:pt x="108" y="76"/>
                  </a:moveTo>
                  <a:cubicBezTo>
                    <a:pt x="101" y="81"/>
                    <a:pt x="98" y="78"/>
                    <a:pt x="96" y="70"/>
                  </a:cubicBezTo>
                  <a:cubicBezTo>
                    <a:pt x="91" y="51"/>
                    <a:pt x="82" y="43"/>
                    <a:pt x="59" y="50"/>
                  </a:cubicBezTo>
                  <a:cubicBezTo>
                    <a:pt x="40" y="56"/>
                    <a:pt x="18" y="54"/>
                    <a:pt x="10" y="79"/>
                  </a:cubicBezTo>
                  <a:cubicBezTo>
                    <a:pt x="8" y="87"/>
                    <a:pt x="4" y="76"/>
                    <a:pt x="0" y="76"/>
                  </a:cubicBezTo>
                  <a:cubicBezTo>
                    <a:pt x="0" y="39"/>
                    <a:pt x="22" y="17"/>
                    <a:pt x="59" y="17"/>
                  </a:cubicBezTo>
                  <a:cubicBezTo>
                    <a:pt x="72" y="17"/>
                    <a:pt x="82" y="16"/>
                    <a:pt x="82" y="1"/>
                  </a:cubicBezTo>
                  <a:cubicBezTo>
                    <a:pt x="92" y="0"/>
                    <a:pt x="82" y="27"/>
                    <a:pt x="101" y="14"/>
                  </a:cubicBezTo>
                  <a:cubicBezTo>
                    <a:pt x="102" y="16"/>
                    <a:pt x="103" y="19"/>
                    <a:pt x="102" y="20"/>
                  </a:cubicBezTo>
                  <a:cubicBezTo>
                    <a:pt x="89" y="35"/>
                    <a:pt x="102" y="47"/>
                    <a:pt x="106" y="61"/>
                  </a:cubicBezTo>
                  <a:cubicBezTo>
                    <a:pt x="107" y="65"/>
                    <a:pt x="107" y="71"/>
                    <a:pt x="108" y="76"/>
                  </a:cubicBezTo>
                  <a:close/>
                </a:path>
              </a:pathLst>
            </a:custGeom>
            <a:solidFill>
              <a:srgbClr val="806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5" name="Freeform 144">
              <a:extLst>
                <a:ext uri="{FF2B5EF4-FFF2-40B4-BE49-F238E27FC236}">
                  <a16:creationId xmlns:a16="http://schemas.microsoft.com/office/drawing/2014/main" id="{6A482E89-D504-FAE9-1454-567E6372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05"/>
              <a:ext cx="152" cy="163"/>
            </a:xfrm>
            <a:custGeom>
              <a:avLst/>
              <a:gdLst>
                <a:gd name="T0" fmla="*/ 119 w 143"/>
                <a:gd name="T1" fmla="*/ 154 h 154"/>
                <a:gd name="T2" fmla="*/ 96 w 143"/>
                <a:gd name="T3" fmla="*/ 144 h 154"/>
                <a:gd name="T4" fmla="*/ 90 w 143"/>
                <a:gd name="T5" fmla="*/ 144 h 154"/>
                <a:gd name="T6" fmla="*/ 95 w 143"/>
                <a:gd name="T7" fmla="*/ 123 h 154"/>
                <a:gd name="T8" fmla="*/ 117 w 143"/>
                <a:gd name="T9" fmla="*/ 92 h 154"/>
                <a:gd name="T10" fmla="*/ 102 w 143"/>
                <a:gd name="T11" fmla="*/ 66 h 154"/>
                <a:gd name="T12" fmla="*/ 46 w 143"/>
                <a:gd name="T13" fmla="*/ 68 h 154"/>
                <a:gd name="T14" fmla="*/ 33 w 143"/>
                <a:gd name="T15" fmla="*/ 92 h 154"/>
                <a:gd name="T16" fmla="*/ 54 w 143"/>
                <a:gd name="T17" fmla="*/ 123 h 154"/>
                <a:gd name="T18" fmla="*/ 61 w 143"/>
                <a:gd name="T19" fmla="*/ 142 h 154"/>
                <a:gd name="T20" fmla="*/ 51 w 143"/>
                <a:gd name="T21" fmla="*/ 146 h 154"/>
                <a:gd name="T22" fmla="*/ 30 w 143"/>
                <a:gd name="T23" fmla="*/ 154 h 154"/>
                <a:gd name="T24" fmla="*/ 34 w 143"/>
                <a:gd name="T25" fmla="*/ 25 h 154"/>
                <a:gd name="T26" fmla="*/ 118 w 143"/>
                <a:gd name="T27" fmla="*/ 30 h 154"/>
                <a:gd name="T28" fmla="*/ 136 w 143"/>
                <a:gd name="T29" fmla="*/ 123 h 154"/>
                <a:gd name="T30" fmla="*/ 119 w 143"/>
                <a:gd name="T3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54">
                  <a:moveTo>
                    <a:pt x="119" y="154"/>
                  </a:moveTo>
                  <a:cubicBezTo>
                    <a:pt x="111" y="151"/>
                    <a:pt x="103" y="147"/>
                    <a:pt x="96" y="144"/>
                  </a:cubicBezTo>
                  <a:cubicBezTo>
                    <a:pt x="94" y="145"/>
                    <a:pt x="92" y="145"/>
                    <a:pt x="90" y="144"/>
                  </a:cubicBezTo>
                  <a:cubicBezTo>
                    <a:pt x="84" y="135"/>
                    <a:pt x="90" y="129"/>
                    <a:pt x="95" y="123"/>
                  </a:cubicBezTo>
                  <a:cubicBezTo>
                    <a:pt x="104" y="114"/>
                    <a:pt x="111" y="103"/>
                    <a:pt x="117" y="92"/>
                  </a:cubicBezTo>
                  <a:cubicBezTo>
                    <a:pt x="124" y="76"/>
                    <a:pt x="119" y="65"/>
                    <a:pt x="102" y="66"/>
                  </a:cubicBezTo>
                  <a:cubicBezTo>
                    <a:pt x="83" y="68"/>
                    <a:pt x="65" y="68"/>
                    <a:pt x="46" y="68"/>
                  </a:cubicBezTo>
                  <a:cubicBezTo>
                    <a:pt x="28" y="69"/>
                    <a:pt x="25" y="76"/>
                    <a:pt x="33" y="92"/>
                  </a:cubicBezTo>
                  <a:cubicBezTo>
                    <a:pt x="38" y="104"/>
                    <a:pt x="44" y="115"/>
                    <a:pt x="54" y="123"/>
                  </a:cubicBezTo>
                  <a:cubicBezTo>
                    <a:pt x="59" y="128"/>
                    <a:pt x="64" y="134"/>
                    <a:pt x="61" y="142"/>
                  </a:cubicBezTo>
                  <a:cubicBezTo>
                    <a:pt x="58" y="146"/>
                    <a:pt x="55" y="147"/>
                    <a:pt x="51" y="146"/>
                  </a:cubicBezTo>
                  <a:cubicBezTo>
                    <a:pt x="44" y="149"/>
                    <a:pt x="37" y="151"/>
                    <a:pt x="30" y="154"/>
                  </a:cubicBezTo>
                  <a:cubicBezTo>
                    <a:pt x="0" y="116"/>
                    <a:pt x="1" y="57"/>
                    <a:pt x="34" y="25"/>
                  </a:cubicBezTo>
                  <a:cubicBezTo>
                    <a:pt x="59" y="0"/>
                    <a:pt x="96" y="2"/>
                    <a:pt x="118" y="30"/>
                  </a:cubicBezTo>
                  <a:cubicBezTo>
                    <a:pt x="139" y="58"/>
                    <a:pt x="143" y="89"/>
                    <a:pt x="136" y="123"/>
                  </a:cubicBezTo>
                  <a:cubicBezTo>
                    <a:pt x="132" y="134"/>
                    <a:pt x="126" y="145"/>
                    <a:pt x="119" y="154"/>
                  </a:cubicBezTo>
                  <a:close/>
                </a:path>
              </a:pathLst>
            </a:custGeom>
            <a:solidFill>
              <a:srgbClr val="7F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6" name="Freeform 145">
              <a:extLst>
                <a:ext uri="{FF2B5EF4-FFF2-40B4-BE49-F238E27FC236}">
                  <a16:creationId xmlns:a16="http://schemas.microsoft.com/office/drawing/2014/main" id="{0E5356B2-3469-CEDF-FDAE-90938E201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29"/>
              <a:ext cx="36" cy="72"/>
            </a:xfrm>
            <a:custGeom>
              <a:avLst/>
              <a:gdLst>
                <a:gd name="T0" fmla="*/ 15 w 34"/>
                <a:gd name="T1" fmla="*/ 0 h 67"/>
                <a:gd name="T2" fmla="*/ 22 w 34"/>
                <a:gd name="T3" fmla="*/ 0 h 67"/>
                <a:gd name="T4" fmla="*/ 34 w 34"/>
                <a:gd name="T5" fmla="*/ 8 h 67"/>
                <a:gd name="T6" fmla="*/ 23 w 34"/>
                <a:gd name="T7" fmla="*/ 67 h 67"/>
                <a:gd name="T8" fmla="*/ 12 w 34"/>
                <a:gd name="T9" fmla="*/ 67 h 67"/>
                <a:gd name="T10" fmla="*/ 7 w 34"/>
                <a:gd name="T11" fmla="*/ 25 h 67"/>
                <a:gd name="T12" fmla="*/ 15 w 34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7">
                  <a:moveTo>
                    <a:pt x="15" y="0"/>
                  </a:moveTo>
                  <a:cubicBezTo>
                    <a:pt x="18" y="0"/>
                    <a:pt x="20" y="0"/>
                    <a:pt x="22" y="0"/>
                  </a:cubicBezTo>
                  <a:cubicBezTo>
                    <a:pt x="26" y="2"/>
                    <a:pt x="30" y="5"/>
                    <a:pt x="34" y="8"/>
                  </a:cubicBezTo>
                  <a:cubicBezTo>
                    <a:pt x="33" y="28"/>
                    <a:pt x="19" y="46"/>
                    <a:pt x="23" y="67"/>
                  </a:cubicBezTo>
                  <a:cubicBezTo>
                    <a:pt x="19" y="67"/>
                    <a:pt x="16" y="67"/>
                    <a:pt x="12" y="67"/>
                  </a:cubicBezTo>
                  <a:cubicBezTo>
                    <a:pt x="15" y="52"/>
                    <a:pt x="14" y="38"/>
                    <a:pt x="7" y="25"/>
                  </a:cubicBezTo>
                  <a:cubicBezTo>
                    <a:pt x="0" y="14"/>
                    <a:pt x="4" y="5"/>
                    <a:pt x="15" y="0"/>
                  </a:cubicBezTo>
                  <a:close/>
                </a:path>
              </a:pathLst>
            </a:custGeom>
            <a:solidFill>
              <a:srgbClr val="E69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7" name="Freeform 146">
              <a:extLst>
                <a:ext uri="{FF2B5EF4-FFF2-40B4-BE49-F238E27FC236}">
                  <a16:creationId xmlns:a16="http://schemas.microsoft.com/office/drawing/2014/main" id="{7D9259D8-FA2A-7AB7-3485-06368A07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56"/>
              <a:ext cx="47" cy="25"/>
            </a:xfrm>
            <a:custGeom>
              <a:avLst/>
              <a:gdLst>
                <a:gd name="T0" fmla="*/ 0 w 45"/>
                <a:gd name="T1" fmla="*/ 3 h 23"/>
                <a:gd name="T2" fmla="*/ 7 w 45"/>
                <a:gd name="T3" fmla="*/ 0 h 23"/>
                <a:gd name="T4" fmla="*/ 40 w 45"/>
                <a:gd name="T5" fmla="*/ 0 h 23"/>
                <a:gd name="T6" fmla="*/ 45 w 45"/>
                <a:gd name="T7" fmla="*/ 1 h 23"/>
                <a:gd name="T8" fmla="*/ 0 w 45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18" y="5"/>
                    <a:pt x="29" y="4"/>
                    <a:pt x="40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33" y="22"/>
                    <a:pt x="15" y="23"/>
                    <a:pt x="0" y="3"/>
                  </a:cubicBezTo>
                  <a:close/>
                </a:path>
              </a:pathLst>
            </a:custGeom>
            <a:solidFill>
              <a:srgbClr val="FB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8" name="Freeform 147">
              <a:extLst>
                <a:ext uri="{FF2B5EF4-FFF2-40B4-BE49-F238E27FC236}">
                  <a16:creationId xmlns:a16="http://schemas.microsoft.com/office/drawing/2014/main" id="{8BC028E9-DA76-72F0-AE3E-C60592F9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846"/>
              <a:ext cx="30" cy="22"/>
            </a:xfrm>
            <a:custGeom>
              <a:avLst/>
              <a:gdLst>
                <a:gd name="T0" fmla="*/ 14 w 28"/>
                <a:gd name="T1" fmla="*/ 1 h 21"/>
                <a:gd name="T2" fmla="*/ 27 w 28"/>
                <a:gd name="T3" fmla="*/ 9 h 21"/>
                <a:gd name="T4" fmla="*/ 12 w 28"/>
                <a:gd name="T5" fmla="*/ 21 h 21"/>
                <a:gd name="T6" fmla="*/ 1 w 28"/>
                <a:gd name="T7" fmla="*/ 10 h 21"/>
                <a:gd name="T8" fmla="*/ 14 w 2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14" y="1"/>
                  </a:moveTo>
                  <a:cubicBezTo>
                    <a:pt x="20" y="1"/>
                    <a:pt x="28" y="0"/>
                    <a:pt x="27" y="9"/>
                  </a:cubicBezTo>
                  <a:cubicBezTo>
                    <a:pt x="27" y="19"/>
                    <a:pt x="19" y="20"/>
                    <a:pt x="12" y="21"/>
                  </a:cubicBezTo>
                  <a:cubicBezTo>
                    <a:pt x="5" y="21"/>
                    <a:pt x="1" y="17"/>
                    <a:pt x="1" y="10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C3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9" name="Freeform 148">
              <a:extLst>
                <a:ext uri="{FF2B5EF4-FFF2-40B4-BE49-F238E27FC236}">
                  <a16:creationId xmlns:a16="http://schemas.microsoft.com/office/drawing/2014/main" id="{07C266D6-159F-1D0F-EF93-85DA1DE8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870"/>
              <a:ext cx="41" cy="63"/>
            </a:xfrm>
            <a:custGeom>
              <a:avLst/>
              <a:gdLst>
                <a:gd name="T0" fmla="*/ 36 w 38"/>
                <a:gd name="T1" fmla="*/ 33 h 59"/>
                <a:gd name="T2" fmla="*/ 25 w 38"/>
                <a:gd name="T3" fmla="*/ 57 h 59"/>
                <a:gd name="T4" fmla="*/ 9 w 38"/>
                <a:gd name="T5" fmla="*/ 44 h 59"/>
                <a:gd name="T6" fmla="*/ 2 w 38"/>
                <a:gd name="T7" fmla="*/ 21 h 59"/>
                <a:gd name="T8" fmla="*/ 12 w 38"/>
                <a:gd name="T9" fmla="*/ 3 h 59"/>
                <a:gd name="T10" fmla="*/ 31 w 38"/>
                <a:gd name="T11" fmla="*/ 12 h 59"/>
                <a:gd name="T12" fmla="*/ 36 w 38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36" y="33"/>
                  </a:moveTo>
                  <a:cubicBezTo>
                    <a:pt x="38" y="48"/>
                    <a:pt x="34" y="55"/>
                    <a:pt x="25" y="57"/>
                  </a:cubicBezTo>
                  <a:cubicBezTo>
                    <a:pt x="16" y="59"/>
                    <a:pt x="11" y="52"/>
                    <a:pt x="9" y="44"/>
                  </a:cubicBezTo>
                  <a:cubicBezTo>
                    <a:pt x="7" y="36"/>
                    <a:pt x="4" y="28"/>
                    <a:pt x="2" y="21"/>
                  </a:cubicBezTo>
                  <a:cubicBezTo>
                    <a:pt x="0" y="12"/>
                    <a:pt x="4" y="6"/>
                    <a:pt x="12" y="3"/>
                  </a:cubicBezTo>
                  <a:cubicBezTo>
                    <a:pt x="20" y="0"/>
                    <a:pt x="28" y="3"/>
                    <a:pt x="31" y="12"/>
                  </a:cubicBezTo>
                  <a:cubicBezTo>
                    <a:pt x="34" y="20"/>
                    <a:pt x="36" y="30"/>
                    <a:pt x="36" y="33"/>
                  </a:cubicBezTo>
                  <a:close/>
                </a:path>
              </a:pathLst>
            </a:custGeom>
            <a:solidFill>
              <a:srgbClr val="BD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0" name="Freeform 149">
              <a:extLst>
                <a:ext uri="{FF2B5EF4-FFF2-40B4-BE49-F238E27FC236}">
                  <a16:creationId xmlns:a16="http://schemas.microsoft.com/office/drawing/2014/main" id="{F7397E39-E71E-2084-D1B6-E8648299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855"/>
              <a:ext cx="20" cy="25"/>
            </a:xfrm>
            <a:custGeom>
              <a:avLst/>
              <a:gdLst>
                <a:gd name="T0" fmla="*/ 10 w 19"/>
                <a:gd name="T1" fmla="*/ 0 h 23"/>
                <a:gd name="T2" fmla="*/ 13 w 19"/>
                <a:gd name="T3" fmla="*/ 22 h 23"/>
                <a:gd name="T4" fmla="*/ 6 w 19"/>
                <a:gd name="T5" fmla="*/ 21 h 23"/>
                <a:gd name="T6" fmla="*/ 10 w 1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0"/>
                  </a:moveTo>
                  <a:cubicBezTo>
                    <a:pt x="15" y="8"/>
                    <a:pt x="19" y="15"/>
                    <a:pt x="13" y="22"/>
                  </a:cubicBezTo>
                  <a:cubicBezTo>
                    <a:pt x="12" y="23"/>
                    <a:pt x="7" y="23"/>
                    <a:pt x="6" y="21"/>
                  </a:cubicBezTo>
                  <a:cubicBezTo>
                    <a:pt x="0" y="13"/>
                    <a:pt x="9" y="7"/>
                    <a:pt x="10" y="0"/>
                  </a:cubicBez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1" name="Freeform 150">
              <a:extLst>
                <a:ext uri="{FF2B5EF4-FFF2-40B4-BE49-F238E27FC236}">
                  <a16:creationId xmlns:a16="http://schemas.microsoft.com/office/drawing/2014/main" id="{D61D4657-C4D6-4F29-3228-4A48C546C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363"/>
              <a:ext cx="138" cy="139"/>
            </a:xfrm>
            <a:custGeom>
              <a:avLst/>
              <a:gdLst>
                <a:gd name="T0" fmla="*/ 62 w 130"/>
                <a:gd name="T1" fmla="*/ 1 h 131"/>
                <a:gd name="T2" fmla="*/ 121 w 130"/>
                <a:gd name="T3" fmla="*/ 78 h 131"/>
                <a:gd name="T4" fmla="*/ 109 w 130"/>
                <a:gd name="T5" fmla="*/ 114 h 131"/>
                <a:gd name="T6" fmla="*/ 85 w 130"/>
                <a:gd name="T7" fmla="*/ 119 h 131"/>
                <a:gd name="T8" fmla="*/ 37 w 130"/>
                <a:gd name="T9" fmla="*/ 118 h 131"/>
                <a:gd name="T10" fmla="*/ 12 w 130"/>
                <a:gd name="T11" fmla="*/ 113 h 131"/>
                <a:gd name="T12" fmla="*/ 3 w 130"/>
                <a:gd name="T13" fmla="*/ 43 h 131"/>
                <a:gd name="T14" fmla="*/ 62 w 130"/>
                <a:gd name="T15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1">
                  <a:moveTo>
                    <a:pt x="62" y="1"/>
                  </a:moveTo>
                  <a:cubicBezTo>
                    <a:pt x="102" y="0"/>
                    <a:pt x="130" y="36"/>
                    <a:pt x="121" y="78"/>
                  </a:cubicBezTo>
                  <a:cubicBezTo>
                    <a:pt x="119" y="91"/>
                    <a:pt x="115" y="103"/>
                    <a:pt x="109" y="114"/>
                  </a:cubicBezTo>
                  <a:cubicBezTo>
                    <a:pt x="104" y="125"/>
                    <a:pt x="97" y="130"/>
                    <a:pt x="85" y="119"/>
                  </a:cubicBezTo>
                  <a:cubicBezTo>
                    <a:pt x="70" y="106"/>
                    <a:pt x="50" y="106"/>
                    <a:pt x="37" y="118"/>
                  </a:cubicBezTo>
                  <a:cubicBezTo>
                    <a:pt x="24" y="131"/>
                    <a:pt x="17" y="122"/>
                    <a:pt x="12" y="113"/>
                  </a:cubicBezTo>
                  <a:cubicBezTo>
                    <a:pt x="0" y="91"/>
                    <a:pt x="0" y="67"/>
                    <a:pt x="3" y="43"/>
                  </a:cubicBezTo>
                  <a:cubicBezTo>
                    <a:pt x="8" y="8"/>
                    <a:pt x="17" y="2"/>
                    <a:pt x="62" y="1"/>
                  </a:cubicBezTo>
                  <a:close/>
                </a:path>
              </a:pathLst>
            </a:custGeom>
            <a:solidFill>
              <a:srgbClr val="FCD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2" name="Freeform 151">
              <a:extLst>
                <a:ext uri="{FF2B5EF4-FFF2-40B4-BE49-F238E27FC236}">
                  <a16:creationId xmlns:a16="http://schemas.microsoft.com/office/drawing/2014/main" id="{849B46CB-41C4-A98D-20B8-4860DA74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484"/>
              <a:ext cx="50" cy="36"/>
            </a:xfrm>
            <a:custGeom>
              <a:avLst/>
              <a:gdLst>
                <a:gd name="T0" fmla="*/ 22 w 47"/>
                <a:gd name="T1" fmla="*/ 28 h 34"/>
                <a:gd name="T2" fmla="*/ 0 w 47"/>
                <a:gd name="T3" fmla="*/ 17 h 34"/>
                <a:gd name="T4" fmla="*/ 23 w 47"/>
                <a:gd name="T5" fmla="*/ 1 h 34"/>
                <a:gd name="T6" fmla="*/ 47 w 47"/>
                <a:gd name="T7" fmla="*/ 19 h 34"/>
                <a:gd name="T8" fmla="*/ 22 w 47"/>
                <a:gd name="T9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4">
                  <a:moveTo>
                    <a:pt x="22" y="28"/>
                  </a:moveTo>
                  <a:cubicBezTo>
                    <a:pt x="14" y="26"/>
                    <a:pt x="0" y="34"/>
                    <a:pt x="0" y="17"/>
                  </a:cubicBezTo>
                  <a:cubicBezTo>
                    <a:pt x="0" y="3"/>
                    <a:pt x="12" y="0"/>
                    <a:pt x="23" y="1"/>
                  </a:cubicBezTo>
                  <a:cubicBezTo>
                    <a:pt x="34" y="1"/>
                    <a:pt x="47" y="5"/>
                    <a:pt x="47" y="19"/>
                  </a:cubicBezTo>
                  <a:cubicBezTo>
                    <a:pt x="46" y="33"/>
                    <a:pt x="31" y="26"/>
                    <a:pt x="22" y="28"/>
                  </a:cubicBezTo>
                  <a:close/>
                </a:path>
              </a:pathLst>
            </a:custGeom>
            <a:solidFill>
              <a:srgbClr val="F6D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3" name="Freeform 152">
              <a:extLst>
                <a:ext uri="{FF2B5EF4-FFF2-40B4-BE49-F238E27FC236}">
                  <a16:creationId xmlns:a16="http://schemas.microsoft.com/office/drawing/2014/main" id="{6047D723-05CB-3D46-AC20-598AAC30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140"/>
              <a:ext cx="154" cy="139"/>
            </a:xfrm>
            <a:custGeom>
              <a:avLst/>
              <a:gdLst>
                <a:gd name="T0" fmla="*/ 47 w 145"/>
                <a:gd name="T1" fmla="*/ 114 h 131"/>
                <a:gd name="T2" fmla="*/ 0 w 145"/>
                <a:gd name="T3" fmla="*/ 31 h 131"/>
                <a:gd name="T4" fmla="*/ 14 w 145"/>
                <a:gd name="T5" fmla="*/ 41 h 131"/>
                <a:gd name="T6" fmla="*/ 36 w 145"/>
                <a:gd name="T7" fmla="*/ 56 h 131"/>
                <a:gd name="T8" fmla="*/ 100 w 145"/>
                <a:gd name="T9" fmla="*/ 14 h 131"/>
                <a:gd name="T10" fmla="*/ 116 w 145"/>
                <a:gd name="T11" fmla="*/ 14 h 131"/>
                <a:gd name="T12" fmla="*/ 124 w 145"/>
                <a:gd name="T13" fmla="*/ 30 h 131"/>
                <a:gd name="T14" fmla="*/ 130 w 145"/>
                <a:gd name="T15" fmla="*/ 36 h 131"/>
                <a:gd name="T16" fmla="*/ 139 w 145"/>
                <a:gd name="T17" fmla="*/ 51 h 131"/>
                <a:gd name="T18" fmla="*/ 95 w 145"/>
                <a:gd name="T19" fmla="*/ 114 h 131"/>
                <a:gd name="T20" fmla="*/ 47 w 145"/>
                <a:gd name="T21" fmla="*/ 11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31">
                  <a:moveTo>
                    <a:pt x="47" y="114"/>
                  </a:moveTo>
                  <a:cubicBezTo>
                    <a:pt x="22" y="92"/>
                    <a:pt x="5" y="66"/>
                    <a:pt x="0" y="31"/>
                  </a:cubicBezTo>
                  <a:cubicBezTo>
                    <a:pt x="10" y="33"/>
                    <a:pt x="14" y="37"/>
                    <a:pt x="14" y="41"/>
                  </a:cubicBezTo>
                  <a:cubicBezTo>
                    <a:pt x="11" y="62"/>
                    <a:pt x="25" y="58"/>
                    <a:pt x="36" y="56"/>
                  </a:cubicBezTo>
                  <a:cubicBezTo>
                    <a:pt x="64" y="52"/>
                    <a:pt x="87" y="40"/>
                    <a:pt x="100" y="14"/>
                  </a:cubicBezTo>
                  <a:cubicBezTo>
                    <a:pt x="106" y="0"/>
                    <a:pt x="111" y="4"/>
                    <a:pt x="116" y="14"/>
                  </a:cubicBezTo>
                  <a:cubicBezTo>
                    <a:pt x="119" y="19"/>
                    <a:pt x="121" y="25"/>
                    <a:pt x="124" y="30"/>
                  </a:cubicBezTo>
                  <a:cubicBezTo>
                    <a:pt x="125" y="33"/>
                    <a:pt x="125" y="36"/>
                    <a:pt x="130" y="36"/>
                  </a:cubicBezTo>
                  <a:cubicBezTo>
                    <a:pt x="142" y="36"/>
                    <a:pt x="145" y="40"/>
                    <a:pt x="139" y="51"/>
                  </a:cubicBezTo>
                  <a:cubicBezTo>
                    <a:pt x="126" y="73"/>
                    <a:pt x="118" y="99"/>
                    <a:pt x="95" y="114"/>
                  </a:cubicBezTo>
                  <a:cubicBezTo>
                    <a:pt x="79" y="131"/>
                    <a:pt x="64" y="131"/>
                    <a:pt x="47" y="114"/>
                  </a:cubicBezTo>
                  <a:close/>
                </a:path>
              </a:pathLst>
            </a:custGeom>
            <a:solidFill>
              <a:srgbClr val="FBD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4" name="Freeform 153">
              <a:extLst>
                <a:ext uri="{FF2B5EF4-FFF2-40B4-BE49-F238E27FC236}">
                  <a16:creationId xmlns:a16="http://schemas.microsoft.com/office/drawing/2014/main" id="{791C4131-0145-E6F9-DAA1-080A0170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261"/>
              <a:ext cx="51" cy="39"/>
            </a:xfrm>
            <a:custGeom>
              <a:avLst/>
              <a:gdLst>
                <a:gd name="T0" fmla="*/ 0 w 48"/>
                <a:gd name="T1" fmla="*/ 0 h 37"/>
                <a:gd name="T2" fmla="*/ 48 w 48"/>
                <a:gd name="T3" fmla="*/ 0 h 37"/>
                <a:gd name="T4" fmla="*/ 48 w 48"/>
                <a:gd name="T5" fmla="*/ 15 h 37"/>
                <a:gd name="T6" fmla="*/ 0 w 48"/>
                <a:gd name="T7" fmla="*/ 20 h 37"/>
                <a:gd name="T8" fmla="*/ 0 w 48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0" y="0"/>
                  </a:moveTo>
                  <a:cubicBezTo>
                    <a:pt x="16" y="9"/>
                    <a:pt x="32" y="9"/>
                    <a:pt x="48" y="0"/>
                  </a:cubicBezTo>
                  <a:cubicBezTo>
                    <a:pt x="48" y="5"/>
                    <a:pt x="48" y="10"/>
                    <a:pt x="48" y="15"/>
                  </a:cubicBezTo>
                  <a:cubicBezTo>
                    <a:pt x="31" y="36"/>
                    <a:pt x="24" y="37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E9C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5" name="Freeform 154">
              <a:extLst>
                <a:ext uri="{FF2B5EF4-FFF2-40B4-BE49-F238E27FC236}">
                  <a16:creationId xmlns:a16="http://schemas.microsoft.com/office/drawing/2014/main" id="{ACA8349B-CDD9-E4A6-D3DB-6164BDD49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553"/>
              <a:ext cx="35" cy="22"/>
            </a:xfrm>
            <a:custGeom>
              <a:avLst/>
              <a:gdLst>
                <a:gd name="T0" fmla="*/ 17 w 33"/>
                <a:gd name="T1" fmla="*/ 21 h 21"/>
                <a:gd name="T2" fmla="*/ 0 w 33"/>
                <a:gd name="T3" fmla="*/ 11 h 21"/>
                <a:gd name="T4" fmla="*/ 16 w 33"/>
                <a:gd name="T5" fmla="*/ 5 h 21"/>
                <a:gd name="T6" fmla="*/ 33 w 33"/>
                <a:gd name="T7" fmla="*/ 12 h 21"/>
                <a:gd name="T8" fmla="*/ 17 w 33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17" y="21"/>
                  </a:moveTo>
                  <a:cubicBezTo>
                    <a:pt x="9" y="21"/>
                    <a:pt x="1" y="19"/>
                    <a:pt x="0" y="11"/>
                  </a:cubicBezTo>
                  <a:cubicBezTo>
                    <a:pt x="0" y="0"/>
                    <a:pt x="10" y="5"/>
                    <a:pt x="16" y="5"/>
                  </a:cubicBezTo>
                  <a:cubicBezTo>
                    <a:pt x="22" y="5"/>
                    <a:pt x="32" y="0"/>
                    <a:pt x="33" y="12"/>
                  </a:cubicBezTo>
                  <a:cubicBezTo>
                    <a:pt x="33" y="20"/>
                    <a:pt x="24" y="21"/>
                    <a:pt x="17" y="21"/>
                  </a:cubicBezTo>
                  <a:close/>
                </a:path>
              </a:pathLst>
            </a:custGeom>
            <a:solidFill>
              <a:srgbClr val="FF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6" name="Freeform 155">
              <a:extLst>
                <a:ext uri="{FF2B5EF4-FFF2-40B4-BE49-F238E27FC236}">
                  <a16:creationId xmlns:a16="http://schemas.microsoft.com/office/drawing/2014/main" id="{F0C4D749-FEC7-BAC8-164C-844DAF0E0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507"/>
              <a:ext cx="22" cy="20"/>
            </a:xfrm>
            <a:custGeom>
              <a:avLst/>
              <a:gdLst>
                <a:gd name="T0" fmla="*/ 17 w 21"/>
                <a:gd name="T1" fmla="*/ 11 h 19"/>
                <a:gd name="T2" fmla="*/ 11 w 21"/>
                <a:gd name="T3" fmla="*/ 16 h 19"/>
                <a:gd name="T4" fmla="*/ 0 w 21"/>
                <a:gd name="T5" fmla="*/ 6 h 19"/>
                <a:gd name="T6" fmla="*/ 8 w 21"/>
                <a:gd name="T7" fmla="*/ 0 h 19"/>
                <a:gd name="T8" fmla="*/ 17 w 21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7" y="11"/>
                  </a:moveTo>
                  <a:cubicBezTo>
                    <a:pt x="21" y="18"/>
                    <a:pt x="14" y="16"/>
                    <a:pt x="11" y="16"/>
                  </a:cubicBezTo>
                  <a:cubicBezTo>
                    <a:pt x="1" y="19"/>
                    <a:pt x="6" y="6"/>
                    <a:pt x="0" y="6"/>
                  </a:cubicBezTo>
                  <a:cubicBezTo>
                    <a:pt x="1" y="0"/>
                    <a:pt x="5" y="0"/>
                    <a:pt x="8" y="0"/>
                  </a:cubicBezTo>
                  <a:cubicBezTo>
                    <a:pt x="15" y="0"/>
                    <a:pt x="20" y="2"/>
                    <a:pt x="17" y="11"/>
                  </a:cubicBezTo>
                  <a:close/>
                </a:path>
              </a:pathLst>
            </a:custGeom>
            <a:solidFill>
              <a:srgbClr val="D4A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7" name="Freeform 156">
              <a:extLst>
                <a:ext uri="{FF2B5EF4-FFF2-40B4-BE49-F238E27FC236}">
                  <a16:creationId xmlns:a16="http://schemas.microsoft.com/office/drawing/2014/main" id="{51002EAD-01C8-7DDE-DB18-68699975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582"/>
              <a:ext cx="160" cy="151"/>
            </a:xfrm>
            <a:custGeom>
              <a:avLst/>
              <a:gdLst>
                <a:gd name="T0" fmla="*/ 139 w 151"/>
                <a:gd name="T1" fmla="*/ 42 h 142"/>
                <a:gd name="T2" fmla="*/ 143 w 151"/>
                <a:gd name="T3" fmla="*/ 62 h 142"/>
                <a:gd name="T4" fmla="*/ 98 w 151"/>
                <a:gd name="T5" fmla="*/ 127 h 142"/>
                <a:gd name="T6" fmla="*/ 46 w 151"/>
                <a:gd name="T7" fmla="*/ 123 h 142"/>
                <a:gd name="T8" fmla="*/ 4 w 151"/>
                <a:gd name="T9" fmla="*/ 63 h 142"/>
                <a:gd name="T10" fmla="*/ 6 w 151"/>
                <a:gd name="T11" fmla="*/ 42 h 142"/>
                <a:gd name="T12" fmla="*/ 19 w 151"/>
                <a:gd name="T13" fmla="*/ 37 h 142"/>
                <a:gd name="T14" fmla="*/ 66 w 151"/>
                <a:gd name="T15" fmla="*/ 6 h 142"/>
                <a:gd name="T16" fmla="*/ 72 w 151"/>
                <a:gd name="T17" fmla="*/ 5 h 142"/>
                <a:gd name="T18" fmla="*/ 133 w 151"/>
                <a:gd name="T19" fmla="*/ 35 h 142"/>
                <a:gd name="T20" fmla="*/ 139 w 151"/>
                <a:gd name="T21" fmla="*/ 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42">
                  <a:moveTo>
                    <a:pt x="139" y="42"/>
                  </a:moveTo>
                  <a:cubicBezTo>
                    <a:pt x="151" y="47"/>
                    <a:pt x="147" y="56"/>
                    <a:pt x="143" y="62"/>
                  </a:cubicBezTo>
                  <a:cubicBezTo>
                    <a:pt x="130" y="85"/>
                    <a:pt x="121" y="111"/>
                    <a:pt x="98" y="127"/>
                  </a:cubicBezTo>
                  <a:cubicBezTo>
                    <a:pt x="80" y="142"/>
                    <a:pt x="61" y="141"/>
                    <a:pt x="46" y="123"/>
                  </a:cubicBezTo>
                  <a:cubicBezTo>
                    <a:pt x="23" y="109"/>
                    <a:pt x="17" y="83"/>
                    <a:pt x="4" y="63"/>
                  </a:cubicBezTo>
                  <a:cubicBezTo>
                    <a:pt x="0" y="57"/>
                    <a:pt x="1" y="48"/>
                    <a:pt x="6" y="42"/>
                  </a:cubicBezTo>
                  <a:cubicBezTo>
                    <a:pt x="10" y="40"/>
                    <a:pt x="15" y="48"/>
                    <a:pt x="19" y="37"/>
                  </a:cubicBezTo>
                  <a:cubicBezTo>
                    <a:pt x="25" y="15"/>
                    <a:pt x="43" y="6"/>
                    <a:pt x="66" y="6"/>
                  </a:cubicBezTo>
                  <a:cubicBezTo>
                    <a:pt x="68" y="6"/>
                    <a:pt x="70" y="6"/>
                    <a:pt x="72" y="5"/>
                  </a:cubicBezTo>
                  <a:cubicBezTo>
                    <a:pt x="100" y="0"/>
                    <a:pt x="121" y="7"/>
                    <a:pt x="133" y="35"/>
                  </a:cubicBezTo>
                  <a:cubicBezTo>
                    <a:pt x="134" y="38"/>
                    <a:pt x="137" y="40"/>
                    <a:pt x="139" y="42"/>
                  </a:cubicBezTo>
                  <a:close/>
                </a:path>
              </a:pathLst>
            </a:custGeom>
            <a:solidFill>
              <a:srgbClr val="FCD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8" name="Freeform 157">
              <a:extLst>
                <a:ext uri="{FF2B5EF4-FFF2-40B4-BE49-F238E27FC236}">
                  <a16:creationId xmlns:a16="http://schemas.microsoft.com/office/drawing/2014/main" id="{EC2D56B5-A60A-86DE-1B60-F8DAD75B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542"/>
              <a:ext cx="148" cy="96"/>
            </a:xfrm>
            <a:custGeom>
              <a:avLst/>
              <a:gdLst>
                <a:gd name="T0" fmla="*/ 136 w 140"/>
                <a:gd name="T1" fmla="*/ 80 h 90"/>
                <a:gd name="T2" fmla="*/ 124 w 140"/>
                <a:gd name="T3" fmla="*/ 79 h 90"/>
                <a:gd name="T4" fmla="*/ 94 w 140"/>
                <a:gd name="T5" fmla="*/ 48 h 90"/>
                <a:gd name="T6" fmla="*/ 16 w 140"/>
                <a:gd name="T7" fmla="*/ 90 h 90"/>
                <a:gd name="T8" fmla="*/ 3 w 140"/>
                <a:gd name="T9" fmla="*/ 80 h 90"/>
                <a:gd name="T10" fmla="*/ 36 w 140"/>
                <a:gd name="T11" fmla="*/ 16 h 90"/>
                <a:gd name="T12" fmla="*/ 105 w 140"/>
                <a:gd name="T13" fmla="*/ 17 h 90"/>
                <a:gd name="T14" fmla="*/ 136 w 140"/>
                <a:gd name="T15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90">
                  <a:moveTo>
                    <a:pt x="136" y="80"/>
                  </a:moveTo>
                  <a:cubicBezTo>
                    <a:pt x="132" y="82"/>
                    <a:pt x="128" y="88"/>
                    <a:pt x="124" y="79"/>
                  </a:cubicBezTo>
                  <a:cubicBezTo>
                    <a:pt x="118" y="65"/>
                    <a:pt x="115" y="46"/>
                    <a:pt x="94" y="48"/>
                  </a:cubicBezTo>
                  <a:cubicBezTo>
                    <a:pt x="63" y="51"/>
                    <a:pt x="24" y="41"/>
                    <a:pt x="16" y="90"/>
                  </a:cubicBezTo>
                  <a:cubicBezTo>
                    <a:pt x="11" y="86"/>
                    <a:pt x="7" y="83"/>
                    <a:pt x="3" y="80"/>
                  </a:cubicBezTo>
                  <a:cubicBezTo>
                    <a:pt x="0" y="51"/>
                    <a:pt x="13" y="30"/>
                    <a:pt x="36" y="16"/>
                  </a:cubicBezTo>
                  <a:cubicBezTo>
                    <a:pt x="59" y="2"/>
                    <a:pt x="83" y="0"/>
                    <a:pt x="105" y="17"/>
                  </a:cubicBezTo>
                  <a:cubicBezTo>
                    <a:pt x="126" y="32"/>
                    <a:pt x="140" y="52"/>
                    <a:pt x="136" y="80"/>
                  </a:cubicBezTo>
                  <a:close/>
                </a:path>
              </a:pathLst>
            </a:custGeom>
            <a:solidFill>
              <a:srgbClr val="80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9" name="Freeform 158">
              <a:extLst>
                <a:ext uri="{FF2B5EF4-FFF2-40B4-BE49-F238E27FC236}">
                  <a16:creationId xmlns:a16="http://schemas.microsoft.com/office/drawing/2014/main" id="{963F84CF-39C0-D339-417B-5E412DABF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713"/>
              <a:ext cx="64" cy="83"/>
            </a:xfrm>
            <a:custGeom>
              <a:avLst/>
              <a:gdLst>
                <a:gd name="T0" fmla="*/ 3 w 60"/>
                <a:gd name="T1" fmla="*/ 0 h 78"/>
                <a:gd name="T2" fmla="*/ 55 w 60"/>
                <a:gd name="T3" fmla="*/ 4 h 78"/>
                <a:gd name="T4" fmla="*/ 60 w 60"/>
                <a:gd name="T5" fmla="*/ 37 h 78"/>
                <a:gd name="T6" fmla="*/ 29 w 60"/>
                <a:gd name="T7" fmla="*/ 77 h 78"/>
                <a:gd name="T8" fmla="*/ 0 w 60"/>
                <a:gd name="T9" fmla="*/ 37 h 78"/>
                <a:gd name="T10" fmla="*/ 3 w 60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8">
                  <a:moveTo>
                    <a:pt x="3" y="0"/>
                  </a:moveTo>
                  <a:cubicBezTo>
                    <a:pt x="20" y="12"/>
                    <a:pt x="38" y="9"/>
                    <a:pt x="55" y="4"/>
                  </a:cubicBezTo>
                  <a:cubicBezTo>
                    <a:pt x="56" y="15"/>
                    <a:pt x="54" y="27"/>
                    <a:pt x="60" y="37"/>
                  </a:cubicBezTo>
                  <a:cubicBezTo>
                    <a:pt x="56" y="56"/>
                    <a:pt x="48" y="78"/>
                    <a:pt x="29" y="77"/>
                  </a:cubicBezTo>
                  <a:cubicBezTo>
                    <a:pt x="10" y="77"/>
                    <a:pt x="4" y="55"/>
                    <a:pt x="0" y="37"/>
                  </a:cubicBezTo>
                  <a:cubicBezTo>
                    <a:pt x="6" y="25"/>
                    <a:pt x="4" y="13"/>
                    <a:pt x="3" y="0"/>
                  </a:cubicBezTo>
                  <a:close/>
                </a:path>
              </a:pathLst>
            </a:custGeom>
            <a:solidFill>
              <a:srgbClr val="E8C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0" name="Freeform 159">
              <a:extLst>
                <a:ext uri="{FF2B5EF4-FFF2-40B4-BE49-F238E27FC236}">
                  <a16:creationId xmlns:a16="http://schemas.microsoft.com/office/drawing/2014/main" id="{8C81BD17-4CA6-321C-85C2-BF379734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961"/>
              <a:ext cx="161" cy="163"/>
            </a:xfrm>
            <a:custGeom>
              <a:avLst/>
              <a:gdLst>
                <a:gd name="T0" fmla="*/ 39 w 152"/>
                <a:gd name="T1" fmla="*/ 138 h 153"/>
                <a:gd name="T2" fmla="*/ 37 w 152"/>
                <a:gd name="T3" fmla="*/ 119 h 153"/>
                <a:gd name="T4" fmla="*/ 4 w 152"/>
                <a:gd name="T5" fmla="*/ 66 h 153"/>
                <a:gd name="T6" fmla="*/ 6 w 152"/>
                <a:gd name="T7" fmla="*/ 46 h 153"/>
                <a:gd name="T8" fmla="*/ 25 w 152"/>
                <a:gd name="T9" fmla="*/ 31 h 153"/>
                <a:gd name="T10" fmla="*/ 108 w 152"/>
                <a:gd name="T11" fmla="*/ 10 h 153"/>
                <a:gd name="T12" fmla="*/ 129 w 152"/>
                <a:gd name="T13" fmla="*/ 33 h 153"/>
                <a:gd name="T14" fmla="*/ 142 w 152"/>
                <a:gd name="T15" fmla="*/ 46 h 153"/>
                <a:gd name="T16" fmla="*/ 114 w 152"/>
                <a:gd name="T17" fmla="*/ 115 h 153"/>
                <a:gd name="T18" fmla="*/ 105 w 152"/>
                <a:gd name="T19" fmla="*/ 138 h 153"/>
                <a:gd name="T20" fmla="*/ 39 w 152"/>
                <a:gd name="T21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53">
                  <a:moveTo>
                    <a:pt x="39" y="138"/>
                  </a:moveTo>
                  <a:cubicBezTo>
                    <a:pt x="48" y="131"/>
                    <a:pt x="44" y="125"/>
                    <a:pt x="37" y="119"/>
                  </a:cubicBezTo>
                  <a:cubicBezTo>
                    <a:pt x="20" y="105"/>
                    <a:pt x="17" y="83"/>
                    <a:pt x="4" y="66"/>
                  </a:cubicBezTo>
                  <a:cubicBezTo>
                    <a:pt x="0" y="60"/>
                    <a:pt x="0" y="52"/>
                    <a:pt x="6" y="46"/>
                  </a:cubicBezTo>
                  <a:cubicBezTo>
                    <a:pt x="14" y="43"/>
                    <a:pt x="20" y="38"/>
                    <a:pt x="25" y="31"/>
                  </a:cubicBezTo>
                  <a:cubicBezTo>
                    <a:pt x="39" y="12"/>
                    <a:pt x="85" y="0"/>
                    <a:pt x="108" y="10"/>
                  </a:cubicBezTo>
                  <a:cubicBezTo>
                    <a:pt x="118" y="14"/>
                    <a:pt x="124" y="23"/>
                    <a:pt x="129" y="33"/>
                  </a:cubicBezTo>
                  <a:cubicBezTo>
                    <a:pt x="132" y="39"/>
                    <a:pt x="134" y="45"/>
                    <a:pt x="142" y="46"/>
                  </a:cubicBezTo>
                  <a:cubicBezTo>
                    <a:pt x="152" y="76"/>
                    <a:pt x="126" y="93"/>
                    <a:pt x="114" y="115"/>
                  </a:cubicBezTo>
                  <a:cubicBezTo>
                    <a:pt x="110" y="122"/>
                    <a:pt x="104" y="128"/>
                    <a:pt x="105" y="138"/>
                  </a:cubicBezTo>
                  <a:cubicBezTo>
                    <a:pt x="83" y="153"/>
                    <a:pt x="61" y="150"/>
                    <a:pt x="39" y="138"/>
                  </a:cubicBezTo>
                  <a:close/>
                </a:path>
              </a:pathLst>
            </a:custGeom>
            <a:solidFill>
              <a:srgbClr val="FCD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1" name="Freeform 160">
              <a:extLst>
                <a:ext uri="{FF2B5EF4-FFF2-40B4-BE49-F238E27FC236}">
                  <a16:creationId xmlns:a16="http://schemas.microsoft.com/office/drawing/2014/main" id="{CCD607E7-F159-EAE5-5B95-54D0D87C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108"/>
              <a:ext cx="140" cy="93"/>
            </a:xfrm>
            <a:custGeom>
              <a:avLst/>
              <a:gdLst>
                <a:gd name="T0" fmla="*/ 33 w 132"/>
                <a:gd name="T1" fmla="*/ 0 h 88"/>
                <a:gd name="T2" fmla="*/ 99 w 132"/>
                <a:gd name="T3" fmla="*/ 0 h 88"/>
                <a:gd name="T4" fmla="*/ 125 w 132"/>
                <a:gd name="T5" fmla="*/ 21 h 88"/>
                <a:gd name="T6" fmla="*/ 132 w 132"/>
                <a:gd name="T7" fmla="*/ 40 h 88"/>
                <a:gd name="T8" fmla="*/ 122 w 132"/>
                <a:gd name="T9" fmla="*/ 73 h 88"/>
                <a:gd name="T10" fmla="*/ 104 w 132"/>
                <a:gd name="T11" fmla="*/ 81 h 88"/>
                <a:gd name="T12" fmla="*/ 98 w 132"/>
                <a:gd name="T13" fmla="*/ 57 h 88"/>
                <a:gd name="T14" fmla="*/ 84 w 132"/>
                <a:gd name="T15" fmla="*/ 43 h 88"/>
                <a:gd name="T16" fmla="*/ 66 w 132"/>
                <a:gd name="T17" fmla="*/ 44 h 88"/>
                <a:gd name="T18" fmla="*/ 35 w 132"/>
                <a:gd name="T19" fmla="*/ 69 h 88"/>
                <a:gd name="T20" fmla="*/ 20 w 132"/>
                <a:gd name="T21" fmla="*/ 84 h 88"/>
                <a:gd name="T22" fmla="*/ 11 w 132"/>
                <a:gd name="T23" fmla="*/ 71 h 88"/>
                <a:gd name="T24" fmla="*/ 3 w 132"/>
                <a:gd name="T25" fmla="*/ 41 h 88"/>
                <a:gd name="T26" fmla="*/ 33 w 132"/>
                <a:gd name="T2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88">
                  <a:moveTo>
                    <a:pt x="33" y="0"/>
                  </a:moveTo>
                  <a:cubicBezTo>
                    <a:pt x="55" y="2"/>
                    <a:pt x="77" y="5"/>
                    <a:pt x="99" y="0"/>
                  </a:cubicBezTo>
                  <a:cubicBezTo>
                    <a:pt x="106" y="9"/>
                    <a:pt x="118" y="11"/>
                    <a:pt x="125" y="21"/>
                  </a:cubicBezTo>
                  <a:cubicBezTo>
                    <a:pt x="129" y="28"/>
                    <a:pt x="132" y="33"/>
                    <a:pt x="132" y="40"/>
                  </a:cubicBezTo>
                  <a:cubicBezTo>
                    <a:pt x="122" y="49"/>
                    <a:pt x="124" y="62"/>
                    <a:pt x="122" y="73"/>
                  </a:cubicBezTo>
                  <a:cubicBezTo>
                    <a:pt x="119" y="85"/>
                    <a:pt x="114" y="88"/>
                    <a:pt x="104" y="81"/>
                  </a:cubicBezTo>
                  <a:cubicBezTo>
                    <a:pt x="92" y="76"/>
                    <a:pt x="96" y="66"/>
                    <a:pt x="98" y="57"/>
                  </a:cubicBezTo>
                  <a:cubicBezTo>
                    <a:pt x="100" y="45"/>
                    <a:pt x="100" y="37"/>
                    <a:pt x="84" y="43"/>
                  </a:cubicBezTo>
                  <a:cubicBezTo>
                    <a:pt x="78" y="45"/>
                    <a:pt x="72" y="46"/>
                    <a:pt x="66" y="44"/>
                  </a:cubicBezTo>
                  <a:cubicBezTo>
                    <a:pt x="45" y="40"/>
                    <a:pt x="27" y="37"/>
                    <a:pt x="35" y="69"/>
                  </a:cubicBezTo>
                  <a:cubicBezTo>
                    <a:pt x="37" y="78"/>
                    <a:pt x="26" y="81"/>
                    <a:pt x="20" y="84"/>
                  </a:cubicBezTo>
                  <a:cubicBezTo>
                    <a:pt x="16" y="87"/>
                    <a:pt x="13" y="77"/>
                    <a:pt x="11" y="71"/>
                  </a:cubicBezTo>
                  <a:cubicBezTo>
                    <a:pt x="6" y="62"/>
                    <a:pt x="4" y="51"/>
                    <a:pt x="3" y="41"/>
                  </a:cubicBezTo>
                  <a:cubicBezTo>
                    <a:pt x="0" y="18"/>
                    <a:pt x="22" y="13"/>
                    <a:pt x="33" y="0"/>
                  </a:cubicBezTo>
                  <a:close/>
                </a:path>
              </a:pathLst>
            </a:custGeom>
            <a:solidFill>
              <a:srgbClr val="F7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2" name="Freeform 161">
              <a:extLst>
                <a:ext uri="{FF2B5EF4-FFF2-40B4-BE49-F238E27FC236}">
                  <a16:creationId xmlns:a16="http://schemas.microsoft.com/office/drawing/2014/main" id="{7465B2D3-3648-E0C0-F187-F59A564C4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931"/>
              <a:ext cx="144" cy="91"/>
            </a:xfrm>
            <a:custGeom>
              <a:avLst/>
              <a:gdLst>
                <a:gd name="T0" fmla="*/ 136 w 136"/>
                <a:gd name="T1" fmla="*/ 75 h 86"/>
                <a:gd name="T2" fmla="*/ 121 w 136"/>
                <a:gd name="T3" fmla="*/ 70 h 86"/>
                <a:gd name="T4" fmla="*/ 94 w 136"/>
                <a:gd name="T5" fmla="*/ 43 h 86"/>
                <a:gd name="T6" fmla="*/ 18 w 136"/>
                <a:gd name="T7" fmla="*/ 70 h 86"/>
                <a:gd name="T8" fmla="*/ 0 w 136"/>
                <a:gd name="T9" fmla="*/ 75 h 86"/>
                <a:gd name="T10" fmla="*/ 69 w 136"/>
                <a:gd name="T11" fmla="*/ 0 h 86"/>
                <a:gd name="T12" fmla="*/ 136 w 136"/>
                <a:gd name="T13" fmla="*/ 7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86">
                  <a:moveTo>
                    <a:pt x="136" y="75"/>
                  </a:moveTo>
                  <a:cubicBezTo>
                    <a:pt x="129" y="81"/>
                    <a:pt x="125" y="82"/>
                    <a:pt x="121" y="70"/>
                  </a:cubicBezTo>
                  <a:cubicBezTo>
                    <a:pt x="117" y="58"/>
                    <a:pt x="112" y="41"/>
                    <a:pt x="94" y="43"/>
                  </a:cubicBezTo>
                  <a:cubicBezTo>
                    <a:pt x="67" y="46"/>
                    <a:pt x="32" y="34"/>
                    <a:pt x="18" y="70"/>
                  </a:cubicBezTo>
                  <a:cubicBezTo>
                    <a:pt x="12" y="86"/>
                    <a:pt x="8" y="79"/>
                    <a:pt x="0" y="75"/>
                  </a:cubicBezTo>
                  <a:cubicBezTo>
                    <a:pt x="0" y="33"/>
                    <a:pt x="30" y="0"/>
                    <a:pt x="69" y="0"/>
                  </a:cubicBezTo>
                  <a:cubicBezTo>
                    <a:pt x="105" y="0"/>
                    <a:pt x="134" y="33"/>
                    <a:pt x="136" y="75"/>
                  </a:cubicBezTo>
                  <a:close/>
                </a:path>
              </a:pathLst>
            </a:custGeom>
            <a:solidFill>
              <a:srgbClr val="7F6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3" name="Freeform 162">
              <a:extLst>
                <a:ext uri="{FF2B5EF4-FFF2-40B4-BE49-F238E27FC236}">
                  <a16:creationId xmlns:a16="http://schemas.microsoft.com/office/drawing/2014/main" id="{0EFAA835-7B54-3F81-A49A-FFEACBE9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808"/>
              <a:ext cx="86" cy="49"/>
            </a:xfrm>
            <a:custGeom>
              <a:avLst/>
              <a:gdLst>
                <a:gd name="T0" fmla="*/ 0 w 81"/>
                <a:gd name="T1" fmla="*/ 17 h 46"/>
                <a:gd name="T2" fmla="*/ 22 w 81"/>
                <a:gd name="T3" fmla="*/ 15 h 46"/>
                <a:gd name="T4" fmla="*/ 57 w 81"/>
                <a:gd name="T5" fmla="*/ 14 h 46"/>
                <a:gd name="T6" fmla="*/ 81 w 81"/>
                <a:gd name="T7" fmla="*/ 18 h 46"/>
                <a:gd name="T8" fmla="*/ 46 w 81"/>
                <a:gd name="T9" fmla="*/ 33 h 46"/>
                <a:gd name="T10" fmla="*/ 36 w 81"/>
                <a:gd name="T11" fmla="*/ 33 h 46"/>
                <a:gd name="T12" fmla="*/ 0 w 81"/>
                <a:gd name="T13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0" y="17"/>
                  </a:moveTo>
                  <a:cubicBezTo>
                    <a:pt x="7" y="9"/>
                    <a:pt x="12" y="2"/>
                    <a:pt x="22" y="15"/>
                  </a:cubicBezTo>
                  <a:cubicBezTo>
                    <a:pt x="32" y="27"/>
                    <a:pt x="48" y="25"/>
                    <a:pt x="57" y="14"/>
                  </a:cubicBezTo>
                  <a:cubicBezTo>
                    <a:pt x="69" y="0"/>
                    <a:pt x="74" y="8"/>
                    <a:pt x="81" y="18"/>
                  </a:cubicBezTo>
                  <a:cubicBezTo>
                    <a:pt x="73" y="32"/>
                    <a:pt x="65" y="44"/>
                    <a:pt x="46" y="33"/>
                  </a:cubicBezTo>
                  <a:cubicBezTo>
                    <a:pt x="43" y="31"/>
                    <a:pt x="39" y="31"/>
                    <a:pt x="36" y="33"/>
                  </a:cubicBezTo>
                  <a:cubicBezTo>
                    <a:pt x="17" y="46"/>
                    <a:pt x="8" y="34"/>
                    <a:pt x="0" y="17"/>
                  </a:cubicBezTo>
                  <a:close/>
                </a:path>
              </a:pathLst>
            </a:custGeom>
            <a:solidFill>
              <a:srgbClr val="F2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4" name="Freeform 163">
              <a:extLst>
                <a:ext uri="{FF2B5EF4-FFF2-40B4-BE49-F238E27FC236}">
                  <a16:creationId xmlns:a16="http://schemas.microsoft.com/office/drawing/2014/main" id="{96266E9D-75DA-05DD-F1CB-980641DE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390"/>
              <a:ext cx="47" cy="44"/>
            </a:xfrm>
            <a:custGeom>
              <a:avLst/>
              <a:gdLst>
                <a:gd name="T0" fmla="*/ 40 w 45"/>
                <a:gd name="T1" fmla="*/ 0 h 41"/>
                <a:gd name="T2" fmla="*/ 45 w 45"/>
                <a:gd name="T3" fmla="*/ 13 h 41"/>
                <a:gd name="T4" fmla="*/ 41 w 45"/>
                <a:gd name="T5" fmla="*/ 19 h 41"/>
                <a:gd name="T6" fmla="*/ 4 w 45"/>
                <a:gd name="T7" fmla="*/ 19 h 41"/>
                <a:gd name="T8" fmla="*/ 0 w 45"/>
                <a:gd name="T9" fmla="*/ 12 h 41"/>
                <a:gd name="T10" fmla="*/ 5 w 45"/>
                <a:gd name="T11" fmla="*/ 0 h 41"/>
                <a:gd name="T12" fmla="*/ 40 w 45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1">
                  <a:moveTo>
                    <a:pt x="40" y="0"/>
                  </a:moveTo>
                  <a:cubicBezTo>
                    <a:pt x="41" y="4"/>
                    <a:pt x="40" y="10"/>
                    <a:pt x="45" y="13"/>
                  </a:cubicBezTo>
                  <a:cubicBezTo>
                    <a:pt x="44" y="15"/>
                    <a:pt x="42" y="17"/>
                    <a:pt x="41" y="19"/>
                  </a:cubicBezTo>
                  <a:cubicBezTo>
                    <a:pt x="27" y="41"/>
                    <a:pt x="18" y="41"/>
                    <a:pt x="4" y="19"/>
                  </a:cubicBezTo>
                  <a:cubicBezTo>
                    <a:pt x="3" y="17"/>
                    <a:pt x="1" y="14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16" y="5"/>
                    <a:pt x="28" y="6"/>
                    <a:pt x="40" y="0"/>
                  </a:cubicBezTo>
                  <a:close/>
                </a:path>
              </a:pathLst>
            </a:custGeom>
            <a:solidFill>
              <a:srgbClr val="EA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5" name="Freeform 164">
              <a:extLst>
                <a:ext uri="{FF2B5EF4-FFF2-40B4-BE49-F238E27FC236}">
                  <a16:creationId xmlns:a16="http://schemas.microsoft.com/office/drawing/2014/main" id="{8FFBC066-C858-8E51-18C1-B6B16671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92"/>
              <a:ext cx="90" cy="39"/>
            </a:xfrm>
            <a:custGeom>
              <a:avLst/>
              <a:gdLst>
                <a:gd name="T0" fmla="*/ 77 w 85"/>
                <a:gd name="T1" fmla="*/ 20 h 37"/>
                <a:gd name="T2" fmla="*/ 64 w 85"/>
                <a:gd name="T3" fmla="*/ 27 h 37"/>
                <a:gd name="T4" fmla="*/ 85 w 85"/>
                <a:gd name="T5" fmla="*/ 37 h 37"/>
                <a:gd name="T6" fmla="*/ 14 w 85"/>
                <a:gd name="T7" fmla="*/ 36 h 37"/>
                <a:gd name="T8" fmla="*/ 0 w 85"/>
                <a:gd name="T9" fmla="*/ 24 h 37"/>
                <a:gd name="T10" fmla="*/ 9 w 85"/>
                <a:gd name="T11" fmla="*/ 12 h 37"/>
                <a:gd name="T12" fmla="*/ 65 w 85"/>
                <a:gd name="T13" fmla="*/ 15 h 37"/>
                <a:gd name="T14" fmla="*/ 77 w 85"/>
                <a:gd name="T1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37">
                  <a:moveTo>
                    <a:pt x="77" y="20"/>
                  </a:moveTo>
                  <a:cubicBezTo>
                    <a:pt x="74" y="26"/>
                    <a:pt x="67" y="22"/>
                    <a:pt x="64" y="27"/>
                  </a:cubicBezTo>
                  <a:cubicBezTo>
                    <a:pt x="69" y="36"/>
                    <a:pt x="79" y="29"/>
                    <a:pt x="85" y="37"/>
                  </a:cubicBezTo>
                  <a:cubicBezTo>
                    <a:pt x="61" y="26"/>
                    <a:pt x="37" y="32"/>
                    <a:pt x="14" y="36"/>
                  </a:cubicBezTo>
                  <a:cubicBezTo>
                    <a:pt x="6" y="37"/>
                    <a:pt x="1" y="32"/>
                    <a:pt x="0" y="24"/>
                  </a:cubicBezTo>
                  <a:cubicBezTo>
                    <a:pt x="3" y="20"/>
                    <a:pt x="6" y="16"/>
                    <a:pt x="9" y="12"/>
                  </a:cubicBezTo>
                  <a:cubicBezTo>
                    <a:pt x="28" y="0"/>
                    <a:pt x="46" y="13"/>
                    <a:pt x="65" y="15"/>
                  </a:cubicBezTo>
                  <a:cubicBezTo>
                    <a:pt x="69" y="17"/>
                    <a:pt x="73" y="19"/>
                    <a:pt x="77" y="20"/>
                  </a:cubicBezTo>
                  <a:close/>
                </a:path>
              </a:pathLst>
            </a:custGeom>
            <a:solidFill>
              <a:srgbClr val="BF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6" name="Freeform 165">
              <a:extLst>
                <a:ext uri="{FF2B5EF4-FFF2-40B4-BE49-F238E27FC236}">
                  <a16:creationId xmlns:a16="http://schemas.microsoft.com/office/drawing/2014/main" id="{C25090C0-207D-57EF-8C5E-1A111DE4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80"/>
              <a:ext cx="60" cy="32"/>
            </a:xfrm>
            <a:custGeom>
              <a:avLst/>
              <a:gdLst>
                <a:gd name="T0" fmla="*/ 56 w 56"/>
                <a:gd name="T1" fmla="*/ 26 h 30"/>
                <a:gd name="T2" fmla="*/ 0 w 56"/>
                <a:gd name="T3" fmla="*/ 23 h 30"/>
                <a:gd name="T4" fmla="*/ 38 w 56"/>
                <a:gd name="T5" fmla="*/ 15 h 30"/>
                <a:gd name="T6" fmla="*/ 56 w 56"/>
                <a:gd name="T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0">
                  <a:moveTo>
                    <a:pt x="56" y="26"/>
                  </a:moveTo>
                  <a:cubicBezTo>
                    <a:pt x="37" y="30"/>
                    <a:pt x="19" y="23"/>
                    <a:pt x="0" y="23"/>
                  </a:cubicBezTo>
                  <a:cubicBezTo>
                    <a:pt x="14" y="1"/>
                    <a:pt x="19" y="0"/>
                    <a:pt x="38" y="15"/>
                  </a:cubicBezTo>
                  <a:cubicBezTo>
                    <a:pt x="43" y="19"/>
                    <a:pt x="50" y="22"/>
                    <a:pt x="56" y="26"/>
                  </a:cubicBezTo>
                  <a:close/>
                </a:path>
              </a:pathLst>
            </a:custGeom>
            <a:solidFill>
              <a:srgbClr val="F8E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7" name="Freeform 166">
              <a:extLst>
                <a:ext uri="{FF2B5EF4-FFF2-40B4-BE49-F238E27FC236}">
                  <a16:creationId xmlns:a16="http://schemas.microsoft.com/office/drawing/2014/main" id="{25CBA3C9-0374-2889-7CFD-E209A1436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754"/>
              <a:ext cx="24" cy="12"/>
            </a:xfrm>
            <a:custGeom>
              <a:avLst/>
              <a:gdLst>
                <a:gd name="T0" fmla="*/ 0 w 23"/>
                <a:gd name="T1" fmla="*/ 4 h 11"/>
                <a:gd name="T2" fmla="*/ 23 w 23"/>
                <a:gd name="T3" fmla="*/ 3 h 11"/>
                <a:gd name="T4" fmla="*/ 0 w 2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1">
                  <a:moveTo>
                    <a:pt x="0" y="4"/>
                  </a:moveTo>
                  <a:cubicBezTo>
                    <a:pt x="8" y="0"/>
                    <a:pt x="14" y="0"/>
                    <a:pt x="23" y="3"/>
                  </a:cubicBezTo>
                  <a:cubicBezTo>
                    <a:pt x="15" y="11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D58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8" name="Freeform 167">
              <a:extLst>
                <a:ext uri="{FF2B5EF4-FFF2-40B4-BE49-F238E27FC236}">
                  <a16:creationId xmlns:a16="http://schemas.microsoft.com/office/drawing/2014/main" id="{9275E325-FFED-F618-8833-50699F1B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65"/>
              <a:ext cx="58" cy="99"/>
            </a:xfrm>
            <a:custGeom>
              <a:avLst/>
              <a:gdLst>
                <a:gd name="T0" fmla="*/ 46 w 55"/>
                <a:gd name="T1" fmla="*/ 89 h 93"/>
                <a:gd name="T2" fmla="*/ 29 w 55"/>
                <a:gd name="T3" fmla="*/ 93 h 93"/>
                <a:gd name="T4" fmla="*/ 19 w 55"/>
                <a:gd name="T5" fmla="*/ 89 h 93"/>
                <a:gd name="T6" fmla="*/ 2 w 55"/>
                <a:gd name="T7" fmla="*/ 15 h 93"/>
                <a:gd name="T8" fmla="*/ 13 w 55"/>
                <a:gd name="T9" fmla="*/ 13 h 93"/>
                <a:gd name="T10" fmla="*/ 46 w 55"/>
                <a:gd name="T11" fmla="*/ 57 h 93"/>
                <a:gd name="T12" fmla="*/ 46 w 55"/>
                <a:gd name="T13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3">
                  <a:moveTo>
                    <a:pt x="46" y="89"/>
                  </a:moveTo>
                  <a:cubicBezTo>
                    <a:pt x="40" y="88"/>
                    <a:pt x="35" y="90"/>
                    <a:pt x="29" y="93"/>
                  </a:cubicBezTo>
                  <a:cubicBezTo>
                    <a:pt x="25" y="93"/>
                    <a:pt x="21" y="93"/>
                    <a:pt x="19" y="89"/>
                  </a:cubicBezTo>
                  <a:cubicBezTo>
                    <a:pt x="8" y="65"/>
                    <a:pt x="0" y="41"/>
                    <a:pt x="2" y="15"/>
                  </a:cubicBezTo>
                  <a:cubicBezTo>
                    <a:pt x="3" y="0"/>
                    <a:pt x="9" y="13"/>
                    <a:pt x="13" y="13"/>
                  </a:cubicBezTo>
                  <a:cubicBezTo>
                    <a:pt x="22" y="29"/>
                    <a:pt x="30" y="46"/>
                    <a:pt x="46" y="57"/>
                  </a:cubicBezTo>
                  <a:cubicBezTo>
                    <a:pt x="51" y="67"/>
                    <a:pt x="55" y="78"/>
                    <a:pt x="46" y="89"/>
                  </a:cubicBezTo>
                  <a:close/>
                </a:path>
              </a:pathLst>
            </a:custGeom>
            <a:solidFill>
              <a:srgbClr val="ED7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9" name="Freeform 168">
              <a:extLst>
                <a:ext uri="{FF2B5EF4-FFF2-40B4-BE49-F238E27FC236}">
                  <a16:creationId xmlns:a16="http://schemas.microsoft.com/office/drawing/2014/main" id="{56EB25B1-9878-C2AB-8ECB-B0557BF1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626"/>
              <a:ext cx="79" cy="56"/>
            </a:xfrm>
            <a:custGeom>
              <a:avLst/>
              <a:gdLst>
                <a:gd name="T0" fmla="*/ 10 w 74"/>
                <a:gd name="T1" fmla="*/ 32 h 53"/>
                <a:gd name="T2" fmla="*/ 10 w 74"/>
                <a:gd name="T3" fmla="*/ 0 h 53"/>
                <a:gd name="T4" fmla="*/ 62 w 74"/>
                <a:gd name="T5" fmla="*/ 0 h 53"/>
                <a:gd name="T6" fmla="*/ 62 w 74"/>
                <a:gd name="T7" fmla="*/ 32 h 53"/>
                <a:gd name="T8" fmla="*/ 54 w 74"/>
                <a:gd name="T9" fmla="*/ 43 h 53"/>
                <a:gd name="T10" fmla="*/ 22 w 74"/>
                <a:gd name="T11" fmla="*/ 43 h 53"/>
                <a:gd name="T12" fmla="*/ 10 w 74"/>
                <a:gd name="T13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53">
                  <a:moveTo>
                    <a:pt x="10" y="32"/>
                  </a:moveTo>
                  <a:cubicBezTo>
                    <a:pt x="10" y="21"/>
                    <a:pt x="10" y="10"/>
                    <a:pt x="10" y="0"/>
                  </a:cubicBezTo>
                  <a:cubicBezTo>
                    <a:pt x="27" y="12"/>
                    <a:pt x="45" y="10"/>
                    <a:pt x="62" y="0"/>
                  </a:cubicBezTo>
                  <a:cubicBezTo>
                    <a:pt x="62" y="11"/>
                    <a:pt x="62" y="21"/>
                    <a:pt x="62" y="32"/>
                  </a:cubicBezTo>
                  <a:cubicBezTo>
                    <a:pt x="63" y="38"/>
                    <a:pt x="74" y="50"/>
                    <a:pt x="54" y="43"/>
                  </a:cubicBezTo>
                  <a:cubicBezTo>
                    <a:pt x="44" y="40"/>
                    <a:pt x="28" y="40"/>
                    <a:pt x="22" y="43"/>
                  </a:cubicBezTo>
                  <a:cubicBezTo>
                    <a:pt x="0" y="53"/>
                    <a:pt x="13" y="36"/>
                    <a:pt x="10" y="32"/>
                  </a:cubicBezTo>
                  <a:close/>
                </a:path>
              </a:pathLst>
            </a:custGeom>
            <a:solidFill>
              <a:srgbClr val="EAC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0" name="Freeform 169">
              <a:extLst>
                <a:ext uri="{FF2B5EF4-FFF2-40B4-BE49-F238E27FC236}">
                  <a16:creationId xmlns:a16="http://schemas.microsoft.com/office/drawing/2014/main" id="{1D35D48F-DC22-AD72-E903-6A2D0CFA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486"/>
              <a:ext cx="138" cy="72"/>
            </a:xfrm>
            <a:custGeom>
              <a:avLst/>
              <a:gdLst>
                <a:gd name="T0" fmla="*/ 2 w 130"/>
                <a:gd name="T1" fmla="*/ 53 h 68"/>
                <a:gd name="T2" fmla="*/ 3 w 130"/>
                <a:gd name="T3" fmla="*/ 48 h 68"/>
                <a:gd name="T4" fmla="*/ 70 w 130"/>
                <a:gd name="T5" fmla="*/ 25 h 68"/>
                <a:gd name="T6" fmla="*/ 107 w 130"/>
                <a:gd name="T7" fmla="*/ 0 h 68"/>
                <a:gd name="T8" fmla="*/ 126 w 130"/>
                <a:gd name="T9" fmla="*/ 30 h 68"/>
                <a:gd name="T10" fmla="*/ 114 w 130"/>
                <a:gd name="T11" fmla="*/ 40 h 68"/>
                <a:gd name="T12" fmla="*/ 107 w 130"/>
                <a:gd name="T13" fmla="*/ 30 h 68"/>
                <a:gd name="T14" fmla="*/ 86 w 130"/>
                <a:gd name="T15" fmla="*/ 29 h 68"/>
                <a:gd name="T16" fmla="*/ 16 w 130"/>
                <a:gd name="T17" fmla="*/ 68 h 68"/>
                <a:gd name="T18" fmla="*/ 2 w 130"/>
                <a:gd name="T19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68">
                  <a:moveTo>
                    <a:pt x="2" y="53"/>
                  </a:moveTo>
                  <a:cubicBezTo>
                    <a:pt x="2" y="51"/>
                    <a:pt x="3" y="50"/>
                    <a:pt x="3" y="48"/>
                  </a:cubicBezTo>
                  <a:cubicBezTo>
                    <a:pt x="28" y="59"/>
                    <a:pt x="48" y="53"/>
                    <a:pt x="70" y="25"/>
                  </a:cubicBezTo>
                  <a:cubicBezTo>
                    <a:pt x="80" y="13"/>
                    <a:pt x="90" y="2"/>
                    <a:pt x="107" y="0"/>
                  </a:cubicBezTo>
                  <a:cubicBezTo>
                    <a:pt x="119" y="6"/>
                    <a:pt x="122" y="19"/>
                    <a:pt x="126" y="30"/>
                  </a:cubicBezTo>
                  <a:cubicBezTo>
                    <a:pt x="130" y="40"/>
                    <a:pt x="124" y="45"/>
                    <a:pt x="114" y="40"/>
                  </a:cubicBezTo>
                  <a:cubicBezTo>
                    <a:pt x="111" y="37"/>
                    <a:pt x="109" y="33"/>
                    <a:pt x="107" y="30"/>
                  </a:cubicBezTo>
                  <a:cubicBezTo>
                    <a:pt x="101" y="18"/>
                    <a:pt x="95" y="15"/>
                    <a:pt x="86" y="29"/>
                  </a:cubicBezTo>
                  <a:cubicBezTo>
                    <a:pt x="70" y="55"/>
                    <a:pt x="47" y="68"/>
                    <a:pt x="16" y="68"/>
                  </a:cubicBezTo>
                  <a:cubicBezTo>
                    <a:pt x="5" y="68"/>
                    <a:pt x="0" y="64"/>
                    <a:pt x="2" y="53"/>
                  </a:cubicBezTo>
                  <a:close/>
                </a:path>
              </a:pathLst>
            </a:custGeom>
            <a:solidFill>
              <a:srgbClr val="ED7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1" name="Freeform 170">
              <a:extLst>
                <a:ext uri="{FF2B5EF4-FFF2-40B4-BE49-F238E27FC236}">
                  <a16:creationId xmlns:a16="http://schemas.microsoft.com/office/drawing/2014/main" id="{552B562E-CF25-0241-E783-66FC67B16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594"/>
              <a:ext cx="25" cy="13"/>
            </a:xfrm>
            <a:custGeom>
              <a:avLst/>
              <a:gdLst>
                <a:gd name="T0" fmla="*/ 24 w 24"/>
                <a:gd name="T1" fmla="*/ 4 h 12"/>
                <a:gd name="T2" fmla="*/ 0 w 24"/>
                <a:gd name="T3" fmla="*/ 3 h 12"/>
                <a:gd name="T4" fmla="*/ 24 w 2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2">
                  <a:moveTo>
                    <a:pt x="24" y="4"/>
                  </a:moveTo>
                  <a:cubicBezTo>
                    <a:pt x="15" y="12"/>
                    <a:pt x="8" y="12"/>
                    <a:pt x="0" y="3"/>
                  </a:cubicBezTo>
                  <a:cubicBezTo>
                    <a:pt x="9" y="0"/>
                    <a:pt x="15" y="1"/>
                    <a:pt x="24" y="4"/>
                  </a:cubicBezTo>
                  <a:close/>
                </a:path>
              </a:pathLst>
            </a:custGeom>
            <a:solidFill>
              <a:srgbClr val="D68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2" name="Freeform 171">
              <a:extLst>
                <a:ext uri="{FF2B5EF4-FFF2-40B4-BE49-F238E27FC236}">
                  <a16:creationId xmlns:a16="http://schemas.microsoft.com/office/drawing/2014/main" id="{B5AAC6B7-F509-5918-2CFD-91495F80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67"/>
              <a:ext cx="122" cy="88"/>
            </a:xfrm>
            <a:custGeom>
              <a:avLst/>
              <a:gdLst>
                <a:gd name="T0" fmla="*/ 115 w 115"/>
                <a:gd name="T1" fmla="*/ 18 h 83"/>
                <a:gd name="T2" fmla="*/ 47 w 115"/>
                <a:gd name="T3" fmla="*/ 75 h 83"/>
                <a:gd name="T4" fmla="*/ 11 w 115"/>
                <a:gd name="T5" fmla="*/ 66 h 83"/>
                <a:gd name="T6" fmla="*/ 59 w 115"/>
                <a:gd name="T7" fmla="*/ 2 h 83"/>
                <a:gd name="T8" fmla="*/ 79 w 115"/>
                <a:gd name="T9" fmla="*/ 2 h 83"/>
                <a:gd name="T10" fmla="*/ 115 w 115"/>
                <a:gd name="T11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83">
                  <a:moveTo>
                    <a:pt x="115" y="18"/>
                  </a:moveTo>
                  <a:cubicBezTo>
                    <a:pt x="88" y="32"/>
                    <a:pt x="76" y="62"/>
                    <a:pt x="47" y="75"/>
                  </a:cubicBezTo>
                  <a:cubicBezTo>
                    <a:pt x="29" y="83"/>
                    <a:pt x="20" y="82"/>
                    <a:pt x="11" y="66"/>
                  </a:cubicBezTo>
                  <a:cubicBezTo>
                    <a:pt x="0" y="33"/>
                    <a:pt x="23" y="3"/>
                    <a:pt x="59" y="2"/>
                  </a:cubicBezTo>
                  <a:cubicBezTo>
                    <a:pt x="65" y="2"/>
                    <a:pt x="72" y="2"/>
                    <a:pt x="79" y="2"/>
                  </a:cubicBezTo>
                  <a:cubicBezTo>
                    <a:pt x="94" y="0"/>
                    <a:pt x="106" y="6"/>
                    <a:pt x="115" y="18"/>
                  </a:cubicBezTo>
                  <a:close/>
                </a:path>
              </a:pathLst>
            </a:custGeom>
            <a:solidFill>
              <a:srgbClr val="EE7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3" name="Freeform 172">
              <a:extLst>
                <a:ext uri="{FF2B5EF4-FFF2-40B4-BE49-F238E27FC236}">
                  <a16:creationId xmlns:a16="http://schemas.microsoft.com/office/drawing/2014/main" id="{8BB69E8C-07CA-0610-8541-0A7A3AD94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62"/>
              <a:ext cx="21" cy="13"/>
            </a:xfrm>
            <a:custGeom>
              <a:avLst/>
              <a:gdLst>
                <a:gd name="T0" fmla="*/ 20 w 20"/>
                <a:gd name="T1" fmla="*/ 6 h 12"/>
                <a:gd name="T2" fmla="*/ 0 w 20"/>
                <a:gd name="T3" fmla="*/ 6 h 12"/>
                <a:gd name="T4" fmla="*/ 20 w 20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6"/>
                  </a:moveTo>
                  <a:cubicBezTo>
                    <a:pt x="13" y="12"/>
                    <a:pt x="6" y="12"/>
                    <a:pt x="0" y="6"/>
                  </a:cubicBezTo>
                  <a:cubicBezTo>
                    <a:pt x="6" y="0"/>
                    <a:pt x="13" y="0"/>
                    <a:pt x="20" y="6"/>
                  </a:cubicBezTo>
                  <a:close/>
                </a:path>
              </a:pathLst>
            </a:custGeom>
            <a:solidFill>
              <a:srgbClr val="ED7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4" name="Freeform 173">
              <a:extLst>
                <a:ext uri="{FF2B5EF4-FFF2-40B4-BE49-F238E27FC236}">
                  <a16:creationId xmlns:a16="http://schemas.microsoft.com/office/drawing/2014/main" id="{B2288C87-538E-2858-D753-9027D2CC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362"/>
              <a:ext cx="28" cy="9"/>
            </a:xfrm>
            <a:custGeom>
              <a:avLst/>
              <a:gdLst>
                <a:gd name="T0" fmla="*/ 26 w 26"/>
                <a:gd name="T1" fmla="*/ 0 h 9"/>
                <a:gd name="T2" fmla="*/ 0 w 26"/>
                <a:gd name="T3" fmla="*/ 0 h 9"/>
                <a:gd name="T4" fmla="*/ 26 w 2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9">
                  <a:moveTo>
                    <a:pt x="26" y="0"/>
                  </a:moveTo>
                  <a:cubicBezTo>
                    <a:pt x="15" y="9"/>
                    <a:pt x="8" y="9"/>
                    <a:pt x="0" y="0"/>
                  </a:cubicBezTo>
                  <a:cubicBezTo>
                    <a:pt x="8" y="0"/>
                    <a:pt x="15" y="0"/>
                    <a:pt x="26" y="0"/>
                  </a:cubicBezTo>
                  <a:close/>
                </a:path>
              </a:pathLst>
            </a:custGeom>
            <a:solidFill>
              <a:srgbClr val="DD8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5" name="Freeform 174">
              <a:extLst>
                <a:ext uri="{FF2B5EF4-FFF2-40B4-BE49-F238E27FC236}">
                  <a16:creationId xmlns:a16="http://schemas.microsoft.com/office/drawing/2014/main" id="{A73FCDD8-6710-48CF-738C-5C2E9C386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715"/>
              <a:ext cx="26" cy="18"/>
            </a:xfrm>
            <a:custGeom>
              <a:avLst/>
              <a:gdLst>
                <a:gd name="T0" fmla="*/ 24 w 24"/>
                <a:gd name="T1" fmla="*/ 3 h 17"/>
                <a:gd name="T2" fmla="*/ 0 w 24"/>
                <a:gd name="T3" fmla="*/ 7 h 17"/>
                <a:gd name="T4" fmla="*/ 24 w 24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3"/>
                  </a:moveTo>
                  <a:cubicBezTo>
                    <a:pt x="16" y="15"/>
                    <a:pt x="10" y="17"/>
                    <a:pt x="0" y="7"/>
                  </a:cubicBezTo>
                  <a:cubicBezTo>
                    <a:pt x="8" y="0"/>
                    <a:pt x="15" y="3"/>
                    <a:pt x="24" y="3"/>
                  </a:cubicBezTo>
                  <a:close/>
                </a:path>
              </a:pathLst>
            </a:custGeom>
            <a:solidFill>
              <a:srgbClr val="C0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6" name="Freeform 175">
              <a:extLst>
                <a:ext uri="{FF2B5EF4-FFF2-40B4-BE49-F238E27FC236}">
                  <a16:creationId xmlns:a16="http://schemas.microsoft.com/office/drawing/2014/main" id="{34790140-18C7-DB66-F54A-EF7B519C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2299"/>
              <a:ext cx="34" cy="21"/>
            </a:xfrm>
            <a:custGeom>
              <a:avLst/>
              <a:gdLst>
                <a:gd name="T0" fmla="*/ 18 w 32"/>
                <a:gd name="T1" fmla="*/ 4 h 20"/>
                <a:gd name="T2" fmla="*/ 32 w 32"/>
                <a:gd name="T3" fmla="*/ 9 h 20"/>
                <a:gd name="T4" fmla="*/ 16 w 32"/>
                <a:gd name="T5" fmla="*/ 20 h 20"/>
                <a:gd name="T6" fmla="*/ 1 w 32"/>
                <a:gd name="T7" fmla="*/ 9 h 20"/>
                <a:gd name="T8" fmla="*/ 18 w 32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18" y="4"/>
                  </a:moveTo>
                  <a:cubicBezTo>
                    <a:pt x="23" y="5"/>
                    <a:pt x="32" y="1"/>
                    <a:pt x="32" y="9"/>
                  </a:cubicBezTo>
                  <a:cubicBezTo>
                    <a:pt x="32" y="17"/>
                    <a:pt x="24" y="20"/>
                    <a:pt x="16" y="20"/>
                  </a:cubicBezTo>
                  <a:cubicBezTo>
                    <a:pt x="8" y="20"/>
                    <a:pt x="0" y="16"/>
                    <a:pt x="1" y="9"/>
                  </a:cubicBezTo>
                  <a:cubicBezTo>
                    <a:pt x="2" y="0"/>
                    <a:pt x="12" y="6"/>
                    <a:pt x="18" y="4"/>
                  </a:cubicBezTo>
                  <a:close/>
                </a:path>
              </a:pathLst>
            </a:custGeom>
            <a:solidFill>
              <a:srgbClr val="FFF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7" name="Freeform 176">
              <a:extLst>
                <a:ext uri="{FF2B5EF4-FFF2-40B4-BE49-F238E27FC236}">
                  <a16:creationId xmlns:a16="http://schemas.microsoft.com/office/drawing/2014/main" id="{882EADB6-417A-5C01-B183-89AB6D3C1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846"/>
              <a:ext cx="50" cy="29"/>
            </a:xfrm>
            <a:custGeom>
              <a:avLst/>
              <a:gdLst>
                <a:gd name="T0" fmla="*/ 24 w 47"/>
                <a:gd name="T1" fmla="*/ 7 h 28"/>
                <a:gd name="T2" fmla="*/ 46 w 47"/>
                <a:gd name="T3" fmla="*/ 13 h 28"/>
                <a:gd name="T4" fmla="*/ 22 w 47"/>
                <a:gd name="T5" fmla="*/ 27 h 28"/>
                <a:gd name="T6" fmla="*/ 2 w 47"/>
                <a:gd name="T7" fmla="*/ 14 h 28"/>
                <a:gd name="T8" fmla="*/ 24 w 47"/>
                <a:gd name="T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4" y="7"/>
                  </a:moveTo>
                  <a:cubicBezTo>
                    <a:pt x="32" y="10"/>
                    <a:pt x="45" y="2"/>
                    <a:pt x="46" y="13"/>
                  </a:cubicBezTo>
                  <a:cubicBezTo>
                    <a:pt x="47" y="26"/>
                    <a:pt x="33" y="27"/>
                    <a:pt x="22" y="27"/>
                  </a:cubicBezTo>
                  <a:cubicBezTo>
                    <a:pt x="12" y="28"/>
                    <a:pt x="0" y="25"/>
                    <a:pt x="2" y="14"/>
                  </a:cubicBezTo>
                  <a:cubicBezTo>
                    <a:pt x="3" y="0"/>
                    <a:pt x="17" y="11"/>
                    <a:pt x="24" y="7"/>
                  </a:cubicBezTo>
                  <a:close/>
                </a:path>
              </a:pathLst>
            </a:custGeom>
            <a:solidFill>
              <a:srgbClr val="FFF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8" name="Freeform 177">
              <a:extLst>
                <a:ext uri="{FF2B5EF4-FFF2-40B4-BE49-F238E27FC236}">
                  <a16:creationId xmlns:a16="http://schemas.microsoft.com/office/drawing/2014/main" id="{1BCD22DD-9D17-548D-819C-6D32FBE83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799"/>
              <a:ext cx="36" cy="21"/>
            </a:xfrm>
            <a:custGeom>
              <a:avLst/>
              <a:gdLst>
                <a:gd name="T0" fmla="*/ 34 w 34"/>
                <a:gd name="T1" fmla="*/ 6 h 20"/>
                <a:gd name="T2" fmla="*/ 0 w 34"/>
                <a:gd name="T3" fmla="*/ 7 h 20"/>
                <a:gd name="T4" fmla="*/ 34 w 34"/>
                <a:gd name="T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0">
                  <a:moveTo>
                    <a:pt x="34" y="6"/>
                  </a:moveTo>
                  <a:cubicBezTo>
                    <a:pt x="17" y="20"/>
                    <a:pt x="17" y="20"/>
                    <a:pt x="0" y="7"/>
                  </a:cubicBezTo>
                  <a:cubicBezTo>
                    <a:pt x="12" y="0"/>
                    <a:pt x="23" y="4"/>
                    <a:pt x="34" y="6"/>
                  </a:cubicBezTo>
                  <a:close/>
                </a:path>
              </a:pathLst>
            </a:custGeom>
            <a:solidFill>
              <a:srgbClr val="C9B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9" name="Freeform 178">
              <a:extLst>
                <a:ext uri="{FF2B5EF4-FFF2-40B4-BE49-F238E27FC236}">
                  <a16:creationId xmlns:a16="http://schemas.microsoft.com/office/drawing/2014/main" id="{433AC785-CDF6-7A98-73C5-460638D26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164"/>
              <a:ext cx="126" cy="111"/>
            </a:xfrm>
            <a:custGeom>
              <a:avLst/>
              <a:gdLst>
                <a:gd name="T0" fmla="*/ 76 w 118"/>
                <a:gd name="T1" fmla="*/ 87 h 104"/>
                <a:gd name="T2" fmla="*/ 43 w 118"/>
                <a:gd name="T3" fmla="*/ 87 h 104"/>
                <a:gd name="T4" fmla="*/ 34 w 118"/>
                <a:gd name="T5" fmla="*/ 70 h 104"/>
                <a:gd name="T6" fmla="*/ 5 w 118"/>
                <a:gd name="T7" fmla="*/ 26 h 104"/>
                <a:gd name="T8" fmla="*/ 29 w 118"/>
                <a:gd name="T9" fmla="*/ 5 h 104"/>
                <a:gd name="T10" fmla="*/ 88 w 118"/>
                <a:gd name="T11" fmla="*/ 4 h 104"/>
                <a:gd name="T12" fmla="*/ 115 w 118"/>
                <a:gd name="T13" fmla="*/ 15 h 104"/>
                <a:gd name="T14" fmla="*/ 109 w 118"/>
                <a:gd name="T15" fmla="*/ 34 h 104"/>
                <a:gd name="T16" fmla="*/ 78 w 118"/>
                <a:gd name="T17" fmla="*/ 76 h 104"/>
                <a:gd name="T18" fmla="*/ 76 w 118"/>
                <a:gd name="T19" fmla="*/ 8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04">
                  <a:moveTo>
                    <a:pt x="76" y="87"/>
                  </a:moveTo>
                  <a:cubicBezTo>
                    <a:pt x="65" y="100"/>
                    <a:pt x="54" y="104"/>
                    <a:pt x="43" y="87"/>
                  </a:cubicBezTo>
                  <a:cubicBezTo>
                    <a:pt x="44" y="79"/>
                    <a:pt x="40" y="74"/>
                    <a:pt x="34" y="70"/>
                  </a:cubicBezTo>
                  <a:cubicBezTo>
                    <a:pt x="19" y="59"/>
                    <a:pt x="15" y="41"/>
                    <a:pt x="5" y="26"/>
                  </a:cubicBezTo>
                  <a:cubicBezTo>
                    <a:pt x="0" y="17"/>
                    <a:pt x="15" y="4"/>
                    <a:pt x="29" y="5"/>
                  </a:cubicBezTo>
                  <a:cubicBezTo>
                    <a:pt x="48" y="7"/>
                    <a:pt x="68" y="9"/>
                    <a:pt x="88" y="4"/>
                  </a:cubicBezTo>
                  <a:cubicBezTo>
                    <a:pt x="100" y="0"/>
                    <a:pt x="105" y="14"/>
                    <a:pt x="115" y="15"/>
                  </a:cubicBezTo>
                  <a:cubicBezTo>
                    <a:pt x="118" y="16"/>
                    <a:pt x="112" y="28"/>
                    <a:pt x="109" y="34"/>
                  </a:cubicBezTo>
                  <a:cubicBezTo>
                    <a:pt x="100" y="49"/>
                    <a:pt x="93" y="65"/>
                    <a:pt x="78" y="76"/>
                  </a:cubicBezTo>
                  <a:cubicBezTo>
                    <a:pt x="76" y="77"/>
                    <a:pt x="77" y="83"/>
                    <a:pt x="76" y="87"/>
                  </a:cubicBezTo>
                  <a:close/>
                </a:path>
              </a:pathLst>
            </a:custGeom>
            <a:solidFill>
              <a:srgbClr val="FAD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0" name="Freeform 179">
              <a:extLst>
                <a:ext uri="{FF2B5EF4-FFF2-40B4-BE49-F238E27FC236}">
                  <a16:creationId xmlns:a16="http://schemas.microsoft.com/office/drawing/2014/main" id="{3B31521F-670C-9432-A064-3E1920FC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431"/>
              <a:ext cx="27" cy="11"/>
            </a:xfrm>
            <a:custGeom>
              <a:avLst/>
              <a:gdLst>
                <a:gd name="T0" fmla="*/ 25 w 25"/>
                <a:gd name="T1" fmla="*/ 9 h 11"/>
                <a:gd name="T2" fmla="*/ 0 w 25"/>
                <a:gd name="T3" fmla="*/ 9 h 11"/>
                <a:gd name="T4" fmla="*/ 25 w 25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25" y="9"/>
                  </a:moveTo>
                  <a:cubicBezTo>
                    <a:pt x="16" y="11"/>
                    <a:pt x="9" y="11"/>
                    <a:pt x="0" y="9"/>
                  </a:cubicBezTo>
                  <a:cubicBezTo>
                    <a:pt x="9" y="1"/>
                    <a:pt x="16" y="0"/>
                    <a:pt x="25" y="9"/>
                  </a:cubicBezTo>
                  <a:close/>
                </a:path>
              </a:pathLst>
            </a:custGeom>
            <a:solidFill>
              <a:srgbClr val="AB8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1" name="Freeform 180">
              <a:extLst>
                <a:ext uri="{FF2B5EF4-FFF2-40B4-BE49-F238E27FC236}">
                  <a16:creationId xmlns:a16="http://schemas.microsoft.com/office/drawing/2014/main" id="{E2DFAF86-328E-05AF-58F1-E2C8B8995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431"/>
              <a:ext cx="27" cy="9"/>
            </a:xfrm>
            <a:custGeom>
              <a:avLst/>
              <a:gdLst>
                <a:gd name="T0" fmla="*/ 26 w 26"/>
                <a:gd name="T1" fmla="*/ 9 h 9"/>
                <a:gd name="T2" fmla="*/ 0 w 26"/>
                <a:gd name="T3" fmla="*/ 9 h 9"/>
                <a:gd name="T4" fmla="*/ 26 w 2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9">
                  <a:moveTo>
                    <a:pt x="26" y="9"/>
                  </a:moveTo>
                  <a:cubicBezTo>
                    <a:pt x="16" y="9"/>
                    <a:pt x="10" y="9"/>
                    <a:pt x="0" y="9"/>
                  </a:cubicBezTo>
                  <a:cubicBezTo>
                    <a:pt x="9" y="1"/>
                    <a:pt x="15" y="0"/>
                    <a:pt x="26" y="9"/>
                  </a:cubicBezTo>
                  <a:close/>
                </a:path>
              </a:pathLst>
            </a:custGeom>
            <a:solidFill>
              <a:srgbClr val="A98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2" name="Freeform 181">
              <a:extLst>
                <a:ext uri="{FF2B5EF4-FFF2-40B4-BE49-F238E27FC236}">
                  <a16:creationId xmlns:a16="http://schemas.microsoft.com/office/drawing/2014/main" id="{F8B7789F-431F-5F46-A1AA-8BF43C5F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229"/>
              <a:ext cx="23" cy="17"/>
            </a:xfrm>
            <a:custGeom>
              <a:avLst/>
              <a:gdLst>
                <a:gd name="T0" fmla="*/ 22 w 22"/>
                <a:gd name="T1" fmla="*/ 5 h 16"/>
                <a:gd name="T2" fmla="*/ 2 w 22"/>
                <a:gd name="T3" fmla="*/ 10 h 16"/>
                <a:gd name="T4" fmla="*/ 0 w 22"/>
                <a:gd name="T5" fmla="*/ 4 h 16"/>
                <a:gd name="T6" fmla="*/ 22 w 22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22" y="5"/>
                  </a:moveTo>
                  <a:cubicBezTo>
                    <a:pt x="15" y="13"/>
                    <a:pt x="9" y="16"/>
                    <a:pt x="2" y="10"/>
                  </a:cubicBezTo>
                  <a:cubicBezTo>
                    <a:pt x="1" y="9"/>
                    <a:pt x="0" y="4"/>
                    <a:pt x="0" y="4"/>
                  </a:cubicBezTo>
                  <a:cubicBezTo>
                    <a:pt x="7" y="1"/>
                    <a:pt x="13" y="0"/>
                    <a:pt x="22" y="5"/>
                  </a:cubicBezTo>
                  <a:close/>
                </a:path>
              </a:pathLst>
            </a:custGeom>
            <a:solidFill>
              <a:srgbClr val="E09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3" name="Freeform 182">
              <a:extLst>
                <a:ext uri="{FF2B5EF4-FFF2-40B4-BE49-F238E27FC236}">
                  <a16:creationId xmlns:a16="http://schemas.microsoft.com/office/drawing/2014/main" id="{B8738003-A8C5-2092-213A-BA827687D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674"/>
              <a:ext cx="42" cy="26"/>
            </a:xfrm>
            <a:custGeom>
              <a:avLst/>
              <a:gdLst>
                <a:gd name="T0" fmla="*/ 20 w 40"/>
                <a:gd name="T1" fmla="*/ 5 h 25"/>
                <a:gd name="T2" fmla="*/ 39 w 40"/>
                <a:gd name="T3" fmla="*/ 11 h 25"/>
                <a:gd name="T4" fmla="*/ 19 w 40"/>
                <a:gd name="T5" fmla="*/ 25 h 25"/>
                <a:gd name="T6" fmla="*/ 0 w 40"/>
                <a:gd name="T7" fmla="*/ 11 h 25"/>
                <a:gd name="T8" fmla="*/ 20 w 40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20" y="5"/>
                  </a:moveTo>
                  <a:cubicBezTo>
                    <a:pt x="26" y="8"/>
                    <a:pt x="39" y="0"/>
                    <a:pt x="39" y="11"/>
                  </a:cubicBezTo>
                  <a:cubicBezTo>
                    <a:pt x="40" y="19"/>
                    <a:pt x="29" y="25"/>
                    <a:pt x="19" y="25"/>
                  </a:cubicBezTo>
                  <a:cubicBezTo>
                    <a:pt x="9" y="24"/>
                    <a:pt x="0" y="19"/>
                    <a:pt x="0" y="11"/>
                  </a:cubicBezTo>
                  <a:cubicBezTo>
                    <a:pt x="1" y="0"/>
                    <a:pt x="13" y="8"/>
                    <a:pt x="20" y="5"/>
                  </a:cubicBezTo>
                  <a:close/>
                </a:path>
              </a:pathLst>
            </a:custGeom>
            <a:solidFill>
              <a:srgbClr val="FFF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4" name="Freeform 183">
              <a:extLst>
                <a:ext uri="{FF2B5EF4-FFF2-40B4-BE49-F238E27FC236}">
                  <a16:creationId xmlns:a16="http://schemas.microsoft.com/office/drawing/2014/main" id="{2DB264B8-5EAE-739A-9C99-B5753BCDC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215"/>
              <a:ext cx="30" cy="14"/>
            </a:xfrm>
            <a:custGeom>
              <a:avLst/>
              <a:gdLst>
                <a:gd name="T0" fmla="*/ 28 w 28"/>
                <a:gd name="T1" fmla="*/ 0 h 13"/>
                <a:gd name="T2" fmla="*/ 0 w 28"/>
                <a:gd name="T3" fmla="*/ 2 h 13"/>
                <a:gd name="T4" fmla="*/ 28 w 2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cubicBezTo>
                    <a:pt x="17" y="13"/>
                    <a:pt x="10" y="13"/>
                    <a:pt x="0" y="2"/>
                  </a:cubicBezTo>
                  <a:cubicBezTo>
                    <a:pt x="10" y="1"/>
                    <a:pt x="17" y="1"/>
                    <a:pt x="28" y="0"/>
                  </a:cubicBezTo>
                  <a:close/>
                </a:path>
              </a:pathLst>
            </a:custGeom>
            <a:solidFill>
              <a:srgbClr val="C18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5036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ipse 4"/>
          <p:cNvSpPr/>
          <p:nvPr/>
        </p:nvSpPr>
        <p:spPr>
          <a:xfrm>
            <a:off x="4720458" y="3554080"/>
            <a:ext cx="3675649" cy="51567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4" name="Google Shape;1996;p83"/>
          <p:cNvSpPr txBox="1">
            <a:spLocks noGrp="1"/>
          </p:cNvSpPr>
          <p:nvPr>
            <p:ph type="title"/>
          </p:nvPr>
        </p:nvSpPr>
        <p:spPr>
          <a:xfrm>
            <a:off x="713225" y="2841545"/>
            <a:ext cx="1924467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sz="4000" dirty="0">
                <a:cs typeface="B Nazanin" panose="00000700000000000000" pitchFamily="2" charset="-78"/>
              </a:rPr>
              <a:t>نتیجه</a:t>
            </a:r>
            <a:endParaRPr sz="4000" dirty="0">
              <a:cs typeface="B Nazanin" panose="00000700000000000000" pitchFamily="2" charset="-78"/>
            </a:endParaRPr>
          </a:p>
        </p:txBody>
      </p:sp>
      <p:sp>
        <p:nvSpPr>
          <p:cNvPr id="65" name="Google Shape;1997;p83"/>
          <p:cNvSpPr txBox="1">
            <a:spLocks/>
          </p:cNvSpPr>
          <p:nvPr/>
        </p:nvSpPr>
        <p:spPr>
          <a:xfrm>
            <a:off x="713225" y="2009920"/>
            <a:ext cx="1454100" cy="113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en" sz="6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66" name="Google Shape;1998;p83"/>
          <p:cNvSpPr txBox="1">
            <a:spLocks/>
          </p:cNvSpPr>
          <p:nvPr/>
        </p:nvSpPr>
        <p:spPr>
          <a:xfrm>
            <a:off x="713225" y="3530950"/>
            <a:ext cx="3197400" cy="7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269B6562-3280-9E0D-4927-EF4874D9CD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08550" y="1824038"/>
            <a:ext cx="3295650" cy="2266951"/>
            <a:chOff x="3092" y="1149"/>
            <a:chExt cx="2076" cy="142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0BB04E8-5CEE-C783-A876-71A4C9F7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006"/>
              <a:ext cx="1717" cy="571"/>
            </a:xfrm>
            <a:custGeom>
              <a:avLst/>
              <a:gdLst>
                <a:gd name="T0" fmla="*/ 338 w 803"/>
                <a:gd name="T1" fmla="*/ 224 h 267"/>
                <a:gd name="T2" fmla="*/ 339 w 803"/>
                <a:gd name="T3" fmla="*/ 253 h 267"/>
                <a:gd name="T4" fmla="*/ 323 w 803"/>
                <a:gd name="T5" fmla="*/ 262 h 267"/>
                <a:gd name="T6" fmla="*/ 283 w 803"/>
                <a:gd name="T7" fmla="*/ 233 h 267"/>
                <a:gd name="T8" fmla="*/ 236 w 803"/>
                <a:gd name="T9" fmla="*/ 193 h 267"/>
                <a:gd name="T10" fmla="*/ 109 w 803"/>
                <a:gd name="T11" fmla="*/ 137 h 267"/>
                <a:gd name="T12" fmla="*/ 17 w 803"/>
                <a:gd name="T13" fmla="*/ 111 h 267"/>
                <a:gd name="T14" fmla="*/ 4 w 803"/>
                <a:gd name="T15" fmla="*/ 99 h 267"/>
                <a:gd name="T16" fmla="*/ 17 w 803"/>
                <a:gd name="T17" fmla="*/ 66 h 267"/>
                <a:gd name="T18" fmla="*/ 37 w 803"/>
                <a:gd name="T19" fmla="*/ 44 h 267"/>
                <a:gd name="T20" fmla="*/ 70 w 803"/>
                <a:gd name="T21" fmla="*/ 40 h 267"/>
                <a:gd name="T22" fmla="*/ 81 w 803"/>
                <a:gd name="T23" fmla="*/ 61 h 267"/>
                <a:gd name="T24" fmla="*/ 138 w 803"/>
                <a:gd name="T25" fmla="*/ 111 h 267"/>
                <a:gd name="T26" fmla="*/ 230 w 803"/>
                <a:gd name="T27" fmla="*/ 109 h 267"/>
                <a:gd name="T28" fmla="*/ 265 w 803"/>
                <a:gd name="T29" fmla="*/ 109 h 267"/>
                <a:gd name="T30" fmla="*/ 311 w 803"/>
                <a:gd name="T31" fmla="*/ 104 h 267"/>
                <a:gd name="T32" fmla="*/ 335 w 803"/>
                <a:gd name="T33" fmla="*/ 105 h 267"/>
                <a:gd name="T34" fmla="*/ 353 w 803"/>
                <a:gd name="T35" fmla="*/ 121 h 267"/>
                <a:gd name="T36" fmla="*/ 376 w 803"/>
                <a:gd name="T37" fmla="*/ 126 h 267"/>
                <a:gd name="T38" fmla="*/ 392 w 803"/>
                <a:gd name="T39" fmla="*/ 126 h 267"/>
                <a:gd name="T40" fmla="*/ 415 w 803"/>
                <a:gd name="T41" fmla="*/ 120 h 267"/>
                <a:gd name="T42" fmla="*/ 432 w 803"/>
                <a:gd name="T43" fmla="*/ 108 h 267"/>
                <a:gd name="T44" fmla="*/ 521 w 803"/>
                <a:gd name="T45" fmla="*/ 105 h 267"/>
                <a:gd name="T46" fmla="*/ 552 w 803"/>
                <a:gd name="T47" fmla="*/ 107 h 267"/>
                <a:gd name="T48" fmla="*/ 602 w 803"/>
                <a:gd name="T49" fmla="*/ 106 h 267"/>
                <a:gd name="T50" fmla="*/ 625 w 803"/>
                <a:gd name="T51" fmla="*/ 101 h 267"/>
                <a:gd name="T52" fmla="*/ 652 w 803"/>
                <a:gd name="T53" fmla="*/ 84 h 267"/>
                <a:gd name="T54" fmla="*/ 664 w 803"/>
                <a:gd name="T55" fmla="*/ 74 h 267"/>
                <a:gd name="T56" fmla="*/ 686 w 803"/>
                <a:gd name="T57" fmla="*/ 39 h 267"/>
                <a:gd name="T58" fmla="*/ 683 w 803"/>
                <a:gd name="T59" fmla="*/ 8 h 267"/>
                <a:gd name="T60" fmla="*/ 684 w 803"/>
                <a:gd name="T61" fmla="*/ 2 h 267"/>
                <a:gd name="T62" fmla="*/ 690 w 803"/>
                <a:gd name="T63" fmla="*/ 1 h 267"/>
                <a:gd name="T64" fmla="*/ 775 w 803"/>
                <a:gd name="T65" fmla="*/ 56 h 267"/>
                <a:gd name="T66" fmla="*/ 802 w 803"/>
                <a:gd name="T67" fmla="*/ 86 h 267"/>
                <a:gd name="T68" fmla="*/ 790 w 803"/>
                <a:gd name="T69" fmla="*/ 99 h 267"/>
                <a:gd name="T70" fmla="*/ 738 w 803"/>
                <a:gd name="T71" fmla="*/ 81 h 267"/>
                <a:gd name="T72" fmla="*/ 624 w 803"/>
                <a:gd name="T73" fmla="*/ 130 h 267"/>
                <a:gd name="T74" fmla="*/ 536 w 803"/>
                <a:gd name="T75" fmla="*/ 140 h 267"/>
                <a:gd name="T76" fmla="*/ 437 w 803"/>
                <a:gd name="T77" fmla="*/ 160 h 267"/>
                <a:gd name="T78" fmla="*/ 354 w 803"/>
                <a:gd name="T79" fmla="*/ 203 h 267"/>
                <a:gd name="T80" fmla="*/ 338 w 803"/>
                <a:gd name="T81" fmla="*/ 22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3" h="267">
                  <a:moveTo>
                    <a:pt x="338" y="224"/>
                  </a:moveTo>
                  <a:cubicBezTo>
                    <a:pt x="334" y="234"/>
                    <a:pt x="340" y="243"/>
                    <a:pt x="339" y="253"/>
                  </a:cubicBezTo>
                  <a:cubicBezTo>
                    <a:pt x="337" y="264"/>
                    <a:pt x="332" y="267"/>
                    <a:pt x="323" y="262"/>
                  </a:cubicBezTo>
                  <a:cubicBezTo>
                    <a:pt x="308" y="254"/>
                    <a:pt x="294" y="245"/>
                    <a:pt x="283" y="233"/>
                  </a:cubicBezTo>
                  <a:cubicBezTo>
                    <a:pt x="264" y="223"/>
                    <a:pt x="250" y="208"/>
                    <a:pt x="236" y="193"/>
                  </a:cubicBezTo>
                  <a:cubicBezTo>
                    <a:pt x="201" y="156"/>
                    <a:pt x="159" y="138"/>
                    <a:pt x="109" y="137"/>
                  </a:cubicBezTo>
                  <a:cubicBezTo>
                    <a:pt x="77" y="136"/>
                    <a:pt x="47" y="123"/>
                    <a:pt x="17" y="111"/>
                  </a:cubicBezTo>
                  <a:cubicBezTo>
                    <a:pt x="12" y="109"/>
                    <a:pt x="7" y="105"/>
                    <a:pt x="4" y="99"/>
                  </a:cubicBezTo>
                  <a:cubicBezTo>
                    <a:pt x="0" y="85"/>
                    <a:pt x="9" y="75"/>
                    <a:pt x="17" y="66"/>
                  </a:cubicBezTo>
                  <a:cubicBezTo>
                    <a:pt x="23" y="58"/>
                    <a:pt x="29" y="50"/>
                    <a:pt x="37" y="44"/>
                  </a:cubicBezTo>
                  <a:cubicBezTo>
                    <a:pt x="48" y="46"/>
                    <a:pt x="58" y="33"/>
                    <a:pt x="70" y="40"/>
                  </a:cubicBezTo>
                  <a:cubicBezTo>
                    <a:pt x="76" y="46"/>
                    <a:pt x="79" y="53"/>
                    <a:pt x="81" y="61"/>
                  </a:cubicBezTo>
                  <a:cubicBezTo>
                    <a:pt x="89" y="90"/>
                    <a:pt x="111" y="104"/>
                    <a:pt x="138" y="111"/>
                  </a:cubicBezTo>
                  <a:cubicBezTo>
                    <a:pt x="168" y="118"/>
                    <a:pt x="199" y="116"/>
                    <a:pt x="230" y="109"/>
                  </a:cubicBezTo>
                  <a:cubicBezTo>
                    <a:pt x="242" y="106"/>
                    <a:pt x="253" y="104"/>
                    <a:pt x="265" y="109"/>
                  </a:cubicBezTo>
                  <a:cubicBezTo>
                    <a:pt x="281" y="116"/>
                    <a:pt x="296" y="106"/>
                    <a:pt x="311" y="104"/>
                  </a:cubicBezTo>
                  <a:cubicBezTo>
                    <a:pt x="319" y="103"/>
                    <a:pt x="327" y="102"/>
                    <a:pt x="335" y="105"/>
                  </a:cubicBezTo>
                  <a:cubicBezTo>
                    <a:pt x="343" y="109"/>
                    <a:pt x="344" y="119"/>
                    <a:pt x="353" y="121"/>
                  </a:cubicBezTo>
                  <a:cubicBezTo>
                    <a:pt x="359" y="132"/>
                    <a:pt x="367" y="129"/>
                    <a:pt x="376" y="126"/>
                  </a:cubicBezTo>
                  <a:cubicBezTo>
                    <a:pt x="381" y="125"/>
                    <a:pt x="387" y="125"/>
                    <a:pt x="392" y="126"/>
                  </a:cubicBezTo>
                  <a:cubicBezTo>
                    <a:pt x="402" y="131"/>
                    <a:pt x="410" y="131"/>
                    <a:pt x="415" y="120"/>
                  </a:cubicBezTo>
                  <a:cubicBezTo>
                    <a:pt x="420" y="114"/>
                    <a:pt x="425" y="110"/>
                    <a:pt x="432" y="108"/>
                  </a:cubicBezTo>
                  <a:cubicBezTo>
                    <a:pt x="462" y="113"/>
                    <a:pt x="491" y="114"/>
                    <a:pt x="521" y="105"/>
                  </a:cubicBezTo>
                  <a:cubicBezTo>
                    <a:pt x="531" y="102"/>
                    <a:pt x="543" y="102"/>
                    <a:pt x="552" y="107"/>
                  </a:cubicBezTo>
                  <a:cubicBezTo>
                    <a:pt x="570" y="116"/>
                    <a:pt x="586" y="113"/>
                    <a:pt x="602" y="106"/>
                  </a:cubicBezTo>
                  <a:cubicBezTo>
                    <a:pt x="609" y="102"/>
                    <a:pt x="617" y="101"/>
                    <a:pt x="625" y="101"/>
                  </a:cubicBezTo>
                  <a:cubicBezTo>
                    <a:pt x="637" y="100"/>
                    <a:pt x="647" y="97"/>
                    <a:pt x="652" y="84"/>
                  </a:cubicBezTo>
                  <a:cubicBezTo>
                    <a:pt x="654" y="79"/>
                    <a:pt x="659" y="75"/>
                    <a:pt x="664" y="74"/>
                  </a:cubicBezTo>
                  <a:cubicBezTo>
                    <a:pt x="684" y="70"/>
                    <a:pt x="687" y="56"/>
                    <a:pt x="686" y="39"/>
                  </a:cubicBezTo>
                  <a:cubicBezTo>
                    <a:pt x="685" y="29"/>
                    <a:pt x="686" y="18"/>
                    <a:pt x="683" y="8"/>
                  </a:cubicBezTo>
                  <a:cubicBezTo>
                    <a:pt x="683" y="6"/>
                    <a:pt x="683" y="4"/>
                    <a:pt x="684" y="2"/>
                  </a:cubicBezTo>
                  <a:cubicBezTo>
                    <a:pt x="686" y="0"/>
                    <a:pt x="688" y="0"/>
                    <a:pt x="690" y="1"/>
                  </a:cubicBezTo>
                  <a:cubicBezTo>
                    <a:pt x="716" y="22"/>
                    <a:pt x="739" y="49"/>
                    <a:pt x="775" y="56"/>
                  </a:cubicBezTo>
                  <a:cubicBezTo>
                    <a:pt x="790" y="59"/>
                    <a:pt x="799" y="71"/>
                    <a:pt x="802" y="86"/>
                  </a:cubicBezTo>
                  <a:cubicBezTo>
                    <a:pt x="803" y="94"/>
                    <a:pt x="802" y="99"/>
                    <a:pt x="790" y="99"/>
                  </a:cubicBezTo>
                  <a:cubicBezTo>
                    <a:pt x="771" y="97"/>
                    <a:pt x="755" y="88"/>
                    <a:pt x="738" y="81"/>
                  </a:cubicBezTo>
                  <a:cubicBezTo>
                    <a:pt x="701" y="99"/>
                    <a:pt x="663" y="115"/>
                    <a:pt x="624" y="130"/>
                  </a:cubicBezTo>
                  <a:cubicBezTo>
                    <a:pt x="596" y="141"/>
                    <a:pt x="567" y="142"/>
                    <a:pt x="536" y="140"/>
                  </a:cubicBezTo>
                  <a:cubicBezTo>
                    <a:pt x="502" y="137"/>
                    <a:pt x="469" y="146"/>
                    <a:pt x="437" y="160"/>
                  </a:cubicBezTo>
                  <a:cubicBezTo>
                    <a:pt x="409" y="172"/>
                    <a:pt x="381" y="187"/>
                    <a:pt x="354" y="203"/>
                  </a:cubicBezTo>
                  <a:cubicBezTo>
                    <a:pt x="346" y="208"/>
                    <a:pt x="340" y="214"/>
                    <a:pt x="338" y="224"/>
                  </a:cubicBezTo>
                  <a:close/>
                </a:path>
              </a:pathLst>
            </a:custGeom>
            <a:solidFill>
              <a:srgbClr val="6E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7FFEBFD-40F1-BE6E-6977-5E9BF225E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179"/>
              <a:ext cx="904" cy="323"/>
            </a:xfrm>
            <a:custGeom>
              <a:avLst/>
              <a:gdLst>
                <a:gd name="T0" fmla="*/ 23 w 423"/>
                <a:gd name="T1" fmla="*/ 143 h 151"/>
                <a:gd name="T2" fmla="*/ 18 w 423"/>
                <a:gd name="T3" fmla="*/ 125 h 151"/>
                <a:gd name="T4" fmla="*/ 139 w 423"/>
                <a:gd name="T5" fmla="*/ 63 h 151"/>
                <a:gd name="T6" fmla="*/ 235 w 423"/>
                <a:gd name="T7" fmla="*/ 51 h 151"/>
                <a:gd name="T8" fmla="*/ 360 w 423"/>
                <a:gd name="T9" fmla="*/ 19 h 151"/>
                <a:gd name="T10" fmla="*/ 423 w 423"/>
                <a:gd name="T11" fmla="*/ 0 h 151"/>
                <a:gd name="T12" fmla="*/ 288 w 423"/>
                <a:gd name="T13" fmla="*/ 87 h 151"/>
                <a:gd name="T14" fmla="*/ 194 w 423"/>
                <a:gd name="T15" fmla="*/ 136 h 151"/>
                <a:gd name="T16" fmla="*/ 50 w 423"/>
                <a:gd name="T17" fmla="*/ 146 h 151"/>
                <a:gd name="T18" fmla="*/ 23 w 423"/>
                <a:gd name="T19" fmla="*/ 14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151">
                  <a:moveTo>
                    <a:pt x="23" y="143"/>
                  </a:moveTo>
                  <a:cubicBezTo>
                    <a:pt x="15" y="139"/>
                    <a:pt x="0" y="136"/>
                    <a:pt x="18" y="125"/>
                  </a:cubicBezTo>
                  <a:cubicBezTo>
                    <a:pt x="57" y="102"/>
                    <a:pt x="95" y="78"/>
                    <a:pt x="139" y="63"/>
                  </a:cubicBezTo>
                  <a:cubicBezTo>
                    <a:pt x="170" y="53"/>
                    <a:pt x="201" y="47"/>
                    <a:pt x="235" y="51"/>
                  </a:cubicBezTo>
                  <a:cubicBezTo>
                    <a:pt x="280" y="57"/>
                    <a:pt x="320" y="35"/>
                    <a:pt x="360" y="19"/>
                  </a:cubicBezTo>
                  <a:cubicBezTo>
                    <a:pt x="381" y="11"/>
                    <a:pt x="401" y="2"/>
                    <a:pt x="423" y="0"/>
                  </a:cubicBezTo>
                  <a:cubicBezTo>
                    <a:pt x="381" y="34"/>
                    <a:pt x="334" y="60"/>
                    <a:pt x="288" y="87"/>
                  </a:cubicBezTo>
                  <a:cubicBezTo>
                    <a:pt x="258" y="106"/>
                    <a:pt x="228" y="125"/>
                    <a:pt x="194" y="136"/>
                  </a:cubicBezTo>
                  <a:cubicBezTo>
                    <a:pt x="147" y="151"/>
                    <a:pt x="99" y="151"/>
                    <a:pt x="50" y="146"/>
                  </a:cubicBezTo>
                  <a:cubicBezTo>
                    <a:pt x="41" y="145"/>
                    <a:pt x="32" y="144"/>
                    <a:pt x="23" y="143"/>
                  </a:cubicBezTo>
                  <a:close/>
                </a:path>
              </a:pathLst>
            </a:custGeom>
            <a:solidFill>
              <a:srgbClr val="239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B9C6FC6-7276-F63B-92AF-7F81EC8D7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126"/>
              <a:ext cx="817" cy="391"/>
            </a:xfrm>
            <a:custGeom>
              <a:avLst/>
              <a:gdLst>
                <a:gd name="T0" fmla="*/ 106 w 382"/>
                <a:gd name="T1" fmla="*/ 41 h 183"/>
                <a:gd name="T2" fmla="*/ 224 w 382"/>
                <a:gd name="T3" fmla="*/ 74 h 183"/>
                <a:gd name="T4" fmla="*/ 331 w 382"/>
                <a:gd name="T5" fmla="*/ 121 h 183"/>
                <a:gd name="T6" fmla="*/ 382 w 382"/>
                <a:gd name="T7" fmla="*/ 177 h 183"/>
                <a:gd name="T8" fmla="*/ 230 w 382"/>
                <a:gd name="T9" fmla="*/ 141 h 183"/>
                <a:gd name="T10" fmla="*/ 73 w 382"/>
                <a:gd name="T11" fmla="*/ 71 h 183"/>
                <a:gd name="T12" fmla="*/ 1 w 382"/>
                <a:gd name="T13" fmla="*/ 16 h 183"/>
                <a:gd name="T14" fmla="*/ 18 w 382"/>
                <a:gd name="T15" fmla="*/ 5 h 183"/>
                <a:gd name="T16" fmla="*/ 89 w 382"/>
                <a:gd name="T17" fmla="*/ 31 h 183"/>
                <a:gd name="T18" fmla="*/ 106 w 382"/>
                <a:gd name="T19" fmla="*/ 4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183">
                  <a:moveTo>
                    <a:pt x="106" y="41"/>
                  </a:moveTo>
                  <a:cubicBezTo>
                    <a:pt x="144" y="58"/>
                    <a:pt x="182" y="72"/>
                    <a:pt x="224" y="74"/>
                  </a:cubicBezTo>
                  <a:cubicBezTo>
                    <a:pt x="266" y="75"/>
                    <a:pt x="302" y="92"/>
                    <a:pt x="331" y="121"/>
                  </a:cubicBezTo>
                  <a:cubicBezTo>
                    <a:pt x="349" y="139"/>
                    <a:pt x="370" y="154"/>
                    <a:pt x="382" y="177"/>
                  </a:cubicBezTo>
                  <a:cubicBezTo>
                    <a:pt x="327" y="183"/>
                    <a:pt x="278" y="161"/>
                    <a:pt x="230" y="141"/>
                  </a:cubicBezTo>
                  <a:cubicBezTo>
                    <a:pt x="177" y="119"/>
                    <a:pt x="126" y="93"/>
                    <a:pt x="73" y="71"/>
                  </a:cubicBezTo>
                  <a:cubicBezTo>
                    <a:pt x="45" y="59"/>
                    <a:pt x="20" y="40"/>
                    <a:pt x="1" y="16"/>
                  </a:cubicBezTo>
                  <a:cubicBezTo>
                    <a:pt x="0" y="0"/>
                    <a:pt x="11" y="4"/>
                    <a:pt x="18" y="5"/>
                  </a:cubicBezTo>
                  <a:cubicBezTo>
                    <a:pt x="43" y="9"/>
                    <a:pt x="67" y="17"/>
                    <a:pt x="89" y="31"/>
                  </a:cubicBezTo>
                  <a:cubicBezTo>
                    <a:pt x="95" y="33"/>
                    <a:pt x="98" y="41"/>
                    <a:pt x="106" y="41"/>
                  </a:cubicBezTo>
                  <a:close/>
                </a:path>
              </a:pathLst>
            </a:custGeom>
            <a:solidFill>
              <a:srgbClr val="249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6616481-EC83-13E2-AB0D-7BEEA136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31"/>
              <a:ext cx="455" cy="274"/>
            </a:xfrm>
            <a:custGeom>
              <a:avLst/>
              <a:gdLst>
                <a:gd name="T0" fmla="*/ 159 w 213"/>
                <a:gd name="T1" fmla="*/ 128 h 128"/>
                <a:gd name="T2" fmla="*/ 83 w 213"/>
                <a:gd name="T3" fmla="*/ 103 h 128"/>
                <a:gd name="T4" fmla="*/ 70 w 213"/>
                <a:gd name="T5" fmla="*/ 107 h 128"/>
                <a:gd name="T6" fmla="*/ 15 w 213"/>
                <a:gd name="T7" fmla="*/ 112 h 128"/>
                <a:gd name="T8" fmla="*/ 4 w 213"/>
                <a:gd name="T9" fmla="*/ 99 h 128"/>
                <a:gd name="T10" fmla="*/ 53 w 213"/>
                <a:gd name="T11" fmla="*/ 71 h 128"/>
                <a:gd name="T12" fmla="*/ 93 w 213"/>
                <a:gd name="T13" fmla="*/ 59 h 128"/>
                <a:gd name="T14" fmla="*/ 115 w 213"/>
                <a:gd name="T15" fmla="*/ 37 h 128"/>
                <a:gd name="T16" fmla="*/ 152 w 213"/>
                <a:gd name="T17" fmla="*/ 10 h 128"/>
                <a:gd name="T18" fmla="*/ 174 w 213"/>
                <a:gd name="T19" fmla="*/ 13 h 128"/>
                <a:gd name="T20" fmla="*/ 212 w 213"/>
                <a:gd name="T21" fmla="*/ 44 h 128"/>
                <a:gd name="T22" fmla="*/ 197 w 213"/>
                <a:gd name="T23" fmla="*/ 65 h 128"/>
                <a:gd name="T24" fmla="*/ 166 w 213"/>
                <a:gd name="T25" fmla="*/ 115 h 128"/>
                <a:gd name="T26" fmla="*/ 159 w 213"/>
                <a:gd name="T2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128">
                  <a:moveTo>
                    <a:pt x="159" y="128"/>
                  </a:moveTo>
                  <a:cubicBezTo>
                    <a:pt x="134" y="120"/>
                    <a:pt x="110" y="108"/>
                    <a:pt x="83" y="103"/>
                  </a:cubicBezTo>
                  <a:cubicBezTo>
                    <a:pt x="78" y="102"/>
                    <a:pt x="73" y="99"/>
                    <a:pt x="70" y="107"/>
                  </a:cubicBezTo>
                  <a:cubicBezTo>
                    <a:pt x="52" y="108"/>
                    <a:pt x="33" y="109"/>
                    <a:pt x="15" y="112"/>
                  </a:cubicBezTo>
                  <a:cubicBezTo>
                    <a:pt x="0" y="115"/>
                    <a:pt x="2" y="107"/>
                    <a:pt x="4" y="99"/>
                  </a:cubicBezTo>
                  <a:cubicBezTo>
                    <a:pt x="9" y="82"/>
                    <a:pt x="37" y="64"/>
                    <a:pt x="53" y="71"/>
                  </a:cubicBezTo>
                  <a:cubicBezTo>
                    <a:pt x="72" y="78"/>
                    <a:pt x="82" y="72"/>
                    <a:pt x="93" y="59"/>
                  </a:cubicBezTo>
                  <a:cubicBezTo>
                    <a:pt x="100" y="51"/>
                    <a:pt x="110" y="47"/>
                    <a:pt x="115" y="37"/>
                  </a:cubicBezTo>
                  <a:cubicBezTo>
                    <a:pt x="130" y="32"/>
                    <a:pt x="139" y="19"/>
                    <a:pt x="152" y="10"/>
                  </a:cubicBezTo>
                  <a:cubicBezTo>
                    <a:pt x="161" y="0"/>
                    <a:pt x="167" y="12"/>
                    <a:pt x="174" y="13"/>
                  </a:cubicBezTo>
                  <a:cubicBezTo>
                    <a:pt x="186" y="25"/>
                    <a:pt x="204" y="29"/>
                    <a:pt x="212" y="44"/>
                  </a:cubicBezTo>
                  <a:cubicBezTo>
                    <a:pt x="213" y="55"/>
                    <a:pt x="205" y="60"/>
                    <a:pt x="197" y="65"/>
                  </a:cubicBezTo>
                  <a:cubicBezTo>
                    <a:pt x="180" y="77"/>
                    <a:pt x="168" y="92"/>
                    <a:pt x="166" y="115"/>
                  </a:cubicBezTo>
                  <a:cubicBezTo>
                    <a:pt x="166" y="120"/>
                    <a:pt x="164" y="125"/>
                    <a:pt x="159" y="128"/>
                  </a:cubicBezTo>
                  <a:close/>
                </a:path>
              </a:pathLst>
            </a:custGeom>
            <a:solidFill>
              <a:srgbClr val="6F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F5A01BC-91C5-77EC-4828-B0D5F475F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725"/>
              <a:ext cx="174" cy="236"/>
            </a:xfrm>
            <a:custGeom>
              <a:avLst/>
              <a:gdLst>
                <a:gd name="T0" fmla="*/ 51 w 81"/>
                <a:gd name="T1" fmla="*/ 36 h 110"/>
                <a:gd name="T2" fmla="*/ 77 w 81"/>
                <a:gd name="T3" fmla="*/ 84 h 110"/>
                <a:gd name="T4" fmla="*/ 78 w 81"/>
                <a:gd name="T5" fmla="*/ 95 h 110"/>
                <a:gd name="T6" fmla="*/ 77 w 81"/>
                <a:gd name="T7" fmla="*/ 108 h 110"/>
                <a:gd name="T8" fmla="*/ 69 w 81"/>
                <a:gd name="T9" fmla="*/ 104 h 110"/>
                <a:gd name="T10" fmla="*/ 65 w 81"/>
                <a:gd name="T11" fmla="*/ 100 h 110"/>
                <a:gd name="T12" fmla="*/ 48 w 81"/>
                <a:gd name="T13" fmla="*/ 84 h 110"/>
                <a:gd name="T14" fmla="*/ 38 w 81"/>
                <a:gd name="T15" fmla="*/ 67 h 110"/>
                <a:gd name="T16" fmla="*/ 4 w 81"/>
                <a:gd name="T17" fmla="*/ 21 h 110"/>
                <a:gd name="T18" fmla="*/ 2 w 81"/>
                <a:gd name="T19" fmla="*/ 7 h 110"/>
                <a:gd name="T20" fmla="*/ 51 w 81"/>
                <a:gd name="T21" fmla="*/ 3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10">
                  <a:moveTo>
                    <a:pt x="51" y="36"/>
                  </a:moveTo>
                  <a:cubicBezTo>
                    <a:pt x="62" y="51"/>
                    <a:pt x="65" y="70"/>
                    <a:pt x="77" y="84"/>
                  </a:cubicBezTo>
                  <a:cubicBezTo>
                    <a:pt x="77" y="88"/>
                    <a:pt x="77" y="92"/>
                    <a:pt x="78" y="95"/>
                  </a:cubicBezTo>
                  <a:cubicBezTo>
                    <a:pt x="79" y="100"/>
                    <a:pt x="81" y="104"/>
                    <a:pt x="77" y="108"/>
                  </a:cubicBezTo>
                  <a:cubicBezTo>
                    <a:pt x="73" y="110"/>
                    <a:pt x="71" y="107"/>
                    <a:pt x="69" y="104"/>
                  </a:cubicBezTo>
                  <a:cubicBezTo>
                    <a:pt x="67" y="103"/>
                    <a:pt x="66" y="102"/>
                    <a:pt x="65" y="100"/>
                  </a:cubicBezTo>
                  <a:cubicBezTo>
                    <a:pt x="58" y="96"/>
                    <a:pt x="54" y="88"/>
                    <a:pt x="48" y="84"/>
                  </a:cubicBezTo>
                  <a:cubicBezTo>
                    <a:pt x="43" y="79"/>
                    <a:pt x="40" y="73"/>
                    <a:pt x="38" y="67"/>
                  </a:cubicBezTo>
                  <a:cubicBezTo>
                    <a:pt x="33" y="47"/>
                    <a:pt x="15" y="36"/>
                    <a:pt x="4" y="21"/>
                  </a:cubicBezTo>
                  <a:cubicBezTo>
                    <a:pt x="3" y="17"/>
                    <a:pt x="0" y="12"/>
                    <a:pt x="2" y="7"/>
                  </a:cubicBezTo>
                  <a:cubicBezTo>
                    <a:pt x="20" y="0"/>
                    <a:pt x="45" y="14"/>
                    <a:pt x="51" y="36"/>
                  </a:cubicBezTo>
                  <a:close/>
                </a:path>
              </a:pathLst>
            </a:custGeom>
            <a:solidFill>
              <a:srgbClr val="CF7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57D3F-C0BD-1516-7407-B4B95201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899"/>
              <a:ext cx="81" cy="109"/>
            </a:xfrm>
            <a:custGeom>
              <a:avLst/>
              <a:gdLst>
                <a:gd name="T0" fmla="*/ 27 w 38"/>
                <a:gd name="T1" fmla="*/ 0 h 51"/>
                <a:gd name="T2" fmla="*/ 38 w 38"/>
                <a:gd name="T3" fmla="*/ 19 h 51"/>
                <a:gd name="T4" fmla="*/ 10 w 38"/>
                <a:gd name="T5" fmla="*/ 51 h 51"/>
                <a:gd name="T6" fmla="*/ 7 w 38"/>
                <a:gd name="T7" fmla="*/ 51 h 51"/>
                <a:gd name="T8" fmla="*/ 7 w 38"/>
                <a:gd name="T9" fmla="*/ 31 h 51"/>
                <a:gd name="T10" fmla="*/ 27 w 38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1">
                  <a:moveTo>
                    <a:pt x="27" y="0"/>
                  </a:moveTo>
                  <a:cubicBezTo>
                    <a:pt x="34" y="4"/>
                    <a:pt x="37" y="11"/>
                    <a:pt x="38" y="19"/>
                  </a:cubicBezTo>
                  <a:cubicBezTo>
                    <a:pt x="29" y="30"/>
                    <a:pt x="19" y="4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0" y="45"/>
                    <a:pt x="3" y="37"/>
                    <a:pt x="7" y="31"/>
                  </a:cubicBezTo>
                  <a:cubicBezTo>
                    <a:pt x="13" y="21"/>
                    <a:pt x="15" y="7"/>
                    <a:pt x="27" y="0"/>
                  </a:cubicBezTo>
                  <a:close/>
                </a:path>
              </a:pathLst>
            </a:custGeom>
            <a:solidFill>
              <a:srgbClr val="FAE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63B096F-20AE-6174-05E2-A406EF305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929"/>
              <a:ext cx="41" cy="87"/>
            </a:xfrm>
            <a:custGeom>
              <a:avLst/>
              <a:gdLst>
                <a:gd name="T0" fmla="*/ 0 w 19"/>
                <a:gd name="T1" fmla="*/ 9 h 41"/>
                <a:gd name="T2" fmla="*/ 9 w 19"/>
                <a:gd name="T3" fmla="*/ 0 h 41"/>
                <a:gd name="T4" fmla="*/ 14 w 19"/>
                <a:gd name="T5" fmla="*/ 41 h 41"/>
                <a:gd name="T6" fmla="*/ 0 w 19"/>
                <a:gd name="T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1">
                  <a:moveTo>
                    <a:pt x="0" y="9"/>
                  </a:moveTo>
                  <a:cubicBezTo>
                    <a:pt x="9" y="13"/>
                    <a:pt x="7" y="5"/>
                    <a:pt x="9" y="0"/>
                  </a:cubicBezTo>
                  <a:cubicBezTo>
                    <a:pt x="17" y="12"/>
                    <a:pt x="19" y="24"/>
                    <a:pt x="14" y="41"/>
                  </a:cubicBezTo>
                  <a:cubicBezTo>
                    <a:pt x="8" y="29"/>
                    <a:pt x="0" y="21"/>
                    <a:pt x="0" y="9"/>
                  </a:cubicBezTo>
                  <a:close/>
                </a:path>
              </a:pathLst>
            </a:custGeom>
            <a:solidFill>
              <a:srgbClr val="C2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0786A28-BF15-E923-1216-59159A6E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543"/>
              <a:ext cx="609" cy="281"/>
            </a:xfrm>
            <a:custGeom>
              <a:avLst/>
              <a:gdLst>
                <a:gd name="T0" fmla="*/ 62 w 285"/>
                <a:gd name="T1" fmla="*/ 34 h 131"/>
                <a:gd name="T2" fmla="*/ 94 w 285"/>
                <a:gd name="T3" fmla="*/ 32 h 131"/>
                <a:gd name="T4" fmla="*/ 154 w 285"/>
                <a:gd name="T5" fmla="*/ 7 h 131"/>
                <a:gd name="T6" fmla="*/ 193 w 285"/>
                <a:gd name="T7" fmla="*/ 3 h 131"/>
                <a:gd name="T8" fmla="*/ 254 w 285"/>
                <a:gd name="T9" fmla="*/ 40 h 131"/>
                <a:gd name="T10" fmla="*/ 278 w 285"/>
                <a:gd name="T11" fmla="*/ 80 h 131"/>
                <a:gd name="T12" fmla="*/ 274 w 285"/>
                <a:gd name="T13" fmla="*/ 114 h 131"/>
                <a:gd name="T14" fmla="*/ 241 w 285"/>
                <a:gd name="T15" fmla="*/ 99 h 131"/>
                <a:gd name="T16" fmla="*/ 206 w 285"/>
                <a:gd name="T17" fmla="*/ 107 h 131"/>
                <a:gd name="T18" fmla="*/ 172 w 285"/>
                <a:gd name="T19" fmla="*/ 130 h 131"/>
                <a:gd name="T20" fmla="*/ 136 w 285"/>
                <a:gd name="T21" fmla="*/ 118 h 131"/>
                <a:gd name="T22" fmla="*/ 39 w 285"/>
                <a:gd name="T23" fmla="*/ 93 h 131"/>
                <a:gd name="T24" fmla="*/ 22 w 285"/>
                <a:gd name="T25" fmla="*/ 89 h 131"/>
                <a:gd name="T26" fmla="*/ 15 w 285"/>
                <a:gd name="T27" fmla="*/ 75 h 131"/>
                <a:gd name="T28" fmla="*/ 27 w 285"/>
                <a:gd name="T29" fmla="*/ 67 h 131"/>
                <a:gd name="T30" fmla="*/ 5 w 285"/>
                <a:gd name="T31" fmla="*/ 65 h 131"/>
                <a:gd name="T32" fmla="*/ 43 w 285"/>
                <a:gd name="T33" fmla="*/ 51 h 131"/>
                <a:gd name="T34" fmla="*/ 3 w 285"/>
                <a:gd name="T35" fmla="*/ 57 h 131"/>
                <a:gd name="T36" fmla="*/ 14 w 285"/>
                <a:gd name="T37" fmla="*/ 43 h 131"/>
                <a:gd name="T38" fmla="*/ 62 w 285"/>
                <a:gd name="T39" fmla="*/ 3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5" h="131">
                  <a:moveTo>
                    <a:pt x="62" y="34"/>
                  </a:moveTo>
                  <a:cubicBezTo>
                    <a:pt x="72" y="33"/>
                    <a:pt x="83" y="33"/>
                    <a:pt x="94" y="32"/>
                  </a:cubicBezTo>
                  <a:cubicBezTo>
                    <a:pt x="111" y="16"/>
                    <a:pt x="133" y="13"/>
                    <a:pt x="154" y="7"/>
                  </a:cubicBezTo>
                  <a:cubicBezTo>
                    <a:pt x="167" y="0"/>
                    <a:pt x="180" y="3"/>
                    <a:pt x="193" y="3"/>
                  </a:cubicBezTo>
                  <a:cubicBezTo>
                    <a:pt x="231" y="2"/>
                    <a:pt x="242" y="8"/>
                    <a:pt x="254" y="40"/>
                  </a:cubicBezTo>
                  <a:cubicBezTo>
                    <a:pt x="262" y="54"/>
                    <a:pt x="270" y="67"/>
                    <a:pt x="278" y="80"/>
                  </a:cubicBezTo>
                  <a:cubicBezTo>
                    <a:pt x="285" y="92"/>
                    <a:pt x="285" y="103"/>
                    <a:pt x="274" y="114"/>
                  </a:cubicBezTo>
                  <a:cubicBezTo>
                    <a:pt x="262" y="112"/>
                    <a:pt x="252" y="104"/>
                    <a:pt x="241" y="99"/>
                  </a:cubicBezTo>
                  <a:cubicBezTo>
                    <a:pt x="226" y="93"/>
                    <a:pt x="216" y="95"/>
                    <a:pt x="206" y="107"/>
                  </a:cubicBezTo>
                  <a:cubicBezTo>
                    <a:pt x="197" y="118"/>
                    <a:pt x="186" y="127"/>
                    <a:pt x="172" y="130"/>
                  </a:cubicBezTo>
                  <a:cubicBezTo>
                    <a:pt x="158" y="131"/>
                    <a:pt x="148" y="123"/>
                    <a:pt x="136" y="118"/>
                  </a:cubicBezTo>
                  <a:cubicBezTo>
                    <a:pt x="105" y="105"/>
                    <a:pt x="74" y="92"/>
                    <a:pt x="39" y="93"/>
                  </a:cubicBezTo>
                  <a:cubicBezTo>
                    <a:pt x="33" y="93"/>
                    <a:pt x="27" y="92"/>
                    <a:pt x="22" y="89"/>
                  </a:cubicBezTo>
                  <a:cubicBezTo>
                    <a:pt x="17" y="85"/>
                    <a:pt x="15" y="80"/>
                    <a:pt x="15" y="75"/>
                  </a:cubicBezTo>
                  <a:cubicBezTo>
                    <a:pt x="16" y="67"/>
                    <a:pt x="22" y="67"/>
                    <a:pt x="27" y="67"/>
                  </a:cubicBezTo>
                  <a:cubicBezTo>
                    <a:pt x="21" y="65"/>
                    <a:pt x="12" y="74"/>
                    <a:pt x="5" y="65"/>
                  </a:cubicBezTo>
                  <a:cubicBezTo>
                    <a:pt x="17" y="52"/>
                    <a:pt x="32" y="54"/>
                    <a:pt x="43" y="51"/>
                  </a:cubicBezTo>
                  <a:cubicBezTo>
                    <a:pt x="31" y="49"/>
                    <a:pt x="18" y="61"/>
                    <a:pt x="3" y="57"/>
                  </a:cubicBezTo>
                  <a:cubicBezTo>
                    <a:pt x="0" y="48"/>
                    <a:pt x="8" y="46"/>
                    <a:pt x="14" y="43"/>
                  </a:cubicBezTo>
                  <a:cubicBezTo>
                    <a:pt x="29" y="37"/>
                    <a:pt x="45" y="32"/>
                    <a:pt x="62" y="34"/>
                  </a:cubicBezTo>
                  <a:close/>
                </a:path>
              </a:pathLst>
            </a:custGeom>
            <a:solidFill>
              <a:srgbClr val="F3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49B17B3-0625-0401-1259-0643D2388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447"/>
              <a:ext cx="462" cy="325"/>
            </a:xfrm>
            <a:custGeom>
              <a:avLst/>
              <a:gdLst>
                <a:gd name="T0" fmla="*/ 31 w 216"/>
                <a:gd name="T1" fmla="*/ 141 h 152"/>
                <a:gd name="T2" fmla="*/ 16 w 216"/>
                <a:gd name="T3" fmla="*/ 94 h 152"/>
                <a:gd name="T4" fmla="*/ 15 w 216"/>
                <a:gd name="T5" fmla="*/ 92 h 152"/>
                <a:gd name="T6" fmla="*/ 10 w 216"/>
                <a:gd name="T7" fmla="*/ 54 h 152"/>
                <a:gd name="T8" fmla="*/ 51 w 216"/>
                <a:gd name="T9" fmla="*/ 49 h 152"/>
                <a:gd name="T10" fmla="*/ 124 w 216"/>
                <a:gd name="T11" fmla="*/ 26 h 152"/>
                <a:gd name="T12" fmla="*/ 127 w 216"/>
                <a:gd name="T13" fmla="*/ 23 h 152"/>
                <a:gd name="T14" fmla="*/ 162 w 216"/>
                <a:gd name="T15" fmla="*/ 4 h 152"/>
                <a:gd name="T16" fmla="*/ 180 w 216"/>
                <a:gd name="T17" fmla="*/ 39 h 152"/>
                <a:gd name="T18" fmla="*/ 204 w 216"/>
                <a:gd name="T19" fmla="*/ 63 h 152"/>
                <a:gd name="T20" fmla="*/ 216 w 216"/>
                <a:gd name="T21" fmla="*/ 69 h 152"/>
                <a:gd name="T22" fmla="*/ 173 w 216"/>
                <a:gd name="T23" fmla="*/ 92 h 152"/>
                <a:gd name="T24" fmla="*/ 168 w 216"/>
                <a:gd name="T25" fmla="*/ 94 h 152"/>
                <a:gd name="T26" fmla="*/ 158 w 216"/>
                <a:gd name="T27" fmla="*/ 100 h 152"/>
                <a:gd name="T28" fmla="*/ 146 w 216"/>
                <a:gd name="T29" fmla="*/ 108 h 152"/>
                <a:gd name="T30" fmla="*/ 76 w 216"/>
                <a:gd name="T31" fmla="*/ 137 h 152"/>
                <a:gd name="T32" fmla="*/ 31 w 216"/>
                <a:gd name="T33" fmla="*/ 14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152">
                  <a:moveTo>
                    <a:pt x="31" y="141"/>
                  </a:moveTo>
                  <a:cubicBezTo>
                    <a:pt x="33" y="123"/>
                    <a:pt x="29" y="108"/>
                    <a:pt x="16" y="94"/>
                  </a:cubicBezTo>
                  <a:cubicBezTo>
                    <a:pt x="16" y="94"/>
                    <a:pt x="16" y="93"/>
                    <a:pt x="15" y="92"/>
                  </a:cubicBezTo>
                  <a:cubicBezTo>
                    <a:pt x="9" y="80"/>
                    <a:pt x="0" y="66"/>
                    <a:pt x="10" y="54"/>
                  </a:cubicBezTo>
                  <a:cubicBezTo>
                    <a:pt x="20" y="41"/>
                    <a:pt x="37" y="45"/>
                    <a:pt x="51" y="49"/>
                  </a:cubicBezTo>
                  <a:cubicBezTo>
                    <a:pt x="71" y="54"/>
                    <a:pt x="112" y="42"/>
                    <a:pt x="124" y="26"/>
                  </a:cubicBezTo>
                  <a:cubicBezTo>
                    <a:pt x="125" y="25"/>
                    <a:pt x="126" y="24"/>
                    <a:pt x="127" y="23"/>
                  </a:cubicBezTo>
                  <a:cubicBezTo>
                    <a:pt x="137" y="13"/>
                    <a:pt x="148" y="0"/>
                    <a:pt x="162" y="4"/>
                  </a:cubicBezTo>
                  <a:cubicBezTo>
                    <a:pt x="178" y="8"/>
                    <a:pt x="179" y="25"/>
                    <a:pt x="180" y="39"/>
                  </a:cubicBezTo>
                  <a:cubicBezTo>
                    <a:pt x="181" y="55"/>
                    <a:pt x="181" y="70"/>
                    <a:pt x="204" y="63"/>
                  </a:cubicBezTo>
                  <a:cubicBezTo>
                    <a:pt x="209" y="61"/>
                    <a:pt x="213" y="65"/>
                    <a:pt x="216" y="69"/>
                  </a:cubicBezTo>
                  <a:cubicBezTo>
                    <a:pt x="205" y="83"/>
                    <a:pt x="186" y="81"/>
                    <a:pt x="173" y="92"/>
                  </a:cubicBezTo>
                  <a:cubicBezTo>
                    <a:pt x="172" y="93"/>
                    <a:pt x="170" y="94"/>
                    <a:pt x="168" y="94"/>
                  </a:cubicBezTo>
                  <a:cubicBezTo>
                    <a:pt x="163" y="92"/>
                    <a:pt x="159" y="94"/>
                    <a:pt x="158" y="100"/>
                  </a:cubicBezTo>
                  <a:cubicBezTo>
                    <a:pt x="155" y="104"/>
                    <a:pt x="151" y="107"/>
                    <a:pt x="146" y="108"/>
                  </a:cubicBezTo>
                  <a:cubicBezTo>
                    <a:pt x="120" y="112"/>
                    <a:pt x="96" y="118"/>
                    <a:pt x="76" y="137"/>
                  </a:cubicBezTo>
                  <a:cubicBezTo>
                    <a:pt x="61" y="141"/>
                    <a:pt x="47" y="152"/>
                    <a:pt x="31" y="141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AE5EF55-DF72-2295-8D7F-EE5E325E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95"/>
              <a:ext cx="242" cy="349"/>
            </a:xfrm>
            <a:custGeom>
              <a:avLst/>
              <a:gdLst>
                <a:gd name="T0" fmla="*/ 9 w 113"/>
                <a:gd name="T1" fmla="*/ 42 h 163"/>
                <a:gd name="T2" fmla="*/ 17 w 113"/>
                <a:gd name="T3" fmla="*/ 9 h 163"/>
                <a:gd name="T4" fmla="*/ 105 w 113"/>
                <a:gd name="T5" fmla="*/ 2 h 163"/>
                <a:gd name="T6" fmla="*/ 111 w 113"/>
                <a:gd name="T7" fmla="*/ 14 h 163"/>
                <a:gd name="T8" fmla="*/ 76 w 113"/>
                <a:gd name="T9" fmla="*/ 136 h 163"/>
                <a:gd name="T10" fmla="*/ 69 w 113"/>
                <a:gd name="T11" fmla="*/ 146 h 163"/>
                <a:gd name="T12" fmla="*/ 35 w 113"/>
                <a:gd name="T13" fmla="*/ 158 h 163"/>
                <a:gd name="T14" fmla="*/ 24 w 113"/>
                <a:gd name="T15" fmla="*/ 147 h 163"/>
                <a:gd name="T16" fmla="*/ 11 w 113"/>
                <a:gd name="T17" fmla="*/ 137 h 163"/>
                <a:gd name="T18" fmla="*/ 5 w 113"/>
                <a:gd name="T19" fmla="*/ 88 h 163"/>
                <a:gd name="T20" fmla="*/ 6 w 113"/>
                <a:gd name="T21" fmla="*/ 47 h 163"/>
                <a:gd name="T22" fmla="*/ 9 w 113"/>
                <a:gd name="T23" fmla="*/ 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63">
                  <a:moveTo>
                    <a:pt x="9" y="42"/>
                  </a:moveTo>
                  <a:cubicBezTo>
                    <a:pt x="16" y="32"/>
                    <a:pt x="11" y="19"/>
                    <a:pt x="17" y="9"/>
                  </a:cubicBezTo>
                  <a:cubicBezTo>
                    <a:pt x="46" y="1"/>
                    <a:pt x="76" y="0"/>
                    <a:pt x="105" y="2"/>
                  </a:cubicBezTo>
                  <a:cubicBezTo>
                    <a:pt x="110" y="5"/>
                    <a:pt x="113" y="9"/>
                    <a:pt x="111" y="14"/>
                  </a:cubicBezTo>
                  <a:cubicBezTo>
                    <a:pt x="95" y="53"/>
                    <a:pt x="93" y="97"/>
                    <a:pt x="76" y="136"/>
                  </a:cubicBezTo>
                  <a:cubicBezTo>
                    <a:pt x="74" y="139"/>
                    <a:pt x="73" y="143"/>
                    <a:pt x="69" y="146"/>
                  </a:cubicBezTo>
                  <a:cubicBezTo>
                    <a:pt x="60" y="155"/>
                    <a:pt x="49" y="163"/>
                    <a:pt x="35" y="158"/>
                  </a:cubicBezTo>
                  <a:cubicBezTo>
                    <a:pt x="29" y="156"/>
                    <a:pt x="27" y="151"/>
                    <a:pt x="24" y="147"/>
                  </a:cubicBezTo>
                  <a:cubicBezTo>
                    <a:pt x="19" y="144"/>
                    <a:pt x="14" y="142"/>
                    <a:pt x="11" y="137"/>
                  </a:cubicBezTo>
                  <a:cubicBezTo>
                    <a:pt x="0" y="122"/>
                    <a:pt x="8" y="104"/>
                    <a:pt x="5" y="88"/>
                  </a:cubicBezTo>
                  <a:cubicBezTo>
                    <a:pt x="4" y="74"/>
                    <a:pt x="5" y="61"/>
                    <a:pt x="6" y="47"/>
                  </a:cubicBezTo>
                  <a:cubicBezTo>
                    <a:pt x="6" y="45"/>
                    <a:pt x="8" y="43"/>
                    <a:pt x="9" y="42"/>
                  </a:cubicBezTo>
                  <a:close/>
                </a:path>
              </a:pathLst>
            </a:custGeom>
            <a:solidFill>
              <a:srgbClr val="C4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AC4F009-7730-7D83-C6B2-EFC966E6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419"/>
              <a:ext cx="195" cy="366"/>
            </a:xfrm>
            <a:custGeom>
              <a:avLst/>
              <a:gdLst>
                <a:gd name="T0" fmla="*/ 86 w 91"/>
                <a:gd name="T1" fmla="*/ 151 h 171"/>
                <a:gd name="T2" fmla="*/ 90 w 91"/>
                <a:gd name="T3" fmla="*/ 165 h 171"/>
                <a:gd name="T4" fmla="*/ 70 w 91"/>
                <a:gd name="T5" fmla="*/ 165 h 171"/>
                <a:gd name="T6" fmla="*/ 49 w 91"/>
                <a:gd name="T7" fmla="*/ 158 h 171"/>
                <a:gd name="T8" fmla="*/ 44 w 91"/>
                <a:gd name="T9" fmla="*/ 155 h 171"/>
                <a:gd name="T10" fmla="*/ 34 w 91"/>
                <a:gd name="T11" fmla="*/ 146 h 171"/>
                <a:gd name="T12" fmla="*/ 30 w 91"/>
                <a:gd name="T13" fmla="*/ 139 h 171"/>
                <a:gd name="T14" fmla="*/ 12 w 91"/>
                <a:gd name="T15" fmla="*/ 84 h 171"/>
                <a:gd name="T16" fmla="*/ 7 w 91"/>
                <a:gd name="T17" fmla="*/ 51 h 171"/>
                <a:gd name="T18" fmla="*/ 2 w 91"/>
                <a:gd name="T19" fmla="*/ 35 h 171"/>
                <a:gd name="T20" fmla="*/ 4 w 91"/>
                <a:gd name="T21" fmla="*/ 17 h 171"/>
                <a:gd name="T22" fmla="*/ 61 w 91"/>
                <a:gd name="T23" fmla="*/ 33 h 171"/>
                <a:gd name="T24" fmla="*/ 70 w 91"/>
                <a:gd name="T25" fmla="*/ 63 h 171"/>
                <a:gd name="T26" fmla="*/ 71 w 91"/>
                <a:gd name="T27" fmla="*/ 122 h 171"/>
                <a:gd name="T28" fmla="*/ 86 w 91"/>
                <a:gd name="T29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171">
                  <a:moveTo>
                    <a:pt x="86" y="151"/>
                  </a:moveTo>
                  <a:cubicBezTo>
                    <a:pt x="88" y="156"/>
                    <a:pt x="91" y="160"/>
                    <a:pt x="90" y="165"/>
                  </a:cubicBezTo>
                  <a:cubicBezTo>
                    <a:pt x="84" y="171"/>
                    <a:pt x="77" y="167"/>
                    <a:pt x="70" y="165"/>
                  </a:cubicBezTo>
                  <a:cubicBezTo>
                    <a:pt x="64" y="162"/>
                    <a:pt x="56" y="160"/>
                    <a:pt x="49" y="158"/>
                  </a:cubicBezTo>
                  <a:cubicBezTo>
                    <a:pt x="48" y="157"/>
                    <a:pt x="46" y="156"/>
                    <a:pt x="44" y="155"/>
                  </a:cubicBezTo>
                  <a:cubicBezTo>
                    <a:pt x="40" y="153"/>
                    <a:pt x="35" y="151"/>
                    <a:pt x="34" y="146"/>
                  </a:cubicBezTo>
                  <a:cubicBezTo>
                    <a:pt x="33" y="143"/>
                    <a:pt x="31" y="141"/>
                    <a:pt x="30" y="139"/>
                  </a:cubicBezTo>
                  <a:cubicBezTo>
                    <a:pt x="18" y="122"/>
                    <a:pt x="10" y="105"/>
                    <a:pt x="12" y="84"/>
                  </a:cubicBezTo>
                  <a:cubicBezTo>
                    <a:pt x="13" y="73"/>
                    <a:pt x="14" y="61"/>
                    <a:pt x="7" y="51"/>
                  </a:cubicBezTo>
                  <a:cubicBezTo>
                    <a:pt x="6" y="46"/>
                    <a:pt x="4" y="40"/>
                    <a:pt x="2" y="35"/>
                  </a:cubicBezTo>
                  <a:cubicBezTo>
                    <a:pt x="0" y="29"/>
                    <a:pt x="4" y="23"/>
                    <a:pt x="4" y="17"/>
                  </a:cubicBezTo>
                  <a:cubicBezTo>
                    <a:pt x="24" y="0"/>
                    <a:pt x="50" y="7"/>
                    <a:pt x="61" y="33"/>
                  </a:cubicBezTo>
                  <a:cubicBezTo>
                    <a:pt x="65" y="43"/>
                    <a:pt x="67" y="53"/>
                    <a:pt x="70" y="63"/>
                  </a:cubicBezTo>
                  <a:cubicBezTo>
                    <a:pt x="47" y="89"/>
                    <a:pt x="47" y="95"/>
                    <a:pt x="71" y="122"/>
                  </a:cubicBezTo>
                  <a:cubicBezTo>
                    <a:pt x="79" y="131"/>
                    <a:pt x="87" y="139"/>
                    <a:pt x="86" y="151"/>
                  </a:cubicBezTo>
                  <a:close/>
                </a:path>
              </a:pathLst>
            </a:custGeom>
            <a:solidFill>
              <a:srgbClr val="F9C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4EC48D6-D69F-7BAA-52C0-A4C70429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695"/>
              <a:ext cx="218" cy="358"/>
            </a:xfrm>
            <a:custGeom>
              <a:avLst/>
              <a:gdLst>
                <a:gd name="T0" fmla="*/ 3 w 102"/>
                <a:gd name="T1" fmla="*/ 142 h 167"/>
                <a:gd name="T2" fmla="*/ 27 w 102"/>
                <a:gd name="T3" fmla="*/ 62 h 167"/>
                <a:gd name="T4" fmla="*/ 43 w 102"/>
                <a:gd name="T5" fmla="*/ 2 h 167"/>
                <a:gd name="T6" fmla="*/ 91 w 102"/>
                <a:gd name="T7" fmla="*/ 10 h 167"/>
                <a:gd name="T8" fmla="*/ 99 w 102"/>
                <a:gd name="T9" fmla="*/ 36 h 167"/>
                <a:gd name="T10" fmla="*/ 78 w 102"/>
                <a:gd name="T11" fmla="*/ 102 h 167"/>
                <a:gd name="T12" fmla="*/ 58 w 102"/>
                <a:gd name="T13" fmla="*/ 115 h 167"/>
                <a:gd name="T14" fmla="*/ 29 w 102"/>
                <a:gd name="T15" fmla="*/ 146 h 167"/>
                <a:gd name="T16" fmla="*/ 23 w 102"/>
                <a:gd name="T17" fmla="*/ 164 h 167"/>
                <a:gd name="T18" fmla="*/ 8 w 102"/>
                <a:gd name="T19" fmla="*/ 158 h 167"/>
                <a:gd name="T20" fmla="*/ 3 w 102"/>
                <a:gd name="T21" fmla="*/ 1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67">
                  <a:moveTo>
                    <a:pt x="3" y="142"/>
                  </a:moveTo>
                  <a:cubicBezTo>
                    <a:pt x="19" y="118"/>
                    <a:pt x="20" y="89"/>
                    <a:pt x="27" y="62"/>
                  </a:cubicBezTo>
                  <a:cubicBezTo>
                    <a:pt x="31" y="42"/>
                    <a:pt x="38" y="22"/>
                    <a:pt x="43" y="2"/>
                  </a:cubicBezTo>
                  <a:cubicBezTo>
                    <a:pt x="60" y="0"/>
                    <a:pt x="75" y="5"/>
                    <a:pt x="91" y="10"/>
                  </a:cubicBezTo>
                  <a:cubicBezTo>
                    <a:pt x="102" y="16"/>
                    <a:pt x="102" y="26"/>
                    <a:pt x="99" y="36"/>
                  </a:cubicBezTo>
                  <a:cubicBezTo>
                    <a:pt x="92" y="58"/>
                    <a:pt x="87" y="81"/>
                    <a:pt x="78" y="102"/>
                  </a:cubicBezTo>
                  <a:cubicBezTo>
                    <a:pt x="73" y="109"/>
                    <a:pt x="65" y="110"/>
                    <a:pt x="58" y="115"/>
                  </a:cubicBezTo>
                  <a:cubicBezTo>
                    <a:pt x="45" y="121"/>
                    <a:pt x="28" y="125"/>
                    <a:pt x="29" y="146"/>
                  </a:cubicBezTo>
                  <a:cubicBezTo>
                    <a:pt x="28" y="152"/>
                    <a:pt x="29" y="159"/>
                    <a:pt x="23" y="164"/>
                  </a:cubicBezTo>
                  <a:cubicBezTo>
                    <a:pt x="16" y="167"/>
                    <a:pt x="12" y="163"/>
                    <a:pt x="8" y="158"/>
                  </a:cubicBezTo>
                  <a:cubicBezTo>
                    <a:pt x="3" y="154"/>
                    <a:pt x="0" y="148"/>
                    <a:pt x="3" y="142"/>
                  </a:cubicBezTo>
                  <a:close/>
                </a:path>
              </a:pathLst>
            </a:custGeom>
            <a:solidFill>
              <a:srgbClr val="DA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E0469A2-2631-B248-46B1-8460FCD2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160"/>
              <a:ext cx="227" cy="312"/>
            </a:xfrm>
            <a:custGeom>
              <a:avLst/>
              <a:gdLst>
                <a:gd name="T0" fmla="*/ 3 w 106"/>
                <a:gd name="T1" fmla="*/ 124 h 146"/>
                <a:gd name="T2" fmla="*/ 16 w 106"/>
                <a:gd name="T3" fmla="*/ 69 h 146"/>
                <a:gd name="T4" fmla="*/ 62 w 106"/>
                <a:gd name="T5" fmla="*/ 17 h 146"/>
                <a:gd name="T6" fmla="*/ 79 w 106"/>
                <a:gd name="T7" fmla="*/ 8 h 146"/>
                <a:gd name="T8" fmla="*/ 101 w 106"/>
                <a:gd name="T9" fmla="*/ 20 h 146"/>
                <a:gd name="T10" fmla="*/ 82 w 106"/>
                <a:gd name="T11" fmla="*/ 92 h 146"/>
                <a:gd name="T12" fmla="*/ 82 w 106"/>
                <a:gd name="T13" fmla="*/ 111 h 146"/>
                <a:gd name="T14" fmla="*/ 73 w 106"/>
                <a:gd name="T15" fmla="*/ 128 h 146"/>
                <a:gd name="T16" fmla="*/ 44 w 106"/>
                <a:gd name="T17" fmla="*/ 115 h 146"/>
                <a:gd name="T18" fmla="*/ 37 w 106"/>
                <a:gd name="T19" fmla="*/ 93 h 146"/>
                <a:gd name="T20" fmla="*/ 45 w 106"/>
                <a:gd name="T21" fmla="*/ 59 h 146"/>
                <a:gd name="T22" fmla="*/ 48 w 106"/>
                <a:gd name="T23" fmla="*/ 53 h 146"/>
                <a:gd name="T24" fmla="*/ 24 w 106"/>
                <a:gd name="T25" fmla="*/ 117 h 146"/>
                <a:gd name="T26" fmla="*/ 15 w 106"/>
                <a:gd name="T27" fmla="*/ 137 h 146"/>
                <a:gd name="T28" fmla="*/ 5 w 106"/>
                <a:gd name="T29" fmla="*/ 144 h 146"/>
                <a:gd name="T30" fmla="*/ 1 w 106"/>
                <a:gd name="T31" fmla="*/ 134 h 146"/>
                <a:gd name="T32" fmla="*/ 3 w 106"/>
                <a:gd name="T33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6">
                  <a:moveTo>
                    <a:pt x="3" y="124"/>
                  </a:moveTo>
                  <a:cubicBezTo>
                    <a:pt x="7" y="106"/>
                    <a:pt x="11" y="87"/>
                    <a:pt x="16" y="69"/>
                  </a:cubicBezTo>
                  <a:cubicBezTo>
                    <a:pt x="22" y="43"/>
                    <a:pt x="36" y="25"/>
                    <a:pt x="62" y="17"/>
                  </a:cubicBezTo>
                  <a:cubicBezTo>
                    <a:pt x="68" y="16"/>
                    <a:pt x="74" y="11"/>
                    <a:pt x="79" y="8"/>
                  </a:cubicBezTo>
                  <a:cubicBezTo>
                    <a:pt x="97" y="0"/>
                    <a:pt x="101" y="2"/>
                    <a:pt x="101" y="20"/>
                  </a:cubicBezTo>
                  <a:cubicBezTo>
                    <a:pt x="101" y="46"/>
                    <a:pt x="106" y="72"/>
                    <a:pt x="82" y="92"/>
                  </a:cubicBezTo>
                  <a:cubicBezTo>
                    <a:pt x="76" y="97"/>
                    <a:pt x="81" y="105"/>
                    <a:pt x="82" y="111"/>
                  </a:cubicBezTo>
                  <a:cubicBezTo>
                    <a:pt x="81" y="118"/>
                    <a:pt x="83" y="127"/>
                    <a:pt x="73" y="128"/>
                  </a:cubicBezTo>
                  <a:cubicBezTo>
                    <a:pt x="60" y="131"/>
                    <a:pt x="51" y="125"/>
                    <a:pt x="44" y="115"/>
                  </a:cubicBezTo>
                  <a:cubicBezTo>
                    <a:pt x="41" y="108"/>
                    <a:pt x="40" y="100"/>
                    <a:pt x="37" y="93"/>
                  </a:cubicBezTo>
                  <a:cubicBezTo>
                    <a:pt x="34" y="80"/>
                    <a:pt x="37" y="69"/>
                    <a:pt x="45" y="59"/>
                  </a:cubicBezTo>
                  <a:cubicBezTo>
                    <a:pt x="45" y="57"/>
                    <a:pt x="51" y="57"/>
                    <a:pt x="48" y="53"/>
                  </a:cubicBezTo>
                  <a:cubicBezTo>
                    <a:pt x="33" y="72"/>
                    <a:pt x="33" y="97"/>
                    <a:pt x="24" y="117"/>
                  </a:cubicBezTo>
                  <a:cubicBezTo>
                    <a:pt x="21" y="124"/>
                    <a:pt x="19" y="131"/>
                    <a:pt x="15" y="137"/>
                  </a:cubicBezTo>
                  <a:cubicBezTo>
                    <a:pt x="13" y="141"/>
                    <a:pt x="10" y="146"/>
                    <a:pt x="5" y="144"/>
                  </a:cubicBezTo>
                  <a:cubicBezTo>
                    <a:pt x="0" y="143"/>
                    <a:pt x="2" y="137"/>
                    <a:pt x="1" y="134"/>
                  </a:cubicBezTo>
                  <a:cubicBezTo>
                    <a:pt x="1" y="131"/>
                    <a:pt x="1" y="127"/>
                    <a:pt x="3" y="124"/>
                  </a:cubicBezTo>
                  <a:close/>
                </a:path>
              </a:pathLst>
            </a:custGeom>
            <a:solidFill>
              <a:srgbClr val="D88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9037EDB-75D4-F047-5820-B6E357575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170"/>
              <a:ext cx="216" cy="309"/>
            </a:xfrm>
            <a:custGeom>
              <a:avLst/>
              <a:gdLst>
                <a:gd name="T0" fmla="*/ 10 w 101"/>
                <a:gd name="T1" fmla="*/ 0 h 144"/>
                <a:gd name="T2" fmla="*/ 52 w 101"/>
                <a:gd name="T3" fmla="*/ 18 h 144"/>
                <a:gd name="T4" fmla="*/ 81 w 101"/>
                <a:gd name="T5" fmla="*/ 49 h 144"/>
                <a:gd name="T6" fmla="*/ 101 w 101"/>
                <a:gd name="T7" fmla="*/ 143 h 144"/>
                <a:gd name="T8" fmla="*/ 82 w 101"/>
                <a:gd name="T9" fmla="*/ 122 h 144"/>
                <a:gd name="T10" fmla="*/ 55 w 101"/>
                <a:gd name="T11" fmla="*/ 43 h 144"/>
                <a:gd name="T12" fmla="*/ 56 w 101"/>
                <a:gd name="T13" fmla="*/ 45 h 144"/>
                <a:gd name="T14" fmla="*/ 64 w 101"/>
                <a:gd name="T15" fmla="*/ 96 h 144"/>
                <a:gd name="T16" fmla="*/ 61 w 101"/>
                <a:gd name="T17" fmla="*/ 109 h 144"/>
                <a:gd name="T18" fmla="*/ 48 w 101"/>
                <a:gd name="T19" fmla="*/ 121 h 144"/>
                <a:gd name="T20" fmla="*/ 22 w 101"/>
                <a:gd name="T21" fmla="*/ 106 h 144"/>
                <a:gd name="T22" fmla="*/ 14 w 101"/>
                <a:gd name="T23" fmla="*/ 76 h 144"/>
                <a:gd name="T24" fmla="*/ 10 w 101"/>
                <a:gd name="T2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44">
                  <a:moveTo>
                    <a:pt x="10" y="0"/>
                  </a:moveTo>
                  <a:cubicBezTo>
                    <a:pt x="24" y="6"/>
                    <a:pt x="38" y="12"/>
                    <a:pt x="52" y="18"/>
                  </a:cubicBezTo>
                  <a:cubicBezTo>
                    <a:pt x="67" y="24"/>
                    <a:pt x="76" y="34"/>
                    <a:pt x="81" y="49"/>
                  </a:cubicBezTo>
                  <a:cubicBezTo>
                    <a:pt x="93" y="79"/>
                    <a:pt x="98" y="111"/>
                    <a:pt x="101" y="143"/>
                  </a:cubicBezTo>
                  <a:cubicBezTo>
                    <a:pt x="87" y="144"/>
                    <a:pt x="86" y="131"/>
                    <a:pt x="82" y="122"/>
                  </a:cubicBezTo>
                  <a:cubicBezTo>
                    <a:pt x="71" y="97"/>
                    <a:pt x="69" y="67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63" y="61"/>
                    <a:pt x="74" y="77"/>
                    <a:pt x="64" y="96"/>
                  </a:cubicBezTo>
                  <a:cubicBezTo>
                    <a:pt x="63" y="101"/>
                    <a:pt x="63" y="105"/>
                    <a:pt x="61" y="109"/>
                  </a:cubicBezTo>
                  <a:cubicBezTo>
                    <a:pt x="57" y="114"/>
                    <a:pt x="53" y="118"/>
                    <a:pt x="48" y="121"/>
                  </a:cubicBezTo>
                  <a:cubicBezTo>
                    <a:pt x="33" y="128"/>
                    <a:pt x="25" y="123"/>
                    <a:pt x="22" y="106"/>
                  </a:cubicBezTo>
                  <a:cubicBezTo>
                    <a:pt x="26" y="94"/>
                    <a:pt x="23" y="85"/>
                    <a:pt x="14" y="76"/>
                  </a:cubicBezTo>
                  <a:cubicBezTo>
                    <a:pt x="0" y="64"/>
                    <a:pt x="0" y="15"/>
                    <a:pt x="10" y="0"/>
                  </a:cubicBezTo>
                  <a:close/>
                </a:path>
              </a:pathLst>
            </a:custGeom>
            <a:solidFill>
              <a:srgbClr val="D88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1F84EF7-A9EB-1F1E-C193-C8E011D1E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554"/>
              <a:ext cx="214" cy="248"/>
            </a:xfrm>
            <a:custGeom>
              <a:avLst/>
              <a:gdLst>
                <a:gd name="T0" fmla="*/ 52 w 100"/>
                <a:gd name="T1" fmla="*/ 88 h 116"/>
                <a:gd name="T2" fmla="*/ 16 w 100"/>
                <a:gd name="T3" fmla="*/ 46 h 116"/>
                <a:gd name="T4" fmla="*/ 36 w 100"/>
                <a:gd name="T5" fmla="*/ 0 h 116"/>
                <a:gd name="T6" fmla="*/ 97 w 100"/>
                <a:gd name="T7" fmla="*/ 100 h 116"/>
                <a:gd name="T8" fmla="*/ 98 w 100"/>
                <a:gd name="T9" fmla="*/ 116 h 116"/>
                <a:gd name="T10" fmla="*/ 52 w 100"/>
                <a:gd name="T11" fmla="*/ 8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16">
                  <a:moveTo>
                    <a:pt x="52" y="88"/>
                  </a:moveTo>
                  <a:cubicBezTo>
                    <a:pt x="40" y="74"/>
                    <a:pt x="27" y="61"/>
                    <a:pt x="16" y="46"/>
                  </a:cubicBezTo>
                  <a:cubicBezTo>
                    <a:pt x="0" y="22"/>
                    <a:pt x="9" y="2"/>
                    <a:pt x="36" y="0"/>
                  </a:cubicBezTo>
                  <a:cubicBezTo>
                    <a:pt x="63" y="29"/>
                    <a:pt x="81" y="64"/>
                    <a:pt x="97" y="100"/>
                  </a:cubicBezTo>
                  <a:cubicBezTo>
                    <a:pt x="100" y="105"/>
                    <a:pt x="99" y="110"/>
                    <a:pt x="98" y="116"/>
                  </a:cubicBezTo>
                  <a:cubicBezTo>
                    <a:pt x="86" y="101"/>
                    <a:pt x="68" y="96"/>
                    <a:pt x="52" y="88"/>
                  </a:cubicBezTo>
                  <a:close/>
                </a:path>
              </a:pathLst>
            </a:custGeom>
            <a:solidFill>
              <a:srgbClr val="F1A1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5B9A103-8B93-67C7-E246-E6063686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149"/>
              <a:ext cx="161" cy="281"/>
            </a:xfrm>
            <a:custGeom>
              <a:avLst/>
              <a:gdLst>
                <a:gd name="T0" fmla="*/ 44 w 75"/>
                <a:gd name="T1" fmla="*/ 10 h 131"/>
                <a:gd name="T2" fmla="*/ 47 w 75"/>
                <a:gd name="T3" fmla="*/ 73 h 131"/>
                <a:gd name="T4" fmla="*/ 54 w 75"/>
                <a:gd name="T5" fmla="*/ 84 h 131"/>
                <a:gd name="T6" fmla="*/ 63 w 75"/>
                <a:gd name="T7" fmla="*/ 117 h 131"/>
                <a:gd name="T8" fmla="*/ 42 w 75"/>
                <a:gd name="T9" fmla="*/ 124 h 131"/>
                <a:gd name="T10" fmla="*/ 37 w 75"/>
                <a:gd name="T11" fmla="*/ 109 h 131"/>
                <a:gd name="T12" fmla="*/ 33 w 75"/>
                <a:gd name="T13" fmla="*/ 124 h 131"/>
                <a:gd name="T14" fmla="*/ 11 w 75"/>
                <a:gd name="T15" fmla="*/ 118 h 131"/>
                <a:gd name="T16" fmla="*/ 17 w 75"/>
                <a:gd name="T17" fmla="*/ 86 h 131"/>
                <a:gd name="T18" fmla="*/ 28 w 75"/>
                <a:gd name="T19" fmla="*/ 68 h 131"/>
                <a:gd name="T20" fmla="*/ 31 w 75"/>
                <a:gd name="T21" fmla="*/ 25 h 131"/>
                <a:gd name="T22" fmla="*/ 15 w 75"/>
                <a:gd name="T23" fmla="*/ 13 h 131"/>
                <a:gd name="T24" fmla="*/ 44 w 75"/>
                <a:gd name="T25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1">
                  <a:moveTo>
                    <a:pt x="44" y="10"/>
                  </a:moveTo>
                  <a:cubicBezTo>
                    <a:pt x="45" y="31"/>
                    <a:pt x="46" y="52"/>
                    <a:pt x="47" y="73"/>
                  </a:cubicBezTo>
                  <a:cubicBezTo>
                    <a:pt x="47" y="79"/>
                    <a:pt x="49" y="82"/>
                    <a:pt x="54" y="84"/>
                  </a:cubicBezTo>
                  <a:cubicBezTo>
                    <a:pt x="75" y="91"/>
                    <a:pt x="74" y="103"/>
                    <a:pt x="63" y="117"/>
                  </a:cubicBezTo>
                  <a:cubicBezTo>
                    <a:pt x="58" y="126"/>
                    <a:pt x="52" y="131"/>
                    <a:pt x="42" y="124"/>
                  </a:cubicBezTo>
                  <a:cubicBezTo>
                    <a:pt x="36" y="120"/>
                    <a:pt x="37" y="114"/>
                    <a:pt x="37" y="109"/>
                  </a:cubicBezTo>
                  <a:cubicBezTo>
                    <a:pt x="37" y="114"/>
                    <a:pt x="38" y="120"/>
                    <a:pt x="33" y="124"/>
                  </a:cubicBezTo>
                  <a:cubicBezTo>
                    <a:pt x="23" y="131"/>
                    <a:pt x="17" y="126"/>
                    <a:pt x="11" y="118"/>
                  </a:cubicBezTo>
                  <a:cubicBezTo>
                    <a:pt x="0" y="105"/>
                    <a:pt x="0" y="94"/>
                    <a:pt x="17" y="86"/>
                  </a:cubicBezTo>
                  <a:cubicBezTo>
                    <a:pt x="25" y="83"/>
                    <a:pt x="28" y="77"/>
                    <a:pt x="28" y="68"/>
                  </a:cubicBezTo>
                  <a:cubicBezTo>
                    <a:pt x="28" y="53"/>
                    <a:pt x="29" y="39"/>
                    <a:pt x="31" y="25"/>
                  </a:cubicBezTo>
                  <a:cubicBezTo>
                    <a:pt x="33" y="11"/>
                    <a:pt x="27" y="9"/>
                    <a:pt x="15" y="13"/>
                  </a:cubicBezTo>
                  <a:cubicBezTo>
                    <a:pt x="24" y="0"/>
                    <a:pt x="35" y="8"/>
                    <a:pt x="44" y="10"/>
                  </a:cubicBezTo>
                  <a:close/>
                </a:path>
              </a:pathLst>
            </a:custGeom>
            <a:solidFill>
              <a:srgbClr val="FDF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B546888-4B88-E20B-8BD9-1D2ED484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430"/>
              <a:ext cx="141" cy="182"/>
            </a:xfrm>
            <a:custGeom>
              <a:avLst/>
              <a:gdLst>
                <a:gd name="T0" fmla="*/ 62 w 66"/>
                <a:gd name="T1" fmla="*/ 66 h 85"/>
                <a:gd name="T2" fmla="*/ 2 w 66"/>
                <a:gd name="T3" fmla="*/ 85 h 85"/>
                <a:gd name="T4" fmla="*/ 3 w 66"/>
                <a:gd name="T5" fmla="*/ 48 h 85"/>
                <a:gd name="T6" fmla="*/ 7 w 66"/>
                <a:gd name="T7" fmla="*/ 26 h 85"/>
                <a:gd name="T8" fmla="*/ 9 w 66"/>
                <a:gd name="T9" fmla="*/ 10 h 85"/>
                <a:gd name="T10" fmla="*/ 23 w 66"/>
                <a:gd name="T11" fmla="*/ 1 h 85"/>
                <a:gd name="T12" fmla="*/ 66 w 66"/>
                <a:gd name="T13" fmla="*/ 58 h 85"/>
                <a:gd name="T14" fmla="*/ 62 w 66"/>
                <a:gd name="T15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85">
                  <a:moveTo>
                    <a:pt x="62" y="66"/>
                  </a:moveTo>
                  <a:cubicBezTo>
                    <a:pt x="42" y="74"/>
                    <a:pt x="23" y="83"/>
                    <a:pt x="2" y="85"/>
                  </a:cubicBezTo>
                  <a:cubicBezTo>
                    <a:pt x="3" y="73"/>
                    <a:pt x="10" y="61"/>
                    <a:pt x="3" y="48"/>
                  </a:cubicBezTo>
                  <a:cubicBezTo>
                    <a:pt x="0" y="42"/>
                    <a:pt x="1" y="33"/>
                    <a:pt x="7" y="26"/>
                  </a:cubicBezTo>
                  <a:cubicBezTo>
                    <a:pt x="4" y="20"/>
                    <a:pt x="6" y="15"/>
                    <a:pt x="9" y="10"/>
                  </a:cubicBezTo>
                  <a:cubicBezTo>
                    <a:pt x="13" y="5"/>
                    <a:pt x="16" y="0"/>
                    <a:pt x="23" y="1"/>
                  </a:cubicBezTo>
                  <a:cubicBezTo>
                    <a:pt x="41" y="17"/>
                    <a:pt x="57" y="35"/>
                    <a:pt x="66" y="58"/>
                  </a:cubicBezTo>
                  <a:cubicBezTo>
                    <a:pt x="65" y="61"/>
                    <a:pt x="64" y="64"/>
                    <a:pt x="62" y="66"/>
                  </a:cubicBezTo>
                  <a:close/>
                </a:path>
              </a:pathLst>
            </a:custGeom>
            <a:solidFill>
              <a:srgbClr val="D98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6C50091-3916-BD8F-5F71-90745C9D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42"/>
              <a:ext cx="141" cy="187"/>
            </a:xfrm>
            <a:custGeom>
              <a:avLst/>
              <a:gdLst>
                <a:gd name="T0" fmla="*/ 62 w 66"/>
                <a:gd name="T1" fmla="*/ 87 h 87"/>
                <a:gd name="T2" fmla="*/ 1 w 66"/>
                <a:gd name="T3" fmla="*/ 55 h 87"/>
                <a:gd name="T4" fmla="*/ 1 w 66"/>
                <a:gd name="T5" fmla="*/ 49 h 87"/>
                <a:gd name="T6" fmla="*/ 29 w 66"/>
                <a:gd name="T7" fmla="*/ 9 h 87"/>
                <a:gd name="T8" fmla="*/ 49 w 66"/>
                <a:gd name="T9" fmla="*/ 1 h 87"/>
                <a:gd name="T10" fmla="*/ 55 w 66"/>
                <a:gd name="T11" fmla="*/ 4 h 87"/>
                <a:gd name="T12" fmla="*/ 58 w 66"/>
                <a:gd name="T13" fmla="*/ 52 h 87"/>
                <a:gd name="T14" fmla="*/ 62 w 66"/>
                <a:gd name="T1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87">
                  <a:moveTo>
                    <a:pt x="62" y="87"/>
                  </a:moveTo>
                  <a:cubicBezTo>
                    <a:pt x="47" y="67"/>
                    <a:pt x="28" y="53"/>
                    <a:pt x="1" y="55"/>
                  </a:cubicBezTo>
                  <a:cubicBezTo>
                    <a:pt x="0" y="53"/>
                    <a:pt x="0" y="51"/>
                    <a:pt x="1" y="49"/>
                  </a:cubicBezTo>
                  <a:cubicBezTo>
                    <a:pt x="8" y="34"/>
                    <a:pt x="17" y="20"/>
                    <a:pt x="29" y="9"/>
                  </a:cubicBezTo>
                  <a:cubicBezTo>
                    <a:pt x="35" y="4"/>
                    <a:pt x="41" y="0"/>
                    <a:pt x="49" y="1"/>
                  </a:cubicBezTo>
                  <a:cubicBezTo>
                    <a:pt x="51" y="1"/>
                    <a:pt x="53" y="2"/>
                    <a:pt x="55" y="4"/>
                  </a:cubicBezTo>
                  <a:cubicBezTo>
                    <a:pt x="66" y="19"/>
                    <a:pt x="59" y="36"/>
                    <a:pt x="58" y="52"/>
                  </a:cubicBezTo>
                  <a:cubicBezTo>
                    <a:pt x="57" y="64"/>
                    <a:pt x="65" y="75"/>
                    <a:pt x="62" y="87"/>
                  </a:cubicBezTo>
                  <a:close/>
                </a:path>
              </a:pathLst>
            </a:custGeom>
            <a:solidFill>
              <a:srgbClr val="D88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715E0CE-9531-B943-7F0C-F8E7A839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717"/>
              <a:ext cx="103" cy="220"/>
            </a:xfrm>
            <a:custGeom>
              <a:avLst/>
              <a:gdLst>
                <a:gd name="T0" fmla="*/ 1 w 48"/>
                <a:gd name="T1" fmla="*/ 91 h 103"/>
                <a:gd name="T2" fmla="*/ 18 w 48"/>
                <a:gd name="T3" fmla="*/ 25 h 103"/>
                <a:gd name="T4" fmla="*/ 18 w 48"/>
                <a:gd name="T5" fmla="*/ 0 h 103"/>
                <a:gd name="T6" fmla="*/ 43 w 48"/>
                <a:gd name="T7" fmla="*/ 8 h 103"/>
                <a:gd name="T8" fmla="*/ 45 w 48"/>
                <a:gd name="T9" fmla="*/ 15 h 103"/>
                <a:gd name="T10" fmla="*/ 39 w 48"/>
                <a:gd name="T11" fmla="*/ 83 h 103"/>
                <a:gd name="T12" fmla="*/ 27 w 48"/>
                <a:gd name="T13" fmla="*/ 101 h 103"/>
                <a:gd name="T14" fmla="*/ 1 w 48"/>
                <a:gd name="T15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03">
                  <a:moveTo>
                    <a:pt x="1" y="91"/>
                  </a:moveTo>
                  <a:cubicBezTo>
                    <a:pt x="0" y="67"/>
                    <a:pt x="13" y="47"/>
                    <a:pt x="18" y="25"/>
                  </a:cubicBezTo>
                  <a:cubicBezTo>
                    <a:pt x="20" y="16"/>
                    <a:pt x="25" y="8"/>
                    <a:pt x="18" y="0"/>
                  </a:cubicBezTo>
                  <a:cubicBezTo>
                    <a:pt x="26" y="3"/>
                    <a:pt x="34" y="6"/>
                    <a:pt x="43" y="8"/>
                  </a:cubicBezTo>
                  <a:cubicBezTo>
                    <a:pt x="44" y="10"/>
                    <a:pt x="45" y="12"/>
                    <a:pt x="45" y="15"/>
                  </a:cubicBezTo>
                  <a:cubicBezTo>
                    <a:pt x="48" y="38"/>
                    <a:pt x="43" y="61"/>
                    <a:pt x="39" y="83"/>
                  </a:cubicBezTo>
                  <a:cubicBezTo>
                    <a:pt x="37" y="91"/>
                    <a:pt x="34" y="97"/>
                    <a:pt x="27" y="101"/>
                  </a:cubicBezTo>
                  <a:cubicBezTo>
                    <a:pt x="16" y="103"/>
                    <a:pt x="7" y="102"/>
                    <a:pt x="1" y="91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95E6B11-5A4B-63E6-1A65-443115CB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254"/>
              <a:ext cx="115" cy="300"/>
            </a:xfrm>
            <a:custGeom>
              <a:avLst/>
              <a:gdLst>
                <a:gd name="T0" fmla="*/ 29 w 54"/>
                <a:gd name="T1" fmla="*/ 140 h 140"/>
                <a:gd name="T2" fmla="*/ 21 w 54"/>
                <a:gd name="T3" fmla="*/ 92 h 140"/>
                <a:gd name="T4" fmla="*/ 9 w 54"/>
                <a:gd name="T5" fmla="*/ 56 h 140"/>
                <a:gd name="T6" fmla="*/ 3 w 54"/>
                <a:gd name="T7" fmla="*/ 5 h 140"/>
                <a:gd name="T8" fmla="*/ 1 w 54"/>
                <a:gd name="T9" fmla="*/ 0 h 140"/>
                <a:gd name="T10" fmla="*/ 23 w 54"/>
                <a:gd name="T11" fmla="*/ 23 h 140"/>
                <a:gd name="T12" fmla="*/ 53 w 54"/>
                <a:gd name="T13" fmla="*/ 104 h 140"/>
                <a:gd name="T14" fmla="*/ 35 w 54"/>
                <a:gd name="T15" fmla="*/ 112 h 140"/>
                <a:gd name="T16" fmla="*/ 29 w 54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40">
                  <a:moveTo>
                    <a:pt x="29" y="140"/>
                  </a:moveTo>
                  <a:cubicBezTo>
                    <a:pt x="31" y="123"/>
                    <a:pt x="30" y="107"/>
                    <a:pt x="21" y="92"/>
                  </a:cubicBezTo>
                  <a:cubicBezTo>
                    <a:pt x="17" y="80"/>
                    <a:pt x="17" y="67"/>
                    <a:pt x="9" y="56"/>
                  </a:cubicBezTo>
                  <a:cubicBezTo>
                    <a:pt x="18" y="37"/>
                    <a:pt x="6" y="22"/>
                    <a:pt x="3" y="5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6" y="0"/>
                    <a:pt x="19" y="13"/>
                    <a:pt x="23" y="23"/>
                  </a:cubicBezTo>
                  <a:cubicBezTo>
                    <a:pt x="33" y="50"/>
                    <a:pt x="37" y="79"/>
                    <a:pt x="53" y="104"/>
                  </a:cubicBezTo>
                  <a:cubicBezTo>
                    <a:pt x="54" y="116"/>
                    <a:pt x="54" y="116"/>
                    <a:pt x="35" y="112"/>
                  </a:cubicBezTo>
                  <a:cubicBezTo>
                    <a:pt x="32" y="121"/>
                    <a:pt x="37" y="132"/>
                    <a:pt x="29" y="140"/>
                  </a:cubicBezTo>
                  <a:close/>
                </a:path>
              </a:pathLst>
            </a:custGeom>
            <a:solidFill>
              <a:srgbClr val="F4B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33D3131-DBB1-5936-6377-E75A2CC2E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254"/>
              <a:ext cx="126" cy="251"/>
            </a:xfrm>
            <a:custGeom>
              <a:avLst/>
              <a:gdLst>
                <a:gd name="T0" fmla="*/ 33 w 59"/>
                <a:gd name="T1" fmla="*/ 96 h 117"/>
                <a:gd name="T2" fmla="*/ 26 w 59"/>
                <a:gd name="T3" fmla="*/ 108 h 117"/>
                <a:gd name="T4" fmla="*/ 20 w 59"/>
                <a:gd name="T5" fmla="*/ 109 h 117"/>
                <a:gd name="T6" fmla="*/ 1 w 59"/>
                <a:gd name="T7" fmla="*/ 95 h 117"/>
                <a:gd name="T8" fmla="*/ 5 w 59"/>
                <a:gd name="T9" fmla="*/ 80 h 117"/>
                <a:gd name="T10" fmla="*/ 7 w 59"/>
                <a:gd name="T11" fmla="*/ 99 h 117"/>
                <a:gd name="T12" fmla="*/ 34 w 59"/>
                <a:gd name="T13" fmla="*/ 22 h 117"/>
                <a:gd name="T14" fmla="*/ 54 w 59"/>
                <a:gd name="T15" fmla="*/ 1 h 117"/>
                <a:gd name="T16" fmla="*/ 54 w 59"/>
                <a:gd name="T17" fmla="*/ 16 h 117"/>
                <a:gd name="T18" fmla="*/ 45 w 59"/>
                <a:gd name="T19" fmla="*/ 48 h 117"/>
                <a:gd name="T20" fmla="*/ 33 w 59"/>
                <a:gd name="T21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17">
                  <a:moveTo>
                    <a:pt x="33" y="96"/>
                  </a:moveTo>
                  <a:cubicBezTo>
                    <a:pt x="30" y="100"/>
                    <a:pt x="28" y="104"/>
                    <a:pt x="26" y="108"/>
                  </a:cubicBezTo>
                  <a:cubicBezTo>
                    <a:pt x="24" y="109"/>
                    <a:pt x="22" y="109"/>
                    <a:pt x="20" y="109"/>
                  </a:cubicBezTo>
                  <a:cubicBezTo>
                    <a:pt x="1" y="117"/>
                    <a:pt x="0" y="116"/>
                    <a:pt x="1" y="95"/>
                  </a:cubicBezTo>
                  <a:cubicBezTo>
                    <a:pt x="2" y="90"/>
                    <a:pt x="1" y="85"/>
                    <a:pt x="5" y="80"/>
                  </a:cubicBezTo>
                  <a:cubicBezTo>
                    <a:pt x="5" y="85"/>
                    <a:pt x="6" y="90"/>
                    <a:pt x="7" y="99"/>
                  </a:cubicBezTo>
                  <a:cubicBezTo>
                    <a:pt x="19" y="72"/>
                    <a:pt x="26" y="47"/>
                    <a:pt x="34" y="22"/>
                  </a:cubicBezTo>
                  <a:cubicBezTo>
                    <a:pt x="37" y="12"/>
                    <a:pt x="39" y="0"/>
                    <a:pt x="54" y="1"/>
                  </a:cubicBezTo>
                  <a:cubicBezTo>
                    <a:pt x="59" y="6"/>
                    <a:pt x="58" y="11"/>
                    <a:pt x="54" y="16"/>
                  </a:cubicBezTo>
                  <a:cubicBezTo>
                    <a:pt x="48" y="26"/>
                    <a:pt x="44" y="36"/>
                    <a:pt x="45" y="48"/>
                  </a:cubicBezTo>
                  <a:cubicBezTo>
                    <a:pt x="45" y="65"/>
                    <a:pt x="37" y="80"/>
                    <a:pt x="33" y="96"/>
                  </a:cubicBezTo>
                  <a:close/>
                </a:path>
              </a:pathLst>
            </a:custGeom>
            <a:solidFill>
              <a:srgbClr val="F4B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93C31CE-44C0-9753-1FD1-BC292E91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714"/>
              <a:ext cx="175" cy="110"/>
            </a:xfrm>
            <a:custGeom>
              <a:avLst/>
              <a:gdLst>
                <a:gd name="T0" fmla="*/ 11 w 82"/>
                <a:gd name="T1" fmla="*/ 16 h 51"/>
                <a:gd name="T2" fmla="*/ 54 w 82"/>
                <a:gd name="T3" fmla="*/ 5 h 51"/>
                <a:gd name="T4" fmla="*/ 76 w 82"/>
                <a:gd name="T5" fmla="*/ 11 h 51"/>
                <a:gd name="T6" fmla="*/ 70 w 82"/>
                <a:gd name="T7" fmla="*/ 37 h 51"/>
                <a:gd name="T8" fmla="*/ 46 w 82"/>
                <a:gd name="T9" fmla="*/ 45 h 51"/>
                <a:gd name="T10" fmla="*/ 22 w 82"/>
                <a:gd name="T11" fmla="*/ 50 h 51"/>
                <a:gd name="T12" fmla="*/ 8 w 82"/>
                <a:gd name="T13" fmla="*/ 49 h 51"/>
                <a:gd name="T14" fmla="*/ 4 w 82"/>
                <a:gd name="T15" fmla="*/ 46 h 51"/>
                <a:gd name="T16" fmla="*/ 2 w 82"/>
                <a:gd name="T17" fmla="*/ 41 h 51"/>
                <a:gd name="T18" fmla="*/ 0 w 82"/>
                <a:gd name="T19" fmla="*/ 27 h 51"/>
                <a:gd name="T20" fmla="*/ 11 w 82"/>
                <a:gd name="T2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51">
                  <a:moveTo>
                    <a:pt x="11" y="16"/>
                  </a:moveTo>
                  <a:cubicBezTo>
                    <a:pt x="25" y="13"/>
                    <a:pt x="39" y="9"/>
                    <a:pt x="54" y="5"/>
                  </a:cubicBezTo>
                  <a:cubicBezTo>
                    <a:pt x="63" y="0"/>
                    <a:pt x="70" y="0"/>
                    <a:pt x="76" y="11"/>
                  </a:cubicBezTo>
                  <a:cubicBezTo>
                    <a:pt x="82" y="22"/>
                    <a:pt x="79" y="30"/>
                    <a:pt x="70" y="37"/>
                  </a:cubicBezTo>
                  <a:cubicBezTo>
                    <a:pt x="63" y="42"/>
                    <a:pt x="55" y="46"/>
                    <a:pt x="46" y="45"/>
                  </a:cubicBezTo>
                  <a:cubicBezTo>
                    <a:pt x="37" y="38"/>
                    <a:pt x="30" y="47"/>
                    <a:pt x="22" y="50"/>
                  </a:cubicBezTo>
                  <a:cubicBezTo>
                    <a:pt x="17" y="51"/>
                    <a:pt x="13" y="51"/>
                    <a:pt x="8" y="49"/>
                  </a:cubicBezTo>
                  <a:cubicBezTo>
                    <a:pt x="6" y="48"/>
                    <a:pt x="5" y="47"/>
                    <a:pt x="4" y="46"/>
                  </a:cubicBezTo>
                  <a:cubicBezTo>
                    <a:pt x="3" y="44"/>
                    <a:pt x="2" y="43"/>
                    <a:pt x="2" y="41"/>
                  </a:cubicBezTo>
                  <a:cubicBezTo>
                    <a:pt x="1" y="36"/>
                    <a:pt x="5" y="31"/>
                    <a:pt x="0" y="27"/>
                  </a:cubicBezTo>
                  <a:cubicBezTo>
                    <a:pt x="1" y="21"/>
                    <a:pt x="8" y="20"/>
                    <a:pt x="11" y="16"/>
                  </a:cubicBezTo>
                  <a:close/>
                </a:path>
              </a:pathLst>
            </a:custGeom>
            <a:solidFill>
              <a:srgbClr val="A07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97DDB43-0FBE-DBA3-B696-83489329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787"/>
              <a:ext cx="98" cy="184"/>
            </a:xfrm>
            <a:custGeom>
              <a:avLst/>
              <a:gdLst>
                <a:gd name="T0" fmla="*/ 41 w 46"/>
                <a:gd name="T1" fmla="*/ 86 h 86"/>
                <a:gd name="T2" fmla="*/ 22 w 46"/>
                <a:gd name="T3" fmla="*/ 77 h 86"/>
                <a:gd name="T4" fmla="*/ 1 w 46"/>
                <a:gd name="T5" fmla="*/ 20 h 86"/>
                <a:gd name="T6" fmla="*/ 40 w 46"/>
                <a:gd name="T7" fmla="*/ 11 h 86"/>
                <a:gd name="T8" fmla="*/ 40 w 46"/>
                <a:gd name="T9" fmla="*/ 12 h 86"/>
                <a:gd name="T10" fmla="*/ 42 w 46"/>
                <a:gd name="T11" fmla="*/ 27 h 86"/>
                <a:gd name="T12" fmla="*/ 41 w 46"/>
                <a:gd name="T13" fmla="*/ 32 h 86"/>
                <a:gd name="T14" fmla="*/ 42 w 46"/>
                <a:gd name="T15" fmla="*/ 71 h 86"/>
                <a:gd name="T16" fmla="*/ 41 w 46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6">
                  <a:moveTo>
                    <a:pt x="41" y="86"/>
                  </a:moveTo>
                  <a:cubicBezTo>
                    <a:pt x="34" y="83"/>
                    <a:pt x="28" y="80"/>
                    <a:pt x="22" y="77"/>
                  </a:cubicBezTo>
                  <a:cubicBezTo>
                    <a:pt x="7" y="61"/>
                    <a:pt x="0" y="42"/>
                    <a:pt x="1" y="20"/>
                  </a:cubicBezTo>
                  <a:cubicBezTo>
                    <a:pt x="14" y="15"/>
                    <a:pt x="24" y="0"/>
                    <a:pt x="40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6" y="16"/>
                    <a:pt x="44" y="22"/>
                    <a:pt x="42" y="27"/>
                  </a:cubicBezTo>
                  <a:cubicBezTo>
                    <a:pt x="42" y="29"/>
                    <a:pt x="42" y="30"/>
                    <a:pt x="41" y="32"/>
                  </a:cubicBezTo>
                  <a:cubicBezTo>
                    <a:pt x="40" y="45"/>
                    <a:pt x="40" y="58"/>
                    <a:pt x="42" y="71"/>
                  </a:cubicBezTo>
                  <a:cubicBezTo>
                    <a:pt x="44" y="76"/>
                    <a:pt x="45" y="81"/>
                    <a:pt x="41" y="86"/>
                  </a:cubicBezTo>
                  <a:close/>
                </a:path>
              </a:pathLst>
            </a:custGeom>
            <a:solidFill>
              <a:srgbClr val="E99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DCA00AF-424D-383C-4D83-3C22A67D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776"/>
              <a:ext cx="85" cy="75"/>
            </a:xfrm>
            <a:custGeom>
              <a:avLst/>
              <a:gdLst>
                <a:gd name="T0" fmla="*/ 39 w 40"/>
                <a:gd name="T1" fmla="*/ 16 h 35"/>
                <a:gd name="T2" fmla="*/ 18 w 40"/>
                <a:gd name="T3" fmla="*/ 25 h 35"/>
                <a:gd name="T4" fmla="*/ 0 w 40"/>
                <a:gd name="T5" fmla="*/ 25 h 35"/>
                <a:gd name="T6" fmla="*/ 29 w 40"/>
                <a:gd name="T7" fmla="*/ 0 h 35"/>
                <a:gd name="T8" fmla="*/ 40 w 40"/>
                <a:gd name="T9" fmla="*/ 12 h 35"/>
                <a:gd name="T10" fmla="*/ 39 w 40"/>
                <a:gd name="T11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5">
                  <a:moveTo>
                    <a:pt x="39" y="16"/>
                  </a:moveTo>
                  <a:cubicBezTo>
                    <a:pt x="31" y="17"/>
                    <a:pt x="23" y="18"/>
                    <a:pt x="18" y="25"/>
                  </a:cubicBezTo>
                  <a:cubicBezTo>
                    <a:pt x="11" y="35"/>
                    <a:pt x="6" y="28"/>
                    <a:pt x="0" y="25"/>
                  </a:cubicBezTo>
                  <a:cubicBezTo>
                    <a:pt x="1" y="6"/>
                    <a:pt x="18" y="7"/>
                    <a:pt x="29" y="0"/>
                  </a:cubicBezTo>
                  <a:cubicBezTo>
                    <a:pt x="30" y="6"/>
                    <a:pt x="38" y="6"/>
                    <a:pt x="40" y="12"/>
                  </a:cubicBezTo>
                  <a:cubicBezTo>
                    <a:pt x="39" y="13"/>
                    <a:pt x="39" y="15"/>
                    <a:pt x="39" y="16"/>
                  </a:cubicBezTo>
                  <a:close/>
                </a:path>
              </a:pathLst>
            </a:custGeom>
            <a:solidFill>
              <a:srgbClr val="A6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909FDB2-4488-893D-24B3-9B12060A5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28"/>
              <a:ext cx="49" cy="189"/>
            </a:xfrm>
            <a:custGeom>
              <a:avLst/>
              <a:gdLst>
                <a:gd name="T0" fmla="*/ 0 w 23"/>
                <a:gd name="T1" fmla="*/ 0 h 88"/>
                <a:gd name="T2" fmla="*/ 7 w 23"/>
                <a:gd name="T3" fmla="*/ 18 h 88"/>
                <a:gd name="T4" fmla="*/ 23 w 23"/>
                <a:gd name="T5" fmla="*/ 88 h 88"/>
                <a:gd name="T6" fmla="*/ 3 w 23"/>
                <a:gd name="T7" fmla="*/ 45 h 88"/>
                <a:gd name="T8" fmla="*/ 0 w 23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8">
                  <a:moveTo>
                    <a:pt x="0" y="0"/>
                  </a:moveTo>
                  <a:cubicBezTo>
                    <a:pt x="7" y="4"/>
                    <a:pt x="8" y="11"/>
                    <a:pt x="7" y="18"/>
                  </a:cubicBezTo>
                  <a:cubicBezTo>
                    <a:pt x="4" y="43"/>
                    <a:pt x="11" y="66"/>
                    <a:pt x="23" y="88"/>
                  </a:cubicBezTo>
                  <a:cubicBezTo>
                    <a:pt x="8" y="77"/>
                    <a:pt x="5" y="61"/>
                    <a:pt x="3" y="45"/>
                  </a:cubicBezTo>
                  <a:cubicBezTo>
                    <a:pt x="3" y="30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11C5088-9104-586F-EE20-E006BB208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597"/>
              <a:ext cx="157" cy="77"/>
            </a:xfrm>
            <a:custGeom>
              <a:avLst/>
              <a:gdLst>
                <a:gd name="T0" fmla="*/ 73 w 73"/>
                <a:gd name="T1" fmla="*/ 9 h 36"/>
                <a:gd name="T2" fmla="*/ 32 w 73"/>
                <a:gd name="T3" fmla="*/ 22 h 36"/>
                <a:gd name="T4" fmla="*/ 13 w 73"/>
                <a:gd name="T5" fmla="*/ 32 h 36"/>
                <a:gd name="T6" fmla="*/ 11 w 73"/>
                <a:gd name="T7" fmla="*/ 34 h 36"/>
                <a:gd name="T8" fmla="*/ 0 w 73"/>
                <a:gd name="T9" fmla="*/ 30 h 36"/>
                <a:gd name="T10" fmla="*/ 3 w 73"/>
                <a:gd name="T11" fmla="*/ 25 h 36"/>
                <a:gd name="T12" fmla="*/ 70 w 73"/>
                <a:gd name="T13" fmla="*/ 8 h 36"/>
                <a:gd name="T14" fmla="*/ 73 w 73"/>
                <a:gd name="T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36">
                  <a:moveTo>
                    <a:pt x="73" y="9"/>
                  </a:moveTo>
                  <a:cubicBezTo>
                    <a:pt x="61" y="18"/>
                    <a:pt x="45" y="16"/>
                    <a:pt x="32" y="22"/>
                  </a:cubicBezTo>
                  <a:cubicBezTo>
                    <a:pt x="26" y="25"/>
                    <a:pt x="18" y="26"/>
                    <a:pt x="13" y="32"/>
                  </a:cubicBezTo>
                  <a:cubicBezTo>
                    <a:pt x="12" y="33"/>
                    <a:pt x="12" y="34"/>
                    <a:pt x="11" y="34"/>
                  </a:cubicBezTo>
                  <a:cubicBezTo>
                    <a:pt x="6" y="36"/>
                    <a:pt x="3" y="35"/>
                    <a:pt x="0" y="30"/>
                  </a:cubicBezTo>
                  <a:cubicBezTo>
                    <a:pt x="0" y="28"/>
                    <a:pt x="1" y="26"/>
                    <a:pt x="3" y="25"/>
                  </a:cubicBezTo>
                  <a:cubicBezTo>
                    <a:pt x="23" y="12"/>
                    <a:pt x="44" y="0"/>
                    <a:pt x="70" y="8"/>
                  </a:cubicBezTo>
                  <a:cubicBezTo>
                    <a:pt x="71" y="8"/>
                    <a:pt x="72" y="8"/>
                    <a:pt x="73" y="9"/>
                  </a:cubicBezTo>
                  <a:close/>
                </a:path>
              </a:pathLst>
            </a:custGeom>
            <a:solidFill>
              <a:srgbClr val="9D6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D12CDD7-3C09-99D4-47F2-C7B05BA1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599"/>
              <a:ext cx="152" cy="58"/>
            </a:xfrm>
            <a:custGeom>
              <a:avLst/>
              <a:gdLst>
                <a:gd name="T0" fmla="*/ 71 w 71"/>
                <a:gd name="T1" fmla="*/ 7 h 27"/>
                <a:gd name="T2" fmla="*/ 2 w 71"/>
                <a:gd name="T3" fmla="*/ 27 h 27"/>
                <a:gd name="T4" fmla="*/ 6 w 71"/>
                <a:gd name="T5" fmla="*/ 19 h 27"/>
                <a:gd name="T6" fmla="*/ 6 w 71"/>
                <a:gd name="T7" fmla="*/ 19 h 27"/>
                <a:gd name="T8" fmla="*/ 59 w 71"/>
                <a:gd name="T9" fmla="*/ 0 h 27"/>
                <a:gd name="T10" fmla="*/ 71 w 71"/>
                <a:gd name="T1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27">
                  <a:moveTo>
                    <a:pt x="71" y="7"/>
                  </a:moveTo>
                  <a:cubicBezTo>
                    <a:pt x="46" y="8"/>
                    <a:pt x="25" y="19"/>
                    <a:pt x="2" y="27"/>
                  </a:cubicBezTo>
                  <a:cubicBezTo>
                    <a:pt x="0" y="23"/>
                    <a:pt x="4" y="21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22" y="8"/>
                    <a:pt x="40" y="3"/>
                    <a:pt x="59" y="0"/>
                  </a:cubicBezTo>
                  <a:cubicBezTo>
                    <a:pt x="63" y="2"/>
                    <a:pt x="67" y="4"/>
                    <a:pt x="71" y="7"/>
                  </a:cubicBezTo>
                  <a:close/>
                </a:path>
              </a:pathLst>
            </a:custGeom>
            <a:solidFill>
              <a:srgbClr val="E3A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EB9EF37-3322-1E9A-313A-395FE22C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594"/>
              <a:ext cx="114" cy="45"/>
            </a:xfrm>
            <a:custGeom>
              <a:avLst/>
              <a:gdLst>
                <a:gd name="T0" fmla="*/ 53 w 53"/>
                <a:gd name="T1" fmla="*/ 2 h 21"/>
                <a:gd name="T2" fmla="*/ 0 w 53"/>
                <a:gd name="T3" fmla="*/ 21 h 21"/>
                <a:gd name="T4" fmla="*/ 47 w 53"/>
                <a:gd name="T5" fmla="*/ 0 h 21"/>
                <a:gd name="T6" fmla="*/ 53 w 53"/>
                <a:gd name="T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1">
                  <a:moveTo>
                    <a:pt x="53" y="2"/>
                  </a:moveTo>
                  <a:cubicBezTo>
                    <a:pt x="35" y="8"/>
                    <a:pt x="18" y="15"/>
                    <a:pt x="0" y="21"/>
                  </a:cubicBezTo>
                  <a:cubicBezTo>
                    <a:pt x="13" y="7"/>
                    <a:pt x="30" y="3"/>
                    <a:pt x="47" y="0"/>
                  </a:cubicBezTo>
                  <a:cubicBezTo>
                    <a:pt x="49" y="1"/>
                    <a:pt x="51" y="1"/>
                    <a:pt x="53" y="2"/>
                  </a:cubicBezTo>
                  <a:close/>
                </a:path>
              </a:pathLst>
            </a:custGeom>
            <a:solidFill>
              <a:srgbClr val="9B6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F31C027-4DD3-4D7E-E0C1-D7633BBC3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770"/>
              <a:ext cx="51" cy="32"/>
            </a:xfrm>
            <a:custGeom>
              <a:avLst/>
              <a:gdLst>
                <a:gd name="T0" fmla="*/ 19 w 24"/>
                <a:gd name="T1" fmla="*/ 15 h 15"/>
                <a:gd name="T2" fmla="*/ 1 w 24"/>
                <a:gd name="T3" fmla="*/ 14 h 15"/>
                <a:gd name="T4" fmla="*/ 8 w 24"/>
                <a:gd name="T5" fmla="*/ 3 h 15"/>
                <a:gd name="T6" fmla="*/ 13 w 24"/>
                <a:gd name="T7" fmla="*/ 1 h 15"/>
                <a:gd name="T8" fmla="*/ 23 w 24"/>
                <a:gd name="T9" fmla="*/ 0 h 15"/>
                <a:gd name="T10" fmla="*/ 19 w 2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5">
                  <a:moveTo>
                    <a:pt x="19" y="15"/>
                  </a:moveTo>
                  <a:cubicBezTo>
                    <a:pt x="13" y="15"/>
                    <a:pt x="7" y="15"/>
                    <a:pt x="1" y="14"/>
                  </a:cubicBezTo>
                  <a:cubicBezTo>
                    <a:pt x="0" y="8"/>
                    <a:pt x="7" y="7"/>
                    <a:pt x="8" y="3"/>
                  </a:cubicBezTo>
                  <a:cubicBezTo>
                    <a:pt x="10" y="2"/>
                    <a:pt x="12" y="1"/>
                    <a:pt x="13" y="1"/>
                  </a:cubicBezTo>
                  <a:cubicBezTo>
                    <a:pt x="17" y="0"/>
                    <a:pt x="20" y="0"/>
                    <a:pt x="23" y="0"/>
                  </a:cubicBezTo>
                  <a:cubicBezTo>
                    <a:pt x="22" y="5"/>
                    <a:pt x="24" y="11"/>
                    <a:pt x="19" y="15"/>
                  </a:cubicBez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DB916E8-D9EA-9243-AA04-171AB0E6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725"/>
              <a:ext cx="62" cy="47"/>
            </a:xfrm>
            <a:custGeom>
              <a:avLst/>
              <a:gdLst>
                <a:gd name="T0" fmla="*/ 0 w 29"/>
                <a:gd name="T1" fmla="*/ 8 h 22"/>
                <a:gd name="T2" fmla="*/ 2 w 29"/>
                <a:gd name="T3" fmla="*/ 4 h 22"/>
                <a:gd name="T4" fmla="*/ 17 w 29"/>
                <a:gd name="T5" fmla="*/ 3 h 22"/>
                <a:gd name="T6" fmla="*/ 29 w 29"/>
                <a:gd name="T7" fmla="*/ 8 h 22"/>
                <a:gd name="T8" fmla="*/ 16 w 29"/>
                <a:gd name="T9" fmla="*/ 22 h 22"/>
                <a:gd name="T10" fmla="*/ 0 w 29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2">
                  <a:moveTo>
                    <a:pt x="0" y="8"/>
                  </a:moveTo>
                  <a:cubicBezTo>
                    <a:pt x="1" y="7"/>
                    <a:pt x="1" y="6"/>
                    <a:pt x="2" y="4"/>
                  </a:cubicBezTo>
                  <a:cubicBezTo>
                    <a:pt x="7" y="4"/>
                    <a:pt x="12" y="3"/>
                    <a:pt x="17" y="3"/>
                  </a:cubicBezTo>
                  <a:cubicBezTo>
                    <a:pt x="21" y="4"/>
                    <a:pt x="28" y="0"/>
                    <a:pt x="29" y="8"/>
                  </a:cubicBezTo>
                  <a:cubicBezTo>
                    <a:pt x="27" y="15"/>
                    <a:pt x="25" y="22"/>
                    <a:pt x="16" y="22"/>
                  </a:cubicBezTo>
                  <a:cubicBezTo>
                    <a:pt x="8" y="21"/>
                    <a:pt x="0" y="18"/>
                    <a:pt x="0" y="8"/>
                  </a:cubicBezTo>
                  <a:close/>
                </a:path>
              </a:pathLst>
            </a:custGeom>
            <a:solidFill>
              <a:srgbClr val="A97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6FC3A77-1333-6452-302D-F828FDC0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455"/>
              <a:ext cx="62" cy="39"/>
            </a:xfrm>
            <a:custGeom>
              <a:avLst/>
              <a:gdLst>
                <a:gd name="T0" fmla="*/ 15 w 29"/>
                <a:gd name="T1" fmla="*/ 0 h 18"/>
                <a:gd name="T2" fmla="*/ 13 w 29"/>
                <a:gd name="T3" fmla="*/ 18 h 18"/>
                <a:gd name="T4" fmla="*/ 15 w 2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cubicBezTo>
                    <a:pt x="29" y="7"/>
                    <a:pt x="18" y="12"/>
                    <a:pt x="13" y="18"/>
                  </a:cubicBezTo>
                  <a:cubicBezTo>
                    <a:pt x="0" y="11"/>
                    <a:pt x="10" y="6"/>
                    <a:pt x="15" y="0"/>
                  </a:cubicBezTo>
                  <a:close/>
                </a:path>
              </a:pathLst>
            </a:custGeom>
            <a:solidFill>
              <a:srgbClr val="4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CE583E-6A6C-F8A8-B422-134C31E7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712"/>
              <a:ext cx="866" cy="416"/>
            </a:xfrm>
            <a:custGeom>
              <a:avLst/>
              <a:gdLst>
                <a:gd name="T0" fmla="*/ 398 w 405"/>
                <a:gd name="T1" fmla="*/ 37 h 194"/>
                <a:gd name="T2" fmla="*/ 402 w 405"/>
                <a:gd name="T3" fmla="*/ 77 h 194"/>
                <a:gd name="T4" fmla="*/ 342 w 405"/>
                <a:gd name="T5" fmla="*/ 116 h 194"/>
                <a:gd name="T6" fmla="*/ 321 w 405"/>
                <a:gd name="T7" fmla="*/ 113 h 194"/>
                <a:gd name="T8" fmla="*/ 257 w 405"/>
                <a:gd name="T9" fmla="*/ 94 h 194"/>
                <a:gd name="T10" fmla="*/ 153 w 405"/>
                <a:gd name="T11" fmla="*/ 93 h 194"/>
                <a:gd name="T12" fmla="*/ 124 w 405"/>
                <a:gd name="T13" fmla="*/ 102 h 194"/>
                <a:gd name="T14" fmla="*/ 108 w 405"/>
                <a:gd name="T15" fmla="*/ 111 h 194"/>
                <a:gd name="T16" fmla="*/ 71 w 405"/>
                <a:gd name="T17" fmla="*/ 138 h 194"/>
                <a:gd name="T18" fmla="*/ 42 w 405"/>
                <a:gd name="T19" fmla="*/ 178 h 194"/>
                <a:gd name="T20" fmla="*/ 16 w 405"/>
                <a:gd name="T21" fmla="*/ 184 h 194"/>
                <a:gd name="T22" fmla="*/ 2 w 405"/>
                <a:gd name="T23" fmla="*/ 163 h 194"/>
                <a:gd name="T24" fmla="*/ 20 w 405"/>
                <a:gd name="T25" fmla="*/ 147 h 194"/>
                <a:gd name="T26" fmla="*/ 21 w 405"/>
                <a:gd name="T27" fmla="*/ 141 h 194"/>
                <a:gd name="T28" fmla="*/ 60 w 405"/>
                <a:gd name="T29" fmla="*/ 60 h 194"/>
                <a:gd name="T30" fmla="*/ 74 w 405"/>
                <a:gd name="T31" fmla="*/ 39 h 194"/>
                <a:gd name="T32" fmla="*/ 83 w 405"/>
                <a:gd name="T33" fmla="*/ 29 h 194"/>
                <a:gd name="T34" fmla="*/ 150 w 405"/>
                <a:gd name="T35" fmla="*/ 6 h 194"/>
                <a:gd name="T36" fmla="*/ 284 w 405"/>
                <a:gd name="T37" fmla="*/ 38 h 194"/>
                <a:gd name="T38" fmla="*/ 302 w 405"/>
                <a:gd name="T39" fmla="*/ 45 h 194"/>
                <a:gd name="T40" fmla="*/ 383 w 405"/>
                <a:gd name="T41" fmla="*/ 35 h 194"/>
                <a:gd name="T42" fmla="*/ 398 w 405"/>
                <a:gd name="T43" fmla="*/ 3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194">
                  <a:moveTo>
                    <a:pt x="398" y="37"/>
                  </a:moveTo>
                  <a:cubicBezTo>
                    <a:pt x="405" y="50"/>
                    <a:pt x="400" y="64"/>
                    <a:pt x="402" y="77"/>
                  </a:cubicBezTo>
                  <a:cubicBezTo>
                    <a:pt x="392" y="106"/>
                    <a:pt x="369" y="113"/>
                    <a:pt x="342" y="116"/>
                  </a:cubicBezTo>
                  <a:cubicBezTo>
                    <a:pt x="335" y="115"/>
                    <a:pt x="329" y="111"/>
                    <a:pt x="321" y="113"/>
                  </a:cubicBezTo>
                  <a:cubicBezTo>
                    <a:pt x="299" y="112"/>
                    <a:pt x="277" y="103"/>
                    <a:pt x="257" y="94"/>
                  </a:cubicBezTo>
                  <a:cubicBezTo>
                    <a:pt x="222" y="79"/>
                    <a:pt x="188" y="74"/>
                    <a:pt x="153" y="93"/>
                  </a:cubicBezTo>
                  <a:cubicBezTo>
                    <a:pt x="144" y="98"/>
                    <a:pt x="134" y="101"/>
                    <a:pt x="124" y="102"/>
                  </a:cubicBezTo>
                  <a:cubicBezTo>
                    <a:pt x="117" y="102"/>
                    <a:pt x="112" y="105"/>
                    <a:pt x="108" y="111"/>
                  </a:cubicBezTo>
                  <a:cubicBezTo>
                    <a:pt x="100" y="126"/>
                    <a:pt x="82" y="127"/>
                    <a:pt x="71" y="138"/>
                  </a:cubicBezTo>
                  <a:cubicBezTo>
                    <a:pt x="60" y="150"/>
                    <a:pt x="60" y="170"/>
                    <a:pt x="42" y="178"/>
                  </a:cubicBezTo>
                  <a:cubicBezTo>
                    <a:pt x="33" y="178"/>
                    <a:pt x="27" y="194"/>
                    <a:pt x="16" y="184"/>
                  </a:cubicBezTo>
                  <a:cubicBezTo>
                    <a:pt x="5" y="181"/>
                    <a:pt x="0" y="174"/>
                    <a:pt x="2" y="163"/>
                  </a:cubicBezTo>
                  <a:cubicBezTo>
                    <a:pt x="8" y="158"/>
                    <a:pt x="14" y="152"/>
                    <a:pt x="20" y="147"/>
                  </a:cubicBezTo>
                  <a:cubicBezTo>
                    <a:pt x="20" y="145"/>
                    <a:pt x="20" y="143"/>
                    <a:pt x="21" y="141"/>
                  </a:cubicBezTo>
                  <a:cubicBezTo>
                    <a:pt x="40" y="117"/>
                    <a:pt x="48" y="88"/>
                    <a:pt x="60" y="60"/>
                  </a:cubicBezTo>
                  <a:cubicBezTo>
                    <a:pt x="63" y="52"/>
                    <a:pt x="70" y="46"/>
                    <a:pt x="74" y="39"/>
                  </a:cubicBezTo>
                  <a:cubicBezTo>
                    <a:pt x="78" y="36"/>
                    <a:pt x="81" y="33"/>
                    <a:pt x="83" y="29"/>
                  </a:cubicBezTo>
                  <a:cubicBezTo>
                    <a:pt x="103" y="14"/>
                    <a:pt x="123" y="0"/>
                    <a:pt x="150" y="6"/>
                  </a:cubicBezTo>
                  <a:cubicBezTo>
                    <a:pt x="199" y="0"/>
                    <a:pt x="242" y="19"/>
                    <a:pt x="284" y="38"/>
                  </a:cubicBezTo>
                  <a:cubicBezTo>
                    <a:pt x="290" y="41"/>
                    <a:pt x="296" y="43"/>
                    <a:pt x="302" y="45"/>
                  </a:cubicBezTo>
                  <a:cubicBezTo>
                    <a:pt x="330" y="45"/>
                    <a:pt x="357" y="46"/>
                    <a:pt x="383" y="35"/>
                  </a:cubicBezTo>
                  <a:cubicBezTo>
                    <a:pt x="388" y="33"/>
                    <a:pt x="393" y="33"/>
                    <a:pt x="398" y="37"/>
                  </a:cubicBezTo>
                  <a:close/>
                </a:path>
              </a:pathLst>
            </a:custGeom>
            <a:solidFill>
              <a:srgbClr val="55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50BDBC75-CF03-E682-7986-642A4DF86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980"/>
              <a:ext cx="548" cy="300"/>
            </a:xfrm>
            <a:custGeom>
              <a:avLst/>
              <a:gdLst>
                <a:gd name="T0" fmla="*/ 0 w 256"/>
                <a:gd name="T1" fmla="*/ 53 h 140"/>
                <a:gd name="T2" fmla="*/ 24 w 256"/>
                <a:gd name="T3" fmla="*/ 9 h 140"/>
                <a:gd name="T4" fmla="*/ 137 w 256"/>
                <a:gd name="T5" fmla="*/ 20 h 140"/>
                <a:gd name="T6" fmla="*/ 180 w 256"/>
                <a:gd name="T7" fmla="*/ 54 h 140"/>
                <a:gd name="T8" fmla="*/ 235 w 256"/>
                <a:gd name="T9" fmla="*/ 89 h 140"/>
                <a:gd name="T10" fmla="*/ 246 w 256"/>
                <a:gd name="T11" fmla="*/ 94 h 140"/>
                <a:gd name="T12" fmla="*/ 254 w 256"/>
                <a:gd name="T13" fmla="*/ 105 h 140"/>
                <a:gd name="T14" fmla="*/ 251 w 256"/>
                <a:gd name="T15" fmla="*/ 122 h 140"/>
                <a:gd name="T16" fmla="*/ 187 w 256"/>
                <a:gd name="T17" fmla="*/ 126 h 140"/>
                <a:gd name="T18" fmla="*/ 168 w 256"/>
                <a:gd name="T19" fmla="*/ 129 h 140"/>
                <a:gd name="T20" fmla="*/ 67 w 256"/>
                <a:gd name="T21" fmla="*/ 131 h 140"/>
                <a:gd name="T22" fmla="*/ 0 w 256"/>
                <a:gd name="T23" fmla="*/ 5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140">
                  <a:moveTo>
                    <a:pt x="0" y="53"/>
                  </a:moveTo>
                  <a:cubicBezTo>
                    <a:pt x="8" y="38"/>
                    <a:pt x="10" y="20"/>
                    <a:pt x="24" y="9"/>
                  </a:cubicBezTo>
                  <a:cubicBezTo>
                    <a:pt x="63" y="0"/>
                    <a:pt x="101" y="3"/>
                    <a:pt x="137" y="20"/>
                  </a:cubicBezTo>
                  <a:cubicBezTo>
                    <a:pt x="154" y="28"/>
                    <a:pt x="170" y="38"/>
                    <a:pt x="180" y="54"/>
                  </a:cubicBezTo>
                  <a:cubicBezTo>
                    <a:pt x="193" y="75"/>
                    <a:pt x="210" y="87"/>
                    <a:pt x="235" y="89"/>
                  </a:cubicBezTo>
                  <a:cubicBezTo>
                    <a:pt x="239" y="90"/>
                    <a:pt x="242" y="92"/>
                    <a:pt x="246" y="94"/>
                  </a:cubicBezTo>
                  <a:cubicBezTo>
                    <a:pt x="249" y="97"/>
                    <a:pt x="252" y="101"/>
                    <a:pt x="254" y="105"/>
                  </a:cubicBezTo>
                  <a:cubicBezTo>
                    <a:pt x="256" y="111"/>
                    <a:pt x="255" y="117"/>
                    <a:pt x="251" y="122"/>
                  </a:cubicBezTo>
                  <a:cubicBezTo>
                    <a:pt x="230" y="129"/>
                    <a:pt x="210" y="140"/>
                    <a:pt x="187" y="126"/>
                  </a:cubicBezTo>
                  <a:cubicBezTo>
                    <a:pt x="181" y="123"/>
                    <a:pt x="174" y="127"/>
                    <a:pt x="168" y="129"/>
                  </a:cubicBezTo>
                  <a:cubicBezTo>
                    <a:pt x="134" y="137"/>
                    <a:pt x="100" y="139"/>
                    <a:pt x="67" y="131"/>
                  </a:cubicBezTo>
                  <a:cubicBezTo>
                    <a:pt x="27" y="121"/>
                    <a:pt x="6" y="93"/>
                    <a:pt x="0" y="53"/>
                  </a:cubicBezTo>
                  <a:close/>
                </a:path>
              </a:pathLst>
            </a:custGeom>
            <a:solidFill>
              <a:srgbClr val="C77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8CB13B4E-BF89-D079-C291-D1B4BEE7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999"/>
              <a:ext cx="430" cy="283"/>
            </a:xfrm>
            <a:custGeom>
              <a:avLst/>
              <a:gdLst>
                <a:gd name="T0" fmla="*/ 56 w 201"/>
                <a:gd name="T1" fmla="*/ 0 h 132"/>
                <a:gd name="T2" fmla="*/ 64 w 201"/>
                <a:gd name="T3" fmla="*/ 12 h 132"/>
                <a:gd name="T4" fmla="*/ 83 w 201"/>
                <a:gd name="T5" fmla="*/ 25 h 132"/>
                <a:gd name="T6" fmla="*/ 167 w 201"/>
                <a:gd name="T7" fmla="*/ 39 h 132"/>
                <a:gd name="T8" fmla="*/ 179 w 201"/>
                <a:gd name="T9" fmla="*/ 42 h 132"/>
                <a:gd name="T10" fmla="*/ 199 w 201"/>
                <a:gd name="T11" fmla="*/ 58 h 132"/>
                <a:gd name="T12" fmla="*/ 187 w 201"/>
                <a:gd name="T13" fmla="*/ 76 h 132"/>
                <a:gd name="T14" fmla="*/ 181 w 201"/>
                <a:gd name="T15" fmla="*/ 99 h 132"/>
                <a:gd name="T16" fmla="*/ 185 w 201"/>
                <a:gd name="T17" fmla="*/ 114 h 132"/>
                <a:gd name="T18" fmla="*/ 129 w 201"/>
                <a:gd name="T19" fmla="*/ 117 h 132"/>
                <a:gd name="T20" fmla="*/ 88 w 201"/>
                <a:gd name="T21" fmla="*/ 119 h 132"/>
                <a:gd name="T22" fmla="*/ 10 w 201"/>
                <a:gd name="T23" fmla="*/ 114 h 132"/>
                <a:gd name="T24" fmla="*/ 6 w 201"/>
                <a:gd name="T25" fmla="*/ 81 h 132"/>
                <a:gd name="T26" fmla="*/ 3 w 201"/>
                <a:gd name="T27" fmla="*/ 54 h 132"/>
                <a:gd name="T28" fmla="*/ 7 w 201"/>
                <a:gd name="T29" fmla="*/ 14 h 132"/>
                <a:gd name="T30" fmla="*/ 23 w 201"/>
                <a:gd name="T31" fmla="*/ 12 h 132"/>
                <a:gd name="T32" fmla="*/ 56 w 201"/>
                <a:gd name="T3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1" h="132">
                  <a:moveTo>
                    <a:pt x="56" y="0"/>
                  </a:moveTo>
                  <a:cubicBezTo>
                    <a:pt x="59" y="4"/>
                    <a:pt x="61" y="8"/>
                    <a:pt x="64" y="12"/>
                  </a:cubicBezTo>
                  <a:cubicBezTo>
                    <a:pt x="64" y="26"/>
                    <a:pt x="75" y="23"/>
                    <a:pt x="83" y="25"/>
                  </a:cubicBezTo>
                  <a:cubicBezTo>
                    <a:pt x="109" y="43"/>
                    <a:pt x="136" y="54"/>
                    <a:pt x="167" y="39"/>
                  </a:cubicBezTo>
                  <a:cubicBezTo>
                    <a:pt x="172" y="39"/>
                    <a:pt x="175" y="41"/>
                    <a:pt x="179" y="42"/>
                  </a:cubicBezTo>
                  <a:cubicBezTo>
                    <a:pt x="188" y="45"/>
                    <a:pt x="197" y="48"/>
                    <a:pt x="199" y="58"/>
                  </a:cubicBezTo>
                  <a:cubicBezTo>
                    <a:pt x="201" y="68"/>
                    <a:pt x="195" y="74"/>
                    <a:pt x="187" y="76"/>
                  </a:cubicBezTo>
                  <a:cubicBezTo>
                    <a:pt x="172" y="81"/>
                    <a:pt x="172" y="88"/>
                    <a:pt x="181" y="99"/>
                  </a:cubicBezTo>
                  <a:cubicBezTo>
                    <a:pt x="184" y="103"/>
                    <a:pt x="186" y="108"/>
                    <a:pt x="185" y="114"/>
                  </a:cubicBezTo>
                  <a:cubicBezTo>
                    <a:pt x="167" y="124"/>
                    <a:pt x="150" y="132"/>
                    <a:pt x="129" y="117"/>
                  </a:cubicBezTo>
                  <a:cubicBezTo>
                    <a:pt x="117" y="110"/>
                    <a:pt x="102" y="116"/>
                    <a:pt x="88" y="119"/>
                  </a:cubicBezTo>
                  <a:cubicBezTo>
                    <a:pt x="62" y="125"/>
                    <a:pt x="35" y="131"/>
                    <a:pt x="10" y="114"/>
                  </a:cubicBezTo>
                  <a:cubicBezTo>
                    <a:pt x="0" y="104"/>
                    <a:pt x="5" y="92"/>
                    <a:pt x="6" y="81"/>
                  </a:cubicBezTo>
                  <a:cubicBezTo>
                    <a:pt x="7" y="72"/>
                    <a:pt x="4" y="63"/>
                    <a:pt x="3" y="54"/>
                  </a:cubicBezTo>
                  <a:cubicBezTo>
                    <a:pt x="13" y="41"/>
                    <a:pt x="0" y="27"/>
                    <a:pt x="7" y="14"/>
                  </a:cubicBezTo>
                  <a:cubicBezTo>
                    <a:pt x="12" y="9"/>
                    <a:pt x="17" y="7"/>
                    <a:pt x="23" y="12"/>
                  </a:cubicBezTo>
                  <a:cubicBezTo>
                    <a:pt x="37" y="14"/>
                    <a:pt x="45" y="5"/>
                    <a:pt x="56" y="0"/>
                  </a:cubicBezTo>
                  <a:close/>
                </a:path>
              </a:pathLst>
            </a:custGeom>
            <a:solidFill>
              <a:srgbClr val="C77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7806D6B-9DE2-B3A1-4D90-23E9814A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744"/>
              <a:ext cx="220" cy="442"/>
            </a:xfrm>
            <a:custGeom>
              <a:avLst/>
              <a:gdLst>
                <a:gd name="T0" fmla="*/ 16 w 103"/>
                <a:gd name="T1" fmla="*/ 0 h 206"/>
                <a:gd name="T2" fmla="*/ 35 w 103"/>
                <a:gd name="T3" fmla="*/ 7 h 206"/>
                <a:gd name="T4" fmla="*/ 91 w 103"/>
                <a:gd name="T5" fmla="*/ 57 h 206"/>
                <a:gd name="T6" fmla="*/ 100 w 103"/>
                <a:gd name="T7" fmla="*/ 72 h 206"/>
                <a:gd name="T8" fmla="*/ 80 w 103"/>
                <a:gd name="T9" fmla="*/ 123 h 206"/>
                <a:gd name="T10" fmla="*/ 77 w 103"/>
                <a:gd name="T11" fmla="*/ 128 h 206"/>
                <a:gd name="T12" fmla="*/ 43 w 103"/>
                <a:gd name="T13" fmla="*/ 193 h 206"/>
                <a:gd name="T14" fmla="*/ 12 w 103"/>
                <a:gd name="T15" fmla="*/ 176 h 206"/>
                <a:gd name="T16" fmla="*/ 5 w 103"/>
                <a:gd name="T17" fmla="*/ 153 h 206"/>
                <a:gd name="T18" fmla="*/ 28 w 103"/>
                <a:gd name="T19" fmla="*/ 96 h 206"/>
                <a:gd name="T20" fmla="*/ 31 w 103"/>
                <a:gd name="T21" fmla="*/ 41 h 206"/>
                <a:gd name="T22" fmla="*/ 18 w 103"/>
                <a:gd name="T23" fmla="*/ 22 h 206"/>
                <a:gd name="T24" fmla="*/ 16 w 103"/>
                <a:gd name="T2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206">
                  <a:moveTo>
                    <a:pt x="16" y="0"/>
                  </a:moveTo>
                  <a:cubicBezTo>
                    <a:pt x="23" y="1"/>
                    <a:pt x="29" y="2"/>
                    <a:pt x="35" y="7"/>
                  </a:cubicBezTo>
                  <a:cubicBezTo>
                    <a:pt x="57" y="20"/>
                    <a:pt x="79" y="33"/>
                    <a:pt x="91" y="57"/>
                  </a:cubicBezTo>
                  <a:cubicBezTo>
                    <a:pt x="94" y="62"/>
                    <a:pt x="97" y="67"/>
                    <a:pt x="100" y="72"/>
                  </a:cubicBezTo>
                  <a:cubicBezTo>
                    <a:pt x="103" y="93"/>
                    <a:pt x="83" y="105"/>
                    <a:pt x="80" y="123"/>
                  </a:cubicBezTo>
                  <a:cubicBezTo>
                    <a:pt x="79" y="125"/>
                    <a:pt x="78" y="126"/>
                    <a:pt x="77" y="128"/>
                  </a:cubicBezTo>
                  <a:cubicBezTo>
                    <a:pt x="75" y="155"/>
                    <a:pt x="60" y="175"/>
                    <a:pt x="43" y="193"/>
                  </a:cubicBezTo>
                  <a:cubicBezTo>
                    <a:pt x="31" y="206"/>
                    <a:pt x="19" y="199"/>
                    <a:pt x="12" y="176"/>
                  </a:cubicBezTo>
                  <a:cubicBezTo>
                    <a:pt x="9" y="169"/>
                    <a:pt x="0" y="163"/>
                    <a:pt x="5" y="153"/>
                  </a:cubicBezTo>
                  <a:cubicBezTo>
                    <a:pt x="24" y="139"/>
                    <a:pt x="28" y="119"/>
                    <a:pt x="28" y="96"/>
                  </a:cubicBezTo>
                  <a:cubicBezTo>
                    <a:pt x="27" y="78"/>
                    <a:pt x="32" y="60"/>
                    <a:pt x="31" y="41"/>
                  </a:cubicBezTo>
                  <a:cubicBezTo>
                    <a:pt x="30" y="32"/>
                    <a:pt x="29" y="25"/>
                    <a:pt x="18" y="22"/>
                  </a:cubicBezTo>
                  <a:cubicBezTo>
                    <a:pt x="2" y="18"/>
                    <a:pt x="2" y="11"/>
                    <a:pt x="16" y="0"/>
                  </a:cubicBezTo>
                  <a:close/>
                </a:path>
              </a:pathLst>
            </a:custGeom>
            <a:solidFill>
              <a:srgbClr val="C36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313B93-73BA-0F4F-0F32-D930ED15A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018"/>
              <a:ext cx="268" cy="232"/>
            </a:xfrm>
            <a:custGeom>
              <a:avLst/>
              <a:gdLst>
                <a:gd name="T0" fmla="*/ 41 w 125"/>
                <a:gd name="T1" fmla="*/ 46 h 108"/>
                <a:gd name="T2" fmla="*/ 59 w 125"/>
                <a:gd name="T3" fmla="*/ 64 h 108"/>
                <a:gd name="T4" fmla="*/ 76 w 125"/>
                <a:gd name="T5" fmla="*/ 47 h 108"/>
                <a:gd name="T6" fmla="*/ 105 w 125"/>
                <a:gd name="T7" fmla="*/ 0 h 108"/>
                <a:gd name="T8" fmla="*/ 89 w 125"/>
                <a:gd name="T9" fmla="*/ 75 h 108"/>
                <a:gd name="T10" fmla="*/ 82 w 125"/>
                <a:gd name="T11" fmla="*/ 78 h 108"/>
                <a:gd name="T12" fmla="*/ 34 w 125"/>
                <a:gd name="T13" fmla="*/ 104 h 108"/>
                <a:gd name="T14" fmla="*/ 28 w 125"/>
                <a:gd name="T15" fmla="*/ 105 h 108"/>
                <a:gd name="T16" fmla="*/ 14 w 125"/>
                <a:gd name="T17" fmla="*/ 91 h 108"/>
                <a:gd name="T18" fmla="*/ 23 w 125"/>
                <a:gd name="T19" fmla="*/ 62 h 108"/>
                <a:gd name="T20" fmla="*/ 38 w 125"/>
                <a:gd name="T21" fmla="*/ 49 h 108"/>
                <a:gd name="T22" fmla="*/ 41 w 125"/>
                <a:gd name="T23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108">
                  <a:moveTo>
                    <a:pt x="41" y="46"/>
                  </a:moveTo>
                  <a:cubicBezTo>
                    <a:pt x="44" y="55"/>
                    <a:pt x="50" y="63"/>
                    <a:pt x="59" y="64"/>
                  </a:cubicBezTo>
                  <a:cubicBezTo>
                    <a:pt x="70" y="65"/>
                    <a:pt x="72" y="54"/>
                    <a:pt x="76" y="47"/>
                  </a:cubicBezTo>
                  <a:cubicBezTo>
                    <a:pt x="86" y="31"/>
                    <a:pt x="95" y="15"/>
                    <a:pt x="105" y="0"/>
                  </a:cubicBezTo>
                  <a:cubicBezTo>
                    <a:pt x="125" y="23"/>
                    <a:pt x="117" y="66"/>
                    <a:pt x="89" y="75"/>
                  </a:cubicBezTo>
                  <a:cubicBezTo>
                    <a:pt x="87" y="76"/>
                    <a:pt x="83" y="76"/>
                    <a:pt x="82" y="78"/>
                  </a:cubicBezTo>
                  <a:cubicBezTo>
                    <a:pt x="78" y="108"/>
                    <a:pt x="53" y="100"/>
                    <a:pt x="34" y="104"/>
                  </a:cubicBezTo>
                  <a:cubicBezTo>
                    <a:pt x="32" y="104"/>
                    <a:pt x="30" y="104"/>
                    <a:pt x="28" y="105"/>
                  </a:cubicBezTo>
                  <a:cubicBezTo>
                    <a:pt x="24" y="100"/>
                    <a:pt x="19" y="96"/>
                    <a:pt x="14" y="91"/>
                  </a:cubicBezTo>
                  <a:cubicBezTo>
                    <a:pt x="0" y="74"/>
                    <a:pt x="2" y="67"/>
                    <a:pt x="23" y="62"/>
                  </a:cubicBezTo>
                  <a:cubicBezTo>
                    <a:pt x="30" y="60"/>
                    <a:pt x="41" y="62"/>
                    <a:pt x="38" y="49"/>
                  </a:cubicBezTo>
                  <a:cubicBezTo>
                    <a:pt x="39" y="47"/>
                    <a:pt x="40" y="46"/>
                    <a:pt x="41" y="46"/>
                  </a:cubicBezTo>
                  <a:close/>
                </a:path>
              </a:pathLst>
            </a:custGeom>
            <a:solidFill>
              <a:srgbClr val="E8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4C1403A-9A43-C53A-481A-BD0AA2CE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117"/>
              <a:ext cx="173" cy="171"/>
            </a:xfrm>
            <a:custGeom>
              <a:avLst/>
              <a:gdLst>
                <a:gd name="T0" fmla="*/ 65 w 81"/>
                <a:gd name="T1" fmla="*/ 80 h 80"/>
                <a:gd name="T2" fmla="*/ 44 w 81"/>
                <a:gd name="T3" fmla="*/ 79 h 80"/>
                <a:gd name="T4" fmla="*/ 20 w 81"/>
                <a:gd name="T5" fmla="*/ 73 h 80"/>
                <a:gd name="T6" fmla="*/ 4 w 81"/>
                <a:gd name="T7" fmla="*/ 58 h 80"/>
                <a:gd name="T8" fmla="*/ 2 w 81"/>
                <a:gd name="T9" fmla="*/ 47 h 80"/>
                <a:gd name="T10" fmla="*/ 16 w 81"/>
                <a:gd name="T11" fmla="*/ 46 h 80"/>
                <a:gd name="T12" fmla="*/ 31 w 81"/>
                <a:gd name="T13" fmla="*/ 36 h 80"/>
                <a:gd name="T14" fmla="*/ 60 w 81"/>
                <a:gd name="T15" fmla="*/ 0 h 80"/>
                <a:gd name="T16" fmla="*/ 66 w 81"/>
                <a:gd name="T17" fmla="*/ 0 h 80"/>
                <a:gd name="T18" fmla="*/ 76 w 81"/>
                <a:gd name="T19" fmla="*/ 8 h 80"/>
                <a:gd name="T20" fmla="*/ 78 w 81"/>
                <a:gd name="T21" fmla="*/ 69 h 80"/>
                <a:gd name="T22" fmla="*/ 65 w 81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80">
                  <a:moveTo>
                    <a:pt x="65" y="80"/>
                  </a:moveTo>
                  <a:cubicBezTo>
                    <a:pt x="58" y="80"/>
                    <a:pt x="51" y="80"/>
                    <a:pt x="44" y="79"/>
                  </a:cubicBezTo>
                  <a:cubicBezTo>
                    <a:pt x="35" y="79"/>
                    <a:pt x="28" y="75"/>
                    <a:pt x="20" y="73"/>
                  </a:cubicBezTo>
                  <a:cubicBezTo>
                    <a:pt x="9" y="74"/>
                    <a:pt x="9" y="63"/>
                    <a:pt x="4" y="58"/>
                  </a:cubicBezTo>
                  <a:cubicBezTo>
                    <a:pt x="2" y="54"/>
                    <a:pt x="0" y="51"/>
                    <a:pt x="2" y="47"/>
                  </a:cubicBezTo>
                  <a:cubicBezTo>
                    <a:pt x="6" y="41"/>
                    <a:pt x="11" y="43"/>
                    <a:pt x="16" y="46"/>
                  </a:cubicBezTo>
                  <a:cubicBezTo>
                    <a:pt x="28" y="53"/>
                    <a:pt x="31" y="47"/>
                    <a:pt x="31" y="36"/>
                  </a:cubicBezTo>
                  <a:cubicBezTo>
                    <a:pt x="31" y="8"/>
                    <a:pt x="32" y="8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70" y="2"/>
                    <a:pt x="74" y="4"/>
                    <a:pt x="76" y="8"/>
                  </a:cubicBezTo>
                  <a:cubicBezTo>
                    <a:pt x="81" y="28"/>
                    <a:pt x="78" y="48"/>
                    <a:pt x="78" y="69"/>
                  </a:cubicBezTo>
                  <a:cubicBezTo>
                    <a:pt x="76" y="75"/>
                    <a:pt x="72" y="79"/>
                    <a:pt x="65" y="80"/>
                  </a:cubicBezTo>
                  <a:close/>
                </a:path>
              </a:pathLst>
            </a:custGeom>
            <a:solidFill>
              <a:srgbClr val="514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0D3502B-A30A-A170-3771-85A57239B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61"/>
              <a:ext cx="106" cy="182"/>
            </a:xfrm>
            <a:custGeom>
              <a:avLst/>
              <a:gdLst>
                <a:gd name="T0" fmla="*/ 36 w 50"/>
                <a:gd name="T1" fmla="*/ 0 h 85"/>
                <a:gd name="T2" fmla="*/ 50 w 50"/>
                <a:gd name="T3" fmla="*/ 21 h 85"/>
                <a:gd name="T4" fmla="*/ 17 w 50"/>
                <a:gd name="T5" fmla="*/ 71 h 85"/>
                <a:gd name="T6" fmla="*/ 7 w 50"/>
                <a:gd name="T7" fmla="*/ 85 h 85"/>
                <a:gd name="T8" fmla="*/ 1 w 50"/>
                <a:gd name="T9" fmla="*/ 67 h 85"/>
                <a:gd name="T10" fmla="*/ 36 w 50"/>
                <a:gd name="T1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85">
                  <a:moveTo>
                    <a:pt x="36" y="0"/>
                  </a:moveTo>
                  <a:cubicBezTo>
                    <a:pt x="43" y="6"/>
                    <a:pt x="49" y="11"/>
                    <a:pt x="50" y="21"/>
                  </a:cubicBezTo>
                  <a:cubicBezTo>
                    <a:pt x="42" y="40"/>
                    <a:pt x="21" y="50"/>
                    <a:pt x="17" y="71"/>
                  </a:cubicBezTo>
                  <a:cubicBezTo>
                    <a:pt x="14" y="75"/>
                    <a:pt x="11" y="80"/>
                    <a:pt x="7" y="85"/>
                  </a:cubicBezTo>
                  <a:cubicBezTo>
                    <a:pt x="5" y="78"/>
                    <a:pt x="3" y="72"/>
                    <a:pt x="1" y="67"/>
                  </a:cubicBezTo>
                  <a:cubicBezTo>
                    <a:pt x="0" y="26"/>
                    <a:pt x="8" y="11"/>
                    <a:pt x="36" y="0"/>
                  </a:cubicBezTo>
                  <a:close/>
                </a:path>
              </a:pathLst>
            </a:custGeom>
            <a:solidFill>
              <a:srgbClr val="E2E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736D0419-354F-4DC0-19D5-0D8C8EAB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132"/>
              <a:ext cx="81" cy="148"/>
            </a:xfrm>
            <a:custGeom>
              <a:avLst/>
              <a:gdLst>
                <a:gd name="T0" fmla="*/ 4 w 38"/>
                <a:gd name="T1" fmla="*/ 61 h 69"/>
                <a:gd name="T2" fmla="*/ 4 w 38"/>
                <a:gd name="T3" fmla="*/ 2 h 69"/>
                <a:gd name="T4" fmla="*/ 9 w 38"/>
                <a:gd name="T5" fmla="*/ 0 h 69"/>
                <a:gd name="T6" fmla="*/ 20 w 38"/>
                <a:gd name="T7" fmla="*/ 6 h 69"/>
                <a:gd name="T8" fmla="*/ 32 w 38"/>
                <a:gd name="T9" fmla="*/ 15 h 69"/>
                <a:gd name="T10" fmla="*/ 35 w 38"/>
                <a:gd name="T11" fmla="*/ 18 h 69"/>
                <a:gd name="T12" fmla="*/ 34 w 38"/>
                <a:gd name="T13" fmla="*/ 52 h 69"/>
                <a:gd name="T14" fmla="*/ 21 w 38"/>
                <a:gd name="T15" fmla="*/ 67 h 69"/>
                <a:gd name="T16" fmla="*/ 4 w 38"/>
                <a:gd name="T1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9">
                  <a:moveTo>
                    <a:pt x="4" y="61"/>
                  </a:moveTo>
                  <a:cubicBezTo>
                    <a:pt x="0" y="42"/>
                    <a:pt x="1" y="22"/>
                    <a:pt x="4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4" y="1"/>
                    <a:pt x="17" y="4"/>
                    <a:pt x="20" y="6"/>
                  </a:cubicBezTo>
                  <a:cubicBezTo>
                    <a:pt x="24" y="10"/>
                    <a:pt x="26" y="14"/>
                    <a:pt x="32" y="15"/>
                  </a:cubicBezTo>
                  <a:cubicBezTo>
                    <a:pt x="33" y="16"/>
                    <a:pt x="34" y="17"/>
                    <a:pt x="35" y="18"/>
                  </a:cubicBezTo>
                  <a:cubicBezTo>
                    <a:pt x="37" y="29"/>
                    <a:pt x="38" y="41"/>
                    <a:pt x="34" y="52"/>
                  </a:cubicBezTo>
                  <a:cubicBezTo>
                    <a:pt x="29" y="57"/>
                    <a:pt x="25" y="62"/>
                    <a:pt x="21" y="67"/>
                  </a:cubicBezTo>
                  <a:cubicBezTo>
                    <a:pt x="14" y="69"/>
                    <a:pt x="8" y="69"/>
                    <a:pt x="4" y="61"/>
                  </a:cubicBezTo>
                  <a:close/>
                </a:path>
              </a:pathLst>
            </a:custGeom>
            <a:solidFill>
              <a:srgbClr val="63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E268B7A-6D7F-012A-C691-2FC891E09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136"/>
              <a:ext cx="80" cy="112"/>
            </a:xfrm>
            <a:custGeom>
              <a:avLst/>
              <a:gdLst>
                <a:gd name="T0" fmla="*/ 28 w 37"/>
                <a:gd name="T1" fmla="*/ 36 h 52"/>
                <a:gd name="T2" fmla="*/ 27 w 37"/>
                <a:gd name="T3" fmla="*/ 49 h 52"/>
                <a:gd name="T4" fmla="*/ 10 w 37"/>
                <a:gd name="T5" fmla="*/ 49 h 52"/>
                <a:gd name="T6" fmla="*/ 7 w 37"/>
                <a:gd name="T7" fmla="*/ 33 h 52"/>
                <a:gd name="T8" fmla="*/ 27 w 37"/>
                <a:gd name="T9" fmla="*/ 2 h 52"/>
                <a:gd name="T10" fmla="*/ 33 w 37"/>
                <a:gd name="T11" fmla="*/ 11 h 52"/>
                <a:gd name="T12" fmla="*/ 28 w 37"/>
                <a:gd name="T13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2">
                  <a:moveTo>
                    <a:pt x="28" y="36"/>
                  </a:moveTo>
                  <a:cubicBezTo>
                    <a:pt x="27" y="40"/>
                    <a:pt x="27" y="45"/>
                    <a:pt x="27" y="49"/>
                  </a:cubicBezTo>
                  <a:cubicBezTo>
                    <a:pt x="21" y="48"/>
                    <a:pt x="16" y="52"/>
                    <a:pt x="10" y="49"/>
                  </a:cubicBezTo>
                  <a:cubicBezTo>
                    <a:pt x="9" y="43"/>
                    <a:pt x="8" y="38"/>
                    <a:pt x="7" y="33"/>
                  </a:cubicBezTo>
                  <a:cubicBezTo>
                    <a:pt x="0" y="6"/>
                    <a:pt x="4" y="0"/>
                    <a:pt x="27" y="2"/>
                  </a:cubicBezTo>
                  <a:cubicBezTo>
                    <a:pt x="30" y="4"/>
                    <a:pt x="32" y="8"/>
                    <a:pt x="33" y="11"/>
                  </a:cubicBezTo>
                  <a:cubicBezTo>
                    <a:pt x="34" y="20"/>
                    <a:pt x="37" y="30"/>
                    <a:pt x="28" y="36"/>
                  </a:cubicBezTo>
                  <a:close/>
                </a:path>
              </a:pathLst>
            </a:custGeom>
            <a:solidFill>
              <a:srgbClr val="E5D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99B495A-3EBA-7B86-D86F-EC113391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263"/>
              <a:ext cx="51" cy="42"/>
            </a:xfrm>
            <a:custGeom>
              <a:avLst/>
              <a:gdLst>
                <a:gd name="T0" fmla="*/ 7 w 24"/>
                <a:gd name="T1" fmla="*/ 0 h 20"/>
                <a:gd name="T2" fmla="*/ 24 w 24"/>
                <a:gd name="T3" fmla="*/ 6 h 20"/>
                <a:gd name="T4" fmla="*/ 0 w 24"/>
                <a:gd name="T5" fmla="*/ 12 h 20"/>
                <a:gd name="T6" fmla="*/ 7 w 2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0">
                  <a:moveTo>
                    <a:pt x="7" y="0"/>
                  </a:moveTo>
                  <a:cubicBezTo>
                    <a:pt x="14" y="0"/>
                    <a:pt x="19" y="3"/>
                    <a:pt x="24" y="6"/>
                  </a:cubicBezTo>
                  <a:cubicBezTo>
                    <a:pt x="19" y="20"/>
                    <a:pt x="10" y="19"/>
                    <a:pt x="0" y="12"/>
                  </a:cubicBezTo>
                  <a:cubicBezTo>
                    <a:pt x="2" y="8"/>
                    <a:pt x="5" y="4"/>
                    <a:pt x="7" y="0"/>
                  </a:cubicBezTo>
                  <a:close/>
                </a:path>
              </a:pathLst>
            </a:custGeom>
            <a:solidFill>
              <a:srgbClr val="C1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192AE3F0-856F-3C4B-16D3-0AA6E1A28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258"/>
              <a:ext cx="52" cy="45"/>
            </a:xfrm>
            <a:custGeom>
              <a:avLst/>
              <a:gdLst>
                <a:gd name="T0" fmla="*/ 0 w 24"/>
                <a:gd name="T1" fmla="*/ 7 h 21"/>
                <a:gd name="T2" fmla="*/ 24 w 24"/>
                <a:gd name="T3" fmla="*/ 13 h 21"/>
                <a:gd name="T4" fmla="*/ 0 w 24"/>
                <a:gd name="T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0" y="7"/>
                  </a:moveTo>
                  <a:cubicBezTo>
                    <a:pt x="10" y="0"/>
                    <a:pt x="18" y="0"/>
                    <a:pt x="24" y="13"/>
                  </a:cubicBezTo>
                  <a:cubicBezTo>
                    <a:pt x="13" y="21"/>
                    <a:pt x="5" y="21"/>
                    <a:pt x="0" y="7"/>
                  </a:cubicBezTo>
                  <a:close/>
                </a:path>
              </a:pathLst>
            </a:custGeom>
            <a:solidFill>
              <a:srgbClr val="C2A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3164332-8494-BBA4-2D32-44F3DB8C7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811"/>
              <a:ext cx="209" cy="216"/>
            </a:xfrm>
            <a:custGeom>
              <a:avLst/>
              <a:gdLst>
                <a:gd name="T0" fmla="*/ 98 w 98"/>
                <a:gd name="T1" fmla="*/ 16 h 101"/>
                <a:gd name="T2" fmla="*/ 84 w 98"/>
                <a:gd name="T3" fmla="*/ 63 h 101"/>
                <a:gd name="T4" fmla="*/ 53 w 98"/>
                <a:gd name="T5" fmla="*/ 101 h 101"/>
                <a:gd name="T6" fmla="*/ 12 w 98"/>
                <a:gd name="T7" fmla="*/ 75 h 101"/>
                <a:gd name="T8" fmla="*/ 7 w 98"/>
                <a:gd name="T9" fmla="*/ 20 h 101"/>
                <a:gd name="T10" fmla="*/ 31 w 98"/>
                <a:gd name="T11" fmla="*/ 4 h 101"/>
                <a:gd name="T12" fmla="*/ 42 w 98"/>
                <a:gd name="T13" fmla="*/ 2 h 101"/>
                <a:gd name="T14" fmla="*/ 75 w 98"/>
                <a:gd name="T15" fmla="*/ 8 h 101"/>
                <a:gd name="T16" fmla="*/ 98 w 98"/>
                <a:gd name="T17" fmla="*/ 1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01">
                  <a:moveTo>
                    <a:pt x="98" y="16"/>
                  </a:moveTo>
                  <a:cubicBezTo>
                    <a:pt x="89" y="30"/>
                    <a:pt x="92" y="48"/>
                    <a:pt x="84" y="63"/>
                  </a:cubicBezTo>
                  <a:cubicBezTo>
                    <a:pt x="75" y="77"/>
                    <a:pt x="67" y="92"/>
                    <a:pt x="53" y="101"/>
                  </a:cubicBezTo>
                  <a:cubicBezTo>
                    <a:pt x="37" y="96"/>
                    <a:pt x="23" y="87"/>
                    <a:pt x="12" y="75"/>
                  </a:cubicBezTo>
                  <a:cubicBezTo>
                    <a:pt x="1" y="57"/>
                    <a:pt x="0" y="39"/>
                    <a:pt x="7" y="20"/>
                  </a:cubicBezTo>
                  <a:cubicBezTo>
                    <a:pt x="17" y="18"/>
                    <a:pt x="23" y="9"/>
                    <a:pt x="31" y="4"/>
                  </a:cubicBezTo>
                  <a:cubicBezTo>
                    <a:pt x="34" y="1"/>
                    <a:pt x="38" y="0"/>
                    <a:pt x="42" y="2"/>
                  </a:cubicBezTo>
                  <a:cubicBezTo>
                    <a:pt x="52" y="8"/>
                    <a:pt x="64" y="7"/>
                    <a:pt x="75" y="8"/>
                  </a:cubicBezTo>
                  <a:cubicBezTo>
                    <a:pt x="84" y="8"/>
                    <a:pt x="93" y="7"/>
                    <a:pt x="98" y="16"/>
                  </a:cubicBezTo>
                  <a:close/>
                </a:path>
              </a:pathLst>
            </a:custGeom>
            <a:solidFill>
              <a:srgbClr val="F2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A3A4272-4468-C031-378A-0D53A9C7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59"/>
              <a:ext cx="120" cy="107"/>
            </a:xfrm>
            <a:custGeom>
              <a:avLst/>
              <a:gdLst>
                <a:gd name="T0" fmla="*/ 56 w 56"/>
                <a:gd name="T1" fmla="*/ 50 h 50"/>
                <a:gd name="T2" fmla="*/ 0 w 56"/>
                <a:gd name="T3" fmla="*/ 0 h 50"/>
                <a:gd name="T4" fmla="*/ 20 w 56"/>
                <a:gd name="T5" fmla="*/ 6 h 50"/>
                <a:gd name="T6" fmla="*/ 56 w 56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0">
                  <a:moveTo>
                    <a:pt x="56" y="50"/>
                  </a:moveTo>
                  <a:cubicBezTo>
                    <a:pt x="38" y="33"/>
                    <a:pt x="19" y="17"/>
                    <a:pt x="0" y="0"/>
                  </a:cubicBezTo>
                  <a:cubicBezTo>
                    <a:pt x="7" y="2"/>
                    <a:pt x="13" y="4"/>
                    <a:pt x="20" y="6"/>
                  </a:cubicBezTo>
                  <a:cubicBezTo>
                    <a:pt x="35" y="19"/>
                    <a:pt x="52" y="29"/>
                    <a:pt x="56" y="50"/>
                  </a:cubicBezTo>
                  <a:close/>
                </a:path>
              </a:pathLst>
            </a:custGeom>
            <a:solidFill>
              <a:srgbClr val="FB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19D95DBE-F65B-20F5-8643-2AD43FBE3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65"/>
              <a:ext cx="310" cy="180"/>
            </a:xfrm>
            <a:custGeom>
              <a:avLst/>
              <a:gdLst>
                <a:gd name="T0" fmla="*/ 60 w 145"/>
                <a:gd name="T1" fmla="*/ 84 h 84"/>
                <a:gd name="T2" fmla="*/ 23 w 145"/>
                <a:gd name="T3" fmla="*/ 84 h 84"/>
                <a:gd name="T4" fmla="*/ 1 w 145"/>
                <a:gd name="T5" fmla="*/ 72 h 84"/>
                <a:gd name="T6" fmla="*/ 9 w 145"/>
                <a:gd name="T7" fmla="*/ 66 h 84"/>
                <a:gd name="T8" fmla="*/ 30 w 145"/>
                <a:gd name="T9" fmla="*/ 55 h 84"/>
                <a:gd name="T10" fmla="*/ 42 w 145"/>
                <a:gd name="T11" fmla="*/ 44 h 84"/>
                <a:gd name="T12" fmla="*/ 22 w 145"/>
                <a:gd name="T13" fmla="*/ 28 h 84"/>
                <a:gd name="T14" fmla="*/ 93 w 145"/>
                <a:gd name="T15" fmla="*/ 0 h 84"/>
                <a:gd name="T16" fmla="*/ 106 w 145"/>
                <a:gd name="T17" fmla="*/ 16 h 84"/>
                <a:gd name="T18" fmla="*/ 127 w 145"/>
                <a:gd name="T19" fmla="*/ 12 h 84"/>
                <a:gd name="T20" fmla="*/ 142 w 145"/>
                <a:gd name="T21" fmla="*/ 15 h 84"/>
                <a:gd name="T22" fmla="*/ 145 w 145"/>
                <a:gd name="T23" fmla="*/ 28 h 84"/>
                <a:gd name="T24" fmla="*/ 81 w 145"/>
                <a:gd name="T25" fmla="*/ 56 h 84"/>
                <a:gd name="T26" fmla="*/ 70 w 145"/>
                <a:gd name="T27" fmla="*/ 42 h 84"/>
                <a:gd name="T28" fmla="*/ 71 w 145"/>
                <a:gd name="T29" fmla="*/ 35 h 84"/>
                <a:gd name="T30" fmla="*/ 69 w 145"/>
                <a:gd name="T31" fmla="*/ 23 h 84"/>
                <a:gd name="T32" fmla="*/ 58 w 145"/>
                <a:gd name="T33" fmla="*/ 33 h 84"/>
                <a:gd name="T34" fmla="*/ 67 w 145"/>
                <a:gd name="T35" fmla="*/ 62 h 84"/>
                <a:gd name="T36" fmla="*/ 74 w 145"/>
                <a:gd name="T37" fmla="*/ 64 h 84"/>
                <a:gd name="T38" fmla="*/ 60 w 145"/>
                <a:gd name="T3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5" h="84">
                  <a:moveTo>
                    <a:pt x="60" y="84"/>
                  </a:moveTo>
                  <a:cubicBezTo>
                    <a:pt x="48" y="84"/>
                    <a:pt x="35" y="84"/>
                    <a:pt x="23" y="84"/>
                  </a:cubicBezTo>
                  <a:cubicBezTo>
                    <a:pt x="13" y="84"/>
                    <a:pt x="6" y="81"/>
                    <a:pt x="1" y="72"/>
                  </a:cubicBezTo>
                  <a:cubicBezTo>
                    <a:pt x="0" y="65"/>
                    <a:pt x="4" y="65"/>
                    <a:pt x="9" y="66"/>
                  </a:cubicBezTo>
                  <a:cubicBezTo>
                    <a:pt x="16" y="63"/>
                    <a:pt x="23" y="60"/>
                    <a:pt x="30" y="55"/>
                  </a:cubicBezTo>
                  <a:cubicBezTo>
                    <a:pt x="34" y="52"/>
                    <a:pt x="45" y="53"/>
                    <a:pt x="42" y="44"/>
                  </a:cubicBezTo>
                  <a:cubicBezTo>
                    <a:pt x="39" y="34"/>
                    <a:pt x="34" y="25"/>
                    <a:pt x="22" y="28"/>
                  </a:cubicBezTo>
                  <a:cubicBezTo>
                    <a:pt x="42" y="10"/>
                    <a:pt x="67" y="3"/>
                    <a:pt x="93" y="0"/>
                  </a:cubicBezTo>
                  <a:cubicBezTo>
                    <a:pt x="97" y="6"/>
                    <a:pt x="93" y="18"/>
                    <a:pt x="106" y="16"/>
                  </a:cubicBezTo>
                  <a:cubicBezTo>
                    <a:pt x="113" y="14"/>
                    <a:pt x="120" y="12"/>
                    <a:pt x="127" y="12"/>
                  </a:cubicBezTo>
                  <a:cubicBezTo>
                    <a:pt x="132" y="12"/>
                    <a:pt x="138" y="12"/>
                    <a:pt x="142" y="15"/>
                  </a:cubicBezTo>
                  <a:cubicBezTo>
                    <a:pt x="143" y="20"/>
                    <a:pt x="144" y="24"/>
                    <a:pt x="145" y="28"/>
                  </a:cubicBezTo>
                  <a:cubicBezTo>
                    <a:pt x="123" y="35"/>
                    <a:pt x="101" y="43"/>
                    <a:pt x="81" y="56"/>
                  </a:cubicBezTo>
                  <a:cubicBezTo>
                    <a:pt x="70" y="57"/>
                    <a:pt x="73" y="48"/>
                    <a:pt x="70" y="42"/>
                  </a:cubicBezTo>
                  <a:cubicBezTo>
                    <a:pt x="70" y="40"/>
                    <a:pt x="70" y="37"/>
                    <a:pt x="71" y="35"/>
                  </a:cubicBezTo>
                  <a:cubicBezTo>
                    <a:pt x="72" y="30"/>
                    <a:pt x="77" y="24"/>
                    <a:pt x="69" y="23"/>
                  </a:cubicBezTo>
                  <a:cubicBezTo>
                    <a:pt x="64" y="22"/>
                    <a:pt x="55" y="23"/>
                    <a:pt x="58" y="33"/>
                  </a:cubicBezTo>
                  <a:cubicBezTo>
                    <a:pt x="66" y="41"/>
                    <a:pt x="81" y="47"/>
                    <a:pt x="67" y="62"/>
                  </a:cubicBezTo>
                  <a:cubicBezTo>
                    <a:pt x="69" y="62"/>
                    <a:pt x="72" y="62"/>
                    <a:pt x="74" y="64"/>
                  </a:cubicBezTo>
                  <a:cubicBezTo>
                    <a:pt x="69" y="71"/>
                    <a:pt x="65" y="77"/>
                    <a:pt x="60" y="84"/>
                  </a:cubicBezTo>
                  <a:close/>
                </a:path>
              </a:pathLst>
            </a:custGeom>
            <a:solidFill>
              <a:srgbClr val="FAC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D3170D43-95D9-753E-8F50-B6FFA32C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723"/>
              <a:ext cx="208" cy="124"/>
            </a:xfrm>
            <a:custGeom>
              <a:avLst/>
              <a:gdLst>
                <a:gd name="T0" fmla="*/ 96 w 97"/>
                <a:gd name="T1" fmla="*/ 32 h 58"/>
                <a:gd name="T2" fmla="*/ 0 w 97"/>
                <a:gd name="T3" fmla="*/ 40 h 58"/>
                <a:gd name="T4" fmla="*/ 30 w 97"/>
                <a:gd name="T5" fmla="*/ 12 h 58"/>
                <a:gd name="T6" fmla="*/ 54 w 97"/>
                <a:gd name="T7" fmla="*/ 2 h 58"/>
                <a:gd name="T8" fmla="*/ 91 w 97"/>
                <a:gd name="T9" fmla="*/ 15 h 58"/>
                <a:gd name="T10" fmla="*/ 96 w 97"/>
                <a:gd name="T11" fmla="*/ 29 h 58"/>
                <a:gd name="T12" fmla="*/ 96 w 97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8">
                  <a:moveTo>
                    <a:pt x="96" y="32"/>
                  </a:moveTo>
                  <a:cubicBezTo>
                    <a:pt x="65" y="45"/>
                    <a:pt x="34" y="58"/>
                    <a:pt x="0" y="40"/>
                  </a:cubicBezTo>
                  <a:cubicBezTo>
                    <a:pt x="12" y="32"/>
                    <a:pt x="22" y="23"/>
                    <a:pt x="30" y="12"/>
                  </a:cubicBezTo>
                  <a:cubicBezTo>
                    <a:pt x="37" y="4"/>
                    <a:pt x="45" y="0"/>
                    <a:pt x="54" y="2"/>
                  </a:cubicBezTo>
                  <a:cubicBezTo>
                    <a:pt x="67" y="5"/>
                    <a:pt x="77" y="14"/>
                    <a:pt x="91" y="15"/>
                  </a:cubicBezTo>
                  <a:cubicBezTo>
                    <a:pt x="97" y="15"/>
                    <a:pt x="96" y="24"/>
                    <a:pt x="96" y="29"/>
                  </a:cubicBezTo>
                  <a:cubicBezTo>
                    <a:pt x="96" y="30"/>
                    <a:pt x="96" y="31"/>
                    <a:pt x="96" y="32"/>
                  </a:cubicBezTo>
                  <a:close/>
                </a:path>
              </a:pathLst>
            </a:custGeom>
            <a:solidFill>
              <a:srgbClr val="F5B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438DC1E-494D-F598-A4FC-45E87C2D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517"/>
              <a:ext cx="86" cy="54"/>
            </a:xfrm>
            <a:custGeom>
              <a:avLst/>
              <a:gdLst>
                <a:gd name="T0" fmla="*/ 40 w 40"/>
                <a:gd name="T1" fmla="*/ 18 h 25"/>
                <a:gd name="T2" fmla="*/ 39 w 40"/>
                <a:gd name="T3" fmla="*/ 20 h 25"/>
                <a:gd name="T4" fmla="*/ 0 w 40"/>
                <a:gd name="T5" fmla="*/ 25 h 25"/>
                <a:gd name="T6" fmla="*/ 0 w 40"/>
                <a:gd name="T7" fmla="*/ 17 h 25"/>
                <a:gd name="T8" fmla="*/ 20 w 40"/>
                <a:gd name="T9" fmla="*/ 0 h 25"/>
                <a:gd name="T10" fmla="*/ 40 w 40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5">
                  <a:moveTo>
                    <a:pt x="40" y="18"/>
                  </a:moveTo>
                  <a:cubicBezTo>
                    <a:pt x="39" y="18"/>
                    <a:pt x="39" y="19"/>
                    <a:pt x="39" y="20"/>
                  </a:cubicBezTo>
                  <a:cubicBezTo>
                    <a:pt x="26" y="22"/>
                    <a:pt x="13" y="23"/>
                    <a:pt x="0" y="25"/>
                  </a:cubicBezTo>
                  <a:cubicBezTo>
                    <a:pt x="0" y="22"/>
                    <a:pt x="0" y="19"/>
                    <a:pt x="0" y="17"/>
                  </a:cubicBezTo>
                  <a:cubicBezTo>
                    <a:pt x="0" y="4"/>
                    <a:pt x="9" y="0"/>
                    <a:pt x="20" y="0"/>
                  </a:cubicBezTo>
                  <a:cubicBezTo>
                    <a:pt x="30" y="0"/>
                    <a:pt x="39" y="5"/>
                    <a:pt x="40" y="18"/>
                  </a:cubicBezTo>
                  <a:close/>
                </a:path>
              </a:pathLst>
            </a:custGeom>
            <a:solidFill>
              <a:srgbClr val="F1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EE8CF4F8-799D-9B9A-E73C-8CC6B003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639"/>
              <a:ext cx="148" cy="63"/>
            </a:xfrm>
            <a:custGeom>
              <a:avLst/>
              <a:gdLst>
                <a:gd name="T0" fmla="*/ 14 w 69"/>
                <a:gd name="T1" fmla="*/ 12 h 29"/>
                <a:gd name="T2" fmla="*/ 69 w 69"/>
                <a:gd name="T3" fmla="*/ 5 h 29"/>
                <a:gd name="T4" fmla="*/ 17 w 69"/>
                <a:gd name="T5" fmla="*/ 22 h 29"/>
                <a:gd name="T6" fmla="*/ 6 w 69"/>
                <a:gd name="T7" fmla="*/ 24 h 29"/>
                <a:gd name="T8" fmla="*/ 14 w 69"/>
                <a:gd name="T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9">
                  <a:moveTo>
                    <a:pt x="14" y="12"/>
                  </a:moveTo>
                  <a:cubicBezTo>
                    <a:pt x="31" y="10"/>
                    <a:pt x="48" y="0"/>
                    <a:pt x="69" y="5"/>
                  </a:cubicBezTo>
                  <a:cubicBezTo>
                    <a:pt x="50" y="13"/>
                    <a:pt x="31" y="9"/>
                    <a:pt x="17" y="22"/>
                  </a:cubicBezTo>
                  <a:cubicBezTo>
                    <a:pt x="15" y="29"/>
                    <a:pt x="10" y="26"/>
                    <a:pt x="6" y="24"/>
                  </a:cubicBezTo>
                  <a:cubicBezTo>
                    <a:pt x="0" y="14"/>
                    <a:pt x="11" y="15"/>
                    <a:pt x="14" y="12"/>
                  </a:cubicBezTo>
                  <a:close/>
                </a:path>
              </a:pathLst>
            </a:custGeom>
            <a:solidFill>
              <a:srgbClr val="9B6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B919269-84BA-68E1-2EDF-991FC76FE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674"/>
              <a:ext cx="102" cy="32"/>
            </a:xfrm>
            <a:custGeom>
              <a:avLst/>
              <a:gdLst>
                <a:gd name="T0" fmla="*/ 0 w 48"/>
                <a:gd name="T1" fmla="*/ 9 h 15"/>
                <a:gd name="T2" fmla="*/ 7 w 48"/>
                <a:gd name="T3" fmla="*/ 6 h 15"/>
                <a:gd name="T4" fmla="*/ 48 w 48"/>
                <a:gd name="T5" fmla="*/ 3 h 15"/>
                <a:gd name="T6" fmla="*/ 21 w 48"/>
                <a:gd name="T7" fmla="*/ 11 h 15"/>
                <a:gd name="T8" fmla="*/ 5 w 48"/>
                <a:gd name="T9" fmla="*/ 12 h 15"/>
                <a:gd name="T10" fmla="*/ 0 w 48"/>
                <a:gd name="T1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5">
                  <a:moveTo>
                    <a:pt x="0" y="9"/>
                  </a:moveTo>
                  <a:cubicBezTo>
                    <a:pt x="3" y="8"/>
                    <a:pt x="5" y="7"/>
                    <a:pt x="7" y="6"/>
                  </a:cubicBezTo>
                  <a:cubicBezTo>
                    <a:pt x="19" y="5"/>
                    <a:pt x="32" y="0"/>
                    <a:pt x="48" y="3"/>
                  </a:cubicBezTo>
                  <a:cubicBezTo>
                    <a:pt x="38" y="12"/>
                    <a:pt x="27" y="5"/>
                    <a:pt x="21" y="11"/>
                  </a:cubicBezTo>
                  <a:cubicBezTo>
                    <a:pt x="15" y="12"/>
                    <a:pt x="10" y="12"/>
                    <a:pt x="5" y="12"/>
                  </a:cubicBezTo>
                  <a:cubicBezTo>
                    <a:pt x="1" y="15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A67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20B1D3D-3F88-9CCF-5919-22BF496C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577"/>
              <a:ext cx="69" cy="71"/>
            </a:xfrm>
            <a:custGeom>
              <a:avLst/>
              <a:gdLst>
                <a:gd name="T0" fmla="*/ 20 w 32"/>
                <a:gd name="T1" fmla="*/ 2 h 33"/>
                <a:gd name="T2" fmla="*/ 29 w 32"/>
                <a:gd name="T3" fmla="*/ 7 h 33"/>
                <a:gd name="T4" fmla="*/ 10 w 32"/>
                <a:gd name="T5" fmla="*/ 32 h 33"/>
                <a:gd name="T6" fmla="*/ 1 w 32"/>
                <a:gd name="T7" fmla="*/ 14 h 33"/>
                <a:gd name="T8" fmla="*/ 20 w 32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20" y="2"/>
                  </a:moveTo>
                  <a:cubicBezTo>
                    <a:pt x="22" y="2"/>
                    <a:pt x="32" y="0"/>
                    <a:pt x="29" y="7"/>
                  </a:cubicBezTo>
                  <a:cubicBezTo>
                    <a:pt x="25" y="16"/>
                    <a:pt x="21" y="29"/>
                    <a:pt x="10" y="32"/>
                  </a:cubicBezTo>
                  <a:cubicBezTo>
                    <a:pt x="6" y="33"/>
                    <a:pt x="1" y="22"/>
                    <a:pt x="1" y="14"/>
                  </a:cubicBezTo>
                  <a:cubicBezTo>
                    <a:pt x="0" y="2"/>
                    <a:pt x="7" y="0"/>
                    <a:pt x="20" y="2"/>
                  </a:cubicBezTo>
                  <a:close/>
                </a:path>
              </a:pathLst>
            </a:custGeom>
            <a:solidFill>
              <a:srgbClr val="FDC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882FC5D-22F7-E39C-EB0A-6C2E5D60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487"/>
              <a:ext cx="77" cy="75"/>
            </a:xfrm>
            <a:custGeom>
              <a:avLst/>
              <a:gdLst>
                <a:gd name="T0" fmla="*/ 0 w 36"/>
                <a:gd name="T1" fmla="*/ 20 h 35"/>
                <a:gd name="T2" fmla="*/ 34 w 36"/>
                <a:gd name="T3" fmla="*/ 16 h 35"/>
                <a:gd name="T4" fmla="*/ 34 w 36"/>
                <a:gd name="T5" fmla="*/ 29 h 35"/>
                <a:gd name="T6" fmla="*/ 22 w 36"/>
                <a:gd name="T7" fmla="*/ 29 h 35"/>
                <a:gd name="T8" fmla="*/ 0 w 36"/>
                <a:gd name="T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0" y="20"/>
                  </a:moveTo>
                  <a:cubicBezTo>
                    <a:pt x="20" y="1"/>
                    <a:pt x="30" y="0"/>
                    <a:pt x="34" y="16"/>
                  </a:cubicBezTo>
                  <a:cubicBezTo>
                    <a:pt x="36" y="20"/>
                    <a:pt x="36" y="26"/>
                    <a:pt x="34" y="29"/>
                  </a:cubicBezTo>
                  <a:cubicBezTo>
                    <a:pt x="31" y="35"/>
                    <a:pt x="26" y="30"/>
                    <a:pt x="22" y="29"/>
                  </a:cubicBezTo>
                  <a:cubicBezTo>
                    <a:pt x="15" y="26"/>
                    <a:pt x="9" y="24"/>
                    <a:pt x="0" y="20"/>
                  </a:cubicBezTo>
                  <a:close/>
                </a:path>
              </a:pathLst>
            </a:custGeom>
            <a:solidFill>
              <a:srgbClr val="FCC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7A4366A4-C838-F837-1163-4EBC1EC38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654"/>
              <a:ext cx="53" cy="63"/>
            </a:xfrm>
            <a:custGeom>
              <a:avLst/>
              <a:gdLst>
                <a:gd name="T0" fmla="*/ 19 w 25"/>
                <a:gd name="T1" fmla="*/ 29 h 29"/>
                <a:gd name="T2" fmla="*/ 7 w 25"/>
                <a:gd name="T3" fmla="*/ 5 h 29"/>
                <a:gd name="T4" fmla="*/ 18 w 25"/>
                <a:gd name="T5" fmla="*/ 0 h 29"/>
                <a:gd name="T6" fmla="*/ 21 w 25"/>
                <a:gd name="T7" fmla="*/ 2 h 29"/>
                <a:gd name="T8" fmla="*/ 19 w 2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19" y="29"/>
                  </a:moveTo>
                  <a:cubicBezTo>
                    <a:pt x="5" y="28"/>
                    <a:pt x="0" y="19"/>
                    <a:pt x="7" y="5"/>
                  </a:cubicBezTo>
                  <a:cubicBezTo>
                    <a:pt x="11" y="4"/>
                    <a:pt x="15" y="2"/>
                    <a:pt x="18" y="0"/>
                  </a:cubicBezTo>
                  <a:cubicBezTo>
                    <a:pt x="19" y="1"/>
                    <a:pt x="20" y="1"/>
                    <a:pt x="21" y="2"/>
                  </a:cubicBezTo>
                  <a:cubicBezTo>
                    <a:pt x="25" y="11"/>
                    <a:pt x="24" y="20"/>
                    <a:pt x="19" y="29"/>
                  </a:cubicBezTo>
                  <a:close/>
                </a:path>
              </a:pathLst>
            </a:custGeom>
            <a:solidFill>
              <a:srgbClr val="997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AB21495-650B-402A-0CED-DC861B36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616"/>
              <a:ext cx="49" cy="47"/>
            </a:xfrm>
            <a:custGeom>
              <a:avLst/>
              <a:gdLst>
                <a:gd name="T0" fmla="*/ 23 w 23"/>
                <a:gd name="T1" fmla="*/ 11 h 22"/>
                <a:gd name="T2" fmla="*/ 19 w 23"/>
                <a:gd name="T3" fmla="*/ 19 h 22"/>
                <a:gd name="T4" fmla="*/ 19 w 23"/>
                <a:gd name="T5" fmla="*/ 19 h 22"/>
                <a:gd name="T6" fmla="*/ 11 w 23"/>
                <a:gd name="T7" fmla="*/ 19 h 22"/>
                <a:gd name="T8" fmla="*/ 10 w 23"/>
                <a:gd name="T9" fmla="*/ 18 h 22"/>
                <a:gd name="T10" fmla="*/ 0 w 23"/>
                <a:gd name="T11" fmla="*/ 7 h 22"/>
                <a:gd name="T12" fmla="*/ 23 w 23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cubicBezTo>
                    <a:pt x="22" y="14"/>
                    <a:pt x="21" y="17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22"/>
                    <a:pt x="14" y="22"/>
                    <a:pt x="11" y="19"/>
                  </a:cubicBezTo>
                  <a:cubicBezTo>
                    <a:pt x="11" y="19"/>
                    <a:pt x="10" y="18"/>
                    <a:pt x="10" y="18"/>
                  </a:cubicBezTo>
                  <a:cubicBezTo>
                    <a:pt x="7" y="15"/>
                    <a:pt x="4" y="11"/>
                    <a:pt x="0" y="7"/>
                  </a:cubicBezTo>
                  <a:cubicBezTo>
                    <a:pt x="10" y="0"/>
                    <a:pt x="17" y="4"/>
                    <a:pt x="23" y="11"/>
                  </a:cubicBezTo>
                  <a:close/>
                </a:path>
              </a:pathLst>
            </a:custGeom>
            <a:solidFill>
              <a:srgbClr val="96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727B3D0-2794-7AE8-5236-78D61F3E3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78"/>
              <a:ext cx="36" cy="51"/>
            </a:xfrm>
            <a:custGeom>
              <a:avLst/>
              <a:gdLst>
                <a:gd name="T0" fmla="*/ 0 w 17"/>
                <a:gd name="T1" fmla="*/ 12 h 24"/>
                <a:gd name="T2" fmla="*/ 16 w 17"/>
                <a:gd name="T3" fmla="*/ 11 h 24"/>
                <a:gd name="T4" fmla="*/ 14 w 17"/>
                <a:gd name="T5" fmla="*/ 18 h 24"/>
                <a:gd name="T6" fmla="*/ 0 w 17"/>
                <a:gd name="T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0" y="12"/>
                  </a:moveTo>
                  <a:cubicBezTo>
                    <a:pt x="6" y="20"/>
                    <a:pt x="11" y="0"/>
                    <a:pt x="16" y="11"/>
                  </a:cubicBezTo>
                  <a:cubicBezTo>
                    <a:pt x="17" y="13"/>
                    <a:pt x="15" y="17"/>
                    <a:pt x="14" y="18"/>
                  </a:cubicBezTo>
                  <a:cubicBezTo>
                    <a:pt x="7" y="24"/>
                    <a:pt x="3" y="19"/>
                    <a:pt x="0" y="12"/>
                  </a:cubicBezTo>
                  <a:close/>
                </a:path>
              </a:pathLst>
            </a:custGeom>
            <a:solidFill>
              <a:srgbClr val="996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682DD6E-89C0-D850-305D-CA0D12B7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937"/>
              <a:ext cx="259" cy="174"/>
            </a:xfrm>
            <a:custGeom>
              <a:avLst/>
              <a:gdLst>
                <a:gd name="T0" fmla="*/ 107 w 121"/>
                <a:gd name="T1" fmla="*/ 45 h 81"/>
                <a:gd name="T2" fmla="*/ 106 w 121"/>
                <a:gd name="T3" fmla="*/ 81 h 81"/>
                <a:gd name="T4" fmla="*/ 103 w 121"/>
                <a:gd name="T5" fmla="*/ 81 h 81"/>
                <a:gd name="T6" fmla="*/ 71 w 121"/>
                <a:gd name="T7" fmla="*/ 66 h 81"/>
                <a:gd name="T8" fmla="*/ 49 w 121"/>
                <a:gd name="T9" fmla="*/ 63 h 81"/>
                <a:gd name="T10" fmla="*/ 17 w 121"/>
                <a:gd name="T11" fmla="*/ 60 h 81"/>
                <a:gd name="T12" fmla="*/ 26 w 121"/>
                <a:gd name="T13" fmla="*/ 24 h 81"/>
                <a:gd name="T14" fmla="*/ 24 w 121"/>
                <a:gd name="T15" fmla="*/ 9 h 81"/>
                <a:gd name="T16" fmla="*/ 23 w 121"/>
                <a:gd name="T17" fmla="*/ 2 h 81"/>
                <a:gd name="T18" fmla="*/ 42 w 121"/>
                <a:gd name="T19" fmla="*/ 5 h 81"/>
                <a:gd name="T20" fmla="*/ 51 w 121"/>
                <a:gd name="T21" fmla="*/ 8 h 81"/>
                <a:gd name="T22" fmla="*/ 106 w 121"/>
                <a:gd name="T23" fmla="*/ 25 h 81"/>
                <a:gd name="T24" fmla="*/ 119 w 121"/>
                <a:gd name="T25" fmla="*/ 29 h 81"/>
                <a:gd name="T26" fmla="*/ 107 w 121"/>
                <a:gd name="T27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81">
                  <a:moveTo>
                    <a:pt x="107" y="45"/>
                  </a:moveTo>
                  <a:cubicBezTo>
                    <a:pt x="109" y="57"/>
                    <a:pt x="121" y="70"/>
                    <a:pt x="106" y="81"/>
                  </a:cubicBezTo>
                  <a:cubicBezTo>
                    <a:pt x="105" y="81"/>
                    <a:pt x="104" y="81"/>
                    <a:pt x="103" y="81"/>
                  </a:cubicBezTo>
                  <a:cubicBezTo>
                    <a:pt x="91" y="80"/>
                    <a:pt x="80" y="75"/>
                    <a:pt x="71" y="66"/>
                  </a:cubicBezTo>
                  <a:cubicBezTo>
                    <a:pt x="64" y="56"/>
                    <a:pt x="56" y="62"/>
                    <a:pt x="49" y="63"/>
                  </a:cubicBezTo>
                  <a:cubicBezTo>
                    <a:pt x="38" y="66"/>
                    <a:pt x="28" y="61"/>
                    <a:pt x="17" y="60"/>
                  </a:cubicBezTo>
                  <a:cubicBezTo>
                    <a:pt x="0" y="43"/>
                    <a:pt x="18" y="34"/>
                    <a:pt x="26" y="24"/>
                  </a:cubicBezTo>
                  <a:cubicBezTo>
                    <a:pt x="32" y="18"/>
                    <a:pt x="28" y="13"/>
                    <a:pt x="24" y="9"/>
                  </a:cubicBezTo>
                  <a:cubicBezTo>
                    <a:pt x="22" y="7"/>
                    <a:pt x="21" y="4"/>
                    <a:pt x="23" y="2"/>
                  </a:cubicBezTo>
                  <a:cubicBezTo>
                    <a:pt x="30" y="0"/>
                    <a:pt x="36" y="1"/>
                    <a:pt x="42" y="5"/>
                  </a:cubicBezTo>
                  <a:cubicBezTo>
                    <a:pt x="45" y="7"/>
                    <a:pt x="48" y="9"/>
                    <a:pt x="51" y="8"/>
                  </a:cubicBezTo>
                  <a:cubicBezTo>
                    <a:pt x="74" y="0"/>
                    <a:pt x="92" y="6"/>
                    <a:pt x="106" y="25"/>
                  </a:cubicBezTo>
                  <a:cubicBezTo>
                    <a:pt x="111" y="25"/>
                    <a:pt x="115" y="24"/>
                    <a:pt x="119" y="29"/>
                  </a:cubicBezTo>
                  <a:cubicBezTo>
                    <a:pt x="118" y="36"/>
                    <a:pt x="110" y="39"/>
                    <a:pt x="107" y="45"/>
                  </a:cubicBezTo>
                  <a:close/>
                </a:path>
              </a:pathLst>
            </a:custGeom>
            <a:solidFill>
              <a:srgbClr val="73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AB29C22B-35C5-83C2-4669-C1D36619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877"/>
              <a:ext cx="137" cy="114"/>
            </a:xfrm>
            <a:custGeom>
              <a:avLst/>
              <a:gdLst>
                <a:gd name="T0" fmla="*/ 64 w 64"/>
                <a:gd name="T1" fmla="*/ 53 h 53"/>
                <a:gd name="T2" fmla="*/ 4 w 64"/>
                <a:gd name="T3" fmla="*/ 39 h 53"/>
                <a:gd name="T4" fmla="*/ 0 w 64"/>
                <a:gd name="T5" fmla="*/ 33 h 53"/>
                <a:gd name="T6" fmla="*/ 60 w 64"/>
                <a:gd name="T7" fmla="*/ 0 h 53"/>
                <a:gd name="T8" fmla="*/ 64 w 64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3">
                  <a:moveTo>
                    <a:pt x="64" y="53"/>
                  </a:moveTo>
                  <a:cubicBezTo>
                    <a:pt x="45" y="44"/>
                    <a:pt x="26" y="35"/>
                    <a:pt x="4" y="39"/>
                  </a:cubicBezTo>
                  <a:cubicBezTo>
                    <a:pt x="3" y="39"/>
                    <a:pt x="2" y="35"/>
                    <a:pt x="0" y="33"/>
                  </a:cubicBezTo>
                  <a:cubicBezTo>
                    <a:pt x="25" y="30"/>
                    <a:pt x="43" y="16"/>
                    <a:pt x="60" y="0"/>
                  </a:cubicBezTo>
                  <a:cubicBezTo>
                    <a:pt x="62" y="18"/>
                    <a:pt x="56" y="36"/>
                    <a:pt x="64" y="53"/>
                  </a:cubicBezTo>
                  <a:close/>
                </a:path>
              </a:pathLst>
            </a:custGeom>
            <a:solidFill>
              <a:srgbClr val="C17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FF088870-840D-0977-FA34-7762DEBA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999"/>
              <a:ext cx="36" cy="34"/>
            </a:xfrm>
            <a:custGeom>
              <a:avLst/>
              <a:gdLst>
                <a:gd name="T0" fmla="*/ 1 w 17"/>
                <a:gd name="T1" fmla="*/ 16 h 16"/>
                <a:gd name="T2" fmla="*/ 13 w 17"/>
                <a:gd name="T3" fmla="*/ 0 h 16"/>
                <a:gd name="T4" fmla="*/ 15 w 17"/>
                <a:gd name="T5" fmla="*/ 12 h 16"/>
                <a:gd name="T6" fmla="*/ 1 w 1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0" y="7"/>
                    <a:pt x="6" y="3"/>
                    <a:pt x="13" y="0"/>
                  </a:cubicBezTo>
                  <a:cubicBezTo>
                    <a:pt x="17" y="3"/>
                    <a:pt x="16" y="7"/>
                    <a:pt x="15" y="12"/>
                  </a:cubicBezTo>
                  <a:cubicBezTo>
                    <a:pt x="11" y="13"/>
                    <a:pt x="6" y="15"/>
                    <a:pt x="1" y="16"/>
                  </a:cubicBezTo>
                  <a:close/>
                </a:path>
              </a:pathLst>
            </a:custGeom>
            <a:solidFill>
              <a:srgbClr val="D08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4300E3FF-5A6F-F353-0632-DC06E324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742"/>
              <a:ext cx="165" cy="360"/>
            </a:xfrm>
            <a:custGeom>
              <a:avLst/>
              <a:gdLst>
                <a:gd name="T0" fmla="*/ 51 w 77"/>
                <a:gd name="T1" fmla="*/ 1 h 168"/>
                <a:gd name="T2" fmla="*/ 45 w 77"/>
                <a:gd name="T3" fmla="*/ 13 h 168"/>
                <a:gd name="T4" fmla="*/ 57 w 77"/>
                <a:gd name="T5" fmla="*/ 15 h 168"/>
                <a:gd name="T6" fmla="*/ 74 w 77"/>
                <a:gd name="T7" fmla="*/ 31 h 168"/>
                <a:gd name="T8" fmla="*/ 69 w 77"/>
                <a:gd name="T9" fmla="*/ 130 h 168"/>
                <a:gd name="T10" fmla="*/ 43 w 77"/>
                <a:gd name="T11" fmla="*/ 156 h 168"/>
                <a:gd name="T12" fmla="*/ 26 w 77"/>
                <a:gd name="T13" fmla="*/ 168 h 168"/>
                <a:gd name="T14" fmla="*/ 18 w 77"/>
                <a:gd name="T15" fmla="*/ 163 h 168"/>
                <a:gd name="T16" fmla="*/ 22 w 77"/>
                <a:gd name="T17" fmla="*/ 149 h 168"/>
                <a:gd name="T18" fmla="*/ 25 w 77"/>
                <a:gd name="T19" fmla="*/ 140 h 168"/>
                <a:gd name="T20" fmla="*/ 11 w 77"/>
                <a:gd name="T21" fmla="*/ 107 h 168"/>
                <a:gd name="T22" fmla="*/ 3 w 77"/>
                <a:gd name="T23" fmla="*/ 85 h 168"/>
                <a:gd name="T24" fmla="*/ 17 w 77"/>
                <a:gd name="T25" fmla="*/ 0 h 168"/>
                <a:gd name="T26" fmla="*/ 46 w 77"/>
                <a:gd name="T27" fmla="*/ 0 h 168"/>
                <a:gd name="T28" fmla="*/ 51 w 77"/>
                <a:gd name="T29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168">
                  <a:moveTo>
                    <a:pt x="51" y="1"/>
                  </a:moveTo>
                  <a:cubicBezTo>
                    <a:pt x="49" y="5"/>
                    <a:pt x="43" y="7"/>
                    <a:pt x="45" y="13"/>
                  </a:cubicBezTo>
                  <a:cubicBezTo>
                    <a:pt x="48" y="19"/>
                    <a:pt x="53" y="16"/>
                    <a:pt x="57" y="15"/>
                  </a:cubicBezTo>
                  <a:cubicBezTo>
                    <a:pt x="70" y="12"/>
                    <a:pt x="73" y="21"/>
                    <a:pt x="74" y="31"/>
                  </a:cubicBezTo>
                  <a:cubicBezTo>
                    <a:pt x="77" y="64"/>
                    <a:pt x="70" y="97"/>
                    <a:pt x="69" y="130"/>
                  </a:cubicBezTo>
                  <a:cubicBezTo>
                    <a:pt x="69" y="144"/>
                    <a:pt x="57" y="153"/>
                    <a:pt x="43" y="156"/>
                  </a:cubicBezTo>
                  <a:cubicBezTo>
                    <a:pt x="38" y="160"/>
                    <a:pt x="34" y="167"/>
                    <a:pt x="26" y="168"/>
                  </a:cubicBezTo>
                  <a:cubicBezTo>
                    <a:pt x="23" y="166"/>
                    <a:pt x="20" y="165"/>
                    <a:pt x="18" y="163"/>
                  </a:cubicBezTo>
                  <a:cubicBezTo>
                    <a:pt x="15" y="157"/>
                    <a:pt x="19" y="153"/>
                    <a:pt x="22" y="149"/>
                  </a:cubicBezTo>
                  <a:cubicBezTo>
                    <a:pt x="24" y="146"/>
                    <a:pt x="24" y="143"/>
                    <a:pt x="25" y="140"/>
                  </a:cubicBezTo>
                  <a:cubicBezTo>
                    <a:pt x="26" y="126"/>
                    <a:pt x="17" y="117"/>
                    <a:pt x="11" y="107"/>
                  </a:cubicBezTo>
                  <a:cubicBezTo>
                    <a:pt x="8" y="99"/>
                    <a:pt x="0" y="94"/>
                    <a:pt x="3" y="85"/>
                  </a:cubicBezTo>
                  <a:cubicBezTo>
                    <a:pt x="8" y="56"/>
                    <a:pt x="13" y="28"/>
                    <a:pt x="17" y="0"/>
                  </a:cubicBezTo>
                  <a:cubicBezTo>
                    <a:pt x="27" y="11"/>
                    <a:pt x="36" y="5"/>
                    <a:pt x="46" y="0"/>
                  </a:cubicBezTo>
                  <a:cubicBezTo>
                    <a:pt x="47" y="0"/>
                    <a:pt x="49" y="1"/>
                    <a:pt x="51" y="1"/>
                  </a:cubicBezTo>
                  <a:close/>
                </a:path>
              </a:pathLst>
            </a:custGeom>
            <a:solidFill>
              <a:srgbClr val="DA8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AFFD54C2-E580-E25E-DE7D-F2CB5D22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01"/>
              <a:ext cx="223" cy="133"/>
            </a:xfrm>
            <a:custGeom>
              <a:avLst/>
              <a:gdLst>
                <a:gd name="T0" fmla="*/ 104 w 104"/>
                <a:gd name="T1" fmla="*/ 31 h 62"/>
                <a:gd name="T2" fmla="*/ 96 w 104"/>
                <a:gd name="T3" fmla="*/ 42 h 62"/>
                <a:gd name="T4" fmla="*/ 8 w 104"/>
                <a:gd name="T5" fmla="*/ 27 h 62"/>
                <a:gd name="T6" fmla="*/ 5 w 104"/>
                <a:gd name="T7" fmla="*/ 19 h 62"/>
                <a:gd name="T8" fmla="*/ 5 w 104"/>
                <a:gd name="T9" fmla="*/ 3 h 62"/>
                <a:gd name="T10" fmla="*/ 31 w 104"/>
                <a:gd name="T11" fmla="*/ 10 h 62"/>
                <a:gd name="T12" fmla="*/ 76 w 104"/>
                <a:gd name="T13" fmla="*/ 22 h 62"/>
                <a:gd name="T14" fmla="*/ 104 w 104"/>
                <a:gd name="T1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62">
                  <a:moveTo>
                    <a:pt x="104" y="31"/>
                  </a:moveTo>
                  <a:cubicBezTo>
                    <a:pt x="101" y="35"/>
                    <a:pt x="98" y="39"/>
                    <a:pt x="96" y="42"/>
                  </a:cubicBezTo>
                  <a:cubicBezTo>
                    <a:pt x="70" y="62"/>
                    <a:pt x="26" y="54"/>
                    <a:pt x="8" y="27"/>
                  </a:cubicBezTo>
                  <a:cubicBezTo>
                    <a:pt x="6" y="25"/>
                    <a:pt x="4" y="22"/>
                    <a:pt x="5" y="19"/>
                  </a:cubicBezTo>
                  <a:cubicBezTo>
                    <a:pt x="5" y="14"/>
                    <a:pt x="0" y="8"/>
                    <a:pt x="5" y="3"/>
                  </a:cubicBezTo>
                  <a:cubicBezTo>
                    <a:pt x="15" y="0"/>
                    <a:pt x="22" y="9"/>
                    <a:pt x="31" y="10"/>
                  </a:cubicBezTo>
                  <a:cubicBezTo>
                    <a:pt x="46" y="12"/>
                    <a:pt x="64" y="5"/>
                    <a:pt x="76" y="22"/>
                  </a:cubicBezTo>
                  <a:cubicBezTo>
                    <a:pt x="82" y="32"/>
                    <a:pt x="96" y="23"/>
                    <a:pt x="104" y="31"/>
                  </a:cubicBezTo>
                  <a:close/>
                </a:path>
              </a:pathLst>
            </a:custGeom>
            <a:solidFill>
              <a:srgbClr val="EAD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534B3AFA-0050-F04B-52A3-9CE6338C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33"/>
              <a:ext cx="131" cy="109"/>
            </a:xfrm>
            <a:custGeom>
              <a:avLst/>
              <a:gdLst>
                <a:gd name="T0" fmla="*/ 29 w 61"/>
                <a:gd name="T1" fmla="*/ 51 h 51"/>
                <a:gd name="T2" fmla="*/ 5 w 61"/>
                <a:gd name="T3" fmla="*/ 35 h 51"/>
                <a:gd name="T4" fmla="*/ 35 w 61"/>
                <a:gd name="T5" fmla="*/ 0 h 51"/>
                <a:gd name="T6" fmla="*/ 60 w 61"/>
                <a:gd name="T7" fmla="*/ 24 h 51"/>
                <a:gd name="T8" fmla="*/ 29 w 61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1">
                  <a:moveTo>
                    <a:pt x="29" y="51"/>
                  </a:moveTo>
                  <a:cubicBezTo>
                    <a:pt x="18" y="50"/>
                    <a:pt x="12" y="42"/>
                    <a:pt x="5" y="35"/>
                  </a:cubicBezTo>
                  <a:cubicBezTo>
                    <a:pt x="0" y="12"/>
                    <a:pt x="5" y="7"/>
                    <a:pt x="35" y="0"/>
                  </a:cubicBezTo>
                  <a:cubicBezTo>
                    <a:pt x="48" y="3"/>
                    <a:pt x="55" y="13"/>
                    <a:pt x="60" y="24"/>
                  </a:cubicBezTo>
                  <a:cubicBezTo>
                    <a:pt x="61" y="46"/>
                    <a:pt x="43" y="46"/>
                    <a:pt x="29" y="51"/>
                  </a:cubicBezTo>
                  <a:close/>
                </a:path>
              </a:pathLst>
            </a:custGeom>
            <a:solidFill>
              <a:srgbClr val="E9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AA561CE5-2D8F-FFBC-3BEC-8034C13A4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07"/>
              <a:ext cx="135" cy="94"/>
            </a:xfrm>
            <a:custGeom>
              <a:avLst/>
              <a:gdLst>
                <a:gd name="T0" fmla="*/ 21 w 63"/>
                <a:gd name="T1" fmla="*/ 35 h 44"/>
                <a:gd name="T2" fmla="*/ 0 w 63"/>
                <a:gd name="T3" fmla="*/ 12 h 44"/>
                <a:gd name="T4" fmla="*/ 20 w 63"/>
                <a:gd name="T5" fmla="*/ 2 h 44"/>
                <a:gd name="T6" fmla="*/ 46 w 63"/>
                <a:gd name="T7" fmla="*/ 8 h 44"/>
                <a:gd name="T8" fmla="*/ 57 w 63"/>
                <a:gd name="T9" fmla="*/ 27 h 44"/>
                <a:gd name="T10" fmla="*/ 30 w 63"/>
                <a:gd name="T11" fmla="*/ 44 h 44"/>
                <a:gd name="T12" fmla="*/ 21 w 63"/>
                <a:gd name="T13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4">
                  <a:moveTo>
                    <a:pt x="21" y="35"/>
                  </a:moveTo>
                  <a:cubicBezTo>
                    <a:pt x="10" y="31"/>
                    <a:pt x="4" y="22"/>
                    <a:pt x="0" y="12"/>
                  </a:cubicBezTo>
                  <a:cubicBezTo>
                    <a:pt x="2" y="0"/>
                    <a:pt x="12" y="2"/>
                    <a:pt x="20" y="2"/>
                  </a:cubicBezTo>
                  <a:cubicBezTo>
                    <a:pt x="29" y="4"/>
                    <a:pt x="37" y="6"/>
                    <a:pt x="46" y="8"/>
                  </a:cubicBezTo>
                  <a:cubicBezTo>
                    <a:pt x="52" y="13"/>
                    <a:pt x="63" y="15"/>
                    <a:pt x="57" y="27"/>
                  </a:cubicBezTo>
                  <a:cubicBezTo>
                    <a:pt x="54" y="42"/>
                    <a:pt x="43" y="44"/>
                    <a:pt x="30" y="44"/>
                  </a:cubicBezTo>
                  <a:cubicBezTo>
                    <a:pt x="26" y="42"/>
                    <a:pt x="24" y="38"/>
                    <a:pt x="21" y="35"/>
                  </a:cubicBezTo>
                  <a:close/>
                </a:path>
              </a:pathLst>
            </a:custGeom>
            <a:solidFill>
              <a:srgbClr val="55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D1BCDBA6-658A-D55A-37CC-B71B894D3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860"/>
              <a:ext cx="39" cy="36"/>
            </a:xfrm>
            <a:custGeom>
              <a:avLst/>
              <a:gdLst>
                <a:gd name="T0" fmla="*/ 18 w 18"/>
                <a:gd name="T1" fmla="*/ 4 h 17"/>
                <a:gd name="T2" fmla="*/ 8 w 18"/>
                <a:gd name="T3" fmla="*/ 17 h 17"/>
                <a:gd name="T4" fmla="*/ 0 w 18"/>
                <a:gd name="T5" fmla="*/ 8 h 17"/>
                <a:gd name="T6" fmla="*/ 3 w 18"/>
                <a:gd name="T7" fmla="*/ 0 h 17"/>
                <a:gd name="T8" fmla="*/ 18 w 18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4"/>
                  </a:moveTo>
                  <a:cubicBezTo>
                    <a:pt x="16" y="12"/>
                    <a:pt x="14" y="16"/>
                    <a:pt x="8" y="17"/>
                  </a:cubicBezTo>
                  <a:cubicBezTo>
                    <a:pt x="2" y="17"/>
                    <a:pt x="0" y="13"/>
                    <a:pt x="0" y="8"/>
                  </a:cubicBezTo>
                  <a:cubicBezTo>
                    <a:pt x="0" y="5"/>
                    <a:pt x="3" y="0"/>
                    <a:pt x="3" y="0"/>
                  </a:cubicBezTo>
                  <a:cubicBezTo>
                    <a:pt x="6" y="9"/>
                    <a:pt x="14" y="2"/>
                    <a:pt x="18" y="4"/>
                  </a:cubicBezTo>
                  <a:close/>
                </a:path>
              </a:pathLst>
            </a:custGeom>
            <a:solidFill>
              <a:srgbClr val="8D4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CFC736DB-0DC5-10AE-EB14-367D8F54E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025"/>
              <a:ext cx="52" cy="38"/>
            </a:xfrm>
            <a:custGeom>
              <a:avLst/>
              <a:gdLst>
                <a:gd name="T0" fmla="*/ 21 w 24"/>
                <a:gd name="T1" fmla="*/ 8 h 18"/>
                <a:gd name="T2" fmla="*/ 24 w 24"/>
                <a:gd name="T3" fmla="*/ 16 h 18"/>
                <a:gd name="T4" fmla="*/ 8 w 24"/>
                <a:gd name="T5" fmla="*/ 0 h 18"/>
                <a:gd name="T6" fmla="*/ 21 w 24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8">
                  <a:moveTo>
                    <a:pt x="21" y="8"/>
                  </a:moveTo>
                  <a:cubicBezTo>
                    <a:pt x="22" y="11"/>
                    <a:pt x="23" y="13"/>
                    <a:pt x="24" y="16"/>
                  </a:cubicBezTo>
                  <a:cubicBezTo>
                    <a:pt x="16" y="13"/>
                    <a:pt x="0" y="18"/>
                    <a:pt x="8" y="0"/>
                  </a:cubicBezTo>
                  <a:cubicBezTo>
                    <a:pt x="12" y="3"/>
                    <a:pt x="15" y="8"/>
                    <a:pt x="21" y="8"/>
                  </a:cubicBezTo>
                  <a:close/>
                </a:path>
              </a:pathLst>
            </a:custGeom>
            <a:solidFill>
              <a:srgbClr val="D69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A9290C67-DF9E-A32D-2B3A-C3C706C6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400"/>
              <a:ext cx="289" cy="156"/>
            </a:xfrm>
            <a:custGeom>
              <a:avLst/>
              <a:gdLst>
                <a:gd name="T0" fmla="*/ 85 w 135"/>
                <a:gd name="T1" fmla="*/ 73 h 73"/>
                <a:gd name="T2" fmla="*/ 45 w 135"/>
                <a:gd name="T3" fmla="*/ 72 h 73"/>
                <a:gd name="T4" fmla="*/ 4 w 135"/>
                <a:gd name="T5" fmla="*/ 15 h 73"/>
                <a:gd name="T6" fmla="*/ 13 w 135"/>
                <a:gd name="T7" fmla="*/ 0 h 73"/>
                <a:gd name="T8" fmla="*/ 34 w 135"/>
                <a:gd name="T9" fmla="*/ 10 h 73"/>
                <a:gd name="T10" fmla="*/ 41 w 135"/>
                <a:gd name="T11" fmla="*/ 1 h 73"/>
                <a:gd name="T12" fmla="*/ 59 w 135"/>
                <a:gd name="T13" fmla="*/ 4 h 73"/>
                <a:gd name="T14" fmla="*/ 75 w 135"/>
                <a:gd name="T15" fmla="*/ 3 h 73"/>
                <a:gd name="T16" fmla="*/ 93 w 135"/>
                <a:gd name="T17" fmla="*/ 0 h 73"/>
                <a:gd name="T18" fmla="*/ 102 w 135"/>
                <a:gd name="T19" fmla="*/ 10 h 73"/>
                <a:gd name="T20" fmla="*/ 121 w 135"/>
                <a:gd name="T21" fmla="*/ 0 h 73"/>
                <a:gd name="T22" fmla="*/ 130 w 135"/>
                <a:gd name="T23" fmla="*/ 24 h 73"/>
                <a:gd name="T24" fmla="*/ 98 w 135"/>
                <a:gd name="T25" fmla="*/ 59 h 73"/>
                <a:gd name="T26" fmla="*/ 85 w 135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73">
                  <a:moveTo>
                    <a:pt x="85" y="73"/>
                  </a:moveTo>
                  <a:cubicBezTo>
                    <a:pt x="71" y="59"/>
                    <a:pt x="58" y="58"/>
                    <a:pt x="45" y="72"/>
                  </a:cubicBezTo>
                  <a:cubicBezTo>
                    <a:pt x="31" y="53"/>
                    <a:pt x="13" y="38"/>
                    <a:pt x="4" y="15"/>
                  </a:cubicBezTo>
                  <a:cubicBezTo>
                    <a:pt x="0" y="6"/>
                    <a:pt x="2" y="1"/>
                    <a:pt x="13" y="0"/>
                  </a:cubicBezTo>
                  <a:cubicBezTo>
                    <a:pt x="20" y="3"/>
                    <a:pt x="26" y="7"/>
                    <a:pt x="34" y="10"/>
                  </a:cubicBezTo>
                  <a:cubicBezTo>
                    <a:pt x="44" y="14"/>
                    <a:pt x="42" y="7"/>
                    <a:pt x="41" y="1"/>
                  </a:cubicBezTo>
                  <a:cubicBezTo>
                    <a:pt x="47" y="3"/>
                    <a:pt x="52" y="7"/>
                    <a:pt x="59" y="4"/>
                  </a:cubicBezTo>
                  <a:cubicBezTo>
                    <a:pt x="64" y="1"/>
                    <a:pt x="70" y="4"/>
                    <a:pt x="75" y="3"/>
                  </a:cubicBezTo>
                  <a:cubicBezTo>
                    <a:pt x="82" y="8"/>
                    <a:pt x="87" y="3"/>
                    <a:pt x="93" y="0"/>
                  </a:cubicBezTo>
                  <a:cubicBezTo>
                    <a:pt x="92" y="7"/>
                    <a:pt x="91" y="15"/>
                    <a:pt x="102" y="10"/>
                  </a:cubicBezTo>
                  <a:cubicBezTo>
                    <a:pt x="108" y="7"/>
                    <a:pt x="115" y="3"/>
                    <a:pt x="121" y="0"/>
                  </a:cubicBezTo>
                  <a:cubicBezTo>
                    <a:pt x="132" y="5"/>
                    <a:pt x="135" y="13"/>
                    <a:pt x="130" y="24"/>
                  </a:cubicBezTo>
                  <a:cubicBezTo>
                    <a:pt x="116" y="32"/>
                    <a:pt x="106" y="45"/>
                    <a:pt x="98" y="59"/>
                  </a:cubicBezTo>
                  <a:cubicBezTo>
                    <a:pt x="94" y="65"/>
                    <a:pt x="92" y="71"/>
                    <a:pt x="85" y="73"/>
                  </a:cubicBezTo>
                  <a:close/>
                </a:path>
              </a:pathLst>
            </a:custGeom>
            <a:solidFill>
              <a:srgbClr val="C77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14E01C32-E169-5A49-CA87-5FB5A2B4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357"/>
              <a:ext cx="43" cy="103"/>
            </a:xfrm>
            <a:custGeom>
              <a:avLst/>
              <a:gdLst>
                <a:gd name="T0" fmla="*/ 18 w 20"/>
                <a:gd name="T1" fmla="*/ 20 h 48"/>
                <a:gd name="T2" fmla="*/ 9 w 20"/>
                <a:gd name="T3" fmla="*/ 35 h 48"/>
                <a:gd name="T4" fmla="*/ 2 w 20"/>
                <a:gd name="T5" fmla="*/ 48 h 48"/>
                <a:gd name="T6" fmla="*/ 14 w 20"/>
                <a:gd name="T7" fmla="*/ 0 h 48"/>
                <a:gd name="T8" fmla="*/ 18 w 20"/>
                <a:gd name="T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8">
                  <a:moveTo>
                    <a:pt x="18" y="20"/>
                  </a:moveTo>
                  <a:cubicBezTo>
                    <a:pt x="13" y="24"/>
                    <a:pt x="10" y="29"/>
                    <a:pt x="9" y="35"/>
                  </a:cubicBezTo>
                  <a:cubicBezTo>
                    <a:pt x="7" y="40"/>
                    <a:pt x="4" y="44"/>
                    <a:pt x="2" y="48"/>
                  </a:cubicBezTo>
                  <a:cubicBezTo>
                    <a:pt x="0" y="30"/>
                    <a:pt x="4" y="14"/>
                    <a:pt x="14" y="0"/>
                  </a:cubicBezTo>
                  <a:cubicBezTo>
                    <a:pt x="17" y="6"/>
                    <a:pt x="20" y="13"/>
                    <a:pt x="18" y="20"/>
                  </a:cubicBezTo>
                  <a:close/>
                </a:path>
              </a:pathLst>
            </a:custGeom>
            <a:solidFill>
              <a:srgbClr val="FCE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1678C1F4-ABB9-EC02-BE05-C8A364B1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241"/>
              <a:ext cx="27" cy="49"/>
            </a:xfrm>
            <a:custGeom>
              <a:avLst/>
              <a:gdLst>
                <a:gd name="T0" fmla="*/ 0 w 13"/>
                <a:gd name="T1" fmla="*/ 22 h 23"/>
                <a:gd name="T2" fmla="*/ 0 w 13"/>
                <a:gd name="T3" fmla="*/ 7 h 23"/>
                <a:gd name="T4" fmla="*/ 11 w 13"/>
                <a:gd name="T5" fmla="*/ 9 h 23"/>
                <a:gd name="T6" fmla="*/ 0 w 13"/>
                <a:gd name="T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0" y="17"/>
                    <a:pt x="0" y="12"/>
                    <a:pt x="0" y="7"/>
                  </a:cubicBezTo>
                  <a:cubicBezTo>
                    <a:pt x="5" y="4"/>
                    <a:pt x="10" y="0"/>
                    <a:pt x="11" y="9"/>
                  </a:cubicBezTo>
                  <a:cubicBezTo>
                    <a:pt x="13" y="17"/>
                    <a:pt x="10" y="23"/>
                    <a:pt x="0" y="22"/>
                  </a:cubicBezTo>
                  <a:close/>
                </a:path>
              </a:pathLst>
            </a:custGeom>
            <a:solidFill>
              <a:srgbClr val="61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CC1C1BE2-D8D4-AB40-B3E0-FC9716E2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991"/>
              <a:ext cx="28" cy="49"/>
            </a:xfrm>
            <a:custGeom>
              <a:avLst/>
              <a:gdLst>
                <a:gd name="T0" fmla="*/ 0 w 13"/>
                <a:gd name="T1" fmla="*/ 22 h 23"/>
                <a:gd name="T2" fmla="*/ 1 w 13"/>
                <a:gd name="T3" fmla="*/ 7 h 23"/>
                <a:gd name="T4" fmla="*/ 12 w 13"/>
                <a:gd name="T5" fmla="*/ 9 h 23"/>
                <a:gd name="T6" fmla="*/ 0 w 13"/>
                <a:gd name="T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1" y="17"/>
                    <a:pt x="1" y="12"/>
                    <a:pt x="1" y="7"/>
                  </a:cubicBezTo>
                  <a:cubicBezTo>
                    <a:pt x="5" y="4"/>
                    <a:pt x="10" y="0"/>
                    <a:pt x="12" y="9"/>
                  </a:cubicBezTo>
                  <a:cubicBezTo>
                    <a:pt x="13" y="17"/>
                    <a:pt x="11" y="23"/>
                    <a:pt x="0" y="22"/>
                  </a:cubicBezTo>
                  <a:close/>
                </a:path>
              </a:pathLst>
            </a:custGeom>
            <a:solidFill>
              <a:srgbClr val="61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89F471DF-CC53-2F52-23FB-573751F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374"/>
              <a:ext cx="38" cy="77"/>
            </a:xfrm>
            <a:custGeom>
              <a:avLst/>
              <a:gdLst>
                <a:gd name="T0" fmla="*/ 9 w 18"/>
                <a:gd name="T1" fmla="*/ 36 h 36"/>
                <a:gd name="T2" fmla="*/ 0 w 18"/>
                <a:gd name="T3" fmla="*/ 12 h 36"/>
                <a:gd name="T4" fmla="*/ 0 w 18"/>
                <a:gd name="T5" fmla="*/ 0 h 36"/>
                <a:gd name="T6" fmla="*/ 12 w 18"/>
                <a:gd name="T7" fmla="*/ 36 h 36"/>
                <a:gd name="T8" fmla="*/ 9 w 1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6">
                  <a:moveTo>
                    <a:pt x="9" y="36"/>
                  </a:moveTo>
                  <a:cubicBezTo>
                    <a:pt x="7" y="27"/>
                    <a:pt x="5" y="19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5" y="9"/>
                    <a:pt x="18" y="21"/>
                    <a:pt x="12" y="36"/>
                  </a:cubicBezTo>
                  <a:cubicBezTo>
                    <a:pt x="11" y="36"/>
                    <a:pt x="10" y="36"/>
                    <a:pt x="9" y="36"/>
                  </a:cubicBezTo>
                  <a:close/>
                </a:path>
              </a:pathLst>
            </a:custGeom>
            <a:solidFill>
              <a:srgbClr val="FBE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E38E847B-52C5-11A5-B6E6-19CD8415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245"/>
              <a:ext cx="34" cy="45"/>
            </a:xfrm>
            <a:custGeom>
              <a:avLst/>
              <a:gdLst>
                <a:gd name="T0" fmla="*/ 12 w 16"/>
                <a:gd name="T1" fmla="*/ 4 h 21"/>
                <a:gd name="T2" fmla="*/ 14 w 16"/>
                <a:gd name="T3" fmla="*/ 9 h 21"/>
                <a:gd name="T4" fmla="*/ 7 w 16"/>
                <a:gd name="T5" fmla="*/ 19 h 21"/>
                <a:gd name="T6" fmla="*/ 1 w 16"/>
                <a:gd name="T7" fmla="*/ 8 h 21"/>
                <a:gd name="T8" fmla="*/ 12 w 16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2" y="4"/>
                  </a:moveTo>
                  <a:cubicBezTo>
                    <a:pt x="12" y="5"/>
                    <a:pt x="13" y="7"/>
                    <a:pt x="14" y="9"/>
                  </a:cubicBezTo>
                  <a:cubicBezTo>
                    <a:pt x="11" y="12"/>
                    <a:pt x="16" y="21"/>
                    <a:pt x="7" y="19"/>
                  </a:cubicBezTo>
                  <a:cubicBezTo>
                    <a:pt x="2" y="18"/>
                    <a:pt x="0" y="13"/>
                    <a:pt x="1" y="8"/>
                  </a:cubicBezTo>
                  <a:cubicBezTo>
                    <a:pt x="2" y="1"/>
                    <a:pt x="6" y="0"/>
                    <a:pt x="12" y="4"/>
                  </a:cubicBezTo>
                  <a:close/>
                </a:path>
              </a:pathLst>
            </a:custGeom>
            <a:solidFill>
              <a:srgbClr val="612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BC58828A-05B8-E4F4-7515-F31E25B10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447"/>
              <a:ext cx="32" cy="45"/>
            </a:xfrm>
            <a:custGeom>
              <a:avLst/>
              <a:gdLst>
                <a:gd name="T0" fmla="*/ 11 w 15"/>
                <a:gd name="T1" fmla="*/ 4 h 21"/>
                <a:gd name="T2" fmla="*/ 13 w 15"/>
                <a:gd name="T3" fmla="*/ 8 h 21"/>
                <a:gd name="T4" fmla="*/ 6 w 15"/>
                <a:gd name="T5" fmla="*/ 19 h 21"/>
                <a:gd name="T6" fmla="*/ 1 w 15"/>
                <a:gd name="T7" fmla="*/ 8 h 21"/>
                <a:gd name="T8" fmla="*/ 11 w 15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1" y="4"/>
                  </a:moveTo>
                  <a:cubicBezTo>
                    <a:pt x="12" y="5"/>
                    <a:pt x="13" y="7"/>
                    <a:pt x="13" y="8"/>
                  </a:cubicBezTo>
                  <a:cubicBezTo>
                    <a:pt x="11" y="12"/>
                    <a:pt x="15" y="21"/>
                    <a:pt x="6" y="19"/>
                  </a:cubicBezTo>
                  <a:cubicBezTo>
                    <a:pt x="1" y="18"/>
                    <a:pt x="0" y="13"/>
                    <a:pt x="1" y="8"/>
                  </a:cubicBezTo>
                  <a:cubicBezTo>
                    <a:pt x="2" y="1"/>
                    <a:pt x="6" y="0"/>
                    <a:pt x="11" y="4"/>
                  </a:cubicBezTo>
                  <a:close/>
                </a:path>
              </a:pathLst>
            </a:custGeom>
            <a:solidFill>
              <a:srgbClr val="612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FB8A97F9-C003-A408-AF59-6056D1C3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014"/>
              <a:ext cx="32" cy="45"/>
            </a:xfrm>
            <a:custGeom>
              <a:avLst/>
              <a:gdLst>
                <a:gd name="T0" fmla="*/ 11 w 15"/>
                <a:gd name="T1" fmla="*/ 4 h 21"/>
                <a:gd name="T2" fmla="*/ 13 w 15"/>
                <a:gd name="T3" fmla="*/ 9 h 21"/>
                <a:gd name="T4" fmla="*/ 6 w 15"/>
                <a:gd name="T5" fmla="*/ 19 h 21"/>
                <a:gd name="T6" fmla="*/ 0 w 15"/>
                <a:gd name="T7" fmla="*/ 8 h 21"/>
                <a:gd name="T8" fmla="*/ 11 w 15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1" y="4"/>
                  </a:moveTo>
                  <a:cubicBezTo>
                    <a:pt x="12" y="5"/>
                    <a:pt x="12" y="7"/>
                    <a:pt x="13" y="9"/>
                  </a:cubicBezTo>
                  <a:cubicBezTo>
                    <a:pt x="11" y="12"/>
                    <a:pt x="15" y="21"/>
                    <a:pt x="6" y="19"/>
                  </a:cubicBezTo>
                  <a:cubicBezTo>
                    <a:pt x="1" y="18"/>
                    <a:pt x="0" y="13"/>
                    <a:pt x="0" y="8"/>
                  </a:cubicBezTo>
                  <a:cubicBezTo>
                    <a:pt x="1" y="1"/>
                    <a:pt x="6" y="0"/>
                    <a:pt x="11" y="4"/>
                  </a:cubicBezTo>
                  <a:close/>
                </a:path>
              </a:pathLst>
            </a:custGeom>
            <a:solidFill>
              <a:srgbClr val="612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6FCA870F-369B-CE16-0342-730D6204D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340"/>
              <a:ext cx="39" cy="79"/>
            </a:xfrm>
            <a:custGeom>
              <a:avLst/>
              <a:gdLst>
                <a:gd name="T0" fmla="*/ 16 w 18"/>
                <a:gd name="T1" fmla="*/ 31 h 37"/>
                <a:gd name="T2" fmla="*/ 0 w 18"/>
                <a:gd name="T3" fmla="*/ 32 h 37"/>
                <a:gd name="T4" fmla="*/ 6 w 18"/>
                <a:gd name="T5" fmla="*/ 12 h 37"/>
                <a:gd name="T6" fmla="*/ 18 w 18"/>
                <a:gd name="T7" fmla="*/ 0 h 37"/>
                <a:gd name="T8" fmla="*/ 16 w 18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6" y="31"/>
                  </a:moveTo>
                  <a:cubicBezTo>
                    <a:pt x="11" y="37"/>
                    <a:pt x="5" y="34"/>
                    <a:pt x="0" y="32"/>
                  </a:cubicBezTo>
                  <a:cubicBezTo>
                    <a:pt x="7" y="27"/>
                    <a:pt x="8" y="19"/>
                    <a:pt x="6" y="12"/>
                  </a:cubicBezTo>
                  <a:cubicBezTo>
                    <a:pt x="2" y="1"/>
                    <a:pt x="11" y="4"/>
                    <a:pt x="18" y="0"/>
                  </a:cubicBezTo>
                  <a:cubicBezTo>
                    <a:pt x="9" y="12"/>
                    <a:pt x="6" y="22"/>
                    <a:pt x="16" y="31"/>
                  </a:cubicBezTo>
                  <a:close/>
                </a:path>
              </a:pathLst>
            </a:custGeom>
            <a:solidFill>
              <a:srgbClr val="978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1B76B1B8-A858-F45D-5A2B-4D068CF9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783"/>
              <a:ext cx="66" cy="49"/>
            </a:xfrm>
            <a:custGeom>
              <a:avLst/>
              <a:gdLst>
                <a:gd name="T0" fmla="*/ 22 w 31"/>
                <a:gd name="T1" fmla="*/ 11 h 23"/>
                <a:gd name="T2" fmla="*/ 14 w 31"/>
                <a:gd name="T3" fmla="*/ 17 h 23"/>
                <a:gd name="T4" fmla="*/ 8 w 31"/>
                <a:gd name="T5" fmla="*/ 21 h 23"/>
                <a:gd name="T6" fmla="*/ 2 w 31"/>
                <a:gd name="T7" fmla="*/ 22 h 23"/>
                <a:gd name="T8" fmla="*/ 2 w 31"/>
                <a:gd name="T9" fmla="*/ 14 h 23"/>
                <a:gd name="T10" fmla="*/ 18 w 31"/>
                <a:gd name="T11" fmla="*/ 3 h 23"/>
                <a:gd name="T12" fmla="*/ 22 w 31"/>
                <a:gd name="T1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3">
                  <a:moveTo>
                    <a:pt x="22" y="11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10" y="20"/>
                    <a:pt x="8" y="21"/>
                  </a:cubicBezTo>
                  <a:cubicBezTo>
                    <a:pt x="6" y="22"/>
                    <a:pt x="5" y="23"/>
                    <a:pt x="2" y="22"/>
                  </a:cubicBezTo>
                  <a:cubicBezTo>
                    <a:pt x="0" y="19"/>
                    <a:pt x="0" y="17"/>
                    <a:pt x="2" y="14"/>
                  </a:cubicBezTo>
                  <a:cubicBezTo>
                    <a:pt x="7" y="10"/>
                    <a:pt x="12" y="4"/>
                    <a:pt x="18" y="3"/>
                  </a:cubicBezTo>
                  <a:cubicBezTo>
                    <a:pt x="31" y="0"/>
                    <a:pt x="20" y="9"/>
                    <a:pt x="22" y="11"/>
                  </a:cubicBezTo>
                  <a:close/>
                </a:path>
              </a:pathLst>
            </a:custGeom>
            <a:solidFill>
              <a:srgbClr val="E3B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39A806C1-7A62-E1E0-E30D-B7FD5575F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13"/>
              <a:ext cx="43" cy="47"/>
            </a:xfrm>
            <a:custGeom>
              <a:avLst/>
              <a:gdLst>
                <a:gd name="T0" fmla="*/ 19 w 20"/>
                <a:gd name="T1" fmla="*/ 0 h 22"/>
                <a:gd name="T2" fmla="*/ 20 w 20"/>
                <a:gd name="T3" fmla="*/ 6 h 22"/>
                <a:gd name="T4" fmla="*/ 0 w 20"/>
                <a:gd name="T5" fmla="*/ 14 h 22"/>
                <a:gd name="T6" fmla="*/ 3 w 20"/>
                <a:gd name="T7" fmla="*/ 0 h 22"/>
                <a:gd name="T8" fmla="*/ 19 w 2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9" y="0"/>
                  </a:moveTo>
                  <a:cubicBezTo>
                    <a:pt x="19" y="2"/>
                    <a:pt x="19" y="4"/>
                    <a:pt x="20" y="6"/>
                  </a:cubicBezTo>
                  <a:cubicBezTo>
                    <a:pt x="15" y="13"/>
                    <a:pt x="12" y="22"/>
                    <a:pt x="0" y="14"/>
                  </a:cubicBezTo>
                  <a:cubicBezTo>
                    <a:pt x="1" y="9"/>
                    <a:pt x="2" y="5"/>
                    <a:pt x="3" y="0"/>
                  </a:cubicBezTo>
                  <a:cubicBezTo>
                    <a:pt x="8" y="0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FAE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BD377A79-730D-93C7-C005-D8903740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26"/>
              <a:ext cx="55" cy="58"/>
            </a:xfrm>
            <a:custGeom>
              <a:avLst/>
              <a:gdLst>
                <a:gd name="T0" fmla="*/ 1 w 26"/>
                <a:gd name="T1" fmla="*/ 8 h 27"/>
                <a:gd name="T2" fmla="*/ 21 w 26"/>
                <a:gd name="T3" fmla="*/ 0 h 27"/>
                <a:gd name="T4" fmla="*/ 26 w 26"/>
                <a:gd name="T5" fmla="*/ 1 h 27"/>
                <a:gd name="T6" fmla="*/ 0 w 26"/>
                <a:gd name="T7" fmla="*/ 13 h 27"/>
                <a:gd name="T8" fmla="*/ 1 w 26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8"/>
                  </a:moveTo>
                  <a:cubicBezTo>
                    <a:pt x="10" y="11"/>
                    <a:pt x="16" y="6"/>
                    <a:pt x="21" y="0"/>
                  </a:cubicBezTo>
                  <a:cubicBezTo>
                    <a:pt x="23" y="0"/>
                    <a:pt x="24" y="0"/>
                    <a:pt x="26" y="1"/>
                  </a:cubicBezTo>
                  <a:cubicBezTo>
                    <a:pt x="17" y="4"/>
                    <a:pt x="17" y="27"/>
                    <a:pt x="0" y="13"/>
                  </a:cubicBezTo>
                  <a:cubicBezTo>
                    <a:pt x="0" y="11"/>
                    <a:pt x="1" y="10"/>
                    <a:pt x="1" y="8"/>
                  </a:cubicBezTo>
                  <a:close/>
                </a:path>
              </a:pathLst>
            </a:custGeom>
            <a:solidFill>
              <a:srgbClr val="936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721EABF8-3E48-937C-C956-F5EF608A7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657"/>
              <a:ext cx="66" cy="60"/>
            </a:xfrm>
            <a:custGeom>
              <a:avLst/>
              <a:gdLst>
                <a:gd name="T0" fmla="*/ 10 w 31"/>
                <a:gd name="T1" fmla="*/ 0 h 28"/>
                <a:gd name="T2" fmla="*/ 18 w 31"/>
                <a:gd name="T3" fmla="*/ 0 h 28"/>
                <a:gd name="T4" fmla="*/ 30 w 31"/>
                <a:gd name="T5" fmla="*/ 4 h 28"/>
                <a:gd name="T6" fmla="*/ 26 w 31"/>
                <a:gd name="T7" fmla="*/ 17 h 28"/>
                <a:gd name="T8" fmla="*/ 31 w 31"/>
                <a:gd name="T9" fmla="*/ 20 h 28"/>
                <a:gd name="T10" fmla="*/ 10 w 31"/>
                <a:gd name="T11" fmla="*/ 28 h 28"/>
                <a:gd name="T12" fmla="*/ 10 w 31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10" y="0"/>
                  </a:moveTo>
                  <a:cubicBezTo>
                    <a:pt x="13" y="0"/>
                    <a:pt x="16" y="0"/>
                    <a:pt x="18" y="0"/>
                  </a:cubicBezTo>
                  <a:cubicBezTo>
                    <a:pt x="21" y="4"/>
                    <a:pt x="26" y="4"/>
                    <a:pt x="30" y="4"/>
                  </a:cubicBezTo>
                  <a:cubicBezTo>
                    <a:pt x="29" y="8"/>
                    <a:pt x="19" y="10"/>
                    <a:pt x="26" y="17"/>
                  </a:cubicBezTo>
                  <a:cubicBezTo>
                    <a:pt x="28" y="18"/>
                    <a:pt x="29" y="19"/>
                    <a:pt x="31" y="20"/>
                  </a:cubicBezTo>
                  <a:cubicBezTo>
                    <a:pt x="24" y="23"/>
                    <a:pt x="17" y="25"/>
                    <a:pt x="10" y="28"/>
                  </a:cubicBezTo>
                  <a:cubicBezTo>
                    <a:pt x="10" y="18"/>
                    <a:pt x="0" y="9"/>
                    <a:pt x="10" y="0"/>
                  </a:cubicBezTo>
                  <a:close/>
                </a:path>
              </a:pathLst>
            </a:custGeom>
            <a:solidFill>
              <a:srgbClr val="BA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3191318F-1C33-1C4B-A902-FC4509397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860"/>
              <a:ext cx="494" cy="272"/>
            </a:xfrm>
            <a:custGeom>
              <a:avLst/>
              <a:gdLst>
                <a:gd name="T0" fmla="*/ 220 w 231"/>
                <a:gd name="T1" fmla="*/ 38 h 127"/>
                <a:gd name="T2" fmla="*/ 224 w 231"/>
                <a:gd name="T3" fmla="*/ 41 h 127"/>
                <a:gd name="T4" fmla="*/ 231 w 231"/>
                <a:gd name="T5" fmla="*/ 62 h 127"/>
                <a:gd name="T6" fmla="*/ 215 w 231"/>
                <a:gd name="T7" fmla="*/ 93 h 127"/>
                <a:gd name="T8" fmla="*/ 222 w 231"/>
                <a:gd name="T9" fmla="*/ 106 h 127"/>
                <a:gd name="T10" fmla="*/ 212 w 231"/>
                <a:gd name="T11" fmla="*/ 121 h 127"/>
                <a:gd name="T12" fmla="*/ 202 w 231"/>
                <a:gd name="T13" fmla="*/ 123 h 127"/>
                <a:gd name="T14" fmla="*/ 194 w 231"/>
                <a:gd name="T15" fmla="*/ 123 h 127"/>
                <a:gd name="T16" fmla="*/ 123 w 231"/>
                <a:gd name="T17" fmla="*/ 90 h 127"/>
                <a:gd name="T18" fmla="*/ 45 w 231"/>
                <a:gd name="T19" fmla="*/ 54 h 127"/>
                <a:gd name="T20" fmla="*/ 15 w 231"/>
                <a:gd name="T21" fmla="*/ 51 h 127"/>
                <a:gd name="T22" fmla="*/ 0 w 231"/>
                <a:gd name="T23" fmla="*/ 41 h 127"/>
                <a:gd name="T24" fmla="*/ 12 w 231"/>
                <a:gd name="T25" fmla="*/ 26 h 127"/>
                <a:gd name="T26" fmla="*/ 71 w 231"/>
                <a:gd name="T27" fmla="*/ 7 h 127"/>
                <a:gd name="T28" fmla="*/ 125 w 231"/>
                <a:gd name="T29" fmla="*/ 6 h 127"/>
                <a:gd name="T30" fmla="*/ 220 w 231"/>
                <a:gd name="T31" fmla="*/ 3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1" h="127">
                  <a:moveTo>
                    <a:pt x="220" y="38"/>
                  </a:moveTo>
                  <a:cubicBezTo>
                    <a:pt x="221" y="39"/>
                    <a:pt x="222" y="40"/>
                    <a:pt x="224" y="41"/>
                  </a:cubicBezTo>
                  <a:cubicBezTo>
                    <a:pt x="228" y="47"/>
                    <a:pt x="230" y="54"/>
                    <a:pt x="231" y="62"/>
                  </a:cubicBezTo>
                  <a:cubicBezTo>
                    <a:pt x="227" y="73"/>
                    <a:pt x="205" y="75"/>
                    <a:pt x="215" y="93"/>
                  </a:cubicBezTo>
                  <a:cubicBezTo>
                    <a:pt x="221" y="95"/>
                    <a:pt x="223" y="100"/>
                    <a:pt x="222" y="106"/>
                  </a:cubicBezTo>
                  <a:cubicBezTo>
                    <a:pt x="221" y="112"/>
                    <a:pt x="218" y="118"/>
                    <a:pt x="212" y="121"/>
                  </a:cubicBezTo>
                  <a:cubicBezTo>
                    <a:pt x="209" y="122"/>
                    <a:pt x="206" y="123"/>
                    <a:pt x="202" y="123"/>
                  </a:cubicBezTo>
                  <a:cubicBezTo>
                    <a:pt x="200" y="123"/>
                    <a:pt x="197" y="123"/>
                    <a:pt x="194" y="123"/>
                  </a:cubicBezTo>
                  <a:cubicBezTo>
                    <a:pt x="164" y="127"/>
                    <a:pt x="141" y="119"/>
                    <a:pt x="123" y="90"/>
                  </a:cubicBezTo>
                  <a:cubicBezTo>
                    <a:pt x="107" y="63"/>
                    <a:pt x="76" y="56"/>
                    <a:pt x="45" y="54"/>
                  </a:cubicBezTo>
                  <a:cubicBezTo>
                    <a:pt x="35" y="53"/>
                    <a:pt x="25" y="52"/>
                    <a:pt x="15" y="51"/>
                  </a:cubicBezTo>
                  <a:cubicBezTo>
                    <a:pt x="9" y="51"/>
                    <a:pt x="2" y="49"/>
                    <a:pt x="0" y="41"/>
                  </a:cubicBezTo>
                  <a:cubicBezTo>
                    <a:pt x="1" y="33"/>
                    <a:pt x="3" y="27"/>
                    <a:pt x="12" y="26"/>
                  </a:cubicBezTo>
                  <a:cubicBezTo>
                    <a:pt x="33" y="23"/>
                    <a:pt x="52" y="14"/>
                    <a:pt x="71" y="7"/>
                  </a:cubicBezTo>
                  <a:cubicBezTo>
                    <a:pt x="89" y="0"/>
                    <a:pt x="107" y="0"/>
                    <a:pt x="125" y="6"/>
                  </a:cubicBezTo>
                  <a:cubicBezTo>
                    <a:pt x="157" y="17"/>
                    <a:pt x="187" y="30"/>
                    <a:pt x="220" y="38"/>
                  </a:cubicBezTo>
                  <a:close/>
                </a:path>
              </a:pathLst>
            </a:custGeom>
            <a:solidFill>
              <a:srgbClr val="C77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C4401DE3-772C-2CD2-65CD-C4B399A9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948"/>
              <a:ext cx="516" cy="246"/>
            </a:xfrm>
            <a:custGeom>
              <a:avLst/>
              <a:gdLst>
                <a:gd name="T0" fmla="*/ 37 w 241"/>
                <a:gd name="T1" fmla="*/ 0 h 115"/>
                <a:gd name="T2" fmla="*/ 111 w 241"/>
                <a:gd name="T3" fmla="*/ 8 h 115"/>
                <a:gd name="T4" fmla="*/ 178 w 241"/>
                <a:gd name="T5" fmla="*/ 57 h 115"/>
                <a:gd name="T6" fmla="*/ 213 w 241"/>
                <a:gd name="T7" fmla="*/ 76 h 115"/>
                <a:gd name="T8" fmla="*/ 241 w 241"/>
                <a:gd name="T9" fmla="*/ 76 h 115"/>
                <a:gd name="T10" fmla="*/ 206 w 241"/>
                <a:gd name="T11" fmla="*/ 85 h 115"/>
                <a:gd name="T12" fmla="*/ 220 w 241"/>
                <a:gd name="T13" fmla="*/ 112 h 115"/>
                <a:gd name="T14" fmla="*/ 150 w 241"/>
                <a:gd name="T15" fmla="*/ 76 h 115"/>
                <a:gd name="T16" fmla="*/ 53 w 241"/>
                <a:gd name="T17" fmla="*/ 28 h 115"/>
                <a:gd name="T18" fmla="*/ 0 w 241"/>
                <a:gd name="T19" fmla="*/ 24 h 115"/>
                <a:gd name="T20" fmla="*/ 37 w 241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115">
                  <a:moveTo>
                    <a:pt x="37" y="0"/>
                  </a:moveTo>
                  <a:cubicBezTo>
                    <a:pt x="61" y="5"/>
                    <a:pt x="87" y="1"/>
                    <a:pt x="111" y="8"/>
                  </a:cubicBezTo>
                  <a:cubicBezTo>
                    <a:pt x="139" y="17"/>
                    <a:pt x="164" y="30"/>
                    <a:pt x="178" y="57"/>
                  </a:cubicBezTo>
                  <a:cubicBezTo>
                    <a:pt x="186" y="73"/>
                    <a:pt x="197" y="78"/>
                    <a:pt x="213" y="76"/>
                  </a:cubicBezTo>
                  <a:cubicBezTo>
                    <a:pt x="222" y="75"/>
                    <a:pt x="231" y="76"/>
                    <a:pt x="241" y="76"/>
                  </a:cubicBezTo>
                  <a:cubicBezTo>
                    <a:pt x="232" y="96"/>
                    <a:pt x="216" y="85"/>
                    <a:pt x="206" y="85"/>
                  </a:cubicBezTo>
                  <a:cubicBezTo>
                    <a:pt x="221" y="87"/>
                    <a:pt x="226" y="96"/>
                    <a:pt x="220" y="112"/>
                  </a:cubicBezTo>
                  <a:cubicBezTo>
                    <a:pt x="189" y="115"/>
                    <a:pt x="167" y="102"/>
                    <a:pt x="150" y="76"/>
                  </a:cubicBezTo>
                  <a:cubicBezTo>
                    <a:pt x="128" y="42"/>
                    <a:pt x="91" y="33"/>
                    <a:pt x="53" y="28"/>
                  </a:cubicBezTo>
                  <a:cubicBezTo>
                    <a:pt x="36" y="26"/>
                    <a:pt x="18" y="32"/>
                    <a:pt x="0" y="24"/>
                  </a:cubicBezTo>
                  <a:cubicBezTo>
                    <a:pt x="9" y="10"/>
                    <a:pt x="25" y="8"/>
                    <a:pt x="37" y="0"/>
                  </a:cubicBezTo>
                  <a:close/>
                </a:path>
              </a:pathLst>
            </a:custGeom>
            <a:solidFill>
              <a:srgbClr val="D18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F2A1CC38-47FA-5FA8-6463-448D33F0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734"/>
              <a:ext cx="68" cy="79"/>
            </a:xfrm>
            <a:custGeom>
              <a:avLst/>
              <a:gdLst>
                <a:gd name="T0" fmla="*/ 25 w 32"/>
                <a:gd name="T1" fmla="*/ 32 h 37"/>
                <a:gd name="T2" fmla="*/ 4 w 32"/>
                <a:gd name="T3" fmla="*/ 22 h 37"/>
                <a:gd name="T4" fmla="*/ 18 w 32"/>
                <a:gd name="T5" fmla="*/ 27 h 37"/>
                <a:gd name="T6" fmla="*/ 20 w 32"/>
                <a:gd name="T7" fmla="*/ 20 h 37"/>
                <a:gd name="T8" fmla="*/ 7 w 32"/>
                <a:gd name="T9" fmla="*/ 12 h 37"/>
                <a:gd name="T10" fmla="*/ 0 w 32"/>
                <a:gd name="T11" fmla="*/ 8 h 37"/>
                <a:gd name="T12" fmla="*/ 24 w 32"/>
                <a:gd name="T13" fmla="*/ 8 h 37"/>
                <a:gd name="T14" fmla="*/ 32 w 32"/>
                <a:gd name="T15" fmla="*/ 24 h 37"/>
                <a:gd name="T16" fmla="*/ 25 w 32"/>
                <a:gd name="T1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7">
                  <a:moveTo>
                    <a:pt x="25" y="32"/>
                  </a:moveTo>
                  <a:cubicBezTo>
                    <a:pt x="15" y="34"/>
                    <a:pt x="6" y="37"/>
                    <a:pt x="4" y="22"/>
                  </a:cubicBezTo>
                  <a:cubicBezTo>
                    <a:pt x="10" y="21"/>
                    <a:pt x="12" y="32"/>
                    <a:pt x="18" y="27"/>
                  </a:cubicBezTo>
                  <a:cubicBezTo>
                    <a:pt x="20" y="25"/>
                    <a:pt x="20" y="22"/>
                    <a:pt x="20" y="20"/>
                  </a:cubicBezTo>
                  <a:cubicBezTo>
                    <a:pt x="20" y="11"/>
                    <a:pt x="13" y="13"/>
                    <a:pt x="7" y="12"/>
                  </a:cubicBezTo>
                  <a:cubicBezTo>
                    <a:pt x="5" y="11"/>
                    <a:pt x="2" y="9"/>
                    <a:pt x="0" y="8"/>
                  </a:cubicBezTo>
                  <a:cubicBezTo>
                    <a:pt x="8" y="0"/>
                    <a:pt x="16" y="0"/>
                    <a:pt x="24" y="8"/>
                  </a:cubicBezTo>
                  <a:cubicBezTo>
                    <a:pt x="24" y="15"/>
                    <a:pt x="27" y="20"/>
                    <a:pt x="32" y="24"/>
                  </a:cubicBezTo>
                  <a:cubicBezTo>
                    <a:pt x="31" y="28"/>
                    <a:pt x="30" y="32"/>
                    <a:pt x="25" y="32"/>
                  </a:cubicBezTo>
                  <a:close/>
                </a:path>
              </a:pathLst>
            </a:custGeom>
            <a:solidFill>
              <a:srgbClr val="966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E97C27D1-FD9B-318C-49BE-29BEA1221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108"/>
              <a:ext cx="113" cy="99"/>
            </a:xfrm>
            <a:custGeom>
              <a:avLst/>
              <a:gdLst>
                <a:gd name="T0" fmla="*/ 21 w 53"/>
                <a:gd name="T1" fmla="*/ 37 h 46"/>
                <a:gd name="T2" fmla="*/ 0 w 53"/>
                <a:gd name="T3" fmla="*/ 8 h 46"/>
                <a:gd name="T4" fmla="*/ 42 w 53"/>
                <a:gd name="T5" fmla="*/ 1 h 46"/>
                <a:gd name="T6" fmla="*/ 49 w 53"/>
                <a:gd name="T7" fmla="*/ 1 h 46"/>
                <a:gd name="T8" fmla="*/ 53 w 53"/>
                <a:gd name="T9" fmla="*/ 9 h 46"/>
                <a:gd name="T10" fmla="*/ 45 w 53"/>
                <a:gd name="T11" fmla="*/ 17 h 46"/>
                <a:gd name="T12" fmla="*/ 25 w 53"/>
                <a:gd name="T13" fmla="*/ 46 h 46"/>
                <a:gd name="T14" fmla="*/ 21 w 53"/>
                <a:gd name="T15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6">
                  <a:moveTo>
                    <a:pt x="21" y="37"/>
                  </a:moveTo>
                  <a:cubicBezTo>
                    <a:pt x="27" y="18"/>
                    <a:pt x="6" y="20"/>
                    <a:pt x="0" y="8"/>
                  </a:cubicBezTo>
                  <a:cubicBezTo>
                    <a:pt x="13" y="0"/>
                    <a:pt x="29" y="8"/>
                    <a:pt x="42" y="1"/>
                  </a:cubicBezTo>
                  <a:cubicBezTo>
                    <a:pt x="44" y="1"/>
                    <a:pt x="47" y="1"/>
                    <a:pt x="49" y="1"/>
                  </a:cubicBezTo>
                  <a:cubicBezTo>
                    <a:pt x="52" y="3"/>
                    <a:pt x="53" y="6"/>
                    <a:pt x="53" y="9"/>
                  </a:cubicBezTo>
                  <a:cubicBezTo>
                    <a:pt x="52" y="14"/>
                    <a:pt x="49" y="17"/>
                    <a:pt x="45" y="17"/>
                  </a:cubicBezTo>
                  <a:cubicBezTo>
                    <a:pt x="27" y="19"/>
                    <a:pt x="24" y="31"/>
                    <a:pt x="25" y="46"/>
                  </a:cubicBezTo>
                  <a:cubicBezTo>
                    <a:pt x="23" y="43"/>
                    <a:pt x="22" y="40"/>
                    <a:pt x="21" y="37"/>
                  </a:cubicBezTo>
                  <a:close/>
                </a:path>
              </a:pathLst>
            </a:custGeom>
            <a:solidFill>
              <a:srgbClr val="E0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0AE69205-CCE6-FD56-9251-5154B573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074"/>
              <a:ext cx="47" cy="49"/>
            </a:xfrm>
            <a:custGeom>
              <a:avLst/>
              <a:gdLst>
                <a:gd name="T0" fmla="*/ 0 w 22"/>
                <a:gd name="T1" fmla="*/ 13 h 23"/>
                <a:gd name="T2" fmla="*/ 17 w 22"/>
                <a:gd name="T3" fmla="*/ 1 h 23"/>
                <a:gd name="T4" fmla="*/ 22 w 22"/>
                <a:gd name="T5" fmla="*/ 20 h 23"/>
                <a:gd name="T6" fmla="*/ 19 w 22"/>
                <a:gd name="T7" fmla="*/ 23 h 23"/>
                <a:gd name="T8" fmla="*/ 0 w 22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13"/>
                  </a:moveTo>
                  <a:cubicBezTo>
                    <a:pt x="3" y="5"/>
                    <a:pt x="7" y="0"/>
                    <a:pt x="17" y="1"/>
                  </a:cubicBezTo>
                  <a:cubicBezTo>
                    <a:pt x="19" y="7"/>
                    <a:pt x="20" y="13"/>
                    <a:pt x="22" y="20"/>
                  </a:cubicBezTo>
                  <a:cubicBezTo>
                    <a:pt x="21" y="21"/>
                    <a:pt x="20" y="22"/>
                    <a:pt x="19" y="23"/>
                  </a:cubicBezTo>
                  <a:cubicBezTo>
                    <a:pt x="13" y="19"/>
                    <a:pt x="6" y="16"/>
                    <a:pt x="0" y="13"/>
                  </a:cubicBezTo>
                  <a:close/>
                </a:path>
              </a:pathLst>
            </a:custGeom>
            <a:solidFill>
              <a:srgbClr val="AC9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D448D9F9-2107-43B9-5FDA-7C32701E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102"/>
              <a:ext cx="62" cy="69"/>
            </a:xfrm>
            <a:custGeom>
              <a:avLst/>
              <a:gdLst>
                <a:gd name="T0" fmla="*/ 8 w 29"/>
                <a:gd name="T1" fmla="*/ 24 h 32"/>
                <a:gd name="T2" fmla="*/ 0 w 29"/>
                <a:gd name="T3" fmla="*/ 16 h 32"/>
                <a:gd name="T4" fmla="*/ 24 w 29"/>
                <a:gd name="T5" fmla="*/ 4 h 32"/>
                <a:gd name="T6" fmla="*/ 24 w 29"/>
                <a:gd name="T7" fmla="*/ 4 h 32"/>
                <a:gd name="T8" fmla="*/ 27 w 29"/>
                <a:gd name="T9" fmla="*/ 32 h 32"/>
                <a:gd name="T10" fmla="*/ 26 w 29"/>
                <a:gd name="T11" fmla="*/ 32 h 32"/>
                <a:gd name="T12" fmla="*/ 25 w 29"/>
                <a:gd name="T13" fmla="*/ 32 h 32"/>
                <a:gd name="T14" fmla="*/ 8 w 29"/>
                <a:gd name="T1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2">
                  <a:moveTo>
                    <a:pt x="8" y="24"/>
                  </a:moveTo>
                  <a:cubicBezTo>
                    <a:pt x="5" y="21"/>
                    <a:pt x="3" y="19"/>
                    <a:pt x="0" y="16"/>
                  </a:cubicBezTo>
                  <a:cubicBezTo>
                    <a:pt x="5" y="5"/>
                    <a:pt x="12" y="0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7" y="13"/>
                    <a:pt x="29" y="22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19" y="30"/>
                    <a:pt x="15" y="23"/>
                    <a:pt x="8" y="24"/>
                  </a:cubicBezTo>
                  <a:close/>
                </a:path>
              </a:pathLst>
            </a:custGeom>
            <a:solidFill>
              <a:srgbClr val="73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CCB08F6C-65E4-6A18-3E7F-4A5B4A369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083"/>
              <a:ext cx="122" cy="171"/>
            </a:xfrm>
            <a:custGeom>
              <a:avLst/>
              <a:gdLst>
                <a:gd name="T0" fmla="*/ 4 w 57"/>
                <a:gd name="T1" fmla="*/ 21 h 80"/>
                <a:gd name="T2" fmla="*/ 3 w 57"/>
                <a:gd name="T3" fmla="*/ 13 h 80"/>
                <a:gd name="T4" fmla="*/ 10 w 57"/>
                <a:gd name="T5" fmla="*/ 1 h 80"/>
                <a:gd name="T6" fmla="*/ 42 w 57"/>
                <a:gd name="T7" fmla="*/ 6 h 80"/>
                <a:gd name="T8" fmla="*/ 55 w 57"/>
                <a:gd name="T9" fmla="*/ 20 h 80"/>
                <a:gd name="T10" fmla="*/ 35 w 57"/>
                <a:gd name="T11" fmla="*/ 55 h 80"/>
                <a:gd name="T12" fmla="*/ 26 w 57"/>
                <a:gd name="T13" fmla="*/ 75 h 80"/>
                <a:gd name="T14" fmla="*/ 5 w 57"/>
                <a:gd name="T15" fmla="*/ 66 h 80"/>
                <a:gd name="T16" fmla="*/ 0 w 57"/>
                <a:gd name="T17" fmla="*/ 61 h 80"/>
                <a:gd name="T18" fmla="*/ 0 w 57"/>
                <a:gd name="T19" fmla="*/ 37 h 80"/>
                <a:gd name="T20" fmla="*/ 4 w 57"/>
                <a:gd name="T21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80">
                  <a:moveTo>
                    <a:pt x="4" y="21"/>
                  </a:moveTo>
                  <a:cubicBezTo>
                    <a:pt x="3" y="18"/>
                    <a:pt x="3" y="16"/>
                    <a:pt x="3" y="13"/>
                  </a:cubicBezTo>
                  <a:cubicBezTo>
                    <a:pt x="6" y="9"/>
                    <a:pt x="8" y="5"/>
                    <a:pt x="10" y="1"/>
                  </a:cubicBezTo>
                  <a:cubicBezTo>
                    <a:pt x="21" y="0"/>
                    <a:pt x="31" y="5"/>
                    <a:pt x="42" y="6"/>
                  </a:cubicBezTo>
                  <a:cubicBezTo>
                    <a:pt x="49" y="8"/>
                    <a:pt x="57" y="10"/>
                    <a:pt x="55" y="20"/>
                  </a:cubicBezTo>
                  <a:cubicBezTo>
                    <a:pt x="39" y="26"/>
                    <a:pt x="26" y="33"/>
                    <a:pt x="35" y="55"/>
                  </a:cubicBezTo>
                  <a:cubicBezTo>
                    <a:pt x="37" y="62"/>
                    <a:pt x="35" y="72"/>
                    <a:pt x="26" y="75"/>
                  </a:cubicBezTo>
                  <a:cubicBezTo>
                    <a:pt x="17" y="80"/>
                    <a:pt x="10" y="74"/>
                    <a:pt x="5" y="66"/>
                  </a:cubicBezTo>
                  <a:cubicBezTo>
                    <a:pt x="4" y="64"/>
                    <a:pt x="2" y="63"/>
                    <a:pt x="0" y="61"/>
                  </a:cubicBezTo>
                  <a:cubicBezTo>
                    <a:pt x="0" y="53"/>
                    <a:pt x="0" y="45"/>
                    <a:pt x="0" y="37"/>
                  </a:cubicBezTo>
                  <a:cubicBezTo>
                    <a:pt x="7" y="33"/>
                    <a:pt x="9" y="28"/>
                    <a:pt x="4" y="21"/>
                  </a:cubicBezTo>
                  <a:close/>
                </a:path>
              </a:pathLst>
            </a:custGeom>
            <a:solidFill>
              <a:srgbClr val="62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1E6AF17B-3157-BDDC-DFBF-65B7C999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061"/>
              <a:ext cx="101" cy="75"/>
            </a:xfrm>
            <a:custGeom>
              <a:avLst/>
              <a:gdLst>
                <a:gd name="T0" fmla="*/ 47 w 47"/>
                <a:gd name="T1" fmla="*/ 23 h 35"/>
                <a:gd name="T2" fmla="*/ 23 w 47"/>
                <a:gd name="T3" fmla="*/ 35 h 35"/>
                <a:gd name="T4" fmla="*/ 19 w 47"/>
                <a:gd name="T5" fmla="*/ 35 h 35"/>
                <a:gd name="T6" fmla="*/ 12 w 47"/>
                <a:gd name="T7" fmla="*/ 30 h 35"/>
                <a:gd name="T8" fmla="*/ 0 w 47"/>
                <a:gd name="T9" fmla="*/ 13 h 35"/>
                <a:gd name="T10" fmla="*/ 1 w 47"/>
                <a:gd name="T11" fmla="*/ 8 h 35"/>
                <a:gd name="T12" fmla="*/ 16 w 47"/>
                <a:gd name="T13" fmla="*/ 2 h 35"/>
                <a:gd name="T14" fmla="*/ 47 w 47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5">
                  <a:moveTo>
                    <a:pt x="47" y="23"/>
                  </a:moveTo>
                  <a:cubicBezTo>
                    <a:pt x="40" y="28"/>
                    <a:pt x="33" y="35"/>
                    <a:pt x="23" y="35"/>
                  </a:cubicBezTo>
                  <a:cubicBezTo>
                    <a:pt x="22" y="35"/>
                    <a:pt x="21" y="35"/>
                    <a:pt x="19" y="35"/>
                  </a:cubicBezTo>
                  <a:cubicBezTo>
                    <a:pt x="17" y="33"/>
                    <a:pt x="14" y="32"/>
                    <a:pt x="12" y="30"/>
                  </a:cubicBezTo>
                  <a:cubicBezTo>
                    <a:pt x="9" y="24"/>
                    <a:pt x="0" y="21"/>
                    <a:pt x="0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5" y="3"/>
                    <a:pt x="9" y="0"/>
                    <a:pt x="16" y="2"/>
                  </a:cubicBezTo>
                  <a:cubicBezTo>
                    <a:pt x="23" y="15"/>
                    <a:pt x="42" y="8"/>
                    <a:pt x="47" y="23"/>
                  </a:cubicBezTo>
                  <a:close/>
                </a:path>
              </a:pathLst>
            </a:custGeom>
            <a:solidFill>
              <a:srgbClr val="F9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8A8DDD6A-AA3B-3EDD-1CE8-C0387E2C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081"/>
              <a:ext cx="53" cy="45"/>
            </a:xfrm>
            <a:custGeom>
              <a:avLst/>
              <a:gdLst>
                <a:gd name="T0" fmla="*/ 13 w 25"/>
                <a:gd name="T1" fmla="*/ 2 h 21"/>
                <a:gd name="T2" fmla="*/ 22 w 25"/>
                <a:gd name="T3" fmla="*/ 21 h 21"/>
                <a:gd name="T4" fmla="*/ 17 w 25"/>
                <a:gd name="T5" fmla="*/ 21 h 21"/>
                <a:gd name="T6" fmla="*/ 1 w 25"/>
                <a:gd name="T7" fmla="*/ 13 h 21"/>
                <a:gd name="T8" fmla="*/ 13 w 25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13" y="2"/>
                  </a:moveTo>
                  <a:cubicBezTo>
                    <a:pt x="11" y="10"/>
                    <a:pt x="25" y="12"/>
                    <a:pt x="22" y="21"/>
                  </a:cubicBezTo>
                  <a:cubicBezTo>
                    <a:pt x="20" y="21"/>
                    <a:pt x="19" y="21"/>
                    <a:pt x="17" y="21"/>
                  </a:cubicBezTo>
                  <a:cubicBezTo>
                    <a:pt x="15" y="13"/>
                    <a:pt x="8" y="13"/>
                    <a:pt x="1" y="13"/>
                  </a:cubicBezTo>
                  <a:cubicBezTo>
                    <a:pt x="0" y="4"/>
                    <a:pt x="4" y="0"/>
                    <a:pt x="13" y="2"/>
                  </a:cubicBezTo>
                  <a:close/>
                </a:path>
              </a:pathLst>
            </a:custGeom>
            <a:solidFill>
              <a:srgbClr val="CBB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2C5F6556-23A4-C317-C98E-1AED251DC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130"/>
              <a:ext cx="37" cy="64"/>
            </a:xfrm>
            <a:custGeom>
              <a:avLst/>
              <a:gdLst>
                <a:gd name="T0" fmla="*/ 0 w 17"/>
                <a:gd name="T1" fmla="*/ 11 h 30"/>
                <a:gd name="T2" fmla="*/ 17 w 17"/>
                <a:gd name="T3" fmla="*/ 19 h 30"/>
                <a:gd name="T4" fmla="*/ 0 w 17"/>
                <a:gd name="T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0">
                  <a:moveTo>
                    <a:pt x="0" y="11"/>
                  </a:moveTo>
                  <a:cubicBezTo>
                    <a:pt x="12" y="0"/>
                    <a:pt x="16" y="6"/>
                    <a:pt x="17" y="19"/>
                  </a:cubicBezTo>
                  <a:cubicBezTo>
                    <a:pt x="5" y="30"/>
                    <a:pt x="4" y="16"/>
                    <a:pt x="0" y="11"/>
                  </a:cubicBezTo>
                  <a:close/>
                </a:path>
              </a:pathLst>
            </a:custGeom>
            <a:solidFill>
              <a:srgbClr val="D69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D287A8B7-6C18-B254-51C2-5C0A6F11F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121"/>
              <a:ext cx="47" cy="56"/>
            </a:xfrm>
            <a:custGeom>
              <a:avLst/>
              <a:gdLst>
                <a:gd name="T0" fmla="*/ 5 w 22"/>
                <a:gd name="T1" fmla="*/ 3 h 26"/>
                <a:gd name="T2" fmla="*/ 19 w 22"/>
                <a:gd name="T3" fmla="*/ 12 h 26"/>
                <a:gd name="T4" fmla="*/ 1 w 22"/>
                <a:gd name="T5" fmla="*/ 19 h 26"/>
                <a:gd name="T6" fmla="*/ 0 w 22"/>
                <a:gd name="T7" fmla="*/ 11 h 26"/>
                <a:gd name="T8" fmla="*/ 5 w 22"/>
                <a:gd name="T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5" y="3"/>
                  </a:moveTo>
                  <a:cubicBezTo>
                    <a:pt x="10" y="5"/>
                    <a:pt x="22" y="0"/>
                    <a:pt x="19" y="12"/>
                  </a:cubicBezTo>
                  <a:cubicBezTo>
                    <a:pt x="18" y="22"/>
                    <a:pt x="11" y="26"/>
                    <a:pt x="1" y="19"/>
                  </a:cubicBezTo>
                  <a:cubicBezTo>
                    <a:pt x="0" y="16"/>
                    <a:pt x="0" y="14"/>
                    <a:pt x="0" y="11"/>
                  </a:cubicBezTo>
                  <a:cubicBezTo>
                    <a:pt x="1" y="8"/>
                    <a:pt x="3" y="5"/>
                    <a:pt x="5" y="3"/>
                  </a:cubicBezTo>
                  <a:close/>
                </a:path>
              </a:pathLst>
            </a:custGeom>
            <a:solidFill>
              <a:srgbClr val="CD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087F6BBB-869D-A07B-C72F-357552242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680"/>
              <a:ext cx="116" cy="71"/>
            </a:xfrm>
            <a:custGeom>
              <a:avLst/>
              <a:gdLst>
                <a:gd name="T0" fmla="*/ 36 w 54"/>
                <a:gd name="T1" fmla="*/ 33 h 33"/>
                <a:gd name="T2" fmla="*/ 12 w 54"/>
                <a:gd name="T3" fmla="*/ 33 h 33"/>
                <a:gd name="T4" fmla="*/ 16 w 54"/>
                <a:gd name="T5" fmla="*/ 10 h 33"/>
                <a:gd name="T6" fmla="*/ 46 w 54"/>
                <a:gd name="T7" fmla="*/ 11 h 33"/>
                <a:gd name="T8" fmla="*/ 36 w 5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36" y="33"/>
                  </a:moveTo>
                  <a:cubicBezTo>
                    <a:pt x="28" y="33"/>
                    <a:pt x="20" y="33"/>
                    <a:pt x="12" y="33"/>
                  </a:cubicBezTo>
                  <a:cubicBezTo>
                    <a:pt x="0" y="23"/>
                    <a:pt x="8" y="16"/>
                    <a:pt x="16" y="10"/>
                  </a:cubicBezTo>
                  <a:cubicBezTo>
                    <a:pt x="26" y="4"/>
                    <a:pt x="38" y="0"/>
                    <a:pt x="46" y="11"/>
                  </a:cubicBezTo>
                  <a:cubicBezTo>
                    <a:pt x="54" y="22"/>
                    <a:pt x="43" y="27"/>
                    <a:pt x="36" y="33"/>
                  </a:cubicBezTo>
                  <a:close/>
                </a:path>
              </a:pathLst>
            </a:custGeom>
            <a:solidFill>
              <a:srgbClr val="51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5E520406-749F-9172-37DB-4CE6B00F9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40"/>
              <a:ext cx="103" cy="77"/>
            </a:xfrm>
            <a:custGeom>
              <a:avLst/>
              <a:gdLst>
                <a:gd name="T0" fmla="*/ 44 w 48"/>
                <a:gd name="T1" fmla="*/ 21 h 36"/>
                <a:gd name="T2" fmla="*/ 32 w 48"/>
                <a:gd name="T3" fmla="*/ 32 h 36"/>
                <a:gd name="T4" fmla="*/ 3 w 48"/>
                <a:gd name="T5" fmla="*/ 21 h 36"/>
                <a:gd name="T6" fmla="*/ 0 w 48"/>
                <a:gd name="T7" fmla="*/ 9 h 36"/>
                <a:gd name="T8" fmla="*/ 32 w 48"/>
                <a:gd name="T9" fmla="*/ 9 h 36"/>
                <a:gd name="T10" fmla="*/ 44 w 48"/>
                <a:gd name="T1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6">
                  <a:moveTo>
                    <a:pt x="44" y="21"/>
                  </a:moveTo>
                  <a:cubicBezTo>
                    <a:pt x="40" y="25"/>
                    <a:pt x="36" y="28"/>
                    <a:pt x="32" y="32"/>
                  </a:cubicBezTo>
                  <a:cubicBezTo>
                    <a:pt x="20" y="36"/>
                    <a:pt x="11" y="31"/>
                    <a:pt x="3" y="21"/>
                  </a:cubicBezTo>
                  <a:cubicBezTo>
                    <a:pt x="2" y="17"/>
                    <a:pt x="1" y="13"/>
                    <a:pt x="0" y="9"/>
                  </a:cubicBezTo>
                  <a:cubicBezTo>
                    <a:pt x="11" y="0"/>
                    <a:pt x="21" y="13"/>
                    <a:pt x="32" y="9"/>
                  </a:cubicBezTo>
                  <a:cubicBezTo>
                    <a:pt x="43" y="6"/>
                    <a:pt x="48" y="9"/>
                    <a:pt x="44" y="21"/>
                  </a:cubicBezTo>
                  <a:close/>
                </a:path>
              </a:pathLst>
            </a:custGeom>
            <a:solidFill>
              <a:srgbClr val="FBF7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61EBE554-5854-AB31-15E6-E9213FB9D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044"/>
              <a:ext cx="53" cy="41"/>
            </a:xfrm>
            <a:custGeom>
              <a:avLst/>
              <a:gdLst>
                <a:gd name="T0" fmla="*/ 12 w 25"/>
                <a:gd name="T1" fmla="*/ 19 h 19"/>
                <a:gd name="T2" fmla="*/ 0 w 25"/>
                <a:gd name="T3" fmla="*/ 7 h 19"/>
                <a:gd name="T4" fmla="*/ 25 w 25"/>
                <a:gd name="T5" fmla="*/ 10 h 19"/>
                <a:gd name="T6" fmla="*/ 12 w 2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9">
                  <a:moveTo>
                    <a:pt x="12" y="19"/>
                  </a:moveTo>
                  <a:cubicBezTo>
                    <a:pt x="11" y="12"/>
                    <a:pt x="7" y="8"/>
                    <a:pt x="0" y="7"/>
                  </a:cubicBezTo>
                  <a:cubicBezTo>
                    <a:pt x="9" y="1"/>
                    <a:pt x="18" y="0"/>
                    <a:pt x="25" y="10"/>
                  </a:cubicBezTo>
                  <a:cubicBezTo>
                    <a:pt x="21" y="13"/>
                    <a:pt x="16" y="16"/>
                    <a:pt x="12" y="19"/>
                  </a:cubicBezTo>
                  <a:close/>
                </a:path>
              </a:pathLst>
            </a:custGeom>
            <a:solidFill>
              <a:srgbClr val="CBB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E9E64AE4-07F8-D4EF-AF44-A3D5B1246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948"/>
              <a:ext cx="35" cy="45"/>
            </a:xfrm>
            <a:custGeom>
              <a:avLst/>
              <a:gdLst>
                <a:gd name="T0" fmla="*/ 9 w 16"/>
                <a:gd name="T1" fmla="*/ 21 h 21"/>
                <a:gd name="T2" fmla="*/ 2 w 16"/>
                <a:gd name="T3" fmla="*/ 0 h 21"/>
                <a:gd name="T4" fmla="*/ 9 w 16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1" y="16"/>
                    <a:pt x="0" y="8"/>
                    <a:pt x="2" y="0"/>
                  </a:cubicBezTo>
                  <a:cubicBezTo>
                    <a:pt x="12" y="4"/>
                    <a:pt x="16" y="11"/>
                    <a:pt x="9" y="21"/>
                  </a:cubicBezTo>
                  <a:close/>
                </a:path>
              </a:pathLst>
            </a:custGeom>
            <a:solidFill>
              <a:srgbClr val="D58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17E2465D-C475-4C50-8DB1-D820DB572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965"/>
              <a:ext cx="148" cy="116"/>
            </a:xfrm>
            <a:custGeom>
              <a:avLst/>
              <a:gdLst>
                <a:gd name="T0" fmla="*/ 16 w 69"/>
                <a:gd name="T1" fmla="*/ 12 h 54"/>
                <a:gd name="T2" fmla="*/ 44 w 69"/>
                <a:gd name="T3" fmla="*/ 0 h 54"/>
                <a:gd name="T4" fmla="*/ 60 w 69"/>
                <a:gd name="T5" fmla="*/ 40 h 54"/>
                <a:gd name="T6" fmla="*/ 23 w 69"/>
                <a:gd name="T7" fmla="*/ 41 h 54"/>
                <a:gd name="T8" fmla="*/ 16 w 69"/>
                <a:gd name="T9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4">
                  <a:moveTo>
                    <a:pt x="16" y="12"/>
                  </a:moveTo>
                  <a:cubicBezTo>
                    <a:pt x="26" y="11"/>
                    <a:pt x="36" y="7"/>
                    <a:pt x="44" y="0"/>
                  </a:cubicBezTo>
                  <a:cubicBezTo>
                    <a:pt x="57" y="10"/>
                    <a:pt x="69" y="21"/>
                    <a:pt x="60" y="40"/>
                  </a:cubicBezTo>
                  <a:cubicBezTo>
                    <a:pt x="48" y="51"/>
                    <a:pt x="36" y="54"/>
                    <a:pt x="23" y="41"/>
                  </a:cubicBezTo>
                  <a:cubicBezTo>
                    <a:pt x="17" y="32"/>
                    <a:pt x="0" y="26"/>
                    <a:pt x="16" y="12"/>
                  </a:cubicBezTo>
                  <a:close/>
                </a:path>
              </a:pathLst>
            </a:custGeom>
            <a:solidFill>
              <a:srgbClr val="E9D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A9FCC41E-240D-F4FA-919F-E9587579C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909"/>
              <a:ext cx="45" cy="39"/>
            </a:xfrm>
            <a:custGeom>
              <a:avLst/>
              <a:gdLst>
                <a:gd name="T0" fmla="*/ 21 w 21"/>
                <a:gd name="T1" fmla="*/ 2 h 18"/>
                <a:gd name="T2" fmla="*/ 9 w 21"/>
                <a:gd name="T3" fmla="*/ 17 h 18"/>
                <a:gd name="T4" fmla="*/ 5 w 21"/>
                <a:gd name="T5" fmla="*/ 1 h 18"/>
                <a:gd name="T6" fmla="*/ 21 w 21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8">
                  <a:moveTo>
                    <a:pt x="21" y="2"/>
                  </a:moveTo>
                  <a:cubicBezTo>
                    <a:pt x="19" y="10"/>
                    <a:pt x="18" y="18"/>
                    <a:pt x="9" y="17"/>
                  </a:cubicBezTo>
                  <a:cubicBezTo>
                    <a:pt x="3" y="17"/>
                    <a:pt x="0" y="0"/>
                    <a:pt x="5" y="1"/>
                  </a:cubicBezTo>
                  <a:cubicBezTo>
                    <a:pt x="10" y="2"/>
                    <a:pt x="14" y="8"/>
                    <a:pt x="21" y="2"/>
                  </a:cubicBezTo>
                  <a:close/>
                </a:path>
              </a:pathLst>
            </a:custGeom>
            <a:solidFill>
              <a:srgbClr val="8D4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F3F993D1-B204-5E67-0AF5-3DEA6A4B5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051"/>
              <a:ext cx="88" cy="34"/>
            </a:xfrm>
            <a:custGeom>
              <a:avLst/>
              <a:gdLst>
                <a:gd name="T0" fmla="*/ 1 w 41"/>
                <a:gd name="T1" fmla="*/ 0 h 16"/>
                <a:gd name="T2" fmla="*/ 37 w 41"/>
                <a:gd name="T3" fmla="*/ 0 h 16"/>
                <a:gd name="T4" fmla="*/ 33 w 41"/>
                <a:gd name="T5" fmla="*/ 8 h 16"/>
                <a:gd name="T6" fmla="*/ 1 w 41"/>
                <a:gd name="T7" fmla="*/ 6 h 16"/>
                <a:gd name="T8" fmla="*/ 1 w 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6">
                  <a:moveTo>
                    <a:pt x="1" y="0"/>
                  </a:moveTo>
                  <a:cubicBezTo>
                    <a:pt x="13" y="10"/>
                    <a:pt x="25" y="6"/>
                    <a:pt x="37" y="0"/>
                  </a:cubicBezTo>
                  <a:cubicBezTo>
                    <a:pt x="41" y="5"/>
                    <a:pt x="35" y="6"/>
                    <a:pt x="33" y="8"/>
                  </a:cubicBezTo>
                  <a:cubicBezTo>
                    <a:pt x="22" y="11"/>
                    <a:pt x="11" y="16"/>
                    <a:pt x="1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9A7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4325E627-A07C-CCBF-EC15-7FD65CC0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982"/>
              <a:ext cx="92" cy="81"/>
            </a:xfrm>
            <a:custGeom>
              <a:avLst/>
              <a:gdLst>
                <a:gd name="T0" fmla="*/ 43 w 43"/>
                <a:gd name="T1" fmla="*/ 32 h 38"/>
                <a:gd name="T2" fmla="*/ 43 w 43"/>
                <a:gd name="T3" fmla="*/ 38 h 38"/>
                <a:gd name="T4" fmla="*/ 0 w 43"/>
                <a:gd name="T5" fmla="*/ 28 h 38"/>
                <a:gd name="T6" fmla="*/ 27 w 43"/>
                <a:gd name="T7" fmla="*/ 0 h 38"/>
                <a:gd name="T8" fmla="*/ 35 w 43"/>
                <a:gd name="T9" fmla="*/ 4 h 38"/>
                <a:gd name="T10" fmla="*/ 43 w 43"/>
                <a:gd name="T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8">
                  <a:moveTo>
                    <a:pt x="43" y="32"/>
                  </a:moveTo>
                  <a:cubicBezTo>
                    <a:pt x="43" y="34"/>
                    <a:pt x="43" y="36"/>
                    <a:pt x="43" y="38"/>
                  </a:cubicBezTo>
                  <a:cubicBezTo>
                    <a:pt x="33" y="17"/>
                    <a:pt x="15" y="28"/>
                    <a:pt x="0" y="28"/>
                  </a:cubicBezTo>
                  <a:cubicBezTo>
                    <a:pt x="9" y="19"/>
                    <a:pt x="30" y="22"/>
                    <a:pt x="27" y="0"/>
                  </a:cubicBezTo>
                  <a:cubicBezTo>
                    <a:pt x="29" y="2"/>
                    <a:pt x="32" y="3"/>
                    <a:pt x="35" y="4"/>
                  </a:cubicBezTo>
                  <a:cubicBezTo>
                    <a:pt x="29" y="16"/>
                    <a:pt x="37" y="24"/>
                    <a:pt x="43" y="32"/>
                  </a:cubicBezTo>
                  <a:close/>
                </a:path>
              </a:pathLst>
            </a:custGeom>
            <a:solidFill>
              <a:srgbClr val="6F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25141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2323;p8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اینفوگرافیک های بیشتر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1" name="Google Shape;2324;p84"/>
          <p:cNvGrpSpPr/>
          <p:nvPr/>
        </p:nvGrpSpPr>
        <p:grpSpPr>
          <a:xfrm>
            <a:off x="2914675" y="1642150"/>
            <a:ext cx="3272400" cy="2552153"/>
            <a:chOff x="2914675" y="1642150"/>
            <a:chExt cx="3272400" cy="2552153"/>
          </a:xfrm>
        </p:grpSpPr>
        <p:sp>
          <p:nvSpPr>
            <p:cNvPr id="32" name="Google Shape;2325;p84"/>
            <p:cNvSpPr/>
            <p:nvPr/>
          </p:nvSpPr>
          <p:spPr>
            <a:xfrm>
              <a:off x="4467242" y="1721525"/>
              <a:ext cx="1319622" cy="1409706"/>
            </a:xfrm>
            <a:custGeom>
              <a:avLst/>
              <a:gdLst/>
              <a:ahLst/>
              <a:cxnLst/>
              <a:rect l="l" t="t" r="r" b="b"/>
              <a:pathLst>
                <a:path w="66901" h="71468" extrusionOk="0">
                  <a:moveTo>
                    <a:pt x="8422" y="0"/>
                  </a:moveTo>
                  <a:lnTo>
                    <a:pt x="1" y="9015"/>
                  </a:lnTo>
                  <a:cubicBezTo>
                    <a:pt x="2314" y="11684"/>
                    <a:pt x="4449" y="14531"/>
                    <a:pt x="6406" y="17496"/>
                  </a:cubicBezTo>
                  <a:cubicBezTo>
                    <a:pt x="7770" y="17556"/>
                    <a:pt x="9134" y="17734"/>
                    <a:pt x="10439" y="17971"/>
                  </a:cubicBezTo>
                  <a:cubicBezTo>
                    <a:pt x="29892" y="21648"/>
                    <a:pt x="43711" y="32679"/>
                    <a:pt x="48041" y="52014"/>
                  </a:cubicBezTo>
                  <a:cubicBezTo>
                    <a:pt x="49464" y="58419"/>
                    <a:pt x="49405" y="65062"/>
                    <a:pt x="48041" y="71467"/>
                  </a:cubicBezTo>
                  <a:cubicBezTo>
                    <a:pt x="51540" y="69036"/>
                    <a:pt x="54861" y="66307"/>
                    <a:pt x="57945" y="63342"/>
                  </a:cubicBezTo>
                  <a:lnTo>
                    <a:pt x="65833" y="69985"/>
                  </a:lnTo>
                  <a:cubicBezTo>
                    <a:pt x="66901" y="62630"/>
                    <a:pt x="66604" y="55098"/>
                    <a:pt x="65003" y="47862"/>
                  </a:cubicBezTo>
                  <a:cubicBezTo>
                    <a:pt x="58954" y="20996"/>
                    <a:pt x="39797" y="5694"/>
                    <a:pt x="12752" y="534"/>
                  </a:cubicBezTo>
                  <a:cubicBezTo>
                    <a:pt x="11329" y="237"/>
                    <a:pt x="9846" y="60"/>
                    <a:pt x="8422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2326;p84"/>
            <p:cNvSpPr/>
            <p:nvPr/>
          </p:nvSpPr>
          <p:spPr>
            <a:xfrm>
              <a:off x="3326667" y="1718350"/>
              <a:ext cx="1306762" cy="1543895"/>
            </a:xfrm>
            <a:custGeom>
              <a:avLst/>
              <a:gdLst/>
              <a:ahLst/>
              <a:cxnLst/>
              <a:rect l="l" t="t" r="r" b="b"/>
              <a:pathLst>
                <a:path w="66249" h="78271" extrusionOk="0">
                  <a:moveTo>
                    <a:pt x="61748" y="0"/>
                  </a:moveTo>
                  <a:cubicBezTo>
                    <a:pt x="50267" y="0"/>
                    <a:pt x="37662" y="2771"/>
                    <a:pt x="37662" y="2771"/>
                  </a:cubicBezTo>
                  <a:cubicBezTo>
                    <a:pt x="19869" y="8998"/>
                    <a:pt x="7414" y="26139"/>
                    <a:pt x="2788" y="44465"/>
                  </a:cubicBezTo>
                  <a:cubicBezTo>
                    <a:pt x="416" y="54132"/>
                    <a:pt x="0" y="64155"/>
                    <a:pt x="1661" y="73941"/>
                  </a:cubicBezTo>
                  <a:lnTo>
                    <a:pt x="11151" y="78271"/>
                  </a:lnTo>
                  <a:cubicBezTo>
                    <a:pt x="13286" y="74712"/>
                    <a:pt x="15717" y="71332"/>
                    <a:pt x="18386" y="68129"/>
                  </a:cubicBezTo>
                  <a:cubicBezTo>
                    <a:pt x="17674" y="61902"/>
                    <a:pt x="18090" y="55674"/>
                    <a:pt x="19572" y="49625"/>
                  </a:cubicBezTo>
                  <a:cubicBezTo>
                    <a:pt x="22834" y="36458"/>
                    <a:pt x="31849" y="24122"/>
                    <a:pt x="44660" y="19615"/>
                  </a:cubicBezTo>
                  <a:cubicBezTo>
                    <a:pt x="44660" y="19615"/>
                    <a:pt x="53787" y="17609"/>
                    <a:pt x="62081" y="17609"/>
                  </a:cubicBezTo>
                  <a:cubicBezTo>
                    <a:pt x="62806" y="17609"/>
                    <a:pt x="63526" y="17624"/>
                    <a:pt x="64232" y="17657"/>
                  </a:cubicBezTo>
                  <a:cubicBezTo>
                    <a:pt x="62275" y="14692"/>
                    <a:pt x="60140" y="11845"/>
                    <a:pt x="57827" y="9176"/>
                  </a:cubicBezTo>
                  <a:lnTo>
                    <a:pt x="66248" y="161"/>
                  </a:lnTo>
                  <a:cubicBezTo>
                    <a:pt x="64790" y="50"/>
                    <a:pt x="63279" y="0"/>
                    <a:pt x="617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2327;p84"/>
            <p:cNvSpPr/>
            <p:nvPr/>
          </p:nvSpPr>
          <p:spPr>
            <a:xfrm>
              <a:off x="3359429" y="3060961"/>
              <a:ext cx="1217841" cy="1125430"/>
            </a:xfrm>
            <a:custGeom>
              <a:avLst/>
              <a:gdLst/>
              <a:ahLst/>
              <a:cxnLst/>
              <a:rect l="l" t="t" r="r" b="b"/>
              <a:pathLst>
                <a:path w="61741" h="57056" extrusionOk="0">
                  <a:moveTo>
                    <a:pt x="16725" y="1"/>
                  </a:moveTo>
                  <a:cubicBezTo>
                    <a:pt x="14056" y="3203"/>
                    <a:pt x="11625" y="6643"/>
                    <a:pt x="9490" y="10202"/>
                  </a:cubicBezTo>
                  <a:lnTo>
                    <a:pt x="0" y="5813"/>
                  </a:lnTo>
                  <a:lnTo>
                    <a:pt x="0" y="5813"/>
                  </a:lnTo>
                  <a:cubicBezTo>
                    <a:pt x="1957" y="17378"/>
                    <a:pt x="6761" y="28410"/>
                    <a:pt x="14471" y="37247"/>
                  </a:cubicBezTo>
                  <a:cubicBezTo>
                    <a:pt x="24495" y="48693"/>
                    <a:pt x="39025" y="55455"/>
                    <a:pt x="54090" y="57056"/>
                  </a:cubicBezTo>
                  <a:lnTo>
                    <a:pt x="61741" y="48160"/>
                  </a:lnTo>
                  <a:cubicBezTo>
                    <a:pt x="59131" y="45372"/>
                    <a:pt x="56759" y="42466"/>
                    <a:pt x="54624" y="39382"/>
                  </a:cubicBezTo>
                  <a:cubicBezTo>
                    <a:pt x="44244" y="37958"/>
                    <a:pt x="34399" y="33154"/>
                    <a:pt x="27519" y="25266"/>
                  </a:cubicBezTo>
                  <a:cubicBezTo>
                    <a:pt x="21351" y="18268"/>
                    <a:pt x="17793" y="9312"/>
                    <a:pt x="16725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2328;p84"/>
            <p:cNvSpPr/>
            <p:nvPr/>
          </p:nvSpPr>
          <p:spPr>
            <a:xfrm>
              <a:off x="4426294" y="2970900"/>
              <a:ext cx="1339525" cy="1223404"/>
            </a:xfrm>
            <a:custGeom>
              <a:avLst/>
              <a:gdLst/>
              <a:ahLst/>
              <a:cxnLst/>
              <a:rect l="l" t="t" r="r" b="b"/>
              <a:pathLst>
                <a:path w="67910" h="62023" extrusionOk="0">
                  <a:moveTo>
                    <a:pt x="60021" y="0"/>
                  </a:moveTo>
                  <a:cubicBezTo>
                    <a:pt x="56937" y="2965"/>
                    <a:pt x="53616" y="5694"/>
                    <a:pt x="50117" y="8125"/>
                  </a:cubicBezTo>
                  <a:cubicBezTo>
                    <a:pt x="47270" y="21055"/>
                    <a:pt x="39204" y="32857"/>
                    <a:pt x="27579" y="39203"/>
                  </a:cubicBezTo>
                  <a:cubicBezTo>
                    <a:pt x="21119" y="42618"/>
                    <a:pt x="13941" y="44381"/>
                    <a:pt x="6715" y="44381"/>
                  </a:cubicBezTo>
                  <a:cubicBezTo>
                    <a:pt x="4654" y="44381"/>
                    <a:pt x="2588" y="44237"/>
                    <a:pt x="535" y="43948"/>
                  </a:cubicBezTo>
                  <a:lnTo>
                    <a:pt x="535" y="43948"/>
                  </a:lnTo>
                  <a:cubicBezTo>
                    <a:pt x="2670" y="47032"/>
                    <a:pt x="5042" y="49997"/>
                    <a:pt x="7652" y="52785"/>
                  </a:cubicBezTo>
                  <a:lnTo>
                    <a:pt x="1" y="61681"/>
                  </a:lnTo>
                  <a:cubicBezTo>
                    <a:pt x="2237" y="61908"/>
                    <a:pt x="4486" y="62023"/>
                    <a:pt x="6733" y="62023"/>
                  </a:cubicBezTo>
                  <a:cubicBezTo>
                    <a:pt x="16821" y="62023"/>
                    <a:pt x="26888" y="59711"/>
                    <a:pt x="35764" y="54861"/>
                  </a:cubicBezTo>
                  <a:cubicBezTo>
                    <a:pt x="53379" y="45253"/>
                    <a:pt x="65181" y="26511"/>
                    <a:pt x="67909" y="6702"/>
                  </a:cubicBezTo>
                  <a:lnTo>
                    <a:pt x="60021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2329;p84"/>
            <p:cNvSpPr/>
            <p:nvPr/>
          </p:nvSpPr>
          <p:spPr>
            <a:xfrm>
              <a:off x="4467242" y="1645325"/>
              <a:ext cx="1319622" cy="1409706"/>
            </a:xfrm>
            <a:custGeom>
              <a:avLst/>
              <a:gdLst/>
              <a:ahLst/>
              <a:cxnLst/>
              <a:rect l="l" t="t" r="r" b="b"/>
              <a:pathLst>
                <a:path w="66901" h="71468" extrusionOk="0">
                  <a:moveTo>
                    <a:pt x="8422" y="0"/>
                  </a:moveTo>
                  <a:lnTo>
                    <a:pt x="1" y="9015"/>
                  </a:lnTo>
                  <a:cubicBezTo>
                    <a:pt x="2314" y="11684"/>
                    <a:pt x="4449" y="14531"/>
                    <a:pt x="6406" y="17496"/>
                  </a:cubicBezTo>
                  <a:cubicBezTo>
                    <a:pt x="7770" y="17556"/>
                    <a:pt x="9134" y="17734"/>
                    <a:pt x="10439" y="17971"/>
                  </a:cubicBezTo>
                  <a:cubicBezTo>
                    <a:pt x="29892" y="21648"/>
                    <a:pt x="43711" y="32679"/>
                    <a:pt x="48041" y="52014"/>
                  </a:cubicBezTo>
                  <a:cubicBezTo>
                    <a:pt x="49464" y="58419"/>
                    <a:pt x="49405" y="65062"/>
                    <a:pt x="48041" y="71467"/>
                  </a:cubicBezTo>
                  <a:cubicBezTo>
                    <a:pt x="51540" y="69036"/>
                    <a:pt x="54861" y="66307"/>
                    <a:pt x="57945" y="63342"/>
                  </a:cubicBezTo>
                  <a:lnTo>
                    <a:pt x="65833" y="69985"/>
                  </a:lnTo>
                  <a:cubicBezTo>
                    <a:pt x="66901" y="62630"/>
                    <a:pt x="66604" y="55098"/>
                    <a:pt x="65003" y="47862"/>
                  </a:cubicBezTo>
                  <a:cubicBezTo>
                    <a:pt x="58954" y="20996"/>
                    <a:pt x="39797" y="5694"/>
                    <a:pt x="12752" y="534"/>
                  </a:cubicBezTo>
                  <a:cubicBezTo>
                    <a:pt x="11329" y="237"/>
                    <a:pt x="9846" y="60"/>
                    <a:pt x="84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2330;p84"/>
            <p:cNvSpPr/>
            <p:nvPr/>
          </p:nvSpPr>
          <p:spPr>
            <a:xfrm>
              <a:off x="3326667" y="1642150"/>
              <a:ext cx="1306762" cy="1543895"/>
            </a:xfrm>
            <a:custGeom>
              <a:avLst/>
              <a:gdLst/>
              <a:ahLst/>
              <a:cxnLst/>
              <a:rect l="l" t="t" r="r" b="b"/>
              <a:pathLst>
                <a:path w="66249" h="78271" extrusionOk="0">
                  <a:moveTo>
                    <a:pt x="61748" y="0"/>
                  </a:moveTo>
                  <a:cubicBezTo>
                    <a:pt x="50267" y="0"/>
                    <a:pt x="37662" y="2771"/>
                    <a:pt x="37662" y="2771"/>
                  </a:cubicBezTo>
                  <a:cubicBezTo>
                    <a:pt x="19869" y="8998"/>
                    <a:pt x="7414" y="26139"/>
                    <a:pt x="2788" y="44465"/>
                  </a:cubicBezTo>
                  <a:cubicBezTo>
                    <a:pt x="416" y="54132"/>
                    <a:pt x="0" y="64155"/>
                    <a:pt x="1661" y="73941"/>
                  </a:cubicBezTo>
                  <a:lnTo>
                    <a:pt x="11151" y="78271"/>
                  </a:lnTo>
                  <a:cubicBezTo>
                    <a:pt x="13286" y="74712"/>
                    <a:pt x="15717" y="71332"/>
                    <a:pt x="18386" y="68129"/>
                  </a:cubicBezTo>
                  <a:cubicBezTo>
                    <a:pt x="17674" y="61902"/>
                    <a:pt x="18090" y="55674"/>
                    <a:pt x="19572" y="49625"/>
                  </a:cubicBezTo>
                  <a:cubicBezTo>
                    <a:pt x="22834" y="36458"/>
                    <a:pt x="31849" y="24122"/>
                    <a:pt x="44660" y="19615"/>
                  </a:cubicBezTo>
                  <a:cubicBezTo>
                    <a:pt x="44660" y="19615"/>
                    <a:pt x="53787" y="17609"/>
                    <a:pt x="62081" y="17609"/>
                  </a:cubicBezTo>
                  <a:cubicBezTo>
                    <a:pt x="62806" y="17609"/>
                    <a:pt x="63526" y="17624"/>
                    <a:pt x="64232" y="17657"/>
                  </a:cubicBezTo>
                  <a:cubicBezTo>
                    <a:pt x="62275" y="14692"/>
                    <a:pt x="60140" y="11845"/>
                    <a:pt x="57827" y="9176"/>
                  </a:cubicBezTo>
                  <a:lnTo>
                    <a:pt x="66248" y="161"/>
                  </a:lnTo>
                  <a:cubicBezTo>
                    <a:pt x="64790" y="50"/>
                    <a:pt x="63279" y="0"/>
                    <a:pt x="617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2331;p84"/>
            <p:cNvSpPr/>
            <p:nvPr/>
          </p:nvSpPr>
          <p:spPr>
            <a:xfrm>
              <a:off x="3359429" y="2984761"/>
              <a:ext cx="1217841" cy="1125430"/>
            </a:xfrm>
            <a:custGeom>
              <a:avLst/>
              <a:gdLst/>
              <a:ahLst/>
              <a:cxnLst/>
              <a:rect l="l" t="t" r="r" b="b"/>
              <a:pathLst>
                <a:path w="61741" h="57056" extrusionOk="0">
                  <a:moveTo>
                    <a:pt x="16725" y="1"/>
                  </a:moveTo>
                  <a:cubicBezTo>
                    <a:pt x="14056" y="3203"/>
                    <a:pt x="11625" y="6643"/>
                    <a:pt x="9490" y="10202"/>
                  </a:cubicBezTo>
                  <a:lnTo>
                    <a:pt x="0" y="5813"/>
                  </a:lnTo>
                  <a:lnTo>
                    <a:pt x="0" y="5813"/>
                  </a:lnTo>
                  <a:cubicBezTo>
                    <a:pt x="1957" y="17378"/>
                    <a:pt x="6761" y="28410"/>
                    <a:pt x="14471" y="37247"/>
                  </a:cubicBezTo>
                  <a:cubicBezTo>
                    <a:pt x="24495" y="48693"/>
                    <a:pt x="39025" y="55455"/>
                    <a:pt x="54090" y="57056"/>
                  </a:cubicBezTo>
                  <a:lnTo>
                    <a:pt x="61741" y="48160"/>
                  </a:lnTo>
                  <a:cubicBezTo>
                    <a:pt x="59131" y="45372"/>
                    <a:pt x="56759" y="42466"/>
                    <a:pt x="54624" y="39382"/>
                  </a:cubicBezTo>
                  <a:cubicBezTo>
                    <a:pt x="44244" y="37958"/>
                    <a:pt x="34399" y="33154"/>
                    <a:pt x="27519" y="25266"/>
                  </a:cubicBezTo>
                  <a:cubicBezTo>
                    <a:pt x="21351" y="18268"/>
                    <a:pt x="17793" y="9312"/>
                    <a:pt x="167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2332;p84"/>
            <p:cNvSpPr/>
            <p:nvPr/>
          </p:nvSpPr>
          <p:spPr>
            <a:xfrm>
              <a:off x="4426294" y="2894700"/>
              <a:ext cx="1339525" cy="1223404"/>
            </a:xfrm>
            <a:custGeom>
              <a:avLst/>
              <a:gdLst/>
              <a:ahLst/>
              <a:cxnLst/>
              <a:rect l="l" t="t" r="r" b="b"/>
              <a:pathLst>
                <a:path w="67910" h="62023" extrusionOk="0">
                  <a:moveTo>
                    <a:pt x="60021" y="0"/>
                  </a:moveTo>
                  <a:cubicBezTo>
                    <a:pt x="56937" y="2965"/>
                    <a:pt x="53616" y="5694"/>
                    <a:pt x="50117" y="8125"/>
                  </a:cubicBezTo>
                  <a:cubicBezTo>
                    <a:pt x="47270" y="21055"/>
                    <a:pt x="39204" y="32857"/>
                    <a:pt x="27579" y="39203"/>
                  </a:cubicBezTo>
                  <a:cubicBezTo>
                    <a:pt x="21119" y="42618"/>
                    <a:pt x="13941" y="44381"/>
                    <a:pt x="6715" y="44381"/>
                  </a:cubicBezTo>
                  <a:cubicBezTo>
                    <a:pt x="4654" y="44381"/>
                    <a:pt x="2588" y="44237"/>
                    <a:pt x="535" y="43948"/>
                  </a:cubicBezTo>
                  <a:lnTo>
                    <a:pt x="535" y="43948"/>
                  </a:lnTo>
                  <a:cubicBezTo>
                    <a:pt x="2670" y="47032"/>
                    <a:pt x="5042" y="49997"/>
                    <a:pt x="7652" y="52785"/>
                  </a:cubicBezTo>
                  <a:lnTo>
                    <a:pt x="1" y="61681"/>
                  </a:lnTo>
                  <a:cubicBezTo>
                    <a:pt x="2237" y="61908"/>
                    <a:pt x="4486" y="62023"/>
                    <a:pt x="6733" y="62023"/>
                  </a:cubicBezTo>
                  <a:cubicBezTo>
                    <a:pt x="16821" y="62023"/>
                    <a:pt x="26888" y="59711"/>
                    <a:pt x="35764" y="54861"/>
                  </a:cubicBezTo>
                  <a:cubicBezTo>
                    <a:pt x="53379" y="45253"/>
                    <a:pt x="65181" y="26511"/>
                    <a:pt x="67909" y="6702"/>
                  </a:cubicBezTo>
                  <a:lnTo>
                    <a:pt x="600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cxnSp>
          <p:nvCxnSpPr>
            <p:cNvPr id="40" name="Google Shape;2333;p84"/>
            <p:cNvCxnSpPr/>
            <p:nvPr/>
          </p:nvCxnSpPr>
          <p:spPr>
            <a:xfrm>
              <a:off x="2914675" y="2195575"/>
              <a:ext cx="594600" cy="0"/>
            </a:xfrm>
            <a:prstGeom prst="straightConnector1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2334;p84"/>
            <p:cNvCxnSpPr/>
            <p:nvPr/>
          </p:nvCxnSpPr>
          <p:spPr>
            <a:xfrm>
              <a:off x="2914675" y="3506400"/>
              <a:ext cx="594600" cy="0"/>
            </a:xfrm>
            <a:prstGeom prst="straightConnector1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2335;p84"/>
            <p:cNvCxnSpPr/>
            <p:nvPr/>
          </p:nvCxnSpPr>
          <p:spPr>
            <a:xfrm>
              <a:off x="5592475" y="2195575"/>
              <a:ext cx="594600" cy="0"/>
            </a:xfrm>
            <a:prstGeom prst="straightConnector1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2336;p84"/>
            <p:cNvCxnSpPr/>
            <p:nvPr/>
          </p:nvCxnSpPr>
          <p:spPr>
            <a:xfrm>
              <a:off x="5592475" y="3506400"/>
              <a:ext cx="594600" cy="0"/>
            </a:xfrm>
            <a:prstGeom prst="straightConnector1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4" name="Google Shape;2337;p84"/>
          <p:cNvSpPr txBox="1"/>
          <p:nvPr/>
        </p:nvSpPr>
        <p:spPr>
          <a:xfrm>
            <a:off x="665247" y="1829897"/>
            <a:ext cx="21762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45" name="Google Shape;2338;p84"/>
          <p:cNvSpPr txBox="1"/>
          <p:nvPr/>
        </p:nvSpPr>
        <p:spPr>
          <a:xfrm>
            <a:off x="665252" y="3140727"/>
            <a:ext cx="21762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46" name="Google Shape;2339;p84"/>
          <p:cNvSpPr txBox="1"/>
          <p:nvPr/>
        </p:nvSpPr>
        <p:spPr>
          <a:xfrm>
            <a:off x="6268688" y="1829897"/>
            <a:ext cx="2176200" cy="7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47" name="Google Shape;2340;p84"/>
          <p:cNvSpPr txBox="1"/>
          <p:nvPr/>
        </p:nvSpPr>
        <p:spPr>
          <a:xfrm>
            <a:off x="6268686" y="3141472"/>
            <a:ext cx="24351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sz="1600"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sp>
        <p:nvSpPr>
          <p:cNvPr id="48" name="Google Shape;2341;p84"/>
          <p:cNvSpPr txBox="1"/>
          <p:nvPr/>
        </p:nvSpPr>
        <p:spPr>
          <a:xfrm>
            <a:off x="1282172" y="1546103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sp>
        <p:nvSpPr>
          <p:cNvPr id="49" name="Google Shape;2342;p84"/>
          <p:cNvSpPr txBox="1"/>
          <p:nvPr/>
        </p:nvSpPr>
        <p:spPr>
          <a:xfrm>
            <a:off x="1282172" y="2766588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sp>
        <p:nvSpPr>
          <p:cNvPr id="50" name="Google Shape;2343;p84"/>
          <p:cNvSpPr txBox="1"/>
          <p:nvPr/>
        </p:nvSpPr>
        <p:spPr>
          <a:xfrm>
            <a:off x="6268686" y="1468879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  <a:endParaRPr sz="2000" dirty="0">
              <a:solidFill>
                <a:schemeClr val="dk1"/>
              </a:solidFill>
              <a:latin typeface="Titan One"/>
              <a:ea typeface="Titan One"/>
              <a:cs typeface="B Nazanin" panose="00000700000000000000" pitchFamily="2" charset="-78"/>
              <a:sym typeface="Titan One"/>
            </a:endParaRPr>
          </a:p>
        </p:txBody>
      </p:sp>
      <p:sp>
        <p:nvSpPr>
          <p:cNvPr id="51" name="Google Shape;2344;p84"/>
          <p:cNvSpPr txBox="1"/>
          <p:nvPr/>
        </p:nvSpPr>
        <p:spPr>
          <a:xfrm>
            <a:off x="6268686" y="2856928"/>
            <a:ext cx="1559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Titan One"/>
                <a:ea typeface="Titan One"/>
                <a:cs typeface="B Nazanin" panose="00000700000000000000" pitchFamily="2" charset="-78"/>
                <a:sym typeface="Titan One"/>
              </a:rPr>
              <a:t>عنوان را بنویس</a:t>
            </a:r>
          </a:p>
        </p:txBody>
      </p:sp>
      <p:grpSp>
        <p:nvGrpSpPr>
          <p:cNvPr id="52" name="Google Shape;2345;p84"/>
          <p:cNvGrpSpPr/>
          <p:nvPr/>
        </p:nvGrpSpPr>
        <p:grpSpPr>
          <a:xfrm>
            <a:off x="4281112" y="2646915"/>
            <a:ext cx="547904" cy="542611"/>
            <a:chOff x="5049725" y="1435050"/>
            <a:chExt cx="486550" cy="481850"/>
          </a:xfrm>
        </p:grpSpPr>
        <p:sp>
          <p:nvSpPr>
            <p:cNvPr id="53" name="Google Shape;2346;p84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2347;p84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2348;p84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2349;p84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6977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486;p40">
            <a:hlinkClick r:id="" action="ppaction://noaction"/>
          </p:cNvPr>
          <p:cNvSpPr txBox="1">
            <a:spLocks/>
          </p:cNvSpPr>
          <p:nvPr/>
        </p:nvSpPr>
        <p:spPr>
          <a:xfrm>
            <a:off x="4524336" y="2796736"/>
            <a:ext cx="1292225" cy="1428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r"/>
            <a:r>
              <a:rPr lang="en" sz="6000" dirty="0">
                <a:cs typeface="B Nazanin" panose="00000700000000000000" pitchFamily="2" charset="-78"/>
              </a:rPr>
              <a:t>08</a:t>
            </a:r>
          </a:p>
        </p:txBody>
      </p:sp>
      <p:sp>
        <p:nvSpPr>
          <p:cNvPr id="11" name="Google Shape;485;p40">
            <a:hlinkClick r:id="rId3" action="ppaction://hlinksldjump"/>
          </p:cNvPr>
          <p:cNvSpPr txBox="1">
            <a:spLocks/>
          </p:cNvSpPr>
          <p:nvPr/>
        </p:nvSpPr>
        <p:spPr>
          <a:xfrm>
            <a:off x="410681" y="1640725"/>
            <a:ext cx="2487613" cy="568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fa-IR" sz="2400" dirty="0">
                <a:cs typeface="B Nazanin" panose="00000700000000000000" pitchFamily="2" charset="-78"/>
              </a:rPr>
              <a:t>معرفی</a:t>
            </a:r>
            <a:endParaRPr lang="es-PE" sz="2400" dirty="0">
              <a:cs typeface="B Nazanin" panose="00000700000000000000" pitchFamily="2" charset="-78"/>
            </a:endParaRPr>
          </a:p>
        </p:txBody>
      </p:sp>
      <p:sp>
        <p:nvSpPr>
          <p:cNvPr id="12" name="Google Shape;484;p40">
            <a:hlinkClick r:id="rId3" action="ppaction://hlinksldjump"/>
          </p:cNvPr>
          <p:cNvSpPr txBox="1">
            <a:spLocks/>
          </p:cNvSpPr>
          <p:nvPr/>
        </p:nvSpPr>
        <p:spPr>
          <a:xfrm>
            <a:off x="410681" y="2070938"/>
            <a:ext cx="2487613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Google Shape;483;p40">
            <a:hlinkClick r:id="rId3" action="ppaction://hlinksldjump"/>
          </p:cNvPr>
          <p:cNvSpPr txBox="1">
            <a:spLocks/>
          </p:cNvSpPr>
          <p:nvPr/>
        </p:nvSpPr>
        <p:spPr>
          <a:xfrm>
            <a:off x="3423643" y="1590081"/>
            <a:ext cx="1290638" cy="1427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l"/>
            <a:r>
              <a:rPr lang="en" sz="6000" dirty="0">
                <a:cs typeface="B Nazanin" panose="00000700000000000000" pitchFamily="2" charset="-78"/>
              </a:rPr>
              <a:t>05</a:t>
            </a:r>
          </a:p>
        </p:txBody>
      </p:sp>
      <p:sp>
        <p:nvSpPr>
          <p:cNvPr id="14" name="Google Shape;481;p40">
            <a:hlinkClick r:id="rId4" action="ppaction://hlinksldjump"/>
          </p:cNvPr>
          <p:cNvSpPr txBox="1">
            <a:spLocks/>
          </p:cNvSpPr>
          <p:nvPr/>
        </p:nvSpPr>
        <p:spPr>
          <a:xfrm>
            <a:off x="0" y="3083763"/>
            <a:ext cx="2487613" cy="566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fa-IR" sz="2400" dirty="0">
                <a:cs typeface="B Nazanin" panose="00000700000000000000" pitchFamily="2" charset="-78"/>
              </a:rPr>
              <a:t>شماره</a:t>
            </a:r>
            <a:endParaRPr lang="es-PE" sz="2400" dirty="0">
              <a:cs typeface="B Nazanin" panose="00000700000000000000" pitchFamily="2" charset="-78"/>
            </a:endParaRPr>
          </a:p>
        </p:txBody>
      </p:sp>
      <p:sp>
        <p:nvSpPr>
          <p:cNvPr id="15" name="Google Shape;480;p40">
            <a:hlinkClick r:id="rId4" action="ppaction://hlinksldjump"/>
          </p:cNvPr>
          <p:cNvSpPr txBox="1">
            <a:spLocks/>
          </p:cNvSpPr>
          <p:nvPr/>
        </p:nvSpPr>
        <p:spPr>
          <a:xfrm>
            <a:off x="3423643" y="2796736"/>
            <a:ext cx="1290638" cy="1428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l"/>
            <a:r>
              <a:rPr lang="en" sz="6000" dirty="0">
                <a:cs typeface="B Nazanin" panose="00000700000000000000" pitchFamily="2" charset="-78"/>
              </a:rPr>
              <a:t>07</a:t>
            </a:r>
          </a:p>
        </p:txBody>
      </p:sp>
      <p:sp>
        <p:nvSpPr>
          <p:cNvPr id="16" name="Google Shape;479;p40">
            <a:hlinkClick r:id="rId5" action="ppaction://hlinksldjump"/>
          </p:cNvPr>
          <p:cNvSpPr txBox="1">
            <a:spLocks/>
          </p:cNvSpPr>
          <p:nvPr/>
        </p:nvSpPr>
        <p:spPr>
          <a:xfrm>
            <a:off x="6425218" y="1788363"/>
            <a:ext cx="2486025" cy="568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fa-IR" dirty="0">
                <a:cs typeface="B Nazanin" panose="00000700000000000000" pitchFamily="2" charset="-78"/>
              </a:rPr>
              <a:t>درباره ما</a:t>
            </a:r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7" name="Google Shape;478;p40">
            <a:hlinkClick r:id="rId5" action="ppaction://hlinksldjump"/>
          </p:cNvPr>
          <p:cNvSpPr txBox="1">
            <a:spLocks/>
          </p:cNvSpPr>
          <p:nvPr/>
        </p:nvSpPr>
        <p:spPr>
          <a:xfrm>
            <a:off x="6425218" y="2218576"/>
            <a:ext cx="2486025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8" name="Google Shape;477;p40">
            <a:hlinkClick r:id="rId5" action="ppaction://hlinksldjump"/>
          </p:cNvPr>
          <p:cNvSpPr txBox="1">
            <a:spLocks/>
          </p:cNvSpPr>
          <p:nvPr/>
        </p:nvSpPr>
        <p:spPr>
          <a:xfrm>
            <a:off x="4524336" y="1590081"/>
            <a:ext cx="1292225" cy="1427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r"/>
            <a:r>
              <a:rPr lang="en" sz="6000" dirty="0">
                <a:cs typeface="B Nazanin" panose="00000700000000000000" pitchFamily="2" charset="-78"/>
              </a:rPr>
              <a:t>06</a:t>
            </a:r>
          </a:p>
        </p:txBody>
      </p:sp>
      <p:sp>
        <p:nvSpPr>
          <p:cNvPr id="19" name="Google Shape;482;p40">
            <a:hlinkClick r:id="rId4" action="ppaction://hlinksldjump"/>
          </p:cNvPr>
          <p:cNvSpPr txBox="1">
            <a:spLocks/>
          </p:cNvSpPr>
          <p:nvPr/>
        </p:nvSpPr>
        <p:spPr>
          <a:xfrm>
            <a:off x="427791" y="3643054"/>
            <a:ext cx="2487613" cy="5730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0" name="Google Shape;476;p40"/>
          <p:cNvSpPr txBox="1">
            <a:spLocks/>
          </p:cNvSpPr>
          <p:nvPr/>
        </p:nvSpPr>
        <p:spPr>
          <a:xfrm>
            <a:off x="855068" y="413666"/>
            <a:ext cx="7718425" cy="573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1" name="Google Shape;487;p40">
            <a:hlinkClick r:id="" action="ppaction://noaction"/>
          </p:cNvPr>
          <p:cNvSpPr txBox="1">
            <a:spLocks/>
          </p:cNvSpPr>
          <p:nvPr/>
        </p:nvSpPr>
        <p:spPr>
          <a:xfrm>
            <a:off x="6424543" y="3156309"/>
            <a:ext cx="2291666" cy="5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pen Sans"/>
              <a:buNone/>
              <a:defRPr sz="3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نتیجه</a:t>
            </a:r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2" name="Google Shape;488;p40">
            <a:hlinkClick r:id="" action="ppaction://noaction"/>
          </p:cNvPr>
          <p:cNvSpPr txBox="1">
            <a:spLocks/>
          </p:cNvSpPr>
          <p:nvPr/>
        </p:nvSpPr>
        <p:spPr>
          <a:xfrm>
            <a:off x="6424543" y="3585995"/>
            <a:ext cx="2486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●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○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Char char="■"/>
              <a:defRPr sz="16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شرح دهید</a:t>
            </a:r>
            <a:endParaRPr lang="en-U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1966;p82"/>
          <p:cNvSpPr txBox="1">
            <a:spLocks/>
          </p:cNvSpPr>
          <p:nvPr/>
        </p:nvSpPr>
        <p:spPr>
          <a:xfrm>
            <a:off x="762211" y="294572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200" dirty="0">
                <a:solidFill>
                  <a:srgbClr val="B96940"/>
                </a:solidFill>
                <a:latin typeface="Titan One" panose="020B0604020202020204" charset="0"/>
                <a:cs typeface="B Nazanin" panose="00000700000000000000" pitchFamily="2" charset="-78"/>
              </a:rPr>
              <a:t>اینفوگرافیک</a:t>
            </a:r>
            <a:endParaRPr lang="es-PE" sz="3200" dirty="0">
              <a:solidFill>
                <a:srgbClr val="B96940"/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31" name="Google Shape;2354;p85"/>
          <p:cNvSpPr txBox="1">
            <a:spLocks/>
          </p:cNvSpPr>
          <p:nvPr/>
        </p:nvSpPr>
        <p:spPr>
          <a:xfrm>
            <a:off x="1254450" y="1790400"/>
            <a:ext cx="6635100" cy="112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6000" dirty="0">
                <a:solidFill>
                  <a:srgbClr val="66150D"/>
                </a:solidFill>
                <a:latin typeface="Titan One" panose="020B0604020202020204" charset="0"/>
                <a:cs typeface="B Nazanin" panose="00000700000000000000" pitchFamily="2" charset="-78"/>
              </a:rPr>
              <a:t>4,498,300,000</a:t>
            </a:r>
          </a:p>
        </p:txBody>
      </p:sp>
      <p:sp>
        <p:nvSpPr>
          <p:cNvPr id="32" name="Google Shape;2355;p85"/>
          <p:cNvSpPr txBox="1">
            <a:spLocks/>
          </p:cNvSpPr>
          <p:nvPr/>
        </p:nvSpPr>
        <p:spPr>
          <a:xfrm>
            <a:off x="1254450" y="2911200"/>
            <a:ext cx="6635100" cy="4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2000" dirty="0">
                <a:solidFill>
                  <a:srgbClr val="B96940"/>
                </a:solidFill>
                <a:latin typeface="Open Sans" panose="020B0806030504020204" pitchFamily="34" charset="0"/>
                <a:ea typeface="Open Sans" panose="020B0806030504020204" pitchFamily="34" charset="0"/>
                <a:cs typeface="B Nazanin" panose="00000700000000000000" pitchFamily="2" charset="-78"/>
              </a:rPr>
              <a:t>اعداد بزرگ توجه مخاطبان شما را جلب می کند</a:t>
            </a:r>
            <a:endParaRPr lang="en-US" sz="2000" dirty="0">
              <a:solidFill>
                <a:srgbClr val="B96940"/>
              </a:solidFill>
              <a:latin typeface="Open Sans" panose="020B0806030504020204" pitchFamily="34" charset="0"/>
              <a:ea typeface="Open Sans" panose="020B0806030504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27060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2516;p97"/>
          <p:cNvSpPr txBox="1">
            <a:spLocks noGrp="1"/>
          </p:cNvSpPr>
          <p:nvPr>
            <p:ph type="title"/>
          </p:nvPr>
        </p:nvSpPr>
        <p:spPr>
          <a:xfrm>
            <a:off x="2616150" y="539500"/>
            <a:ext cx="3911700" cy="97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14" name="Google Shape;1926;p79"/>
          <p:cNvSpPr txBox="1"/>
          <p:nvPr/>
        </p:nvSpPr>
        <p:spPr>
          <a:xfrm>
            <a:off x="3598200" y="1514800"/>
            <a:ext cx="1947600" cy="6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Open Sans"/>
                <a:ea typeface="Open Sans"/>
                <a:cs typeface="B Nazanin" panose="00000700000000000000" pitchFamily="2" charset="-78"/>
                <a:sym typeface="Open Sans"/>
              </a:rPr>
              <a:t>قالب پاورپوینت خانواده قابل ویرایش می باشد</a:t>
            </a:r>
            <a:endParaRPr dirty="0">
              <a:solidFill>
                <a:schemeClr val="lt1"/>
              </a:solidFill>
              <a:latin typeface="Open Sans"/>
              <a:ea typeface="Open Sans"/>
              <a:cs typeface="B Nazanin" panose="00000700000000000000" pitchFamily="2" charset="-78"/>
              <a:sym typeface="Open San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FBFA9FF7-B191-4FC5-ECD3-89E7046D02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5900" y="1514475"/>
            <a:ext cx="8553450" cy="3370263"/>
            <a:chOff x="136" y="954"/>
            <a:chExt cx="5388" cy="2123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A3FB3E7F-D523-7A71-4939-C0CAAD0F53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" y="1019"/>
              <a:ext cx="5388" cy="2058"/>
              <a:chOff x="136" y="1019"/>
              <a:chExt cx="5388" cy="2058"/>
            </a:xfrm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9B01A180-8EC8-5FC8-8A26-96B6804D2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709"/>
                <a:ext cx="373" cy="351"/>
              </a:xfrm>
              <a:custGeom>
                <a:avLst/>
                <a:gdLst>
                  <a:gd name="T0" fmla="*/ 203 w 248"/>
                  <a:gd name="T1" fmla="*/ 204 h 233"/>
                  <a:gd name="T2" fmla="*/ 206 w 248"/>
                  <a:gd name="T3" fmla="*/ 200 h 233"/>
                  <a:gd name="T4" fmla="*/ 195 w 248"/>
                  <a:gd name="T5" fmla="*/ 169 h 233"/>
                  <a:gd name="T6" fmla="*/ 222 w 248"/>
                  <a:gd name="T7" fmla="*/ 125 h 233"/>
                  <a:gd name="T8" fmla="*/ 230 w 248"/>
                  <a:gd name="T9" fmla="*/ 79 h 233"/>
                  <a:gd name="T10" fmla="*/ 171 w 248"/>
                  <a:gd name="T11" fmla="*/ 43 h 233"/>
                  <a:gd name="T12" fmla="*/ 162 w 248"/>
                  <a:gd name="T13" fmla="*/ 7 h 233"/>
                  <a:gd name="T14" fmla="*/ 113 w 248"/>
                  <a:gd name="T15" fmla="*/ 0 h 233"/>
                  <a:gd name="T16" fmla="*/ 46 w 248"/>
                  <a:gd name="T17" fmla="*/ 0 h 233"/>
                  <a:gd name="T18" fmla="*/ 17 w 248"/>
                  <a:gd name="T19" fmla="*/ 24 h 233"/>
                  <a:gd name="T20" fmla="*/ 0 w 248"/>
                  <a:gd name="T21" fmla="*/ 65 h 233"/>
                  <a:gd name="T22" fmla="*/ 33 w 248"/>
                  <a:gd name="T23" fmla="*/ 147 h 233"/>
                  <a:gd name="T24" fmla="*/ 73 w 248"/>
                  <a:gd name="T25" fmla="*/ 224 h 233"/>
                  <a:gd name="T26" fmla="*/ 73 w 248"/>
                  <a:gd name="T27" fmla="*/ 233 h 233"/>
                  <a:gd name="T28" fmla="*/ 79 w 248"/>
                  <a:gd name="T29" fmla="*/ 233 h 233"/>
                  <a:gd name="T30" fmla="*/ 179 w 248"/>
                  <a:gd name="T31" fmla="*/ 233 h 233"/>
                  <a:gd name="T32" fmla="*/ 203 w 248"/>
                  <a:gd name="T33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8" h="233">
                    <a:moveTo>
                      <a:pt x="203" y="204"/>
                    </a:moveTo>
                    <a:cubicBezTo>
                      <a:pt x="204" y="203"/>
                      <a:pt x="205" y="201"/>
                      <a:pt x="206" y="200"/>
                    </a:cubicBezTo>
                    <a:cubicBezTo>
                      <a:pt x="197" y="189"/>
                      <a:pt x="186" y="181"/>
                      <a:pt x="195" y="169"/>
                    </a:cubicBezTo>
                    <a:cubicBezTo>
                      <a:pt x="205" y="156"/>
                      <a:pt x="223" y="138"/>
                      <a:pt x="222" y="125"/>
                    </a:cubicBezTo>
                    <a:cubicBezTo>
                      <a:pt x="222" y="112"/>
                      <a:pt x="248" y="92"/>
                      <a:pt x="230" y="79"/>
                    </a:cubicBezTo>
                    <a:cubicBezTo>
                      <a:pt x="211" y="65"/>
                      <a:pt x="171" y="43"/>
                      <a:pt x="171" y="43"/>
                    </a:cubicBezTo>
                    <a:cubicBezTo>
                      <a:pt x="162" y="7"/>
                      <a:pt x="162" y="7"/>
                      <a:pt x="162" y="7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9" y="139"/>
                      <a:pt x="33" y="147"/>
                    </a:cubicBezTo>
                    <a:cubicBezTo>
                      <a:pt x="57" y="155"/>
                      <a:pt x="79" y="205"/>
                      <a:pt x="73" y="224"/>
                    </a:cubicBezTo>
                    <a:cubicBezTo>
                      <a:pt x="72" y="227"/>
                      <a:pt x="72" y="230"/>
                      <a:pt x="73" y="233"/>
                    </a:cubicBezTo>
                    <a:cubicBezTo>
                      <a:pt x="75" y="233"/>
                      <a:pt x="77" y="233"/>
                      <a:pt x="79" y="233"/>
                    </a:cubicBezTo>
                    <a:cubicBezTo>
                      <a:pt x="179" y="233"/>
                      <a:pt x="179" y="233"/>
                      <a:pt x="179" y="233"/>
                    </a:cubicBezTo>
                    <a:cubicBezTo>
                      <a:pt x="185" y="222"/>
                      <a:pt x="195" y="214"/>
                      <a:pt x="203" y="2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BFB9FF6A-9D1D-895D-C67E-DEFB61D4C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943"/>
                <a:ext cx="535" cy="812"/>
              </a:xfrm>
              <a:custGeom>
                <a:avLst/>
                <a:gdLst>
                  <a:gd name="T0" fmla="*/ 10 w 355"/>
                  <a:gd name="T1" fmla="*/ 531 h 538"/>
                  <a:gd name="T2" fmla="*/ 11 w 355"/>
                  <a:gd name="T3" fmla="*/ 439 h 538"/>
                  <a:gd name="T4" fmla="*/ 7 w 355"/>
                  <a:gd name="T5" fmla="*/ 356 h 538"/>
                  <a:gd name="T6" fmla="*/ 10 w 355"/>
                  <a:gd name="T7" fmla="*/ 253 h 538"/>
                  <a:gd name="T8" fmla="*/ 7 w 355"/>
                  <a:gd name="T9" fmla="*/ 189 h 538"/>
                  <a:gd name="T10" fmla="*/ 4 w 355"/>
                  <a:gd name="T11" fmla="*/ 49 h 538"/>
                  <a:gd name="T12" fmla="*/ 62 w 355"/>
                  <a:gd name="T13" fmla="*/ 6 h 538"/>
                  <a:gd name="T14" fmla="*/ 79 w 355"/>
                  <a:gd name="T15" fmla="*/ 69 h 538"/>
                  <a:gd name="T16" fmla="*/ 88 w 355"/>
                  <a:gd name="T17" fmla="*/ 73 h 538"/>
                  <a:gd name="T18" fmla="*/ 100 w 355"/>
                  <a:gd name="T19" fmla="*/ 82 h 538"/>
                  <a:gd name="T20" fmla="*/ 109 w 355"/>
                  <a:gd name="T21" fmla="*/ 93 h 538"/>
                  <a:gd name="T22" fmla="*/ 236 w 355"/>
                  <a:gd name="T23" fmla="*/ 90 h 538"/>
                  <a:gd name="T24" fmla="*/ 248 w 355"/>
                  <a:gd name="T25" fmla="*/ 77 h 538"/>
                  <a:gd name="T26" fmla="*/ 265 w 355"/>
                  <a:gd name="T27" fmla="*/ 64 h 538"/>
                  <a:gd name="T28" fmla="*/ 288 w 355"/>
                  <a:gd name="T29" fmla="*/ 19 h 538"/>
                  <a:gd name="T30" fmla="*/ 304 w 355"/>
                  <a:gd name="T31" fmla="*/ 0 h 538"/>
                  <a:gd name="T32" fmla="*/ 349 w 355"/>
                  <a:gd name="T33" fmla="*/ 17 h 538"/>
                  <a:gd name="T34" fmla="*/ 346 w 355"/>
                  <a:gd name="T35" fmla="*/ 112 h 538"/>
                  <a:gd name="T36" fmla="*/ 343 w 355"/>
                  <a:gd name="T37" fmla="*/ 122 h 538"/>
                  <a:gd name="T38" fmla="*/ 321 w 355"/>
                  <a:gd name="T39" fmla="*/ 121 h 538"/>
                  <a:gd name="T40" fmla="*/ 280 w 355"/>
                  <a:gd name="T41" fmla="*/ 140 h 538"/>
                  <a:gd name="T42" fmla="*/ 312 w 355"/>
                  <a:gd name="T43" fmla="*/ 173 h 538"/>
                  <a:gd name="T44" fmla="*/ 340 w 355"/>
                  <a:gd name="T45" fmla="*/ 184 h 538"/>
                  <a:gd name="T46" fmla="*/ 334 w 355"/>
                  <a:gd name="T47" fmla="*/ 476 h 538"/>
                  <a:gd name="T48" fmla="*/ 326 w 355"/>
                  <a:gd name="T49" fmla="*/ 533 h 538"/>
                  <a:gd name="T50" fmla="*/ 302 w 355"/>
                  <a:gd name="T51" fmla="*/ 537 h 538"/>
                  <a:gd name="T52" fmla="*/ 35 w 355"/>
                  <a:gd name="T53" fmla="*/ 537 h 538"/>
                  <a:gd name="T54" fmla="*/ 10 w 355"/>
                  <a:gd name="T55" fmla="*/ 531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5" h="538">
                    <a:moveTo>
                      <a:pt x="10" y="531"/>
                    </a:moveTo>
                    <a:cubicBezTo>
                      <a:pt x="6" y="501"/>
                      <a:pt x="17" y="470"/>
                      <a:pt x="11" y="439"/>
                    </a:cubicBezTo>
                    <a:cubicBezTo>
                      <a:pt x="3" y="412"/>
                      <a:pt x="8" y="384"/>
                      <a:pt x="7" y="356"/>
                    </a:cubicBezTo>
                    <a:cubicBezTo>
                      <a:pt x="8" y="322"/>
                      <a:pt x="6" y="287"/>
                      <a:pt x="10" y="253"/>
                    </a:cubicBezTo>
                    <a:cubicBezTo>
                      <a:pt x="12" y="232"/>
                      <a:pt x="6" y="210"/>
                      <a:pt x="7" y="189"/>
                    </a:cubicBezTo>
                    <a:cubicBezTo>
                      <a:pt x="0" y="142"/>
                      <a:pt x="4" y="96"/>
                      <a:pt x="4" y="49"/>
                    </a:cubicBezTo>
                    <a:cubicBezTo>
                      <a:pt x="15" y="24"/>
                      <a:pt x="37" y="13"/>
                      <a:pt x="62" y="6"/>
                    </a:cubicBezTo>
                    <a:cubicBezTo>
                      <a:pt x="77" y="25"/>
                      <a:pt x="74" y="48"/>
                      <a:pt x="79" y="69"/>
                    </a:cubicBezTo>
                    <a:cubicBezTo>
                      <a:pt x="81" y="77"/>
                      <a:pt x="83" y="76"/>
                      <a:pt x="88" y="73"/>
                    </a:cubicBezTo>
                    <a:cubicBezTo>
                      <a:pt x="94" y="73"/>
                      <a:pt x="97" y="78"/>
                      <a:pt x="100" y="82"/>
                    </a:cubicBezTo>
                    <a:cubicBezTo>
                      <a:pt x="103" y="85"/>
                      <a:pt x="106" y="89"/>
                      <a:pt x="109" y="93"/>
                    </a:cubicBezTo>
                    <a:cubicBezTo>
                      <a:pt x="149" y="144"/>
                      <a:pt x="197" y="143"/>
                      <a:pt x="236" y="90"/>
                    </a:cubicBezTo>
                    <a:cubicBezTo>
                      <a:pt x="239" y="85"/>
                      <a:pt x="242" y="80"/>
                      <a:pt x="248" y="77"/>
                    </a:cubicBezTo>
                    <a:cubicBezTo>
                      <a:pt x="257" y="78"/>
                      <a:pt x="262" y="72"/>
                      <a:pt x="265" y="64"/>
                    </a:cubicBezTo>
                    <a:cubicBezTo>
                      <a:pt x="273" y="49"/>
                      <a:pt x="280" y="34"/>
                      <a:pt x="288" y="19"/>
                    </a:cubicBezTo>
                    <a:cubicBezTo>
                      <a:pt x="292" y="11"/>
                      <a:pt x="295" y="3"/>
                      <a:pt x="304" y="0"/>
                    </a:cubicBezTo>
                    <a:cubicBezTo>
                      <a:pt x="321" y="2"/>
                      <a:pt x="338" y="0"/>
                      <a:pt x="349" y="17"/>
                    </a:cubicBezTo>
                    <a:cubicBezTo>
                      <a:pt x="355" y="49"/>
                      <a:pt x="346" y="80"/>
                      <a:pt x="346" y="112"/>
                    </a:cubicBezTo>
                    <a:cubicBezTo>
                      <a:pt x="346" y="116"/>
                      <a:pt x="345" y="119"/>
                      <a:pt x="343" y="122"/>
                    </a:cubicBezTo>
                    <a:cubicBezTo>
                      <a:pt x="336" y="129"/>
                      <a:pt x="328" y="122"/>
                      <a:pt x="321" y="121"/>
                    </a:cubicBezTo>
                    <a:cubicBezTo>
                      <a:pt x="299" y="118"/>
                      <a:pt x="282" y="126"/>
                      <a:pt x="280" y="140"/>
                    </a:cubicBezTo>
                    <a:cubicBezTo>
                      <a:pt x="278" y="154"/>
                      <a:pt x="293" y="168"/>
                      <a:pt x="312" y="173"/>
                    </a:cubicBezTo>
                    <a:cubicBezTo>
                      <a:pt x="322" y="175"/>
                      <a:pt x="335" y="170"/>
                      <a:pt x="340" y="184"/>
                    </a:cubicBezTo>
                    <a:cubicBezTo>
                      <a:pt x="343" y="282"/>
                      <a:pt x="334" y="379"/>
                      <a:pt x="334" y="476"/>
                    </a:cubicBezTo>
                    <a:cubicBezTo>
                      <a:pt x="334" y="495"/>
                      <a:pt x="335" y="515"/>
                      <a:pt x="326" y="533"/>
                    </a:cubicBezTo>
                    <a:cubicBezTo>
                      <a:pt x="319" y="538"/>
                      <a:pt x="310" y="537"/>
                      <a:pt x="302" y="537"/>
                    </a:cubicBezTo>
                    <a:cubicBezTo>
                      <a:pt x="213" y="537"/>
                      <a:pt x="124" y="537"/>
                      <a:pt x="35" y="537"/>
                    </a:cubicBezTo>
                    <a:cubicBezTo>
                      <a:pt x="26" y="537"/>
                      <a:pt x="17" y="538"/>
                      <a:pt x="10" y="531"/>
                    </a:cubicBezTo>
                    <a:close/>
                  </a:path>
                </a:pathLst>
              </a:custGeom>
              <a:solidFill>
                <a:srgbClr val="D8CF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8E070F23-E01E-5654-23CE-E96E4B12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025"/>
                <a:ext cx="701" cy="635"/>
              </a:xfrm>
              <a:custGeom>
                <a:avLst/>
                <a:gdLst>
                  <a:gd name="T0" fmla="*/ 451 w 465"/>
                  <a:gd name="T1" fmla="*/ 277 h 421"/>
                  <a:gd name="T2" fmla="*/ 403 w 465"/>
                  <a:gd name="T3" fmla="*/ 314 h 421"/>
                  <a:gd name="T4" fmla="*/ 267 w 465"/>
                  <a:gd name="T5" fmla="*/ 385 h 421"/>
                  <a:gd name="T6" fmla="*/ 242 w 465"/>
                  <a:gd name="T7" fmla="*/ 412 h 421"/>
                  <a:gd name="T8" fmla="*/ 169 w 465"/>
                  <a:gd name="T9" fmla="*/ 405 h 421"/>
                  <a:gd name="T10" fmla="*/ 121 w 465"/>
                  <a:gd name="T11" fmla="*/ 373 h 421"/>
                  <a:gd name="T12" fmla="*/ 100 w 465"/>
                  <a:gd name="T13" fmla="*/ 342 h 421"/>
                  <a:gd name="T14" fmla="*/ 68 w 465"/>
                  <a:gd name="T15" fmla="*/ 269 h 421"/>
                  <a:gd name="T16" fmla="*/ 84 w 465"/>
                  <a:gd name="T17" fmla="*/ 259 h 421"/>
                  <a:gd name="T18" fmla="*/ 96 w 465"/>
                  <a:gd name="T19" fmla="*/ 231 h 421"/>
                  <a:gd name="T20" fmla="*/ 66 w 465"/>
                  <a:gd name="T21" fmla="*/ 215 h 421"/>
                  <a:gd name="T22" fmla="*/ 46 w 465"/>
                  <a:gd name="T23" fmla="*/ 223 h 421"/>
                  <a:gd name="T24" fmla="*/ 32 w 465"/>
                  <a:gd name="T25" fmla="*/ 207 h 421"/>
                  <a:gd name="T26" fmla="*/ 7 w 465"/>
                  <a:gd name="T27" fmla="*/ 151 h 421"/>
                  <a:gd name="T28" fmla="*/ 10 w 465"/>
                  <a:gd name="T29" fmla="*/ 117 h 421"/>
                  <a:gd name="T30" fmla="*/ 24 w 465"/>
                  <a:gd name="T31" fmla="*/ 95 h 421"/>
                  <a:gd name="T32" fmla="*/ 79 w 465"/>
                  <a:gd name="T33" fmla="*/ 62 h 421"/>
                  <a:gd name="T34" fmla="*/ 233 w 465"/>
                  <a:gd name="T35" fmla="*/ 9 h 421"/>
                  <a:gd name="T36" fmla="*/ 251 w 465"/>
                  <a:gd name="T37" fmla="*/ 7 h 421"/>
                  <a:gd name="T38" fmla="*/ 245 w 465"/>
                  <a:gd name="T39" fmla="*/ 24 h 421"/>
                  <a:gd name="T40" fmla="*/ 206 w 465"/>
                  <a:gd name="T41" fmla="*/ 51 h 421"/>
                  <a:gd name="T42" fmla="*/ 321 w 465"/>
                  <a:gd name="T43" fmla="*/ 31 h 421"/>
                  <a:gd name="T44" fmla="*/ 366 w 465"/>
                  <a:gd name="T45" fmla="*/ 48 h 421"/>
                  <a:gd name="T46" fmla="*/ 397 w 465"/>
                  <a:gd name="T47" fmla="*/ 110 h 421"/>
                  <a:gd name="T48" fmla="*/ 434 w 465"/>
                  <a:gd name="T49" fmla="*/ 146 h 421"/>
                  <a:gd name="T50" fmla="*/ 455 w 465"/>
                  <a:gd name="T51" fmla="*/ 141 h 421"/>
                  <a:gd name="T52" fmla="*/ 464 w 465"/>
                  <a:gd name="T53" fmla="*/ 177 h 421"/>
                  <a:gd name="T54" fmla="*/ 460 w 465"/>
                  <a:gd name="T55" fmla="*/ 212 h 421"/>
                  <a:gd name="T56" fmla="*/ 446 w 465"/>
                  <a:gd name="T57" fmla="*/ 259 h 421"/>
                  <a:gd name="T58" fmla="*/ 451 w 465"/>
                  <a:gd name="T59" fmla="*/ 277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5" h="421">
                    <a:moveTo>
                      <a:pt x="451" y="277"/>
                    </a:moveTo>
                    <a:cubicBezTo>
                      <a:pt x="427" y="279"/>
                      <a:pt x="417" y="299"/>
                      <a:pt x="403" y="314"/>
                    </a:cubicBezTo>
                    <a:cubicBezTo>
                      <a:pt x="366" y="352"/>
                      <a:pt x="322" y="380"/>
                      <a:pt x="267" y="385"/>
                    </a:cubicBezTo>
                    <a:cubicBezTo>
                      <a:pt x="249" y="387"/>
                      <a:pt x="240" y="394"/>
                      <a:pt x="242" y="412"/>
                    </a:cubicBezTo>
                    <a:cubicBezTo>
                      <a:pt x="217" y="421"/>
                      <a:pt x="193" y="413"/>
                      <a:pt x="169" y="405"/>
                    </a:cubicBezTo>
                    <a:cubicBezTo>
                      <a:pt x="159" y="385"/>
                      <a:pt x="138" y="383"/>
                      <a:pt x="121" y="373"/>
                    </a:cubicBezTo>
                    <a:cubicBezTo>
                      <a:pt x="111" y="365"/>
                      <a:pt x="108" y="352"/>
                      <a:pt x="100" y="342"/>
                    </a:cubicBezTo>
                    <a:cubicBezTo>
                      <a:pt x="90" y="318"/>
                      <a:pt x="72" y="297"/>
                      <a:pt x="68" y="269"/>
                    </a:cubicBezTo>
                    <a:cubicBezTo>
                      <a:pt x="71" y="262"/>
                      <a:pt x="78" y="261"/>
                      <a:pt x="84" y="259"/>
                    </a:cubicBezTo>
                    <a:cubicBezTo>
                      <a:pt x="96" y="253"/>
                      <a:pt x="100" y="244"/>
                      <a:pt x="96" y="231"/>
                    </a:cubicBezTo>
                    <a:cubicBezTo>
                      <a:pt x="92" y="219"/>
                      <a:pt x="79" y="212"/>
                      <a:pt x="66" y="215"/>
                    </a:cubicBezTo>
                    <a:cubicBezTo>
                      <a:pt x="59" y="217"/>
                      <a:pt x="54" y="224"/>
                      <a:pt x="46" y="223"/>
                    </a:cubicBezTo>
                    <a:cubicBezTo>
                      <a:pt x="38" y="221"/>
                      <a:pt x="36" y="214"/>
                      <a:pt x="32" y="207"/>
                    </a:cubicBezTo>
                    <a:cubicBezTo>
                      <a:pt x="23" y="189"/>
                      <a:pt x="16" y="169"/>
                      <a:pt x="7" y="151"/>
                    </a:cubicBezTo>
                    <a:cubicBezTo>
                      <a:pt x="0" y="139"/>
                      <a:pt x="3" y="128"/>
                      <a:pt x="10" y="117"/>
                    </a:cubicBezTo>
                    <a:cubicBezTo>
                      <a:pt x="15" y="110"/>
                      <a:pt x="19" y="102"/>
                      <a:pt x="24" y="95"/>
                    </a:cubicBezTo>
                    <a:cubicBezTo>
                      <a:pt x="38" y="77"/>
                      <a:pt x="57" y="69"/>
                      <a:pt x="79" y="62"/>
                    </a:cubicBezTo>
                    <a:cubicBezTo>
                      <a:pt x="132" y="48"/>
                      <a:pt x="184" y="33"/>
                      <a:pt x="233" y="9"/>
                    </a:cubicBezTo>
                    <a:cubicBezTo>
                      <a:pt x="239" y="6"/>
                      <a:pt x="246" y="0"/>
                      <a:pt x="251" y="7"/>
                    </a:cubicBezTo>
                    <a:cubicBezTo>
                      <a:pt x="256" y="14"/>
                      <a:pt x="249" y="19"/>
                      <a:pt x="245" y="24"/>
                    </a:cubicBezTo>
                    <a:cubicBezTo>
                      <a:pt x="235" y="36"/>
                      <a:pt x="222" y="44"/>
                      <a:pt x="206" y="51"/>
                    </a:cubicBezTo>
                    <a:cubicBezTo>
                      <a:pt x="248" y="56"/>
                      <a:pt x="285" y="45"/>
                      <a:pt x="321" y="31"/>
                    </a:cubicBezTo>
                    <a:cubicBezTo>
                      <a:pt x="352" y="19"/>
                      <a:pt x="352" y="19"/>
                      <a:pt x="366" y="48"/>
                    </a:cubicBezTo>
                    <a:cubicBezTo>
                      <a:pt x="376" y="69"/>
                      <a:pt x="384" y="91"/>
                      <a:pt x="397" y="110"/>
                    </a:cubicBezTo>
                    <a:cubicBezTo>
                      <a:pt x="407" y="125"/>
                      <a:pt x="419" y="136"/>
                      <a:pt x="434" y="146"/>
                    </a:cubicBezTo>
                    <a:cubicBezTo>
                      <a:pt x="444" y="152"/>
                      <a:pt x="450" y="150"/>
                      <a:pt x="455" y="141"/>
                    </a:cubicBezTo>
                    <a:cubicBezTo>
                      <a:pt x="465" y="152"/>
                      <a:pt x="451" y="167"/>
                      <a:pt x="464" y="177"/>
                    </a:cubicBezTo>
                    <a:cubicBezTo>
                      <a:pt x="460" y="188"/>
                      <a:pt x="461" y="200"/>
                      <a:pt x="460" y="212"/>
                    </a:cubicBezTo>
                    <a:cubicBezTo>
                      <a:pt x="458" y="228"/>
                      <a:pt x="455" y="244"/>
                      <a:pt x="446" y="259"/>
                    </a:cubicBezTo>
                    <a:cubicBezTo>
                      <a:pt x="441" y="267"/>
                      <a:pt x="441" y="273"/>
                      <a:pt x="451" y="277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5A1408FD-AB72-615B-C956-D2B186743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920"/>
                <a:ext cx="508" cy="829"/>
              </a:xfrm>
              <a:custGeom>
                <a:avLst/>
                <a:gdLst>
                  <a:gd name="T0" fmla="*/ 13 w 337"/>
                  <a:gd name="T1" fmla="*/ 294 h 549"/>
                  <a:gd name="T2" fmla="*/ 12 w 337"/>
                  <a:gd name="T3" fmla="*/ 119 h 549"/>
                  <a:gd name="T4" fmla="*/ 6 w 337"/>
                  <a:gd name="T5" fmla="*/ 16 h 549"/>
                  <a:gd name="T6" fmla="*/ 63 w 337"/>
                  <a:gd name="T7" fmla="*/ 0 h 549"/>
                  <a:gd name="T8" fmla="*/ 73 w 337"/>
                  <a:gd name="T9" fmla="*/ 37 h 549"/>
                  <a:gd name="T10" fmla="*/ 79 w 337"/>
                  <a:gd name="T11" fmla="*/ 70 h 549"/>
                  <a:gd name="T12" fmla="*/ 94 w 337"/>
                  <a:gd name="T13" fmla="*/ 77 h 549"/>
                  <a:gd name="T14" fmla="*/ 137 w 337"/>
                  <a:gd name="T15" fmla="*/ 125 h 549"/>
                  <a:gd name="T16" fmla="*/ 162 w 337"/>
                  <a:gd name="T17" fmla="*/ 157 h 549"/>
                  <a:gd name="T18" fmla="*/ 184 w 337"/>
                  <a:gd name="T19" fmla="*/ 157 h 549"/>
                  <a:gd name="T20" fmla="*/ 244 w 337"/>
                  <a:gd name="T21" fmla="*/ 82 h 549"/>
                  <a:gd name="T22" fmla="*/ 269 w 337"/>
                  <a:gd name="T23" fmla="*/ 76 h 549"/>
                  <a:gd name="T24" fmla="*/ 280 w 337"/>
                  <a:gd name="T25" fmla="*/ 75 h 549"/>
                  <a:gd name="T26" fmla="*/ 286 w 337"/>
                  <a:gd name="T27" fmla="*/ 105 h 549"/>
                  <a:gd name="T28" fmla="*/ 316 w 337"/>
                  <a:gd name="T29" fmla="*/ 191 h 549"/>
                  <a:gd name="T30" fmla="*/ 323 w 337"/>
                  <a:gd name="T31" fmla="*/ 207 h 549"/>
                  <a:gd name="T32" fmla="*/ 285 w 337"/>
                  <a:gd name="T33" fmla="*/ 248 h 549"/>
                  <a:gd name="T34" fmla="*/ 270 w 337"/>
                  <a:gd name="T35" fmla="*/ 194 h 549"/>
                  <a:gd name="T36" fmla="*/ 252 w 337"/>
                  <a:gd name="T37" fmla="*/ 191 h 549"/>
                  <a:gd name="T38" fmla="*/ 225 w 337"/>
                  <a:gd name="T39" fmla="*/ 192 h 549"/>
                  <a:gd name="T40" fmla="*/ 222 w 337"/>
                  <a:gd name="T41" fmla="*/ 226 h 549"/>
                  <a:gd name="T42" fmla="*/ 261 w 337"/>
                  <a:gd name="T43" fmla="*/ 287 h 549"/>
                  <a:gd name="T44" fmla="*/ 254 w 337"/>
                  <a:gd name="T45" fmla="*/ 299 h 549"/>
                  <a:gd name="T46" fmla="*/ 208 w 337"/>
                  <a:gd name="T47" fmla="*/ 288 h 549"/>
                  <a:gd name="T48" fmla="*/ 188 w 337"/>
                  <a:gd name="T49" fmla="*/ 305 h 549"/>
                  <a:gd name="T50" fmla="*/ 172 w 337"/>
                  <a:gd name="T51" fmla="*/ 329 h 549"/>
                  <a:gd name="T52" fmla="*/ 164 w 337"/>
                  <a:gd name="T53" fmla="*/ 332 h 549"/>
                  <a:gd name="T54" fmla="*/ 140 w 337"/>
                  <a:gd name="T55" fmla="*/ 306 h 549"/>
                  <a:gd name="T56" fmla="*/ 118 w 337"/>
                  <a:gd name="T57" fmla="*/ 298 h 549"/>
                  <a:gd name="T58" fmla="*/ 115 w 337"/>
                  <a:gd name="T59" fmla="*/ 321 h 549"/>
                  <a:gd name="T60" fmla="*/ 148 w 337"/>
                  <a:gd name="T61" fmla="*/ 389 h 549"/>
                  <a:gd name="T62" fmla="*/ 184 w 337"/>
                  <a:gd name="T63" fmla="*/ 394 h 549"/>
                  <a:gd name="T64" fmla="*/ 215 w 337"/>
                  <a:gd name="T65" fmla="*/ 395 h 549"/>
                  <a:gd name="T66" fmla="*/ 219 w 337"/>
                  <a:gd name="T67" fmla="*/ 399 h 549"/>
                  <a:gd name="T68" fmla="*/ 210 w 337"/>
                  <a:gd name="T69" fmla="*/ 413 h 549"/>
                  <a:gd name="T70" fmla="*/ 205 w 337"/>
                  <a:gd name="T71" fmla="*/ 427 h 549"/>
                  <a:gd name="T72" fmla="*/ 219 w 337"/>
                  <a:gd name="T73" fmla="*/ 430 h 549"/>
                  <a:gd name="T74" fmla="*/ 252 w 337"/>
                  <a:gd name="T75" fmla="*/ 425 h 549"/>
                  <a:gd name="T76" fmla="*/ 310 w 337"/>
                  <a:gd name="T77" fmla="*/ 447 h 549"/>
                  <a:gd name="T78" fmla="*/ 333 w 337"/>
                  <a:gd name="T79" fmla="*/ 459 h 549"/>
                  <a:gd name="T80" fmla="*/ 335 w 337"/>
                  <a:gd name="T81" fmla="*/ 523 h 549"/>
                  <a:gd name="T82" fmla="*/ 309 w 337"/>
                  <a:gd name="T83" fmla="*/ 548 h 549"/>
                  <a:gd name="T84" fmla="*/ 135 w 337"/>
                  <a:gd name="T85" fmla="*/ 548 h 549"/>
                  <a:gd name="T86" fmla="*/ 34 w 337"/>
                  <a:gd name="T87" fmla="*/ 548 h 549"/>
                  <a:gd name="T88" fmla="*/ 7 w 337"/>
                  <a:gd name="T89" fmla="*/ 522 h 549"/>
                  <a:gd name="T90" fmla="*/ 12 w 337"/>
                  <a:gd name="T91" fmla="*/ 433 h 549"/>
                  <a:gd name="T92" fmla="*/ 6 w 337"/>
                  <a:gd name="T93" fmla="*/ 383 h 549"/>
                  <a:gd name="T94" fmla="*/ 13 w 337"/>
                  <a:gd name="T95" fmla="*/ 294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7" h="549">
                    <a:moveTo>
                      <a:pt x="13" y="294"/>
                    </a:moveTo>
                    <a:cubicBezTo>
                      <a:pt x="14" y="236"/>
                      <a:pt x="15" y="177"/>
                      <a:pt x="12" y="119"/>
                    </a:cubicBezTo>
                    <a:cubicBezTo>
                      <a:pt x="5" y="85"/>
                      <a:pt x="0" y="51"/>
                      <a:pt x="6" y="16"/>
                    </a:cubicBezTo>
                    <a:cubicBezTo>
                      <a:pt x="22" y="0"/>
                      <a:pt x="42" y="0"/>
                      <a:pt x="63" y="0"/>
                    </a:cubicBezTo>
                    <a:cubicBezTo>
                      <a:pt x="74" y="10"/>
                      <a:pt x="71" y="24"/>
                      <a:pt x="73" y="37"/>
                    </a:cubicBezTo>
                    <a:cubicBezTo>
                      <a:pt x="75" y="48"/>
                      <a:pt x="77" y="59"/>
                      <a:pt x="79" y="70"/>
                    </a:cubicBezTo>
                    <a:cubicBezTo>
                      <a:pt x="80" y="79"/>
                      <a:pt x="86" y="81"/>
                      <a:pt x="94" y="77"/>
                    </a:cubicBezTo>
                    <a:cubicBezTo>
                      <a:pt x="114" y="88"/>
                      <a:pt x="124" y="109"/>
                      <a:pt x="137" y="125"/>
                    </a:cubicBezTo>
                    <a:cubicBezTo>
                      <a:pt x="146" y="135"/>
                      <a:pt x="154" y="146"/>
                      <a:pt x="162" y="157"/>
                    </a:cubicBezTo>
                    <a:cubicBezTo>
                      <a:pt x="170" y="169"/>
                      <a:pt x="175" y="167"/>
                      <a:pt x="184" y="157"/>
                    </a:cubicBezTo>
                    <a:cubicBezTo>
                      <a:pt x="205" y="132"/>
                      <a:pt x="221" y="105"/>
                      <a:pt x="244" y="82"/>
                    </a:cubicBezTo>
                    <a:cubicBezTo>
                      <a:pt x="253" y="83"/>
                      <a:pt x="263" y="87"/>
                      <a:pt x="269" y="76"/>
                    </a:cubicBezTo>
                    <a:cubicBezTo>
                      <a:pt x="271" y="72"/>
                      <a:pt x="276" y="72"/>
                      <a:pt x="280" y="75"/>
                    </a:cubicBezTo>
                    <a:cubicBezTo>
                      <a:pt x="288" y="84"/>
                      <a:pt x="285" y="95"/>
                      <a:pt x="286" y="105"/>
                    </a:cubicBezTo>
                    <a:cubicBezTo>
                      <a:pt x="289" y="137"/>
                      <a:pt x="299" y="165"/>
                      <a:pt x="316" y="191"/>
                    </a:cubicBezTo>
                    <a:cubicBezTo>
                      <a:pt x="320" y="196"/>
                      <a:pt x="324" y="201"/>
                      <a:pt x="323" y="207"/>
                    </a:cubicBezTo>
                    <a:cubicBezTo>
                      <a:pt x="315" y="225"/>
                      <a:pt x="301" y="237"/>
                      <a:pt x="285" y="248"/>
                    </a:cubicBezTo>
                    <a:cubicBezTo>
                      <a:pt x="263" y="238"/>
                      <a:pt x="261" y="233"/>
                      <a:pt x="270" y="194"/>
                    </a:cubicBezTo>
                    <a:cubicBezTo>
                      <a:pt x="265" y="191"/>
                      <a:pt x="258" y="198"/>
                      <a:pt x="252" y="191"/>
                    </a:cubicBezTo>
                    <a:cubicBezTo>
                      <a:pt x="243" y="178"/>
                      <a:pt x="232" y="185"/>
                      <a:pt x="225" y="192"/>
                    </a:cubicBezTo>
                    <a:cubicBezTo>
                      <a:pt x="212" y="204"/>
                      <a:pt x="212" y="217"/>
                      <a:pt x="222" y="226"/>
                    </a:cubicBezTo>
                    <a:cubicBezTo>
                      <a:pt x="242" y="243"/>
                      <a:pt x="252" y="264"/>
                      <a:pt x="261" y="287"/>
                    </a:cubicBezTo>
                    <a:cubicBezTo>
                      <a:pt x="260" y="292"/>
                      <a:pt x="258" y="296"/>
                      <a:pt x="254" y="299"/>
                    </a:cubicBezTo>
                    <a:cubicBezTo>
                      <a:pt x="238" y="299"/>
                      <a:pt x="223" y="292"/>
                      <a:pt x="208" y="288"/>
                    </a:cubicBezTo>
                    <a:cubicBezTo>
                      <a:pt x="187" y="281"/>
                      <a:pt x="186" y="282"/>
                      <a:pt x="188" y="305"/>
                    </a:cubicBezTo>
                    <a:cubicBezTo>
                      <a:pt x="186" y="316"/>
                      <a:pt x="178" y="321"/>
                      <a:pt x="172" y="329"/>
                    </a:cubicBezTo>
                    <a:cubicBezTo>
                      <a:pt x="170" y="331"/>
                      <a:pt x="167" y="332"/>
                      <a:pt x="164" y="332"/>
                    </a:cubicBezTo>
                    <a:cubicBezTo>
                      <a:pt x="152" y="327"/>
                      <a:pt x="149" y="314"/>
                      <a:pt x="140" y="306"/>
                    </a:cubicBezTo>
                    <a:cubicBezTo>
                      <a:pt x="134" y="301"/>
                      <a:pt x="128" y="293"/>
                      <a:pt x="118" y="298"/>
                    </a:cubicBezTo>
                    <a:cubicBezTo>
                      <a:pt x="108" y="304"/>
                      <a:pt x="112" y="313"/>
                      <a:pt x="115" y="321"/>
                    </a:cubicBezTo>
                    <a:cubicBezTo>
                      <a:pt x="124" y="345"/>
                      <a:pt x="136" y="367"/>
                      <a:pt x="148" y="389"/>
                    </a:cubicBezTo>
                    <a:cubicBezTo>
                      <a:pt x="157" y="407"/>
                      <a:pt x="171" y="399"/>
                      <a:pt x="184" y="394"/>
                    </a:cubicBezTo>
                    <a:cubicBezTo>
                      <a:pt x="194" y="393"/>
                      <a:pt x="204" y="392"/>
                      <a:pt x="215" y="395"/>
                    </a:cubicBezTo>
                    <a:cubicBezTo>
                      <a:pt x="216" y="396"/>
                      <a:pt x="218" y="398"/>
                      <a:pt x="219" y="399"/>
                    </a:cubicBezTo>
                    <a:cubicBezTo>
                      <a:pt x="220" y="407"/>
                      <a:pt x="214" y="410"/>
                      <a:pt x="210" y="413"/>
                    </a:cubicBezTo>
                    <a:cubicBezTo>
                      <a:pt x="206" y="417"/>
                      <a:pt x="202" y="421"/>
                      <a:pt x="205" y="427"/>
                    </a:cubicBezTo>
                    <a:cubicBezTo>
                      <a:pt x="208" y="431"/>
                      <a:pt x="214" y="431"/>
                      <a:pt x="219" y="430"/>
                    </a:cubicBezTo>
                    <a:cubicBezTo>
                      <a:pt x="230" y="429"/>
                      <a:pt x="240" y="422"/>
                      <a:pt x="252" y="425"/>
                    </a:cubicBezTo>
                    <a:cubicBezTo>
                      <a:pt x="270" y="436"/>
                      <a:pt x="289" y="444"/>
                      <a:pt x="310" y="447"/>
                    </a:cubicBezTo>
                    <a:cubicBezTo>
                      <a:pt x="319" y="448"/>
                      <a:pt x="329" y="449"/>
                      <a:pt x="333" y="459"/>
                    </a:cubicBezTo>
                    <a:cubicBezTo>
                      <a:pt x="337" y="480"/>
                      <a:pt x="336" y="502"/>
                      <a:pt x="335" y="523"/>
                    </a:cubicBezTo>
                    <a:cubicBezTo>
                      <a:pt x="334" y="543"/>
                      <a:pt x="329" y="548"/>
                      <a:pt x="309" y="548"/>
                    </a:cubicBezTo>
                    <a:cubicBezTo>
                      <a:pt x="251" y="548"/>
                      <a:pt x="193" y="549"/>
                      <a:pt x="135" y="548"/>
                    </a:cubicBezTo>
                    <a:cubicBezTo>
                      <a:pt x="101" y="547"/>
                      <a:pt x="68" y="548"/>
                      <a:pt x="34" y="548"/>
                    </a:cubicBezTo>
                    <a:cubicBezTo>
                      <a:pt x="13" y="548"/>
                      <a:pt x="7" y="543"/>
                      <a:pt x="7" y="522"/>
                    </a:cubicBezTo>
                    <a:cubicBezTo>
                      <a:pt x="6" y="492"/>
                      <a:pt x="13" y="463"/>
                      <a:pt x="12" y="433"/>
                    </a:cubicBezTo>
                    <a:cubicBezTo>
                      <a:pt x="11" y="416"/>
                      <a:pt x="7" y="400"/>
                      <a:pt x="6" y="383"/>
                    </a:cubicBezTo>
                    <a:cubicBezTo>
                      <a:pt x="5" y="353"/>
                      <a:pt x="10" y="324"/>
                      <a:pt x="13" y="294"/>
                    </a:cubicBezTo>
                    <a:close/>
                  </a:path>
                </a:pathLst>
              </a:custGeom>
              <a:solidFill>
                <a:srgbClr val="6D8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D88C8A95-9F93-BAFD-A01B-9C2021E84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221"/>
                <a:ext cx="356" cy="846"/>
              </a:xfrm>
              <a:custGeom>
                <a:avLst/>
                <a:gdLst>
                  <a:gd name="T0" fmla="*/ 229 w 236"/>
                  <a:gd name="T1" fmla="*/ 351 h 560"/>
                  <a:gd name="T2" fmla="*/ 231 w 236"/>
                  <a:gd name="T3" fmla="*/ 476 h 560"/>
                  <a:gd name="T4" fmla="*/ 224 w 236"/>
                  <a:gd name="T5" fmla="*/ 543 h 560"/>
                  <a:gd name="T6" fmla="*/ 208 w 236"/>
                  <a:gd name="T7" fmla="*/ 559 h 560"/>
                  <a:gd name="T8" fmla="*/ 28 w 236"/>
                  <a:gd name="T9" fmla="*/ 559 h 560"/>
                  <a:gd name="T10" fmla="*/ 13 w 236"/>
                  <a:gd name="T11" fmla="*/ 543 h 560"/>
                  <a:gd name="T12" fmla="*/ 12 w 236"/>
                  <a:gd name="T13" fmla="*/ 527 h 560"/>
                  <a:gd name="T14" fmla="*/ 6 w 236"/>
                  <a:gd name="T15" fmla="*/ 464 h 560"/>
                  <a:gd name="T16" fmla="*/ 3 w 236"/>
                  <a:gd name="T17" fmla="*/ 371 h 560"/>
                  <a:gd name="T18" fmla="*/ 5 w 236"/>
                  <a:gd name="T19" fmla="*/ 357 h 560"/>
                  <a:gd name="T20" fmla="*/ 17 w 236"/>
                  <a:gd name="T21" fmla="*/ 354 h 560"/>
                  <a:gd name="T22" fmla="*/ 39 w 236"/>
                  <a:gd name="T23" fmla="*/ 374 h 560"/>
                  <a:gd name="T24" fmla="*/ 101 w 236"/>
                  <a:gd name="T25" fmla="*/ 474 h 560"/>
                  <a:gd name="T26" fmla="*/ 112 w 236"/>
                  <a:gd name="T27" fmla="*/ 486 h 560"/>
                  <a:gd name="T28" fmla="*/ 149 w 236"/>
                  <a:gd name="T29" fmla="*/ 487 h 560"/>
                  <a:gd name="T30" fmla="*/ 155 w 236"/>
                  <a:gd name="T31" fmla="*/ 451 h 560"/>
                  <a:gd name="T32" fmla="*/ 135 w 236"/>
                  <a:gd name="T33" fmla="*/ 418 h 560"/>
                  <a:gd name="T34" fmla="*/ 131 w 236"/>
                  <a:gd name="T35" fmla="*/ 406 h 560"/>
                  <a:gd name="T36" fmla="*/ 144 w 236"/>
                  <a:gd name="T37" fmla="*/ 404 h 560"/>
                  <a:gd name="T38" fmla="*/ 151 w 236"/>
                  <a:gd name="T39" fmla="*/ 405 h 560"/>
                  <a:gd name="T40" fmla="*/ 161 w 236"/>
                  <a:gd name="T41" fmla="*/ 403 h 560"/>
                  <a:gd name="T42" fmla="*/ 157 w 236"/>
                  <a:gd name="T43" fmla="*/ 393 h 560"/>
                  <a:gd name="T44" fmla="*/ 118 w 236"/>
                  <a:gd name="T45" fmla="*/ 369 h 560"/>
                  <a:gd name="T46" fmla="*/ 81 w 236"/>
                  <a:gd name="T47" fmla="*/ 342 h 560"/>
                  <a:gd name="T48" fmla="*/ 67 w 236"/>
                  <a:gd name="T49" fmla="*/ 306 h 560"/>
                  <a:gd name="T50" fmla="*/ 72 w 236"/>
                  <a:gd name="T51" fmla="*/ 40 h 560"/>
                  <a:gd name="T52" fmla="*/ 74 w 236"/>
                  <a:gd name="T53" fmla="*/ 31 h 560"/>
                  <a:gd name="T54" fmla="*/ 103 w 236"/>
                  <a:gd name="T55" fmla="*/ 6 h 560"/>
                  <a:gd name="T56" fmla="*/ 147 w 236"/>
                  <a:gd name="T57" fmla="*/ 4 h 560"/>
                  <a:gd name="T58" fmla="*/ 159 w 236"/>
                  <a:gd name="T59" fmla="*/ 25 h 560"/>
                  <a:gd name="T60" fmla="*/ 202 w 236"/>
                  <a:gd name="T61" fmla="*/ 305 h 560"/>
                  <a:gd name="T62" fmla="*/ 203 w 236"/>
                  <a:gd name="T63" fmla="*/ 314 h 560"/>
                  <a:gd name="T64" fmla="*/ 229 w 236"/>
                  <a:gd name="T65" fmla="*/ 351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560">
                    <a:moveTo>
                      <a:pt x="229" y="351"/>
                    </a:moveTo>
                    <a:cubicBezTo>
                      <a:pt x="236" y="392"/>
                      <a:pt x="233" y="434"/>
                      <a:pt x="231" y="476"/>
                    </a:cubicBezTo>
                    <a:cubicBezTo>
                      <a:pt x="230" y="498"/>
                      <a:pt x="226" y="521"/>
                      <a:pt x="224" y="543"/>
                    </a:cubicBezTo>
                    <a:cubicBezTo>
                      <a:pt x="224" y="555"/>
                      <a:pt x="220" y="559"/>
                      <a:pt x="208" y="559"/>
                    </a:cubicBezTo>
                    <a:cubicBezTo>
                      <a:pt x="148" y="559"/>
                      <a:pt x="88" y="559"/>
                      <a:pt x="28" y="559"/>
                    </a:cubicBezTo>
                    <a:cubicBezTo>
                      <a:pt x="15" y="560"/>
                      <a:pt x="12" y="555"/>
                      <a:pt x="13" y="543"/>
                    </a:cubicBezTo>
                    <a:cubicBezTo>
                      <a:pt x="13" y="538"/>
                      <a:pt x="13" y="532"/>
                      <a:pt x="12" y="527"/>
                    </a:cubicBezTo>
                    <a:cubicBezTo>
                      <a:pt x="1" y="507"/>
                      <a:pt x="8" y="485"/>
                      <a:pt x="6" y="464"/>
                    </a:cubicBezTo>
                    <a:cubicBezTo>
                      <a:pt x="9" y="433"/>
                      <a:pt x="0" y="402"/>
                      <a:pt x="3" y="371"/>
                    </a:cubicBezTo>
                    <a:cubicBezTo>
                      <a:pt x="3" y="366"/>
                      <a:pt x="3" y="362"/>
                      <a:pt x="5" y="357"/>
                    </a:cubicBezTo>
                    <a:cubicBezTo>
                      <a:pt x="8" y="353"/>
                      <a:pt x="13" y="354"/>
                      <a:pt x="17" y="354"/>
                    </a:cubicBezTo>
                    <a:cubicBezTo>
                      <a:pt x="27" y="357"/>
                      <a:pt x="32" y="367"/>
                      <a:pt x="39" y="374"/>
                    </a:cubicBezTo>
                    <a:cubicBezTo>
                      <a:pt x="48" y="414"/>
                      <a:pt x="78" y="442"/>
                      <a:pt x="101" y="474"/>
                    </a:cubicBezTo>
                    <a:cubicBezTo>
                      <a:pt x="105" y="478"/>
                      <a:pt x="108" y="483"/>
                      <a:pt x="112" y="486"/>
                    </a:cubicBezTo>
                    <a:cubicBezTo>
                      <a:pt x="124" y="492"/>
                      <a:pt x="138" y="497"/>
                      <a:pt x="149" y="487"/>
                    </a:cubicBezTo>
                    <a:cubicBezTo>
                      <a:pt x="161" y="477"/>
                      <a:pt x="161" y="464"/>
                      <a:pt x="155" y="451"/>
                    </a:cubicBezTo>
                    <a:cubicBezTo>
                      <a:pt x="149" y="439"/>
                      <a:pt x="142" y="429"/>
                      <a:pt x="135" y="418"/>
                    </a:cubicBezTo>
                    <a:cubicBezTo>
                      <a:pt x="132" y="415"/>
                      <a:pt x="129" y="410"/>
                      <a:pt x="131" y="406"/>
                    </a:cubicBezTo>
                    <a:cubicBezTo>
                      <a:pt x="134" y="400"/>
                      <a:pt x="139" y="403"/>
                      <a:pt x="144" y="404"/>
                    </a:cubicBezTo>
                    <a:cubicBezTo>
                      <a:pt x="146" y="404"/>
                      <a:pt x="149" y="405"/>
                      <a:pt x="151" y="405"/>
                    </a:cubicBezTo>
                    <a:cubicBezTo>
                      <a:pt x="155" y="405"/>
                      <a:pt x="159" y="406"/>
                      <a:pt x="161" y="403"/>
                    </a:cubicBezTo>
                    <a:cubicBezTo>
                      <a:pt x="164" y="398"/>
                      <a:pt x="160" y="396"/>
                      <a:pt x="157" y="393"/>
                    </a:cubicBezTo>
                    <a:cubicBezTo>
                      <a:pt x="145" y="383"/>
                      <a:pt x="130" y="378"/>
                      <a:pt x="118" y="369"/>
                    </a:cubicBezTo>
                    <a:cubicBezTo>
                      <a:pt x="105" y="361"/>
                      <a:pt x="90" y="356"/>
                      <a:pt x="81" y="342"/>
                    </a:cubicBezTo>
                    <a:cubicBezTo>
                      <a:pt x="76" y="331"/>
                      <a:pt x="67" y="320"/>
                      <a:pt x="67" y="306"/>
                    </a:cubicBezTo>
                    <a:cubicBezTo>
                      <a:pt x="65" y="218"/>
                      <a:pt x="60" y="129"/>
                      <a:pt x="72" y="40"/>
                    </a:cubicBezTo>
                    <a:cubicBezTo>
                      <a:pt x="72" y="37"/>
                      <a:pt x="74" y="34"/>
                      <a:pt x="74" y="31"/>
                    </a:cubicBezTo>
                    <a:cubicBezTo>
                      <a:pt x="78" y="7"/>
                      <a:pt x="79" y="6"/>
                      <a:pt x="103" y="6"/>
                    </a:cubicBezTo>
                    <a:cubicBezTo>
                      <a:pt x="118" y="5"/>
                      <a:pt x="132" y="0"/>
                      <a:pt x="147" y="4"/>
                    </a:cubicBezTo>
                    <a:cubicBezTo>
                      <a:pt x="157" y="8"/>
                      <a:pt x="157" y="17"/>
                      <a:pt x="159" y="25"/>
                    </a:cubicBezTo>
                    <a:cubicBezTo>
                      <a:pt x="179" y="117"/>
                      <a:pt x="194" y="210"/>
                      <a:pt x="202" y="305"/>
                    </a:cubicBezTo>
                    <a:cubicBezTo>
                      <a:pt x="203" y="308"/>
                      <a:pt x="203" y="311"/>
                      <a:pt x="203" y="314"/>
                    </a:cubicBezTo>
                    <a:cubicBezTo>
                      <a:pt x="203" y="333"/>
                      <a:pt x="210" y="346"/>
                      <a:pt x="229" y="351"/>
                    </a:cubicBezTo>
                    <a:close/>
                  </a:path>
                </a:pathLst>
              </a:custGeom>
              <a:solidFill>
                <a:srgbClr val="FFE8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CB21F500-8F85-65FE-E702-748E23943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540"/>
                <a:ext cx="506" cy="527"/>
              </a:xfrm>
              <a:custGeom>
                <a:avLst/>
                <a:gdLst>
                  <a:gd name="T0" fmla="*/ 63 w 336"/>
                  <a:gd name="T1" fmla="*/ 1 h 349"/>
                  <a:gd name="T2" fmla="*/ 83 w 336"/>
                  <a:gd name="T3" fmla="*/ 29 h 349"/>
                  <a:gd name="T4" fmla="*/ 99 w 336"/>
                  <a:gd name="T5" fmla="*/ 52 h 349"/>
                  <a:gd name="T6" fmla="*/ 114 w 336"/>
                  <a:gd name="T7" fmla="*/ 111 h 349"/>
                  <a:gd name="T8" fmla="*/ 119 w 336"/>
                  <a:gd name="T9" fmla="*/ 124 h 349"/>
                  <a:gd name="T10" fmla="*/ 132 w 336"/>
                  <a:gd name="T11" fmla="*/ 116 h 349"/>
                  <a:gd name="T12" fmla="*/ 156 w 336"/>
                  <a:gd name="T13" fmla="*/ 93 h 349"/>
                  <a:gd name="T14" fmla="*/ 183 w 336"/>
                  <a:gd name="T15" fmla="*/ 95 h 349"/>
                  <a:gd name="T16" fmla="*/ 223 w 336"/>
                  <a:gd name="T17" fmla="*/ 134 h 349"/>
                  <a:gd name="T18" fmla="*/ 258 w 336"/>
                  <a:gd name="T19" fmla="*/ 100 h 349"/>
                  <a:gd name="T20" fmla="*/ 306 w 336"/>
                  <a:gd name="T21" fmla="*/ 143 h 349"/>
                  <a:gd name="T22" fmla="*/ 332 w 336"/>
                  <a:gd name="T23" fmla="*/ 219 h 349"/>
                  <a:gd name="T24" fmla="*/ 330 w 336"/>
                  <a:gd name="T25" fmla="*/ 237 h 349"/>
                  <a:gd name="T26" fmla="*/ 285 w 336"/>
                  <a:gd name="T27" fmla="*/ 256 h 349"/>
                  <a:gd name="T28" fmla="*/ 263 w 336"/>
                  <a:gd name="T29" fmla="*/ 214 h 349"/>
                  <a:gd name="T30" fmla="*/ 266 w 336"/>
                  <a:gd name="T31" fmla="*/ 306 h 349"/>
                  <a:gd name="T32" fmla="*/ 224 w 336"/>
                  <a:gd name="T33" fmla="*/ 348 h 349"/>
                  <a:gd name="T34" fmla="*/ 78 w 336"/>
                  <a:gd name="T35" fmla="*/ 348 h 349"/>
                  <a:gd name="T36" fmla="*/ 60 w 336"/>
                  <a:gd name="T37" fmla="*/ 330 h 349"/>
                  <a:gd name="T38" fmla="*/ 70 w 336"/>
                  <a:gd name="T39" fmla="*/ 201 h 349"/>
                  <a:gd name="T40" fmla="*/ 78 w 336"/>
                  <a:gd name="T41" fmla="*/ 190 h 349"/>
                  <a:gd name="T42" fmla="*/ 82 w 336"/>
                  <a:gd name="T43" fmla="*/ 134 h 349"/>
                  <a:gd name="T44" fmla="*/ 39 w 336"/>
                  <a:gd name="T45" fmla="*/ 103 h 349"/>
                  <a:gd name="T46" fmla="*/ 24 w 336"/>
                  <a:gd name="T47" fmla="*/ 94 h 349"/>
                  <a:gd name="T48" fmla="*/ 9 w 336"/>
                  <a:gd name="T49" fmla="*/ 56 h 349"/>
                  <a:gd name="T50" fmla="*/ 4 w 336"/>
                  <a:gd name="T51" fmla="*/ 29 h 349"/>
                  <a:gd name="T52" fmla="*/ 7 w 336"/>
                  <a:gd name="T53" fmla="*/ 25 h 349"/>
                  <a:gd name="T54" fmla="*/ 54 w 336"/>
                  <a:gd name="T55" fmla="*/ 1 h 349"/>
                  <a:gd name="T56" fmla="*/ 63 w 336"/>
                  <a:gd name="T57" fmla="*/ 1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6" h="349">
                    <a:moveTo>
                      <a:pt x="63" y="1"/>
                    </a:moveTo>
                    <a:cubicBezTo>
                      <a:pt x="73" y="7"/>
                      <a:pt x="74" y="21"/>
                      <a:pt x="83" y="29"/>
                    </a:cubicBezTo>
                    <a:cubicBezTo>
                      <a:pt x="88" y="37"/>
                      <a:pt x="96" y="43"/>
                      <a:pt x="99" y="52"/>
                    </a:cubicBezTo>
                    <a:cubicBezTo>
                      <a:pt x="109" y="71"/>
                      <a:pt x="111" y="91"/>
                      <a:pt x="114" y="111"/>
                    </a:cubicBezTo>
                    <a:cubicBezTo>
                      <a:pt x="115" y="116"/>
                      <a:pt x="114" y="122"/>
                      <a:pt x="119" y="124"/>
                    </a:cubicBezTo>
                    <a:cubicBezTo>
                      <a:pt x="125" y="126"/>
                      <a:pt x="128" y="120"/>
                      <a:pt x="132" y="116"/>
                    </a:cubicBezTo>
                    <a:cubicBezTo>
                      <a:pt x="139" y="108"/>
                      <a:pt x="147" y="100"/>
                      <a:pt x="156" y="93"/>
                    </a:cubicBezTo>
                    <a:cubicBezTo>
                      <a:pt x="166" y="85"/>
                      <a:pt x="174" y="85"/>
                      <a:pt x="183" y="95"/>
                    </a:cubicBezTo>
                    <a:cubicBezTo>
                      <a:pt x="195" y="109"/>
                      <a:pt x="207" y="123"/>
                      <a:pt x="223" y="134"/>
                    </a:cubicBezTo>
                    <a:cubicBezTo>
                      <a:pt x="234" y="121"/>
                      <a:pt x="226" y="89"/>
                      <a:pt x="258" y="100"/>
                    </a:cubicBezTo>
                    <a:cubicBezTo>
                      <a:pt x="282" y="105"/>
                      <a:pt x="297" y="120"/>
                      <a:pt x="306" y="143"/>
                    </a:cubicBezTo>
                    <a:cubicBezTo>
                      <a:pt x="316" y="168"/>
                      <a:pt x="325" y="193"/>
                      <a:pt x="332" y="219"/>
                    </a:cubicBezTo>
                    <a:cubicBezTo>
                      <a:pt x="334" y="226"/>
                      <a:pt x="336" y="232"/>
                      <a:pt x="330" y="237"/>
                    </a:cubicBezTo>
                    <a:cubicBezTo>
                      <a:pt x="317" y="249"/>
                      <a:pt x="302" y="254"/>
                      <a:pt x="285" y="256"/>
                    </a:cubicBezTo>
                    <a:cubicBezTo>
                      <a:pt x="273" y="245"/>
                      <a:pt x="275" y="227"/>
                      <a:pt x="263" y="214"/>
                    </a:cubicBezTo>
                    <a:cubicBezTo>
                      <a:pt x="259" y="246"/>
                      <a:pt x="266" y="276"/>
                      <a:pt x="266" y="306"/>
                    </a:cubicBezTo>
                    <a:cubicBezTo>
                      <a:pt x="266" y="348"/>
                      <a:pt x="267" y="348"/>
                      <a:pt x="224" y="348"/>
                    </a:cubicBezTo>
                    <a:cubicBezTo>
                      <a:pt x="175" y="348"/>
                      <a:pt x="127" y="348"/>
                      <a:pt x="78" y="348"/>
                    </a:cubicBezTo>
                    <a:cubicBezTo>
                      <a:pt x="65" y="349"/>
                      <a:pt x="58" y="348"/>
                      <a:pt x="60" y="330"/>
                    </a:cubicBezTo>
                    <a:cubicBezTo>
                      <a:pt x="66" y="287"/>
                      <a:pt x="67" y="244"/>
                      <a:pt x="70" y="201"/>
                    </a:cubicBezTo>
                    <a:cubicBezTo>
                      <a:pt x="70" y="196"/>
                      <a:pt x="75" y="193"/>
                      <a:pt x="78" y="190"/>
                    </a:cubicBezTo>
                    <a:cubicBezTo>
                      <a:pt x="96" y="172"/>
                      <a:pt x="98" y="154"/>
                      <a:pt x="82" y="134"/>
                    </a:cubicBezTo>
                    <a:cubicBezTo>
                      <a:pt x="71" y="120"/>
                      <a:pt x="56" y="110"/>
                      <a:pt x="39" y="103"/>
                    </a:cubicBezTo>
                    <a:cubicBezTo>
                      <a:pt x="34" y="101"/>
                      <a:pt x="27" y="100"/>
                      <a:pt x="24" y="94"/>
                    </a:cubicBezTo>
                    <a:cubicBezTo>
                      <a:pt x="22" y="80"/>
                      <a:pt x="14" y="68"/>
                      <a:pt x="9" y="56"/>
                    </a:cubicBezTo>
                    <a:cubicBezTo>
                      <a:pt x="5" y="47"/>
                      <a:pt x="0" y="39"/>
                      <a:pt x="4" y="29"/>
                    </a:cubicBezTo>
                    <a:cubicBezTo>
                      <a:pt x="5" y="28"/>
                      <a:pt x="6" y="26"/>
                      <a:pt x="7" y="25"/>
                    </a:cubicBezTo>
                    <a:cubicBezTo>
                      <a:pt x="23" y="18"/>
                      <a:pt x="38" y="8"/>
                      <a:pt x="54" y="1"/>
                    </a:cubicBezTo>
                    <a:cubicBezTo>
                      <a:pt x="57" y="0"/>
                      <a:pt x="60" y="0"/>
                      <a:pt x="63" y="1"/>
                    </a:cubicBezTo>
                    <a:close/>
                  </a:path>
                </a:pathLst>
              </a:custGeom>
              <a:solidFill>
                <a:srgbClr val="78B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2" name="Freeform 11">
                <a:extLst>
                  <a:ext uri="{FF2B5EF4-FFF2-40B4-BE49-F238E27FC236}">
                    <a16:creationId xmlns:a16="http://schemas.microsoft.com/office/drawing/2014/main" id="{2E9D1049-EC12-FC37-5AD3-81446516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760"/>
                <a:ext cx="482" cy="308"/>
              </a:xfrm>
              <a:custGeom>
                <a:avLst/>
                <a:gdLst>
                  <a:gd name="T0" fmla="*/ 306 w 320"/>
                  <a:gd name="T1" fmla="*/ 190 h 204"/>
                  <a:gd name="T2" fmla="*/ 301 w 320"/>
                  <a:gd name="T3" fmla="*/ 203 h 204"/>
                  <a:gd name="T4" fmla="*/ 38 w 320"/>
                  <a:gd name="T5" fmla="*/ 202 h 204"/>
                  <a:gd name="T6" fmla="*/ 9 w 320"/>
                  <a:gd name="T7" fmla="*/ 175 h 204"/>
                  <a:gd name="T8" fmla="*/ 1 w 320"/>
                  <a:gd name="T9" fmla="*/ 10 h 204"/>
                  <a:gd name="T10" fmla="*/ 3 w 320"/>
                  <a:gd name="T11" fmla="*/ 4 h 204"/>
                  <a:gd name="T12" fmla="*/ 23 w 320"/>
                  <a:gd name="T13" fmla="*/ 1 h 204"/>
                  <a:gd name="T14" fmla="*/ 293 w 320"/>
                  <a:gd name="T15" fmla="*/ 1 h 204"/>
                  <a:gd name="T16" fmla="*/ 311 w 320"/>
                  <a:gd name="T17" fmla="*/ 3 h 204"/>
                  <a:gd name="T18" fmla="*/ 316 w 320"/>
                  <a:gd name="T19" fmla="*/ 8 h 204"/>
                  <a:gd name="T20" fmla="*/ 317 w 320"/>
                  <a:gd name="T21" fmla="*/ 43 h 204"/>
                  <a:gd name="T22" fmla="*/ 315 w 320"/>
                  <a:gd name="T23" fmla="*/ 102 h 204"/>
                  <a:gd name="T24" fmla="*/ 306 w 320"/>
                  <a:gd name="T25" fmla="*/ 19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" h="204">
                    <a:moveTo>
                      <a:pt x="306" y="190"/>
                    </a:moveTo>
                    <a:cubicBezTo>
                      <a:pt x="304" y="194"/>
                      <a:pt x="306" y="200"/>
                      <a:pt x="301" y="203"/>
                    </a:cubicBezTo>
                    <a:cubicBezTo>
                      <a:pt x="213" y="203"/>
                      <a:pt x="126" y="202"/>
                      <a:pt x="38" y="202"/>
                    </a:cubicBezTo>
                    <a:cubicBezTo>
                      <a:pt x="4" y="202"/>
                      <a:pt x="11" y="204"/>
                      <a:pt x="9" y="175"/>
                    </a:cubicBezTo>
                    <a:cubicBezTo>
                      <a:pt x="7" y="120"/>
                      <a:pt x="4" y="65"/>
                      <a:pt x="1" y="10"/>
                    </a:cubicBezTo>
                    <a:cubicBezTo>
                      <a:pt x="0" y="7"/>
                      <a:pt x="1" y="5"/>
                      <a:pt x="3" y="4"/>
                    </a:cubicBezTo>
                    <a:cubicBezTo>
                      <a:pt x="9" y="0"/>
                      <a:pt x="16" y="1"/>
                      <a:pt x="23" y="1"/>
                    </a:cubicBezTo>
                    <a:cubicBezTo>
                      <a:pt x="113" y="1"/>
                      <a:pt x="203" y="1"/>
                      <a:pt x="293" y="1"/>
                    </a:cubicBezTo>
                    <a:cubicBezTo>
                      <a:pt x="299" y="1"/>
                      <a:pt x="305" y="1"/>
                      <a:pt x="311" y="3"/>
                    </a:cubicBezTo>
                    <a:cubicBezTo>
                      <a:pt x="313" y="4"/>
                      <a:pt x="315" y="6"/>
                      <a:pt x="316" y="8"/>
                    </a:cubicBezTo>
                    <a:cubicBezTo>
                      <a:pt x="320" y="20"/>
                      <a:pt x="319" y="31"/>
                      <a:pt x="317" y="43"/>
                    </a:cubicBezTo>
                    <a:cubicBezTo>
                      <a:pt x="312" y="62"/>
                      <a:pt x="314" y="82"/>
                      <a:pt x="315" y="102"/>
                    </a:cubicBezTo>
                    <a:cubicBezTo>
                      <a:pt x="317" y="132"/>
                      <a:pt x="311" y="161"/>
                      <a:pt x="306" y="190"/>
                    </a:cubicBezTo>
                    <a:close/>
                  </a:path>
                </a:pathLst>
              </a:custGeom>
              <a:solidFill>
                <a:srgbClr val="E3C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3" name="Freeform 12">
                <a:extLst>
                  <a:ext uri="{FF2B5EF4-FFF2-40B4-BE49-F238E27FC236}">
                    <a16:creationId xmlns:a16="http://schemas.microsoft.com/office/drawing/2014/main" id="{7E18937D-D8EA-0F12-A6CA-CF7782CB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1428"/>
                <a:ext cx="346" cy="1335"/>
              </a:xfrm>
              <a:custGeom>
                <a:avLst/>
                <a:gdLst>
                  <a:gd name="T0" fmla="*/ 92 w 229"/>
                  <a:gd name="T1" fmla="*/ 876 h 884"/>
                  <a:gd name="T2" fmla="*/ 62 w 229"/>
                  <a:gd name="T3" fmla="*/ 852 h 884"/>
                  <a:gd name="T4" fmla="*/ 15 w 229"/>
                  <a:gd name="T5" fmla="*/ 543 h 884"/>
                  <a:gd name="T6" fmla="*/ 12 w 229"/>
                  <a:gd name="T7" fmla="*/ 532 h 884"/>
                  <a:gd name="T8" fmla="*/ 15 w 229"/>
                  <a:gd name="T9" fmla="*/ 492 h 884"/>
                  <a:gd name="T10" fmla="*/ 31 w 229"/>
                  <a:gd name="T11" fmla="*/ 467 h 884"/>
                  <a:gd name="T12" fmla="*/ 48 w 229"/>
                  <a:gd name="T13" fmla="*/ 415 h 884"/>
                  <a:gd name="T14" fmla="*/ 83 w 229"/>
                  <a:gd name="T15" fmla="*/ 307 h 884"/>
                  <a:gd name="T16" fmla="*/ 111 w 229"/>
                  <a:gd name="T17" fmla="*/ 211 h 884"/>
                  <a:gd name="T18" fmla="*/ 143 w 229"/>
                  <a:gd name="T19" fmla="*/ 66 h 884"/>
                  <a:gd name="T20" fmla="*/ 152 w 229"/>
                  <a:gd name="T21" fmla="*/ 49 h 884"/>
                  <a:gd name="T22" fmla="*/ 162 w 229"/>
                  <a:gd name="T23" fmla="*/ 14 h 884"/>
                  <a:gd name="T24" fmla="*/ 175 w 229"/>
                  <a:gd name="T25" fmla="*/ 4 h 884"/>
                  <a:gd name="T26" fmla="*/ 219 w 229"/>
                  <a:gd name="T27" fmla="*/ 15 h 884"/>
                  <a:gd name="T28" fmla="*/ 224 w 229"/>
                  <a:gd name="T29" fmla="*/ 32 h 884"/>
                  <a:gd name="T30" fmla="*/ 208 w 229"/>
                  <a:gd name="T31" fmla="*/ 92 h 884"/>
                  <a:gd name="T32" fmla="*/ 205 w 229"/>
                  <a:gd name="T33" fmla="*/ 122 h 884"/>
                  <a:gd name="T34" fmla="*/ 181 w 229"/>
                  <a:gd name="T35" fmla="*/ 210 h 884"/>
                  <a:gd name="T36" fmla="*/ 172 w 229"/>
                  <a:gd name="T37" fmla="*/ 225 h 884"/>
                  <a:gd name="T38" fmla="*/ 143 w 229"/>
                  <a:gd name="T39" fmla="*/ 332 h 884"/>
                  <a:gd name="T40" fmla="*/ 128 w 229"/>
                  <a:gd name="T41" fmla="*/ 406 h 884"/>
                  <a:gd name="T42" fmla="*/ 107 w 229"/>
                  <a:gd name="T43" fmla="*/ 485 h 884"/>
                  <a:gd name="T44" fmla="*/ 94 w 229"/>
                  <a:gd name="T45" fmla="*/ 533 h 884"/>
                  <a:gd name="T46" fmla="*/ 94 w 229"/>
                  <a:gd name="T47" fmla="*/ 556 h 884"/>
                  <a:gd name="T48" fmla="*/ 104 w 229"/>
                  <a:gd name="T49" fmla="*/ 653 h 884"/>
                  <a:gd name="T50" fmla="*/ 124 w 229"/>
                  <a:gd name="T51" fmla="*/ 766 h 884"/>
                  <a:gd name="T52" fmla="*/ 143 w 229"/>
                  <a:gd name="T53" fmla="*/ 820 h 884"/>
                  <a:gd name="T54" fmla="*/ 120 w 229"/>
                  <a:gd name="T55" fmla="*/ 867 h 884"/>
                  <a:gd name="T56" fmla="*/ 92 w 229"/>
                  <a:gd name="T57" fmla="*/ 876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9" h="884">
                    <a:moveTo>
                      <a:pt x="92" y="876"/>
                    </a:moveTo>
                    <a:cubicBezTo>
                      <a:pt x="64" y="876"/>
                      <a:pt x="65" y="884"/>
                      <a:pt x="62" y="852"/>
                    </a:cubicBezTo>
                    <a:cubicBezTo>
                      <a:pt x="52" y="748"/>
                      <a:pt x="37" y="645"/>
                      <a:pt x="15" y="543"/>
                    </a:cubicBezTo>
                    <a:cubicBezTo>
                      <a:pt x="14" y="540"/>
                      <a:pt x="13" y="536"/>
                      <a:pt x="12" y="532"/>
                    </a:cubicBezTo>
                    <a:cubicBezTo>
                      <a:pt x="0" y="518"/>
                      <a:pt x="2" y="504"/>
                      <a:pt x="15" y="492"/>
                    </a:cubicBezTo>
                    <a:cubicBezTo>
                      <a:pt x="22" y="485"/>
                      <a:pt x="28" y="477"/>
                      <a:pt x="31" y="467"/>
                    </a:cubicBezTo>
                    <a:cubicBezTo>
                      <a:pt x="37" y="450"/>
                      <a:pt x="43" y="433"/>
                      <a:pt x="48" y="415"/>
                    </a:cubicBezTo>
                    <a:cubicBezTo>
                      <a:pt x="60" y="380"/>
                      <a:pt x="72" y="343"/>
                      <a:pt x="83" y="307"/>
                    </a:cubicBezTo>
                    <a:cubicBezTo>
                      <a:pt x="93" y="275"/>
                      <a:pt x="103" y="244"/>
                      <a:pt x="111" y="211"/>
                    </a:cubicBezTo>
                    <a:cubicBezTo>
                      <a:pt x="122" y="163"/>
                      <a:pt x="135" y="115"/>
                      <a:pt x="143" y="66"/>
                    </a:cubicBezTo>
                    <a:cubicBezTo>
                      <a:pt x="145" y="60"/>
                      <a:pt x="146" y="54"/>
                      <a:pt x="152" y="49"/>
                    </a:cubicBezTo>
                    <a:cubicBezTo>
                      <a:pt x="160" y="39"/>
                      <a:pt x="159" y="26"/>
                      <a:pt x="162" y="14"/>
                    </a:cubicBezTo>
                    <a:cubicBezTo>
                      <a:pt x="164" y="5"/>
                      <a:pt x="167" y="3"/>
                      <a:pt x="175" y="4"/>
                    </a:cubicBezTo>
                    <a:cubicBezTo>
                      <a:pt x="191" y="0"/>
                      <a:pt x="205" y="6"/>
                      <a:pt x="219" y="15"/>
                    </a:cubicBezTo>
                    <a:cubicBezTo>
                      <a:pt x="229" y="18"/>
                      <a:pt x="226" y="25"/>
                      <a:pt x="224" y="32"/>
                    </a:cubicBezTo>
                    <a:cubicBezTo>
                      <a:pt x="219" y="52"/>
                      <a:pt x="213" y="72"/>
                      <a:pt x="208" y="92"/>
                    </a:cubicBezTo>
                    <a:cubicBezTo>
                      <a:pt x="211" y="102"/>
                      <a:pt x="208" y="112"/>
                      <a:pt x="205" y="122"/>
                    </a:cubicBezTo>
                    <a:cubicBezTo>
                      <a:pt x="197" y="151"/>
                      <a:pt x="188" y="180"/>
                      <a:pt x="181" y="210"/>
                    </a:cubicBezTo>
                    <a:cubicBezTo>
                      <a:pt x="179" y="216"/>
                      <a:pt x="176" y="221"/>
                      <a:pt x="172" y="225"/>
                    </a:cubicBezTo>
                    <a:cubicBezTo>
                      <a:pt x="161" y="261"/>
                      <a:pt x="151" y="296"/>
                      <a:pt x="143" y="332"/>
                    </a:cubicBezTo>
                    <a:cubicBezTo>
                      <a:pt x="143" y="358"/>
                      <a:pt x="135" y="382"/>
                      <a:pt x="128" y="406"/>
                    </a:cubicBezTo>
                    <a:cubicBezTo>
                      <a:pt x="120" y="432"/>
                      <a:pt x="114" y="458"/>
                      <a:pt x="107" y="485"/>
                    </a:cubicBezTo>
                    <a:cubicBezTo>
                      <a:pt x="102" y="500"/>
                      <a:pt x="99" y="517"/>
                      <a:pt x="94" y="533"/>
                    </a:cubicBezTo>
                    <a:cubicBezTo>
                      <a:pt x="92" y="540"/>
                      <a:pt x="90" y="549"/>
                      <a:pt x="94" y="556"/>
                    </a:cubicBezTo>
                    <a:cubicBezTo>
                      <a:pt x="111" y="587"/>
                      <a:pt x="111" y="620"/>
                      <a:pt x="104" y="653"/>
                    </a:cubicBezTo>
                    <a:cubicBezTo>
                      <a:pt x="96" y="694"/>
                      <a:pt x="109" y="730"/>
                      <a:pt x="124" y="766"/>
                    </a:cubicBezTo>
                    <a:cubicBezTo>
                      <a:pt x="132" y="784"/>
                      <a:pt x="141" y="801"/>
                      <a:pt x="143" y="820"/>
                    </a:cubicBezTo>
                    <a:cubicBezTo>
                      <a:pt x="155" y="851"/>
                      <a:pt x="152" y="856"/>
                      <a:pt x="120" y="867"/>
                    </a:cubicBezTo>
                    <a:cubicBezTo>
                      <a:pt x="111" y="871"/>
                      <a:pt x="101" y="873"/>
                      <a:pt x="92" y="876"/>
                    </a:cubicBezTo>
                    <a:close/>
                  </a:path>
                </a:pathLst>
              </a:custGeom>
              <a:solidFill>
                <a:srgbClr val="9B4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5" name="Freeform 13">
                <a:extLst>
                  <a:ext uri="{FF2B5EF4-FFF2-40B4-BE49-F238E27FC236}">
                    <a16:creationId xmlns:a16="http://schemas.microsoft.com/office/drawing/2014/main" id="{1563B8F3-70C6-1E09-E14B-F694C3851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63"/>
                <a:ext cx="469" cy="304"/>
              </a:xfrm>
              <a:custGeom>
                <a:avLst/>
                <a:gdLst>
                  <a:gd name="T0" fmla="*/ 308 w 311"/>
                  <a:gd name="T1" fmla="*/ 39 h 201"/>
                  <a:gd name="T2" fmla="*/ 302 w 311"/>
                  <a:gd name="T3" fmla="*/ 185 h 201"/>
                  <a:gd name="T4" fmla="*/ 286 w 311"/>
                  <a:gd name="T5" fmla="*/ 200 h 201"/>
                  <a:gd name="T6" fmla="*/ 24 w 311"/>
                  <a:gd name="T7" fmla="*/ 200 h 201"/>
                  <a:gd name="T8" fmla="*/ 10 w 311"/>
                  <a:gd name="T9" fmla="*/ 190 h 201"/>
                  <a:gd name="T10" fmla="*/ 0 w 311"/>
                  <a:gd name="T11" fmla="*/ 9 h 201"/>
                  <a:gd name="T12" fmla="*/ 28 w 311"/>
                  <a:gd name="T13" fmla="*/ 3 h 201"/>
                  <a:gd name="T14" fmla="*/ 274 w 311"/>
                  <a:gd name="T15" fmla="*/ 3 h 201"/>
                  <a:gd name="T16" fmla="*/ 308 w 311"/>
                  <a:gd name="T17" fmla="*/ 3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201">
                    <a:moveTo>
                      <a:pt x="308" y="39"/>
                    </a:moveTo>
                    <a:cubicBezTo>
                      <a:pt x="306" y="88"/>
                      <a:pt x="304" y="136"/>
                      <a:pt x="302" y="185"/>
                    </a:cubicBezTo>
                    <a:cubicBezTo>
                      <a:pt x="302" y="197"/>
                      <a:pt x="298" y="201"/>
                      <a:pt x="286" y="200"/>
                    </a:cubicBezTo>
                    <a:cubicBezTo>
                      <a:pt x="199" y="200"/>
                      <a:pt x="112" y="200"/>
                      <a:pt x="24" y="200"/>
                    </a:cubicBezTo>
                    <a:cubicBezTo>
                      <a:pt x="17" y="200"/>
                      <a:pt x="10" y="201"/>
                      <a:pt x="10" y="190"/>
                    </a:cubicBezTo>
                    <a:cubicBezTo>
                      <a:pt x="7" y="129"/>
                      <a:pt x="0" y="69"/>
                      <a:pt x="0" y="9"/>
                    </a:cubicBezTo>
                    <a:cubicBezTo>
                      <a:pt x="8" y="0"/>
                      <a:pt x="19" y="3"/>
                      <a:pt x="28" y="3"/>
                    </a:cubicBezTo>
                    <a:cubicBezTo>
                      <a:pt x="110" y="2"/>
                      <a:pt x="192" y="3"/>
                      <a:pt x="274" y="3"/>
                    </a:cubicBezTo>
                    <a:cubicBezTo>
                      <a:pt x="311" y="3"/>
                      <a:pt x="311" y="3"/>
                      <a:pt x="308" y="39"/>
                    </a:cubicBezTo>
                    <a:close/>
                  </a:path>
                </a:pathLst>
              </a:custGeom>
              <a:solidFill>
                <a:srgbClr val="A85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6" name="Freeform 14">
                <a:extLst>
                  <a:ext uri="{FF2B5EF4-FFF2-40B4-BE49-F238E27FC236}">
                    <a16:creationId xmlns:a16="http://schemas.microsoft.com/office/drawing/2014/main" id="{292D6334-D422-64BF-68FE-5401296F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251"/>
                <a:ext cx="677" cy="819"/>
              </a:xfrm>
              <a:custGeom>
                <a:avLst/>
                <a:gdLst>
                  <a:gd name="T0" fmla="*/ 32 w 449"/>
                  <a:gd name="T1" fmla="*/ 539 h 542"/>
                  <a:gd name="T2" fmla="*/ 44 w 449"/>
                  <a:gd name="T3" fmla="*/ 432 h 542"/>
                  <a:gd name="T4" fmla="*/ 70 w 449"/>
                  <a:gd name="T5" fmla="*/ 402 h 542"/>
                  <a:gd name="T6" fmla="*/ 78 w 449"/>
                  <a:gd name="T7" fmla="*/ 376 h 542"/>
                  <a:gd name="T8" fmla="*/ 85 w 449"/>
                  <a:gd name="T9" fmla="*/ 294 h 542"/>
                  <a:gd name="T10" fmla="*/ 229 w 449"/>
                  <a:gd name="T11" fmla="*/ 270 h 542"/>
                  <a:gd name="T12" fmla="*/ 216 w 449"/>
                  <a:gd name="T13" fmla="*/ 302 h 542"/>
                  <a:gd name="T14" fmla="*/ 212 w 449"/>
                  <a:gd name="T15" fmla="*/ 303 h 542"/>
                  <a:gd name="T16" fmla="*/ 242 w 449"/>
                  <a:gd name="T17" fmla="*/ 274 h 542"/>
                  <a:gd name="T18" fmla="*/ 321 w 449"/>
                  <a:gd name="T19" fmla="*/ 138 h 542"/>
                  <a:gd name="T20" fmla="*/ 346 w 449"/>
                  <a:gd name="T21" fmla="*/ 135 h 542"/>
                  <a:gd name="T22" fmla="*/ 375 w 449"/>
                  <a:gd name="T23" fmla="*/ 127 h 542"/>
                  <a:gd name="T24" fmla="*/ 343 w 449"/>
                  <a:gd name="T25" fmla="*/ 99 h 542"/>
                  <a:gd name="T26" fmla="*/ 397 w 449"/>
                  <a:gd name="T27" fmla="*/ 1 h 542"/>
                  <a:gd name="T28" fmla="*/ 438 w 449"/>
                  <a:gd name="T29" fmla="*/ 21 h 542"/>
                  <a:gd name="T30" fmla="*/ 418 w 449"/>
                  <a:gd name="T31" fmla="*/ 54 h 542"/>
                  <a:gd name="T32" fmla="*/ 386 w 449"/>
                  <a:gd name="T33" fmla="*/ 61 h 542"/>
                  <a:gd name="T34" fmla="*/ 422 w 449"/>
                  <a:gd name="T35" fmla="*/ 75 h 542"/>
                  <a:gd name="T36" fmla="*/ 345 w 449"/>
                  <a:gd name="T37" fmla="*/ 229 h 542"/>
                  <a:gd name="T38" fmla="*/ 326 w 449"/>
                  <a:gd name="T39" fmla="*/ 224 h 542"/>
                  <a:gd name="T40" fmla="*/ 295 w 449"/>
                  <a:gd name="T41" fmla="*/ 231 h 542"/>
                  <a:gd name="T42" fmla="*/ 326 w 449"/>
                  <a:gd name="T43" fmla="*/ 257 h 542"/>
                  <a:gd name="T44" fmla="*/ 297 w 449"/>
                  <a:gd name="T45" fmla="*/ 290 h 542"/>
                  <a:gd name="T46" fmla="*/ 237 w 449"/>
                  <a:gd name="T47" fmla="*/ 377 h 542"/>
                  <a:gd name="T48" fmla="*/ 219 w 449"/>
                  <a:gd name="T49" fmla="*/ 394 h 542"/>
                  <a:gd name="T50" fmla="*/ 227 w 449"/>
                  <a:gd name="T51" fmla="*/ 423 h 542"/>
                  <a:gd name="T52" fmla="*/ 245 w 449"/>
                  <a:gd name="T53" fmla="*/ 393 h 542"/>
                  <a:gd name="T54" fmla="*/ 272 w 449"/>
                  <a:gd name="T55" fmla="*/ 459 h 542"/>
                  <a:gd name="T56" fmla="*/ 275 w 449"/>
                  <a:gd name="T57" fmla="*/ 539 h 542"/>
                  <a:gd name="T58" fmla="*/ 96 w 449"/>
                  <a:gd name="T59" fmla="*/ 520 h 542"/>
                  <a:gd name="T60" fmla="*/ 80 w 449"/>
                  <a:gd name="T61" fmla="*/ 484 h 542"/>
                  <a:gd name="T62" fmla="*/ 39 w 449"/>
                  <a:gd name="T63" fmla="*/ 485 h 542"/>
                  <a:gd name="T64" fmla="*/ 67 w 449"/>
                  <a:gd name="T65" fmla="*/ 515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9" h="542">
                    <a:moveTo>
                      <a:pt x="67" y="515"/>
                    </a:moveTo>
                    <a:cubicBezTo>
                      <a:pt x="64" y="535"/>
                      <a:pt x="52" y="542"/>
                      <a:pt x="32" y="539"/>
                    </a:cubicBezTo>
                    <a:cubicBezTo>
                      <a:pt x="23" y="538"/>
                      <a:pt x="13" y="539"/>
                      <a:pt x="0" y="539"/>
                    </a:cubicBezTo>
                    <a:cubicBezTo>
                      <a:pt x="15" y="502"/>
                      <a:pt x="29" y="467"/>
                      <a:pt x="44" y="432"/>
                    </a:cubicBezTo>
                    <a:cubicBezTo>
                      <a:pt x="45" y="422"/>
                      <a:pt x="46" y="413"/>
                      <a:pt x="53" y="405"/>
                    </a:cubicBezTo>
                    <a:cubicBezTo>
                      <a:pt x="58" y="401"/>
                      <a:pt x="64" y="402"/>
                      <a:pt x="70" y="402"/>
                    </a:cubicBezTo>
                    <a:cubicBezTo>
                      <a:pt x="76" y="402"/>
                      <a:pt x="82" y="400"/>
                      <a:pt x="84" y="394"/>
                    </a:cubicBezTo>
                    <a:cubicBezTo>
                      <a:pt x="87" y="386"/>
                      <a:pt x="83" y="381"/>
                      <a:pt x="78" y="376"/>
                    </a:cubicBezTo>
                    <a:cubicBezTo>
                      <a:pt x="73" y="372"/>
                      <a:pt x="65" y="370"/>
                      <a:pt x="64" y="361"/>
                    </a:cubicBezTo>
                    <a:cubicBezTo>
                      <a:pt x="65" y="337"/>
                      <a:pt x="74" y="315"/>
                      <a:pt x="85" y="294"/>
                    </a:cubicBezTo>
                    <a:cubicBezTo>
                      <a:pt x="93" y="278"/>
                      <a:pt x="108" y="268"/>
                      <a:pt x="126" y="266"/>
                    </a:cubicBezTo>
                    <a:cubicBezTo>
                      <a:pt x="161" y="264"/>
                      <a:pt x="195" y="270"/>
                      <a:pt x="229" y="270"/>
                    </a:cubicBezTo>
                    <a:cubicBezTo>
                      <a:pt x="238" y="272"/>
                      <a:pt x="246" y="277"/>
                      <a:pt x="243" y="286"/>
                    </a:cubicBezTo>
                    <a:cubicBezTo>
                      <a:pt x="239" y="297"/>
                      <a:pt x="227" y="301"/>
                      <a:pt x="216" y="302"/>
                    </a:cubicBezTo>
                    <a:cubicBezTo>
                      <a:pt x="199" y="303"/>
                      <a:pt x="184" y="297"/>
                      <a:pt x="168" y="291"/>
                    </a:cubicBezTo>
                    <a:cubicBezTo>
                      <a:pt x="183" y="296"/>
                      <a:pt x="196" y="303"/>
                      <a:pt x="212" y="303"/>
                    </a:cubicBezTo>
                    <a:cubicBezTo>
                      <a:pt x="222" y="303"/>
                      <a:pt x="228" y="297"/>
                      <a:pt x="236" y="295"/>
                    </a:cubicBezTo>
                    <a:cubicBezTo>
                      <a:pt x="249" y="292"/>
                      <a:pt x="244" y="283"/>
                      <a:pt x="242" y="274"/>
                    </a:cubicBezTo>
                    <a:cubicBezTo>
                      <a:pt x="241" y="266"/>
                      <a:pt x="248" y="260"/>
                      <a:pt x="252" y="253"/>
                    </a:cubicBezTo>
                    <a:cubicBezTo>
                      <a:pt x="275" y="215"/>
                      <a:pt x="299" y="177"/>
                      <a:pt x="321" y="138"/>
                    </a:cubicBezTo>
                    <a:cubicBezTo>
                      <a:pt x="323" y="133"/>
                      <a:pt x="326" y="128"/>
                      <a:pt x="331" y="126"/>
                    </a:cubicBezTo>
                    <a:cubicBezTo>
                      <a:pt x="339" y="123"/>
                      <a:pt x="342" y="130"/>
                      <a:pt x="346" y="135"/>
                    </a:cubicBezTo>
                    <a:cubicBezTo>
                      <a:pt x="351" y="141"/>
                      <a:pt x="358" y="143"/>
                      <a:pt x="365" y="140"/>
                    </a:cubicBezTo>
                    <a:cubicBezTo>
                      <a:pt x="371" y="138"/>
                      <a:pt x="375" y="134"/>
                      <a:pt x="375" y="127"/>
                    </a:cubicBezTo>
                    <a:cubicBezTo>
                      <a:pt x="374" y="118"/>
                      <a:pt x="369" y="112"/>
                      <a:pt x="360" y="111"/>
                    </a:cubicBezTo>
                    <a:cubicBezTo>
                      <a:pt x="353" y="109"/>
                      <a:pt x="344" y="110"/>
                      <a:pt x="343" y="99"/>
                    </a:cubicBezTo>
                    <a:cubicBezTo>
                      <a:pt x="355" y="65"/>
                      <a:pt x="372" y="34"/>
                      <a:pt x="389" y="3"/>
                    </a:cubicBezTo>
                    <a:cubicBezTo>
                      <a:pt x="392" y="1"/>
                      <a:pt x="394" y="0"/>
                      <a:pt x="397" y="1"/>
                    </a:cubicBezTo>
                    <a:cubicBezTo>
                      <a:pt x="401" y="1"/>
                      <a:pt x="405" y="3"/>
                      <a:pt x="408" y="5"/>
                    </a:cubicBezTo>
                    <a:cubicBezTo>
                      <a:pt x="417" y="12"/>
                      <a:pt x="428" y="16"/>
                      <a:pt x="438" y="21"/>
                    </a:cubicBezTo>
                    <a:cubicBezTo>
                      <a:pt x="449" y="35"/>
                      <a:pt x="447" y="44"/>
                      <a:pt x="428" y="64"/>
                    </a:cubicBezTo>
                    <a:cubicBezTo>
                      <a:pt x="421" y="65"/>
                      <a:pt x="420" y="59"/>
                      <a:pt x="418" y="54"/>
                    </a:cubicBezTo>
                    <a:cubicBezTo>
                      <a:pt x="413" y="45"/>
                      <a:pt x="406" y="39"/>
                      <a:pt x="395" y="44"/>
                    </a:cubicBezTo>
                    <a:cubicBezTo>
                      <a:pt x="388" y="47"/>
                      <a:pt x="383" y="53"/>
                      <a:pt x="386" y="61"/>
                    </a:cubicBezTo>
                    <a:cubicBezTo>
                      <a:pt x="390" y="72"/>
                      <a:pt x="398" y="75"/>
                      <a:pt x="408" y="72"/>
                    </a:cubicBezTo>
                    <a:cubicBezTo>
                      <a:pt x="413" y="71"/>
                      <a:pt x="419" y="68"/>
                      <a:pt x="422" y="75"/>
                    </a:cubicBezTo>
                    <a:cubicBezTo>
                      <a:pt x="422" y="96"/>
                      <a:pt x="403" y="109"/>
                      <a:pt x="399" y="129"/>
                    </a:cubicBezTo>
                    <a:cubicBezTo>
                      <a:pt x="385" y="164"/>
                      <a:pt x="360" y="194"/>
                      <a:pt x="345" y="229"/>
                    </a:cubicBezTo>
                    <a:cubicBezTo>
                      <a:pt x="343" y="233"/>
                      <a:pt x="341" y="236"/>
                      <a:pt x="336" y="237"/>
                    </a:cubicBezTo>
                    <a:cubicBezTo>
                      <a:pt x="328" y="237"/>
                      <a:pt x="329" y="229"/>
                      <a:pt x="326" y="224"/>
                    </a:cubicBezTo>
                    <a:cubicBezTo>
                      <a:pt x="322" y="218"/>
                      <a:pt x="316" y="214"/>
                      <a:pt x="307" y="217"/>
                    </a:cubicBezTo>
                    <a:cubicBezTo>
                      <a:pt x="301" y="219"/>
                      <a:pt x="296" y="223"/>
                      <a:pt x="295" y="231"/>
                    </a:cubicBezTo>
                    <a:cubicBezTo>
                      <a:pt x="294" y="239"/>
                      <a:pt x="300" y="243"/>
                      <a:pt x="308" y="246"/>
                    </a:cubicBezTo>
                    <a:cubicBezTo>
                      <a:pt x="315" y="248"/>
                      <a:pt x="325" y="246"/>
                      <a:pt x="326" y="257"/>
                    </a:cubicBezTo>
                    <a:cubicBezTo>
                      <a:pt x="326" y="263"/>
                      <a:pt x="325" y="269"/>
                      <a:pt x="324" y="274"/>
                    </a:cubicBezTo>
                    <a:cubicBezTo>
                      <a:pt x="317" y="283"/>
                      <a:pt x="306" y="285"/>
                      <a:pt x="297" y="290"/>
                    </a:cubicBezTo>
                    <a:cubicBezTo>
                      <a:pt x="280" y="298"/>
                      <a:pt x="265" y="309"/>
                      <a:pt x="252" y="323"/>
                    </a:cubicBezTo>
                    <a:cubicBezTo>
                      <a:pt x="238" y="338"/>
                      <a:pt x="229" y="355"/>
                      <a:pt x="237" y="377"/>
                    </a:cubicBezTo>
                    <a:cubicBezTo>
                      <a:pt x="238" y="380"/>
                      <a:pt x="238" y="383"/>
                      <a:pt x="237" y="386"/>
                    </a:cubicBezTo>
                    <a:cubicBezTo>
                      <a:pt x="232" y="391"/>
                      <a:pt x="224" y="389"/>
                      <a:pt x="219" y="394"/>
                    </a:cubicBezTo>
                    <a:cubicBezTo>
                      <a:pt x="213" y="399"/>
                      <a:pt x="208" y="404"/>
                      <a:pt x="212" y="412"/>
                    </a:cubicBezTo>
                    <a:cubicBezTo>
                      <a:pt x="214" y="419"/>
                      <a:pt x="219" y="423"/>
                      <a:pt x="227" y="423"/>
                    </a:cubicBezTo>
                    <a:cubicBezTo>
                      <a:pt x="235" y="422"/>
                      <a:pt x="239" y="417"/>
                      <a:pt x="241" y="409"/>
                    </a:cubicBezTo>
                    <a:cubicBezTo>
                      <a:pt x="242" y="404"/>
                      <a:pt x="238" y="397"/>
                      <a:pt x="245" y="393"/>
                    </a:cubicBezTo>
                    <a:cubicBezTo>
                      <a:pt x="257" y="393"/>
                      <a:pt x="268" y="396"/>
                      <a:pt x="277" y="403"/>
                    </a:cubicBezTo>
                    <a:cubicBezTo>
                      <a:pt x="275" y="422"/>
                      <a:pt x="275" y="441"/>
                      <a:pt x="272" y="459"/>
                    </a:cubicBezTo>
                    <a:cubicBezTo>
                      <a:pt x="268" y="483"/>
                      <a:pt x="281" y="502"/>
                      <a:pt x="288" y="522"/>
                    </a:cubicBezTo>
                    <a:cubicBezTo>
                      <a:pt x="294" y="537"/>
                      <a:pt x="290" y="540"/>
                      <a:pt x="275" y="539"/>
                    </a:cubicBezTo>
                    <a:cubicBezTo>
                      <a:pt x="220" y="539"/>
                      <a:pt x="165" y="538"/>
                      <a:pt x="109" y="539"/>
                    </a:cubicBezTo>
                    <a:cubicBezTo>
                      <a:pt x="91" y="540"/>
                      <a:pt x="89" y="535"/>
                      <a:pt x="96" y="520"/>
                    </a:cubicBezTo>
                    <a:cubicBezTo>
                      <a:pt x="113" y="483"/>
                      <a:pt x="119" y="443"/>
                      <a:pt x="113" y="402"/>
                    </a:cubicBezTo>
                    <a:cubicBezTo>
                      <a:pt x="107" y="431"/>
                      <a:pt x="95" y="458"/>
                      <a:pt x="80" y="484"/>
                    </a:cubicBezTo>
                    <a:cubicBezTo>
                      <a:pt x="71" y="487"/>
                      <a:pt x="67" y="479"/>
                      <a:pt x="61" y="476"/>
                    </a:cubicBezTo>
                    <a:cubicBezTo>
                      <a:pt x="50" y="471"/>
                      <a:pt x="42" y="475"/>
                      <a:pt x="39" y="485"/>
                    </a:cubicBezTo>
                    <a:cubicBezTo>
                      <a:pt x="35" y="496"/>
                      <a:pt x="42" y="501"/>
                      <a:pt x="51" y="504"/>
                    </a:cubicBezTo>
                    <a:cubicBezTo>
                      <a:pt x="57" y="506"/>
                      <a:pt x="70" y="499"/>
                      <a:pt x="67" y="515"/>
                    </a:cubicBezTo>
                    <a:close/>
                  </a:path>
                </a:pathLst>
              </a:custGeom>
              <a:solidFill>
                <a:srgbClr val="E94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7" name="Freeform 15">
                <a:extLst>
                  <a:ext uri="{FF2B5EF4-FFF2-40B4-BE49-F238E27FC236}">
                    <a16:creationId xmlns:a16="http://schemas.microsoft.com/office/drawing/2014/main" id="{94972182-CBAC-4AB1-81F4-3C255F255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002"/>
                <a:ext cx="278" cy="604"/>
              </a:xfrm>
              <a:custGeom>
                <a:avLst/>
                <a:gdLst>
                  <a:gd name="T0" fmla="*/ 178 w 184"/>
                  <a:gd name="T1" fmla="*/ 4 h 400"/>
                  <a:gd name="T2" fmla="*/ 181 w 184"/>
                  <a:gd name="T3" fmla="*/ 115 h 400"/>
                  <a:gd name="T4" fmla="*/ 183 w 184"/>
                  <a:gd name="T5" fmla="*/ 149 h 400"/>
                  <a:gd name="T6" fmla="*/ 136 w 184"/>
                  <a:gd name="T7" fmla="*/ 243 h 400"/>
                  <a:gd name="T8" fmla="*/ 125 w 184"/>
                  <a:gd name="T9" fmla="*/ 262 h 400"/>
                  <a:gd name="T10" fmla="*/ 132 w 184"/>
                  <a:gd name="T11" fmla="*/ 288 h 400"/>
                  <a:gd name="T12" fmla="*/ 184 w 184"/>
                  <a:gd name="T13" fmla="*/ 317 h 400"/>
                  <a:gd name="T14" fmla="*/ 182 w 184"/>
                  <a:gd name="T15" fmla="*/ 400 h 400"/>
                  <a:gd name="T16" fmla="*/ 92 w 184"/>
                  <a:gd name="T17" fmla="*/ 365 h 400"/>
                  <a:gd name="T18" fmla="*/ 27 w 184"/>
                  <a:gd name="T19" fmla="*/ 245 h 400"/>
                  <a:gd name="T20" fmla="*/ 52 w 184"/>
                  <a:gd name="T21" fmla="*/ 196 h 400"/>
                  <a:gd name="T22" fmla="*/ 124 w 184"/>
                  <a:gd name="T23" fmla="*/ 53 h 400"/>
                  <a:gd name="T24" fmla="*/ 157 w 184"/>
                  <a:gd name="T25" fmla="*/ 12 h 400"/>
                  <a:gd name="T26" fmla="*/ 178 w 184"/>
                  <a:gd name="T27" fmla="*/ 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4" h="400">
                    <a:moveTo>
                      <a:pt x="178" y="4"/>
                    </a:moveTo>
                    <a:cubicBezTo>
                      <a:pt x="179" y="41"/>
                      <a:pt x="180" y="78"/>
                      <a:pt x="181" y="115"/>
                    </a:cubicBezTo>
                    <a:cubicBezTo>
                      <a:pt x="181" y="126"/>
                      <a:pt x="182" y="138"/>
                      <a:pt x="183" y="149"/>
                    </a:cubicBezTo>
                    <a:cubicBezTo>
                      <a:pt x="171" y="182"/>
                      <a:pt x="154" y="212"/>
                      <a:pt x="136" y="243"/>
                    </a:cubicBezTo>
                    <a:cubicBezTo>
                      <a:pt x="133" y="249"/>
                      <a:pt x="129" y="255"/>
                      <a:pt x="125" y="262"/>
                    </a:cubicBezTo>
                    <a:cubicBezTo>
                      <a:pt x="118" y="273"/>
                      <a:pt x="121" y="281"/>
                      <a:pt x="132" y="288"/>
                    </a:cubicBezTo>
                    <a:cubicBezTo>
                      <a:pt x="149" y="297"/>
                      <a:pt x="168" y="304"/>
                      <a:pt x="184" y="317"/>
                    </a:cubicBezTo>
                    <a:cubicBezTo>
                      <a:pt x="183" y="345"/>
                      <a:pt x="183" y="373"/>
                      <a:pt x="182" y="400"/>
                    </a:cubicBezTo>
                    <a:cubicBezTo>
                      <a:pt x="152" y="388"/>
                      <a:pt x="122" y="377"/>
                      <a:pt x="92" y="365"/>
                    </a:cubicBezTo>
                    <a:cubicBezTo>
                      <a:pt x="11" y="352"/>
                      <a:pt x="0" y="292"/>
                      <a:pt x="27" y="245"/>
                    </a:cubicBezTo>
                    <a:cubicBezTo>
                      <a:pt x="36" y="229"/>
                      <a:pt x="43" y="212"/>
                      <a:pt x="52" y="196"/>
                    </a:cubicBezTo>
                    <a:cubicBezTo>
                      <a:pt x="78" y="149"/>
                      <a:pt x="100" y="101"/>
                      <a:pt x="124" y="53"/>
                    </a:cubicBezTo>
                    <a:cubicBezTo>
                      <a:pt x="132" y="37"/>
                      <a:pt x="142" y="22"/>
                      <a:pt x="157" y="12"/>
                    </a:cubicBezTo>
                    <a:cubicBezTo>
                      <a:pt x="163" y="7"/>
                      <a:pt x="169" y="0"/>
                      <a:pt x="178" y="4"/>
                    </a:cubicBezTo>
                    <a:close/>
                  </a:path>
                </a:pathLst>
              </a:custGeom>
              <a:solidFill>
                <a:srgbClr val="F4AD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8" name="Freeform 16">
                <a:extLst>
                  <a:ext uri="{FF2B5EF4-FFF2-40B4-BE49-F238E27FC236}">
                    <a16:creationId xmlns:a16="http://schemas.microsoft.com/office/drawing/2014/main" id="{E26A6A0B-125A-5324-8D28-BE29571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886"/>
                <a:ext cx="665" cy="383"/>
              </a:xfrm>
              <a:custGeom>
                <a:avLst/>
                <a:gdLst>
                  <a:gd name="T0" fmla="*/ 441 w 441"/>
                  <a:gd name="T1" fmla="*/ 233 h 254"/>
                  <a:gd name="T2" fmla="*/ 440 w 441"/>
                  <a:gd name="T3" fmla="*/ 254 h 254"/>
                  <a:gd name="T4" fmla="*/ 378 w 441"/>
                  <a:gd name="T5" fmla="*/ 205 h 254"/>
                  <a:gd name="T6" fmla="*/ 343 w 441"/>
                  <a:gd name="T7" fmla="*/ 131 h 254"/>
                  <a:gd name="T8" fmla="*/ 321 w 441"/>
                  <a:gd name="T9" fmla="*/ 122 h 254"/>
                  <a:gd name="T10" fmla="*/ 188 w 441"/>
                  <a:gd name="T11" fmla="*/ 149 h 254"/>
                  <a:gd name="T12" fmla="*/ 179 w 441"/>
                  <a:gd name="T13" fmla="*/ 146 h 254"/>
                  <a:gd name="T14" fmla="*/ 238 w 441"/>
                  <a:gd name="T15" fmla="*/ 97 h 254"/>
                  <a:gd name="T16" fmla="*/ 196 w 441"/>
                  <a:gd name="T17" fmla="*/ 117 h 254"/>
                  <a:gd name="T18" fmla="*/ 67 w 441"/>
                  <a:gd name="T19" fmla="*/ 159 h 254"/>
                  <a:gd name="T20" fmla="*/ 14 w 441"/>
                  <a:gd name="T21" fmla="*/ 190 h 254"/>
                  <a:gd name="T22" fmla="*/ 1 w 441"/>
                  <a:gd name="T23" fmla="*/ 148 h 254"/>
                  <a:gd name="T24" fmla="*/ 13 w 441"/>
                  <a:gd name="T25" fmla="*/ 124 h 254"/>
                  <a:gd name="T26" fmla="*/ 111 w 441"/>
                  <a:gd name="T27" fmla="*/ 56 h 254"/>
                  <a:gd name="T28" fmla="*/ 218 w 441"/>
                  <a:gd name="T29" fmla="*/ 41 h 254"/>
                  <a:gd name="T30" fmla="*/ 268 w 441"/>
                  <a:gd name="T31" fmla="*/ 49 h 254"/>
                  <a:gd name="T32" fmla="*/ 254 w 441"/>
                  <a:gd name="T33" fmla="*/ 21 h 254"/>
                  <a:gd name="T34" fmla="*/ 250 w 441"/>
                  <a:gd name="T35" fmla="*/ 5 h 254"/>
                  <a:gd name="T36" fmla="*/ 267 w 441"/>
                  <a:gd name="T37" fmla="*/ 1 h 254"/>
                  <a:gd name="T38" fmla="*/ 290 w 441"/>
                  <a:gd name="T39" fmla="*/ 9 h 254"/>
                  <a:gd name="T40" fmla="*/ 341 w 441"/>
                  <a:gd name="T41" fmla="*/ 67 h 254"/>
                  <a:gd name="T42" fmla="*/ 370 w 441"/>
                  <a:gd name="T43" fmla="*/ 103 h 254"/>
                  <a:gd name="T44" fmla="*/ 408 w 441"/>
                  <a:gd name="T45" fmla="*/ 150 h 254"/>
                  <a:gd name="T46" fmla="*/ 441 w 441"/>
                  <a:gd name="T47" fmla="*/ 23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1" h="254">
                    <a:moveTo>
                      <a:pt x="441" y="233"/>
                    </a:moveTo>
                    <a:cubicBezTo>
                      <a:pt x="441" y="239"/>
                      <a:pt x="441" y="245"/>
                      <a:pt x="440" y="254"/>
                    </a:cubicBezTo>
                    <a:cubicBezTo>
                      <a:pt x="414" y="243"/>
                      <a:pt x="393" y="228"/>
                      <a:pt x="378" y="205"/>
                    </a:cubicBezTo>
                    <a:cubicBezTo>
                      <a:pt x="364" y="182"/>
                      <a:pt x="353" y="157"/>
                      <a:pt x="343" y="131"/>
                    </a:cubicBezTo>
                    <a:cubicBezTo>
                      <a:pt x="338" y="118"/>
                      <a:pt x="333" y="117"/>
                      <a:pt x="321" y="122"/>
                    </a:cubicBezTo>
                    <a:cubicBezTo>
                      <a:pt x="279" y="142"/>
                      <a:pt x="235" y="153"/>
                      <a:pt x="188" y="149"/>
                    </a:cubicBezTo>
                    <a:cubicBezTo>
                      <a:pt x="185" y="149"/>
                      <a:pt x="183" y="148"/>
                      <a:pt x="179" y="146"/>
                    </a:cubicBezTo>
                    <a:cubicBezTo>
                      <a:pt x="201" y="135"/>
                      <a:pt x="222" y="123"/>
                      <a:pt x="238" y="97"/>
                    </a:cubicBezTo>
                    <a:cubicBezTo>
                      <a:pt x="221" y="105"/>
                      <a:pt x="209" y="111"/>
                      <a:pt x="196" y="117"/>
                    </a:cubicBezTo>
                    <a:cubicBezTo>
                      <a:pt x="155" y="135"/>
                      <a:pt x="111" y="147"/>
                      <a:pt x="67" y="159"/>
                    </a:cubicBezTo>
                    <a:cubicBezTo>
                      <a:pt x="46" y="165"/>
                      <a:pt x="28" y="172"/>
                      <a:pt x="14" y="190"/>
                    </a:cubicBezTo>
                    <a:cubicBezTo>
                      <a:pt x="4" y="177"/>
                      <a:pt x="9" y="161"/>
                      <a:pt x="1" y="148"/>
                    </a:cubicBezTo>
                    <a:cubicBezTo>
                      <a:pt x="0" y="137"/>
                      <a:pt x="7" y="131"/>
                      <a:pt x="13" y="124"/>
                    </a:cubicBezTo>
                    <a:cubicBezTo>
                      <a:pt x="41" y="94"/>
                      <a:pt x="73" y="70"/>
                      <a:pt x="111" y="56"/>
                    </a:cubicBezTo>
                    <a:cubicBezTo>
                      <a:pt x="146" y="45"/>
                      <a:pt x="181" y="38"/>
                      <a:pt x="218" y="41"/>
                    </a:cubicBezTo>
                    <a:cubicBezTo>
                      <a:pt x="234" y="45"/>
                      <a:pt x="251" y="45"/>
                      <a:pt x="268" y="49"/>
                    </a:cubicBezTo>
                    <a:cubicBezTo>
                      <a:pt x="266" y="37"/>
                      <a:pt x="258" y="30"/>
                      <a:pt x="254" y="21"/>
                    </a:cubicBezTo>
                    <a:cubicBezTo>
                      <a:pt x="251" y="16"/>
                      <a:pt x="246" y="11"/>
                      <a:pt x="250" y="5"/>
                    </a:cubicBezTo>
                    <a:cubicBezTo>
                      <a:pt x="254" y="0"/>
                      <a:pt x="261" y="1"/>
                      <a:pt x="267" y="1"/>
                    </a:cubicBezTo>
                    <a:cubicBezTo>
                      <a:pt x="275" y="2"/>
                      <a:pt x="283" y="5"/>
                      <a:pt x="290" y="9"/>
                    </a:cubicBezTo>
                    <a:cubicBezTo>
                      <a:pt x="314" y="21"/>
                      <a:pt x="329" y="43"/>
                      <a:pt x="341" y="67"/>
                    </a:cubicBezTo>
                    <a:cubicBezTo>
                      <a:pt x="347" y="82"/>
                      <a:pt x="357" y="93"/>
                      <a:pt x="370" y="103"/>
                    </a:cubicBezTo>
                    <a:cubicBezTo>
                      <a:pt x="386" y="116"/>
                      <a:pt x="402" y="129"/>
                      <a:pt x="408" y="150"/>
                    </a:cubicBezTo>
                    <a:cubicBezTo>
                      <a:pt x="423" y="176"/>
                      <a:pt x="435" y="204"/>
                      <a:pt x="441" y="233"/>
                    </a:cubicBezTo>
                    <a:close/>
                  </a:path>
                </a:pathLst>
              </a:custGeom>
              <a:solidFill>
                <a:srgbClr val="BC77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19" name="Freeform 17">
                <a:extLst>
                  <a:ext uri="{FF2B5EF4-FFF2-40B4-BE49-F238E27FC236}">
                    <a16:creationId xmlns:a16="http://schemas.microsoft.com/office/drawing/2014/main" id="{ED2AE177-3A34-056C-AF49-6B1BF2507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475"/>
                <a:ext cx="429" cy="368"/>
              </a:xfrm>
              <a:custGeom>
                <a:avLst/>
                <a:gdLst>
                  <a:gd name="T0" fmla="*/ 196 w 284"/>
                  <a:gd name="T1" fmla="*/ 215 h 244"/>
                  <a:gd name="T2" fmla="*/ 183 w 284"/>
                  <a:gd name="T3" fmla="*/ 206 h 244"/>
                  <a:gd name="T4" fmla="*/ 155 w 284"/>
                  <a:gd name="T5" fmla="*/ 163 h 244"/>
                  <a:gd name="T6" fmla="*/ 162 w 284"/>
                  <a:gd name="T7" fmla="*/ 137 h 244"/>
                  <a:gd name="T8" fmla="*/ 191 w 284"/>
                  <a:gd name="T9" fmla="*/ 67 h 244"/>
                  <a:gd name="T10" fmla="*/ 163 w 284"/>
                  <a:gd name="T11" fmla="*/ 28 h 244"/>
                  <a:gd name="T12" fmla="*/ 126 w 284"/>
                  <a:gd name="T13" fmla="*/ 52 h 244"/>
                  <a:gd name="T14" fmla="*/ 126 w 284"/>
                  <a:gd name="T15" fmla="*/ 111 h 244"/>
                  <a:gd name="T16" fmla="*/ 123 w 284"/>
                  <a:gd name="T17" fmla="*/ 167 h 244"/>
                  <a:gd name="T18" fmla="*/ 90 w 284"/>
                  <a:gd name="T19" fmla="*/ 187 h 244"/>
                  <a:gd name="T20" fmla="*/ 34 w 284"/>
                  <a:gd name="T21" fmla="*/ 204 h 244"/>
                  <a:gd name="T22" fmla="*/ 17 w 284"/>
                  <a:gd name="T23" fmla="*/ 198 h 244"/>
                  <a:gd name="T24" fmla="*/ 11 w 284"/>
                  <a:gd name="T25" fmla="*/ 179 h 244"/>
                  <a:gd name="T26" fmla="*/ 8 w 284"/>
                  <a:gd name="T27" fmla="*/ 98 h 244"/>
                  <a:gd name="T28" fmla="*/ 11 w 284"/>
                  <a:gd name="T29" fmla="*/ 81 h 244"/>
                  <a:gd name="T30" fmla="*/ 94 w 284"/>
                  <a:gd name="T31" fmla="*/ 7 h 244"/>
                  <a:gd name="T32" fmla="*/ 161 w 284"/>
                  <a:gd name="T33" fmla="*/ 6 h 244"/>
                  <a:gd name="T34" fmla="*/ 242 w 284"/>
                  <a:gd name="T35" fmla="*/ 39 h 244"/>
                  <a:gd name="T36" fmla="*/ 282 w 284"/>
                  <a:gd name="T37" fmla="*/ 105 h 244"/>
                  <a:gd name="T38" fmla="*/ 271 w 284"/>
                  <a:gd name="T39" fmla="*/ 174 h 244"/>
                  <a:gd name="T40" fmla="*/ 242 w 284"/>
                  <a:gd name="T41" fmla="*/ 229 h 244"/>
                  <a:gd name="T42" fmla="*/ 221 w 284"/>
                  <a:gd name="T43" fmla="*/ 232 h 244"/>
                  <a:gd name="T44" fmla="*/ 196 w 284"/>
                  <a:gd name="T45" fmla="*/ 215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4" h="244">
                    <a:moveTo>
                      <a:pt x="196" y="215"/>
                    </a:moveTo>
                    <a:cubicBezTo>
                      <a:pt x="193" y="210"/>
                      <a:pt x="188" y="207"/>
                      <a:pt x="183" y="206"/>
                    </a:cubicBezTo>
                    <a:cubicBezTo>
                      <a:pt x="160" y="201"/>
                      <a:pt x="152" y="186"/>
                      <a:pt x="155" y="163"/>
                    </a:cubicBezTo>
                    <a:cubicBezTo>
                      <a:pt x="152" y="153"/>
                      <a:pt x="159" y="145"/>
                      <a:pt x="162" y="137"/>
                    </a:cubicBezTo>
                    <a:cubicBezTo>
                      <a:pt x="173" y="114"/>
                      <a:pt x="187" y="93"/>
                      <a:pt x="191" y="67"/>
                    </a:cubicBezTo>
                    <a:cubicBezTo>
                      <a:pt x="194" y="44"/>
                      <a:pt x="187" y="33"/>
                      <a:pt x="163" y="28"/>
                    </a:cubicBezTo>
                    <a:cubicBezTo>
                      <a:pt x="145" y="23"/>
                      <a:pt x="133" y="32"/>
                      <a:pt x="126" y="52"/>
                    </a:cubicBezTo>
                    <a:cubicBezTo>
                      <a:pt x="119" y="72"/>
                      <a:pt x="125" y="91"/>
                      <a:pt x="126" y="111"/>
                    </a:cubicBezTo>
                    <a:cubicBezTo>
                      <a:pt x="128" y="130"/>
                      <a:pt x="133" y="149"/>
                      <a:pt x="123" y="167"/>
                    </a:cubicBezTo>
                    <a:cubicBezTo>
                      <a:pt x="118" y="184"/>
                      <a:pt x="107" y="189"/>
                      <a:pt x="90" y="187"/>
                    </a:cubicBezTo>
                    <a:cubicBezTo>
                      <a:pt x="70" y="185"/>
                      <a:pt x="50" y="191"/>
                      <a:pt x="34" y="204"/>
                    </a:cubicBezTo>
                    <a:cubicBezTo>
                      <a:pt x="22" y="214"/>
                      <a:pt x="19" y="210"/>
                      <a:pt x="17" y="198"/>
                    </a:cubicBezTo>
                    <a:cubicBezTo>
                      <a:pt x="16" y="192"/>
                      <a:pt x="17" y="184"/>
                      <a:pt x="11" y="179"/>
                    </a:cubicBezTo>
                    <a:cubicBezTo>
                      <a:pt x="0" y="153"/>
                      <a:pt x="6" y="125"/>
                      <a:pt x="8" y="98"/>
                    </a:cubicBezTo>
                    <a:cubicBezTo>
                      <a:pt x="8" y="93"/>
                      <a:pt x="10" y="87"/>
                      <a:pt x="11" y="81"/>
                    </a:cubicBezTo>
                    <a:cubicBezTo>
                      <a:pt x="23" y="39"/>
                      <a:pt x="54" y="19"/>
                      <a:pt x="94" y="7"/>
                    </a:cubicBezTo>
                    <a:cubicBezTo>
                      <a:pt x="116" y="0"/>
                      <a:pt x="139" y="1"/>
                      <a:pt x="161" y="6"/>
                    </a:cubicBezTo>
                    <a:cubicBezTo>
                      <a:pt x="190" y="13"/>
                      <a:pt x="218" y="22"/>
                      <a:pt x="242" y="39"/>
                    </a:cubicBezTo>
                    <a:cubicBezTo>
                      <a:pt x="264" y="56"/>
                      <a:pt x="280" y="76"/>
                      <a:pt x="282" y="105"/>
                    </a:cubicBezTo>
                    <a:cubicBezTo>
                      <a:pt x="279" y="128"/>
                      <a:pt x="284" y="153"/>
                      <a:pt x="271" y="174"/>
                    </a:cubicBezTo>
                    <a:cubicBezTo>
                      <a:pt x="260" y="192"/>
                      <a:pt x="255" y="213"/>
                      <a:pt x="242" y="229"/>
                    </a:cubicBezTo>
                    <a:cubicBezTo>
                      <a:pt x="235" y="238"/>
                      <a:pt x="231" y="244"/>
                      <a:pt x="221" y="232"/>
                    </a:cubicBezTo>
                    <a:cubicBezTo>
                      <a:pt x="215" y="224"/>
                      <a:pt x="207" y="216"/>
                      <a:pt x="196" y="215"/>
                    </a:cubicBezTo>
                    <a:close/>
                  </a:path>
                </a:pathLst>
              </a:custGeom>
              <a:solidFill>
                <a:srgbClr val="B165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0" name="Freeform 18">
                <a:extLst>
                  <a:ext uri="{FF2B5EF4-FFF2-40B4-BE49-F238E27FC236}">
                    <a16:creationId xmlns:a16="http://schemas.microsoft.com/office/drawing/2014/main" id="{67120975-29E8-9DBC-FB23-AC18F489C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758"/>
                <a:ext cx="340" cy="219"/>
              </a:xfrm>
              <a:custGeom>
                <a:avLst/>
                <a:gdLst>
                  <a:gd name="T0" fmla="*/ 184 w 226"/>
                  <a:gd name="T1" fmla="*/ 27 h 145"/>
                  <a:gd name="T2" fmla="*/ 212 w 226"/>
                  <a:gd name="T3" fmla="*/ 57 h 145"/>
                  <a:gd name="T4" fmla="*/ 198 w 226"/>
                  <a:gd name="T5" fmla="*/ 123 h 145"/>
                  <a:gd name="T6" fmla="*/ 79 w 226"/>
                  <a:gd name="T7" fmla="*/ 123 h 145"/>
                  <a:gd name="T8" fmla="*/ 68 w 226"/>
                  <a:gd name="T9" fmla="*/ 122 h 145"/>
                  <a:gd name="T10" fmla="*/ 3 w 226"/>
                  <a:gd name="T11" fmla="*/ 71 h 145"/>
                  <a:gd name="T12" fmla="*/ 56 w 226"/>
                  <a:gd name="T13" fmla="*/ 7 h 145"/>
                  <a:gd name="T14" fmla="*/ 169 w 226"/>
                  <a:gd name="T15" fmla="*/ 22 h 145"/>
                  <a:gd name="T16" fmla="*/ 184 w 226"/>
                  <a:gd name="T17" fmla="*/ 27 h 145"/>
                  <a:gd name="T18" fmla="*/ 184 w 226"/>
                  <a:gd name="T19" fmla="*/ 2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6" h="145">
                    <a:moveTo>
                      <a:pt x="184" y="27"/>
                    </a:moveTo>
                    <a:cubicBezTo>
                      <a:pt x="191" y="38"/>
                      <a:pt x="204" y="45"/>
                      <a:pt x="212" y="57"/>
                    </a:cubicBezTo>
                    <a:cubicBezTo>
                      <a:pt x="226" y="79"/>
                      <a:pt x="223" y="112"/>
                      <a:pt x="198" y="123"/>
                    </a:cubicBezTo>
                    <a:cubicBezTo>
                      <a:pt x="159" y="139"/>
                      <a:pt x="118" y="145"/>
                      <a:pt x="79" y="123"/>
                    </a:cubicBezTo>
                    <a:cubicBezTo>
                      <a:pt x="74" y="120"/>
                      <a:pt x="71" y="122"/>
                      <a:pt x="68" y="122"/>
                    </a:cubicBezTo>
                    <a:cubicBezTo>
                      <a:pt x="42" y="122"/>
                      <a:pt x="6" y="93"/>
                      <a:pt x="3" y="71"/>
                    </a:cubicBezTo>
                    <a:cubicBezTo>
                      <a:pt x="0" y="40"/>
                      <a:pt x="24" y="13"/>
                      <a:pt x="56" y="7"/>
                    </a:cubicBezTo>
                    <a:cubicBezTo>
                      <a:pt x="96" y="0"/>
                      <a:pt x="133" y="7"/>
                      <a:pt x="169" y="22"/>
                    </a:cubicBezTo>
                    <a:cubicBezTo>
                      <a:pt x="174" y="24"/>
                      <a:pt x="178" y="28"/>
                      <a:pt x="184" y="27"/>
                    </a:cubicBezTo>
                    <a:cubicBezTo>
                      <a:pt x="184" y="27"/>
                      <a:pt x="184" y="27"/>
                      <a:pt x="184" y="27"/>
                    </a:cubicBez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1" name="Freeform 19">
                <a:extLst>
                  <a:ext uri="{FF2B5EF4-FFF2-40B4-BE49-F238E27FC236}">
                    <a16:creationId xmlns:a16="http://schemas.microsoft.com/office/drawing/2014/main" id="{2B14F11B-4A02-63CF-BE2A-7503171C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934"/>
                <a:ext cx="273" cy="178"/>
              </a:xfrm>
              <a:custGeom>
                <a:avLst/>
                <a:gdLst>
                  <a:gd name="T0" fmla="*/ 69 w 181"/>
                  <a:gd name="T1" fmla="*/ 118 h 118"/>
                  <a:gd name="T2" fmla="*/ 12 w 181"/>
                  <a:gd name="T3" fmla="*/ 62 h 118"/>
                  <a:gd name="T4" fmla="*/ 0 w 181"/>
                  <a:gd name="T5" fmla="*/ 37 h 118"/>
                  <a:gd name="T6" fmla="*/ 39 w 181"/>
                  <a:gd name="T7" fmla="*/ 25 h 118"/>
                  <a:gd name="T8" fmla="*/ 99 w 181"/>
                  <a:gd name="T9" fmla="*/ 13 h 118"/>
                  <a:gd name="T10" fmla="*/ 160 w 181"/>
                  <a:gd name="T11" fmla="*/ 2 h 118"/>
                  <a:gd name="T12" fmla="*/ 179 w 181"/>
                  <a:gd name="T13" fmla="*/ 6 h 118"/>
                  <a:gd name="T14" fmla="*/ 181 w 181"/>
                  <a:gd name="T15" fmla="*/ 110 h 118"/>
                  <a:gd name="T16" fmla="*/ 69 w 181"/>
                  <a:gd name="T1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1" h="118">
                    <a:moveTo>
                      <a:pt x="69" y="118"/>
                    </a:moveTo>
                    <a:cubicBezTo>
                      <a:pt x="51" y="98"/>
                      <a:pt x="34" y="77"/>
                      <a:pt x="12" y="62"/>
                    </a:cubicBezTo>
                    <a:cubicBezTo>
                      <a:pt x="4" y="56"/>
                      <a:pt x="3" y="46"/>
                      <a:pt x="0" y="37"/>
                    </a:cubicBezTo>
                    <a:cubicBezTo>
                      <a:pt x="11" y="27"/>
                      <a:pt x="25" y="28"/>
                      <a:pt x="39" y="25"/>
                    </a:cubicBezTo>
                    <a:cubicBezTo>
                      <a:pt x="59" y="21"/>
                      <a:pt x="79" y="18"/>
                      <a:pt x="99" y="13"/>
                    </a:cubicBezTo>
                    <a:cubicBezTo>
                      <a:pt x="119" y="9"/>
                      <a:pt x="140" y="5"/>
                      <a:pt x="160" y="2"/>
                    </a:cubicBezTo>
                    <a:cubicBezTo>
                      <a:pt x="167" y="1"/>
                      <a:pt x="173" y="0"/>
                      <a:pt x="179" y="6"/>
                    </a:cubicBezTo>
                    <a:cubicBezTo>
                      <a:pt x="179" y="40"/>
                      <a:pt x="180" y="75"/>
                      <a:pt x="181" y="110"/>
                    </a:cubicBezTo>
                    <a:cubicBezTo>
                      <a:pt x="144" y="112"/>
                      <a:pt x="107" y="115"/>
                      <a:pt x="69" y="118"/>
                    </a:cubicBezTo>
                    <a:close/>
                  </a:path>
                </a:pathLst>
              </a:custGeom>
              <a:solidFill>
                <a:srgbClr val="A9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2" name="Freeform 20">
                <a:extLst>
                  <a:ext uri="{FF2B5EF4-FFF2-40B4-BE49-F238E27FC236}">
                    <a16:creationId xmlns:a16="http://schemas.microsoft.com/office/drawing/2014/main" id="{456C57BD-8572-0A0E-E144-8D5953690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592"/>
                <a:ext cx="231" cy="269"/>
              </a:xfrm>
              <a:custGeom>
                <a:avLst/>
                <a:gdLst>
                  <a:gd name="T0" fmla="*/ 153 w 153"/>
                  <a:gd name="T1" fmla="*/ 0 h 178"/>
                  <a:gd name="T2" fmla="*/ 149 w 153"/>
                  <a:gd name="T3" fmla="*/ 101 h 178"/>
                  <a:gd name="T4" fmla="*/ 107 w 153"/>
                  <a:gd name="T5" fmla="*/ 154 h 178"/>
                  <a:gd name="T6" fmla="*/ 55 w 153"/>
                  <a:gd name="T7" fmla="*/ 177 h 178"/>
                  <a:gd name="T8" fmla="*/ 21 w 153"/>
                  <a:gd name="T9" fmla="*/ 168 h 178"/>
                  <a:gd name="T10" fmla="*/ 13 w 153"/>
                  <a:gd name="T11" fmla="*/ 161 h 178"/>
                  <a:gd name="T12" fmla="*/ 27 w 153"/>
                  <a:gd name="T13" fmla="*/ 93 h 178"/>
                  <a:gd name="T14" fmla="*/ 100 w 153"/>
                  <a:gd name="T15" fmla="*/ 47 h 178"/>
                  <a:gd name="T16" fmla="*/ 153 w 153"/>
                  <a:gd name="T17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78">
                    <a:moveTo>
                      <a:pt x="153" y="0"/>
                    </a:moveTo>
                    <a:cubicBezTo>
                      <a:pt x="149" y="34"/>
                      <a:pt x="148" y="67"/>
                      <a:pt x="149" y="101"/>
                    </a:cubicBezTo>
                    <a:cubicBezTo>
                      <a:pt x="136" y="119"/>
                      <a:pt x="125" y="139"/>
                      <a:pt x="107" y="154"/>
                    </a:cubicBezTo>
                    <a:cubicBezTo>
                      <a:pt x="91" y="166"/>
                      <a:pt x="73" y="172"/>
                      <a:pt x="55" y="177"/>
                    </a:cubicBezTo>
                    <a:cubicBezTo>
                      <a:pt x="43" y="178"/>
                      <a:pt x="32" y="173"/>
                      <a:pt x="21" y="168"/>
                    </a:cubicBezTo>
                    <a:cubicBezTo>
                      <a:pt x="17" y="168"/>
                      <a:pt x="14" y="165"/>
                      <a:pt x="13" y="161"/>
                    </a:cubicBezTo>
                    <a:cubicBezTo>
                      <a:pt x="0" y="135"/>
                      <a:pt x="8" y="113"/>
                      <a:pt x="27" y="93"/>
                    </a:cubicBezTo>
                    <a:cubicBezTo>
                      <a:pt x="47" y="70"/>
                      <a:pt x="73" y="59"/>
                      <a:pt x="100" y="47"/>
                    </a:cubicBezTo>
                    <a:cubicBezTo>
                      <a:pt x="115" y="29"/>
                      <a:pt x="130" y="10"/>
                      <a:pt x="153" y="0"/>
                    </a:cubicBezTo>
                    <a:close/>
                  </a:path>
                </a:pathLst>
              </a:custGeom>
              <a:solidFill>
                <a:srgbClr val="7B4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3" name="Freeform 21">
                <a:extLst>
                  <a:ext uri="{FF2B5EF4-FFF2-40B4-BE49-F238E27FC236}">
                    <a16:creationId xmlns:a16="http://schemas.microsoft.com/office/drawing/2014/main" id="{B4CEF8C1-488A-30B6-B5D5-4216B5DA8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630"/>
                <a:ext cx="250" cy="227"/>
              </a:xfrm>
              <a:custGeom>
                <a:avLst/>
                <a:gdLst>
                  <a:gd name="T0" fmla="*/ 0 w 166"/>
                  <a:gd name="T1" fmla="*/ 71 h 150"/>
                  <a:gd name="T2" fmla="*/ 8 w 166"/>
                  <a:gd name="T3" fmla="*/ 0 h 150"/>
                  <a:gd name="T4" fmla="*/ 85 w 166"/>
                  <a:gd name="T5" fmla="*/ 33 h 150"/>
                  <a:gd name="T6" fmla="*/ 139 w 166"/>
                  <a:gd name="T7" fmla="*/ 65 h 150"/>
                  <a:gd name="T8" fmla="*/ 128 w 166"/>
                  <a:gd name="T9" fmla="*/ 141 h 150"/>
                  <a:gd name="T10" fmla="*/ 21 w 166"/>
                  <a:gd name="T11" fmla="*/ 97 h 150"/>
                  <a:gd name="T12" fmla="*/ 0 w 166"/>
                  <a:gd name="T13" fmla="*/ 7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150">
                    <a:moveTo>
                      <a:pt x="0" y="71"/>
                    </a:moveTo>
                    <a:cubicBezTo>
                      <a:pt x="3" y="47"/>
                      <a:pt x="2" y="23"/>
                      <a:pt x="8" y="0"/>
                    </a:cubicBezTo>
                    <a:cubicBezTo>
                      <a:pt x="34" y="8"/>
                      <a:pt x="60" y="20"/>
                      <a:pt x="85" y="33"/>
                    </a:cubicBezTo>
                    <a:cubicBezTo>
                      <a:pt x="104" y="41"/>
                      <a:pt x="124" y="49"/>
                      <a:pt x="139" y="65"/>
                    </a:cubicBezTo>
                    <a:cubicBezTo>
                      <a:pt x="166" y="94"/>
                      <a:pt x="162" y="121"/>
                      <a:pt x="128" y="141"/>
                    </a:cubicBezTo>
                    <a:cubicBezTo>
                      <a:pt x="83" y="150"/>
                      <a:pt x="50" y="128"/>
                      <a:pt x="21" y="97"/>
                    </a:cubicBezTo>
                    <a:cubicBezTo>
                      <a:pt x="14" y="89"/>
                      <a:pt x="7" y="80"/>
                      <a:pt x="0" y="71"/>
                    </a:cubicBezTo>
                    <a:close/>
                  </a:path>
                </a:pathLst>
              </a:custGeom>
              <a:solidFill>
                <a:srgbClr val="7B4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4" name="Freeform 22">
                <a:extLst>
                  <a:ext uri="{FF2B5EF4-FFF2-40B4-BE49-F238E27FC236}">
                    <a16:creationId xmlns:a16="http://schemas.microsoft.com/office/drawing/2014/main" id="{DD3E6F6F-C4F1-705C-3816-BE8BDCEFD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615"/>
                <a:ext cx="248" cy="147"/>
              </a:xfrm>
              <a:custGeom>
                <a:avLst/>
                <a:gdLst>
                  <a:gd name="T0" fmla="*/ 164 w 164"/>
                  <a:gd name="T1" fmla="*/ 50 h 97"/>
                  <a:gd name="T2" fmla="*/ 139 w 164"/>
                  <a:gd name="T3" fmla="*/ 76 h 97"/>
                  <a:gd name="T4" fmla="*/ 118 w 164"/>
                  <a:gd name="T5" fmla="*/ 82 h 97"/>
                  <a:gd name="T6" fmla="*/ 92 w 164"/>
                  <a:gd name="T7" fmla="*/ 56 h 97"/>
                  <a:gd name="T8" fmla="*/ 51 w 164"/>
                  <a:gd name="T9" fmla="*/ 58 h 97"/>
                  <a:gd name="T10" fmla="*/ 34 w 164"/>
                  <a:gd name="T11" fmla="*/ 76 h 97"/>
                  <a:gd name="T12" fmla="*/ 24 w 164"/>
                  <a:gd name="T13" fmla="*/ 84 h 97"/>
                  <a:gd name="T14" fmla="*/ 16 w 164"/>
                  <a:gd name="T15" fmla="*/ 71 h 97"/>
                  <a:gd name="T16" fmla="*/ 0 w 164"/>
                  <a:gd name="T17" fmla="*/ 2 h 97"/>
                  <a:gd name="T18" fmla="*/ 31 w 164"/>
                  <a:gd name="T19" fmla="*/ 10 h 97"/>
                  <a:gd name="T20" fmla="*/ 107 w 164"/>
                  <a:gd name="T21" fmla="*/ 21 h 97"/>
                  <a:gd name="T22" fmla="*/ 135 w 164"/>
                  <a:gd name="T23" fmla="*/ 26 h 97"/>
                  <a:gd name="T24" fmla="*/ 143 w 164"/>
                  <a:gd name="T25" fmla="*/ 30 h 97"/>
                  <a:gd name="T26" fmla="*/ 164 w 164"/>
                  <a:gd name="T27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4" h="97">
                    <a:moveTo>
                      <a:pt x="164" y="50"/>
                    </a:moveTo>
                    <a:cubicBezTo>
                      <a:pt x="142" y="46"/>
                      <a:pt x="142" y="62"/>
                      <a:pt x="139" y="76"/>
                    </a:cubicBezTo>
                    <a:cubicBezTo>
                      <a:pt x="134" y="97"/>
                      <a:pt x="133" y="97"/>
                      <a:pt x="118" y="82"/>
                    </a:cubicBezTo>
                    <a:cubicBezTo>
                      <a:pt x="109" y="74"/>
                      <a:pt x="100" y="65"/>
                      <a:pt x="92" y="56"/>
                    </a:cubicBezTo>
                    <a:cubicBezTo>
                      <a:pt x="73" y="37"/>
                      <a:pt x="69" y="37"/>
                      <a:pt x="51" y="58"/>
                    </a:cubicBezTo>
                    <a:cubicBezTo>
                      <a:pt x="46" y="64"/>
                      <a:pt x="41" y="71"/>
                      <a:pt x="34" y="76"/>
                    </a:cubicBezTo>
                    <a:cubicBezTo>
                      <a:pt x="30" y="79"/>
                      <a:pt x="29" y="86"/>
                      <a:pt x="24" y="84"/>
                    </a:cubicBezTo>
                    <a:cubicBezTo>
                      <a:pt x="18" y="82"/>
                      <a:pt x="17" y="76"/>
                      <a:pt x="16" y="71"/>
                    </a:cubicBezTo>
                    <a:cubicBezTo>
                      <a:pt x="14" y="47"/>
                      <a:pt x="11" y="24"/>
                      <a:pt x="0" y="2"/>
                    </a:cubicBezTo>
                    <a:cubicBezTo>
                      <a:pt x="12" y="0"/>
                      <a:pt x="22" y="4"/>
                      <a:pt x="31" y="10"/>
                    </a:cubicBezTo>
                    <a:cubicBezTo>
                      <a:pt x="57" y="14"/>
                      <a:pt x="82" y="17"/>
                      <a:pt x="107" y="21"/>
                    </a:cubicBezTo>
                    <a:cubicBezTo>
                      <a:pt x="116" y="23"/>
                      <a:pt x="126" y="25"/>
                      <a:pt x="135" y="26"/>
                    </a:cubicBezTo>
                    <a:cubicBezTo>
                      <a:pt x="138" y="27"/>
                      <a:pt x="143" y="27"/>
                      <a:pt x="143" y="30"/>
                    </a:cubicBezTo>
                    <a:cubicBezTo>
                      <a:pt x="141" y="47"/>
                      <a:pt x="156" y="45"/>
                      <a:pt x="164" y="50"/>
                    </a:cubicBezTo>
                    <a:close/>
                  </a:path>
                </a:pathLst>
              </a:custGeom>
              <a:solidFill>
                <a:srgbClr val="B9D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5" name="Freeform 23">
                <a:extLst>
                  <a:ext uri="{FF2B5EF4-FFF2-40B4-BE49-F238E27FC236}">
                    <a16:creationId xmlns:a16="http://schemas.microsoft.com/office/drawing/2014/main" id="{D1CF20A7-6B46-B07D-4FFF-24B8838F4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490"/>
                <a:ext cx="127" cy="268"/>
              </a:xfrm>
              <a:custGeom>
                <a:avLst/>
                <a:gdLst>
                  <a:gd name="T0" fmla="*/ 8 w 84"/>
                  <a:gd name="T1" fmla="*/ 157 h 178"/>
                  <a:gd name="T2" fmla="*/ 5 w 84"/>
                  <a:gd name="T3" fmla="*/ 94 h 178"/>
                  <a:gd name="T4" fmla="*/ 4 w 84"/>
                  <a:gd name="T5" fmla="*/ 47 h 178"/>
                  <a:gd name="T6" fmla="*/ 70 w 84"/>
                  <a:gd name="T7" fmla="*/ 20 h 178"/>
                  <a:gd name="T8" fmla="*/ 82 w 84"/>
                  <a:gd name="T9" fmla="*/ 53 h 178"/>
                  <a:gd name="T10" fmla="*/ 61 w 84"/>
                  <a:gd name="T11" fmla="*/ 110 h 178"/>
                  <a:gd name="T12" fmla="*/ 40 w 84"/>
                  <a:gd name="T13" fmla="*/ 153 h 178"/>
                  <a:gd name="T14" fmla="*/ 36 w 84"/>
                  <a:gd name="T15" fmla="*/ 160 h 178"/>
                  <a:gd name="T16" fmla="*/ 26 w 84"/>
                  <a:gd name="T17" fmla="*/ 177 h 178"/>
                  <a:gd name="T18" fmla="*/ 8 w 84"/>
                  <a:gd name="T19" fmla="*/ 15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78">
                    <a:moveTo>
                      <a:pt x="8" y="157"/>
                    </a:moveTo>
                    <a:cubicBezTo>
                      <a:pt x="10" y="136"/>
                      <a:pt x="9" y="115"/>
                      <a:pt x="5" y="94"/>
                    </a:cubicBezTo>
                    <a:cubicBezTo>
                      <a:pt x="2" y="79"/>
                      <a:pt x="0" y="63"/>
                      <a:pt x="4" y="47"/>
                    </a:cubicBezTo>
                    <a:cubicBezTo>
                      <a:pt x="11" y="12"/>
                      <a:pt x="40" y="0"/>
                      <a:pt x="70" y="20"/>
                    </a:cubicBezTo>
                    <a:cubicBezTo>
                      <a:pt x="82" y="28"/>
                      <a:pt x="84" y="40"/>
                      <a:pt x="82" y="53"/>
                    </a:cubicBezTo>
                    <a:cubicBezTo>
                      <a:pt x="80" y="74"/>
                      <a:pt x="70" y="92"/>
                      <a:pt x="61" y="110"/>
                    </a:cubicBezTo>
                    <a:cubicBezTo>
                      <a:pt x="54" y="125"/>
                      <a:pt x="47" y="139"/>
                      <a:pt x="40" y="153"/>
                    </a:cubicBezTo>
                    <a:cubicBezTo>
                      <a:pt x="39" y="155"/>
                      <a:pt x="37" y="157"/>
                      <a:pt x="36" y="160"/>
                    </a:cubicBezTo>
                    <a:cubicBezTo>
                      <a:pt x="35" y="166"/>
                      <a:pt x="40" y="178"/>
                      <a:pt x="26" y="177"/>
                    </a:cubicBezTo>
                    <a:cubicBezTo>
                      <a:pt x="16" y="176"/>
                      <a:pt x="5" y="172"/>
                      <a:pt x="8" y="157"/>
                    </a:cubicBez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6" name="Freeform 24">
                <a:extLst>
                  <a:ext uri="{FF2B5EF4-FFF2-40B4-BE49-F238E27FC236}">
                    <a16:creationId xmlns:a16="http://schemas.microsoft.com/office/drawing/2014/main" id="{6E6027C3-165A-5F62-554E-C517D7B65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897"/>
                <a:ext cx="119" cy="170"/>
              </a:xfrm>
              <a:custGeom>
                <a:avLst/>
                <a:gdLst>
                  <a:gd name="T0" fmla="*/ 0 w 79"/>
                  <a:gd name="T1" fmla="*/ 19 h 112"/>
                  <a:gd name="T2" fmla="*/ 45 w 79"/>
                  <a:gd name="T3" fmla="*/ 0 h 112"/>
                  <a:gd name="T4" fmla="*/ 75 w 79"/>
                  <a:gd name="T5" fmla="*/ 94 h 112"/>
                  <a:gd name="T6" fmla="*/ 63 w 79"/>
                  <a:gd name="T7" fmla="*/ 111 h 112"/>
                  <a:gd name="T8" fmla="*/ 24 w 79"/>
                  <a:gd name="T9" fmla="*/ 84 h 112"/>
                  <a:gd name="T10" fmla="*/ 0 w 79"/>
                  <a:gd name="T11" fmla="*/ 1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12">
                    <a:moveTo>
                      <a:pt x="0" y="19"/>
                    </a:moveTo>
                    <a:cubicBezTo>
                      <a:pt x="14" y="11"/>
                      <a:pt x="29" y="5"/>
                      <a:pt x="45" y="0"/>
                    </a:cubicBezTo>
                    <a:cubicBezTo>
                      <a:pt x="55" y="32"/>
                      <a:pt x="64" y="63"/>
                      <a:pt x="75" y="94"/>
                    </a:cubicBezTo>
                    <a:cubicBezTo>
                      <a:pt x="79" y="107"/>
                      <a:pt x="77" y="111"/>
                      <a:pt x="63" y="111"/>
                    </a:cubicBezTo>
                    <a:cubicBezTo>
                      <a:pt x="33" y="112"/>
                      <a:pt x="34" y="112"/>
                      <a:pt x="24" y="84"/>
                    </a:cubicBezTo>
                    <a:cubicBezTo>
                      <a:pt x="15" y="62"/>
                      <a:pt x="7" y="41"/>
                      <a:pt x="0" y="19"/>
                    </a:cubicBezTo>
                    <a:close/>
                  </a:path>
                </a:pathLst>
              </a:custGeom>
              <a:solidFill>
                <a:srgbClr val="F7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7" name="Freeform 25">
                <a:extLst>
                  <a:ext uri="{FF2B5EF4-FFF2-40B4-BE49-F238E27FC236}">
                    <a16:creationId xmlns:a16="http://schemas.microsoft.com/office/drawing/2014/main" id="{CECA3018-3026-155F-5F5B-4C9454197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745"/>
                <a:ext cx="482" cy="77"/>
              </a:xfrm>
              <a:custGeom>
                <a:avLst/>
                <a:gdLst>
                  <a:gd name="T0" fmla="*/ 319 w 320"/>
                  <a:gd name="T1" fmla="*/ 0 h 51"/>
                  <a:gd name="T2" fmla="*/ 318 w 320"/>
                  <a:gd name="T3" fmla="*/ 4 h 51"/>
                  <a:gd name="T4" fmla="*/ 293 w 320"/>
                  <a:gd name="T5" fmla="*/ 8 h 51"/>
                  <a:gd name="T6" fmla="*/ 39 w 320"/>
                  <a:gd name="T7" fmla="*/ 8 h 51"/>
                  <a:gd name="T8" fmla="*/ 295 w 320"/>
                  <a:gd name="T9" fmla="*/ 8 h 51"/>
                  <a:gd name="T10" fmla="*/ 318 w 320"/>
                  <a:gd name="T11" fmla="*/ 12 h 51"/>
                  <a:gd name="T12" fmla="*/ 318 w 320"/>
                  <a:gd name="T13" fmla="*/ 20 h 51"/>
                  <a:gd name="T14" fmla="*/ 315 w 320"/>
                  <a:gd name="T15" fmla="*/ 51 h 51"/>
                  <a:gd name="T16" fmla="*/ 280 w 320"/>
                  <a:gd name="T17" fmla="*/ 20 h 51"/>
                  <a:gd name="T18" fmla="*/ 7 w 320"/>
                  <a:gd name="T19" fmla="*/ 20 h 51"/>
                  <a:gd name="T20" fmla="*/ 3 w 320"/>
                  <a:gd name="T21" fmla="*/ 0 h 51"/>
                  <a:gd name="T22" fmla="*/ 319 w 32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0" h="51">
                    <a:moveTo>
                      <a:pt x="319" y="0"/>
                    </a:moveTo>
                    <a:cubicBezTo>
                      <a:pt x="318" y="2"/>
                      <a:pt x="318" y="3"/>
                      <a:pt x="318" y="4"/>
                    </a:cubicBezTo>
                    <a:cubicBezTo>
                      <a:pt x="310" y="10"/>
                      <a:pt x="301" y="8"/>
                      <a:pt x="293" y="8"/>
                    </a:cubicBezTo>
                    <a:cubicBezTo>
                      <a:pt x="208" y="8"/>
                      <a:pt x="124" y="8"/>
                      <a:pt x="39" y="8"/>
                    </a:cubicBezTo>
                    <a:cubicBezTo>
                      <a:pt x="124" y="8"/>
                      <a:pt x="210" y="8"/>
                      <a:pt x="295" y="8"/>
                    </a:cubicBezTo>
                    <a:cubicBezTo>
                      <a:pt x="303" y="8"/>
                      <a:pt x="311" y="7"/>
                      <a:pt x="318" y="12"/>
                    </a:cubicBezTo>
                    <a:cubicBezTo>
                      <a:pt x="318" y="15"/>
                      <a:pt x="318" y="18"/>
                      <a:pt x="318" y="20"/>
                    </a:cubicBezTo>
                    <a:cubicBezTo>
                      <a:pt x="316" y="30"/>
                      <a:pt x="320" y="41"/>
                      <a:pt x="315" y="51"/>
                    </a:cubicBezTo>
                    <a:cubicBezTo>
                      <a:pt x="313" y="20"/>
                      <a:pt x="313" y="20"/>
                      <a:pt x="280" y="20"/>
                    </a:cubicBezTo>
                    <a:cubicBezTo>
                      <a:pt x="189" y="20"/>
                      <a:pt x="98" y="20"/>
                      <a:pt x="7" y="20"/>
                    </a:cubicBezTo>
                    <a:cubicBezTo>
                      <a:pt x="0" y="15"/>
                      <a:pt x="1" y="8"/>
                      <a:pt x="3" y="0"/>
                    </a:cubicBezTo>
                    <a:cubicBezTo>
                      <a:pt x="108" y="0"/>
                      <a:pt x="213" y="0"/>
                      <a:pt x="319" y="0"/>
                    </a:cubicBezTo>
                    <a:close/>
                  </a:path>
                </a:pathLst>
              </a:custGeom>
              <a:solidFill>
                <a:srgbClr val="D6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8" name="Freeform 26">
                <a:extLst>
                  <a:ext uri="{FF2B5EF4-FFF2-40B4-BE49-F238E27FC236}">
                    <a16:creationId xmlns:a16="http://schemas.microsoft.com/office/drawing/2014/main" id="{091D353E-1CE6-FA69-97DB-A74710F00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292"/>
                <a:ext cx="83" cy="151"/>
              </a:xfrm>
              <a:custGeom>
                <a:avLst/>
                <a:gdLst>
                  <a:gd name="T0" fmla="*/ 18 w 55"/>
                  <a:gd name="T1" fmla="*/ 100 h 100"/>
                  <a:gd name="T2" fmla="*/ 0 w 55"/>
                  <a:gd name="T3" fmla="*/ 100 h 100"/>
                  <a:gd name="T4" fmla="*/ 19 w 55"/>
                  <a:gd name="T5" fmla="*/ 48 h 100"/>
                  <a:gd name="T6" fmla="*/ 22 w 55"/>
                  <a:gd name="T7" fmla="*/ 15 h 100"/>
                  <a:gd name="T8" fmla="*/ 31 w 55"/>
                  <a:gd name="T9" fmla="*/ 0 h 100"/>
                  <a:gd name="T10" fmla="*/ 54 w 55"/>
                  <a:gd name="T11" fmla="*/ 52 h 100"/>
                  <a:gd name="T12" fmla="*/ 18 w 5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00">
                    <a:moveTo>
                      <a:pt x="18" y="100"/>
                    </a:moveTo>
                    <a:cubicBezTo>
                      <a:pt x="13" y="100"/>
                      <a:pt x="7" y="100"/>
                      <a:pt x="0" y="100"/>
                    </a:cubicBezTo>
                    <a:cubicBezTo>
                      <a:pt x="4" y="81"/>
                      <a:pt x="18" y="67"/>
                      <a:pt x="19" y="48"/>
                    </a:cubicBezTo>
                    <a:cubicBezTo>
                      <a:pt x="20" y="37"/>
                      <a:pt x="22" y="26"/>
                      <a:pt x="22" y="15"/>
                    </a:cubicBezTo>
                    <a:cubicBezTo>
                      <a:pt x="22" y="8"/>
                      <a:pt x="22" y="1"/>
                      <a:pt x="31" y="0"/>
                    </a:cubicBezTo>
                    <a:cubicBezTo>
                      <a:pt x="52" y="11"/>
                      <a:pt x="55" y="31"/>
                      <a:pt x="54" y="52"/>
                    </a:cubicBezTo>
                    <a:cubicBezTo>
                      <a:pt x="53" y="76"/>
                      <a:pt x="39" y="91"/>
                      <a:pt x="18" y="100"/>
                    </a:cubicBezTo>
                    <a:close/>
                  </a:path>
                </a:pathLst>
              </a:custGeom>
              <a:solidFill>
                <a:srgbClr val="F5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29" name="Freeform 27">
                <a:extLst>
                  <a:ext uri="{FF2B5EF4-FFF2-40B4-BE49-F238E27FC236}">
                    <a16:creationId xmlns:a16="http://schemas.microsoft.com/office/drawing/2014/main" id="{90447731-317C-FFBC-5130-F447AADCA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944"/>
                <a:ext cx="204" cy="70"/>
              </a:xfrm>
              <a:custGeom>
                <a:avLst/>
                <a:gdLst>
                  <a:gd name="T0" fmla="*/ 23 w 135"/>
                  <a:gd name="T1" fmla="*/ 41 h 46"/>
                  <a:gd name="T2" fmla="*/ 12 w 135"/>
                  <a:gd name="T3" fmla="*/ 11 h 46"/>
                  <a:gd name="T4" fmla="*/ 42 w 135"/>
                  <a:gd name="T5" fmla="*/ 14 h 46"/>
                  <a:gd name="T6" fmla="*/ 120 w 135"/>
                  <a:gd name="T7" fmla="*/ 17 h 46"/>
                  <a:gd name="T8" fmla="*/ 133 w 135"/>
                  <a:gd name="T9" fmla="*/ 21 h 46"/>
                  <a:gd name="T10" fmla="*/ 124 w 135"/>
                  <a:gd name="T11" fmla="*/ 32 h 46"/>
                  <a:gd name="T12" fmla="*/ 116 w 135"/>
                  <a:gd name="T13" fmla="*/ 40 h 46"/>
                  <a:gd name="T14" fmla="*/ 92 w 135"/>
                  <a:gd name="T15" fmla="*/ 40 h 46"/>
                  <a:gd name="T16" fmla="*/ 58 w 135"/>
                  <a:gd name="T17" fmla="*/ 43 h 46"/>
                  <a:gd name="T18" fmla="*/ 23 w 135"/>
                  <a:gd name="T19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46">
                    <a:moveTo>
                      <a:pt x="23" y="41"/>
                    </a:moveTo>
                    <a:cubicBezTo>
                      <a:pt x="20" y="31"/>
                      <a:pt x="0" y="25"/>
                      <a:pt x="12" y="11"/>
                    </a:cubicBezTo>
                    <a:cubicBezTo>
                      <a:pt x="21" y="0"/>
                      <a:pt x="32" y="12"/>
                      <a:pt x="42" y="14"/>
                    </a:cubicBezTo>
                    <a:cubicBezTo>
                      <a:pt x="68" y="20"/>
                      <a:pt x="94" y="21"/>
                      <a:pt x="120" y="17"/>
                    </a:cubicBezTo>
                    <a:cubicBezTo>
                      <a:pt x="124" y="16"/>
                      <a:pt x="131" y="14"/>
                      <a:pt x="133" y="21"/>
                    </a:cubicBezTo>
                    <a:cubicBezTo>
                      <a:pt x="135" y="27"/>
                      <a:pt x="129" y="30"/>
                      <a:pt x="124" y="32"/>
                    </a:cubicBezTo>
                    <a:cubicBezTo>
                      <a:pt x="122" y="36"/>
                      <a:pt x="120" y="39"/>
                      <a:pt x="116" y="40"/>
                    </a:cubicBezTo>
                    <a:cubicBezTo>
                      <a:pt x="108" y="41"/>
                      <a:pt x="100" y="43"/>
                      <a:pt x="92" y="40"/>
                    </a:cubicBezTo>
                    <a:cubicBezTo>
                      <a:pt x="81" y="40"/>
                      <a:pt x="69" y="38"/>
                      <a:pt x="58" y="43"/>
                    </a:cubicBezTo>
                    <a:cubicBezTo>
                      <a:pt x="46" y="46"/>
                      <a:pt x="35" y="40"/>
                      <a:pt x="23" y="41"/>
                    </a:cubicBezTo>
                    <a:close/>
                  </a:path>
                </a:pathLst>
              </a:custGeom>
              <a:solidFill>
                <a:srgbClr val="F3A3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0" name="Freeform 28">
                <a:extLst>
                  <a:ext uri="{FF2B5EF4-FFF2-40B4-BE49-F238E27FC236}">
                    <a16:creationId xmlns:a16="http://schemas.microsoft.com/office/drawing/2014/main" id="{B55C2FCD-AF59-14FF-A8A3-4BA6E522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2990"/>
                <a:ext cx="71" cy="86"/>
              </a:xfrm>
              <a:custGeom>
                <a:avLst/>
                <a:gdLst>
                  <a:gd name="T0" fmla="*/ 9 w 47"/>
                  <a:gd name="T1" fmla="*/ 11 h 57"/>
                  <a:gd name="T2" fmla="*/ 44 w 47"/>
                  <a:gd name="T3" fmla="*/ 13 h 57"/>
                  <a:gd name="T4" fmla="*/ 45 w 47"/>
                  <a:gd name="T5" fmla="*/ 38 h 57"/>
                  <a:gd name="T6" fmla="*/ 14 w 47"/>
                  <a:gd name="T7" fmla="*/ 50 h 57"/>
                  <a:gd name="T8" fmla="*/ 6 w 47"/>
                  <a:gd name="T9" fmla="*/ 33 h 57"/>
                  <a:gd name="T10" fmla="*/ 9 w 47"/>
                  <a:gd name="T11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7">
                    <a:moveTo>
                      <a:pt x="9" y="11"/>
                    </a:moveTo>
                    <a:cubicBezTo>
                      <a:pt x="21" y="0"/>
                      <a:pt x="32" y="10"/>
                      <a:pt x="44" y="13"/>
                    </a:cubicBezTo>
                    <a:cubicBezTo>
                      <a:pt x="47" y="21"/>
                      <a:pt x="47" y="30"/>
                      <a:pt x="45" y="38"/>
                    </a:cubicBezTo>
                    <a:cubicBezTo>
                      <a:pt x="41" y="57"/>
                      <a:pt x="25" y="49"/>
                      <a:pt x="14" y="50"/>
                    </a:cubicBezTo>
                    <a:cubicBezTo>
                      <a:pt x="0" y="51"/>
                      <a:pt x="6" y="40"/>
                      <a:pt x="6" y="33"/>
                    </a:cubicBezTo>
                    <a:cubicBezTo>
                      <a:pt x="6" y="26"/>
                      <a:pt x="8" y="18"/>
                      <a:pt x="9" y="11"/>
                    </a:cubicBezTo>
                    <a:close/>
                  </a:path>
                </a:pathLst>
              </a:custGeom>
              <a:solidFill>
                <a:srgbClr val="B26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1" name="Freeform 29">
                <a:extLst>
                  <a:ext uri="{FF2B5EF4-FFF2-40B4-BE49-F238E27FC236}">
                    <a16:creationId xmlns:a16="http://schemas.microsoft.com/office/drawing/2014/main" id="{ED44C0B3-DB61-C336-3F9C-E1B9AFB28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50"/>
                <a:ext cx="78" cy="79"/>
              </a:xfrm>
              <a:custGeom>
                <a:avLst/>
                <a:gdLst>
                  <a:gd name="T0" fmla="*/ 39 w 52"/>
                  <a:gd name="T1" fmla="*/ 52 h 52"/>
                  <a:gd name="T2" fmla="*/ 30 w 52"/>
                  <a:gd name="T3" fmla="*/ 46 h 52"/>
                  <a:gd name="T4" fmla="*/ 5 w 52"/>
                  <a:gd name="T5" fmla="*/ 33 h 52"/>
                  <a:gd name="T6" fmla="*/ 15 w 52"/>
                  <a:gd name="T7" fmla="*/ 7 h 52"/>
                  <a:gd name="T8" fmla="*/ 41 w 52"/>
                  <a:gd name="T9" fmla="*/ 12 h 52"/>
                  <a:gd name="T10" fmla="*/ 52 w 52"/>
                  <a:gd name="T11" fmla="*/ 21 h 52"/>
                  <a:gd name="T12" fmla="*/ 39 w 52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39" y="52"/>
                    </a:moveTo>
                    <a:cubicBezTo>
                      <a:pt x="38" y="47"/>
                      <a:pt x="36" y="45"/>
                      <a:pt x="30" y="46"/>
                    </a:cubicBezTo>
                    <a:cubicBezTo>
                      <a:pt x="18" y="50"/>
                      <a:pt x="9" y="43"/>
                      <a:pt x="5" y="33"/>
                    </a:cubicBezTo>
                    <a:cubicBezTo>
                      <a:pt x="0" y="23"/>
                      <a:pt x="7" y="14"/>
                      <a:pt x="15" y="7"/>
                    </a:cubicBezTo>
                    <a:cubicBezTo>
                      <a:pt x="25" y="0"/>
                      <a:pt x="33" y="7"/>
                      <a:pt x="41" y="12"/>
                    </a:cubicBezTo>
                    <a:cubicBezTo>
                      <a:pt x="45" y="15"/>
                      <a:pt x="48" y="18"/>
                      <a:pt x="52" y="21"/>
                    </a:cubicBezTo>
                    <a:cubicBezTo>
                      <a:pt x="50" y="32"/>
                      <a:pt x="45" y="42"/>
                      <a:pt x="39" y="52"/>
                    </a:cubicBezTo>
                    <a:close/>
                  </a:path>
                </a:pathLst>
              </a:custGeom>
              <a:solidFill>
                <a:srgbClr val="EC7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2" name="Freeform 30">
                <a:extLst>
                  <a:ext uri="{FF2B5EF4-FFF2-40B4-BE49-F238E27FC236}">
                    <a16:creationId xmlns:a16="http://schemas.microsoft.com/office/drawing/2014/main" id="{7B75B614-BF97-E3B0-4E43-EC0F96E3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997"/>
                <a:ext cx="59" cy="80"/>
              </a:xfrm>
              <a:custGeom>
                <a:avLst/>
                <a:gdLst>
                  <a:gd name="T0" fmla="*/ 2 w 39"/>
                  <a:gd name="T1" fmla="*/ 5 h 53"/>
                  <a:gd name="T2" fmla="*/ 27 w 39"/>
                  <a:gd name="T3" fmla="*/ 2 h 53"/>
                  <a:gd name="T4" fmla="*/ 36 w 39"/>
                  <a:gd name="T5" fmla="*/ 37 h 53"/>
                  <a:gd name="T6" fmla="*/ 9 w 39"/>
                  <a:gd name="T7" fmla="*/ 44 h 53"/>
                  <a:gd name="T8" fmla="*/ 0 w 39"/>
                  <a:gd name="T9" fmla="*/ 29 h 53"/>
                  <a:gd name="T10" fmla="*/ 2 w 39"/>
                  <a:gd name="T11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3">
                    <a:moveTo>
                      <a:pt x="2" y="5"/>
                    </a:moveTo>
                    <a:cubicBezTo>
                      <a:pt x="10" y="0"/>
                      <a:pt x="18" y="1"/>
                      <a:pt x="27" y="2"/>
                    </a:cubicBezTo>
                    <a:cubicBezTo>
                      <a:pt x="39" y="11"/>
                      <a:pt x="30" y="26"/>
                      <a:pt x="36" y="37"/>
                    </a:cubicBezTo>
                    <a:cubicBezTo>
                      <a:pt x="31" y="53"/>
                      <a:pt x="18" y="44"/>
                      <a:pt x="9" y="44"/>
                    </a:cubicBezTo>
                    <a:cubicBezTo>
                      <a:pt x="1" y="45"/>
                      <a:pt x="1" y="35"/>
                      <a:pt x="0" y="29"/>
                    </a:cubicBezTo>
                    <a:cubicBezTo>
                      <a:pt x="0" y="21"/>
                      <a:pt x="2" y="13"/>
                      <a:pt x="2" y="5"/>
                    </a:cubicBezTo>
                    <a:close/>
                  </a:path>
                </a:pathLst>
              </a:custGeom>
              <a:solidFill>
                <a:srgbClr val="B06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3" name="Freeform 31">
                <a:extLst>
                  <a:ext uri="{FF2B5EF4-FFF2-40B4-BE49-F238E27FC236}">
                    <a16:creationId xmlns:a16="http://schemas.microsoft.com/office/drawing/2014/main" id="{44E72045-9218-5BB6-0F48-865A37FFF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993"/>
                <a:ext cx="24" cy="60"/>
              </a:xfrm>
              <a:custGeom>
                <a:avLst/>
                <a:gdLst>
                  <a:gd name="T0" fmla="*/ 13 w 16"/>
                  <a:gd name="T1" fmla="*/ 40 h 40"/>
                  <a:gd name="T2" fmla="*/ 4 w 16"/>
                  <a:gd name="T3" fmla="*/ 5 h 40"/>
                  <a:gd name="T4" fmla="*/ 11 w 16"/>
                  <a:gd name="T5" fmla="*/ 0 h 40"/>
                  <a:gd name="T6" fmla="*/ 13 w 1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0">
                    <a:moveTo>
                      <a:pt x="13" y="40"/>
                    </a:moveTo>
                    <a:cubicBezTo>
                      <a:pt x="0" y="31"/>
                      <a:pt x="10" y="16"/>
                      <a:pt x="4" y="5"/>
                    </a:cubicBezTo>
                    <a:cubicBezTo>
                      <a:pt x="6" y="3"/>
                      <a:pt x="9" y="2"/>
                      <a:pt x="11" y="0"/>
                    </a:cubicBezTo>
                    <a:cubicBezTo>
                      <a:pt x="15" y="14"/>
                      <a:pt x="16" y="27"/>
                      <a:pt x="13" y="40"/>
                    </a:cubicBezTo>
                    <a:close/>
                  </a:path>
                </a:pathLst>
              </a:custGeom>
              <a:solidFill>
                <a:srgbClr val="6D5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4" name="Freeform 32">
                <a:extLst>
                  <a:ext uri="{FF2B5EF4-FFF2-40B4-BE49-F238E27FC236}">
                    <a16:creationId xmlns:a16="http://schemas.microsoft.com/office/drawing/2014/main" id="{508E0C2D-A6B9-B2AF-CE00-9C3703E84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323"/>
                <a:ext cx="629" cy="585"/>
              </a:xfrm>
              <a:custGeom>
                <a:avLst/>
                <a:gdLst>
                  <a:gd name="T0" fmla="*/ 48 w 417"/>
                  <a:gd name="T1" fmla="*/ 242 h 388"/>
                  <a:gd name="T2" fmla="*/ 31 w 417"/>
                  <a:gd name="T3" fmla="*/ 185 h 388"/>
                  <a:gd name="T4" fmla="*/ 12 w 417"/>
                  <a:gd name="T5" fmla="*/ 171 h 388"/>
                  <a:gd name="T6" fmla="*/ 9 w 417"/>
                  <a:gd name="T7" fmla="*/ 112 h 388"/>
                  <a:gd name="T8" fmla="*/ 5 w 417"/>
                  <a:gd name="T9" fmla="*/ 57 h 388"/>
                  <a:gd name="T10" fmla="*/ 21 w 417"/>
                  <a:gd name="T11" fmla="*/ 56 h 388"/>
                  <a:gd name="T12" fmla="*/ 85 w 417"/>
                  <a:gd name="T13" fmla="*/ 98 h 388"/>
                  <a:gd name="T14" fmla="*/ 72 w 417"/>
                  <a:gd name="T15" fmla="*/ 117 h 388"/>
                  <a:gd name="T16" fmla="*/ 75 w 417"/>
                  <a:gd name="T17" fmla="*/ 180 h 388"/>
                  <a:gd name="T18" fmla="*/ 120 w 417"/>
                  <a:gd name="T19" fmla="*/ 170 h 388"/>
                  <a:gd name="T20" fmla="*/ 146 w 417"/>
                  <a:gd name="T21" fmla="*/ 157 h 388"/>
                  <a:gd name="T22" fmla="*/ 187 w 417"/>
                  <a:gd name="T23" fmla="*/ 134 h 388"/>
                  <a:gd name="T24" fmla="*/ 244 w 417"/>
                  <a:gd name="T25" fmla="*/ 120 h 388"/>
                  <a:gd name="T26" fmla="*/ 267 w 417"/>
                  <a:gd name="T27" fmla="*/ 172 h 388"/>
                  <a:gd name="T28" fmla="*/ 263 w 417"/>
                  <a:gd name="T29" fmla="*/ 189 h 388"/>
                  <a:gd name="T30" fmla="*/ 194 w 417"/>
                  <a:gd name="T31" fmla="*/ 174 h 388"/>
                  <a:gd name="T32" fmla="*/ 226 w 417"/>
                  <a:gd name="T33" fmla="*/ 198 h 388"/>
                  <a:gd name="T34" fmla="*/ 245 w 417"/>
                  <a:gd name="T35" fmla="*/ 195 h 388"/>
                  <a:gd name="T36" fmla="*/ 265 w 417"/>
                  <a:gd name="T37" fmla="*/ 161 h 388"/>
                  <a:gd name="T38" fmla="*/ 253 w 417"/>
                  <a:gd name="T39" fmla="*/ 128 h 388"/>
                  <a:gd name="T40" fmla="*/ 266 w 417"/>
                  <a:gd name="T41" fmla="*/ 127 h 388"/>
                  <a:gd name="T42" fmla="*/ 303 w 417"/>
                  <a:gd name="T43" fmla="*/ 141 h 388"/>
                  <a:gd name="T44" fmla="*/ 318 w 417"/>
                  <a:gd name="T45" fmla="*/ 145 h 388"/>
                  <a:gd name="T46" fmla="*/ 372 w 417"/>
                  <a:gd name="T47" fmla="*/ 127 h 388"/>
                  <a:gd name="T48" fmla="*/ 357 w 417"/>
                  <a:gd name="T49" fmla="*/ 75 h 388"/>
                  <a:gd name="T50" fmla="*/ 347 w 417"/>
                  <a:gd name="T51" fmla="*/ 66 h 388"/>
                  <a:gd name="T52" fmla="*/ 392 w 417"/>
                  <a:gd name="T53" fmla="*/ 0 h 388"/>
                  <a:gd name="T54" fmla="*/ 402 w 417"/>
                  <a:gd name="T55" fmla="*/ 18 h 388"/>
                  <a:gd name="T56" fmla="*/ 409 w 417"/>
                  <a:gd name="T57" fmla="*/ 80 h 388"/>
                  <a:gd name="T58" fmla="*/ 417 w 417"/>
                  <a:gd name="T59" fmla="*/ 107 h 388"/>
                  <a:gd name="T60" fmla="*/ 410 w 417"/>
                  <a:gd name="T61" fmla="*/ 189 h 388"/>
                  <a:gd name="T62" fmla="*/ 404 w 417"/>
                  <a:gd name="T63" fmla="*/ 236 h 388"/>
                  <a:gd name="T64" fmla="*/ 385 w 417"/>
                  <a:gd name="T65" fmla="*/ 295 h 388"/>
                  <a:gd name="T66" fmla="*/ 367 w 417"/>
                  <a:gd name="T67" fmla="*/ 318 h 388"/>
                  <a:gd name="T68" fmla="*/ 288 w 417"/>
                  <a:gd name="T69" fmla="*/ 369 h 388"/>
                  <a:gd name="T70" fmla="*/ 225 w 417"/>
                  <a:gd name="T71" fmla="*/ 376 h 388"/>
                  <a:gd name="T72" fmla="*/ 197 w 417"/>
                  <a:gd name="T73" fmla="*/ 386 h 388"/>
                  <a:gd name="T74" fmla="*/ 190 w 417"/>
                  <a:gd name="T75" fmla="*/ 384 h 388"/>
                  <a:gd name="T76" fmla="*/ 143 w 417"/>
                  <a:gd name="T77" fmla="*/ 358 h 388"/>
                  <a:gd name="T78" fmla="*/ 51 w 417"/>
                  <a:gd name="T79" fmla="*/ 261 h 388"/>
                  <a:gd name="T80" fmla="*/ 48 w 417"/>
                  <a:gd name="T81" fmla="*/ 242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7" h="388">
                    <a:moveTo>
                      <a:pt x="48" y="242"/>
                    </a:moveTo>
                    <a:cubicBezTo>
                      <a:pt x="43" y="223"/>
                      <a:pt x="33" y="205"/>
                      <a:pt x="31" y="185"/>
                    </a:cubicBezTo>
                    <a:cubicBezTo>
                      <a:pt x="30" y="173"/>
                      <a:pt x="18" y="176"/>
                      <a:pt x="12" y="171"/>
                    </a:cubicBezTo>
                    <a:cubicBezTo>
                      <a:pt x="19" y="151"/>
                      <a:pt x="10" y="131"/>
                      <a:pt x="9" y="112"/>
                    </a:cubicBezTo>
                    <a:cubicBezTo>
                      <a:pt x="8" y="93"/>
                      <a:pt x="0" y="75"/>
                      <a:pt x="5" y="57"/>
                    </a:cubicBezTo>
                    <a:cubicBezTo>
                      <a:pt x="10" y="50"/>
                      <a:pt x="16" y="53"/>
                      <a:pt x="21" y="56"/>
                    </a:cubicBezTo>
                    <a:cubicBezTo>
                      <a:pt x="43" y="69"/>
                      <a:pt x="67" y="79"/>
                      <a:pt x="85" y="98"/>
                    </a:cubicBezTo>
                    <a:cubicBezTo>
                      <a:pt x="89" y="110"/>
                      <a:pt x="78" y="112"/>
                      <a:pt x="72" y="117"/>
                    </a:cubicBezTo>
                    <a:cubicBezTo>
                      <a:pt x="48" y="139"/>
                      <a:pt x="49" y="167"/>
                      <a:pt x="75" y="180"/>
                    </a:cubicBezTo>
                    <a:cubicBezTo>
                      <a:pt x="93" y="190"/>
                      <a:pt x="107" y="181"/>
                      <a:pt x="120" y="170"/>
                    </a:cubicBezTo>
                    <a:cubicBezTo>
                      <a:pt x="128" y="164"/>
                      <a:pt x="135" y="157"/>
                      <a:pt x="146" y="157"/>
                    </a:cubicBezTo>
                    <a:cubicBezTo>
                      <a:pt x="165" y="158"/>
                      <a:pt x="176" y="150"/>
                      <a:pt x="187" y="134"/>
                    </a:cubicBezTo>
                    <a:cubicBezTo>
                      <a:pt x="200" y="114"/>
                      <a:pt x="223" y="118"/>
                      <a:pt x="244" y="120"/>
                    </a:cubicBezTo>
                    <a:cubicBezTo>
                      <a:pt x="256" y="135"/>
                      <a:pt x="262" y="154"/>
                      <a:pt x="267" y="172"/>
                    </a:cubicBezTo>
                    <a:cubicBezTo>
                      <a:pt x="269" y="178"/>
                      <a:pt x="268" y="184"/>
                      <a:pt x="263" y="189"/>
                    </a:cubicBezTo>
                    <a:cubicBezTo>
                      <a:pt x="244" y="207"/>
                      <a:pt x="203" y="199"/>
                      <a:pt x="194" y="174"/>
                    </a:cubicBezTo>
                    <a:cubicBezTo>
                      <a:pt x="200" y="197"/>
                      <a:pt x="203" y="200"/>
                      <a:pt x="226" y="198"/>
                    </a:cubicBezTo>
                    <a:cubicBezTo>
                      <a:pt x="232" y="198"/>
                      <a:pt x="239" y="196"/>
                      <a:pt x="245" y="195"/>
                    </a:cubicBezTo>
                    <a:cubicBezTo>
                      <a:pt x="273" y="191"/>
                      <a:pt x="273" y="189"/>
                      <a:pt x="265" y="161"/>
                    </a:cubicBezTo>
                    <a:cubicBezTo>
                      <a:pt x="261" y="150"/>
                      <a:pt x="253" y="140"/>
                      <a:pt x="253" y="128"/>
                    </a:cubicBezTo>
                    <a:cubicBezTo>
                      <a:pt x="257" y="118"/>
                      <a:pt x="263" y="123"/>
                      <a:pt x="266" y="127"/>
                    </a:cubicBezTo>
                    <a:cubicBezTo>
                      <a:pt x="276" y="138"/>
                      <a:pt x="289" y="142"/>
                      <a:pt x="303" y="141"/>
                    </a:cubicBezTo>
                    <a:cubicBezTo>
                      <a:pt x="308" y="142"/>
                      <a:pt x="313" y="143"/>
                      <a:pt x="318" y="145"/>
                    </a:cubicBezTo>
                    <a:cubicBezTo>
                      <a:pt x="341" y="154"/>
                      <a:pt x="361" y="148"/>
                      <a:pt x="372" y="127"/>
                    </a:cubicBezTo>
                    <a:cubicBezTo>
                      <a:pt x="381" y="109"/>
                      <a:pt x="376" y="88"/>
                      <a:pt x="357" y="75"/>
                    </a:cubicBezTo>
                    <a:cubicBezTo>
                      <a:pt x="354" y="72"/>
                      <a:pt x="349" y="70"/>
                      <a:pt x="347" y="66"/>
                    </a:cubicBezTo>
                    <a:cubicBezTo>
                      <a:pt x="354" y="39"/>
                      <a:pt x="368" y="16"/>
                      <a:pt x="392" y="0"/>
                    </a:cubicBezTo>
                    <a:cubicBezTo>
                      <a:pt x="401" y="3"/>
                      <a:pt x="401" y="11"/>
                      <a:pt x="402" y="18"/>
                    </a:cubicBezTo>
                    <a:cubicBezTo>
                      <a:pt x="406" y="38"/>
                      <a:pt x="408" y="60"/>
                      <a:pt x="409" y="80"/>
                    </a:cubicBezTo>
                    <a:cubicBezTo>
                      <a:pt x="410" y="90"/>
                      <a:pt x="412" y="99"/>
                      <a:pt x="417" y="107"/>
                    </a:cubicBezTo>
                    <a:cubicBezTo>
                      <a:pt x="406" y="133"/>
                      <a:pt x="411" y="162"/>
                      <a:pt x="410" y="189"/>
                    </a:cubicBezTo>
                    <a:cubicBezTo>
                      <a:pt x="410" y="205"/>
                      <a:pt x="407" y="220"/>
                      <a:pt x="404" y="236"/>
                    </a:cubicBezTo>
                    <a:cubicBezTo>
                      <a:pt x="399" y="256"/>
                      <a:pt x="396" y="277"/>
                      <a:pt x="385" y="295"/>
                    </a:cubicBezTo>
                    <a:cubicBezTo>
                      <a:pt x="379" y="303"/>
                      <a:pt x="375" y="312"/>
                      <a:pt x="367" y="318"/>
                    </a:cubicBezTo>
                    <a:cubicBezTo>
                      <a:pt x="344" y="341"/>
                      <a:pt x="316" y="355"/>
                      <a:pt x="288" y="369"/>
                    </a:cubicBezTo>
                    <a:cubicBezTo>
                      <a:pt x="267" y="374"/>
                      <a:pt x="246" y="375"/>
                      <a:pt x="225" y="376"/>
                    </a:cubicBezTo>
                    <a:cubicBezTo>
                      <a:pt x="215" y="376"/>
                      <a:pt x="204" y="377"/>
                      <a:pt x="197" y="386"/>
                    </a:cubicBezTo>
                    <a:cubicBezTo>
                      <a:pt x="194" y="388"/>
                      <a:pt x="192" y="386"/>
                      <a:pt x="190" y="384"/>
                    </a:cubicBezTo>
                    <a:cubicBezTo>
                      <a:pt x="179" y="366"/>
                      <a:pt x="158" y="368"/>
                      <a:pt x="143" y="358"/>
                    </a:cubicBezTo>
                    <a:cubicBezTo>
                      <a:pt x="100" y="338"/>
                      <a:pt x="71" y="303"/>
                      <a:pt x="51" y="261"/>
                    </a:cubicBezTo>
                    <a:cubicBezTo>
                      <a:pt x="48" y="256"/>
                      <a:pt x="45" y="249"/>
                      <a:pt x="48" y="242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5" name="Freeform 33">
                <a:extLst>
                  <a:ext uri="{FF2B5EF4-FFF2-40B4-BE49-F238E27FC236}">
                    <a16:creationId xmlns:a16="http://schemas.microsoft.com/office/drawing/2014/main" id="{3FAF6FCC-4A9C-6FD7-9553-69CE271C2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" y="1310"/>
                <a:ext cx="642" cy="230"/>
              </a:xfrm>
              <a:custGeom>
                <a:avLst/>
                <a:gdLst>
                  <a:gd name="T0" fmla="*/ 425 w 426"/>
                  <a:gd name="T1" fmla="*/ 127 h 152"/>
                  <a:gd name="T2" fmla="*/ 419 w 426"/>
                  <a:gd name="T3" fmla="*/ 143 h 152"/>
                  <a:gd name="T4" fmla="*/ 362 w 426"/>
                  <a:gd name="T5" fmla="*/ 135 h 152"/>
                  <a:gd name="T6" fmla="*/ 355 w 426"/>
                  <a:gd name="T7" fmla="*/ 128 h 152"/>
                  <a:gd name="T8" fmla="*/ 302 w 426"/>
                  <a:gd name="T9" fmla="*/ 123 h 152"/>
                  <a:gd name="T10" fmla="*/ 173 w 426"/>
                  <a:gd name="T11" fmla="*/ 143 h 152"/>
                  <a:gd name="T12" fmla="*/ 3 w 426"/>
                  <a:gd name="T13" fmla="*/ 148 h 152"/>
                  <a:gd name="T14" fmla="*/ 0 w 426"/>
                  <a:gd name="T15" fmla="*/ 146 h 152"/>
                  <a:gd name="T16" fmla="*/ 49 w 426"/>
                  <a:gd name="T17" fmla="*/ 45 h 152"/>
                  <a:gd name="T18" fmla="*/ 158 w 426"/>
                  <a:gd name="T19" fmla="*/ 16 h 152"/>
                  <a:gd name="T20" fmla="*/ 207 w 426"/>
                  <a:gd name="T21" fmla="*/ 38 h 152"/>
                  <a:gd name="T22" fmla="*/ 239 w 426"/>
                  <a:gd name="T23" fmla="*/ 47 h 152"/>
                  <a:gd name="T24" fmla="*/ 287 w 426"/>
                  <a:gd name="T25" fmla="*/ 40 h 152"/>
                  <a:gd name="T26" fmla="*/ 348 w 426"/>
                  <a:gd name="T27" fmla="*/ 10 h 152"/>
                  <a:gd name="T28" fmla="*/ 348 w 426"/>
                  <a:gd name="T29" fmla="*/ 45 h 152"/>
                  <a:gd name="T30" fmla="*/ 365 w 426"/>
                  <a:gd name="T31" fmla="*/ 77 h 152"/>
                  <a:gd name="T32" fmla="*/ 405 w 426"/>
                  <a:gd name="T33" fmla="*/ 116 h 152"/>
                  <a:gd name="T34" fmla="*/ 425 w 426"/>
                  <a:gd name="T35" fmla="*/ 12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6" h="152">
                    <a:moveTo>
                      <a:pt x="425" y="127"/>
                    </a:moveTo>
                    <a:cubicBezTo>
                      <a:pt x="424" y="133"/>
                      <a:pt x="426" y="139"/>
                      <a:pt x="419" y="143"/>
                    </a:cubicBezTo>
                    <a:cubicBezTo>
                      <a:pt x="399" y="152"/>
                      <a:pt x="379" y="150"/>
                      <a:pt x="362" y="135"/>
                    </a:cubicBezTo>
                    <a:cubicBezTo>
                      <a:pt x="360" y="132"/>
                      <a:pt x="357" y="131"/>
                      <a:pt x="355" y="128"/>
                    </a:cubicBezTo>
                    <a:cubicBezTo>
                      <a:pt x="339" y="112"/>
                      <a:pt x="323" y="109"/>
                      <a:pt x="302" y="123"/>
                    </a:cubicBezTo>
                    <a:cubicBezTo>
                      <a:pt x="263" y="149"/>
                      <a:pt x="217" y="148"/>
                      <a:pt x="173" y="143"/>
                    </a:cubicBezTo>
                    <a:cubicBezTo>
                      <a:pt x="116" y="136"/>
                      <a:pt x="60" y="131"/>
                      <a:pt x="3" y="148"/>
                    </a:cubicBezTo>
                    <a:cubicBezTo>
                      <a:pt x="2" y="147"/>
                      <a:pt x="1" y="147"/>
                      <a:pt x="0" y="146"/>
                    </a:cubicBezTo>
                    <a:cubicBezTo>
                      <a:pt x="9" y="109"/>
                      <a:pt x="26" y="75"/>
                      <a:pt x="49" y="45"/>
                    </a:cubicBezTo>
                    <a:cubicBezTo>
                      <a:pt x="78" y="9"/>
                      <a:pt x="114" y="0"/>
                      <a:pt x="158" y="16"/>
                    </a:cubicBezTo>
                    <a:cubicBezTo>
                      <a:pt x="175" y="22"/>
                      <a:pt x="191" y="31"/>
                      <a:pt x="207" y="38"/>
                    </a:cubicBezTo>
                    <a:cubicBezTo>
                      <a:pt x="217" y="42"/>
                      <a:pt x="228" y="48"/>
                      <a:pt x="239" y="47"/>
                    </a:cubicBezTo>
                    <a:cubicBezTo>
                      <a:pt x="257" y="53"/>
                      <a:pt x="272" y="45"/>
                      <a:pt x="287" y="40"/>
                    </a:cubicBezTo>
                    <a:cubicBezTo>
                      <a:pt x="308" y="34"/>
                      <a:pt x="327" y="22"/>
                      <a:pt x="348" y="10"/>
                    </a:cubicBezTo>
                    <a:cubicBezTo>
                      <a:pt x="350" y="23"/>
                      <a:pt x="351" y="35"/>
                      <a:pt x="348" y="45"/>
                    </a:cubicBezTo>
                    <a:cubicBezTo>
                      <a:pt x="342" y="63"/>
                      <a:pt x="349" y="70"/>
                      <a:pt x="365" y="77"/>
                    </a:cubicBezTo>
                    <a:cubicBezTo>
                      <a:pt x="383" y="84"/>
                      <a:pt x="399" y="96"/>
                      <a:pt x="405" y="116"/>
                    </a:cubicBezTo>
                    <a:cubicBezTo>
                      <a:pt x="408" y="127"/>
                      <a:pt x="417" y="125"/>
                      <a:pt x="425" y="127"/>
                    </a:cubicBezTo>
                    <a:close/>
                  </a:path>
                </a:pathLst>
              </a:custGeom>
              <a:solidFill>
                <a:srgbClr val="5C6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6" name="Freeform 34">
                <a:extLst>
                  <a:ext uri="{FF2B5EF4-FFF2-40B4-BE49-F238E27FC236}">
                    <a16:creationId xmlns:a16="http://schemas.microsoft.com/office/drawing/2014/main" id="{17643978-2461-A4AA-670B-F0C0547C4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019"/>
                <a:ext cx="622" cy="368"/>
              </a:xfrm>
              <a:custGeom>
                <a:avLst/>
                <a:gdLst>
                  <a:gd name="T0" fmla="*/ 4 w 413"/>
                  <a:gd name="T1" fmla="*/ 241 h 244"/>
                  <a:gd name="T2" fmla="*/ 3 w 413"/>
                  <a:gd name="T3" fmla="*/ 212 h 244"/>
                  <a:gd name="T4" fmla="*/ 1 w 413"/>
                  <a:gd name="T5" fmla="*/ 142 h 244"/>
                  <a:gd name="T6" fmla="*/ 43 w 413"/>
                  <a:gd name="T7" fmla="*/ 68 h 244"/>
                  <a:gd name="T8" fmla="*/ 205 w 413"/>
                  <a:gd name="T9" fmla="*/ 16 h 244"/>
                  <a:gd name="T10" fmla="*/ 279 w 413"/>
                  <a:gd name="T11" fmla="*/ 23 h 244"/>
                  <a:gd name="T12" fmla="*/ 305 w 413"/>
                  <a:gd name="T13" fmla="*/ 20 h 244"/>
                  <a:gd name="T14" fmla="*/ 396 w 413"/>
                  <a:gd name="T15" fmla="*/ 49 h 244"/>
                  <a:gd name="T16" fmla="*/ 393 w 413"/>
                  <a:gd name="T17" fmla="*/ 108 h 244"/>
                  <a:gd name="T18" fmla="*/ 377 w 413"/>
                  <a:gd name="T19" fmla="*/ 123 h 244"/>
                  <a:gd name="T20" fmla="*/ 297 w 413"/>
                  <a:gd name="T21" fmla="*/ 123 h 244"/>
                  <a:gd name="T22" fmla="*/ 278 w 413"/>
                  <a:gd name="T23" fmla="*/ 84 h 244"/>
                  <a:gd name="T24" fmla="*/ 117 w 413"/>
                  <a:gd name="T25" fmla="*/ 110 h 244"/>
                  <a:gd name="T26" fmla="*/ 56 w 413"/>
                  <a:gd name="T27" fmla="*/ 181 h 244"/>
                  <a:gd name="T28" fmla="*/ 21 w 413"/>
                  <a:gd name="T29" fmla="*/ 242 h 244"/>
                  <a:gd name="T30" fmla="*/ 9 w 413"/>
                  <a:gd name="T31" fmla="*/ 243 h 244"/>
                  <a:gd name="T32" fmla="*/ 4 w 413"/>
                  <a:gd name="T33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3" h="244">
                    <a:moveTo>
                      <a:pt x="4" y="241"/>
                    </a:moveTo>
                    <a:cubicBezTo>
                      <a:pt x="10" y="231"/>
                      <a:pt x="4" y="221"/>
                      <a:pt x="3" y="212"/>
                    </a:cubicBezTo>
                    <a:cubicBezTo>
                      <a:pt x="0" y="189"/>
                      <a:pt x="0" y="165"/>
                      <a:pt x="1" y="142"/>
                    </a:cubicBezTo>
                    <a:cubicBezTo>
                      <a:pt x="3" y="111"/>
                      <a:pt x="17" y="87"/>
                      <a:pt x="43" y="68"/>
                    </a:cubicBezTo>
                    <a:cubicBezTo>
                      <a:pt x="91" y="33"/>
                      <a:pt x="147" y="19"/>
                      <a:pt x="205" y="16"/>
                    </a:cubicBezTo>
                    <a:cubicBezTo>
                      <a:pt x="230" y="15"/>
                      <a:pt x="255" y="16"/>
                      <a:pt x="279" y="23"/>
                    </a:cubicBezTo>
                    <a:cubicBezTo>
                      <a:pt x="288" y="25"/>
                      <a:pt x="296" y="24"/>
                      <a:pt x="305" y="20"/>
                    </a:cubicBezTo>
                    <a:cubicBezTo>
                      <a:pt x="346" y="0"/>
                      <a:pt x="375" y="9"/>
                      <a:pt x="396" y="49"/>
                    </a:cubicBezTo>
                    <a:cubicBezTo>
                      <a:pt x="413" y="70"/>
                      <a:pt x="404" y="89"/>
                      <a:pt x="393" y="108"/>
                    </a:cubicBezTo>
                    <a:cubicBezTo>
                      <a:pt x="388" y="114"/>
                      <a:pt x="383" y="119"/>
                      <a:pt x="377" y="123"/>
                    </a:cubicBezTo>
                    <a:cubicBezTo>
                      <a:pt x="350" y="136"/>
                      <a:pt x="323" y="133"/>
                      <a:pt x="297" y="123"/>
                    </a:cubicBezTo>
                    <a:cubicBezTo>
                      <a:pt x="275" y="114"/>
                      <a:pt x="272" y="108"/>
                      <a:pt x="278" y="84"/>
                    </a:cubicBezTo>
                    <a:cubicBezTo>
                      <a:pt x="223" y="86"/>
                      <a:pt x="169" y="91"/>
                      <a:pt x="117" y="110"/>
                    </a:cubicBezTo>
                    <a:cubicBezTo>
                      <a:pt x="85" y="123"/>
                      <a:pt x="60" y="142"/>
                      <a:pt x="56" y="181"/>
                    </a:cubicBezTo>
                    <a:cubicBezTo>
                      <a:pt x="53" y="205"/>
                      <a:pt x="43" y="227"/>
                      <a:pt x="21" y="242"/>
                    </a:cubicBezTo>
                    <a:cubicBezTo>
                      <a:pt x="18" y="243"/>
                      <a:pt x="13" y="244"/>
                      <a:pt x="9" y="243"/>
                    </a:cubicBezTo>
                    <a:cubicBezTo>
                      <a:pt x="7" y="243"/>
                      <a:pt x="5" y="242"/>
                      <a:pt x="4" y="241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7" name="Freeform 35">
                <a:extLst>
                  <a:ext uri="{FF2B5EF4-FFF2-40B4-BE49-F238E27FC236}">
                    <a16:creationId xmlns:a16="http://schemas.microsoft.com/office/drawing/2014/main" id="{A8C1CF50-24F0-DD85-ABC3-79B8073B5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144"/>
                <a:ext cx="159" cy="307"/>
              </a:xfrm>
              <a:custGeom>
                <a:avLst/>
                <a:gdLst>
                  <a:gd name="T0" fmla="*/ 69 w 105"/>
                  <a:gd name="T1" fmla="*/ 203 h 203"/>
                  <a:gd name="T2" fmla="*/ 25 w 105"/>
                  <a:gd name="T3" fmla="*/ 192 h 203"/>
                  <a:gd name="T4" fmla="*/ 5 w 105"/>
                  <a:gd name="T5" fmla="*/ 128 h 203"/>
                  <a:gd name="T6" fmla="*/ 24 w 105"/>
                  <a:gd name="T7" fmla="*/ 91 h 203"/>
                  <a:gd name="T8" fmla="*/ 29 w 105"/>
                  <a:gd name="T9" fmla="*/ 79 h 203"/>
                  <a:gd name="T10" fmla="*/ 40 w 105"/>
                  <a:gd name="T11" fmla="*/ 13 h 203"/>
                  <a:gd name="T12" fmla="*/ 48 w 105"/>
                  <a:gd name="T13" fmla="*/ 1 h 203"/>
                  <a:gd name="T14" fmla="*/ 57 w 105"/>
                  <a:gd name="T15" fmla="*/ 14 h 203"/>
                  <a:gd name="T16" fmla="*/ 53 w 105"/>
                  <a:gd name="T17" fmla="*/ 80 h 203"/>
                  <a:gd name="T18" fmla="*/ 43 w 105"/>
                  <a:gd name="T19" fmla="*/ 90 h 203"/>
                  <a:gd name="T20" fmla="*/ 41 w 105"/>
                  <a:gd name="T21" fmla="*/ 94 h 203"/>
                  <a:gd name="T22" fmla="*/ 64 w 105"/>
                  <a:gd name="T23" fmla="*/ 105 h 203"/>
                  <a:gd name="T24" fmla="*/ 78 w 105"/>
                  <a:gd name="T25" fmla="*/ 122 h 203"/>
                  <a:gd name="T26" fmla="*/ 59 w 105"/>
                  <a:gd name="T27" fmla="*/ 133 h 203"/>
                  <a:gd name="T28" fmla="*/ 48 w 105"/>
                  <a:gd name="T29" fmla="*/ 141 h 203"/>
                  <a:gd name="T30" fmla="*/ 58 w 105"/>
                  <a:gd name="T31" fmla="*/ 145 h 203"/>
                  <a:gd name="T32" fmla="*/ 105 w 105"/>
                  <a:gd name="T33" fmla="*/ 149 h 203"/>
                  <a:gd name="T34" fmla="*/ 75 w 105"/>
                  <a:gd name="T35" fmla="*/ 193 h 203"/>
                  <a:gd name="T36" fmla="*/ 69 w 105"/>
                  <a:gd name="T3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203">
                    <a:moveTo>
                      <a:pt x="69" y="203"/>
                    </a:moveTo>
                    <a:cubicBezTo>
                      <a:pt x="54" y="199"/>
                      <a:pt x="39" y="195"/>
                      <a:pt x="25" y="192"/>
                    </a:cubicBezTo>
                    <a:cubicBezTo>
                      <a:pt x="19" y="170"/>
                      <a:pt x="0" y="153"/>
                      <a:pt x="5" y="128"/>
                    </a:cubicBezTo>
                    <a:cubicBezTo>
                      <a:pt x="8" y="114"/>
                      <a:pt x="4" y="97"/>
                      <a:pt x="24" y="91"/>
                    </a:cubicBezTo>
                    <a:cubicBezTo>
                      <a:pt x="29" y="90"/>
                      <a:pt x="29" y="84"/>
                      <a:pt x="29" y="79"/>
                    </a:cubicBezTo>
                    <a:cubicBezTo>
                      <a:pt x="33" y="57"/>
                      <a:pt x="37" y="35"/>
                      <a:pt x="40" y="13"/>
                    </a:cubicBezTo>
                    <a:cubicBezTo>
                      <a:pt x="41" y="8"/>
                      <a:pt x="40" y="0"/>
                      <a:pt x="48" y="1"/>
                    </a:cubicBezTo>
                    <a:cubicBezTo>
                      <a:pt x="56" y="2"/>
                      <a:pt x="57" y="8"/>
                      <a:pt x="57" y="14"/>
                    </a:cubicBezTo>
                    <a:cubicBezTo>
                      <a:pt x="58" y="36"/>
                      <a:pt x="57" y="58"/>
                      <a:pt x="53" y="80"/>
                    </a:cubicBezTo>
                    <a:cubicBezTo>
                      <a:pt x="52" y="86"/>
                      <a:pt x="47" y="87"/>
                      <a:pt x="43" y="90"/>
                    </a:cubicBezTo>
                    <a:cubicBezTo>
                      <a:pt x="42" y="91"/>
                      <a:pt x="41" y="93"/>
                      <a:pt x="41" y="94"/>
                    </a:cubicBezTo>
                    <a:cubicBezTo>
                      <a:pt x="47" y="101"/>
                      <a:pt x="56" y="101"/>
                      <a:pt x="64" y="105"/>
                    </a:cubicBezTo>
                    <a:cubicBezTo>
                      <a:pt x="71" y="109"/>
                      <a:pt x="79" y="111"/>
                      <a:pt x="78" y="122"/>
                    </a:cubicBezTo>
                    <a:cubicBezTo>
                      <a:pt x="74" y="130"/>
                      <a:pt x="67" y="132"/>
                      <a:pt x="59" y="133"/>
                    </a:cubicBezTo>
                    <a:cubicBezTo>
                      <a:pt x="53" y="133"/>
                      <a:pt x="48" y="133"/>
                      <a:pt x="48" y="141"/>
                    </a:cubicBezTo>
                    <a:cubicBezTo>
                      <a:pt x="49" y="150"/>
                      <a:pt x="55" y="144"/>
                      <a:pt x="58" y="145"/>
                    </a:cubicBezTo>
                    <a:cubicBezTo>
                      <a:pt x="74" y="148"/>
                      <a:pt x="89" y="149"/>
                      <a:pt x="105" y="149"/>
                    </a:cubicBezTo>
                    <a:cubicBezTo>
                      <a:pt x="101" y="168"/>
                      <a:pt x="92" y="183"/>
                      <a:pt x="75" y="193"/>
                    </a:cubicBezTo>
                    <a:cubicBezTo>
                      <a:pt x="71" y="196"/>
                      <a:pt x="70" y="199"/>
                      <a:pt x="69" y="203"/>
                    </a:cubicBezTo>
                    <a:close/>
                  </a:path>
                </a:pathLst>
              </a:custGeom>
              <a:solidFill>
                <a:srgbClr val="F7C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8" name="Freeform 36">
                <a:extLst>
                  <a:ext uri="{FF2B5EF4-FFF2-40B4-BE49-F238E27FC236}">
                    <a16:creationId xmlns:a16="http://schemas.microsoft.com/office/drawing/2014/main" id="{15020966-16EE-9CD6-54F1-89888FCF8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381"/>
                <a:ext cx="107" cy="200"/>
              </a:xfrm>
              <a:custGeom>
                <a:avLst/>
                <a:gdLst>
                  <a:gd name="T0" fmla="*/ 56 w 71"/>
                  <a:gd name="T1" fmla="*/ 15 h 132"/>
                  <a:gd name="T2" fmla="*/ 70 w 71"/>
                  <a:gd name="T3" fmla="*/ 120 h 132"/>
                  <a:gd name="T4" fmla="*/ 60 w 71"/>
                  <a:gd name="T5" fmla="*/ 132 h 132"/>
                  <a:gd name="T6" fmla="*/ 6 w 71"/>
                  <a:gd name="T7" fmla="*/ 78 h 132"/>
                  <a:gd name="T8" fmla="*/ 33 w 71"/>
                  <a:gd name="T9" fmla="*/ 15 h 132"/>
                  <a:gd name="T10" fmla="*/ 47 w 71"/>
                  <a:gd name="T11" fmla="*/ 1 h 132"/>
                  <a:gd name="T12" fmla="*/ 49 w 71"/>
                  <a:gd name="T13" fmla="*/ 0 h 132"/>
                  <a:gd name="T14" fmla="*/ 56 w 71"/>
                  <a:gd name="T15" fmla="*/ 1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32">
                    <a:moveTo>
                      <a:pt x="56" y="15"/>
                    </a:moveTo>
                    <a:cubicBezTo>
                      <a:pt x="56" y="51"/>
                      <a:pt x="65" y="85"/>
                      <a:pt x="70" y="120"/>
                    </a:cubicBezTo>
                    <a:cubicBezTo>
                      <a:pt x="71" y="131"/>
                      <a:pt x="67" y="131"/>
                      <a:pt x="60" y="132"/>
                    </a:cubicBezTo>
                    <a:cubicBezTo>
                      <a:pt x="32" y="124"/>
                      <a:pt x="11" y="108"/>
                      <a:pt x="6" y="78"/>
                    </a:cubicBezTo>
                    <a:cubicBezTo>
                      <a:pt x="0" y="51"/>
                      <a:pt x="12" y="31"/>
                      <a:pt x="33" y="15"/>
                    </a:cubicBezTo>
                    <a:cubicBezTo>
                      <a:pt x="39" y="11"/>
                      <a:pt x="42" y="5"/>
                      <a:pt x="47" y="1"/>
                    </a:cubicBezTo>
                    <a:cubicBezTo>
                      <a:pt x="47" y="0"/>
                      <a:pt x="48" y="0"/>
                      <a:pt x="49" y="0"/>
                    </a:cubicBezTo>
                    <a:cubicBezTo>
                      <a:pt x="52" y="5"/>
                      <a:pt x="58" y="8"/>
                      <a:pt x="56" y="15"/>
                    </a:cubicBezTo>
                    <a:close/>
                  </a:path>
                </a:pathLst>
              </a:custGeom>
              <a:solidFill>
                <a:srgbClr val="F6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39" name="Freeform 37">
                <a:extLst>
                  <a:ext uri="{FF2B5EF4-FFF2-40B4-BE49-F238E27FC236}">
                    <a16:creationId xmlns:a16="http://schemas.microsoft.com/office/drawing/2014/main" id="{B50E3630-B5BE-B3C1-AFB1-63695F25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67"/>
                <a:ext cx="98" cy="201"/>
              </a:xfrm>
              <a:custGeom>
                <a:avLst/>
                <a:gdLst>
                  <a:gd name="T0" fmla="*/ 0 w 65"/>
                  <a:gd name="T1" fmla="*/ 133 h 133"/>
                  <a:gd name="T2" fmla="*/ 36 w 65"/>
                  <a:gd name="T3" fmla="*/ 0 h 133"/>
                  <a:gd name="T4" fmla="*/ 0 w 65"/>
                  <a:gd name="T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133">
                    <a:moveTo>
                      <a:pt x="0" y="133"/>
                    </a:moveTo>
                    <a:cubicBezTo>
                      <a:pt x="12" y="89"/>
                      <a:pt x="24" y="45"/>
                      <a:pt x="36" y="0"/>
                    </a:cubicBezTo>
                    <a:cubicBezTo>
                      <a:pt x="65" y="49"/>
                      <a:pt x="51" y="103"/>
                      <a:pt x="0" y="133"/>
                    </a:cubicBezTo>
                    <a:close/>
                  </a:path>
                </a:pathLst>
              </a:custGeom>
              <a:solidFill>
                <a:srgbClr val="5F6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0" name="Freeform 38">
                <a:extLst>
                  <a:ext uri="{FF2B5EF4-FFF2-40B4-BE49-F238E27FC236}">
                    <a16:creationId xmlns:a16="http://schemas.microsoft.com/office/drawing/2014/main" id="{3F52C89C-C23E-4633-68E2-B57C62157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1289"/>
                <a:ext cx="128" cy="97"/>
              </a:xfrm>
              <a:custGeom>
                <a:avLst/>
                <a:gdLst>
                  <a:gd name="T0" fmla="*/ 65 w 85"/>
                  <a:gd name="T1" fmla="*/ 53 h 64"/>
                  <a:gd name="T2" fmla="*/ 29 w 85"/>
                  <a:gd name="T3" fmla="*/ 55 h 64"/>
                  <a:gd name="T4" fmla="*/ 5 w 85"/>
                  <a:gd name="T5" fmla="*/ 59 h 64"/>
                  <a:gd name="T6" fmla="*/ 0 w 85"/>
                  <a:gd name="T7" fmla="*/ 29 h 64"/>
                  <a:gd name="T8" fmla="*/ 37 w 85"/>
                  <a:gd name="T9" fmla="*/ 24 h 64"/>
                  <a:gd name="T10" fmla="*/ 40 w 85"/>
                  <a:gd name="T11" fmla="*/ 28 h 64"/>
                  <a:gd name="T12" fmla="*/ 40 w 85"/>
                  <a:gd name="T13" fmla="*/ 39 h 64"/>
                  <a:gd name="T14" fmla="*/ 57 w 85"/>
                  <a:gd name="T15" fmla="*/ 4 h 64"/>
                  <a:gd name="T16" fmla="*/ 65 w 85"/>
                  <a:gd name="T17" fmla="*/ 1 h 64"/>
                  <a:gd name="T18" fmla="*/ 75 w 85"/>
                  <a:gd name="T19" fmla="*/ 34 h 64"/>
                  <a:gd name="T20" fmla="*/ 65 w 85"/>
                  <a:gd name="T21" fmla="*/ 5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64">
                    <a:moveTo>
                      <a:pt x="65" y="53"/>
                    </a:moveTo>
                    <a:cubicBezTo>
                      <a:pt x="54" y="64"/>
                      <a:pt x="41" y="57"/>
                      <a:pt x="29" y="55"/>
                    </a:cubicBezTo>
                    <a:cubicBezTo>
                      <a:pt x="21" y="54"/>
                      <a:pt x="13" y="53"/>
                      <a:pt x="5" y="59"/>
                    </a:cubicBezTo>
                    <a:cubicBezTo>
                      <a:pt x="4" y="49"/>
                      <a:pt x="2" y="40"/>
                      <a:pt x="0" y="29"/>
                    </a:cubicBezTo>
                    <a:cubicBezTo>
                      <a:pt x="13" y="31"/>
                      <a:pt x="27" y="36"/>
                      <a:pt x="37" y="24"/>
                    </a:cubicBezTo>
                    <a:cubicBezTo>
                      <a:pt x="38" y="25"/>
                      <a:pt x="39" y="26"/>
                      <a:pt x="40" y="28"/>
                    </a:cubicBezTo>
                    <a:cubicBezTo>
                      <a:pt x="41" y="31"/>
                      <a:pt x="40" y="34"/>
                      <a:pt x="40" y="39"/>
                    </a:cubicBezTo>
                    <a:cubicBezTo>
                      <a:pt x="49" y="28"/>
                      <a:pt x="51" y="14"/>
                      <a:pt x="57" y="4"/>
                    </a:cubicBezTo>
                    <a:cubicBezTo>
                      <a:pt x="59" y="1"/>
                      <a:pt x="61" y="0"/>
                      <a:pt x="65" y="1"/>
                    </a:cubicBezTo>
                    <a:cubicBezTo>
                      <a:pt x="85" y="7"/>
                      <a:pt x="85" y="19"/>
                      <a:pt x="75" y="34"/>
                    </a:cubicBezTo>
                    <a:cubicBezTo>
                      <a:pt x="71" y="40"/>
                      <a:pt x="68" y="47"/>
                      <a:pt x="65" y="53"/>
                    </a:cubicBezTo>
                    <a:close/>
                  </a:path>
                </a:pathLst>
              </a:custGeom>
              <a:solidFill>
                <a:srgbClr val="8165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1" name="Freeform 39">
                <a:extLst>
                  <a:ext uri="{FF2B5EF4-FFF2-40B4-BE49-F238E27FC236}">
                    <a16:creationId xmlns:a16="http://schemas.microsoft.com/office/drawing/2014/main" id="{76422DEE-5C64-4561-CE8C-D460698E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256"/>
                <a:ext cx="101" cy="54"/>
              </a:xfrm>
              <a:custGeom>
                <a:avLst/>
                <a:gdLst>
                  <a:gd name="T0" fmla="*/ 67 w 67"/>
                  <a:gd name="T1" fmla="*/ 23 h 36"/>
                  <a:gd name="T2" fmla="*/ 62 w 67"/>
                  <a:gd name="T3" fmla="*/ 27 h 36"/>
                  <a:gd name="T4" fmla="*/ 43 w 67"/>
                  <a:gd name="T5" fmla="*/ 35 h 36"/>
                  <a:gd name="T6" fmla="*/ 36 w 67"/>
                  <a:gd name="T7" fmla="*/ 26 h 36"/>
                  <a:gd name="T8" fmla="*/ 18 w 67"/>
                  <a:gd name="T9" fmla="*/ 19 h 36"/>
                  <a:gd name="T10" fmla="*/ 0 w 67"/>
                  <a:gd name="T11" fmla="*/ 14 h 36"/>
                  <a:gd name="T12" fmla="*/ 15 w 67"/>
                  <a:gd name="T13" fmla="*/ 6 h 36"/>
                  <a:gd name="T14" fmla="*/ 67 w 67"/>
                  <a:gd name="T1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cubicBezTo>
                      <a:pt x="65" y="24"/>
                      <a:pt x="64" y="26"/>
                      <a:pt x="62" y="27"/>
                    </a:cubicBezTo>
                    <a:cubicBezTo>
                      <a:pt x="54" y="26"/>
                      <a:pt x="50" y="36"/>
                      <a:pt x="43" y="35"/>
                    </a:cubicBezTo>
                    <a:cubicBezTo>
                      <a:pt x="40" y="33"/>
                      <a:pt x="38" y="30"/>
                      <a:pt x="36" y="26"/>
                    </a:cubicBezTo>
                    <a:cubicBezTo>
                      <a:pt x="33" y="16"/>
                      <a:pt x="26" y="17"/>
                      <a:pt x="18" y="19"/>
                    </a:cubicBezTo>
                    <a:cubicBezTo>
                      <a:pt x="11" y="20"/>
                      <a:pt x="3" y="23"/>
                      <a:pt x="0" y="14"/>
                    </a:cubicBezTo>
                    <a:cubicBezTo>
                      <a:pt x="5" y="11"/>
                      <a:pt x="10" y="8"/>
                      <a:pt x="15" y="6"/>
                    </a:cubicBezTo>
                    <a:cubicBezTo>
                      <a:pt x="36" y="0"/>
                      <a:pt x="51" y="12"/>
                      <a:pt x="67" y="23"/>
                    </a:cubicBezTo>
                    <a:close/>
                  </a:path>
                </a:pathLst>
              </a:custGeom>
              <a:solidFill>
                <a:srgbClr val="9D83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2" name="Freeform 40">
                <a:extLst>
                  <a:ext uri="{FF2B5EF4-FFF2-40B4-BE49-F238E27FC236}">
                    <a16:creationId xmlns:a16="http://schemas.microsoft.com/office/drawing/2014/main" id="{9A3D8B3D-C12E-1C4F-36D2-5F8995B8C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" y="1531"/>
                <a:ext cx="237" cy="546"/>
              </a:xfrm>
              <a:custGeom>
                <a:avLst/>
                <a:gdLst>
                  <a:gd name="T0" fmla="*/ 73 w 157"/>
                  <a:gd name="T1" fmla="*/ 344 h 362"/>
                  <a:gd name="T2" fmla="*/ 33 w 157"/>
                  <a:gd name="T3" fmla="*/ 315 h 362"/>
                  <a:gd name="T4" fmla="*/ 39 w 157"/>
                  <a:gd name="T5" fmla="*/ 184 h 362"/>
                  <a:gd name="T6" fmla="*/ 50 w 157"/>
                  <a:gd name="T7" fmla="*/ 149 h 362"/>
                  <a:gd name="T8" fmla="*/ 52 w 157"/>
                  <a:gd name="T9" fmla="*/ 100 h 362"/>
                  <a:gd name="T10" fmla="*/ 148 w 157"/>
                  <a:gd name="T11" fmla="*/ 0 h 362"/>
                  <a:gd name="T12" fmla="*/ 148 w 157"/>
                  <a:gd name="T13" fmla="*/ 0 h 362"/>
                  <a:gd name="T14" fmla="*/ 151 w 157"/>
                  <a:gd name="T15" fmla="*/ 17 h 362"/>
                  <a:gd name="T16" fmla="*/ 87 w 157"/>
                  <a:gd name="T17" fmla="*/ 212 h 362"/>
                  <a:gd name="T18" fmla="*/ 82 w 157"/>
                  <a:gd name="T19" fmla="*/ 214 h 362"/>
                  <a:gd name="T20" fmla="*/ 57 w 157"/>
                  <a:gd name="T21" fmla="*/ 218 h 362"/>
                  <a:gd name="T22" fmla="*/ 47 w 157"/>
                  <a:gd name="T23" fmla="*/ 257 h 362"/>
                  <a:gd name="T24" fmla="*/ 103 w 157"/>
                  <a:gd name="T25" fmla="*/ 299 h 362"/>
                  <a:gd name="T26" fmla="*/ 121 w 157"/>
                  <a:gd name="T27" fmla="*/ 297 h 362"/>
                  <a:gd name="T28" fmla="*/ 149 w 157"/>
                  <a:gd name="T29" fmla="*/ 321 h 362"/>
                  <a:gd name="T30" fmla="*/ 152 w 157"/>
                  <a:gd name="T31" fmla="*/ 339 h 362"/>
                  <a:gd name="T32" fmla="*/ 73 w 157"/>
                  <a:gd name="T33" fmla="*/ 344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7" h="362">
                    <a:moveTo>
                      <a:pt x="73" y="344"/>
                    </a:moveTo>
                    <a:cubicBezTo>
                      <a:pt x="59" y="335"/>
                      <a:pt x="44" y="328"/>
                      <a:pt x="33" y="315"/>
                    </a:cubicBezTo>
                    <a:cubicBezTo>
                      <a:pt x="0" y="276"/>
                      <a:pt x="2" y="221"/>
                      <a:pt x="39" y="184"/>
                    </a:cubicBezTo>
                    <a:cubicBezTo>
                      <a:pt x="50" y="173"/>
                      <a:pt x="55" y="164"/>
                      <a:pt x="50" y="149"/>
                    </a:cubicBezTo>
                    <a:cubicBezTo>
                      <a:pt x="45" y="133"/>
                      <a:pt x="51" y="117"/>
                      <a:pt x="52" y="100"/>
                    </a:cubicBezTo>
                    <a:cubicBezTo>
                      <a:pt x="65" y="48"/>
                      <a:pt x="97" y="15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3" y="5"/>
                      <a:pt x="153" y="11"/>
                      <a:pt x="151" y="17"/>
                    </a:cubicBezTo>
                    <a:cubicBezTo>
                      <a:pt x="139" y="85"/>
                      <a:pt x="116" y="150"/>
                      <a:pt x="87" y="212"/>
                    </a:cubicBezTo>
                    <a:cubicBezTo>
                      <a:pt x="85" y="213"/>
                      <a:pt x="84" y="214"/>
                      <a:pt x="82" y="214"/>
                    </a:cubicBezTo>
                    <a:cubicBezTo>
                      <a:pt x="73" y="214"/>
                      <a:pt x="64" y="207"/>
                      <a:pt x="57" y="218"/>
                    </a:cubicBezTo>
                    <a:cubicBezTo>
                      <a:pt x="48" y="229"/>
                      <a:pt x="43" y="242"/>
                      <a:pt x="47" y="257"/>
                    </a:cubicBezTo>
                    <a:cubicBezTo>
                      <a:pt x="52" y="283"/>
                      <a:pt x="76" y="301"/>
                      <a:pt x="103" y="299"/>
                    </a:cubicBezTo>
                    <a:cubicBezTo>
                      <a:pt x="109" y="298"/>
                      <a:pt x="115" y="296"/>
                      <a:pt x="121" y="297"/>
                    </a:cubicBezTo>
                    <a:cubicBezTo>
                      <a:pt x="133" y="303"/>
                      <a:pt x="140" y="313"/>
                      <a:pt x="149" y="321"/>
                    </a:cubicBezTo>
                    <a:cubicBezTo>
                      <a:pt x="154" y="326"/>
                      <a:pt x="157" y="332"/>
                      <a:pt x="152" y="339"/>
                    </a:cubicBezTo>
                    <a:cubicBezTo>
                      <a:pt x="127" y="354"/>
                      <a:pt x="100" y="362"/>
                      <a:pt x="73" y="344"/>
                    </a:cubicBezTo>
                    <a:close/>
                  </a:path>
                </a:pathLst>
              </a:custGeom>
              <a:solidFill>
                <a:srgbClr val="5C6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3" name="Freeform 41">
                <a:extLst>
                  <a:ext uri="{FF2B5EF4-FFF2-40B4-BE49-F238E27FC236}">
                    <a16:creationId xmlns:a16="http://schemas.microsoft.com/office/drawing/2014/main" id="{CBDD1EC1-25EC-EF24-70C2-90746905F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1247"/>
                <a:ext cx="875" cy="483"/>
              </a:xfrm>
              <a:custGeom>
                <a:avLst/>
                <a:gdLst>
                  <a:gd name="T0" fmla="*/ 523 w 580"/>
                  <a:gd name="T1" fmla="*/ 284 h 320"/>
                  <a:gd name="T2" fmla="*/ 524 w 580"/>
                  <a:gd name="T3" fmla="*/ 298 h 320"/>
                  <a:gd name="T4" fmla="*/ 520 w 580"/>
                  <a:gd name="T5" fmla="*/ 318 h 320"/>
                  <a:gd name="T6" fmla="*/ 498 w 580"/>
                  <a:gd name="T7" fmla="*/ 310 h 320"/>
                  <a:gd name="T8" fmla="*/ 329 w 580"/>
                  <a:gd name="T9" fmla="*/ 184 h 320"/>
                  <a:gd name="T10" fmla="*/ 224 w 580"/>
                  <a:gd name="T11" fmla="*/ 162 h 320"/>
                  <a:gd name="T12" fmla="*/ 29 w 580"/>
                  <a:gd name="T13" fmla="*/ 211 h 320"/>
                  <a:gd name="T14" fmla="*/ 0 w 580"/>
                  <a:gd name="T15" fmla="*/ 203 h 320"/>
                  <a:gd name="T16" fmla="*/ 65 w 580"/>
                  <a:gd name="T17" fmla="*/ 120 h 320"/>
                  <a:gd name="T18" fmla="*/ 116 w 580"/>
                  <a:gd name="T19" fmla="*/ 88 h 320"/>
                  <a:gd name="T20" fmla="*/ 207 w 580"/>
                  <a:gd name="T21" fmla="*/ 61 h 320"/>
                  <a:gd name="T22" fmla="*/ 257 w 580"/>
                  <a:gd name="T23" fmla="*/ 59 h 320"/>
                  <a:gd name="T24" fmla="*/ 275 w 580"/>
                  <a:gd name="T25" fmla="*/ 52 h 320"/>
                  <a:gd name="T26" fmla="*/ 304 w 580"/>
                  <a:gd name="T27" fmla="*/ 10 h 320"/>
                  <a:gd name="T28" fmla="*/ 323 w 580"/>
                  <a:gd name="T29" fmla="*/ 17 h 320"/>
                  <a:gd name="T30" fmla="*/ 329 w 580"/>
                  <a:gd name="T31" fmla="*/ 62 h 320"/>
                  <a:gd name="T32" fmla="*/ 330 w 580"/>
                  <a:gd name="T33" fmla="*/ 63 h 320"/>
                  <a:gd name="T34" fmla="*/ 360 w 580"/>
                  <a:gd name="T35" fmla="*/ 24 h 320"/>
                  <a:gd name="T36" fmla="*/ 443 w 580"/>
                  <a:gd name="T37" fmla="*/ 28 h 320"/>
                  <a:gd name="T38" fmla="*/ 564 w 580"/>
                  <a:gd name="T39" fmla="*/ 133 h 320"/>
                  <a:gd name="T40" fmla="*/ 579 w 580"/>
                  <a:gd name="T41" fmla="*/ 192 h 320"/>
                  <a:gd name="T42" fmla="*/ 534 w 580"/>
                  <a:gd name="T43" fmla="*/ 248 h 320"/>
                  <a:gd name="T44" fmla="*/ 519 w 580"/>
                  <a:gd name="T45" fmla="*/ 273 h 320"/>
                  <a:gd name="T46" fmla="*/ 523 w 580"/>
                  <a:gd name="T47" fmla="*/ 28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0" h="320">
                    <a:moveTo>
                      <a:pt x="523" y="284"/>
                    </a:moveTo>
                    <a:cubicBezTo>
                      <a:pt x="523" y="289"/>
                      <a:pt x="524" y="294"/>
                      <a:pt x="524" y="298"/>
                    </a:cubicBezTo>
                    <a:cubicBezTo>
                      <a:pt x="524" y="305"/>
                      <a:pt x="528" y="313"/>
                      <a:pt x="520" y="318"/>
                    </a:cubicBezTo>
                    <a:cubicBezTo>
                      <a:pt x="511" y="320"/>
                      <a:pt x="505" y="314"/>
                      <a:pt x="498" y="310"/>
                    </a:cubicBezTo>
                    <a:cubicBezTo>
                      <a:pt x="437" y="274"/>
                      <a:pt x="383" y="229"/>
                      <a:pt x="329" y="184"/>
                    </a:cubicBezTo>
                    <a:cubicBezTo>
                      <a:pt x="272" y="136"/>
                      <a:pt x="292" y="141"/>
                      <a:pt x="224" y="162"/>
                    </a:cubicBezTo>
                    <a:cubicBezTo>
                      <a:pt x="160" y="182"/>
                      <a:pt x="95" y="200"/>
                      <a:pt x="29" y="211"/>
                    </a:cubicBezTo>
                    <a:cubicBezTo>
                      <a:pt x="19" y="213"/>
                      <a:pt x="6" y="219"/>
                      <a:pt x="0" y="203"/>
                    </a:cubicBezTo>
                    <a:cubicBezTo>
                      <a:pt x="13" y="168"/>
                      <a:pt x="37" y="142"/>
                      <a:pt x="65" y="120"/>
                    </a:cubicBezTo>
                    <a:cubicBezTo>
                      <a:pt x="81" y="108"/>
                      <a:pt x="98" y="97"/>
                      <a:pt x="116" y="88"/>
                    </a:cubicBezTo>
                    <a:cubicBezTo>
                      <a:pt x="145" y="74"/>
                      <a:pt x="176" y="66"/>
                      <a:pt x="207" y="61"/>
                    </a:cubicBezTo>
                    <a:cubicBezTo>
                      <a:pt x="224" y="58"/>
                      <a:pt x="240" y="60"/>
                      <a:pt x="257" y="59"/>
                    </a:cubicBezTo>
                    <a:cubicBezTo>
                      <a:pt x="263" y="59"/>
                      <a:pt x="272" y="62"/>
                      <a:pt x="275" y="52"/>
                    </a:cubicBezTo>
                    <a:cubicBezTo>
                      <a:pt x="281" y="36"/>
                      <a:pt x="291" y="22"/>
                      <a:pt x="304" y="10"/>
                    </a:cubicBezTo>
                    <a:cubicBezTo>
                      <a:pt x="316" y="0"/>
                      <a:pt x="322" y="2"/>
                      <a:pt x="323" y="17"/>
                    </a:cubicBezTo>
                    <a:cubicBezTo>
                      <a:pt x="325" y="32"/>
                      <a:pt x="329" y="47"/>
                      <a:pt x="329" y="62"/>
                    </a:cubicBezTo>
                    <a:cubicBezTo>
                      <a:pt x="330" y="65"/>
                      <a:pt x="333" y="62"/>
                      <a:pt x="330" y="63"/>
                    </a:cubicBezTo>
                    <a:cubicBezTo>
                      <a:pt x="319" y="65"/>
                      <a:pt x="342" y="35"/>
                      <a:pt x="360" y="24"/>
                    </a:cubicBezTo>
                    <a:cubicBezTo>
                      <a:pt x="388" y="13"/>
                      <a:pt x="416" y="10"/>
                      <a:pt x="443" y="28"/>
                    </a:cubicBezTo>
                    <a:cubicBezTo>
                      <a:pt x="495" y="50"/>
                      <a:pt x="537" y="83"/>
                      <a:pt x="564" y="133"/>
                    </a:cubicBezTo>
                    <a:cubicBezTo>
                      <a:pt x="573" y="151"/>
                      <a:pt x="580" y="171"/>
                      <a:pt x="579" y="192"/>
                    </a:cubicBezTo>
                    <a:cubicBezTo>
                      <a:pt x="578" y="220"/>
                      <a:pt x="562" y="242"/>
                      <a:pt x="534" y="248"/>
                    </a:cubicBezTo>
                    <a:cubicBezTo>
                      <a:pt x="516" y="251"/>
                      <a:pt x="512" y="257"/>
                      <a:pt x="519" y="273"/>
                    </a:cubicBezTo>
                    <a:cubicBezTo>
                      <a:pt x="521" y="277"/>
                      <a:pt x="522" y="281"/>
                      <a:pt x="523" y="284"/>
                    </a:cubicBezTo>
                    <a:close/>
                  </a:path>
                </a:pathLst>
              </a:custGeom>
              <a:solidFill>
                <a:srgbClr val="683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4" name="Freeform 42">
                <a:extLst>
                  <a:ext uri="{FF2B5EF4-FFF2-40B4-BE49-F238E27FC236}">
                    <a16:creationId xmlns:a16="http://schemas.microsoft.com/office/drawing/2014/main" id="{5ACFAE5E-6076-2E71-F9B8-228A21AF5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457"/>
                <a:ext cx="808" cy="682"/>
              </a:xfrm>
              <a:custGeom>
                <a:avLst/>
                <a:gdLst>
                  <a:gd name="T0" fmla="*/ 10 w 536"/>
                  <a:gd name="T1" fmla="*/ 63 h 452"/>
                  <a:gd name="T2" fmla="*/ 33 w 536"/>
                  <a:gd name="T3" fmla="*/ 67 h 452"/>
                  <a:gd name="T4" fmla="*/ 263 w 536"/>
                  <a:gd name="T5" fmla="*/ 7 h 452"/>
                  <a:gd name="T6" fmla="*/ 311 w 536"/>
                  <a:gd name="T7" fmla="*/ 17 h 452"/>
                  <a:gd name="T8" fmla="*/ 526 w 536"/>
                  <a:gd name="T9" fmla="*/ 178 h 452"/>
                  <a:gd name="T10" fmla="*/ 535 w 536"/>
                  <a:gd name="T11" fmla="*/ 198 h 452"/>
                  <a:gd name="T12" fmla="*/ 524 w 536"/>
                  <a:gd name="T13" fmla="*/ 266 h 452"/>
                  <a:gd name="T14" fmla="*/ 531 w 536"/>
                  <a:gd name="T15" fmla="*/ 290 h 452"/>
                  <a:gd name="T16" fmla="*/ 490 w 536"/>
                  <a:gd name="T17" fmla="*/ 315 h 452"/>
                  <a:gd name="T18" fmla="*/ 366 w 536"/>
                  <a:gd name="T19" fmla="*/ 406 h 452"/>
                  <a:gd name="T20" fmla="*/ 292 w 536"/>
                  <a:gd name="T21" fmla="*/ 427 h 452"/>
                  <a:gd name="T22" fmla="*/ 247 w 536"/>
                  <a:gd name="T23" fmla="*/ 431 h 452"/>
                  <a:gd name="T24" fmla="*/ 196 w 536"/>
                  <a:gd name="T25" fmla="*/ 422 h 452"/>
                  <a:gd name="T26" fmla="*/ 174 w 536"/>
                  <a:gd name="T27" fmla="*/ 433 h 452"/>
                  <a:gd name="T28" fmla="*/ 139 w 536"/>
                  <a:gd name="T29" fmla="*/ 448 h 452"/>
                  <a:gd name="T30" fmla="*/ 134 w 536"/>
                  <a:gd name="T31" fmla="*/ 446 h 452"/>
                  <a:gd name="T32" fmla="*/ 145 w 536"/>
                  <a:gd name="T33" fmla="*/ 433 h 452"/>
                  <a:gd name="T34" fmla="*/ 160 w 536"/>
                  <a:gd name="T35" fmla="*/ 421 h 452"/>
                  <a:gd name="T36" fmla="*/ 148 w 536"/>
                  <a:gd name="T37" fmla="*/ 404 h 452"/>
                  <a:gd name="T38" fmla="*/ 115 w 536"/>
                  <a:gd name="T39" fmla="*/ 390 h 452"/>
                  <a:gd name="T40" fmla="*/ 107 w 536"/>
                  <a:gd name="T41" fmla="*/ 382 h 452"/>
                  <a:gd name="T42" fmla="*/ 65 w 536"/>
                  <a:gd name="T43" fmla="*/ 274 h 452"/>
                  <a:gd name="T44" fmla="*/ 64 w 536"/>
                  <a:gd name="T45" fmla="*/ 258 h 452"/>
                  <a:gd name="T46" fmla="*/ 65 w 536"/>
                  <a:gd name="T47" fmla="*/ 257 h 452"/>
                  <a:gd name="T48" fmla="*/ 113 w 536"/>
                  <a:gd name="T49" fmla="*/ 201 h 452"/>
                  <a:gd name="T50" fmla="*/ 126 w 536"/>
                  <a:gd name="T51" fmla="*/ 208 h 452"/>
                  <a:gd name="T52" fmla="*/ 165 w 536"/>
                  <a:gd name="T53" fmla="*/ 207 h 452"/>
                  <a:gd name="T54" fmla="*/ 172 w 536"/>
                  <a:gd name="T55" fmla="*/ 134 h 452"/>
                  <a:gd name="T56" fmla="*/ 153 w 536"/>
                  <a:gd name="T57" fmla="*/ 125 h 452"/>
                  <a:gd name="T58" fmla="*/ 134 w 536"/>
                  <a:gd name="T59" fmla="*/ 128 h 452"/>
                  <a:gd name="T60" fmla="*/ 101 w 536"/>
                  <a:gd name="T61" fmla="*/ 124 h 452"/>
                  <a:gd name="T62" fmla="*/ 123 w 536"/>
                  <a:gd name="T63" fmla="*/ 149 h 452"/>
                  <a:gd name="T64" fmla="*/ 119 w 536"/>
                  <a:gd name="T65" fmla="*/ 177 h 452"/>
                  <a:gd name="T66" fmla="*/ 112 w 536"/>
                  <a:gd name="T67" fmla="*/ 161 h 452"/>
                  <a:gd name="T68" fmla="*/ 112 w 536"/>
                  <a:gd name="T69" fmla="*/ 191 h 452"/>
                  <a:gd name="T70" fmla="*/ 97 w 536"/>
                  <a:gd name="T71" fmla="*/ 186 h 452"/>
                  <a:gd name="T72" fmla="*/ 72 w 536"/>
                  <a:gd name="T73" fmla="*/ 175 h 452"/>
                  <a:gd name="T74" fmla="*/ 42 w 536"/>
                  <a:gd name="T75" fmla="*/ 190 h 452"/>
                  <a:gd name="T76" fmla="*/ 33 w 536"/>
                  <a:gd name="T77" fmla="*/ 184 h 452"/>
                  <a:gd name="T78" fmla="*/ 0 w 536"/>
                  <a:gd name="T79" fmla="*/ 67 h 452"/>
                  <a:gd name="T80" fmla="*/ 10 w 536"/>
                  <a:gd name="T81" fmla="*/ 63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6" h="452">
                    <a:moveTo>
                      <a:pt x="10" y="63"/>
                    </a:moveTo>
                    <a:cubicBezTo>
                      <a:pt x="15" y="77"/>
                      <a:pt x="25" y="68"/>
                      <a:pt x="33" y="67"/>
                    </a:cubicBezTo>
                    <a:cubicBezTo>
                      <a:pt x="111" y="55"/>
                      <a:pt x="188" y="32"/>
                      <a:pt x="263" y="7"/>
                    </a:cubicBezTo>
                    <a:cubicBezTo>
                      <a:pt x="283" y="0"/>
                      <a:pt x="295" y="3"/>
                      <a:pt x="311" y="17"/>
                    </a:cubicBezTo>
                    <a:cubicBezTo>
                      <a:pt x="379" y="75"/>
                      <a:pt x="447" y="134"/>
                      <a:pt x="526" y="178"/>
                    </a:cubicBezTo>
                    <a:cubicBezTo>
                      <a:pt x="535" y="182"/>
                      <a:pt x="535" y="190"/>
                      <a:pt x="535" y="198"/>
                    </a:cubicBezTo>
                    <a:cubicBezTo>
                      <a:pt x="536" y="222"/>
                      <a:pt x="532" y="245"/>
                      <a:pt x="524" y="266"/>
                    </a:cubicBezTo>
                    <a:cubicBezTo>
                      <a:pt x="520" y="277"/>
                      <a:pt x="522" y="284"/>
                      <a:pt x="531" y="290"/>
                    </a:cubicBezTo>
                    <a:cubicBezTo>
                      <a:pt x="513" y="291"/>
                      <a:pt x="500" y="301"/>
                      <a:pt x="490" y="315"/>
                    </a:cubicBezTo>
                    <a:cubicBezTo>
                      <a:pt x="458" y="359"/>
                      <a:pt x="415" y="387"/>
                      <a:pt x="366" y="406"/>
                    </a:cubicBezTo>
                    <a:cubicBezTo>
                      <a:pt x="344" y="423"/>
                      <a:pt x="318" y="425"/>
                      <a:pt x="292" y="427"/>
                    </a:cubicBezTo>
                    <a:cubicBezTo>
                      <a:pt x="277" y="428"/>
                      <a:pt x="261" y="426"/>
                      <a:pt x="247" y="431"/>
                    </a:cubicBezTo>
                    <a:cubicBezTo>
                      <a:pt x="230" y="428"/>
                      <a:pt x="213" y="426"/>
                      <a:pt x="196" y="422"/>
                    </a:cubicBezTo>
                    <a:cubicBezTo>
                      <a:pt x="185" y="419"/>
                      <a:pt x="177" y="419"/>
                      <a:pt x="174" y="433"/>
                    </a:cubicBezTo>
                    <a:cubicBezTo>
                      <a:pt x="169" y="452"/>
                      <a:pt x="152" y="445"/>
                      <a:pt x="139" y="448"/>
                    </a:cubicBezTo>
                    <a:cubicBezTo>
                      <a:pt x="137" y="448"/>
                      <a:pt x="135" y="447"/>
                      <a:pt x="134" y="446"/>
                    </a:cubicBezTo>
                    <a:cubicBezTo>
                      <a:pt x="129" y="435"/>
                      <a:pt x="138" y="434"/>
                      <a:pt x="145" y="433"/>
                    </a:cubicBezTo>
                    <a:cubicBezTo>
                      <a:pt x="152" y="431"/>
                      <a:pt x="160" y="431"/>
                      <a:pt x="160" y="421"/>
                    </a:cubicBezTo>
                    <a:cubicBezTo>
                      <a:pt x="161" y="412"/>
                      <a:pt x="156" y="407"/>
                      <a:pt x="148" y="404"/>
                    </a:cubicBezTo>
                    <a:cubicBezTo>
                      <a:pt x="137" y="399"/>
                      <a:pt x="126" y="394"/>
                      <a:pt x="115" y="390"/>
                    </a:cubicBezTo>
                    <a:cubicBezTo>
                      <a:pt x="111" y="388"/>
                      <a:pt x="109" y="385"/>
                      <a:pt x="107" y="382"/>
                    </a:cubicBezTo>
                    <a:cubicBezTo>
                      <a:pt x="93" y="346"/>
                      <a:pt x="77" y="311"/>
                      <a:pt x="65" y="274"/>
                    </a:cubicBezTo>
                    <a:cubicBezTo>
                      <a:pt x="63" y="269"/>
                      <a:pt x="62" y="263"/>
                      <a:pt x="64" y="258"/>
                    </a:cubicBezTo>
                    <a:cubicBezTo>
                      <a:pt x="64" y="258"/>
                      <a:pt x="65" y="257"/>
                      <a:pt x="65" y="257"/>
                    </a:cubicBezTo>
                    <a:cubicBezTo>
                      <a:pt x="90" y="246"/>
                      <a:pt x="105" y="227"/>
                      <a:pt x="113" y="201"/>
                    </a:cubicBezTo>
                    <a:cubicBezTo>
                      <a:pt x="119" y="199"/>
                      <a:pt x="122" y="205"/>
                      <a:pt x="126" y="208"/>
                    </a:cubicBezTo>
                    <a:cubicBezTo>
                      <a:pt x="140" y="219"/>
                      <a:pt x="153" y="219"/>
                      <a:pt x="165" y="207"/>
                    </a:cubicBezTo>
                    <a:cubicBezTo>
                      <a:pt x="183" y="191"/>
                      <a:pt x="186" y="154"/>
                      <a:pt x="172" y="134"/>
                    </a:cubicBezTo>
                    <a:cubicBezTo>
                      <a:pt x="167" y="127"/>
                      <a:pt x="161" y="124"/>
                      <a:pt x="153" y="125"/>
                    </a:cubicBezTo>
                    <a:cubicBezTo>
                      <a:pt x="147" y="126"/>
                      <a:pt x="140" y="127"/>
                      <a:pt x="134" y="128"/>
                    </a:cubicBezTo>
                    <a:cubicBezTo>
                      <a:pt x="122" y="134"/>
                      <a:pt x="115" y="115"/>
                      <a:pt x="101" y="124"/>
                    </a:cubicBezTo>
                    <a:cubicBezTo>
                      <a:pt x="109" y="132"/>
                      <a:pt x="123" y="135"/>
                      <a:pt x="123" y="149"/>
                    </a:cubicBezTo>
                    <a:cubicBezTo>
                      <a:pt x="123" y="159"/>
                      <a:pt x="125" y="169"/>
                      <a:pt x="119" y="177"/>
                    </a:cubicBezTo>
                    <a:cubicBezTo>
                      <a:pt x="104" y="174"/>
                      <a:pt x="117" y="165"/>
                      <a:pt x="112" y="161"/>
                    </a:cubicBezTo>
                    <a:cubicBezTo>
                      <a:pt x="107" y="169"/>
                      <a:pt x="117" y="181"/>
                      <a:pt x="112" y="191"/>
                    </a:cubicBezTo>
                    <a:cubicBezTo>
                      <a:pt x="104" y="199"/>
                      <a:pt x="101" y="190"/>
                      <a:pt x="97" y="186"/>
                    </a:cubicBezTo>
                    <a:cubicBezTo>
                      <a:pt x="89" y="181"/>
                      <a:pt x="82" y="176"/>
                      <a:pt x="72" y="175"/>
                    </a:cubicBezTo>
                    <a:cubicBezTo>
                      <a:pt x="59" y="173"/>
                      <a:pt x="47" y="175"/>
                      <a:pt x="42" y="190"/>
                    </a:cubicBezTo>
                    <a:cubicBezTo>
                      <a:pt x="37" y="191"/>
                      <a:pt x="34" y="187"/>
                      <a:pt x="33" y="184"/>
                    </a:cubicBezTo>
                    <a:cubicBezTo>
                      <a:pt x="22" y="145"/>
                      <a:pt x="5" y="108"/>
                      <a:pt x="0" y="67"/>
                    </a:cubicBezTo>
                    <a:cubicBezTo>
                      <a:pt x="2" y="63"/>
                      <a:pt x="4" y="59"/>
                      <a:pt x="10" y="63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5" name="Freeform 43">
                <a:extLst>
                  <a:ext uri="{FF2B5EF4-FFF2-40B4-BE49-F238E27FC236}">
                    <a16:creationId xmlns:a16="http://schemas.microsoft.com/office/drawing/2014/main" id="{CC23A054-6E2B-B0B7-3E4C-A56AAD24B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094"/>
                <a:ext cx="347" cy="186"/>
              </a:xfrm>
              <a:custGeom>
                <a:avLst/>
                <a:gdLst>
                  <a:gd name="T0" fmla="*/ 230 w 230"/>
                  <a:gd name="T1" fmla="*/ 50 h 123"/>
                  <a:gd name="T2" fmla="*/ 230 w 230"/>
                  <a:gd name="T3" fmla="*/ 45 h 123"/>
                  <a:gd name="T4" fmla="*/ 217 w 230"/>
                  <a:gd name="T5" fmla="*/ 44 h 123"/>
                  <a:gd name="T6" fmla="*/ 195 w 230"/>
                  <a:gd name="T7" fmla="*/ 40 h 123"/>
                  <a:gd name="T8" fmla="*/ 182 w 230"/>
                  <a:gd name="T9" fmla="*/ 45 h 123"/>
                  <a:gd name="T10" fmla="*/ 171 w 230"/>
                  <a:gd name="T11" fmla="*/ 44 h 123"/>
                  <a:gd name="T12" fmla="*/ 171 w 230"/>
                  <a:gd name="T13" fmla="*/ 47 h 123"/>
                  <a:gd name="T14" fmla="*/ 148 w 230"/>
                  <a:gd name="T15" fmla="*/ 70 h 123"/>
                  <a:gd name="T16" fmla="*/ 59 w 230"/>
                  <a:gd name="T17" fmla="*/ 66 h 123"/>
                  <a:gd name="T18" fmla="*/ 38 w 230"/>
                  <a:gd name="T19" fmla="*/ 46 h 123"/>
                  <a:gd name="T20" fmla="*/ 35 w 230"/>
                  <a:gd name="T21" fmla="*/ 26 h 123"/>
                  <a:gd name="T22" fmla="*/ 8 w 230"/>
                  <a:gd name="T23" fmla="*/ 0 h 123"/>
                  <a:gd name="T24" fmla="*/ 3 w 230"/>
                  <a:gd name="T25" fmla="*/ 72 h 123"/>
                  <a:gd name="T26" fmla="*/ 8 w 230"/>
                  <a:gd name="T27" fmla="*/ 108 h 123"/>
                  <a:gd name="T28" fmla="*/ 25 w 230"/>
                  <a:gd name="T29" fmla="*/ 113 h 123"/>
                  <a:gd name="T30" fmla="*/ 154 w 230"/>
                  <a:gd name="T31" fmla="*/ 121 h 123"/>
                  <a:gd name="T32" fmla="*/ 197 w 230"/>
                  <a:gd name="T33" fmla="*/ 119 h 123"/>
                  <a:gd name="T34" fmla="*/ 206 w 230"/>
                  <a:gd name="T35" fmla="*/ 98 h 123"/>
                  <a:gd name="T36" fmla="*/ 206 w 230"/>
                  <a:gd name="T37" fmla="*/ 65 h 123"/>
                  <a:gd name="T38" fmla="*/ 210 w 230"/>
                  <a:gd name="T39" fmla="*/ 52 h 123"/>
                  <a:gd name="T40" fmla="*/ 221 w 230"/>
                  <a:gd name="T41" fmla="*/ 58 h 123"/>
                  <a:gd name="T42" fmla="*/ 230 w 230"/>
                  <a:gd name="T43" fmla="*/ 68 h 123"/>
                  <a:gd name="T44" fmla="*/ 230 w 230"/>
                  <a:gd name="T45" fmla="*/ 5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0" h="123">
                    <a:moveTo>
                      <a:pt x="230" y="50"/>
                    </a:moveTo>
                    <a:cubicBezTo>
                      <a:pt x="230" y="48"/>
                      <a:pt x="230" y="47"/>
                      <a:pt x="230" y="45"/>
                    </a:cubicBezTo>
                    <a:cubicBezTo>
                      <a:pt x="226" y="45"/>
                      <a:pt x="222" y="44"/>
                      <a:pt x="217" y="44"/>
                    </a:cubicBezTo>
                    <a:cubicBezTo>
                      <a:pt x="210" y="43"/>
                      <a:pt x="202" y="42"/>
                      <a:pt x="195" y="40"/>
                    </a:cubicBezTo>
                    <a:cubicBezTo>
                      <a:pt x="192" y="43"/>
                      <a:pt x="188" y="45"/>
                      <a:pt x="182" y="45"/>
                    </a:cubicBezTo>
                    <a:cubicBezTo>
                      <a:pt x="178" y="45"/>
                      <a:pt x="174" y="45"/>
                      <a:pt x="171" y="44"/>
                    </a:cubicBezTo>
                    <a:cubicBezTo>
                      <a:pt x="171" y="45"/>
                      <a:pt x="171" y="46"/>
                      <a:pt x="171" y="47"/>
                    </a:cubicBezTo>
                    <a:cubicBezTo>
                      <a:pt x="170" y="70"/>
                      <a:pt x="170" y="70"/>
                      <a:pt x="148" y="70"/>
                    </a:cubicBezTo>
                    <a:cubicBezTo>
                      <a:pt x="118" y="70"/>
                      <a:pt x="88" y="70"/>
                      <a:pt x="59" y="66"/>
                    </a:cubicBezTo>
                    <a:cubicBezTo>
                      <a:pt x="45" y="65"/>
                      <a:pt x="38" y="61"/>
                      <a:pt x="38" y="46"/>
                    </a:cubicBezTo>
                    <a:cubicBezTo>
                      <a:pt x="39" y="39"/>
                      <a:pt x="39" y="32"/>
                      <a:pt x="35" y="26"/>
                    </a:cubicBezTo>
                    <a:cubicBezTo>
                      <a:pt x="24" y="24"/>
                      <a:pt x="14" y="13"/>
                      <a:pt x="8" y="0"/>
                    </a:cubicBezTo>
                    <a:cubicBezTo>
                      <a:pt x="6" y="24"/>
                      <a:pt x="4" y="48"/>
                      <a:pt x="3" y="72"/>
                    </a:cubicBezTo>
                    <a:cubicBezTo>
                      <a:pt x="2" y="84"/>
                      <a:pt x="0" y="97"/>
                      <a:pt x="8" y="108"/>
                    </a:cubicBezTo>
                    <a:cubicBezTo>
                      <a:pt x="13" y="112"/>
                      <a:pt x="19" y="113"/>
                      <a:pt x="25" y="113"/>
                    </a:cubicBezTo>
                    <a:cubicBezTo>
                      <a:pt x="68" y="115"/>
                      <a:pt x="111" y="118"/>
                      <a:pt x="154" y="121"/>
                    </a:cubicBezTo>
                    <a:cubicBezTo>
                      <a:pt x="168" y="122"/>
                      <a:pt x="183" y="123"/>
                      <a:pt x="197" y="119"/>
                    </a:cubicBezTo>
                    <a:cubicBezTo>
                      <a:pt x="206" y="115"/>
                      <a:pt x="206" y="106"/>
                      <a:pt x="206" y="98"/>
                    </a:cubicBezTo>
                    <a:cubicBezTo>
                      <a:pt x="206" y="87"/>
                      <a:pt x="206" y="76"/>
                      <a:pt x="206" y="65"/>
                    </a:cubicBezTo>
                    <a:cubicBezTo>
                      <a:pt x="206" y="60"/>
                      <a:pt x="205" y="54"/>
                      <a:pt x="210" y="52"/>
                    </a:cubicBezTo>
                    <a:cubicBezTo>
                      <a:pt x="215" y="51"/>
                      <a:pt x="218" y="55"/>
                      <a:pt x="221" y="58"/>
                    </a:cubicBezTo>
                    <a:cubicBezTo>
                      <a:pt x="225" y="61"/>
                      <a:pt x="227" y="65"/>
                      <a:pt x="230" y="68"/>
                    </a:cubicBezTo>
                    <a:cubicBezTo>
                      <a:pt x="229" y="62"/>
                      <a:pt x="229" y="56"/>
                      <a:pt x="230" y="50"/>
                    </a:cubicBezTo>
                    <a:close/>
                  </a:path>
                </a:pathLst>
              </a:custGeom>
              <a:solidFill>
                <a:srgbClr val="F1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6" name="Freeform 44">
                <a:extLst>
                  <a:ext uri="{FF2B5EF4-FFF2-40B4-BE49-F238E27FC236}">
                    <a16:creationId xmlns:a16="http://schemas.microsoft.com/office/drawing/2014/main" id="{57F01CBF-90C5-7B55-F7B7-6544BFDA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5" y="1697"/>
                <a:ext cx="108" cy="198"/>
              </a:xfrm>
              <a:custGeom>
                <a:avLst/>
                <a:gdLst>
                  <a:gd name="T0" fmla="*/ 23 w 72"/>
                  <a:gd name="T1" fmla="*/ 131 h 131"/>
                  <a:gd name="T2" fmla="*/ 9 w 72"/>
                  <a:gd name="T3" fmla="*/ 111 h 131"/>
                  <a:gd name="T4" fmla="*/ 18 w 72"/>
                  <a:gd name="T5" fmla="*/ 19 h 131"/>
                  <a:gd name="T6" fmla="*/ 23 w 72"/>
                  <a:gd name="T7" fmla="*/ 0 h 131"/>
                  <a:gd name="T8" fmla="*/ 39 w 72"/>
                  <a:gd name="T9" fmla="*/ 22 h 131"/>
                  <a:gd name="T10" fmla="*/ 70 w 72"/>
                  <a:gd name="T11" fmla="*/ 86 h 131"/>
                  <a:gd name="T12" fmla="*/ 23 w 72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31">
                    <a:moveTo>
                      <a:pt x="23" y="131"/>
                    </a:moveTo>
                    <a:cubicBezTo>
                      <a:pt x="7" y="131"/>
                      <a:pt x="0" y="130"/>
                      <a:pt x="9" y="111"/>
                    </a:cubicBezTo>
                    <a:cubicBezTo>
                      <a:pt x="21" y="82"/>
                      <a:pt x="28" y="51"/>
                      <a:pt x="18" y="19"/>
                    </a:cubicBezTo>
                    <a:cubicBezTo>
                      <a:pt x="26" y="14"/>
                      <a:pt x="20" y="6"/>
                      <a:pt x="23" y="0"/>
                    </a:cubicBezTo>
                    <a:cubicBezTo>
                      <a:pt x="25" y="10"/>
                      <a:pt x="29" y="17"/>
                      <a:pt x="39" y="22"/>
                    </a:cubicBezTo>
                    <a:cubicBezTo>
                      <a:pt x="64" y="35"/>
                      <a:pt x="72" y="59"/>
                      <a:pt x="70" y="86"/>
                    </a:cubicBezTo>
                    <a:cubicBezTo>
                      <a:pt x="60" y="108"/>
                      <a:pt x="48" y="126"/>
                      <a:pt x="23" y="131"/>
                    </a:cubicBezTo>
                    <a:close/>
                  </a:path>
                </a:pathLst>
              </a:custGeom>
              <a:solidFill>
                <a:srgbClr val="F6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7" name="Freeform 45">
                <a:extLst>
                  <a:ext uri="{FF2B5EF4-FFF2-40B4-BE49-F238E27FC236}">
                    <a16:creationId xmlns:a16="http://schemas.microsoft.com/office/drawing/2014/main" id="{99211145-B3B9-5C7B-43BB-D9829BD2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774"/>
                <a:ext cx="204" cy="249"/>
              </a:xfrm>
              <a:custGeom>
                <a:avLst/>
                <a:gdLst>
                  <a:gd name="T0" fmla="*/ 27 w 135"/>
                  <a:gd name="T1" fmla="*/ 94 h 165"/>
                  <a:gd name="T2" fmla="*/ 14 w 135"/>
                  <a:gd name="T3" fmla="*/ 69 h 165"/>
                  <a:gd name="T4" fmla="*/ 4 w 135"/>
                  <a:gd name="T5" fmla="*/ 19 h 165"/>
                  <a:gd name="T6" fmla="*/ 41 w 135"/>
                  <a:gd name="T7" fmla="*/ 0 h 165"/>
                  <a:gd name="T8" fmla="*/ 84 w 135"/>
                  <a:gd name="T9" fmla="*/ 44 h 165"/>
                  <a:gd name="T10" fmla="*/ 130 w 135"/>
                  <a:gd name="T11" fmla="*/ 126 h 165"/>
                  <a:gd name="T12" fmla="*/ 127 w 135"/>
                  <a:gd name="T13" fmla="*/ 141 h 165"/>
                  <a:gd name="T14" fmla="*/ 117 w 135"/>
                  <a:gd name="T15" fmla="*/ 128 h 165"/>
                  <a:gd name="T16" fmla="*/ 96 w 135"/>
                  <a:gd name="T17" fmla="*/ 83 h 165"/>
                  <a:gd name="T18" fmla="*/ 91 w 135"/>
                  <a:gd name="T19" fmla="*/ 85 h 165"/>
                  <a:gd name="T20" fmla="*/ 96 w 135"/>
                  <a:gd name="T21" fmla="*/ 110 h 165"/>
                  <a:gd name="T22" fmla="*/ 90 w 135"/>
                  <a:gd name="T23" fmla="*/ 114 h 165"/>
                  <a:gd name="T24" fmla="*/ 80 w 135"/>
                  <a:gd name="T25" fmla="*/ 100 h 165"/>
                  <a:gd name="T26" fmla="*/ 102 w 135"/>
                  <a:gd name="T27" fmla="*/ 148 h 165"/>
                  <a:gd name="T28" fmla="*/ 97 w 135"/>
                  <a:gd name="T29" fmla="*/ 163 h 165"/>
                  <a:gd name="T30" fmla="*/ 85 w 135"/>
                  <a:gd name="T31" fmla="*/ 153 h 165"/>
                  <a:gd name="T32" fmla="*/ 67 w 135"/>
                  <a:gd name="T33" fmla="*/ 114 h 165"/>
                  <a:gd name="T34" fmla="*/ 50 w 135"/>
                  <a:gd name="T35" fmla="*/ 100 h 165"/>
                  <a:gd name="T36" fmla="*/ 54 w 135"/>
                  <a:gd name="T37" fmla="*/ 120 h 165"/>
                  <a:gd name="T38" fmla="*/ 53 w 135"/>
                  <a:gd name="T39" fmla="*/ 133 h 165"/>
                  <a:gd name="T40" fmla="*/ 43 w 135"/>
                  <a:gd name="T41" fmla="*/ 126 h 165"/>
                  <a:gd name="T42" fmla="*/ 27 w 135"/>
                  <a:gd name="T43" fmla="*/ 9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5" h="165">
                    <a:moveTo>
                      <a:pt x="27" y="94"/>
                    </a:moveTo>
                    <a:cubicBezTo>
                      <a:pt x="23" y="86"/>
                      <a:pt x="18" y="77"/>
                      <a:pt x="14" y="69"/>
                    </a:cubicBezTo>
                    <a:cubicBezTo>
                      <a:pt x="0" y="54"/>
                      <a:pt x="6" y="36"/>
                      <a:pt x="4" y="19"/>
                    </a:cubicBezTo>
                    <a:cubicBezTo>
                      <a:pt x="12" y="5"/>
                      <a:pt x="26" y="1"/>
                      <a:pt x="41" y="0"/>
                    </a:cubicBezTo>
                    <a:cubicBezTo>
                      <a:pt x="52" y="17"/>
                      <a:pt x="68" y="30"/>
                      <a:pt x="84" y="44"/>
                    </a:cubicBezTo>
                    <a:cubicBezTo>
                      <a:pt x="108" y="66"/>
                      <a:pt x="122" y="94"/>
                      <a:pt x="130" y="126"/>
                    </a:cubicBezTo>
                    <a:cubicBezTo>
                      <a:pt x="131" y="131"/>
                      <a:pt x="135" y="139"/>
                      <a:pt x="127" y="141"/>
                    </a:cubicBezTo>
                    <a:cubicBezTo>
                      <a:pt x="121" y="142"/>
                      <a:pt x="119" y="134"/>
                      <a:pt x="117" y="128"/>
                    </a:cubicBezTo>
                    <a:cubicBezTo>
                      <a:pt x="111" y="113"/>
                      <a:pt x="106" y="97"/>
                      <a:pt x="96" y="83"/>
                    </a:cubicBezTo>
                    <a:cubicBezTo>
                      <a:pt x="94" y="82"/>
                      <a:pt x="92" y="83"/>
                      <a:pt x="91" y="85"/>
                    </a:cubicBezTo>
                    <a:cubicBezTo>
                      <a:pt x="90" y="94"/>
                      <a:pt x="100" y="101"/>
                      <a:pt x="96" y="110"/>
                    </a:cubicBezTo>
                    <a:cubicBezTo>
                      <a:pt x="95" y="113"/>
                      <a:pt x="93" y="115"/>
                      <a:pt x="90" y="114"/>
                    </a:cubicBezTo>
                    <a:cubicBezTo>
                      <a:pt x="84" y="111"/>
                      <a:pt x="82" y="105"/>
                      <a:pt x="80" y="100"/>
                    </a:cubicBezTo>
                    <a:cubicBezTo>
                      <a:pt x="87" y="116"/>
                      <a:pt x="98" y="131"/>
                      <a:pt x="102" y="148"/>
                    </a:cubicBezTo>
                    <a:cubicBezTo>
                      <a:pt x="103" y="154"/>
                      <a:pt x="106" y="161"/>
                      <a:pt x="97" y="163"/>
                    </a:cubicBezTo>
                    <a:cubicBezTo>
                      <a:pt x="90" y="165"/>
                      <a:pt x="87" y="159"/>
                      <a:pt x="85" y="153"/>
                    </a:cubicBezTo>
                    <a:cubicBezTo>
                      <a:pt x="79" y="140"/>
                      <a:pt x="75" y="126"/>
                      <a:pt x="67" y="114"/>
                    </a:cubicBezTo>
                    <a:cubicBezTo>
                      <a:pt x="62" y="108"/>
                      <a:pt x="58" y="102"/>
                      <a:pt x="50" y="100"/>
                    </a:cubicBezTo>
                    <a:cubicBezTo>
                      <a:pt x="47" y="108"/>
                      <a:pt x="53" y="114"/>
                      <a:pt x="54" y="120"/>
                    </a:cubicBezTo>
                    <a:cubicBezTo>
                      <a:pt x="56" y="125"/>
                      <a:pt x="58" y="130"/>
                      <a:pt x="53" y="133"/>
                    </a:cubicBezTo>
                    <a:cubicBezTo>
                      <a:pt x="48" y="136"/>
                      <a:pt x="46" y="130"/>
                      <a:pt x="43" y="126"/>
                    </a:cubicBezTo>
                    <a:cubicBezTo>
                      <a:pt x="37" y="116"/>
                      <a:pt x="32" y="105"/>
                      <a:pt x="27" y="94"/>
                    </a:cubicBezTo>
                    <a:close/>
                  </a:path>
                </a:pathLst>
              </a:custGeom>
              <a:solidFill>
                <a:srgbClr val="F6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8" name="Freeform 46">
                <a:extLst>
                  <a:ext uri="{FF2B5EF4-FFF2-40B4-BE49-F238E27FC236}">
                    <a16:creationId xmlns:a16="http://schemas.microsoft.com/office/drawing/2014/main" id="{BE5B50AC-ED7F-BDD3-FE85-458D46327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772"/>
                <a:ext cx="172" cy="258"/>
              </a:xfrm>
              <a:custGeom>
                <a:avLst/>
                <a:gdLst>
                  <a:gd name="T0" fmla="*/ 3 w 114"/>
                  <a:gd name="T1" fmla="*/ 95 h 171"/>
                  <a:gd name="T2" fmla="*/ 28 w 114"/>
                  <a:gd name="T3" fmla="*/ 132 h 171"/>
                  <a:gd name="T4" fmla="*/ 21 w 114"/>
                  <a:gd name="T5" fmla="*/ 108 h 171"/>
                  <a:gd name="T6" fmla="*/ 18 w 114"/>
                  <a:gd name="T7" fmla="*/ 92 h 171"/>
                  <a:gd name="T8" fmla="*/ 34 w 114"/>
                  <a:gd name="T9" fmla="*/ 99 h 171"/>
                  <a:gd name="T10" fmla="*/ 63 w 114"/>
                  <a:gd name="T11" fmla="*/ 151 h 171"/>
                  <a:gd name="T12" fmla="*/ 72 w 114"/>
                  <a:gd name="T13" fmla="*/ 162 h 171"/>
                  <a:gd name="T14" fmla="*/ 72 w 114"/>
                  <a:gd name="T15" fmla="*/ 148 h 171"/>
                  <a:gd name="T16" fmla="*/ 44 w 114"/>
                  <a:gd name="T17" fmla="*/ 84 h 171"/>
                  <a:gd name="T18" fmla="*/ 66 w 114"/>
                  <a:gd name="T19" fmla="*/ 114 h 171"/>
                  <a:gd name="T20" fmla="*/ 88 w 114"/>
                  <a:gd name="T21" fmla="*/ 147 h 171"/>
                  <a:gd name="T22" fmla="*/ 75 w 114"/>
                  <a:gd name="T23" fmla="*/ 104 h 171"/>
                  <a:gd name="T24" fmla="*/ 69 w 114"/>
                  <a:gd name="T25" fmla="*/ 74 h 171"/>
                  <a:gd name="T26" fmla="*/ 104 w 114"/>
                  <a:gd name="T27" fmla="*/ 139 h 171"/>
                  <a:gd name="T28" fmla="*/ 43 w 114"/>
                  <a:gd name="T29" fmla="*/ 35 h 171"/>
                  <a:gd name="T30" fmla="*/ 18 w 114"/>
                  <a:gd name="T31" fmla="*/ 3 h 171"/>
                  <a:gd name="T32" fmla="*/ 25 w 114"/>
                  <a:gd name="T33" fmla="*/ 1 h 171"/>
                  <a:gd name="T34" fmla="*/ 43 w 114"/>
                  <a:gd name="T35" fmla="*/ 25 h 171"/>
                  <a:gd name="T36" fmla="*/ 94 w 114"/>
                  <a:gd name="T37" fmla="*/ 82 h 171"/>
                  <a:gd name="T38" fmla="*/ 107 w 114"/>
                  <a:gd name="T39" fmla="*/ 115 h 171"/>
                  <a:gd name="T40" fmla="*/ 97 w 114"/>
                  <a:gd name="T41" fmla="*/ 162 h 171"/>
                  <a:gd name="T42" fmla="*/ 74 w 114"/>
                  <a:gd name="T43" fmla="*/ 171 h 171"/>
                  <a:gd name="T44" fmla="*/ 58 w 114"/>
                  <a:gd name="T45" fmla="*/ 157 h 171"/>
                  <a:gd name="T46" fmla="*/ 32 w 114"/>
                  <a:gd name="T47" fmla="*/ 108 h 171"/>
                  <a:gd name="T48" fmla="*/ 31 w 114"/>
                  <a:gd name="T49" fmla="*/ 111 h 171"/>
                  <a:gd name="T50" fmla="*/ 30 w 114"/>
                  <a:gd name="T51" fmla="*/ 137 h 171"/>
                  <a:gd name="T52" fmla="*/ 12 w 114"/>
                  <a:gd name="T53" fmla="*/ 120 h 171"/>
                  <a:gd name="T54" fmla="*/ 3 w 114"/>
                  <a:gd name="T55" fmla="*/ 9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71">
                    <a:moveTo>
                      <a:pt x="3" y="95"/>
                    </a:moveTo>
                    <a:cubicBezTo>
                      <a:pt x="15" y="104"/>
                      <a:pt x="16" y="121"/>
                      <a:pt x="28" y="132"/>
                    </a:cubicBezTo>
                    <a:cubicBezTo>
                      <a:pt x="30" y="122"/>
                      <a:pt x="24" y="115"/>
                      <a:pt x="21" y="108"/>
                    </a:cubicBezTo>
                    <a:cubicBezTo>
                      <a:pt x="18" y="103"/>
                      <a:pt x="12" y="97"/>
                      <a:pt x="18" y="92"/>
                    </a:cubicBezTo>
                    <a:cubicBezTo>
                      <a:pt x="26" y="86"/>
                      <a:pt x="30" y="95"/>
                      <a:pt x="34" y="99"/>
                    </a:cubicBezTo>
                    <a:cubicBezTo>
                      <a:pt x="48" y="114"/>
                      <a:pt x="57" y="132"/>
                      <a:pt x="63" y="151"/>
                    </a:cubicBezTo>
                    <a:cubicBezTo>
                      <a:pt x="64" y="155"/>
                      <a:pt x="64" y="164"/>
                      <a:pt x="72" y="162"/>
                    </a:cubicBezTo>
                    <a:cubicBezTo>
                      <a:pt x="80" y="159"/>
                      <a:pt x="73" y="153"/>
                      <a:pt x="72" y="148"/>
                    </a:cubicBezTo>
                    <a:cubicBezTo>
                      <a:pt x="68" y="127"/>
                      <a:pt x="53" y="110"/>
                      <a:pt x="44" y="84"/>
                    </a:cubicBezTo>
                    <a:cubicBezTo>
                      <a:pt x="58" y="94"/>
                      <a:pt x="60" y="106"/>
                      <a:pt x="66" y="114"/>
                    </a:cubicBezTo>
                    <a:cubicBezTo>
                      <a:pt x="80" y="121"/>
                      <a:pt x="77" y="137"/>
                      <a:pt x="88" y="147"/>
                    </a:cubicBezTo>
                    <a:cubicBezTo>
                      <a:pt x="89" y="131"/>
                      <a:pt x="81" y="118"/>
                      <a:pt x="75" y="104"/>
                    </a:cubicBezTo>
                    <a:cubicBezTo>
                      <a:pt x="71" y="94"/>
                      <a:pt x="64" y="85"/>
                      <a:pt x="69" y="74"/>
                    </a:cubicBezTo>
                    <a:cubicBezTo>
                      <a:pt x="90" y="91"/>
                      <a:pt x="91" y="118"/>
                      <a:pt x="104" y="139"/>
                    </a:cubicBezTo>
                    <a:cubicBezTo>
                      <a:pt x="99" y="95"/>
                      <a:pt x="78" y="61"/>
                      <a:pt x="43" y="35"/>
                    </a:cubicBezTo>
                    <a:cubicBezTo>
                      <a:pt x="32" y="26"/>
                      <a:pt x="22" y="17"/>
                      <a:pt x="18" y="3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8" y="11"/>
                      <a:pt x="35" y="18"/>
                      <a:pt x="43" y="25"/>
                    </a:cubicBezTo>
                    <a:cubicBezTo>
                      <a:pt x="63" y="40"/>
                      <a:pt x="81" y="59"/>
                      <a:pt x="94" y="82"/>
                    </a:cubicBezTo>
                    <a:cubicBezTo>
                      <a:pt x="98" y="93"/>
                      <a:pt x="103" y="104"/>
                      <a:pt x="107" y="115"/>
                    </a:cubicBezTo>
                    <a:cubicBezTo>
                      <a:pt x="114" y="133"/>
                      <a:pt x="112" y="149"/>
                      <a:pt x="97" y="162"/>
                    </a:cubicBezTo>
                    <a:cubicBezTo>
                      <a:pt x="89" y="165"/>
                      <a:pt x="82" y="168"/>
                      <a:pt x="74" y="171"/>
                    </a:cubicBezTo>
                    <a:cubicBezTo>
                      <a:pt x="64" y="171"/>
                      <a:pt x="60" y="166"/>
                      <a:pt x="58" y="157"/>
                    </a:cubicBezTo>
                    <a:cubicBezTo>
                      <a:pt x="53" y="140"/>
                      <a:pt x="46" y="122"/>
                      <a:pt x="32" y="108"/>
                    </a:cubicBezTo>
                    <a:cubicBezTo>
                      <a:pt x="31" y="109"/>
                      <a:pt x="31" y="110"/>
                      <a:pt x="31" y="111"/>
                    </a:cubicBezTo>
                    <a:cubicBezTo>
                      <a:pt x="34" y="120"/>
                      <a:pt x="41" y="132"/>
                      <a:pt x="30" y="137"/>
                    </a:cubicBezTo>
                    <a:cubicBezTo>
                      <a:pt x="19" y="142"/>
                      <a:pt x="16" y="128"/>
                      <a:pt x="12" y="120"/>
                    </a:cubicBezTo>
                    <a:cubicBezTo>
                      <a:pt x="8" y="113"/>
                      <a:pt x="0" y="106"/>
                      <a:pt x="3" y="95"/>
                    </a:cubicBezTo>
                    <a:close/>
                  </a:path>
                </a:pathLst>
              </a:custGeom>
              <a:solidFill>
                <a:srgbClr val="796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49" name="Freeform 47">
                <a:extLst>
                  <a:ext uri="{FF2B5EF4-FFF2-40B4-BE49-F238E27FC236}">
                    <a16:creationId xmlns:a16="http://schemas.microsoft.com/office/drawing/2014/main" id="{07D92514-0218-7052-8DCE-87AE097DF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2153"/>
                <a:ext cx="292" cy="646"/>
              </a:xfrm>
              <a:custGeom>
                <a:avLst/>
                <a:gdLst>
                  <a:gd name="T0" fmla="*/ 180 w 194"/>
                  <a:gd name="T1" fmla="*/ 411 h 428"/>
                  <a:gd name="T2" fmla="*/ 173 w 194"/>
                  <a:gd name="T3" fmla="*/ 413 h 428"/>
                  <a:gd name="T4" fmla="*/ 137 w 194"/>
                  <a:gd name="T5" fmla="*/ 428 h 428"/>
                  <a:gd name="T6" fmla="*/ 124 w 194"/>
                  <a:gd name="T7" fmla="*/ 412 h 428"/>
                  <a:gd name="T8" fmla="*/ 72 w 194"/>
                  <a:gd name="T9" fmla="*/ 305 h 428"/>
                  <a:gd name="T10" fmla="*/ 9 w 194"/>
                  <a:gd name="T11" fmla="*/ 165 h 428"/>
                  <a:gd name="T12" fmla="*/ 1 w 194"/>
                  <a:gd name="T13" fmla="*/ 92 h 428"/>
                  <a:gd name="T14" fmla="*/ 5 w 194"/>
                  <a:gd name="T15" fmla="*/ 77 h 428"/>
                  <a:gd name="T16" fmla="*/ 5 w 194"/>
                  <a:gd name="T17" fmla="*/ 14 h 428"/>
                  <a:gd name="T18" fmla="*/ 18 w 194"/>
                  <a:gd name="T19" fmla="*/ 7 h 428"/>
                  <a:gd name="T20" fmla="*/ 55 w 194"/>
                  <a:gd name="T21" fmla="*/ 57 h 428"/>
                  <a:gd name="T22" fmla="*/ 71 w 194"/>
                  <a:gd name="T23" fmla="*/ 93 h 428"/>
                  <a:gd name="T24" fmla="*/ 92 w 194"/>
                  <a:gd name="T25" fmla="*/ 134 h 428"/>
                  <a:gd name="T26" fmla="*/ 108 w 194"/>
                  <a:gd name="T27" fmla="*/ 172 h 428"/>
                  <a:gd name="T28" fmla="*/ 163 w 194"/>
                  <a:gd name="T29" fmla="*/ 313 h 428"/>
                  <a:gd name="T30" fmla="*/ 169 w 194"/>
                  <a:gd name="T31" fmla="*/ 336 h 428"/>
                  <a:gd name="T32" fmla="*/ 187 w 194"/>
                  <a:gd name="T33" fmla="*/ 384 h 428"/>
                  <a:gd name="T34" fmla="*/ 180 w 194"/>
                  <a:gd name="T35" fmla="*/ 41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428">
                    <a:moveTo>
                      <a:pt x="180" y="411"/>
                    </a:moveTo>
                    <a:cubicBezTo>
                      <a:pt x="177" y="412"/>
                      <a:pt x="175" y="413"/>
                      <a:pt x="173" y="413"/>
                    </a:cubicBezTo>
                    <a:cubicBezTo>
                      <a:pt x="161" y="418"/>
                      <a:pt x="149" y="423"/>
                      <a:pt x="137" y="428"/>
                    </a:cubicBezTo>
                    <a:cubicBezTo>
                      <a:pt x="129" y="426"/>
                      <a:pt x="128" y="418"/>
                      <a:pt x="124" y="412"/>
                    </a:cubicBezTo>
                    <a:cubicBezTo>
                      <a:pt x="100" y="380"/>
                      <a:pt x="89" y="341"/>
                      <a:pt x="72" y="305"/>
                    </a:cubicBezTo>
                    <a:cubicBezTo>
                      <a:pt x="51" y="258"/>
                      <a:pt x="32" y="211"/>
                      <a:pt x="9" y="165"/>
                    </a:cubicBezTo>
                    <a:cubicBezTo>
                      <a:pt x="7" y="141"/>
                      <a:pt x="4" y="116"/>
                      <a:pt x="1" y="92"/>
                    </a:cubicBezTo>
                    <a:cubicBezTo>
                      <a:pt x="1" y="87"/>
                      <a:pt x="0" y="82"/>
                      <a:pt x="5" y="77"/>
                    </a:cubicBezTo>
                    <a:cubicBezTo>
                      <a:pt x="5" y="56"/>
                      <a:pt x="5" y="35"/>
                      <a:pt x="5" y="14"/>
                    </a:cubicBezTo>
                    <a:cubicBezTo>
                      <a:pt x="5" y="2"/>
                      <a:pt x="8" y="0"/>
                      <a:pt x="18" y="7"/>
                    </a:cubicBezTo>
                    <a:cubicBezTo>
                      <a:pt x="37" y="19"/>
                      <a:pt x="47" y="37"/>
                      <a:pt x="55" y="57"/>
                    </a:cubicBezTo>
                    <a:cubicBezTo>
                      <a:pt x="61" y="69"/>
                      <a:pt x="66" y="81"/>
                      <a:pt x="71" y="93"/>
                    </a:cubicBezTo>
                    <a:cubicBezTo>
                      <a:pt x="85" y="103"/>
                      <a:pt x="86" y="120"/>
                      <a:pt x="92" y="134"/>
                    </a:cubicBezTo>
                    <a:cubicBezTo>
                      <a:pt x="98" y="146"/>
                      <a:pt x="103" y="159"/>
                      <a:pt x="108" y="172"/>
                    </a:cubicBezTo>
                    <a:cubicBezTo>
                      <a:pt x="126" y="219"/>
                      <a:pt x="146" y="266"/>
                      <a:pt x="163" y="313"/>
                    </a:cubicBezTo>
                    <a:cubicBezTo>
                      <a:pt x="166" y="321"/>
                      <a:pt x="168" y="328"/>
                      <a:pt x="169" y="336"/>
                    </a:cubicBezTo>
                    <a:cubicBezTo>
                      <a:pt x="175" y="352"/>
                      <a:pt x="179" y="369"/>
                      <a:pt x="187" y="384"/>
                    </a:cubicBezTo>
                    <a:cubicBezTo>
                      <a:pt x="194" y="397"/>
                      <a:pt x="191" y="404"/>
                      <a:pt x="180" y="411"/>
                    </a:cubicBezTo>
                    <a:close/>
                  </a:path>
                </a:pathLst>
              </a:custGeom>
              <a:solidFill>
                <a:srgbClr val="C5D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0" name="Freeform 48">
                <a:extLst>
                  <a:ext uri="{FF2B5EF4-FFF2-40B4-BE49-F238E27FC236}">
                    <a16:creationId xmlns:a16="http://schemas.microsoft.com/office/drawing/2014/main" id="{11139816-C0B4-EC6B-3B25-632B3296D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254"/>
                <a:ext cx="369" cy="813"/>
              </a:xfrm>
              <a:custGeom>
                <a:avLst/>
                <a:gdLst>
                  <a:gd name="T0" fmla="*/ 226 w 245"/>
                  <a:gd name="T1" fmla="*/ 10 h 538"/>
                  <a:gd name="T2" fmla="*/ 235 w 245"/>
                  <a:gd name="T3" fmla="*/ 100 h 538"/>
                  <a:gd name="T4" fmla="*/ 234 w 245"/>
                  <a:gd name="T5" fmla="*/ 125 h 538"/>
                  <a:gd name="T6" fmla="*/ 234 w 245"/>
                  <a:gd name="T7" fmla="*/ 281 h 538"/>
                  <a:gd name="T8" fmla="*/ 238 w 245"/>
                  <a:gd name="T9" fmla="*/ 333 h 538"/>
                  <a:gd name="T10" fmla="*/ 242 w 245"/>
                  <a:gd name="T11" fmla="*/ 503 h 538"/>
                  <a:gd name="T12" fmla="*/ 210 w 245"/>
                  <a:gd name="T13" fmla="*/ 538 h 538"/>
                  <a:gd name="T14" fmla="*/ 130 w 245"/>
                  <a:gd name="T15" fmla="*/ 538 h 538"/>
                  <a:gd name="T16" fmla="*/ 50 w 245"/>
                  <a:gd name="T17" fmla="*/ 538 h 538"/>
                  <a:gd name="T18" fmla="*/ 48 w 245"/>
                  <a:gd name="T19" fmla="*/ 538 h 538"/>
                  <a:gd name="T20" fmla="*/ 10 w 245"/>
                  <a:gd name="T21" fmla="*/ 505 h 538"/>
                  <a:gd name="T22" fmla="*/ 0 w 245"/>
                  <a:gd name="T23" fmla="*/ 423 h 538"/>
                  <a:gd name="T24" fmla="*/ 2 w 245"/>
                  <a:gd name="T25" fmla="*/ 395 h 538"/>
                  <a:gd name="T26" fmla="*/ 5 w 245"/>
                  <a:gd name="T27" fmla="*/ 354 h 538"/>
                  <a:gd name="T28" fmla="*/ 6 w 245"/>
                  <a:gd name="T29" fmla="*/ 344 h 538"/>
                  <a:gd name="T30" fmla="*/ 18 w 245"/>
                  <a:gd name="T31" fmla="*/ 264 h 538"/>
                  <a:gd name="T32" fmla="*/ 19 w 245"/>
                  <a:gd name="T33" fmla="*/ 144 h 538"/>
                  <a:gd name="T34" fmla="*/ 18 w 245"/>
                  <a:gd name="T35" fmla="*/ 51 h 538"/>
                  <a:gd name="T36" fmla="*/ 23 w 245"/>
                  <a:gd name="T37" fmla="*/ 20 h 538"/>
                  <a:gd name="T38" fmla="*/ 33 w 245"/>
                  <a:gd name="T39" fmla="*/ 0 h 538"/>
                  <a:gd name="T40" fmla="*/ 226 w 245"/>
                  <a:gd name="T41" fmla="*/ 1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5" h="538">
                    <a:moveTo>
                      <a:pt x="226" y="10"/>
                    </a:moveTo>
                    <a:cubicBezTo>
                      <a:pt x="231" y="40"/>
                      <a:pt x="234" y="70"/>
                      <a:pt x="235" y="100"/>
                    </a:cubicBezTo>
                    <a:cubicBezTo>
                      <a:pt x="238" y="109"/>
                      <a:pt x="238" y="117"/>
                      <a:pt x="234" y="125"/>
                    </a:cubicBezTo>
                    <a:cubicBezTo>
                      <a:pt x="214" y="177"/>
                      <a:pt x="222" y="229"/>
                      <a:pt x="234" y="281"/>
                    </a:cubicBezTo>
                    <a:cubicBezTo>
                      <a:pt x="235" y="298"/>
                      <a:pt x="245" y="315"/>
                      <a:pt x="238" y="333"/>
                    </a:cubicBezTo>
                    <a:cubicBezTo>
                      <a:pt x="244" y="390"/>
                      <a:pt x="242" y="446"/>
                      <a:pt x="242" y="503"/>
                    </a:cubicBezTo>
                    <a:cubicBezTo>
                      <a:pt x="242" y="536"/>
                      <a:pt x="242" y="536"/>
                      <a:pt x="210" y="538"/>
                    </a:cubicBezTo>
                    <a:cubicBezTo>
                      <a:pt x="183" y="538"/>
                      <a:pt x="157" y="538"/>
                      <a:pt x="130" y="538"/>
                    </a:cubicBezTo>
                    <a:cubicBezTo>
                      <a:pt x="103" y="538"/>
                      <a:pt x="77" y="538"/>
                      <a:pt x="50" y="538"/>
                    </a:cubicBezTo>
                    <a:cubicBezTo>
                      <a:pt x="49" y="538"/>
                      <a:pt x="49" y="538"/>
                      <a:pt x="48" y="538"/>
                    </a:cubicBezTo>
                    <a:cubicBezTo>
                      <a:pt x="16" y="536"/>
                      <a:pt x="16" y="536"/>
                      <a:pt x="10" y="505"/>
                    </a:cubicBezTo>
                    <a:cubicBezTo>
                      <a:pt x="0" y="478"/>
                      <a:pt x="2" y="450"/>
                      <a:pt x="0" y="423"/>
                    </a:cubicBezTo>
                    <a:cubicBezTo>
                      <a:pt x="0" y="413"/>
                      <a:pt x="0" y="404"/>
                      <a:pt x="2" y="395"/>
                    </a:cubicBezTo>
                    <a:cubicBezTo>
                      <a:pt x="6" y="381"/>
                      <a:pt x="4" y="368"/>
                      <a:pt x="5" y="354"/>
                    </a:cubicBezTo>
                    <a:cubicBezTo>
                      <a:pt x="5" y="351"/>
                      <a:pt x="5" y="348"/>
                      <a:pt x="6" y="344"/>
                    </a:cubicBezTo>
                    <a:cubicBezTo>
                      <a:pt x="10" y="318"/>
                      <a:pt x="15" y="291"/>
                      <a:pt x="18" y="264"/>
                    </a:cubicBezTo>
                    <a:cubicBezTo>
                      <a:pt x="28" y="224"/>
                      <a:pt x="28" y="185"/>
                      <a:pt x="19" y="144"/>
                    </a:cubicBezTo>
                    <a:cubicBezTo>
                      <a:pt x="13" y="113"/>
                      <a:pt x="15" y="82"/>
                      <a:pt x="18" y="51"/>
                    </a:cubicBezTo>
                    <a:cubicBezTo>
                      <a:pt x="21" y="41"/>
                      <a:pt x="20" y="30"/>
                      <a:pt x="23" y="20"/>
                    </a:cubicBezTo>
                    <a:cubicBezTo>
                      <a:pt x="25" y="12"/>
                      <a:pt x="24" y="3"/>
                      <a:pt x="33" y="0"/>
                    </a:cubicBezTo>
                    <a:cubicBezTo>
                      <a:pt x="97" y="3"/>
                      <a:pt x="161" y="7"/>
                      <a:pt x="226" y="10"/>
                    </a:cubicBezTo>
                    <a:close/>
                  </a:path>
                </a:pathLst>
              </a:custGeom>
              <a:solidFill>
                <a:srgbClr val="E9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1" name="Freeform 49">
                <a:extLst>
                  <a:ext uri="{FF2B5EF4-FFF2-40B4-BE49-F238E27FC236}">
                    <a16:creationId xmlns:a16="http://schemas.microsoft.com/office/drawing/2014/main" id="{D366D17F-005F-9EA8-3434-5A81E9175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727"/>
                <a:ext cx="493" cy="417"/>
              </a:xfrm>
              <a:custGeom>
                <a:avLst/>
                <a:gdLst>
                  <a:gd name="T0" fmla="*/ 2 w 327"/>
                  <a:gd name="T1" fmla="*/ 259 h 276"/>
                  <a:gd name="T2" fmla="*/ 7 w 327"/>
                  <a:gd name="T3" fmla="*/ 158 h 276"/>
                  <a:gd name="T4" fmla="*/ 39 w 327"/>
                  <a:gd name="T5" fmla="*/ 157 h 276"/>
                  <a:gd name="T6" fmla="*/ 62 w 327"/>
                  <a:gd name="T7" fmla="*/ 161 h 276"/>
                  <a:gd name="T8" fmla="*/ 133 w 327"/>
                  <a:gd name="T9" fmla="*/ 174 h 276"/>
                  <a:gd name="T10" fmla="*/ 177 w 327"/>
                  <a:gd name="T11" fmla="*/ 183 h 276"/>
                  <a:gd name="T12" fmla="*/ 202 w 327"/>
                  <a:gd name="T13" fmla="*/ 168 h 276"/>
                  <a:gd name="T14" fmla="*/ 210 w 327"/>
                  <a:gd name="T15" fmla="*/ 133 h 276"/>
                  <a:gd name="T16" fmla="*/ 239 w 327"/>
                  <a:gd name="T17" fmla="*/ 21 h 276"/>
                  <a:gd name="T18" fmla="*/ 261 w 327"/>
                  <a:gd name="T19" fmla="*/ 0 h 276"/>
                  <a:gd name="T20" fmla="*/ 307 w 327"/>
                  <a:gd name="T21" fmla="*/ 13 h 276"/>
                  <a:gd name="T22" fmla="*/ 310 w 327"/>
                  <a:gd name="T23" fmla="*/ 54 h 276"/>
                  <a:gd name="T24" fmla="*/ 285 w 327"/>
                  <a:gd name="T25" fmla="*/ 165 h 276"/>
                  <a:gd name="T26" fmla="*/ 303 w 327"/>
                  <a:gd name="T27" fmla="*/ 189 h 276"/>
                  <a:gd name="T28" fmla="*/ 327 w 327"/>
                  <a:gd name="T29" fmla="*/ 197 h 276"/>
                  <a:gd name="T30" fmla="*/ 294 w 327"/>
                  <a:gd name="T31" fmla="*/ 203 h 276"/>
                  <a:gd name="T32" fmla="*/ 177 w 327"/>
                  <a:gd name="T33" fmla="*/ 231 h 276"/>
                  <a:gd name="T34" fmla="*/ 129 w 327"/>
                  <a:gd name="T35" fmla="*/ 266 h 276"/>
                  <a:gd name="T36" fmla="*/ 113 w 327"/>
                  <a:gd name="T37" fmla="*/ 275 h 276"/>
                  <a:gd name="T38" fmla="*/ 40 w 327"/>
                  <a:gd name="T39" fmla="*/ 268 h 276"/>
                  <a:gd name="T40" fmla="*/ 2 w 327"/>
                  <a:gd name="T41" fmla="*/ 259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7" h="276">
                    <a:moveTo>
                      <a:pt x="2" y="259"/>
                    </a:moveTo>
                    <a:cubicBezTo>
                      <a:pt x="0" y="225"/>
                      <a:pt x="7" y="192"/>
                      <a:pt x="7" y="158"/>
                    </a:cubicBezTo>
                    <a:cubicBezTo>
                      <a:pt x="18" y="150"/>
                      <a:pt x="29" y="156"/>
                      <a:pt x="39" y="157"/>
                    </a:cubicBezTo>
                    <a:cubicBezTo>
                      <a:pt x="47" y="158"/>
                      <a:pt x="55" y="160"/>
                      <a:pt x="62" y="161"/>
                    </a:cubicBezTo>
                    <a:cubicBezTo>
                      <a:pt x="86" y="164"/>
                      <a:pt x="109" y="172"/>
                      <a:pt x="133" y="174"/>
                    </a:cubicBezTo>
                    <a:cubicBezTo>
                      <a:pt x="147" y="178"/>
                      <a:pt x="162" y="180"/>
                      <a:pt x="177" y="183"/>
                    </a:cubicBezTo>
                    <a:cubicBezTo>
                      <a:pt x="190" y="186"/>
                      <a:pt x="199" y="182"/>
                      <a:pt x="202" y="168"/>
                    </a:cubicBezTo>
                    <a:cubicBezTo>
                      <a:pt x="204" y="156"/>
                      <a:pt x="207" y="145"/>
                      <a:pt x="210" y="133"/>
                    </a:cubicBezTo>
                    <a:cubicBezTo>
                      <a:pt x="218" y="95"/>
                      <a:pt x="230" y="58"/>
                      <a:pt x="239" y="21"/>
                    </a:cubicBezTo>
                    <a:cubicBezTo>
                      <a:pt x="242" y="9"/>
                      <a:pt x="248" y="0"/>
                      <a:pt x="261" y="0"/>
                    </a:cubicBezTo>
                    <a:cubicBezTo>
                      <a:pt x="277" y="4"/>
                      <a:pt x="293" y="6"/>
                      <a:pt x="307" y="13"/>
                    </a:cubicBezTo>
                    <a:cubicBezTo>
                      <a:pt x="319" y="26"/>
                      <a:pt x="313" y="40"/>
                      <a:pt x="310" y="54"/>
                    </a:cubicBezTo>
                    <a:cubicBezTo>
                      <a:pt x="304" y="91"/>
                      <a:pt x="292" y="128"/>
                      <a:pt x="285" y="165"/>
                    </a:cubicBezTo>
                    <a:cubicBezTo>
                      <a:pt x="280" y="188"/>
                      <a:pt x="280" y="188"/>
                      <a:pt x="303" y="189"/>
                    </a:cubicBezTo>
                    <a:cubicBezTo>
                      <a:pt x="312" y="190"/>
                      <a:pt x="321" y="187"/>
                      <a:pt x="327" y="197"/>
                    </a:cubicBezTo>
                    <a:cubicBezTo>
                      <a:pt x="318" y="208"/>
                      <a:pt x="305" y="204"/>
                      <a:pt x="294" y="203"/>
                    </a:cubicBezTo>
                    <a:cubicBezTo>
                      <a:pt x="252" y="202"/>
                      <a:pt x="214" y="213"/>
                      <a:pt x="177" y="231"/>
                    </a:cubicBezTo>
                    <a:cubicBezTo>
                      <a:pt x="159" y="240"/>
                      <a:pt x="145" y="254"/>
                      <a:pt x="129" y="266"/>
                    </a:cubicBezTo>
                    <a:cubicBezTo>
                      <a:pt x="124" y="270"/>
                      <a:pt x="120" y="276"/>
                      <a:pt x="113" y="275"/>
                    </a:cubicBezTo>
                    <a:cubicBezTo>
                      <a:pt x="88" y="271"/>
                      <a:pt x="64" y="269"/>
                      <a:pt x="40" y="268"/>
                    </a:cubicBezTo>
                    <a:cubicBezTo>
                      <a:pt x="27" y="267"/>
                      <a:pt x="13" y="268"/>
                      <a:pt x="2" y="259"/>
                    </a:cubicBezTo>
                    <a:close/>
                  </a:path>
                </a:pathLst>
              </a:custGeom>
              <a:solidFill>
                <a:srgbClr val="F4AD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2" name="Freeform 50">
                <a:extLst>
                  <a:ext uri="{FF2B5EF4-FFF2-40B4-BE49-F238E27FC236}">
                    <a16:creationId xmlns:a16="http://schemas.microsoft.com/office/drawing/2014/main" id="{E08FDF0D-5C25-5377-D6F0-01B89DE8B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017"/>
                <a:ext cx="903" cy="281"/>
              </a:xfrm>
              <a:custGeom>
                <a:avLst/>
                <a:gdLst>
                  <a:gd name="T0" fmla="*/ 182 w 599"/>
                  <a:gd name="T1" fmla="*/ 81 h 186"/>
                  <a:gd name="T2" fmla="*/ 365 w 599"/>
                  <a:gd name="T3" fmla="*/ 6 h 186"/>
                  <a:gd name="T4" fmla="*/ 393 w 599"/>
                  <a:gd name="T5" fmla="*/ 5 h 186"/>
                  <a:gd name="T6" fmla="*/ 448 w 599"/>
                  <a:gd name="T7" fmla="*/ 14 h 186"/>
                  <a:gd name="T8" fmla="*/ 538 w 599"/>
                  <a:gd name="T9" fmla="*/ 75 h 186"/>
                  <a:gd name="T10" fmla="*/ 552 w 599"/>
                  <a:gd name="T11" fmla="*/ 74 h 186"/>
                  <a:gd name="T12" fmla="*/ 599 w 599"/>
                  <a:gd name="T13" fmla="*/ 62 h 186"/>
                  <a:gd name="T14" fmla="*/ 598 w 599"/>
                  <a:gd name="T15" fmla="*/ 67 h 186"/>
                  <a:gd name="T16" fmla="*/ 588 w 599"/>
                  <a:gd name="T17" fmla="*/ 73 h 186"/>
                  <a:gd name="T18" fmla="*/ 561 w 599"/>
                  <a:gd name="T19" fmla="*/ 132 h 186"/>
                  <a:gd name="T20" fmla="*/ 565 w 599"/>
                  <a:gd name="T21" fmla="*/ 159 h 186"/>
                  <a:gd name="T22" fmla="*/ 558 w 599"/>
                  <a:gd name="T23" fmla="*/ 159 h 186"/>
                  <a:gd name="T24" fmla="*/ 536 w 599"/>
                  <a:gd name="T25" fmla="*/ 147 h 186"/>
                  <a:gd name="T26" fmla="*/ 468 w 599"/>
                  <a:gd name="T27" fmla="*/ 103 h 186"/>
                  <a:gd name="T28" fmla="*/ 463 w 599"/>
                  <a:gd name="T29" fmla="*/ 100 h 186"/>
                  <a:gd name="T30" fmla="*/ 329 w 599"/>
                  <a:gd name="T31" fmla="*/ 30 h 186"/>
                  <a:gd name="T32" fmla="*/ 305 w 599"/>
                  <a:gd name="T33" fmla="*/ 34 h 186"/>
                  <a:gd name="T34" fmla="*/ 230 w 599"/>
                  <a:gd name="T35" fmla="*/ 116 h 186"/>
                  <a:gd name="T36" fmla="*/ 212 w 599"/>
                  <a:gd name="T37" fmla="*/ 132 h 186"/>
                  <a:gd name="T38" fmla="*/ 161 w 599"/>
                  <a:gd name="T39" fmla="*/ 172 h 186"/>
                  <a:gd name="T40" fmla="*/ 144 w 599"/>
                  <a:gd name="T41" fmla="*/ 183 h 186"/>
                  <a:gd name="T42" fmla="*/ 133 w 599"/>
                  <a:gd name="T43" fmla="*/ 175 h 186"/>
                  <a:gd name="T44" fmla="*/ 122 w 599"/>
                  <a:gd name="T45" fmla="*/ 165 h 186"/>
                  <a:gd name="T46" fmla="*/ 86 w 599"/>
                  <a:gd name="T47" fmla="*/ 138 h 186"/>
                  <a:gd name="T48" fmla="*/ 66 w 599"/>
                  <a:gd name="T49" fmla="*/ 131 h 186"/>
                  <a:gd name="T50" fmla="*/ 12 w 599"/>
                  <a:gd name="T51" fmla="*/ 114 h 186"/>
                  <a:gd name="T52" fmla="*/ 3 w 599"/>
                  <a:gd name="T53" fmla="*/ 88 h 186"/>
                  <a:gd name="T54" fmla="*/ 26 w 599"/>
                  <a:gd name="T55" fmla="*/ 68 h 186"/>
                  <a:gd name="T56" fmla="*/ 70 w 599"/>
                  <a:gd name="T57" fmla="*/ 74 h 186"/>
                  <a:gd name="T58" fmla="*/ 124 w 599"/>
                  <a:gd name="T59" fmla="*/ 78 h 186"/>
                  <a:gd name="T60" fmla="*/ 145 w 599"/>
                  <a:gd name="T61" fmla="*/ 82 h 186"/>
                  <a:gd name="T62" fmla="*/ 182 w 599"/>
                  <a:gd name="T63" fmla="*/ 8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9" h="186">
                    <a:moveTo>
                      <a:pt x="182" y="81"/>
                    </a:moveTo>
                    <a:cubicBezTo>
                      <a:pt x="232" y="30"/>
                      <a:pt x="293" y="3"/>
                      <a:pt x="365" y="6"/>
                    </a:cubicBezTo>
                    <a:cubicBezTo>
                      <a:pt x="374" y="6"/>
                      <a:pt x="384" y="6"/>
                      <a:pt x="393" y="5"/>
                    </a:cubicBezTo>
                    <a:cubicBezTo>
                      <a:pt x="412" y="0"/>
                      <a:pt x="430" y="8"/>
                      <a:pt x="448" y="14"/>
                    </a:cubicBezTo>
                    <a:cubicBezTo>
                      <a:pt x="481" y="29"/>
                      <a:pt x="514" y="46"/>
                      <a:pt x="538" y="75"/>
                    </a:cubicBezTo>
                    <a:cubicBezTo>
                      <a:pt x="544" y="82"/>
                      <a:pt x="547" y="78"/>
                      <a:pt x="552" y="74"/>
                    </a:cubicBezTo>
                    <a:cubicBezTo>
                      <a:pt x="565" y="62"/>
                      <a:pt x="580" y="52"/>
                      <a:pt x="599" y="62"/>
                    </a:cubicBezTo>
                    <a:cubicBezTo>
                      <a:pt x="599" y="64"/>
                      <a:pt x="599" y="66"/>
                      <a:pt x="598" y="67"/>
                    </a:cubicBezTo>
                    <a:cubicBezTo>
                      <a:pt x="595" y="70"/>
                      <a:pt x="592" y="72"/>
                      <a:pt x="588" y="73"/>
                    </a:cubicBezTo>
                    <a:cubicBezTo>
                      <a:pt x="558" y="83"/>
                      <a:pt x="549" y="102"/>
                      <a:pt x="561" y="132"/>
                    </a:cubicBezTo>
                    <a:cubicBezTo>
                      <a:pt x="564" y="140"/>
                      <a:pt x="573" y="148"/>
                      <a:pt x="565" y="159"/>
                    </a:cubicBezTo>
                    <a:cubicBezTo>
                      <a:pt x="563" y="159"/>
                      <a:pt x="561" y="159"/>
                      <a:pt x="558" y="159"/>
                    </a:cubicBezTo>
                    <a:cubicBezTo>
                      <a:pt x="548" y="160"/>
                      <a:pt x="543" y="152"/>
                      <a:pt x="536" y="147"/>
                    </a:cubicBezTo>
                    <a:cubicBezTo>
                      <a:pt x="514" y="132"/>
                      <a:pt x="492" y="116"/>
                      <a:pt x="468" y="103"/>
                    </a:cubicBezTo>
                    <a:cubicBezTo>
                      <a:pt x="466" y="102"/>
                      <a:pt x="464" y="101"/>
                      <a:pt x="463" y="100"/>
                    </a:cubicBezTo>
                    <a:cubicBezTo>
                      <a:pt x="418" y="76"/>
                      <a:pt x="374" y="52"/>
                      <a:pt x="329" y="30"/>
                    </a:cubicBezTo>
                    <a:cubicBezTo>
                      <a:pt x="319" y="25"/>
                      <a:pt x="312" y="25"/>
                      <a:pt x="305" y="34"/>
                    </a:cubicBezTo>
                    <a:cubicBezTo>
                      <a:pt x="281" y="62"/>
                      <a:pt x="256" y="89"/>
                      <a:pt x="230" y="116"/>
                    </a:cubicBezTo>
                    <a:cubicBezTo>
                      <a:pt x="224" y="122"/>
                      <a:pt x="219" y="128"/>
                      <a:pt x="212" y="132"/>
                    </a:cubicBezTo>
                    <a:cubicBezTo>
                      <a:pt x="194" y="145"/>
                      <a:pt x="178" y="159"/>
                      <a:pt x="161" y="172"/>
                    </a:cubicBezTo>
                    <a:cubicBezTo>
                      <a:pt x="156" y="176"/>
                      <a:pt x="151" y="181"/>
                      <a:pt x="144" y="183"/>
                    </a:cubicBezTo>
                    <a:cubicBezTo>
                      <a:pt x="137" y="185"/>
                      <a:pt x="131" y="186"/>
                      <a:pt x="133" y="175"/>
                    </a:cubicBezTo>
                    <a:cubicBezTo>
                      <a:pt x="137" y="163"/>
                      <a:pt x="128" y="166"/>
                      <a:pt x="122" y="165"/>
                    </a:cubicBezTo>
                    <a:cubicBezTo>
                      <a:pt x="105" y="163"/>
                      <a:pt x="91" y="154"/>
                      <a:pt x="86" y="138"/>
                    </a:cubicBezTo>
                    <a:cubicBezTo>
                      <a:pt x="82" y="122"/>
                      <a:pt x="75" y="125"/>
                      <a:pt x="66" y="131"/>
                    </a:cubicBezTo>
                    <a:cubicBezTo>
                      <a:pt x="46" y="132"/>
                      <a:pt x="27" y="129"/>
                      <a:pt x="12" y="114"/>
                    </a:cubicBezTo>
                    <a:cubicBezTo>
                      <a:pt x="5" y="107"/>
                      <a:pt x="0" y="98"/>
                      <a:pt x="3" y="88"/>
                    </a:cubicBezTo>
                    <a:cubicBezTo>
                      <a:pt x="6" y="76"/>
                      <a:pt x="15" y="70"/>
                      <a:pt x="26" y="68"/>
                    </a:cubicBezTo>
                    <a:cubicBezTo>
                      <a:pt x="41" y="64"/>
                      <a:pt x="56" y="67"/>
                      <a:pt x="70" y="74"/>
                    </a:cubicBezTo>
                    <a:cubicBezTo>
                      <a:pt x="87" y="88"/>
                      <a:pt x="105" y="84"/>
                      <a:pt x="124" y="78"/>
                    </a:cubicBezTo>
                    <a:cubicBezTo>
                      <a:pt x="130" y="76"/>
                      <a:pt x="139" y="77"/>
                      <a:pt x="145" y="82"/>
                    </a:cubicBezTo>
                    <a:cubicBezTo>
                      <a:pt x="158" y="94"/>
                      <a:pt x="170" y="92"/>
                      <a:pt x="182" y="81"/>
                    </a:cubicBezTo>
                    <a:close/>
                  </a:path>
                </a:pathLst>
              </a:custGeom>
              <a:solidFill>
                <a:srgbClr val="A45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3" name="Freeform 51">
                <a:extLst>
                  <a:ext uri="{FF2B5EF4-FFF2-40B4-BE49-F238E27FC236}">
                    <a16:creationId xmlns:a16="http://schemas.microsoft.com/office/drawing/2014/main" id="{350B7CF8-97F9-A7B3-9466-B8E85852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946"/>
                <a:ext cx="199" cy="136"/>
              </a:xfrm>
              <a:custGeom>
                <a:avLst/>
                <a:gdLst>
                  <a:gd name="T0" fmla="*/ 0 w 132"/>
                  <a:gd name="T1" fmla="*/ 5 h 90"/>
                  <a:gd name="T2" fmla="*/ 6 w 132"/>
                  <a:gd name="T3" fmla="*/ 0 h 90"/>
                  <a:gd name="T4" fmla="*/ 18 w 132"/>
                  <a:gd name="T5" fmla="*/ 19 h 90"/>
                  <a:gd name="T6" fmla="*/ 25 w 132"/>
                  <a:gd name="T7" fmla="*/ 56 h 90"/>
                  <a:gd name="T8" fmla="*/ 60 w 132"/>
                  <a:gd name="T9" fmla="*/ 21 h 90"/>
                  <a:gd name="T10" fmla="*/ 95 w 132"/>
                  <a:gd name="T11" fmla="*/ 26 h 90"/>
                  <a:gd name="T12" fmla="*/ 106 w 132"/>
                  <a:gd name="T13" fmla="*/ 42 h 90"/>
                  <a:gd name="T14" fmla="*/ 115 w 132"/>
                  <a:gd name="T15" fmla="*/ 57 h 90"/>
                  <a:gd name="T16" fmla="*/ 121 w 132"/>
                  <a:gd name="T17" fmla="*/ 82 h 90"/>
                  <a:gd name="T18" fmla="*/ 99 w 132"/>
                  <a:gd name="T19" fmla="*/ 66 h 90"/>
                  <a:gd name="T20" fmla="*/ 88 w 132"/>
                  <a:gd name="T21" fmla="*/ 49 h 90"/>
                  <a:gd name="T22" fmla="*/ 60 w 132"/>
                  <a:gd name="T23" fmla="*/ 47 h 90"/>
                  <a:gd name="T24" fmla="*/ 48 w 132"/>
                  <a:gd name="T25" fmla="*/ 58 h 90"/>
                  <a:gd name="T26" fmla="*/ 39 w 132"/>
                  <a:gd name="T27" fmla="*/ 67 h 90"/>
                  <a:gd name="T28" fmla="*/ 29 w 132"/>
                  <a:gd name="T29" fmla="*/ 73 h 90"/>
                  <a:gd name="T30" fmla="*/ 13 w 132"/>
                  <a:gd name="T31" fmla="*/ 67 h 90"/>
                  <a:gd name="T32" fmla="*/ 0 w 132"/>
                  <a:gd name="T33" fmla="*/ 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90">
                    <a:moveTo>
                      <a:pt x="0" y="5"/>
                    </a:moveTo>
                    <a:cubicBezTo>
                      <a:pt x="2" y="3"/>
                      <a:pt x="4" y="2"/>
                      <a:pt x="6" y="0"/>
                    </a:cubicBezTo>
                    <a:cubicBezTo>
                      <a:pt x="16" y="2"/>
                      <a:pt x="16" y="11"/>
                      <a:pt x="18" y="19"/>
                    </a:cubicBezTo>
                    <a:cubicBezTo>
                      <a:pt x="21" y="31"/>
                      <a:pt x="23" y="43"/>
                      <a:pt x="25" y="56"/>
                    </a:cubicBezTo>
                    <a:cubicBezTo>
                      <a:pt x="36" y="44"/>
                      <a:pt x="48" y="32"/>
                      <a:pt x="60" y="21"/>
                    </a:cubicBezTo>
                    <a:cubicBezTo>
                      <a:pt x="76" y="6"/>
                      <a:pt x="83" y="7"/>
                      <a:pt x="95" y="26"/>
                    </a:cubicBezTo>
                    <a:cubicBezTo>
                      <a:pt x="99" y="31"/>
                      <a:pt x="102" y="37"/>
                      <a:pt x="106" y="42"/>
                    </a:cubicBezTo>
                    <a:cubicBezTo>
                      <a:pt x="109" y="47"/>
                      <a:pt x="112" y="52"/>
                      <a:pt x="115" y="57"/>
                    </a:cubicBezTo>
                    <a:cubicBezTo>
                      <a:pt x="118" y="65"/>
                      <a:pt x="132" y="75"/>
                      <a:pt x="121" y="82"/>
                    </a:cubicBezTo>
                    <a:cubicBezTo>
                      <a:pt x="110" y="90"/>
                      <a:pt x="105" y="73"/>
                      <a:pt x="99" y="66"/>
                    </a:cubicBezTo>
                    <a:cubicBezTo>
                      <a:pt x="95" y="61"/>
                      <a:pt x="92" y="55"/>
                      <a:pt x="88" y="49"/>
                    </a:cubicBezTo>
                    <a:cubicBezTo>
                      <a:pt x="76" y="31"/>
                      <a:pt x="76" y="31"/>
                      <a:pt x="60" y="47"/>
                    </a:cubicBezTo>
                    <a:cubicBezTo>
                      <a:pt x="56" y="50"/>
                      <a:pt x="52" y="54"/>
                      <a:pt x="48" y="58"/>
                    </a:cubicBezTo>
                    <a:cubicBezTo>
                      <a:pt x="45" y="61"/>
                      <a:pt x="42" y="64"/>
                      <a:pt x="39" y="67"/>
                    </a:cubicBezTo>
                    <a:cubicBezTo>
                      <a:pt x="36" y="70"/>
                      <a:pt x="32" y="72"/>
                      <a:pt x="29" y="73"/>
                    </a:cubicBezTo>
                    <a:cubicBezTo>
                      <a:pt x="18" y="84"/>
                      <a:pt x="15" y="76"/>
                      <a:pt x="13" y="67"/>
                    </a:cubicBezTo>
                    <a:cubicBezTo>
                      <a:pt x="9" y="46"/>
                      <a:pt x="4" y="26"/>
                      <a:pt x="0" y="5"/>
                    </a:cubicBezTo>
                    <a:close/>
                  </a:path>
                </a:pathLst>
              </a:custGeom>
              <a:solidFill>
                <a:srgbClr val="5B4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4" name="Freeform 52">
                <a:extLst>
                  <a:ext uri="{FF2B5EF4-FFF2-40B4-BE49-F238E27FC236}">
                    <a16:creationId xmlns:a16="http://schemas.microsoft.com/office/drawing/2014/main" id="{AA7EE441-3D4E-2219-FF16-73FD7FE5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046"/>
                <a:ext cx="241" cy="115"/>
              </a:xfrm>
              <a:custGeom>
                <a:avLst/>
                <a:gdLst>
                  <a:gd name="T0" fmla="*/ 0 w 160"/>
                  <a:gd name="T1" fmla="*/ 7 h 76"/>
                  <a:gd name="T2" fmla="*/ 7 w 160"/>
                  <a:gd name="T3" fmla="*/ 0 h 76"/>
                  <a:gd name="T4" fmla="*/ 26 w 160"/>
                  <a:gd name="T5" fmla="*/ 19 h 76"/>
                  <a:gd name="T6" fmla="*/ 139 w 160"/>
                  <a:gd name="T7" fmla="*/ 16 h 76"/>
                  <a:gd name="T8" fmla="*/ 150 w 160"/>
                  <a:gd name="T9" fmla="*/ 2 h 76"/>
                  <a:gd name="T10" fmla="*/ 159 w 160"/>
                  <a:gd name="T11" fmla="*/ 11 h 76"/>
                  <a:gd name="T12" fmla="*/ 106 w 160"/>
                  <a:gd name="T13" fmla="*/ 63 h 76"/>
                  <a:gd name="T14" fmla="*/ 12 w 160"/>
                  <a:gd name="T15" fmla="*/ 25 h 76"/>
                  <a:gd name="T16" fmla="*/ 0 w 160"/>
                  <a:gd name="T17" fmla="*/ 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76">
                    <a:moveTo>
                      <a:pt x="0" y="7"/>
                    </a:moveTo>
                    <a:cubicBezTo>
                      <a:pt x="2" y="5"/>
                      <a:pt x="5" y="2"/>
                      <a:pt x="7" y="0"/>
                    </a:cubicBezTo>
                    <a:cubicBezTo>
                      <a:pt x="17" y="3"/>
                      <a:pt x="21" y="12"/>
                      <a:pt x="26" y="19"/>
                    </a:cubicBezTo>
                    <a:cubicBezTo>
                      <a:pt x="62" y="66"/>
                      <a:pt x="106" y="65"/>
                      <a:pt x="139" y="16"/>
                    </a:cubicBezTo>
                    <a:cubicBezTo>
                      <a:pt x="143" y="11"/>
                      <a:pt x="145" y="5"/>
                      <a:pt x="150" y="2"/>
                    </a:cubicBezTo>
                    <a:cubicBezTo>
                      <a:pt x="157" y="2"/>
                      <a:pt x="160" y="4"/>
                      <a:pt x="159" y="11"/>
                    </a:cubicBezTo>
                    <a:cubicBezTo>
                      <a:pt x="146" y="32"/>
                      <a:pt x="131" y="53"/>
                      <a:pt x="106" y="63"/>
                    </a:cubicBezTo>
                    <a:cubicBezTo>
                      <a:pt x="72" y="76"/>
                      <a:pt x="38" y="62"/>
                      <a:pt x="12" y="25"/>
                    </a:cubicBezTo>
                    <a:cubicBezTo>
                      <a:pt x="8" y="19"/>
                      <a:pt x="4" y="13"/>
                      <a:pt x="0" y="7"/>
                    </a:cubicBezTo>
                    <a:close/>
                  </a:path>
                </a:pathLst>
              </a:custGeom>
              <a:solidFill>
                <a:srgbClr val="B28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5" name="Freeform 53">
                <a:extLst>
                  <a:ext uri="{FF2B5EF4-FFF2-40B4-BE49-F238E27FC236}">
                    <a16:creationId xmlns:a16="http://schemas.microsoft.com/office/drawing/2014/main" id="{CA1506E7-2982-C1DD-4644-64BA8A433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942"/>
                <a:ext cx="163" cy="131"/>
              </a:xfrm>
              <a:custGeom>
                <a:avLst/>
                <a:gdLst>
                  <a:gd name="T0" fmla="*/ 57 w 108"/>
                  <a:gd name="T1" fmla="*/ 80 h 87"/>
                  <a:gd name="T2" fmla="*/ 50 w 108"/>
                  <a:gd name="T3" fmla="*/ 72 h 87"/>
                  <a:gd name="T4" fmla="*/ 38 w 108"/>
                  <a:gd name="T5" fmla="*/ 65 h 87"/>
                  <a:gd name="T6" fmla="*/ 8 w 108"/>
                  <a:gd name="T7" fmla="*/ 36 h 87"/>
                  <a:gd name="T8" fmla="*/ 6 w 108"/>
                  <a:gd name="T9" fmla="*/ 20 h 87"/>
                  <a:gd name="T10" fmla="*/ 20 w 108"/>
                  <a:gd name="T11" fmla="*/ 23 h 87"/>
                  <a:gd name="T12" fmla="*/ 49 w 108"/>
                  <a:gd name="T13" fmla="*/ 51 h 87"/>
                  <a:gd name="T14" fmla="*/ 72 w 108"/>
                  <a:gd name="T15" fmla="*/ 48 h 87"/>
                  <a:gd name="T16" fmla="*/ 100 w 108"/>
                  <a:gd name="T17" fmla="*/ 0 h 87"/>
                  <a:gd name="T18" fmla="*/ 108 w 108"/>
                  <a:gd name="T19" fmla="*/ 5 h 87"/>
                  <a:gd name="T20" fmla="*/ 75 w 108"/>
                  <a:gd name="T21" fmla="*/ 73 h 87"/>
                  <a:gd name="T22" fmla="*/ 57 w 108"/>
                  <a:gd name="T23" fmla="*/ 8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" h="87">
                    <a:moveTo>
                      <a:pt x="57" y="80"/>
                    </a:moveTo>
                    <a:cubicBezTo>
                      <a:pt x="55" y="77"/>
                      <a:pt x="52" y="75"/>
                      <a:pt x="50" y="72"/>
                    </a:cubicBezTo>
                    <a:cubicBezTo>
                      <a:pt x="45" y="72"/>
                      <a:pt x="41" y="69"/>
                      <a:pt x="38" y="65"/>
                    </a:cubicBezTo>
                    <a:cubicBezTo>
                      <a:pt x="28" y="56"/>
                      <a:pt x="18" y="46"/>
                      <a:pt x="8" y="36"/>
                    </a:cubicBezTo>
                    <a:cubicBezTo>
                      <a:pt x="5" y="31"/>
                      <a:pt x="0" y="26"/>
                      <a:pt x="6" y="20"/>
                    </a:cubicBezTo>
                    <a:cubicBezTo>
                      <a:pt x="11" y="16"/>
                      <a:pt x="16" y="20"/>
                      <a:pt x="20" y="23"/>
                    </a:cubicBezTo>
                    <a:cubicBezTo>
                      <a:pt x="30" y="32"/>
                      <a:pt x="39" y="42"/>
                      <a:pt x="49" y="51"/>
                    </a:cubicBezTo>
                    <a:cubicBezTo>
                      <a:pt x="62" y="64"/>
                      <a:pt x="63" y="64"/>
                      <a:pt x="72" y="48"/>
                    </a:cubicBezTo>
                    <a:cubicBezTo>
                      <a:pt x="81" y="32"/>
                      <a:pt x="85" y="13"/>
                      <a:pt x="100" y="0"/>
                    </a:cubicBezTo>
                    <a:cubicBezTo>
                      <a:pt x="104" y="0"/>
                      <a:pt x="105" y="4"/>
                      <a:pt x="108" y="5"/>
                    </a:cubicBezTo>
                    <a:cubicBezTo>
                      <a:pt x="97" y="28"/>
                      <a:pt x="86" y="50"/>
                      <a:pt x="75" y="73"/>
                    </a:cubicBezTo>
                    <a:cubicBezTo>
                      <a:pt x="71" y="81"/>
                      <a:pt x="67" y="87"/>
                      <a:pt x="57" y="80"/>
                    </a:cubicBezTo>
                    <a:close/>
                  </a:path>
                </a:pathLst>
              </a:custGeom>
              <a:solidFill>
                <a:srgbClr val="5D4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6" name="Freeform 54">
                <a:extLst>
                  <a:ext uri="{FF2B5EF4-FFF2-40B4-BE49-F238E27FC236}">
                    <a16:creationId xmlns:a16="http://schemas.microsoft.com/office/drawing/2014/main" id="{4FE11BA4-04B6-919D-BC7D-E8346AADB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073"/>
                <a:ext cx="290" cy="471"/>
              </a:xfrm>
              <a:custGeom>
                <a:avLst/>
                <a:gdLst>
                  <a:gd name="T0" fmla="*/ 106 w 192"/>
                  <a:gd name="T1" fmla="*/ 20 h 312"/>
                  <a:gd name="T2" fmla="*/ 116 w 192"/>
                  <a:gd name="T3" fmla="*/ 66 h 312"/>
                  <a:gd name="T4" fmla="*/ 111 w 192"/>
                  <a:gd name="T5" fmla="*/ 144 h 312"/>
                  <a:gd name="T6" fmla="*/ 135 w 192"/>
                  <a:gd name="T7" fmla="*/ 190 h 312"/>
                  <a:gd name="T8" fmla="*/ 159 w 192"/>
                  <a:gd name="T9" fmla="*/ 238 h 312"/>
                  <a:gd name="T10" fmla="*/ 192 w 192"/>
                  <a:gd name="T11" fmla="*/ 310 h 312"/>
                  <a:gd name="T12" fmla="*/ 186 w 192"/>
                  <a:gd name="T13" fmla="*/ 312 h 312"/>
                  <a:gd name="T14" fmla="*/ 174 w 192"/>
                  <a:gd name="T15" fmla="*/ 298 h 312"/>
                  <a:gd name="T16" fmla="*/ 88 w 192"/>
                  <a:gd name="T17" fmla="*/ 121 h 312"/>
                  <a:gd name="T18" fmla="*/ 89 w 192"/>
                  <a:gd name="T19" fmla="*/ 88 h 312"/>
                  <a:gd name="T20" fmla="*/ 96 w 192"/>
                  <a:gd name="T21" fmla="*/ 76 h 312"/>
                  <a:gd name="T22" fmla="*/ 67 w 192"/>
                  <a:gd name="T23" fmla="*/ 19 h 312"/>
                  <a:gd name="T24" fmla="*/ 80 w 192"/>
                  <a:gd name="T25" fmla="*/ 29 h 312"/>
                  <a:gd name="T26" fmla="*/ 83 w 192"/>
                  <a:gd name="T27" fmla="*/ 51 h 312"/>
                  <a:gd name="T28" fmla="*/ 67 w 192"/>
                  <a:gd name="T29" fmla="*/ 72 h 312"/>
                  <a:gd name="T30" fmla="*/ 48 w 192"/>
                  <a:gd name="T31" fmla="*/ 72 h 312"/>
                  <a:gd name="T32" fmla="*/ 25 w 192"/>
                  <a:gd name="T33" fmla="*/ 56 h 312"/>
                  <a:gd name="T34" fmla="*/ 37 w 192"/>
                  <a:gd name="T35" fmla="*/ 68 h 312"/>
                  <a:gd name="T36" fmla="*/ 48 w 192"/>
                  <a:gd name="T37" fmla="*/ 75 h 312"/>
                  <a:gd name="T38" fmla="*/ 31 w 192"/>
                  <a:gd name="T39" fmla="*/ 84 h 312"/>
                  <a:gd name="T40" fmla="*/ 7 w 192"/>
                  <a:gd name="T41" fmla="*/ 57 h 312"/>
                  <a:gd name="T42" fmla="*/ 44 w 192"/>
                  <a:gd name="T43" fmla="*/ 1 h 312"/>
                  <a:gd name="T44" fmla="*/ 69 w 192"/>
                  <a:gd name="T45" fmla="*/ 1 h 312"/>
                  <a:gd name="T46" fmla="*/ 106 w 192"/>
                  <a:gd name="T47" fmla="*/ 2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2" h="312">
                    <a:moveTo>
                      <a:pt x="106" y="20"/>
                    </a:moveTo>
                    <a:cubicBezTo>
                      <a:pt x="115" y="34"/>
                      <a:pt x="116" y="50"/>
                      <a:pt x="116" y="66"/>
                    </a:cubicBezTo>
                    <a:cubicBezTo>
                      <a:pt x="94" y="91"/>
                      <a:pt x="92" y="116"/>
                      <a:pt x="111" y="144"/>
                    </a:cubicBezTo>
                    <a:cubicBezTo>
                      <a:pt x="121" y="158"/>
                      <a:pt x="127" y="174"/>
                      <a:pt x="135" y="190"/>
                    </a:cubicBezTo>
                    <a:cubicBezTo>
                      <a:pt x="148" y="203"/>
                      <a:pt x="155" y="220"/>
                      <a:pt x="159" y="238"/>
                    </a:cubicBezTo>
                    <a:cubicBezTo>
                      <a:pt x="170" y="262"/>
                      <a:pt x="181" y="286"/>
                      <a:pt x="192" y="310"/>
                    </a:cubicBezTo>
                    <a:cubicBezTo>
                      <a:pt x="190" y="310"/>
                      <a:pt x="188" y="311"/>
                      <a:pt x="186" y="312"/>
                    </a:cubicBezTo>
                    <a:cubicBezTo>
                      <a:pt x="179" y="309"/>
                      <a:pt x="177" y="304"/>
                      <a:pt x="174" y="298"/>
                    </a:cubicBezTo>
                    <a:cubicBezTo>
                      <a:pt x="143" y="240"/>
                      <a:pt x="117" y="179"/>
                      <a:pt x="88" y="121"/>
                    </a:cubicBezTo>
                    <a:cubicBezTo>
                      <a:pt x="82" y="110"/>
                      <a:pt x="82" y="99"/>
                      <a:pt x="89" y="88"/>
                    </a:cubicBezTo>
                    <a:cubicBezTo>
                      <a:pt x="91" y="84"/>
                      <a:pt x="94" y="81"/>
                      <a:pt x="96" y="76"/>
                    </a:cubicBezTo>
                    <a:cubicBezTo>
                      <a:pt x="112" y="45"/>
                      <a:pt x="104" y="28"/>
                      <a:pt x="67" y="19"/>
                    </a:cubicBezTo>
                    <a:cubicBezTo>
                      <a:pt x="71" y="25"/>
                      <a:pt x="76" y="26"/>
                      <a:pt x="80" y="29"/>
                    </a:cubicBezTo>
                    <a:cubicBezTo>
                      <a:pt x="90" y="35"/>
                      <a:pt x="92" y="43"/>
                      <a:pt x="83" y="51"/>
                    </a:cubicBezTo>
                    <a:cubicBezTo>
                      <a:pt x="76" y="57"/>
                      <a:pt x="73" y="66"/>
                      <a:pt x="67" y="72"/>
                    </a:cubicBezTo>
                    <a:cubicBezTo>
                      <a:pt x="62" y="76"/>
                      <a:pt x="56" y="95"/>
                      <a:pt x="48" y="72"/>
                    </a:cubicBezTo>
                    <a:cubicBezTo>
                      <a:pt x="46" y="65"/>
                      <a:pt x="29" y="63"/>
                      <a:pt x="25" y="56"/>
                    </a:cubicBezTo>
                    <a:cubicBezTo>
                      <a:pt x="27" y="58"/>
                      <a:pt x="30" y="64"/>
                      <a:pt x="37" y="68"/>
                    </a:cubicBezTo>
                    <a:cubicBezTo>
                      <a:pt x="41" y="70"/>
                      <a:pt x="50" y="66"/>
                      <a:pt x="48" y="75"/>
                    </a:cubicBezTo>
                    <a:cubicBezTo>
                      <a:pt x="47" y="84"/>
                      <a:pt x="39" y="86"/>
                      <a:pt x="31" y="84"/>
                    </a:cubicBezTo>
                    <a:cubicBezTo>
                      <a:pt x="20" y="78"/>
                      <a:pt x="13" y="68"/>
                      <a:pt x="7" y="57"/>
                    </a:cubicBezTo>
                    <a:cubicBezTo>
                      <a:pt x="0" y="32"/>
                      <a:pt x="11" y="15"/>
                      <a:pt x="44" y="1"/>
                    </a:cubicBezTo>
                    <a:cubicBezTo>
                      <a:pt x="52" y="0"/>
                      <a:pt x="60" y="0"/>
                      <a:pt x="69" y="1"/>
                    </a:cubicBezTo>
                    <a:cubicBezTo>
                      <a:pt x="82" y="6"/>
                      <a:pt x="97" y="8"/>
                      <a:pt x="106" y="20"/>
                    </a:cubicBezTo>
                    <a:close/>
                  </a:path>
                </a:pathLst>
              </a:custGeom>
              <a:solidFill>
                <a:srgbClr val="7A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7" name="Freeform 55">
                <a:extLst>
                  <a:ext uri="{FF2B5EF4-FFF2-40B4-BE49-F238E27FC236}">
                    <a16:creationId xmlns:a16="http://schemas.microsoft.com/office/drawing/2014/main" id="{837A8606-E003-CF51-C880-8176D1D25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330"/>
                <a:ext cx="87" cy="102"/>
              </a:xfrm>
              <a:custGeom>
                <a:avLst/>
                <a:gdLst>
                  <a:gd name="T0" fmla="*/ 24 w 58"/>
                  <a:gd name="T1" fmla="*/ 68 h 68"/>
                  <a:gd name="T2" fmla="*/ 0 w 58"/>
                  <a:gd name="T3" fmla="*/ 20 h 68"/>
                  <a:gd name="T4" fmla="*/ 43 w 58"/>
                  <a:gd name="T5" fmla="*/ 13 h 68"/>
                  <a:gd name="T6" fmla="*/ 56 w 58"/>
                  <a:gd name="T7" fmla="*/ 44 h 68"/>
                  <a:gd name="T8" fmla="*/ 34 w 58"/>
                  <a:gd name="T9" fmla="*/ 63 h 68"/>
                  <a:gd name="T10" fmla="*/ 24 w 58"/>
                  <a:gd name="T1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68">
                    <a:moveTo>
                      <a:pt x="24" y="68"/>
                    </a:moveTo>
                    <a:cubicBezTo>
                      <a:pt x="14" y="52"/>
                      <a:pt x="6" y="36"/>
                      <a:pt x="0" y="20"/>
                    </a:cubicBezTo>
                    <a:cubicBezTo>
                      <a:pt x="13" y="8"/>
                      <a:pt x="26" y="0"/>
                      <a:pt x="43" y="13"/>
                    </a:cubicBezTo>
                    <a:cubicBezTo>
                      <a:pt x="54" y="20"/>
                      <a:pt x="58" y="31"/>
                      <a:pt x="56" y="44"/>
                    </a:cubicBezTo>
                    <a:cubicBezTo>
                      <a:pt x="54" y="56"/>
                      <a:pt x="44" y="60"/>
                      <a:pt x="34" y="63"/>
                    </a:cubicBezTo>
                    <a:cubicBezTo>
                      <a:pt x="30" y="64"/>
                      <a:pt x="26" y="64"/>
                      <a:pt x="24" y="68"/>
                    </a:cubicBezTo>
                    <a:close/>
                  </a:path>
                </a:pathLst>
              </a:custGeom>
              <a:solidFill>
                <a:srgbClr val="F4A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8" name="Freeform 56">
                <a:extLst>
                  <a:ext uri="{FF2B5EF4-FFF2-40B4-BE49-F238E27FC236}">
                    <a16:creationId xmlns:a16="http://schemas.microsoft.com/office/drawing/2014/main" id="{F0AA5FD6-ECF0-F32C-F899-A1339AF5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219"/>
                <a:ext cx="95" cy="114"/>
              </a:xfrm>
              <a:custGeom>
                <a:avLst/>
                <a:gdLst>
                  <a:gd name="T0" fmla="*/ 12 w 63"/>
                  <a:gd name="T1" fmla="*/ 12 h 75"/>
                  <a:gd name="T2" fmla="*/ 40 w 63"/>
                  <a:gd name="T3" fmla="*/ 4 h 75"/>
                  <a:gd name="T4" fmla="*/ 44 w 63"/>
                  <a:gd name="T5" fmla="*/ 62 h 75"/>
                  <a:gd name="T6" fmla="*/ 4 w 63"/>
                  <a:gd name="T7" fmla="*/ 49 h 75"/>
                  <a:gd name="T8" fmla="*/ 12 w 63"/>
                  <a:gd name="T9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5">
                    <a:moveTo>
                      <a:pt x="12" y="12"/>
                    </a:moveTo>
                    <a:cubicBezTo>
                      <a:pt x="20" y="5"/>
                      <a:pt x="29" y="0"/>
                      <a:pt x="40" y="4"/>
                    </a:cubicBezTo>
                    <a:cubicBezTo>
                      <a:pt x="61" y="20"/>
                      <a:pt x="63" y="46"/>
                      <a:pt x="44" y="62"/>
                    </a:cubicBezTo>
                    <a:cubicBezTo>
                      <a:pt x="30" y="75"/>
                      <a:pt x="9" y="68"/>
                      <a:pt x="4" y="49"/>
                    </a:cubicBezTo>
                    <a:cubicBezTo>
                      <a:pt x="0" y="36"/>
                      <a:pt x="0" y="22"/>
                      <a:pt x="12" y="12"/>
                    </a:cubicBezTo>
                    <a:close/>
                  </a:path>
                </a:pathLst>
              </a:custGeom>
              <a:solidFill>
                <a:srgbClr val="483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59" name="Freeform 57">
                <a:extLst>
                  <a:ext uri="{FF2B5EF4-FFF2-40B4-BE49-F238E27FC236}">
                    <a16:creationId xmlns:a16="http://schemas.microsoft.com/office/drawing/2014/main" id="{C65A8A28-1C2C-B7E3-097D-19D4F8D66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372"/>
                <a:ext cx="252" cy="92"/>
              </a:xfrm>
              <a:custGeom>
                <a:avLst/>
                <a:gdLst>
                  <a:gd name="T0" fmla="*/ 86 w 167"/>
                  <a:gd name="T1" fmla="*/ 60 h 61"/>
                  <a:gd name="T2" fmla="*/ 11 w 167"/>
                  <a:gd name="T3" fmla="*/ 28 h 61"/>
                  <a:gd name="T4" fmla="*/ 2 w 167"/>
                  <a:gd name="T5" fmla="*/ 11 h 61"/>
                  <a:gd name="T6" fmla="*/ 4 w 167"/>
                  <a:gd name="T7" fmla="*/ 2 h 61"/>
                  <a:gd name="T8" fmla="*/ 11 w 167"/>
                  <a:gd name="T9" fmla="*/ 6 h 61"/>
                  <a:gd name="T10" fmla="*/ 103 w 167"/>
                  <a:gd name="T11" fmla="*/ 48 h 61"/>
                  <a:gd name="T12" fmla="*/ 149 w 167"/>
                  <a:gd name="T13" fmla="*/ 20 h 61"/>
                  <a:gd name="T14" fmla="*/ 161 w 167"/>
                  <a:gd name="T15" fmla="*/ 11 h 61"/>
                  <a:gd name="T16" fmla="*/ 157 w 167"/>
                  <a:gd name="T17" fmla="*/ 26 h 61"/>
                  <a:gd name="T18" fmla="*/ 86 w 167"/>
                  <a:gd name="T19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61">
                    <a:moveTo>
                      <a:pt x="86" y="60"/>
                    </a:moveTo>
                    <a:cubicBezTo>
                      <a:pt x="57" y="61"/>
                      <a:pt x="31" y="52"/>
                      <a:pt x="11" y="28"/>
                    </a:cubicBezTo>
                    <a:cubicBezTo>
                      <a:pt x="7" y="23"/>
                      <a:pt x="4" y="16"/>
                      <a:pt x="2" y="11"/>
                    </a:cubicBezTo>
                    <a:cubicBezTo>
                      <a:pt x="0" y="7"/>
                      <a:pt x="0" y="3"/>
                      <a:pt x="4" y="2"/>
                    </a:cubicBezTo>
                    <a:cubicBezTo>
                      <a:pt x="7" y="0"/>
                      <a:pt x="10" y="2"/>
                      <a:pt x="11" y="6"/>
                    </a:cubicBezTo>
                    <a:cubicBezTo>
                      <a:pt x="30" y="46"/>
                      <a:pt x="64" y="51"/>
                      <a:pt x="103" y="48"/>
                    </a:cubicBezTo>
                    <a:cubicBezTo>
                      <a:pt x="123" y="46"/>
                      <a:pt x="138" y="36"/>
                      <a:pt x="149" y="20"/>
                    </a:cubicBezTo>
                    <a:cubicBezTo>
                      <a:pt x="152" y="15"/>
                      <a:pt x="154" y="6"/>
                      <a:pt x="161" y="11"/>
                    </a:cubicBezTo>
                    <a:cubicBezTo>
                      <a:pt x="167" y="15"/>
                      <a:pt x="160" y="22"/>
                      <a:pt x="157" y="26"/>
                    </a:cubicBezTo>
                    <a:cubicBezTo>
                      <a:pt x="140" y="51"/>
                      <a:pt x="117" y="61"/>
                      <a:pt x="86" y="60"/>
                    </a:cubicBezTo>
                    <a:close/>
                  </a:path>
                </a:pathLst>
              </a:custGeom>
              <a:solidFill>
                <a:srgbClr val="E85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0" name="Freeform 58">
                <a:extLst>
                  <a:ext uri="{FF2B5EF4-FFF2-40B4-BE49-F238E27FC236}">
                    <a16:creationId xmlns:a16="http://schemas.microsoft.com/office/drawing/2014/main" id="{C4867EB3-DF5D-2C7C-29A7-691766090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250"/>
                <a:ext cx="84" cy="101"/>
              </a:xfrm>
              <a:custGeom>
                <a:avLst/>
                <a:gdLst>
                  <a:gd name="T0" fmla="*/ 2 w 56"/>
                  <a:gd name="T1" fmla="*/ 43 h 67"/>
                  <a:gd name="T2" fmla="*/ 34 w 56"/>
                  <a:gd name="T3" fmla="*/ 1 h 67"/>
                  <a:gd name="T4" fmla="*/ 42 w 56"/>
                  <a:gd name="T5" fmla="*/ 56 h 67"/>
                  <a:gd name="T6" fmla="*/ 15 w 56"/>
                  <a:gd name="T7" fmla="*/ 64 h 67"/>
                  <a:gd name="T8" fmla="*/ 2 w 56"/>
                  <a:gd name="T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7">
                    <a:moveTo>
                      <a:pt x="2" y="43"/>
                    </a:moveTo>
                    <a:cubicBezTo>
                      <a:pt x="2" y="8"/>
                      <a:pt x="9" y="0"/>
                      <a:pt x="34" y="1"/>
                    </a:cubicBezTo>
                    <a:cubicBezTo>
                      <a:pt x="53" y="15"/>
                      <a:pt x="56" y="39"/>
                      <a:pt x="42" y="56"/>
                    </a:cubicBezTo>
                    <a:cubicBezTo>
                      <a:pt x="35" y="65"/>
                      <a:pt x="26" y="67"/>
                      <a:pt x="15" y="64"/>
                    </a:cubicBezTo>
                    <a:cubicBezTo>
                      <a:pt x="6" y="61"/>
                      <a:pt x="0" y="54"/>
                      <a:pt x="2" y="43"/>
                    </a:cubicBezTo>
                    <a:close/>
                  </a:path>
                </a:pathLst>
              </a:custGeom>
              <a:solidFill>
                <a:srgbClr val="493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1" name="Freeform 59">
                <a:extLst>
                  <a:ext uri="{FF2B5EF4-FFF2-40B4-BE49-F238E27FC236}">
                    <a16:creationId xmlns:a16="http://schemas.microsoft.com/office/drawing/2014/main" id="{2D07078A-0003-9946-B482-7F1DB810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225"/>
                <a:ext cx="110" cy="126"/>
              </a:xfrm>
              <a:custGeom>
                <a:avLst/>
                <a:gdLst>
                  <a:gd name="T0" fmla="*/ 20 w 73"/>
                  <a:gd name="T1" fmla="*/ 8 h 83"/>
                  <a:gd name="T2" fmla="*/ 17 w 73"/>
                  <a:gd name="T3" fmla="*/ 46 h 83"/>
                  <a:gd name="T4" fmla="*/ 34 w 73"/>
                  <a:gd name="T5" fmla="*/ 60 h 83"/>
                  <a:gd name="T6" fmla="*/ 54 w 73"/>
                  <a:gd name="T7" fmla="*/ 49 h 83"/>
                  <a:gd name="T8" fmla="*/ 48 w 73"/>
                  <a:gd name="T9" fmla="*/ 0 h 83"/>
                  <a:gd name="T10" fmla="*/ 69 w 73"/>
                  <a:gd name="T11" fmla="*/ 44 h 83"/>
                  <a:gd name="T12" fmla="*/ 40 w 73"/>
                  <a:gd name="T13" fmla="*/ 80 h 83"/>
                  <a:gd name="T14" fmla="*/ 8 w 73"/>
                  <a:gd name="T15" fmla="*/ 58 h 83"/>
                  <a:gd name="T16" fmla="*/ 20 w 73"/>
                  <a:gd name="T17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83">
                    <a:moveTo>
                      <a:pt x="20" y="8"/>
                    </a:moveTo>
                    <a:cubicBezTo>
                      <a:pt x="14" y="21"/>
                      <a:pt x="11" y="33"/>
                      <a:pt x="17" y="46"/>
                    </a:cubicBezTo>
                    <a:cubicBezTo>
                      <a:pt x="20" y="54"/>
                      <a:pt x="26" y="60"/>
                      <a:pt x="34" y="60"/>
                    </a:cubicBezTo>
                    <a:cubicBezTo>
                      <a:pt x="43" y="61"/>
                      <a:pt x="50" y="56"/>
                      <a:pt x="54" y="49"/>
                    </a:cubicBezTo>
                    <a:cubicBezTo>
                      <a:pt x="64" y="32"/>
                      <a:pt x="62" y="15"/>
                      <a:pt x="48" y="0"/>
                    </a:cubicBezTo>
                    <a:cubicBezTo>
                      <a:pt x="64" y="7"/>
                      <a:pt x="73" y="24"/>
                      <a:pt x="69" y="44"/>
                    </a:cubicBezTo>
                    <a:cubicBezTo>
                      <a:pt x="67" y="61"/>
                      <a:pt x="59" y="76"/>
                      <a:pt x="40" y="80"/>
                    </a:cubicBezTo>
                    <a:cubicBezTo>
                      <a:pt x="23" y="83"/>
                      <a:pt x="14" y="70"/>
                      <a:pt x="8" y="58"/>
                    </a:cubicBezTo>
                    <a:cubicBezTo>
                      <a:pt x="0" y="42"/>
                      <a:pt x="7" y="18"/>
                      <a:pt x="20" y="8"/>
                    </a:cubicBezTo>
                    <a:close/>
                  </a:path>
                </a:pathLst>
              </a:custGeom>
              <a:solidFill>
                <a:srgbClr val="F6F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2" name="Freeform 60">
                <a:extLst>
                  <a:ext uri="{FF2B5EF4-FFF2-40B4-BE49-F238E27FC236}">
                    <a16:creationId xmlns:a16="http://schemas.microsoft.com/office/drawing/2014/main" id="{E0376665-908E-3F0E-1004-24B9A2ED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251"/>
                <a:ext cx="104" cy="127"/>
              </a:xfrm>
              <a:custGeom>
                <a:avLst/>
                <a:gdLst>
                  <a:gd name="T0" fmla="*/ 8 w 69"/>
                  <a:gd name="T1" fmla="*/ 42 h 84"/>
                  <a:gd name="T2" fmla="*/ 32 w 69"/>
                  <a:gd name="T3" fmla="*/ 60 h 84"/>
                  <a:gd name="T4" fmla="*/ 53 w 69"/>
                  <a:gd name="T5" fmla="*/ 29 h 84"/>
                  <a:gd name="T6" fmla="*/ 40 w 69"/>
                  <a:gd name="T7" fmla="*/ 0 h 84"/>
                  <a:gd name="T8" fmla="*/ 56 w 69"/>
                  <a:gd name="T9" fmla="*/ 60 h 84"/>
                  <a:gd name="T10" fmla="*/ 23 w 69"/>
                  <a:gd name="T11" fmla="*/ 79 h 84"/>
                  <a:gd name="T12" fmla="*/ 1 w 69"/>
                  <a:gd name="T13" fmla="*/ 47 h 84"/>
                  <a:gd name="T14" fmla="*/ 1 w 69"/>
                  <a:gd name="T15" fmla="*/ 22 h 84"/>
                  <a:gd name="T16" fmla="*/ 8 w 69"/>
                  <a:gd name="T17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84">
                    <a:moveTo>
                      <a:pt x="8" y="42"/>
                    </a:moveTo>
                    <a:cubicBezTo>
                      <a:pt x="12" y="53"/>
                      <a:pt x="18" y="63"/>
                      <a:pt x="32" y="60"/>
                    </a:cubicBezTo>
                    <a:cubicBezTo>
                      <a:pt x="48" y="56"/>
                      <a:pt x="52" y="43"/>
                      <a:pt x="53" y="29"/>
                    </a:cubicBezTo>
                    <a:cubicBezTo>
                      <a:pt x="54" y="17"/>
                      <a:pt x="49" y="8"/>
                      <a:pt x="40" y="0"/>
                    </a:cubicBezTo>
                    <a:cubicBezTo>
                      <a:pt x="60" y="6"/>
                      <a:pt x="69" y="38"/>
                      <a:pt x="56" y="60"/>
                    </a:cubicBezTo>
                    <a:cubicBezTo>
                      <a:pt x="49" y="72"/>
                      <a:pt x="39" y="84"/>
                      <a:pt x="23" y="79"/>
                    </a:cubicBezTo>
                    <a:cubicBezTo>
                      <a:pt x="8" y="75"/>
                      <a:pt x="1" y="63"/>
                      <a:pt x="1" y="47"/>
                    </a:cubicBezTo>
                    <a:cubicBezTo>
                      <a:pt x="0" y="39"/>
                      <a:pt x="1" y="32"/>
                      <a:pt x="1" y="22"/>
                    </a:cubicBezTo>
                    <a:cubicBezTo>
                      <a:pt x="8" y="28"/>
                      <a:pt x="1" y="37"/>
                      <a:pt x="8" y="42"/>
                    </a:cubicBezTo>
                    <a:close/>
                  </a:path>
                </a:pathLst>
              </a:custGeom>
              <a:solidFill>
                <a:srgbClr val="F9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3" name="Freeform 61">
                <a:extLst>
                  <a:ext uri="{FF2B5EF4-FFF2-40B4-BE49-F238E27FC236}">
                    <a16:creationId xmlns:a16="http://schemas.microsoft.com/office/drawing/2014/main" id="{73F36871-F9A9-DD64-5C7C-142324557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118"/>
                <a:ext cx="93" cy="80"/>
              </a:xfrm>
              <a:custGeom>
                <a:avLst/>
                <a:gdLst>
                  <a:gd name="T0" fmla="*/ 45 w 62"/>
                  <a:gd name="T1" fmla="*/ 12 h 53"/>
                  <a:gd name="T2" fmla="*/ 17 w 62"/>
                  <a:gd name="T3" fmla="*/ 37 h 53"/>
                  <a:gd name="T4" fmla="*/ 9 w 62"/>
                  <a:gd name="T5" fmla="*/ 50 h 53"/>
                  <a:gd name="T6" fmla="*/ 8 w 62"/>
                  <a:gd name="T7" fmla="*/ 33 h 53"/>
                  <a:gd name="T8" fmla="*/ 42 w 62"/>
                  <a:gd name="T9" fmla="*/ 1 h 53"/>
                  <a:gd name="T10" fmla="*/ 61 w 62"/>
                  <a:gd name="T11" fmla="*/ 11 h 53"/>
                  <a:gd name="T12" fmla="*/ 45 w 62"/>
                  <a:gd name="T13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3">
                    <a:moveTo>
                      <a:pt x="45" y="12"/>
                    </a:moveTo>
                    <a:cubicBezTo>
                      <a:pt x="28" y="12"/>
                      <a:pt x="22" y="24"/>
                      <a:pt x="17" y="37"/>
                    </a:cubicBezTo>
                    <a:cubicBezTo>
                      <a:pt x="15" y="42"/>
                      <a:pt x="18" y="53"/>
                      <a:pt x="9" y="50"/>
                    </a:cubicBezTo>
                    <a:cubicBezTo>
                      <a:pt x="0" y="48"/>
                      <a:pt x="6" y="39"/>
                      <a:pt x="8" y="33"/>
                    </a:cubicBezTo>
                    <a:cubicBezTo>
                      <a:pt x="13" y="16"/>
                      <a:pt x="22" y="1"/>
                      <a:pt x="42" y="1"/>
                    </a:cubicBezTo>
                    <a:cubicBezTo>
                      <a:pt x="50" y="0"/>
                      <a:pt x="62" y="2"/>
                      <a:pt x="61" y="11"/>
                    </a:cubicBezTo>
                    <a:cubicBezTo>
                      <a:pt x="60" y="22"/>
                      <a:pt x="51" y="12"/>
                      <a:pt x="45" y="12"/>
                    </a:cubicBezTo>
                    <a:close/>
                  </a:path>
                </a:pathLst>
              </a:custGeom>
              <a:solidFill>
                <a:srgbClr val="624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4" name="Freeform 62">
                <a:extLst>
                  <a:ext uri="{FF2B5EF4-FFF2-40B4-BE49-F238E27FC236}">
                    <a16:creationId xmlns:a16="http://schemas.microsoft.com/office/drawing/2014/main" id="{41BC23AF-5BDB-AFD4-FC83-1DB45E2E1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42"/>
                <a:ext cx="77" cy="91"/>
              </a:xfrm>
              <a:custGeom>
                <a:avLst/>
                <a:gdLst>
                  <a:gd name="T0" fmla="*/ 49 w 51"/>
                  <a:gd name="T1" fmla="*/ 47 h 60"/>
                  <a:gd name="T2" fmla="*/ 45 w 51"/>
                  <a:gd name="T3" fmla="*/ 59 h 60"/>
                  <a:gd name="T4" fmla="*/ 38 w 51"/>
                  <a:gd name="T5" fmla="*/ 49 h 60"/>
                  <a:gd name="T6" fmla="*/ 5 w 51"/>
                  <a:gd name="T7" fmla="*/ 16 h 60"/>
                  <a:gd name="T8" fmla="*/ 0 w 51"/>
                  <a:gd name="T9" fmla="*/ 11 h 60"/>
                  <a:gd name="T10" fmla="*/ 5 w 51"/>
                  <a:gd name="T11" fmla="*/ 6 h 60"/>
                  <a:gd name="T12" fmla="*/ 41 w 51"/>
                  <a:gd name="T13" fmla="*/ 19 h 60"/>
                  <a:gd name="T14" fmla="*/ 49 w 51"/>
                  <a:gd name="T15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0">
                    <a:moveTo>
                      <a:pt x="49" y="47"/>
                    </a:moveTo>
                    <a:cubicBezTo>
                      <a:pt x="48" y="51"/>
                      <a:pt x="51" y="58"/>
                      <a:pt x="45" y="59"/>
                    </a:cubicBezTo>
                    <a:cubicBezTo>
                      <a:pt x="38" y="60"/>
                      <a:pt x="39" y="53"/>
                      <a:pt x="38" y="49"/>
                    </a:cubicBezTo>
                    <a:cubicBezTo>
                      <a:pt x="36" y="30"/>
                      <a:pt x="33" y="11"/>
                      <a:pt x="5" y="16"/>
                    </a:cubicBezTo>
                    <a:cubicBezTo>
                      <a:pt x="2" y="16"/>
                      <a:pt x="0" y="15"/>
                      <a:pt x="0" y="11"/>
                    </a:cubicBezTo>
                    <a:cubicBezTo>
                      <a:pt x="0" y="8"/>
                      <a:pt x="2" y="7"/>
                      <a:pt x="5" y="6"/>
                    </a:cubicBezTo>
                    <a:cubicBezTo>
                      <a:pt x="20" y="0"/>
                      <a:pt x="32" y="6"/>
                      <a:pt x="41" y="19"/>
                    </a:cubicBezTo>
                    <a:cubicBezTo>
                      <a:pt x="47" y="27"/>
                      <a:pt x="49" y="37"/>
                      <a:pt x="49" y="47"/>
                    </a:cubicBezTo>
                    <a:close/>
                  </a:path>
                </a:pathLst>
              </a:custGeom>
              <a:solidFill>
                <a:srgbClr val="624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5" name="Freeform 63">
                <a:extLst>
                  <a:ext uri="{FF2B5EF4-FFF2-40B4-BE49-F238E27FC236}">
                    <a16:creationId xmlns:a16="http://schemas.microsoft.com/office/drawing/2014/main" id="{9B6BB596-7C8F-4394-603E-4EEDC7418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583"/>
                <a:ext cx="66" cy="49"/>
              </a:xfrm>
              <a:custGeom>
                <a:avLst/>
                <a:gdLst>
                  <a:gd name="T0" fmla="*/ 42 w 44"/>
                  <a:gd name="T1" fmla="*/ 31 h 32"/>
                  <a:gd name="T2" fmla="*/ 11 w 44"/>
                  <a:gd name="T3" fmla="*/ 23 h 32"/>
                  <a:gd name="T4" fmla="*/ 0 w 44"/>
                  <a:gd name="T5" fmla="*/ 0 h 32"/>
                  <a:gd name="T6" fmla="*/ 27 w 44"/>
                  <a:gd name="T7" fmla="*/ 10 h 32"/>
                  <a:gd name="T8" fmla="*/ 42 w 44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2">
                    <a:moveTo>
                      <a:pt x="42" y="31"/>
                    </a:moveTo>
                    <a:cubicBezTo>
                      <a:pt x="31" y="32"/>
                      <a:pt x="21" y="29"/>
                      <a:pt x="11" y="23"/>
                    </a:cubicBezTo>
                    <a:cubicBezTo>
                      <a:pt x="7" y="16"/>
                      <a:pt x="3" y="8"/>
                      <a:pt x="0" y="0"/>
                    </a:cubicBezTo>
                    <a:cubicBezTo>
                      <a:pt x="9" y="4"/>
                      <a:pt x="18" y="8"/>
                      <a:pt x="27" y="10"/>
                    </a:cubicBezTo>
                    <a:cubicBezTo>
                      <a:pt x="38" y="13"/>
                      <a:pt x="44" y="19"/>
                      <a:pt x="42" y="31"/>
                    </a:cubicBezTo>
                    <a:close/>
                  </a:path>
                </a:pathLst>
              </a:custGeom>
              <a:solidFill>
                <a:srgbClr val="F1E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6" name="Freeform 64">
                <a:extLst>
                  <a:ext uri="{FF2B5EF4-FFF2-40B4-BE49-F238E27FC236}">
                    <a16:creationId xmlns:a16="http://schemas.microsoft.com/office/drawing/2014/main" id="{CEA28716-AC6D-ECD1-763A-DD54E79F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316"/>
                <a:ext cx="59" cy="47"/>
              </a:xfrm>
              <a:custGeom>
                <a:avLst/>
                <a:gdLst>
                  <a:gd name="T0" fmla="*/ 21 w 39"/>
                  <a:gd name="T1" fmla="*/ 4 h 31"/>
                  <a:gd name="T2" fmla="*/ 38 w 39"/>
                  <a:gd name="T3" fmla="*/ 15 h 31"/>
                  <a:gd name="T4" fmla="*/ 32 w 39"/>
                  <a:gd name="T5" fmla="*/ 30 h 31"/>
                  <a:gd name="T6" fmla="*/ 25 w 39"/>
                  <a:gd name="T7" fmla="*/ 20 h 31"/>
                  <a:gd name="T8" fmla="*/ 13 w 39"/>
                  <a:gd name="T9" fmla="*/ 16 h 31"/>
                  <a:gd name="T10" fmla="*/ 1 w 39"/>
                  <a:gd name="T11" fmla="*/ 9 h 31"/>
                  <a:gd name="T12" fmla="*/ 14 w 39"/>
                  <a:gd name="T13" fmla="*/ 4 h 31"/>
                  <a:gd name="T14" fmla="*/ 21 w 39"/>
                  <a:gd name="T1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1">
                    <a:moveTo>
                      <a:pt x="21" y="4"/>
                    </a:moveTo>
                    <a:cubicBezTo>
                      <a:pt x="28" y="4"/>
                      <a:pt x="39" y="0"/>
                      <a:pt x="38" y="15"/>
                    </a:cubicBezTo>
                    <a:cubicBezTo>
                      <a:pt x="38" y="20"/>
                      <a:pt x="39" y="28"/>
                      <a:pt x="32" y="30"/>
                    </a:cubicBezTo>
                    <a:cubicBezTo>
                      <a:pt x="25" y="31"/>
                      <a:pt x="26" y="24"/>
                      <a:pt x="25" y="20"/>
                    </a:cubicBezTo>
                    <a:cubicBezTo>
                      <a:pt x="23" y="14"/>
                      <a:pt x="17" y="16"/>
                      <a:pt x="13" y="16"/>
                    </a:cubicBezTo>
                    <a:cubicBezTo>
                      <a:pt x="8" y="15"/>
                      <a:pt x="0" y="17"/>
                      <a:pt x="1" y="9"/>
                    </a:cubicBezTo>
                    <a:cubicBezTo>
                      <a:pt x="2" y="2"/>
                      <a:pt x="9" y="5"/>
                      <a:pt x="14" y="4"/>
                    </a:cubicBezTo>
                    <a:cubicBezTo>
                      <a:pt x="16" y="4"/>
                      <a:pt x="18" y="4"/>
                      <a:pt x="21" y="4"/>
                    </a:cubicBezTo>
                    <a:close/>
                  </a:path>
                </a:pathLst>
              </a:custGeom>
              <a:solidFill>
                <a:srgbClr val="73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7" name="Freeform 65">
                <a:extLst>
                  <a:ext uri="{FF2B5EF4-FFF2-40B4-BE49-F238E27FC236}">
                    <a16:creationId xmlns:a16="http://schemas.microsoft.com/office/drawing/2014/main" id="{9AC704CC-C833-0D36-4A17-C2E28B117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1836"/>
                <a:ext cx="568" cy="519"/>
              </a:xfrm>
              <a:custGeom>
                <a:avLst/>
                <a:gdLst>
                  <a:gd name="T0" fmla="*/ 59 w 377"/>
                  <a:gd name="T1" fmla="*/ 265 h 344"/>
                  <a:gd name="T2" fmla="*/ 19 w 377"/>
                  <a:gd name="T3" fmla="*/ 142 h 344"/>
                  <a:gd name="T4" fmla="*/ 14 w 377"/>
                  <a:gd name="T5" fmla="*/ 130 h 344"/>
                  <a:gd name="T6" fmla="*/ 3 w 377"/>
                  <a:gd name="T7" fmla="*/ 115 h 344"/>
                  <a:gd name="T8" fmla="*/ 17 w 377"/>
                  <a:gd name="T9" fmla="*/ 69 h 344"/>
                  <a:gd name="T10" fmla="*/ 45 w 377"/>
                  <a:gd name="T11" fmla="*/ 60 h 344"/>
                  <a:gd name="T12" fmla="*/ 50 w 377"/>
                  <a:gd name="T13" fmla="*/ 64 h 344"/>
                  <a:gd name="T14" fmla="*/ 155 w 377"/>
                  <a:gd name="T15" fmla="*/ 5 h 344"/>
                  <a:gd name="T16" fmla="*/ 170 w 377"/>
                  <a:gd name="T17" fmla="*/ 0 h 344"/>
                  <a:gd name="T18" fmla="*/ 237 w 377"/>
                  <a:gd name="T19" fmla="*/ 12 h 344"/>
                  <a:gd name="T20" fmla="*/ 231 w 377"/>
                  <a:gd name="T21" fmla="*/ 31 h 344"/>
                  <a:gd name="T22" fmla="*/ 232 w 377"/>
                  <a:gd name="T23" fmla="*/ 80 h 344"/>
                  <a:gd name="T24" fmla="*/ 271 w 377"/>
                  <a:gd name="T25" fmla="*/ 101 h 344"/>
                  <a:gd name="T26" fmla="*/ 297 w 377"/>
                  <a:gd name="T27" fmla="*/ 76 h 344"/>
                  <a:gd name="T28" fmla="*/ 276 w 377"/>
                  <a:gd name="T29" fmla="*/ 49 h 344"/>
                  <a:gd name="T30" fmla="*/ 260 w 377"/>
                  <a:gd name="T31" fmla="*/ 73 h 344"/>
                  <a:gd name="T32" fmla="*/ 280 w 377"/>
                  <a:gd name="T33" fmla="*/ 57 h 344"/>
                  <a:gd name="T34" fmla="*/ 290 w 377"/>
                  <a:gd name="T35" fmla="*/ 79 h 344"/>
                  <a:gd name="T36" fmla="*/ 266 w 377"/>
                  <a:gd name="T37" fmla="*/ 94 h 344"/>
                  <a:gd name="T38" fmla="*/ 231 w 377"/>
                  <a:gd name="T39" fmla="*/ 52 h 344"/>
                  <a:gd name="T40" fmla="*/ 268 w 377"/>
                  <a:gd name="T41" fmla="*/ 21 h 344"/>
                  <a:gd name="T42" fmla="*/ 342 w 377"/>
                  <a:gd name="T43" fmla="*/ 89 h 344"/>
                  <a:gd name="T44" fmla="*/ 357 w 377"/>
                  <a:gd name="T45" fmla="*/ 241 h 344"/>
                  <a:gd name="T46" fmla="*/ 346 w 377"/>
                  <a:gd name="T47" fmla="*/ 269 h 344"/>
                  <a:gd name="T48" fmla="*/ 279 w 377"/>
                  <a:gd name="T49" fmla="*/ 326 h 344"/>
                  <a:gd name="T50" fmla="*/ 261 w 377"/>
                  <a:gd name="T51" fmla="*/ 331 h 344"/>
                  <a:gd name="T52" fmla="*/ 156 w 377"/>
                  <a:gd name="T53" fmla="*/ 334 h 344"/>
                  <a:gd name="T54" fmla="*/ 147 w 377"/>
                  <a:gd name="T55" fmla="*/ 335 h 344"/>
                  <a:gd name="T56" fmla="*/ 118 w 377"/>
                  <a:gd name="T57" fmla="*/ 317 h 344"/>
                  <a:gd name="T58" fmla="*/ 71 w 377"/>
                  <a:gd name="T59" fmla="*/ 282 h 344"/>
                  <a:gd name="T60" fmla="*/ 59 w 377"/>
                  <a:gd name="T61" fmla="*/ 26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344">
                    <a:moveTo>
                      <a:pt x="59" y="265"/>
                    </a:moveTo>
                    <a:cubicBezTo>
                      <a:pt x="33" y="228"/>
                      <a:pt x="17" y="188"/>
                      <a:pt x="19" y="142"/>
                    </a:cubicBezTo>
                    <a:cubicBezTo>
                      <a:pt x="20" y="137"/>
                      <a:pt x="17" y="133"/>
                      <a:pt x="14" y="130"/>
                    </a:cubicBezTo>
                    <a:cubicBezTo>
                      <a:pt x="8" y="127"/>
                      <a:pt x="5" y="121"/>
                      <a:pt x="3" y="115"/>
                    </a:cubicBezTo>
                    <a:cubicBezTo>
                      <a:pt x="0" y="98"/>
                      <a:pt x="3" y="82"/>
                      <a:pt x="17" y="69"/>
                    </a:cubicBezTo>
                    <a:cubicBezTo>
                      <a:pt x="26" y="64"/>
                      <a:pt x="34" y="57"/>
                      <a:pt x="45" y="60"/>
                    </a:cubicBezTo>
                    <a:cubicBezTo>
                      <a:pt x="49" y="58"/>
                      <a:pt x="46" y="70"/>
                      <a:pt x="50" y="64"/>
                    </a:cubicBezTo>
                    <a:cubicBezTo>
                      <a:pt x="77" y="30"/>
                      <a:pt x="112" y="11"/>
                      <a:pt x="155" y="5"/>
                    </a:cubicBezTo>
                    <a:cubicBezTo>
                      <a:pt x="160" y="5"/>
                      <a:pt x="165" y="1"/>
                      <a:pt x="170" y="0"/>
                    </a:cubicBezTo>
                    <a:cubicBezTo>
                      <a:pt x="193" y="0"/>
                      <a:pt x="216" y="1"/>
                      <a:pt x="237" y="12"/>
                    </a:cubicBezTo>
                    <a:cubicBezTo>
                      <a:pt x="243" y="21"/>
                      <a:pt x="234" y="25"/>
                      <a:pt x="231" y="31"/>
                    </a:cubicBezTo>
                    <a:cubicBezTo>
                      <a:pt x="222" y="47"/>
                      <a:pt x="223" y="64"/>
                      <a:pt x="232" y="80"/>
                    </a:cubicBezTo>
                    <a:cubicBezTo>
                      <a:pt x="241" y="94"/>
                      <a:pt x="254" y="101"/>
                      <a:pt x="271" y="101"/>
                    </a:cubicBezTo>
                    <a:cubicBezTo>
                      <a:pt x="286" y="100"/>
                      <a:pt x="297" y="90"/>
                      <a:pt x="297" y="76"/>
                    </a:cubicBezTo>
                    <a:cubicBezTo>
                      <a:pt x="298" y="63"/>
                      <a:pt x="289" y="51"/>
                      <a:pt x="276" y="49"/>
                    </a:cubicBezTo>
                    <a:cubicBezTo>
                      <a:pt x="261" y="46"/>
                      <a:pt x="255" y="55"/>
                      <a:pt x="260" y="73"/>
                    </a:cubicBezTo>
                    <a:cubicBezTo>
                      <a:pt x="266" y="65"/>
                      <a:pt x="265" y="50"/>
                      <a:pt x="280" y="57"/>
                    </a:cubicBezTo>
                    <a:cubicBezTo>
                      <a:pt x="288" y="62"/>
                      <a:pt x="292" y="69"/>
                      <a:pt x="290" y="79"/>
                    </a:cubicBezTo>
                    <a:cubicBezTo>
                      <a:pt x="286" y="90"/>
                      <a:pt x="277" y="94"/>
                      <a:pt x="266" y="94"/>
                    </a:cubicBezTo>
                    <a:cubicBezTo>
                      <a:pt x="249" y="94"/>
                      <a:pt x="231" y="71"/>
                      <a:pt x="231" y="52"/>
                    </a:cubicBezTo>
                    <a:cubicBezTo>
                      <a:pt x="231" y="32"/>
                      <a:pt x="245" y="20"/>
                      <a:pt x="268" y="21"/>
                    </a:cubicBezTo>
                    <a:cubicBezTo>
                      <a:pt x="297" y="39"/>
                      <a:pt x="324" y="60"/>
                      <a:pt x="342" y="89"/>
                    </a:cubicBezTo>
                    <a:cubicBezTo>
                      <a:pt x="371" y="137"/>
                      <a:pt x="377" y="188"/>
                      <a:pt x="357" y="241"/>
                    </a:cubicBezTo>
                    <a:cubicBezTo>
                      <a:pt x="353" y="251"/>
                      <a:pt x="349" y="260"/>
                      <a:pt x="346" y="269"/>
                    </a:cubicBezTo>
                    <a:cubicBezTo>
                      <a:pt x="326" y="291"/>
                      <a:pt x="306" y="312"/>
                      <a:pt x="279" y="326"/>
                    </a:cubicBezTo>
                    <a:cubicBezTo>
                      <a:pt x="273" y="327"/>
                      <a:pt x="267" y="328"/>
                      <a:pt x="261" y="331"/>
                    </a:cubicBezTo>
                    <a:cubicBezTo>
                      <a:pt x="226" y="344"/>
                      <a:pt x="191" y="340"/>
                      <a:pt x="156" y="334"/>
                    </a:cubicBezTo>
                    <a:cubicBezTo>
                      <a:pt x="153" y="335"/>
                      <a:pt x="150" y="336"/>
                      <a:pt x="147" y="335"/>
                    </a:cubicBezTo>
                    <a:cubicBezTo>
                      <a:pt x="140" y="326"/>
                      <a:pt x="128" y="322"/>
                      <a:pt x="118" y="317"/>
                    </a:cubicBezTo>
                    <a:cubicBezTo>
                      <a:pt x="101" y="307"/>
                      <a:pt x="85" y="296"/>
                      <a:pt x="71" y="282"/>
                    </a:cubicBezTo>
                    <a:cubicBezTo>
                      <a:pt x="65" y="278"/>
                      <a:pt x="59" y="273"/>
                      <a:pt x="59" y="265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8" name="Freeform 66">
                <a:extLst>
                  <a:ext uri="{FF2B5EF4-FFF2-40B4-BE49-F238E27FC236}">
                    <a16:creationId xmlns:a16="http://schemas.microsoft.com/office/drawing/2014/main" id="{C0E19CA3-4DA4-2A66-55BD-88AADC1C2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0"/>
                <a:ext cx="319" cy="272"/>
              </a:xfrm>
              <a:custGeom>
                <a:avLst/>
                <a:gdLst>
                  <a:gd name="T0" fmla="*/ 31 w 212"/>
                  <a:gd name="T1" fmla="*/ 48 h 180"/>
                  <a:gd name="T2" fmla="*/ 27 w 212"/>
                  <a:gd name="T3" fmla="*/ 25 h 180"/>
                  <a:gd name="T4" fmla="*/ 51 w 212"/>
                  <a:gd name="T5" fmla="*/ 24 h 180"/>
                  <a:gd name="T6" fmla="*/ 100 w 212"/>
                  <a:gd name="T7" fmla="*/ 39 h 180"/>
                  <a:gd name="T8" fmla="*/ 113 w 212"/>
                  <a:gd name="T9" fmla="*/ 39 h 180"/>
                  <a:gd name="T10" fmla="*/ 104 w 212"/>
                  <a:gd name="T11" fmla="*/ 22 h 180"/>
                  <a:gd name="T12" fmla="*/ 127 w 212"/>
                  <a:gd name="T13" fmla="*/ 7 h 180"/>
                  <a:gd name="T14" fmla="*/ 170 w 212"/>
                  <a:gd name="T15" fmla="*/ 39 h 180"/>
                  <a:gd name="T16" fmla="*/ 174 w 212"/>
                  <a:gd name="T17" fmla="*/ 43 h 180"/>
                  <a:gd name="T18" fmla="*/ 211 w 212"/>
                  <a:gd name="T19" fmla="*/ 61 h 180"/>
                  <a:gd name="T20" fmla="*/ 210 w 212"/>
                  <a:gd name="T21" fmla="*/ 69 h 180"/>
                  <a:gd name="T22" fmla="*/ 160 w 212"/>
                  <a:gd name="T23" fmla="*/ 55 h 180"/>
                  <a:gd name="T24" fmla="*/ 127 w 212"/>
                  <a:gd name="T25" fmla="*/ 28 h 180"/>
                  <a:gd name="T26" fmla="*/ 138 w 212"/>
                  <a:gd name="T27" fmla="*/ 55 h 180"/>
                  <a:gd name="T28" fmla="*/ 106 w 212"/>
                  <a:gd name="T29" fmla="*/ 56 h 180"/>
                  <a:gd name="T30" fmla="*/ 47 w 212"/>
                  <a:gd name="T31" fmla="*/ 37 h 180"/>
                  <a:gd name="T32" fmla="*/ 105 w 212"/>
                  <a:gd name="T33" fmla="*/ 62 h 180"/>
                  <a:gd name="T34" fmla="*/ 117 w 212"/>
                  <a:gd name="T35" fmla="*/ 76 h 180"/>
                  <a:gd name="T36" fmla="*/ 99 w 212"/>
                  <a:gd name="T37" fmla="*/ 82 h 180"/>
                  <a:gd name="T38" fmla="*/ 29 w 212"/>
                  <a:gd name="T39" fmla="*/ 83 h 180"/>
                  <a:gd name="T40" fmla="*/ 95 w 212"/>
                  <a:gd name="T41" fmla="*/ 94 h 180"/>
                  <a:gd name="T42" fmla="*/ 105 w 212"/>
                  <a:gd name="T43" fmla="*/ 95 h 180"/>
                  <a:gd name="T44" fmla="*/ 119 w 212"/>
                  <a:gd name="T45" fmla="*/ 104 h 180"/>
                  <a:gd name="T46" fmla="*/ 106 w 212"/>
                  <a:gd name="T47" fmla="*/ 113 h 180"/>
                  <a:gd name="T48" fmla="*/ 29 w 212"/>
                  <a:gd name="T49" fmla="*/ 125 h 180"/>
                  <a:gd name="T50" fmla="*/ 96 w 212"/>
                  <a:gd name="T51" fmla="*/ 126 h 180"/>
                  <a:gd name="T52" fmla="*/ 110 w 212"/>
                  <a:gd name="T53" fmla="*/ 125 h 180"/>
                  <a:gd name="T54" fmla="*/ 122 w 212"/>
                  <a:gd name="T55" fmla="*/ 133 h 180"/>
                  <a:gd name="T56" fmla="*/ 113 w 212"/>
                  <a:gd name="T57" fmla="*/ 143 h 180"/>
                  <a:gd name="T58" fmla="*/ 60 w 212"/>
                  <a:gd name="T59" fmla="*/ 163 h 180"/>
                  <a:gd name="T60" fmla="*/ 84 w 212"/>
                  <a:gd name="T61" fmla="*/ 158 h 180"/>
                  <a:gd name="T62" fmla="*/ 201 w 212"/>
                  <a:gd name="T63" fmla="*/ 126 h 180"/>
                  <a:gd name="T64" fmla="*/ 211 w 212"/>
                  <a:gd name="T65" fmla="*/ 128 h 180"/>
                  <a:gd name="T66" fmla="*/ 211 w 212"/>
                  <a:gd name="T67" fmla="*/ 137 h 180"/>
                  <a:gd name="T68" fmla="*/ 189 w 212"/>
                  <a:gd name="T69" fmla="*/ 149 h 180"/>
                  <a:gd name="T70" fmla="*/ 94 w 212"/>
                  <a:gd name="T71" fmla="*/ 170 h 180"/>
                  <a:gd name="T72" fmla="*/ 67 w 212"/>
                  <a:gd name="T73" fmla="*/ 177 h 180"/>
                  <a:gd name="T74" fmla="*/ 44 w 212"/>
                  <a:gd name="T75" fmla="*/ 169 h 180"/>
                  <a:gd name="T76" fmla="*/ 57 w 212"/>
                  <a:gd name="T77" fmla="*/ 149 h 180"/>
                  <a:gd name="T78" fmla="*/ 64 w 212"/>
                  <a:gd name="T79" fmla="*/ 145 h 180"/>
                  <a:gd name="T80" fmla="*/ 78 w 212"/>
                  <a:gd name="T81" fmla="*/ 140 h 180"/>
                  <a:gd name="T82" fmla="*/ 62 w 212"/>
                  <a:gd name="T83" fmla="*/ 141 h 180"/>
                  <a:gd name="T84" fmla="*/ 26 w 212"/>
                  <a:gd name="T85" fmla="*/ 141 h 180"/>
                  <a:gd name="T86" fmla="*/ 9 w 212"/>
                  <a:gd name="T87" fmla="*/ 124 h 180"/>
                  <a:gd name="T88" fmla="*/ 34 w 212"/>
                  <a:gd name="T89" fmla="*/ 104 h 180"/>
                  <a:gd name="T90" fmla="*/ 5 w 212"/>
                  <a:gd name="T91" fmla="*/ 92 h 180"/>
                  <a:gd name="T92" fmla="*/ 10 w 212"/>
                  <a:gd name="T93" fmla="*/ 72 h 180"/>
                  <a:gd name="T94" fmla="*/ 14 w 212"/>
                  <a:gd name="T95" fmla="*/ 69 h 180"/>
                  <a:gd name="T96" fmla="*/ 63 w 212"/>
                  <a:gd name="T97" fmla="*/ 64 h 180"/>
                  <a:gd name="T98" fmla="*/ 31 w 212"/>
                  <a:gd name="T99" fmla="*/ 4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2" h="180">
                    <a:moveTo>
                      <a:pt x="31" y="48"/>
                    </a:moveTo>
                    <a:cubicBezTo>
                      <a:pt x="26" y="41"/>
                      <a:pt x="21" y="33"/>
                      <a:pt x="27" y="25"/>
                    </a:cubicBezTo>
                    <a:cubicBezTo>
                      <a:pt x="34" y="17"/>
                      <a:pt x="43" y="21"/>
                      <a:pt x="51" y="24"/>
                    </a:cubicBezTo>
                    <a:cubicBezTo>
                      <a:pt x="67" y="29"/>
                      <a:pt x="84" y="34"/>
                      <a:pt x="100" y="39"/>
                    </a:cubicBezTo>
                    <a:cubicBezTo>
                      <a:pt x="104" y="37"/>
                      <a:pt x="108" y="40"/>
                      <a:pt x="113" y="39"/>
                    </a:cubicBezTo>
                    <a:cubicBezTo>
                      <a:pt x="108" y="34"/>
                      <a:pt x="106" y="28"/>
                      <a:pt x="104" y="22"/>
                    </a:cubicBezTo>
                    <a:cubicBezTo>
                      <a:pt x="104" y="5"/>
                      <a:pt x="112" y="0"/>
                      <a:pt x="127" y="7"/>
                    </a:cubicBezTo>
                    <a:cubicBezTo>
                      <a:pt x="143" y="14"/>
                      <a:pt x="157" y="26"/>
                      <a:pt x="170" y="39"/>
                    </a:cubicBezTo>
                    <a:cubicBezTo>
                      <a:pt x="171" y="40"/>
                      <a:pt x="173" y="41"/>
                      <a:pt x="174" y="43"/>
                    </a:cubicBezTo>
                    <a:cubicBezTo>
                      <a:pt x="183" y="57"/>
                      <a:pt x="200" y="52"/>
                      <a:pt x="211" y="61"/>
                    </a:cubicBezTo>
                    <a:cubicBezTo>
                      <a:pt x="212" y="64"/>
                      <a:pt x="212" y="67"/>
                      <a:pt x="210" y="69"/>
                    </a:cubicBezTo>
                    <a:cubicBezTo>
                      <a:pt x="189" y="79"/>
                      <a:pt x="174" y="67"/>
                      <a:pt x="160" y="55"/>
                    </a:cubicBezTo>
                    <a:cubicBezTo>
                      <a:pt x="149" y="46"/>
                      <a:pt x="141" y="35"/>
                      <a:pt x="127" y="28"/>
                    </a:cubicBezTo>
                    <a:cubicBezTo>
                      <a:pt x="131" y="39"/>
                      <a:pt x="145" y="45"/>
                      <a:pt x="138" y="55"/>
                    </a:cubicBezTo>
                    <a:cubicBezTo>
                      <a:pt x="130" y="66"/>
                      <a:pt x="117" y="59"/>
                      <a:pt x="106" y="56"/>
                    </a:cubicBezTo>
                    <a:cubicBezTo>
                      <a:pt x="86" y="50"/>
                      <a:pt x="67" y="42"/>
                      <a:pt x="47" y="37"/>
                    </a:cubicBezTo>
                    <a:cubicBezTo>
                      <a:pt x="66" y="47"/>
                      <a:pt x="86" y="52"/>
                      <a:pt x="105" y="62"/>
                    </a:cubicBezTo>
                    <a:cubicBezTo>
                      <a:pt x="110" y="65"/>
                      <a:pt x="119" y="68"/>
                      <a:pt x="117" y="76"/>
                    </a:cubicBezTo>
                    <a:cubicBezTo>
                      <a:pt x="115" y="85"/>
                      <a:pt x="106" y="83"/>
                      <a:pt x="99" y="82"/>
                    </a:cubicBezTo>
                    <a:cubicBezTo>
                      <a:pt x="76" y="81"/>
                      <a:pt x="52" y="81"/>
                      <a:pt x="29" y="83"/>
                    </a:cubicBezTo>
                    <a:cubicBezTo>
                      <a:pt x="50" y="93"/>
                      <a:pt x="73" y="89"/>
                      <a:pt x="95" y="94"/>
                    </a:cubicBezTo>
                    <a:cubicBezTo>
                      <a:pt x="98" y="95"/>
                      <a:pt x="102" y="95"/>
                      <a:pt x="105" y="95"/>
                    </a:cubicBezTo>
                    <a:cubicBezTo>
                      <a:pt x="111" y="96"/>
                      <a:pt x="119" y="96"/>
                      <a:pt x="119" y="104"/>
                    </a:cubicBezTo>
                    <a:cubicBezTo>
                      <a:pt x="119" y="112"/>
                      <a:pt x="111" y="112"/>
                      <a:pt x="106" y="113"/>
                    </a:cubicBezTo>
                    <a:cubicBezTo>
                      <a:pt x="82" y="119"/>
                      <a:pt x="57" y="116"/>
                      <a:pt x="29" y="125"/>
                    </a:cubicBezTo>
                    <a:cubicBezTo>
                      <a:pt x="54" y="128"/>
                      <a:pt x="75" y="128"/>
                      <a:pt x="96" y="126"/>
                    </a:cubicBezTo>
                    <a:cubicBezTo>
                      <a:pt x="101" y="126"/>
                      <a:pt x="105" y="124"/>
                      <a:pt x="110" y="125"/>
                    </a:cubicBezTo>
                    <a:cubicBezTo>
                      <a:pt x="116" y="125"/>
                      <a:pt x="121" y="127"/>
                      <a:pt x="122" y="133"/>
                    </a:cubicBezTo>
                    <a:cubicBezTo>
                      <a:pt x="123" y="139"/>
                      <a:pt x="118" y="141"/>
                      <a:pt x="113" y="143"/>
                    </a:cubicBezTo>
                    <a:cubicBezTo>
                      <a:pt x="98" y="150"/>
                      <a:pt x="80" y="154"/>
                      <a:pt x="60" y="163"/>
                    </a:cubicBezTo>
                    <a:cubicBezTo>
                      <a:pt x="72" y="163"/>
                      <a:pt x="78" y="160"/>
                      <a:pt x="84" y="158"/>
                    </a:cubicBezTo>
                    <a:cubicBezTo>
                      <a:pt x="122" y="143"/>
                      <a:pt x="163" y="141"/>
                      <a:pt x="201" y="126"/>
                    </a:cubicBezTo>
                    <a:cubicBezTo>
                      <a:pt x="204" y="125"/>
                      <a:pt x="208" y="126"/>
                      <a:pt x="211" y="128"/>
                    </a:cubicBezTo>
                    <a:cubicBezTo>
                      <a:pt x="212" y="131"/>
                      <a:pt x="212" y="134"/>
                      <a:pt x="211" y="137"/>
                    </a:cubicBezTo>
                    <a:cubicBezTo>
                      <a:pt x="205" y="144"/>
                      <a:pt x="197" y="147"/>
                      <a:pt x="189" y="149"/>
                    </a:cubicBezTo>
                    <a:cubicBezTo>
                      <a:pt x="158" y="158"/>
                      <a:pt x="126" y="166"/>
                      <a:pt x="94" y="170"/>
                    </a:cubicBezTo>
                    <a:cubicBezTo>
                      <a:pt x="85" y="172"/>
                      <a:pt x="76" y="174"/>
                      <a:pt x="67" y="177"/>
                    </a:cubicBezTo>
                    <a:cubicBezTo>
                      <a:pt x="57" y="180"/>
                      <a:pt x="47" y="180"/>
                      <a:pt x="44" y="169"/>
                    </a:cubicBezTo>
                    <a:cubicBezTo>
                      <a:pt x="40" y="159"/>
                      <a:pt x="48" y="152"/>
                      <a:pt x="57" y="149"/>
                    </a:cubicBezTo>
                    <a:cubicBezTo>
                      <a:pt x="60" y="148"/>
                      <a:pt x="62" y="146"/>
                      <a:pt x="64" y="145"/>
                    </a:cubicBezTo>
                    <a:cubicBezTo>
                      <a:pt x="67" y="139"/>
                      <a:pt x="73" y="141"/>
                      <a:pt x="78" y="140"/>
                    </a:cubicBezTo>
                    <a:cubicBezTo>
                      <a:pt x="73" y="139"/>
                      <a:pt x="67" y="142"/>
                      <a:pt x="62" y="141"/>
                    </a:cubicBezTo>
                    <a:cubicBezTo>
                      <a:pt x="50" y="141"/>
                      <a:pt x="38" y="141"/>
                      <a:pt x="26" y="141"/>
                    </a:cubicBezTo>
                    <a:cubicBezTo>
                      <a:pt x="14" y="141"/>
                      <a:pt x="8" y="135"/>
                      <a:pt x="9" y="124"/>
                    </a:cubicBezTo>
                    <a:cubicBezTo>
                      <a:pt x="11" y="110"/>
                      <a:pt x="22" y="104"/>
                      <a:pt x="34" y="104"/>
                    </a:cubicBezTo>
                    <a:cubicBezTo>
                      <a:pt x="23" y="105"/>
                      <a:pt x="12" y="104"/>
                      <a:pt x="5" y="92"/>
                    </a:cubicBezTo>
                    <a:cubicBezTo>
                      <a:pt x="0" y="84"/>
                      <a:pt x="1" y="77"/>
                      <a:pt x="10" y="72"/>
                    </a:cubicBezTo>
                    <a:cubicBezTo>
                      <a:pt x="11" y="71"/>
                      <a:pt x="12" y="70"/>
                      <a:pt x="14" y="69"/>
                    </a:cubicBezTo>
                    <a:cubicBezTo>
                      <a:pt x="30" y="58"/>
                      <a:pt x="47" y="65"/>
                      <a:pt x="63" y="64"/>
                    </a:cubicBezTo>
                    <a:cubicBezTo>
                      <a:pt x="53" y="60"/>
                      <a:pt x="40" y="58"/>
                      <a:pt x="31" y="48"/>
                    </a:cubicBezTo>
                    <a:close/>
                  </a:path>
                </a:pathLst>
              </a:custGeom>
              <a:solidFill>
                <a:srgbClr val="634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69" name="Freeform 67">
                <a:extLst>
                  <a:ext uri="{FF2B5EF4-FFF2-40B4-BE49-F238E27FC236}">
                    <a16:creationId xmlns:a16="http://schemas.microsoft.com/office/drawing/2014/main" id="{1E29B09C-3F9B-2B74-C6F6-01D536534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170"/>
                <a:ext cx="214" cy="206"/>
              </a:xfrm>
              <a:custGeom>
                <a:avLst/>
                <a:gdLst>
                  <a:gd name="T0" fmla="*/ 129 w 142"/>
                  <a:gd name="T1" fmla="*/ 137 h 137"/>
                  <a:gd name="T2" fmla="*/ 85 w 142"/>
                  <a:gd name="T3" fmla="*/ 104 h 137"/>
                  <a:gd name="T4" fmla="*/ 65 w 142"/>
                  <a:gd name="T5" fmla="*/ 119 h 137"/>
                  <a:gd name="T6" fmla="*/ 63 w 142"/>
                  <a:gd name="T7" fmla="*/ 120 h 137"/>
                  <a:gd name="T8" fmla="*/ 16 w 142"/>
                  <a:gd name="T9" fmla="*/ 58 h 137"/>
                  <a:gd name="T10" fmla="*/ 20 w 142"/>
                  <a:gd name="T11" fmla="*/ 25 h 137"/>
                  <a:gd name="T12" fmla="*/ 42 w 142"/>
                  <a:gd name="T13" fmla="*/ 18 h 137"/>
                  <a:gd name="T14" fmla="*/ 44 w 142"/>
                  <a:gd name="T15" fmla="*/ 18 h 137"/>
                  <a:gd name="T16" fmla="*/ 63 w 142"/>
                  <a:gd name="T17" fmla="*/ 26 h 137"/>
                  <a:gd name="T18" fmla="*/ 79 w 142"/>
                  <a:gd name="T19" fmla="*/ 19 h 137"/>
                  <a:gd name="T20" fmla="*/ 77 w 142"/>
                  <a:gd name="T21" fmla="*/ 38 h 137"/>
                  <a:gd name="T22" fmla="*/ 89 w 142"/>
                  <a:gd name="T23" fmla="*/ 81 h 137"/>
                  <a:gd name="T24" fmla="*/ 108 w 142"/>
                  <a:gd name="T25" fmla="*/ 86 h 137"/>
                  <a:gd name="T26" fmla="*/ 129 w 142"/>
                  <a:gd name="T2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2" h="137">
                    <a:moveTo>
                      <a:pt x="129" y="137"/>
                    </a:moveTo>
                    <a:cubicBezTo>
                      <a:pt x="113" y="127"/>
                      <a:pt x="102" y="112"/>
                      <a:pt x="85" y="104"/>
                    </a:cubicBezTo>
                    <a:cubicBezTo>
                      <a:pt x="70" y="97"/>
                      <a:pt x="65" y="100"/>
                      <a:pt x="65" y="119"/>
                    </a:cubicBezTo>
                    <a:cubicBezTo>
                      <a:pt x="65" y="120"/>
                      <a:pt x="65" y="121"/>
                      <a:pt x="63" y="120"/>
                    </a:cubicBezTo>
                    <a:cubicBezTo>
                      <a:pt x="47" y="99"/>
                      <a:pt x="38" y="74"/>
                      <a:pt x="16" y="58"/>
                    </a:cubicBezTo>
                    <a:cubicBezTo>
                      <a:pt x="0" y="46"/>
                      <a:pt x="23" y="37"/>
                      <a:pt x="20" y="25"/>
                    </a:cubicBezTo>
                    <a:cubicBezTo>
                      <a:pt x="29" y="29"/>
                      <a:pt x="28" y="0"/>
                      <a:pt x="42" y="18"/>
                    </a:cubicBezTo>
                    <a:cubicBezTo>
                      <a:pt x="42" y="19"/>
                      <a:pt x="43" y="18"/>
                      <a:pt x="44" y="18"/>
                    </a:cubicBezTo>
                    <a:cubicBezTo>
                      <a:pt x="56" y="13"/>
                      <a:pt x="56" y="13"/>
                      <a:pt x="63" y="26"/>
                    </a:cubicBezTo>
                    <a:cubicBezTo>
                      <a:pt x="69" y="26"/>
                      <a:pt x="71" y="13"/>
                      <a:pt x="79" y="19"/>
                    </a:cubicBezTo>
                    <a:cubicBezTo>
                      <a:pt x="85" y="24"/>
                      <a:pt x="80" y="32"/>
                      <a:pt x="77" y="38"/>
                    </a:cubicBezTo>
                    <a:cubicBezTo>
                      <a:pt x="71" y="55"/>
                      <a:pt x="70" y="70"/>
                      <a:pt x="89" y="81"/>
                    </a:cubicBezTo>
                    <a:cubicBezTo>
                      <a:pt x="95" y="81"/>
                      <a:pt x="101" y="84"/>
                      <a:pt x="108" y="86"/>
                    </a:cubicBezTo>
                    <a:cubicBezTo>
                      <a:pt x="136" y="93"/>
                      <a:pt x="142" y="108"/>
                      <a:pt x="129" y="137"/>
                    </a:cubicBezTo>
                    <a:close/>
                  </a:path>
                </a:pathLst>
              </a:custGeom>
              <a:solidFill>
                <a:srgbClr val="F6C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0" name="Freeform 68">
                <a:extLst>
                  <a:ext uri="{FF2B5EF4-FFF2-40B4-BE49-F238E27FC236}">
                    <a16:creationId xmlns:a16="http://schemas.microsoft.com/office/drawing/2014/main" id="{09B2467B-DB08-8073-810E-6D22794A1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505"/>
                <a:ext cx="234" cy="101"/>
              </a:xfrm>
              <a:custGeom>
                <a:avLst/>
                <a:gdLst>
                  <a:gd name="T0" fmla="*/ 0 w 155"/>
                  <a:gd name="T1" fmla="*/ 41 h 67"/>
                  <a:gd name="T2" fmla="*/ 65 w 155"/>
                  <a:gd name="T3" fmla="*/ 23 h 67"/>
                  <a:gd name="T4" fmla="*/ 115 w 155"/>
                  <a:gd name="T5" fmla="*/ 7 h 67"/>
                  <a:gd name="T6" fmla="*/ 155 w 155"/>
                  <a:gd name="T7" fmla="*/ 13 h 67"/>
                  <a:gd name="T8" fmla="*/ 99 w 155"/>
                  <a:gd name="T9" fmla="*/ 62 h 67"/>
                  <a:gd name="T10" fmla="*/ 82 w 155"/>
                  <a:gd name="T11" fmla="*/ 67 h 67"/>
                  <a:gd name="T12" fmla="*/ 0 w 155"/>
                  <a:gd name="T13" fmla="*/ 4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67">
                    <a:moveTo>
                      <a:pt x="0" y="41"/>
                    </a:moveTo>
                    <a:cubicBezTo>
                      <a:pt x="21" y="31"/>
                      <a:pt x="42" y="26"/>
                      <a:pt x="65" y="23"/>
                    </a:cubicBezTo>
                    <a:cubicBezTo>
                      <a:pt x="82" y="21"/>
                      <a:pt x="98" y="14"/>
                      <a:pt x="115" y="7"/>
                    </a:cubicBezTo>
                    <a:cubicBezTo>
                      <a:pt x="128" y="10"/>
                      <a:pt x="143" y="0"/>
                      <a:pt x="155" y="13"/>
                    </a:cubicBezTo>
                    <a:cubicBezTo>
                      <a:pt x="149" y="44"/>
                      <a:pt x="124" y="53"/>
                      <a:pt x="99" y="62"/>
                    </a:cubicBezTo>
                    <a:cubicBezTo>
                      <a:pt x="93" y="64"/>
                      <a:pt x="87" y="65"/>
                      <a:pt x="82" y="67"/>
                    </a:cubicBezTo>
                    <a:cubicBezTo>
                      <a:pt x="52" y="65"/>
                      <a:pt x="23" y="61"/>
                      <a:pt x="0" y="41"/>
                    </a:cubicBezTo>
                    <a:close/>
                  </a:path>
                </a:pathLst>
              </a:custGeom>
              <a:solidFill>
                <a:srgbClr val="EF8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1" name="Freeform 69">
                <a:extLst>
                  <a:ext uri="{FF2B5EF4-FFF2-40B4-BE49-F238E27FC236}">
                    <a16:creationId xmlns:a16="http://schemas.microsoft.com/office/drawing/2014/main" id="{B7931640-1FBA-7E45-0BEA-1E3B8144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352"/>
                <a:ext cx="155" cy="189"/>
              </a:xfrm>
              <a:custGeom>
                <a:avLst/>
                <a:gdLst>
                  <a:gd name="T0" fmla="*/ 61 w 103"/>
                  <a:gd name="T1" fmla="*/ 44 h 125"/>
                  <a:gd name="T2" fmla="*/ 80 w 103"/>
                  <a:gd name="T3" fmla="*/ 72 h 125"/>
                  <a:gd name="T4" fmla="*/ 103 w 103"/>
                  <a:gd name="T5" fmla="*/ 76 h 125"/>
                  <a:gd name="T6" fmla="*/ 64 w 103"/>
                  <a:gd name="T7" fmla="*/ 96 h 125"/>
                  <a:gd name="T8" fmla="*/ 77 w 103"/>
                  <a:gd name="T9" fmla="*/ 113 h 125"/>
                  <a:gd name="T10" fmla="*/ 40 w 103"/>
                  <a:gd name="T11" fmla="*/ 106 h 125"/>
                  <a:gd name="T12" fmla="*/ 5 w 103"/>
                  <a:gd name="T13" fmla="*/ 34 h 125"/>
                  <a:gd name="T14" fmla="*/ 9 w 103"/>
                  <a:gd name="T15" fmla="*/ 8 h 125"/>
                  <a:gd name="T16" fmla="*/ 36 w 103"/>
                  <a:gd name="T17" fmla="*/ 13 h 125"/>
                  <a:gd name="T18" fmla="*/ 61 w 103"/>
                  <a:gd name="T19" fmla="*/ 4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125">
                    <a:moveTo>
                      <a:pt x="61" y="44"/>
                    </a:moveTo>
                    <a:cubicBezTo>
                      <a:pt x="55" y="63"/>
                      <a:pt x="60" y="70"/>
                      <a:pt x="80" y="72"/>
                    </a:cubicBezTo>
                    <a:cubicBezTo>
                      <a:pt x="87" y="73"/>
                      <a:pt x="95" y="73"/>
                      <a:pt x="103" y="76"/>
                    </a:cubicBezTo>
                    <a:cubicBezTo>
                      <a:pt x="90" y="83"/>
                      <a:pt x="69" y="75"/>
                      <a:pt x="64" y="96"/>
                    </a:cubicBezTo>
                    <a:cubicBezTo>
                      <a:pt x="61" y="106"/>
                      <a:pt x="70" y="109"/>
                      <a:pt x="77" y="113"/>
                    </a:cubicBezTo>
                    <a:cubicBezTo>
                      <a:pt x="58" y="125"/>
                      <a:pt x="50" y="124"/>
                      <a:pt x="40" y="106"/>
                    </a:cubicBezTo>
                    <a:cubicBezTo>
                      <a:pt x="27" y="83"/>
                      <a:pt x="15" y="59"/>
                      <a:pt x="5" y="34"/>
                    </a:cubicBezTo>
                    <a:cubicBezTo>
                      <a:pt x="1" y="24"/>
                      <a:pt x="0" y="15"/>
                      <a:pt x="9" y="8"/>
                    </a:cubicBezTo>
                    <a:cubicBezTo>
                      <a:pt x="19" y="0"/>
                      <a:pt x="28" y="6"/>
                      <a:pt x="36" y="13"/>
                    </a:cubicBezTo>
                    <a:cubicBezTo>
                      <a:pt x="46" y="22"/>
                      <a:pt x="51" y="34"/>
                      <a:pt x="61" y="44"/>
                    </a:cubicBezTo>
                    <a:close/>
                  </a:path>
                </a:pathLst>
              </a:custGeom>
              <a:solidFill>
                <a:srgbClr val="ED8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2" name="Freeform 70">
                <a:extLst>
                  <a:ext uri="{FF2B5EF4-FFF2-40B4-BE49-F238E27FC236}">
                    <a16:creationId xmlns:a16="http://schemas.microsoft.com/office/drawing/2014/main" id="{7ADDAA8C-EA6A-83F7-8AD1-3576AB557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236"/>
                <a:ext cx="144" cy="142"/>
              </a:xfrm>
              <a:custGeom>
                <a:avLst/>
                <a:gdLst>
                  <a:gd name="T0" fmla="*/ 40 w 96"/>
                  <a:gd name="T1" fmla="*/ 93 h 94"/>
                  <a:gd name="T2" fmla="*/ 40 w 96"/>
                  <a:gd name="T3" fmla="*/ 79 h 94"/>
                  <a:gd name="T4" fmla="*/ 17 w 96"/>
                  <a:gd name="T5" fmla="*/ 49 h 94"/>
                  <a:gd name="T6" fmla="*/ 0 w 96"/>
                  <a:gd name="T7" fmla="*/ 37 h 94"/>
                  <a:gd name="T8" fmla="*/ 36 w 96"/>
                  <a:gd name="T9" fmla="*/ 0 h 94"/>
                  <a:gd name="T10" fmla="*/ 96 w 96"/>
                  <a:gd name="T11" fmla="*/ 49 h 94"/>
                  <a:gd name="T12" fmla="*/ 70 w 96"/>
                  <a:gd name="T13" fmla="*/ 54 h 94"/>
                  <a:gd name="T14" fmla="*/ 49 w 96"/>
                  <a:gd name="T15" fmla="*/ 74 h 94"/>
                  <a:gd name="T16" fmla="*/ 41 w 96"/>
                  <a:gd name="T17" fmla="*/ 94 h 94"/>
                  <a:gd name="T18" fmla="*/ 40 w 96"/>
                  <a:gd name="T19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94">
                    <a:moveTo>
                      <a:pt x="40" y="93"/>
                    </a:moveTo>
                    <a:cubicBezTo>
                      <a:pt x="40" y="88"/>
                      <a:pt x="40" y="84"/>
                      <a:pt x="40" y="79"/>
                    </a:cubicBezTo>
                    <a:cubicBezTo>
                      <a:pt x="41" y="62"/>
                      <a:pt x="43" y="46"/>
                      <a:pt x="17" y="49"/>
                    </a:cubicBezTo>
                    <a:cubicBezTo>
                      <a:pt x="10" y="49"/>
                      <a:pt x="3" y="43"/>
                      <a:pt x="0" y="37"/>
                    </a:cubicBezTo>
                    <a:cubicBezTo>
                      <a:pt x="10" y="23"/>
                      <a:pt x="22" y="10"/>
                      <a:pt x="36" y="0"/>
                    </a:cubicBezTo>
                    <a:cubicBezTo>
                      <a:pt x="54" y="19"/>
                      <a:pt x="75" y="34"/>
                      <a:pt x="96" y="49"/>
                    </a:cubicBezTo>
                    <a:cubicBezTo>
                      <a:pt x="89" y="56"/>
                      <a:pt x="79" y="54"/>
                      <a:pt x="70" y="54"/>
                    </a:cubicBezTo>
                    <a:cubicBezTo>
                      <a:pt x="56" y="55"/>
                      <a:pt x="49" y="60"/>
                      <a:pt x="49" y="74"/>
                    </a:cubicBezTo>
                    <a:cubicBezTo>
                      <a:pt x="49" y="81"/>
                      <a:pt x="51" y="90"/>
                      <a:pt x="41" y="94"/>
                    </a:cubicBezTo>
                    <a:lnTo>
                      <a:pt x="40" y="93"/>
                    </a:lnTo>
                    <a:close/>
                  </a:path>
                </a:pathLst>
              </a:custGeom>
              <a:solidFill>
                <a:srgbClr val="EF8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3" name="Freeform 71">
                <a:extLst>
                  <a:ext uri="{FF2B5EF4-FFF2-40B4-BE49-F238E27FC236}">
                    <a16:creationId xmlns:a16="http://schemas.microsoft.com/office/drawing/2014/main" id="{F47D16B6-5088-498E-B70E-937D8087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28"/>
                <a:ext cx="232" cy="161"/>
              </a:xfrm>
              <a:custGeom>
                <a:avLst/>
                <a:gdLst>
                  <a:gd name="T0" fmla="*/ 152 w 154"/>
                  <a:gd name="T1" fmla="*/ 13 h 107"/>
                  <a:gd name="T2" fmla="*/ 89 w 154"/>
                  <a:gd name="T3" fmla="*/ 95 h 107"/>
                  <a:gd name="T4" fmla="*/ 68 w 154"/>
                  <a:gd name="T5" fmla="*/ 94 h 107"/>
                  <a:gd name="T6" fmla="*/ 2 w 154"/>
                  <a:gd name="T7" fmla="*/ 9 h 107"/>
                  <a:gd name="T8" fmla="*/ 5 w 154"/>
                  <a:gd name="T9" fmla="*/ 2 h 107"/>
                  <a:gd name="T10" fmla="*/ 25 w 154"/>
                  <a:gd name="T11" fmla="*/ 15 h 107"/>
                  <a:gd name="T12" fmla="*/ 68 w 154"/>
                  <a:gd name="T13" fmla="*/ 70 h 107"/>
                  <a:gd name="T14" fmla="*/ 90 w 154"/>
                  <a:gd name="T15" fmla="*/ 71 h 107"/>
                  <a:gd name="T16" fmla="*/ 130 w 154"/>
                  <a:gd name="T17" fmla="*/ 19 h 107"/>
                  <a:gd name="T18" fmla="*/ 146 w 154"/>
                  <a:gd name="T19" fmla="*/ 5 h 107"/>
                  <a:gd name="T20" fmla="*/ 152 w 154"/>
                  <a:gd name="T21" fmla="*/ 1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4" h="107">
                    <a:moveTo>
                      <a:pt x="152" y="13"/>
                    </a:moveTo>
                    <a:cubicBezTo>
                      <a:pt x="131" y="40"/>
                      <a:pt x="109" y="67"/>
                      <a:pt x="89" y="95"/>
                    </a:cubicBezTo>
                    <a:cubicBezTo>
                      <a:pt x="80" y="107"/>
                      <a:pt x="75" y="103"/>
                      <a:pt x="68" y="94"/>
                    </a:cubicBezTo>
                    <a:cubicBezTo>
                      <a:pt x="46" y="65"/>
                      <a:pt x="24" y="37"/>
                      <a:pt x="2" y="9"/>
                    </a:cubicBezTo>
                    <a:cubicBezTo>
                      <a:pt x="0" y="5"/>
                      <a:pt x="2" y="3"/>
                      <a:pt x="5" y="2"/>
                    </a:cubicBezTo>
                    <a:cubicBezTo>
                      <a:pt x="16" y="0"/>
                      <a:pt x="21" y="8"/>
                      <a:pt x="25" y="15"/>
                    </a:cubicBezTo>
                    <a:cubicBezTo>
                      <a:pt x="38" y="35"/>
                      <a:pt x="55" y="51"/>
                      <a:pt x="68" y="70"/>
                    </a:cubicBezTo>
                    <a:cubicBezTo>
                      <a:pt x="75" y="82"/>
                      <a:pt x="81" y="83"/>
                      <a:pt x="90" y="71"/>
                    </a:cubicBezTo>
                    <a:cubicBezTo>
                      <a:pt x="102" y="53"/>
                      <a:pt x="116" y="36"/>
                      <a:pt x="130" y="19"/>
                    </a:cubicBezTo>
                    <a:cubicBezTo>
                      <a:pt x="134" y="13"/>
                      <a:pt x="138" y="6"/>
                      <a:pt x="146" y="5"/>
                    </a:cubicBezTo>
                    <a:cubicBezTo>
                      <a:pt x="150" y="6"/>
                      <a:pt x="154" y="8"/>
                      <a:pt x="152" y="13"/>
                    </a:cubicBezTo>
                    <a:close/>
                  </a:path>
                </a:pathLst>
              </a:custGeom>
              <a:solidFill>
                <a:srgbClr val="E9E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4" name="Freeform 72">
                <a:extLst>
                  <a:ext uri="{FF2B5EF4-FFF2-40B4-BE49-F238E27FC236}">
                    <a16:creationId xmlns:a16="http://schemas.microsoft.com/office/drawing/2014/main" id="{64072786-81B2-0DCD-E607-7C4DA1439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917"/>
                <a:ext cx="200" cy="156"/>
              </a:xfrm>
              <a:custGeom>
                <a:avLst/>
                <a:gdLst>
                  <a:gd name="T0" fmla="*/ 39 w 133"/>
                  <a:gd name="T1" fmla="*/ 76 h 103"/>
                  <a:gd name="T2" fmla="*/ 33 w 133"/>
                  <a:gd name="T3" fmla="*/ 82 h 103"/>
                  <a:gd name="T4" fmla="*/ 18 w 133"/>
                  <a:gd name="T5" fmla="*/ 91 h 103"/>
                  <a:gd name="T6" fmla="*/ 11 w 133"/>
                  <a:gd name="T7" fmla="*/ 74 h 103"/>
                  <a:gd name="T8" fmla="*/ 0 w 133"/>
                  <a:gd name="T9" fmla="*/ 5 h 103"/>
                  <a:gd name="T10" fmla="*/ 9 w 133"/>
                  <a:gd name="T11" fmla="*/ 1 h 103"/>
                  <a:gd name="T12" fmla="*/ 12 w 133"/>
                  <a:gd name="T13" fmla="*/ 3 h 103"/>
                  <a:gd name="T14" fmla="*/ 25 w 133"/>
                  <a:gd name="T15" fmla="*/ 66 h 103"/>
                  <a:gd name="T16" fmla="*/ 61 w 133"/>
                  <a:gd name="T17" fmla="*/ 33 h 103"/>
                  <a:gd name="T18" fmla="*/ 92 w 133"/>
                  <a:gd name="T19" fmla="*/ 36 h 103"/>
                  <a:gd name="T20" fmla="*/ 108 w 133"/>
                  <a:gd name="T21" fmla="*/ 61 h 103"/>
                  <a:gd name="T22" fmla="*/ 113 w 133"/>
                  <a:gd name="T23" fmla="*/ 68 h 103"/>
                  <a:gd name="T24" fmla="*/ 120 w 133"/>
                  <a:gd name="T25" fmla="*/ 96 h 103"/>
                  <a:gd name="T26" fmla="*/ 98 w 133"/>
                  <a:gd name="T27" fmla="*/ 78 h 103"/>
                  <a:gd name="T28" fmla="*/ 88 w 133"/>
                  <a:gd name="T29" fmla="*/ 64 h 103"/>
                  <a:gd name="T30" fmla="*/ 58 w 133"/>
                  <a:gd name="T31" fmla="*/ 61 h 103"/>
                  <a:gd name="T32" fmla="*/ 39 w 133"/>
                  <a:gd name="T33" fmla="*/ 7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3" h="103">
                    <a:moveTo>
                      <a:pt x="39" y="76"/>
                    </a:moveTo>
                    <a:cubicBezTo>
                      <a:pt x="37" y="78"/>
                      <a:pt x="35" y="80"/>
                      <a:pt x="33" y="82"/>
                    </a:cubicBezTo>
                    <a:cubicBezTo>
                      <a:pt x="27" y="83"/>
                      <a:pt x="26" y="94"/>
                      <a:pt x="18" y="91"/>
                    </a:cubicBezTo>
                    <a:cubicBezTo>
                      <a:pt x="10" y="89"/>
                      <a:pt x="12" y="80"/>
                      <a:pt x="11" y="74"/>
                    </a:cubicBezTo>
                    <a:cubicBezTo>
                      <a:pt x="7" y="51"/>
                      <a:pt x="4" y="28"/>
                      <a:pt x="0" y="5"/>
                    </a:cubicBezTo>
                    <a:cubicBezTo>
                      <a:pt x="2" y="0"/>
                      <a:pt x="6" y="1"/>
                      <a:pt x="9" y="1"/>
                    </a:cubicBezTo>
                    <a:cubicBezTo>
                      <a:pt x="10" y="2"/>
                      <a:pt x="11" y="2"/>
                      <a:pt x="12" y="3"/>
                    </a:cubicBezTo>
                    <a:cubicBezTo>
                      <a:pt x="19" y="22"/>
                      <a:pt x="18" y="44"/>
                      <a:pt x="25" y="66"/>
                    </a:cubicBezTo>
                    <a:cubicBezTo>
                      <a:pt x="40" y="56"/>
                      <a:pt x="49" y="43"/>
                      <a:pt x="61" y="33"/>
                    </a:cubicBezTo>
                    <a:cubicBezTo>
                      <a:pt x="75" y="20"/>
                      <a:pt x="80" y="20"/>
                      <a:pt x="92" y="36"/>
                    </a:cubicBezTo>
                    <a:cubicBezTo>
                      <a:pt x="98" y="44"/>
                      <a:pt x="103" y="53"/>
                      <a:pt x="108" y="61"/>
                    </a:cubicBezTo>
                    <a:cubicBezTo>
                      <a:pt x="110" y="63"/>
                      <a:pt x="112" y="66"/>
                      <a:pt x="113" y="68"/>
                    </a:cubicBezTo>
                    <a:cubicBezTo>
                      <a:pt x="116" y="78"/>
                      <a:pt x="133" y="88"/>
                      <a:pt x="120" y="96"/>
                    </a:cubicBezTo>
                    <a:cubicBezTo>
                      <a:pt x="109" y="103"/>
                      <a:pt x="104" y="86"/>
                      <a:pt x="98" y="78"/>
                    </a:cubicBezTo>
                    <a:cubicBezTo>
                      <a:pt x="94" y="74"/>
                      <a:pt x="91" y="69"/>
                      <a:pt x="88" y="64"/>
                    </a:cubicBezTo>
                    <a:cubicBezTo>
                      <a:pt x="73" y="41"/>
                      <a:pt x="76" y="43"/>
                      <a:pt x="58" y="61"/>
                    </a:cubicBezTo>
                    <a:cubicBezTo>
                      <a:pt x="52" y="66"/>
                      <a:pt x="47" y="73"/>
                      <a:pt x="39" y="76"/>
                    </a:cubicBezTo>
                    <a:close/>
                  </a:path>
                </a:pathLst>
              </a:custGeom>
              <a:solidFill>
                <a:srgbClr val="4C4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5" name="Freeform 73">
                <a:extLst>
                  <a:ext uri="{FF2B5EF4-FFF2-40B4-BE49-F238E27FC236}">
                    <a16:creationId xmlns:a16="http://schemas.microsoft.com/office/drawing/2014/main" id="{6AF5FE88-8491-1481-F1F2-4C82B3E0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960"/>
                <a:ext cx="125" cy="107"/>
              </a:xfrm>
              <a:custGeom>
                <a:avLst/>
                <a:gdLst>
                  <a:gd name="T0" fmla="*/ 53 w 83"/>
                  <a:gd name="T1" fmla="*/ 58 h 71"/>
                  <a:gd name="T2" fmla="*/ 44 w 83"/>
                  <a:gd name="T3" fmla="*/ 52 h 71"/>
                  <a:gd name="T4" fmla="*/ 33 w 83"/>
                  <a:gd name="T5" fmla="*/ 45 h 71"/>
                  <a:gd name="T6" fmla="*/ 5 w 83"/>
                  <a:gd name="T7" fmla="*/ 17 h 71"/>
                  <a:gd name="T8" fmla="*/ 4 w 83"/>
                  <a:gd name="T9" fmla="*/ 5 h 71"/>
                  <a:gd name="T10" fmla="*/ 17 w 83"/>
                  <a:gd name="T11" fmla="*/ 6 h 71"/>
                  <a:gd name="T12" fmla="*/ 48 w 83"/>
                  <a:gd name="T13" fmla="*/ 33 h 71"/>
                  <a:gd name="T14" fmla="*/ 77 w 83"/>
                  <a:gd name="T15" fmla="*/ 35 h 71"/>
                  <a:gd name="T16" fmla="*/ 83 w 83"/>
                  <a:gd name="T17" fmla="*/ 48 h 71"/>
                  <a:gd name="T18" fmla="*/ 76 w 83"/>
                  <a:gd name="T19" fmla="*/ 55 h 71"/>
                  <a:gd name="T20" fmla="*/ 53 w 83"/>
                  <a:gd name="T21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71">
                    <a:moveTo>
                      <a:pt x="53" y="58"/>
                    </a:moveTo>
                    <a:cubicBezTo>
                      <a:pt x="51" y="54"/>
                      <a:pt x="49" y="52"/>
                      <a:pt x="44" y="52"/>
                    </a:cubicBezTo>
                    <a:cubicBezTo>
                      <a:pt x="40" y="51"/>
                      <a:pt x="37" y="48"/>
                      <a:pt x="33" y="45"/>
                    </a:cubicBezTo>
                    <a:cubicBezTo>
                      <a:pt x="23" y="36"/>
                      <a:pt x="13" y="27"/>
                      <a:pt x="5" y="17"/>
                    </a:cubicBezTo>
                    <a:cubicBezTo>
                      <a:pt x="2" y="13"/>
                      <a:pt x="0" y="9"/>
                      <a:pt x="4" y="5"/>
                    </a:cubicBezTo>
                    <a:cubicBezTo>
                      <a:pt x="8" y="0"/>
                      <a:pt x="13" y="3"/>
                      <a:pt x="17" y="6"/>
                    </a:cubicBezTo>
                    <a:cubicBezTo>
                      <a:pt x="28" y="14"/>
                      <a:pt x="38" y="24"/>
                      <a:pt x="48" y="33"/>
                    </a:cubicBezTo>
                    <a:cubicBezTo>
                      <a:pt x="58" y="43"/>
                      <a:pt x="66" y="44"/>
                      <a:pt x="77" y="35"/>
                    </a:cubicBezTo>
                    <a:cubicBezTo>
                      <a:pt x="81" y="39"/>
                      <a:pt x="81" y="44"/>
                      <a:pt x="83" y="48"/>
                    </a:cubicBezTo>
                    <a:cubicBezTo>
                      <a:pt x="80" y="50"/>
                      <a:pt x="77" y="52"/>
                      <a:pt x="76" y="55"/>
                    </a:cubicBezTo>
                    <a:cubicBezTo>
                      <a:pt x="70" y="71"/>
                      <a:pt x="62" y="67"/>
                      <a:pt x="53" y="58"/>
                    </a:cubicBezTo>
                    <a:close/>
                  </a:path>
                </a:pathLst>
              </a:custGeom>
              <a:solidFill>
                <a:srgbClr val="50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4" name="Freeform 74">
                <a:extLst>
                  <a:ext uri="{FF2B5EF4-FFF2-40B4-BE49-F238E27FC236}">
                    <a16:creationId xmlns:a16="http://schemas.microsoft.com/office/drawing/2014/main" id="{BFFE5F52-1905-67E5-135B-CB47867C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83"/>
                <a:ext cx="96" cy="31"/>
              </a:xfrm>
              <a:custGeom>
                <a:avLst/>
                <a:gdLst>
                  <a:gd name="T0" fmla="*/ 17 w 64"/>
                  <a:gd name="T1" fmla="*/ 0 h 21"/>
                  <a:gd name="T2" fmla="*/ 64 w 64"/>
                  <a:gd name="T3" fmla="*/ 21 h 21"/>
                  <a:gd name="T4" fmla="*/ 0 w 64"/>
                  <a:gd name="T5" fmla="*/ 21 h 21"/>
                  <a:gd name="T6" fmla="*/ 17 w 64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21">
                    <a:moveTo>
                      <a:pt x="17" y="0"/>
                    </a:moveTo>
                    <a:cubicBezTo>
                      <a:pt x="34" y="3"/>
                      <a:pt x="49" y="11"/>
                      <a:pt x="64" y="21"/>
                    </a:cubicBezTo>
                    <a:cubicBezTo>
                      <a:pt x="43" y="21"/>
                      <a:pt x="21" y="21"/>
                      <a:pt x="0" y="21"/>
                    </a:cubicBezTo>
                    <a:cubicBezTo>
                      <a:pt x="3" y="12"/>
                      <a:pt x="11" y="7"/>
                      <a:pt x="17" y="0"/>
                    </a:cubicBezTo>
                    <a:close/>
                  </a:path>
                </a:pathLst>
              </a:custGeom>
              <a:solidFill>
                <a:srgbClr val="E88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5" name="Freeform 75">
                <a:extLst>
                  <a:ext uri="{FF2B5EF4-FFF2-40B4-BE49-F238E27FC236}">
                    <a16:creationId xmlns:a16="http://schemas.microsoft.com/office/drawing/2014/main" id="{1F30AE65-5177-E49B-07C7-5C89EAC46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349"/>
                <a:ext cx="41" cy="34"/>
              </a:xfrm>
              <a:custGeom>
                <a:avLst/>
                <a:gdLst>
                  <a:gd name="T0" fmla="*/ 4 w 27"/>
                  <a:gd name="T1" fmla="*/ 1 h 22"/>
                  <a:gd name="T2" fmla="*/ 6 w 27"/>
                  <a:gd name="T3" fmla="*/ 0 h 22"/>
                  <a:gd name="T4" fmla="*/ 27 w 27"/>
                  <a:gd name="T5" fmla="*/ 22 h 22"/>
                  <a:gd name="T6" fmla="*/ 0 w 27"/>
                  <a:gd name="T7" fmla="*/ 13 h 22"/>
                  <a:gd name="T8" fmla="*/ 4 w 27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4" y="1"/>
                    </a:moveTo>
                    <a:cubicBezTo>
                      <a:pt x="5" y="1"/>
                      <a:pt x="6" y="0"/>
                      <a:pt x="6" y="0"/>
                    </a:cubicBezTo>
                    <a:cubicBezTo>
                      <a:pt x="12" y="6"/>
                      <a:pt x="18" y="12"/>
                      <a:pt x="27" y="22"/>
                    </a:cubicBezTo>
                    <a:cubicBezTo>
                      <a:pt x="15" y="19"/>
                      <a:pt x="7" y="17"/>
                      <a:pt x="0" y="13"/>
                    </a:cubicBezTo>
                    <a:cubicBezTo>
                      <a:pt x="1" y="9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D28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6" name="Freeform 76">
                <a:extLst>
                  <a:ext uri="{FF2B5EF4-FFF2-40B4-BE49-F238E27FC236}">
                    <a16:creationId xmlns:a16="http://schemas.microsoft.com/office/drawing/2014/main" id="{0E4605ED-83D9-82D4-9722-DAAFFF315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515"/>
                <a:ext cx="32" cy="17"/>
              </a:xfrm>
              <a:custGeom>
                <a:avLst/>
                <a:gdLst>
                  <a:gd name="T0" fmla="*/ 0 w 21"/>
                  <a:gd name="T1" fmla="*/ 5 h 11"/>
                  <a:gd name="T2" fmla="*/ 21 w 21"/>
                  <a:gd name="T3" fmla="*/ 2 h 11"/>
                  <a:gd name="T4" fmla="*/ 2 w 21"/>
                  <a:gd name="T5" fmla="*/ 9 h 11"/>
                  <a:gd name="T6" fmla="*/ 0 w 2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6" y="1"/>
                      <a:pt x="13" y="0"/>
                      <a:pt x="21" y="2"/>
                    </a:cubicBezTo>
                    <a:cubicBezTo>
                      <a:pt x="17" y="11"/>
                      <a:pt x="9" y="8"/>
                      <a:pt x="2" y="9"/>
                    </a:cubicBezTo>
                    <a:cubicBezTo>
                      <a:pt x="1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B069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7" name="Freeform 77">
                <a:extLst>
                  <a:ext uri="{FF2B5EF4-FFF2-40B4-BE49-F238E27FC236}">
                    <a16:creationId xmlns:a16="http://schemas.microsoft.com/office/drawing/2014/main" id="{76A83B82-62D6-223A-8400-B9C44D00C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2141"/>
                <a:ext cx="245" cy="633"/>
              </a:xfrm>
              <a:custGeom>
                <a:avLst/>
                <a:gdLst>
                  <a:gd name="T0" fmla="*/ 154 w 163"/>
                  <a:gd name="T1" fmla="*/ 92 h 419"/>
                  <a:gd name="T2" fmla="*/ 149 w 163"/>
                  <a:gd name="T3" fmla="*/ 333 h 419"/>
                  <a:gd name="T4" fmla="*/ 149 w 163"/>
                  <a:gd name="T5" fmla="*/ 365 h 419"/>
                  <a:gd name="T6" fmla="*/ 139 w 163"/>
                  <a:gd name="T7" fmla="*/ 361 h 419"/>
                  <a:gd name="T8" fmla="*/ 88 w 163"/>
                  <a:gd name="T9" fmla="*/ 281 h 419"/>
                  <a:gd name="T10" fmla="*/ 91 w 163"/>
                  <a:gd name="T11" fmla="*/ 242 h 419"/>
                  <a:gd name="T12" fmla="*/ 87 w 163"/>
                  <a:gd name="T13" fmla="*/ 160 h 419"/>
                  <a:gd name="T14" fmla="*/ 85 w 163"/>
                  <a:gd name="T15" fmla="*/ 135 h 419"/>
                  <a:gd name="T16" fmla="*/ 70 w 163"/>
                  <a:gd name="T17" fmla="*/ 219 h 419"/>
                  <a:gd name="T18" fmla="*/ 81 w 163"/>
                  <a:gd name="T19" fmla="*/ 269 h 419"/>
                  <a:gd name="T20" fmla="*/ 88 w 163"/>
                  <a:gd name="T21" fmla="*/ 281 h 419"/>
                  <a:gd name="T22" fmla="*/ 137 w 163"/>
                  <a:gd name="T23" fmla="*/ 360 h 419"/>
                  <a:gd name="T24" fmla="*/ 140 w 163"/>
                  <a:gd name="T25" fmla="*/ 365 h 419"/>
                  <a:gd name="T26" fmla="*/ 119 w 163"/>
                  <a:gd name="T27" fmla="*/ 417 h 419"/>
                  <a:gd name="T28" fmla="*/ 104 w 163"/>
                  <a:gd name="T29" fmla="*/ 411 h 419"/>
                  <a:gd name="T30" fmla="*/ 85 w 163"/>
                  <a:gd name="T31" fmla="*/ 387 h 419"/>
                  <a:gd name="T32" fmla="*/ 93 w 163"/>
                  <a:gd name="T33" fmla="*/ 410 h 419"/>
                  <a:gd name="T34" fmla="*/ 85 w 163"/>
                  <a:gd name="T35" fmla="*/ 410 h 419"/>
                  <a:gd name="T36" fmla="*/ 62 w 163"/>
                  <a:gd name="T37" fmla="*/ 385 h 419"/>
                  <a:gd name="T38" fmla="*/ 50 w 163"/>
                  <a:gd name="T39" fmla="*/ 340 h 419"/>
                  <a:gd name="T40" fmla="*/ 3 w 163"/>
                  <a:gd name="T41" fmla="*/ 260 h 419"/>
                  <a:gd name="T42" fmla="*/ 8 w 163"/>
                  <a:gd name="T43" fmla="*/ 180 h 419"/>
                  <a:gd name="T44" fmla="*/ 17 w 163"/>
                  <a:gd name="T45" fmla="*/ 114 h 419"/>
                  <a:gd name="T46" fmla="*/ 27 w 163"/>
                  <a:gd name="T47" fmla="*/ 65 h 419"/>
                  <a:gd name="T48" fmla="*/ 117 w 163"/>
                  <a:gd name="T49" fmla="*/ 5 h 419"/>
                  <a:gd name="T50" fmla="*/ 153 w 163"/>
                  <a:gd name="T51" fmla="*/ 33 h 419"/>
                  <a:gd name="T52" fmla="*/ 160 w 163"/>
                  <a:gd name="T53" fmla="*/ 52 h 419"/>
                  <a:gd name="T54" fmla="*/ 154 w 163"/>
                  <a:gd name="T55" fmla="*/ 92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419">
                    <a:moveTo>
                      <a:pt x="154" y="92"/>
                    </a:moveTo>
                    <a:cubicBezTo>
                      <a:pt x="147" y="172"/>
                      <a:pt x="145" y="253"/>
                      <a:pt x="149" y="333"/>
                    </a:cubicBezTo>
                    <a:cubicBezTo>
                      <a:pt x="150" y="344"/>
                      <a:pt x="149" y="354"/>
                      <a:pt x="149" y="365"/>
                    </a:cubicBezTo>
                    <a:cubicBezTo>
                      <a:pt x="145" y="366"/>
                      <a:pt x="141" y="364"/>
                      <a:pt x="139" y="361"/>
                    </a:cubicBezTo>
                    <a:cubicBezTo>
                      <a:pt x="122" y="334"/>
                      <a:pt x="101" y="311"/>
                      <a:pt x="88" y="281"/>
                    </a:cubicBezTo>
                    <a:cubicBezTo>
                      <a:pt x="86" y="268"/>
                      <a:pt x="91" y="255"/>
                      <a:pt x="91" y="242"/>
                    </a:cubicBezTo>
                    <a:cubicBezTo>
                      <a:pt x="92" y="214"/>
                      <a:pt x="93" y="187"/>
                      <a:pt x="87" y="160"/>
                    </a:cubicBezTo>
                    <a:cubicBezTo>
                      <a:pt x="84" y="152"/>
                      <a:pt x="84" y="144"/>
                      <a:pt x="85" y="135"/>
                    </a:cubicBezTo>
                    <a:cubicBezTo>
                      <a:pt x="82" y="164"/>
                      <a:pt x="76" y="191"/>
                      <a:pt x="70" y="219"/>
                    </a:cubicBezTo>
                    <a:cubicBezTo>
                      <a:pt x="66" y="238"/>
                      <a:pt x="67" y="254"/>
                      <a:pt x="81" y="269"/>
                    </a:cubicBezTo>
                    <a:cubicBezTo>
                      <a:pt x="84" y="272"/>
                      <a:pt x="87" y="276"/>
                      <a:pt x="88" y="281"/>
                    </a:cubicBezTo>
                    <a:cubicBezTo>
                      <a:pt x="98" y="311"/>
                      <a:pt x="121" y="333"/>
                      <a:pt x="137" y="360"/>
                    </a:cubicBezTo>
                    <a:cubicBezTo>
                      <a:pt x="138" y="361"/>
                      <a:pt x="139" y="363"/>
                      <a:pt x="140" y="365"/>
                    </a:cubicBezTo>
                    <a:cubicBezTo>
                      <a:pt x="157" y="390"/>
                      <a:pt x="149" y="409"/>
                      <a:pt x="119" y="417"/>
                    </a:cubicBezTo>
                    <a:cubicBezTo>
                      <a:pt x="112" y="419"/>
                      <a:pt x="108" y="416"/>
                      <a:pt x="104" y="411"/>
                    </a:cubicBezTo>
                    <a:cubicBezTo>
                      <a:pt x="97" y="403"/>
                      <a:pt x="92" y="393"/>
                      <a:pt x="85" y="387"/>
                    </a:cubicBezTo>
                    <a:cubicBezTo>
                      <a:pt x="88" y="394"/>
                      <a:pt x="99" y="399"/>
                      <a:pt x="93" y="410"/>
                    </a:cubicBezTo>
                    <a:cubicBezTo>
                      <a:pt x="90" y="410"/>
                      <a:pt x="88" y="410"/>
                      <a:pt x="85" y="410"/>
                    </a:cubicBezTo>
                    <a:cubicBezTo>
                      <a:pt x="66" y="408"/>
                      <a:pt x="58" y="402"/>
                      <a:pt x="62" y="385"/>
                    </a:cubicBezTo>
                    <a:cubicBezTo>
                      <a:pt x="65" y="367"/>
                      <a:pt x="59" y="354"/>
                      <a:pt x="50" y="340"/>
                    </a:cubicBezTo>
                    <a:cubicBezTo>
                      <a:pt x="33" y="315"/>
                      <a:pt x="16" y="289"/>
                      <a:pt x="3" y="260"/>
                    </a:cubicBezTo>
                    <a:cubicBezTo>
                      <a:pt x="0" y="233"/>
                      <a:pt x="6" y="207"/>
                      <a:pt x="8" y="180"/>
                    </a:cubicBezTo>
                    <a:cubicBezTo>
                      <a:pt x="11" y="158"/>
                      <a:pt x="13" y="136"/>
                      <a:pt x="17" y="114"/>
                    </a:cubicBezTo>
                    <a:cubicBezTo>
                      <a:pt x="21" y="98"/>
                      <a:pt x="23" y="81"/>
                      <a:pt x="27" y="65"/>
                    </a:cubicBezTo>
                    <a:cubicBezTo>
                      <a:pt x="38" y="23"/>
                      <a:pt x="73" y="0"/>
                      <a:pt x="117" y="5"/>
                    </a:cubicBezTo>
                    <a:cubicBezTo>
                      <a:pt x="130" y="13"/>
                      <a:pt x="139" y="25"/>
                      <a:pt x="153" y="33"/>
                    </a:cubicBezTo>
                    <a:cubicBezTo>
                      <a:pt x="159" y="37"/>
                      <a:pt x="163" y="45"/>
                      <a:pt x="160" y="52"/>
                    </a:cubicBezTo>
                    <a:cubicBezTo>
                      <a:pt x="154" y="65"/>
                      <a:pt x="157" y="79"/>
                      <a:pt x="154" y="92"/>
                    </a:cubicBezTo>
                    <a:close/>
                  </a:path>
                </a:pathLst>
              </a:custGeom>
              <a:solidFill>
                <a:srgbClr val="9B4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8" name="Freeform 78">
                <a:extLst>
                  <a:ext uri="{FF2B5EF4-FFF2-40B4-BE49-F238E27FC236}">
                    <a16:creationId xmlns:a16="http://schemas.microsoft.com/office/drawing/2014/main" id="{8D3F2871-2CD6-0A22-618A-BBA24A58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084"/>
                <a:ext cx="199" cy="196"/>
              </a:xfrm>
              <a:custGeom>
                <a:avLst/>
                <a:gdLst>
                  <a:gd name="T0" fmla="*/ 37 w 132"/>
                  <a:gd name="T1" fmla="*/ 130 h 130"/>
                  <a:gd name="T2" fmla="*/ 5 w 132"/>
                  <a:gd name="T3" fmla="*/ 53 h 130"/>
                  <a:gd name="T4" fmla="*/ 0 w 132"/>
                  <a:gd name="T5" fmla="*/ 45 h 130"/>
                  <a:gd name="T6" fmla="*/ 20 w 132"/>
                  <a:gd name="T7" fmla="*/ 31 h 130"/>
                  <a:gd name="T8" fmla="*/ 49 w 132"/>
                  <a:gd name="T9" fmla="*/ 13 h 130"/>
                  <a:gd name="T10" fmla="*/ 94 w 132"/>
                  <a:gd name="T11" fmla="*/ 2 h 130"/>
                  <a:gd name="T12" fmla="*/ 110 w 132"/>
                  <a:gd name="T13" fmla="*/ 9 h 130"/>
                  <a:gd name="T14" fmla="*/ 131 w 132"/>
                  <a:gd name="T15" fmla="*/ 34 h 130"/>
                  <a:gd name="T16" fmla="*/ 123 w 132"/>
                  <a:gd name="T17" fmla="*/ 53 h 130"/>
                  <a:gd name="T18" fmla="*/ 109 w 132"/>
                  <a:gd name="T19" fmla="*/ 98 h 130"/>
                  <a:gd name="T20" fmla="*/ 52 w 132"/>
                  <a:gd name="T21" fmla="*/ 102 h 130"/>
                  <a:gd name="T22" fmla="*/ 40 w 132"/>
                  <a:gd name="T23" fmla="*/ 113 h 130"/>
                  <a:gd name="T24" fmla="*/ 37 w 132"/>
                  <a:gd name="T2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2" h="130">
                    <a:moveTo>
                      <a:pt x="37" y="130"/>
                    </a:moveTo>
                    <a:cubicBezTo>
                      <a:pt x="42" y="98"/>
                      <a:pt x="38" y="70"/>
                      <a:pt x="5" y="53"/>
                    </a:cubicBezTo>
                    <a:cubicBezTo>
                      <a:pt x="3" y="52"/>
                      <a:pt x="2" y="48"/>
                      <a:pt x="0" y="45"/>
                    </a:cubicBezTo>
                    <a:cubicBezTo>
                      <a:pt x="3" y="35"/>
                      <a:pt x="15" y="38"/>
                      <a:pt x="20" y="31"/>
                    </a:cubicBezTo>
                    <a:cubicBezTo>
                      <a:pt x="27" y="20"/>
                      <a:pt x="38" y="16"/>
                      <a:pt x="49" y="13"/>
                    </a:cubicBezTo>
                    <a:cubicBezTo>
                      <a:pt x="64" y="9"/>
                      <a:pt x="79" y="6"/>
                      <a:pt x="94" y="2"/>
                    </a:cubicBezTo>
                    <a:cubicBezTo>
                      <a:pt x="101" y="0"/>
                      <a:pt x="107" y="1"/>
                      <a:pt x="110" y="9"/>
                    </a:cubicBezTo>
                    <a:cubicBezTo>
                      <a:pt x="112" y="21"/>
                      <a:pt x="119" y="29"/>
                      <a:pt x="131" y="34"/>
                    </a:cubicBezTo>
                    <a:cubicBezTo>
                      <a:pt x="132" y="42"/>
                      <a:pt x="128" y="49"/>
                      <a:pt x="123" y="53"/>
                    </a:cubicBezTo>
                    <a:cubicBezTo>
                      <a:pt x="106" y="65"/>
                      <a:pt x="103" y="80"/>
                      <a:pt x="109" y="98"/>
                    </a:cubicBezTo>
                    <a:cubicBezTo>
                      <a:pt x="90" y="99"/>
                      <a:pt x="71" y="104"/>
                      <a:pt x="52" y="102"/>
                    </a:cubicBezTo>
                    <a:cubicBezTo>
                      <a:pt x="44" y="101"/>
                      <a:pt x="40" y="105"/>
                      <a:pt x="40" y="113"/>
                    </a:cubicBezTo>
                    <a:cubicBezTo>
                      <a:pt x="40" y="119"/>
                      <a:pt x="42" y="125"/>
                      <a:pt x="37" y="130"/>
                    </a:cubicBezTo>
                    <a:close/>
                  </a:path>
                </a:pathLst>
              </a:custGeom>
              <a:solidFill>
                <a:srgbClr val="F7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89" name="Freeform 79">
                <a:extLst>
                  <a:ext uri="{FF2B5EF4-FFF2-40B4-BE49-F238E27FC236}">
                    <a16:creationId xmlns:a16="http://schemas.microsoft.com/office/drawing/2014/main" id="{0B116E73-8A8A-9423-6DE3-8615C28C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39"/>
                <a:ext cx="210" cy="238"/>
              </a:xfrm>
              <a:custGeom>
                <a:avLst/>
                <a:gdLst>
                  <a:gd name="T0" fmla="*/ 49 w 139"/>
                  <a:gd name="T1" fmla="*/ 0 h 158"/>
                  <a:gd name="T2" fmla="*/ 118 w 139"/>
                  <a:gd name="T3" fmla="*/ 42 h 158"/>
                  <a:gd name="T4" fmla="*/ 133 w 139"/>
                  <a:gd name="T5" fmla="*/ 62 h 158"/>
                  <a:gd name="T6" fmla="*/ 107 w 139"/>
                  <a:gd name="T7" fmla="*/ 66 h 158"/>
                  <a:gd name="T8" fmla="*/ 97 w 139"/>
                  <a:gd name="T9" fmla="*/ 63 h 158"/>
                  <a:gd name="T10" fmla="*/ 125 w 139"/>
                  <a:gd name="T11" fmla="*/ 109 h 158"/>
                  <a:gd name="T12" fmla="*/ 109 w 139"/>
                  <a:gd name="T13" fmla="*/ 153 h 158"/>
                  <a:gd name="T14" fmla="*/ 73 w 139"/>
                  <a:gd name="T15" fmla="*/ 146 h 158"/>
                  <a:gd name="T16" fmla="*/ 0 w 139"/>
                  <a:gd name="T17" fmla="*/ 32 h 158"/>
                  <a:gd name="T18" fmla="*/ 9 w 139"/>
                  <a:gd name="T19" fmla="*/ 28 h 158"/>
                  <a:gd name="T20" fmla="*/ 68 w 139"/>
                  <a:gd name="T21" fmla="*/ 126 h 158"/>
                  <a:gd name="T22" fmla="*/ 58 w 139"/>
                  <a:gd name="T23" fmla="*/ 112 h 158"/>
                  <a:gd name="T24" fmla="*/ 57 w 139"/>
                  <a:gd name="T25" fmla="*/ 100 h 158"/>
                  <a:gd name="T26" fmla="*/ 69 w 139"/>
                  <a:gd name="T27" fmla="*/ 104 h 158"/>
                  <a:gd name="T28" fmla="*/ 92 w 139"/>
                  <a:gd name="T29" fmla="*/ 133 h 158"/>
                  <a:gd name="T30" fmla="*/ 68 w 139"/>
                  <a:gd name="T31" fmla="*/ 99 h 158"/>
                  <a:gd name="T32" fmla="*/ 68 w 139"/>
                  <a:gd name="T33" fmla="*/ 89 h 158"/>
                  <a:gd name="T34" fmla="*/ 78 w 139"/>
                  <a:gd name="T35" fmla="*/ 91 h 158"/>
                  <a:gd name="T36" fmla="*/ 106 w 139"/>
                  <a:gd name="T37" fmla="*/ 128 h 158"/>
                  <a:gd name="T38" fmla="*/ 85 w 139"/>
                  <a:gd name="T39" fmla="*/ 90 h 158"/>
                  <a:gd name="T40" fmla="*/ 86 w 139"/>
                  <a:gd name="T41" fmla="*/ 79 h 158"/>
                  <a:gd name="T42" fmla="*/ 97 w 139"/>
                  <a:gd name="T43" fmla="*/ 83 h 158"/>
                  <a:gd name="T44" fmla="*/ 114 w 139"/>
                  <a:gd name="T45" fmla="*/ 110 h 158"/>
                  <a:gd name="T46" fmla="*/ 89 w 139"/>
                  <a:gd name="T47" fmla="*/ 73 h 158"/>
                  <a:gd name="T48" fmla="*/ 84 w 139"/>
                  <a:gd name="T49" fmla="*/ 53 h 158"/>
                  <a:gd name="T50" fmla="*/ 104 w 139"/>
                  <a:gd name="T51" fmla="*/ 52 h 158"/>
                  <a:gd name="T52" fmla="*/ 115 w 139"/>
                  <a:gd name="T53" fmla="*/ 54 h 158"/>
                  <a:gd name="T54" fmla="*/ 43 w 139"/>
                  <a:gd name="T55" fmla="*/ 6 h 158"/>
                  <a:gd name="T56" fmla="*/ 49 w 139"/>
                  <a:gd name="T5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9" h="158">
                    <a:moveTo>
                      <a:pt x="49" y="0"/>
                    </a:moveTo>
                    <a:cubicBezTo>
                      <a:pt x="72" y="14"/>
                      <a:pt x="95" y="27"/>
                      <a:pt x="118" y="42"/>
                    </a:cubicBezTo>
                    <a:cubicBezTo>
                      <a:pt x="125" y="47"/>
                      <a:pt x="139" y="50"/>
                      <a:pt x="133" y="62"/>
                    </a:cubicBezTo>
                    <a:cubicBezTo>
                      <a:pt x="129" y="72"/>
                      <a:pt x="117" y="70"/>
                      <a:pt x="107" y="66"/>
                    </a:cubicBezTo>
                    <a:cubicBezTo>
                      <a:pt x="105" y="65"/>
                      <a:pt x="102" y="64"/>
                      <a:pt x="97" y="63"/>
                    </a:cubicBezTo>
                    <a:cubicBezTo>
                      <a:pt x="106" y="80"/>
                      <a:pt x="119" y="93"/>
                      <a:pt x="125" y="109"/>
                    </a:cubicBezTo>
                    <a:cubicBezTo>
                      <a:pt x="132" y="128"/>
                      <a:pt x="126" y="148"/>
                      <a:pt x="109" y="153"/>
                    </a:cubicBezTo>
                    <a:cubicBezTo>
                      <a:pt x="97" y="158"/>
                      <a:pt x="82" y="156"/>
                      <a:pt x="73" y="146"/>
                    </a:cubicBezTo>
                    <a:cubicBezTo>
                      <a:pt x="45" y="111"/>
                      <a:pt x="8" y="80"/>
                      <a:pt x="0" y="32"/>
                    </a:cubicBezTo>
                    <a:cubicBezTo>
                      <a:pt x="2" y="28"/>
                      <a:pt x="5" y="26"/>
                      <a:pt x="9" y="28"/>
                    </a:cubicBezTo>
                    <a:cubicBezTo>
                      <a:pt x="19" y="68"/>
                      <a:pt x="49" y="97"/>
                      <a:pt x="68" y="126"/>
                    </a:cubicBezTo>
                    <a:cubicBezTo>
                      <a:pt x="65" y="124"/>
                      <a:pt x="62" y="118"/>
                      <a:pt x="58" y="112"/>
                    </a:cubicBezTo>
                    <a:cubicBezTo>
                      <a:pt x="55" y="108"/>
                      <a:pt x="52" y="103"/>
                      <a:pt x="57" y="100"/>
                    </a:cubicBezTo>
                    <a:cubicBezTo>
                      <a:pt x="62" y="97"/>
                      <a:pt x="66" y="100"/>
                      <a:pt x="69" y="104"/>
                    </a:cubicBezTo>
                    <a:cubicBezTo>
                      <a:pt x="78" y="113"/>
                      <a:pt x="84" y="124"/>
                      <a:pt x="92" y="133"/>
                    </a:cubicBezTo>
                    <a:cubicBezTo>
                      <a:pt x="84" y="122"/>
                      <a:pt x="75" y="111"/>
                      <a:pt x="68" y="99"/>
                    </a:cubicBezTo>
                    <a:cubicBezTo>
                      <a:pt x="66" y="96"/>
                      <a:pt x="65" y="92"/>
                      <a:pt x="68" y="89"/>
                    </a:cubicBezTo>
                    <a:cubicBezTo>
                      <a:pt x="71" y="86"/>
                      <a:pt x="75" y="88"/>
                      <a:pt x="78" y="91"/>
                    </a:cubicBezTo>
                    <a:cubicBezTo>
                      <a:pt x="90" y="101"/>
                      <a:pt x="98" y="115"/>
                      <a:pt x="106" y="128"/>
                    </a:cubicBezTo>
                    <a:cubicBezTo>
                      <a:pt x="100" y="115"/>
                      <a:pt x="90" y="104"/>
                      <a:pt x="85" y="90"/>
                    </a:cubicBezTo>
                    <a:cubicBezTo>
                      <a:pt x="83" y="87"/>
                      <a:pt x="82" y="82"/>
                      <a:pt x="86" y="79"/>
                    </a:cubicBezTo>
                    <a:cubicBezTo>
                      <a:pt x="91" y="77"/>
                      <a:pt x="94" y="80"/>
                      <a:pt x="97" y="83"/>
                    </a:cubicBezTo>
                    <a:cubicBezTo>
                      <a:pt x="103" y="90"/>
                      <a:pt x="107" y="100"/>
                      <a:pt x="114" y="110"/>
                    </a:cubicBezTo>
                    <a:cubicBezTo>
                      <a:pt x="105" y="96"/>
                      <a:pt x="98" y="84"/>
                      <a:pt x="89" y="73"/>
                    </a:cubicBezTo>
                    <a:cubicBezTo>
                      <a:pt x="84" y="68"/>
                      <a:pt x="79" y="61"/>
                      <a:pt x="84" y="53"/>
                    </a:cubicBezTo>
                    <a:cubicBezTo>
                      <a:pt x="89" y="46"/>
                      <a:pt x="97" y="50"/>
                      <a:pt x="104" y="52"/>
                    </a:cubicBezTo>
                    <a:cubicBezTo>
                      <a:pt x="107" y="53"/>
                      <a:pt x="110" y="55"/>
                      <a:pt x="115" y="54"/>
                    </a:cubicBezTo>
                    <a:cubicBezTo>
                      <a:pt x="91" y="37"/>
                      <a:pt x="63" y="28"/>
                      <a:pt x="43" y="6"/>
                    </a:cubicBezTo>
                    <a:cubicBezTo>
                      <a:pt x="44" y="2"/>
                      <a:pt x="46" y="1"/>
                      <a:pt x="49" y="0"/>
                    </a:cubicBezTo>
                    <a:close/>
                  </a:path>
                </a:pathLst>
              </a:custGeom>
              <a:solidFill>
                <a:srgbClr val="755D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0" name="Freeform 80">
                <a:extLst>
                  <a:ext uri="{FF2B5EF4-FFF2-40B4-BE49-F238E27FC236}">
                    <a16:creationId xmlns:a16="http://schemas.microsoft.com/office/drawing/2014/main" id="{5ED7454E-E93A-6EF2-B59D-111C12655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571"/>
                <a:ext cx="136" cy="216"/>
              </a:xfrm>
              <a:custGeom>
                <a:avLst/>
                <a:gdLst>
                  <a:gd name="T0" fmla="*/ 47 w 90"/>
                  <a:gd name="T1" fmla="*/ 139 h 143"/>
                  <a:gd name="T2" fmla="*/ 39 w 90"/>
                  <a:gd name="T3" fmla="*/ 143 h 143"/>
                  <a:gd name="T4" fmla="*/ 19 w 90"/>
                  <a:gd name="T5" fmla="*/ 125 h 143"/>
                  <a:gd name="T6" fmla="*/ 0 w 90"/>
                  <a:gd name="T7" fmla="*/ 83 h 143"/>
                  <a:gd name="T8" fmla="*/ 29 w 90"/>
                  <a:gd name="T9" fmla="*/ 118 h 143"/>
                  <a:gd name="T10" fmla="*/ 60 w 90"/>
                  <a:gd name="T11" fmla="*/ 118 h 143"/>
                  <a:gd name="T12" fmla="*/ 68 w 90"/>
                  <a:gd name="T13" fmla="*/ 91 h 143"/>
                  <a:gd name="T14" fmla="*/ 20 w 90"/>
                  <a:gd name="T15" fmla="*/ 20 h 143"/>
                  <a:gd name="T16" fmla="*/ 15 w 90"/>
                  <a:gd name="T17" fmla="*/ 0 h 143"/>
                  <a:gd name="T18" fmla="*/ 16 w 90"/>
                  <a:gd name="T19" fmla="*/ 0 h 143"/>
                  <a:gd name="T20" fmla="*/ 61 w 90"/>
                  <a:gd name="T21" fmla="*/ 62 h 143"/>
                  <a:gd name="T22" fmla="*/ 75 w 90"/>
                  <a:gd name="T23" fmla="*/ 80 h 143"/>
                  <a:gd name="T24" fmla="*/ 88 w 90"/>
                  <a:gd name="T25" fmla="*/ 111 h 143"/>
                  <a:gd name="T26" fmla="*/ 82 w 90"/>
                  <a:gd name="T27" fmla="*/ 116 h 143"/>
                  <a:gd name="T28" fmla="*/ 47 w 90"/>
                  <a:gd name="T29" fmla="*/ 1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143">
                    <a:moveTo>
                      <a:pt x="47" y="139"/>
                    </a:moveTo>
                    <a:cubicBezTo>
                      <a:pt x="44" y="140"/>
                      <a:pt x="42" y="142"/>
                      <a:pt x="39" y="143"/>
                    </a:cubicBezTo>
                    <a:cubicBezTo>
                      <a:pt x="30" y="140"/>
                      <a:pt x="28" y="128"/>
                      <a:pt x="19" y="125"/>
                    </a:cubicBezTo>
                    <a:cubicBezTo>
                      <a:pt x="18" y="111"/>
                      <a:pt x="0" y="105"/>
                      <a:pt x="0" y="83"/>
                    </a:cubicBezTo>
                    <a:cubicBezTo>
                      <a:pt x="14" y="95"/>
                      <a:pt x="23" y="106"/>
                      <a:pt x="29" y="118"/>
                    </a:cubicBezTo>
                    <a:cubicBezTo>
                      <a:pt x="40" y="140"/>
                      <a:pt x="50" y="123"/>
                      <a:pt x="60" y="118"/>
                    </a:cubicBezTo>
                    <a:cubicBezTo>
                      <a:pt x="70" y="112"/>
                      <a:pt x="81" y="107"/>
                      <a:pt x="68" y="91"/>
                    </a:cubicBezTo>
                    <a:cubicBezTo>
                      <a:pt x="51" y="69"/>
                      <a:pt x="36" y="44"/>
                      <a:pt x="20" y="20"/>
                    </a:cubicBezTo>
                    <a:cubicBezTo>
                      <a:pt x="16" y="15"/>
                      <a:pt x="7" y="9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5" y="17"/>
                      <a:pt x="45" y="42"/>
                      <a:pt x="61" y="62"/>
                    </a:cubicBezTo>
                    <a:cubicBezTo>
                      <a:pt x="65" y="68"/>
                      <a:pt x="68" y="76"/>
                      <a:pt x="75" y="80"/>
                    </a:cubicBezTo>
                    <a:cubicBezTo>
                      <a:pt x="76" y="92"/>
                      <a:pt x="90" y="98"/>
                      <a:pt x="88" y="111"/>
                    </a:cubicBezTo>
                    <a:cubicBezTo>
                      <a:pt x="86" y="112"/>
                      <a:pt x="84" y="114"/>
                      <a:pt x="82" y="116"/>
                    </a:cubicBezTo>
                    <a:cubicBezTo>
                      <a:pt x="73" y="127"/>
                      <a:pt x="62" y="137"/>
                      <a:pt x="47" y="139"/>
                    </a:cubicBezTo>
                    <a:close/>
                  </a:path>
                </a:pathLst>
              </a:custGeom>
              <a:solidFill>
                <a:srgbClr val="57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1" name="Freeform 81">
                <a:extLst>
                  <a:ext uri="{FF2B5EF4-FFF2-40B4-BE49-F238E27FC236}">
                    <a16:creationId xmlns:a16="http://schemas.microsoft.com/office/drawing/2014/main" id="{268BC7F6-F769-6555-52F2-3F4B1666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084"/>
                <a:ext cx="257" cy="496"/>
              </a:xfrm>
              <a:custGeom>
                <a:avLst/>
                <a:gdLst>
                  <a:gd name="T0" fmla="*/ 16 w 171"/>
                  <a:gd name="T1" fmla="*/ 73 h 329"/>
                  <a:gd name="T2" fmla="*/ 32 w 171"/>
                  <a:gd name="T3" fmla="*/ 67 h 329"/>
                  <a:gd name="T4" fmla="*/ 3 w 171"/>
                  <a:gd name="T5" fmla="*/ 29 h 329"/>
                  <a:gd name="T6" fmla="*/ 37 w 171"/>
                  <a:gd name="T7" fmla="*/ 60 h 329"/>
                  <a:gd name="T8" fmla="*/ 39 w 171"/>
                  <a:gd name="T9" fmla="*/ 74 h 329"/>
                  <a:gd name="T10" fmla="*/ 70 w 171"/>
                  <a:gd name="T11" fmla="*/ 36 h 329"/>
                  <a:gd name="T12" fmla="*/ 62 w 171"/>
                  <a:gd name="T13" fmla="*/ 25 h 329"/>
                  <a:gd name="T14" fmla="*/ 44 w 171"/>
                  <a:gd name="T15" fmla="*/ 11 h 329"/>
                  <a:gd name="T16" fmla="*/ 69 w 171"/>
                  <a:gd name="T17" fmla="*/ 12 h 329"/>
                  <a:gd name="T18" fmla="*/ 89 w 171"/>
                  <a:gd name="T19" fmla="*/ 62 h 329"/>
                  <a:gd name="T20" fmla="*/ 90 w 171"/>
                  <a:gd name="T21" fmla="*/ 140 h 329"/>
                  <a:gd name="T22" fmla="*/ 171 w 171"/>
                  <a:gd name="T23" fmla="*/ 305 h 329"/>
                  <a:gd name="T24" fmla="*/ 126 w 171"/>
                  <a:gd name="T25" fmla="*/ 329 h 329"/>
                  <a:gd name="T26" fmla="*/ 116 w 171"/>
                  <a:gd name="T27" fmla="*/ 316 h 329"/>
                  <a:gd name="T28" fmla="*/ 35 w 171"/>
                  <a:gd name="T29" fmla="*/ 104 h 329"/>
                  <a:gd name="T30" fmla="*/ 30 w 171"/>
                  <a:gd name="T31" fmla="*/ 103 h 329"/>
                  <a:gd name="T32" fmla="*/ 16 w 171"/>
                  <a:gd name="T33" fmla="*/ 73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329">
                    <a:moveTo>
                      <a:pt x="16" y="73"/>
                    </a:moveTo>
                    <a:cubicBezTo>
                      <a:pt x="22" y="74"/>
                      <a:pt x="28" y="74"/>
                      <a:pt x="32" y="67"/>
                    </a:cubicBezTo>
                    <a:cubicBezTo>
                      <a:pt x="10" y="64"/>
                      <a:pt x="0" y="51"/>
                      <a:pt x="3" y="29"/>
                    </a:cubicBezTo>
                    <a:cubicBezTo>
                      <a:pt x="14" y="42"/>
                      <a:pt x="18" y="59"/>
                      <a:pt x="37" y="60"/>
                    </a:cubicBezTo>
                    <a:cubicBezTo>
                      <a:pt x="43" y="61"/>
                      <a:pt x="32" y="69"/>
                      <a:pt x="39" y="74"/>
                    </a:cubicBezTo>
                    <a:cubicBezTo>
                      <a:pt x="50" y="62"/>
                      <a:pt x="57" y="47"/>
                      <a:pt x="70" y="36"/>
                    </a:cubicBezTo>
                    <a:cubicBezTo>
                      <a:pt x="77" y="30"/>
                      <a:pt x="66" y="28"/>
                      <a:pt x="62" y="25"/>
                    </a:cubicBezTo>
                    <a:cubicBezTo>
                      <a:pt x="55" y="20"/>
                      <a:pt x="40" y="21"/>
                      <a:pt x="44" y="11"/>
                    </a:cubicBezTo>
                    <a:cubicBezTo>
                      <a:pt x="49" y="0"/>
                      <a:pt x="61" y="9"/>
                      <a:pt x="69" y="12"/>
                    </a:cubicBezTo>
                    <a:cubicBezTo>
                      <a:pt x="93" y="20"/>
                      <a:pt x="103" y="41"/>
                      <a:pt x="89" y="62"/>
                    </a:cubicBezTo>
                    <a:cubicBezTo>
                      <a:pt x="69" y="90"/>
                      <a:pt x="75" y="113"/>
                      <a:pt x="90" y="140"/>
                    </a:cubicBezTo>
                    <a:cubicBezTo>
                      <a:pt x="118" y="194"/>
                      <a:pt x="144" y="250"/>
                      <a:pt x="171" y="305"/>
                    </a:cubicBezTo>
                    <a:cubicBezTo>
                      <a:pt x="157" y="315"/>
                      <a:pt x="142" y="322"/>
                      <a:pt x="126" y="329"/>
                    </a:cubicBezTo>
                    <a:cubicBezTo>
                      <a:pt x="118" y="328"/>
                      <a:pt x="118" y="321"/>
                      <a:pt x="116" y="316"/>
                    </a:cubicBezTo>
                    <a:cubicBezTo>
                      <a:pt x="89" y="245"/>
                      <a:pt x="60" y="176"/>
                      <a:pt x="35" y="104"/>
                    </a:cubicBezTo>
                    <a:cubicBezTo>
                      <a:pt x="34" y="100"/>
                      <a:pt x="32" y="104"/>
                      <a:pt x="30" y="103"/>
                    </a:cubicBezTo>
                    <a:cubicBezTo>
                      <a:pt x="22" y="95"/>
                      <a:pt x="11" y="88"/>
                      <a:pt x="16" y="73"/>
                    </a:cubicBezTo>
                    <a:close/>
                  </a:path>
                </a:pathLst>
              </a:custGeom>
              <a:solidFill>
                <a:srgbClr val="F7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2" name="Freeform 82">
                <a:extLst>
                  <a:ext uri="{FF2B5EF4-FFF2-40B4-BE49-F238E27FC236}">
                    <a16:creationId xmlns:a16="http://schemas.microsoft.com/office/drawing/2014/main" id="{C59AAC88-75DB-17F3-A918-95A8D033F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225"/>
                <a:ext cx="150" cy="357"/>
              </a:xfrm>
              <a:custGeom>
                <a:avLst/>
                <a:gdLst>
                  <a:gd name="T0" fmla="*/ 93 w 99"/>
                  <a:gd name="T1" fmla="*/ 236 h 236"/>
                  <a:gd name="T2" fmla="*/ 77 w 99"/>
                  <a:gd name="T3" fmla="*/ 200 h 236"/>
                  <a:gd name="T4" fmla="*/ 49 w 99"/>
                  <a:gd name="T5" fmla="*/ 137 h 236"/>
                  <a:gd name="T6" fmla="*/ 5 w 99"/>
                  <a:gd name="T7" fmla="*/ 25 h 236"/>
                  <a:gd name="T8" fmla="*/ 4 w 99"/>
                  <a:gd name="T9" fmla="*/ 7 h 236"/>
                  <a:gd name="T10" fmla="*/ 13 w 99"/>
                  <a:gd name="T11" fmla="*/ 14 h 236"/>
                  <a:gd name="T12" fmla="*/ 73 w 99"/>
                  <a:gd name="T13" fmla="*/ 166 h 236"/>
                  <a:gd name="T14" fmla="*/ 99 w 99"/>
                  <a:gd name="T15" fmla="*/ 235 h 236"/>
                  <a:gd name="T16" fmla="*/ 93 w 99"/>
                  <a:gd name="T1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36">
                    <a:moveTo>
                      <a:pt x="93" y="236"/>
                    </a:moveTo>
                    <a:cubicBezTo>
                      <a:pt x="88" y="224"/>
                      <a:pt x="83" y="212"/>
                      <a:pt x="77" y="200"/>
                    </a:cubicBezTo>
                    <a:cubicBezTo>
                      <a:pt x="62" y="182"/>
                      <a:pt x="60" y="157"/>
                      <a:pt x="49" y="137"/>
                    </a:cubicBezTo>
                    <a:cubicBezTo>
                      <a:pt x="34" y="100"/>
                      <a:pt x="20" y="62"/>
                      <a:pt x="5" y="25"/>
                    </a:cubicBezTo>
                    <a:cubicBezTo>
                      <a:pt x="3" y="19"/>
                      <a:pt x="0" y="13"/>
                      <a:pt x="4" y="7"/>
                    </a:cubicBezTo>
                    <a:cubicBezTo>
                      <a:pt x="13" y="0"/>
                      <a:pt x="12" y="11"/>
                      <a:pt x="13" y="14"/>
                    </a:cubicBezTo>
                    <a:cubicBezTo>
                      <a:pt x="33" y="65"/>
                      <a:pt x="53" y="115"/>
                      <a:pt x="73" y="166"/>
                    </a:cubicBezTo>
                    <a:cubicBezTo>
                      <a:pt x="82" y="189"/>
                      <a:pt x="90" y="212"/>
                      <a:pt x="99" y="235"/>
                    </a:cubicBezTo>
                    <a:cubicBezTo>
                      <a:pt x="97" y="235"/>
                      <a:pt x="95" y="236"/>
                      <a:pt x="93" y="236"/>
                    </a:cubicBezTo>
                    <a:close/>
                  </a:path>
                </a:pathLst>
              </a:custGeom>
              <a:solidFill>
                <a:srgbClr val="7C6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3" name="Freeform 83">
                <a:extLst>
                  <a:ext uri="{FF2B5EF4-FFF2-40B4-BE49-F238E27FC236}">
                    <a16:creationId xmlns:a16="http://schemas.microsoft.com/office/drawing/2014/main" id="{2A5C14F9-95B1-9504-EB96-2E5B4CE64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697"/>
                <a:ext cx="21" cy="18"/>
              </a:xfrm>
              <a:custGeom>
                <a:avLst/>
                <a:gdLst>
                  <a:gd name="T0" fmla="*/ 7 w 14"/>
                  <a:gd name="T1" fmla="*/ 12 h 12"/>
                  <a:gd name="T2" fmla="*/ 0 w 14"/>
                  <a:gd name="T3" fmla="*/ 6 h 12"/>
                  <a:gd name="T4" fmla="*/ 6 w 14"/>
                  <a:gd name="T5" fmla="*/ 0 h 12"/>
                  <a:gd name="T6" fmla="*/ 13 w 14"/>
                  <a:gd name="T7" fmla="*/ 7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10" y="1"/>
                      <a:pt x="14" y="2"/>
                      <a:pt x="13" y="7"/>
                    </a:cubicBezTo>
                    <a:cubicBezTo>
                      <a:pt x="13" y="11"/>
                      <a:pt x="10" y="12"/>
                      <a:pt x="7" y="12"/>
                    </a:cubicBezTo>
                    <a:close/>
                  </a:path>
                </a:pathLst>
              </a:custGeom>
              <a:solidFill>
                <a:srgbClr val="ED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4" name="Freeform 84">
                <a:extLst>
                  <a:ext uri="{FF2B5EF4-FFF2-40B4-BE49-F238E27FC236}">
                    <a16:creationId xmlns:a16="http://schemas.microsoft.com/office/drawing/2014/main" id="{8027CB55-B97F-89DB-3622-763D183B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748"/>
                <a:ext cx="479" cy="23"/>
              </a:xfrm>
              <a:custGeom>
                <a:avLst/>
                <a:gdLst>
                  <a:gd name="T0" fmla="*/ 2 w 318"/>
                  <a:gd name="T1" fmla="*/ 15 h 15"/>
                  <a:gd name="T2" fmla="*/ 18 w 318"/>
                  <a:gd name="T3" fmla="*/ 6 h 15"/>
                  <a:gd name="T4" fmla="*/ 273 w 318"/>
                  <a:gd name="T5" fmla="*/ 6 h 15"/>
                  <a:gd name="T6" fmla="*/ 308 w 318"/>
                  <a:gd name="T7" fmla="*/ 6 h 15"/>
                  <a:gd name="T8" fmla="*/ 313 w 318"/>
                  <a:gd name="T9" fmla="*/ 14 h 15"/>
                  <a:gd name="T10" fmla="*/ 2 w 3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8" h="15">
                    <a:moveTo>
                      <a:pt x="2" y="15"/>
                    </a:moveTo>
                    <a:cubicBezTo>
                      <a:pt x="0" y="0"/>
                      <a:pt x="12" y="6"/>
                      <a:pt x="18" y="6"/>
                    </a:cubicBezTo>
                    <a:cubicBezTo>
                      <a:pt x="103" y="6"/>
                      <a:pt x="188" y="6"/>
                      <a:pt x="273" y="6"/>
                    </a:cubicBezTo>
                    <a:cubicBezTo>
                      <a:pt x="285" y="6"/>
                      <a:pt x="297" y="6"/>
                      <a:pt x="308" y="6"/>
                    </a:cubicBezTo>
                    <a:cubicBezTo>
                      <a:pt x="314" y="6"/>
                      <a:pt x="318" y="8"/>
                      <a:pt x="313" y="14"/>
                    </a:cubicBezTo>
                    <a:cubicBezTo>
                      <a:pt x="209" y="14"/>
                      <a:pt x="105" y="15"/>
                      <a:pt x="2" y="15"/>
                    </a:cubicBezTo>
                    <a:close/>
                  </a:path>
                </a:pathLst>
              </a:custGeom>
              <a:solidFill>
                <a:srgbClr val="798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5" name="Freeform 85">
                <a:extLst>
                  <a:ext uri="{FF2B5EF4-FFF2-40B4-BE49-F238E27FC236}">
                    <a16:creationId xmlns:a16="http://schemas.microsoft.com/office/drawing/2014/main" id="{F3F82CF1-31B0-B0A3-B84B-10DA223E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837"/>
                <a:ext cx="14" cy="210"/>
              </a:xfrm>
              <a:custGeom>
                <a:avLst/>
                <a:gdLst>
                  <a:gd name="T0" fmla="*/ 7 w 9"/>
                  <a:gd name="T1" fmla="*/ 0 h 139"/>
                  <a:gd name="T2" fmla="*/ 6 w 9"/>
                  <a:gd name="T3" fmla="*/ 139 h 139"/>
                  <a:gd name="T4" fmla="*/ 0 w 9"/>
                  <a:gd name="T5" fmla="*/ 139 h 139"/>
                  <a:gd name="T6" fmla="*/ 0 w 9"/>
                  <a:gd name="T7" fmla="*/ 0 h 139"/>
                  <a:gd name="T8" fmla="*/ 7 w 9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9">
                    <a:moveTo>
                      <a:pt x="7" y="0"/>
                    </a:moveTo>
                    <a:cubicBezTo>
                      <a:pt x="9" y="46"/>
                      <a:pt x="8" y="93"/>
                      <a:pt x="6" y="139"/>
                    </a:cubicBezTo>
                    <a:cubicBezTo>
                      <a:pt x="4" y="139"/>
                      <a:pt x="2" y="139"/>
                      <a:pt x="0" y="139"/>
                    </a:cubicBezTo>
                    <a:cubicBezTo>
                      <a:pt x="0" y="93"/>
                      <a:pt x="0" y="46"/>
                      <a:pt x="0" y="0"/>
                    </a:cubicBezTo>
                    <a:cubicBezTo>
                      <a:pt x="3" y="0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3F3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6" name="Freeform 86">
                <a:extLst>
                  <a:ext uri="{FF2B5EF4-FFF2-40B4-BE49-F238E27FC236}">
                    <a16:creationId xmlns:a16="http://schemas.microsoft.com/office/drawing/2014/main" id="{61C59374-18D8-3C3B-7DCD-06F3EA070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840"/>
                <a:ext cx="71" cy="29"/>
              </a:xfrm>
              <a:custGeom>
                <a:avLst/>
                <a:gdLst>
                  <a:gd name="T0" fmla="*/ 0 w 47"/>
                  <a:gd name="T1" fmla="*/ 19 h 19"/>
                  <a:gd name="T2" fmla="*/ 47 w 47"/>
                  <a:gd name="T3" fmla="*/ 0 h 19"/>
                  <a:gd name="T4" fmla="*/ 0 w 4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19">
                    <a:moveTo>
                      <a:pt x="0" y="19"/>
                    </a:moveTo>
                    <a:cubicBezTo>
                      <a:pt x="13" y="6"/>
                      <a:pt x="30" y="2"/>
                      <a:pt x="47" y="0"/>
                    </a:cubicBezTo>
                    <a:cubicBezTo>
                      <a:pt x="35" y="13"/>
                      <a:pt x="17" y="16"/>
                      <a:pt x="0" y="19"/>
                    </a:cubicBezTo>
                    <a:close/>
                  </a:path>
                </a:pathLst>
              </a:custGeom>
              <a:solidFill>
                <a:srgbClr val="705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7" name="Freeform 87">
                <a:extLst>
                  <a:ext uri="{FF2B5EF4-FFF2-40B4-BE49-F238E27FC236}">
                    <a16:creationId xmlns:a16="http://schemas.microsoft.com/office/drawing/2014/main" id="{7462A85C-9A66-E23B-61DE-96AAECB74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1464"/>
                <a:ext cx="746" cy="677"/>
              </a:xfrm>
              <a:custGeom>
                <a:avLst/>
                <a:gdLst>
                  <a:gd name="T0" fmla="*/ 356 w 495"/>
                  <a:gd name="T1" fmla="*/ 420 h 448"/>
                  <a:gd name="T2" fmla="*/ 346 w 495"/>
                  <a:gd name="T3" fmla="*/ 415 h 448"/>
                  <a:gd name="T4" fmla="*/ 297 w 495"/>
                  <a:gd name="T5" fmla="*/ 428 h 448"/>
                  <a:gd name="T6" fmla="*/ 272 w 495"/>
                  <a:gd name="T7" fmla="*/ 448 h 448"/>
                  <a:gd name="T8" fmla="*/ 249 w 495"/>
                  <a:gd name="T9" fmla="*/ 438 h 448"/>
                  <a:gd name="T10" fmla="*/ 159 w 495"/>
                  <a:gd name="T11" fmla="*/ 425 h 448"/>
                  <a:gd name="T12" fmla="*/ 93 w 495"/>
                  <a:gd name="T13" fmla="*/ 388 h 448"/>
                  <a:gd name="T14" fmla="*/ 77 w 495"/>
                  <a:gd name="T15" fmla="*/ 380 h 448"/>
                  <a:gd name="T16" fmla="*/ 44 w 495"/>
                  <a:gd name="T17" fmla="*/ 344 h 448"/>
                  <a:gd name="T18" fmla="*/ 2 w 495"/>
                  <a:gd name="T19" fmla="*/ 271 h 448"/>
                  <a:gd name="T20" fmla="*/ 8 w 495"/>
                  <a:gd name="T21" fmla="*/ 256 h 448"/>
                  <a:gd name="T22" fmla="*/ 59 w 495"/>
                  <a:gd name="T23" fmla="*/ 112 h 448"/>
                  <a:gd name="T24" fmla="*/ 72 w 495"/>
                  <a:gd name="T25" fmla="*/ 44 h 448"/>
                  <a:gd name="T26" fmla="*/ 201 w 495"/>
                  <a:gd name="T27" fmla="*/ 31 h 448"/>
                  <a:gd name="T28" fmla="*/ 330 w 495"/>
                  <a:gd name="T29" fmla="*/ 33 h 448"/>
                  <a:gd name="T30" fmla="*/ 387 w 495"/>
                  <a:gd name="T31" fmla="*/ 7 h 448"/>
                  <a:gd name="T32" fmla="*/ 408 w 495"/>
                  <a:gd name="T33" fmla="*/ 6 h 448"/>
                  <a:gd name="T34" fmla="*/ 421 w 495"/>
                  <a:gd name="T35" fmla="*/ 15 h 448"/>
                  <a:gd name="T36" fmla="*/ 491 w 495"/>
                  <a:gd name="T37" fmla="*/ 41 h 448"/>
                  <a:gd name="T38" fmla="*/ 485 w 495"/>
                  <a:gd name="T39" fmla="*/ 86 h 448"/>
                  <a:gd name="T40" fmla="*/ 460 w 495"/>
                  <a:gd name="T41" fmla="*/ 188 h 448"/>
                  <a:gd name="T42" fmla="*/ 439 w 495"/>
                  <a:gd name="T43" fmla="*/ 200 h 448"/>
                  <a:gd name="T44" fmla="*/ 411 w 495"/>
                  <a:gd name="T45" fmla="*/ 218 h 448"/>
                  <a:gd name="T46" fmla="*/ 424 w 495"/>
                  <a:gd name="T47" fmla="*/ 256 h 448"/>
                  <a:gd name="T48" fmla="*/ 432 w 495"/>
                  <a:gd name="T49" fmla="*/ 284 h 448"/>
                  <a:gd name="T50" fmla="*/ 397 w 495"/>
                  <a:gd name="T51" fmla="*/ 393 h 448"/>
                  <a:gd name="T52" fmla="*/ 356 w 495"/>
                  <a:gd name="T53" fmla="*/ 42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5" h="448">
                    <a:moveTo>
                      <a:pt x="356" y="420"/>
                    </a:moveTo>
                    <a:cubicBezTo>
                      <a:pt x="353" y="419"/>
                      <a:pt x="352" y="414"/>
                      <a:pt x="346" y="415"/>
                    </a:cubicBezTo>
                    <a:cubicBezTo>
                      <a:pt x="330" y="420"/>
                      <a:pt x="314" y="425"/>
                      <a:pt x="297" y="428"/>
                    </a:cubicBezTo>
                    <a:cubicBezTo>
                      <a:pt x="286" y="431"/>
                      <a:pt x="276" y="436"/>
                      <a:pt x="272" y="448"/>
                    </a:cubicBezTo>
                    <a:cubicBezTo>
                      <a:pt x="266" y="440"/>
                      <a:pt x="258" y="437"/>
                      <a:pt x="249" y="438"/>
                    </a:cubicBezTo>
                    <a:cubicBezTo>
                      <a:pt x="218" y="440"/>
                      <a:pt x="188" y="433"/>
                      <a:pt x="159" y="425"/>
                    </a:cubicBezTo>
                    <a:cubicBezTo>
                      <a:pt x="135" y="417"/>
                      <a:pt x="110" y="409"/>
                      <a:pt x="93" y="388"/>
                    </a:cubicBezTo>
                    <a:cubicBezTo>
                      <a:pt x="88" y="383"/>
                      <a:pt x="86" y="376"/>
                      <a:pt x="77" y="380"/>
                    </a:cubicBezTo>
                    <a:cubicBezTo>
                      <a:pt x="69" y="365"/>
                      <a:pt x="54" y="357"/>
                      <a:pt x="44" y="344"/>
                    </a:cubicBezTo>
                    <a:cubicBezTo>
                      <a:pt x="20" y="326"/>
                      <a:pt x="11" y="299"/>
                      <a:pt x="2" y="271"/>
                    </a:cubicBezTo>
                    <a:cubicBezTo>
                      <a:pt x="0" y="265"/>
                      <a:pt x="2" y="260"/>
                      <a:pt x="8" y="256"/>
                    </a:cubicBezTo>
                    <a:cubicBezTo>
                      <a:pt x="24" y="208"/>
                      <a:pt x="47" y="162"/>
                      <a:pt x="59" y="112"/>
                    </a:cubicBezTo>
                    <a:cubicBezTo>
                      <a:pt x="64" y="90"/>
                      <a:pt x="70" y="68"/>
                      <a:pt x="72" y="44"/>
                    </a:cubicBezTo>
                    <a:cubicBezTo>
                      <a:pt x="114" y="26"/>
                      <a:pt x="157" y="26"/>
                      <a:pt x="201" y="31"/>
                    </a:cubicBezTo>
                    <a:cubicBezTo>
                      <a:pt x="244" y="35"/>
                      <a:pt x="287" y="42"/>
                      <a:pt x="330" y="33"/>
                    </a:cubicBezTo>
                    <a:cubicBezTo>
                      <a:pt x="351" y="28"/>
                      <a:pt x="371" y="20"/>
                      <a:pt x="387" y="7"/>
                    </a:cubicBezTo>
                    <a:cubicBezTo>
                      <a:pt x="395" y="0"/>
                      <a:pt x="401" y="0"/>
                      <a:pt x="408" y="6"/>
                    </a:cubicBezTo>
                    <a:cubicBezTo>
                      <a:pt x="412" y="9"/>
                      <a:pt x="418" y="11"/>
                      <a:pt x="421" y="15"/>
                    </a:cubicBezTo>
                    <a:cubicBezTo>
                      <a:pt x="440" y="36"/>
                      <a:pt x="463" y="45"/>
                      <a:pt x="491" y="41"/>
                    </a:cubicBezTo>
                    <a:cubicBezTo>
                      <a:pt x="495" y="57"/>
                      <a:pt x="488" y="71"/>
                      <a:pt x="485" y="86"/>
                    </a:cubicBezTo>
                    <a:cubicBezTo>
                      <a:pt x="478" y="120"/>
                      <a:pt x="471" y="155"/>
                      <a:pt x="460" y="188"/>
                    </a:cubicBezTo>
                    <a:cubicBezTo>
                      <a:pt x="456" y="197"/>
                      <a:pt x="448" y="199"/>
                      <a:pt x="439" y="200"/>
                    </a:cubicBezTo>
                    <a:cubicBezTo>
                      <a:pt x="426" y="201"/>
                      <a:pt x="415" y="204"/>
                      <a:pt x="411" y="218"/>
                    </a:cubicBezTo>
                    <a:cubicBezTo>
                      <a:pt x="407" y="233"/>
                      <a:pt x="409" y="247"/>
                      <a:pt x="424" y="256"/>
                    </a:cubicBezTo>
                    <a:cubicBezTo>
                      <a:pt x="435" y="263"/>
                      <a:pt x="437" y="273"/>
                      <a:pt x="432" y="284"/>
                    </a:cubicBezTo>
                    <a:cubicBezTo>
                      <a:pt x="423" y="321"/>
                      <a:pt x="410" y="357"/>
                      <a:pt x="397" y="393"/>
                    </a:cubicBezTo>
                    <a:cubicBezTo>
                      <a:pt x="385" y="405"/>
                      <a:pt x="367" y="407"/>
                      <a:pt x="356" y="420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8" name="Freeform 88">
                <a:extLst>
                  <a:ext uri="{FF2B5EF4-FFF2-40B4-BE49-F238E27FC236}">
                    <a16:creationId xmlns:a16="http://schemas.microsoft.com/office/drawing/2014/main" id="{51A631BC-4BB4-47A7-8F2C-737ED42D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748"/>
                <a:ext cx="89" cy="145"/>
              </a:xfrm>
              <a:custGeom>
                <a:avLst/>
                <a:gdLst>
                  <a:gd name="T0" fmla="*/ 31 w 59"/>
                  <a:gd name="T1" fmla="*/ 96 h 96"/>
                  <a:gd name="T2" fmla="*/ 18 w 59"/>
                  <a:gd name="T3" fmla="*/ 71 h 96"/>
                  <a:gd name="T4" fmla="*/ 5 w 59"/>
                  <a:gd name="T5" fmla="*/ 27 h 96"/>
                  <a:gd name="T6" fmla="*/ 37 w 59"/>
                  <a:gd name="T7" fmla="*/ 6 h 96"/>
                  <a:gd name="T8" fmla="*/ 59 w 59"/>
                  <a:gd name="T9" fmla="*/ 0 h 96"/>
                  <a:gd name="T10" fmla="*/ 31 w 59"/>
                  <a:gd name="T1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96">
                    <a:moveTo>
                      <a:pt x="31" y="96"/>
                    </a:moveTo>
                    <a:cubicBezTo>
                      <a:pt x="33" y="85"/>
                      <a:pt x="30" y="77"/>
                      <a:pt x="18" y="71"/>
                    </a:cubicBezTo>
                    <a:cubicBezTo>
                      <a:pt x="0" y="62"/>
                      <a:pt x="1" y="44"/>
                      <a:pt x="5" y="27"/>
                    </a:cubicBezTo>
                    <a:cubicBezTo>
                      <a:pt x="8" y="11"/>
                      <a:pt x="23" y="6"/>
                      <a:pt x="37" y="6"/>
                    </a:cubicBezTo>
                    <a:cubicBezTo>
                      <a:pt x="46" y="7"/>
                      <a:pt x="52" y="3"/>
                      <a:pt x="59" y="0"/>
                    </a:cubicBezTo>
                    <a:cubicBezTo>
                      <a:pt x="53" y="33"/>
                      <a:pt x="43" y="65"/>
                      <a:pt x="31" y="96"/>
                    </a:cubicBezTo>
                    <a:close/>
                  </a:path>
                </a:pathLst>
              </a:custGeom>
              <a:solidFill>
                <a:srgbClr val="F3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399" name="Freeform 89">
                <a:extLst>
                  <a:ext uri="{FF2B5EF4-FFF2-40B4-BE49-F238E27FC236}">
                    <a16:creationId xmlns:a16="http://schemas.microsoft.com/office/drawing/2014/main" id="{1E5C8997-C57A-0678-5969-52775F8C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845"/>
                <a:ext cx="20" cy="209"/>
              </a:xfrm>
              <a:custGeom>
                <a:avLst/>
                <a:gdLst>
                  <a:gd name="T0" fmla="*/ 13 w 13"/>
                  <a:gd name="T1" fmla="*/ 139 h 139"/>
                  <a:gd name="T2" fmla="*/ 1 w 13"/>
                  <a:gd name="T3" fmla="*/ 128 h 139"/>
                  <a:gd name="T4" fmla="*/ 1 w 13"/>
                  <a:gd name="T5" fmla="*/ 10 h 139"/>
                  <a:gd name="T6" fmla="*/ 7 w 13"/>
                  <a:gd name="T7" fmla="*/ 0 h 139"/>
                  <a:gd name="T8" fmla="*/ 13 w 13"/>
                  <a:gd name="T9" fmla="*/ 9 h 139"/>
                  <a:gd name="T10" fmla="*/ 13 w 13"/>
                  <a:gd name="T11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9">
                    <a:moveTo>
                      <a:pt x="13" y="139"/>
                    </a:moveTo>
                    <a:cubicBezTo>
                      <a:pt x="1" y="135"/>
                      <a:pt x="1" y="131"/>
                      <a:pt x="1" y="128"/>
                    </a:cubicBezTo>
                    <a:cubicBezTo>
                      <a:pt x="1" y="89"/>
                      <a:pt x="1" y="50"/>
                      <a:pt x="1" y="10"/>
                    </a:cubicBezTo>
                    <a:cubicBezTo>
                      <a:pt x="1" y="6"/>
                      <a:pt x="0" y="0"/>
                      <a:pt x="7" y="0"/>
                    </a:cubicBezTo>
                    <a:cubicBezTo>
                      <a:pt x="11" y="0"/>
                      <a:pt x="13" y="5"/>
                      <a:pt x="13" y="9"/>
                    </a:cubicBezTo>
                    <a:cubicBezTo>
                      <a:pt x="13" y="52"/>
                      <a:pt x="13" y="94"/>
                      <a:pt x="13" y="139"/>
                    </a:cubicBezTo>
                    <a:close/>
                  </a:path>
                </a:pathLst>
              </a:custGeom>
              <a:solidFill>
                <a:srgbClr val="4F3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0" name="Freeform 90">
                <a:extLst>
                  <a:ext uri="{FF2B5EF4-FFF2-40B4-BE49-F238E27FC236}">
                    <a16:creationId xmlns:a16="http://schemas.microsoft.com/office/drawing/2014/main" id="{58EE56FB-1F2B-2053-F7D8-588AC6BD1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846"/>
                <a:ext cx="72" cy="29"/>
              </a:xfrm>
              <a:custGeom>
                <a:avLst/>
                <a:gdLst>
                  <a:gd name="T0" fmla="*/ 0 w 48"/>
                  <a:gd name="T1" fmla="*/ 17 h 19"/>
                  <a:gd name="T2" fmla="*/ 48 w 48"/>
                  <a:gd name="T3" fmla="*/ 0 h 19"/>
                  <a:gd name="T4" fmla="*/ 0 w 48"/>
                  <a:gd name="T5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9">
                    <a:moveTo>
                      <a:pt x="0" y="17"/>
                    </a:moveTo>
                    <a:cubicBezTo>
                      <a:pt x="15" y="9"/>
                      <a:pt x="29" y="1"/>
                      <a:pt x="48" y="0"/>
                    </a:cubicBezTo>
                    <a:cubicBezTo>
                      <a:pt x="39" y="12"/>
                      <a:pt x="18" y="19"/>
                      <a:pt x="0" y="17"/>
                    </a:cubicBezTo>
                    <a:close/>
                  </a:path>
                </a:pathLst>
              </a:custGeom>
              <a:solidFill>
                <a:srgbClr val="5B3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1" name="Freeform 91">
                <a:extLst>
                  <a:ext uri="{FF2B5EF4-FFF2-40B4-BE49-F238E27FC236}">
                    <a16:creationId xmlns:a16="http://schemas.microsoft.com/office/drawing/2014/main" id="{EA8F646E-2240-34C8-7FA2-66D5CB229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044"/>
                <a:ext cx="663" cy="628"/>
              </a:xfrm>
              <a:custGeom>
                <a:avLst/>
                <a:gdLst>
                  <a:gd name="T0" fmla="*/ 15 w 440"/>
                  <a:gd name="T1" fmla="*/ 157 h 416"/>
                  <a:gd name="T2" fmla="*/ 27 w 440"/>
                  <a:gd name="T3" fmla="*/ 160 h 416"/>
                  <a:gd name="T4" fmla="*/ 82 w 440"/>
                  <a:gd name="T5" fmla="*/ 117 h 416"/>
                  <a:gd name="T6" fmla="*/ 93 w 440"/>
                  <a:gd name="T7" fmla="*/ 111 h 416"/>
                  <a:gd name="T8" fmla="*/ 90 w 440"/>
                  <a:gd name="T9" fmla="*/ 136 h 416"/>
                  <a:gd name="T10" fmla="*/ 123 w 440"/>
                  <a:gd name="T11" fmla="*/ 101 h 416"/>
                  <a:gd name="T12" fmla="*/ 107 w 440"/>
                  <a:gd name="T13" fmla="*/ 97 h 416"/>
                  <a:gd name="T14" fmla="*/ 189 w 440"/>
                  <a:gd name="T15" fmla="*/ 6 h 416"/>
                  <a:gd name="T16" fmla="*/ 205 w 440"/>
                  <a:gd name="T17" fmla="*/ 3 h 416"/>
                  <a:gd name="T18" fmla="*/ 348 w 440"/>
                  <a:gd name="T19" fmla="*/ 80 h 416"/>
                  <a:gd name="T20" fmla="*/ 330 w 440"/>
                  <a:gd name="T21" fmla="*/ 88 h 416"/>
                  <a:gd name="T22" fmla="*/ 364 w 440"/>
                  <a:gd name="T23" fmla="*/ 112 h 416"/>
                  <a:gd name="T24" fmla="*/ 348 w 440"/>
                  <a:gd name="T25" fmla="*/ 80 h 416"/>
                  <a:gd name="T26" fmla="*/ 440 w 440"/>
                  <a:gd name="T27" fmla="*/ 141 h 416"/>
                  <a:gd name="T28" fmla="*/ 396 w 440"/>
                  <a:gd name="T29" fmla="*/ 236 h 416"/>
                  <a:gd name="T30" fmla="*/ 380 w 440"/>
                  <a:gd name="T31" fmla="*/ 264 h 416"/>
                  <a:gd name="T32" fmla="*/ 305 w 440"/>
                  <a:gd name="T33" fmla="*/ 392 h 416"/>
                  <a:gd name="T34" fmla="*/ 284 w 440"/>
                  <a:gd name="T35" fmla="*/ 412 h 416"/>
                  <a:gd name="T36" fmla="*/ 172 w 440"/>
                  <a:gd name="T37" fmla="*/ 408 h 416"/>
                  <a:gd name="T38" fmla="*/ 219 w 440"/>
                  <a:gd name="T39" fmla="*/ 400 h 416"/>
                  <a:gd name="T40" fmla="*/ 56 w 440"/>
                  <a:gd name="T41" fmla="*/ 317 h 416"/>
                  <a:gd name="T42" fmla="*/ 32 w 440"/>
                  <a:gd name="T43" fmla="*/ 284 h 416"/>
                  <a:gd name="T44" fmla="*/ 8 w 440"/>
                  <a:gd name="T45" fmla="*/ 277 h 416"/>
                  <a:gd name="T46" fmla="*/ 16 w 440"/>
                  <a:gd name="T47" fmla="*/ 254 h 416"/>
                  <a:gd name="T48" fmla="*/ 5 w 440"/>
                  <a:gd name="T49" fmla="*/ 193 h 416"/>
                  <a:gd name="T50" fmla="*/ 0 w 440"/>
                  <a:gd name="T51" fmla="*/ 172 h 416"/>
                  <a:gd name="T52" fmla="*/ 15 w 440"/>
                  <a:gd name="T53" fmla="*/ 157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0" h="416">
                    <a:moveTo>
                      <a:pt x="15" y="157"/>
                    </a:moveTo>
                    <a:cubicBezTo>
                      <a:pt x="17" y="167"/>
                      <a:pt x="21" y="164"/>
                      <a:pt x="27" y="160"/>
                    </a:cubicBezTo>
                    <a:cubicBezTo>
                      <a:pt x="45" y="145"/>
                      <a:pt x="63" y="131"/>
                      <a:pt x="82" y="117"/>
                    </a:cubicBezTo>
                    <a:cubicBezTo>
                      <a:pt x="85" y="115"/>
                      <a:pt x="87" y="110"/>
                      <a:pt x="93" y="111"/>
                    </a:cubicBezTo>
                    <a:cubicBezTo>
                      <a:pt x="97" y="119"/>
                      <a:pt x="90" y="126"/>
                      <a:pt x="90" y="136"/>
                    </a:cubicBezTo>
                    <a:cubicBezTo>
                      <a:pt x="95" y="117"/>
                      <a:pt x="103" y="105"/>
                      <a:pt x="123" y="101"/>
                    </a:cubicBezTo>
                    <a:cubicBezTo>
                      <a:pt x="116" y="100"/>
                      <a:pt x="111" y="101"/>
                      <a:pt x="107" y="97"/>
                    </a:cubicBezTo>
                    <a:cubicBezTo>
                      <a:pt x="135" y="67"/>
                      <a:pt x="162" y="36"/>
                      <a:pt x="189" y="6"/>
                    </a:cubicBezTo>
                    <a:cubicBezTo>
                      <a:pt x="194" y="0"/>
                      <a:pt x="199" y="0"/>
                      <a:pt x="205" y="3"/>
                    </a:cubicBezTo>
                    <a:cubicBezTo>
                      <a:pt x="253" y="28"/>
                      <a:pt x="302" y="51"/>
                      <a:pt x="348" y="80"/>
                    </a:cubicBezTo>
                    <a:cubicBezTo>
                      <a:pt x="343" y="86"/>
                      <a:pt x="336" y="85"/>
                      <a:pt x="330" y="88"/>
                    </a:cubicBezTo>
                    <a:cubicBezTo>
                      <a:pt x="350" y="85"/>
                      <a:pt x="359" y="97"/>
                      <a:pt x="364" y="112"/>
                    </a:cubicBezTo>
                    <a:cubicBezTo>
                      <a:pt x="366" y="99"/>
                      <a:pt x="347" y="94"/>
                      <a:pt x="348" y="80"/>
                    </a:cubicBezTo>
                    <a:cubicBezTo>
                      <a:pt x="382" y="95"/>
                      <a:pt x="411" y="119"/>
                      <a:pt x="440" y="141"/>
                    </a:cubicBezTo>
                    <a:cubicBezTo>
                      <a:pt x="429" y="174"/>
                      <a:pt x="410" y="204"/>
                      <a:pt x="396" y="236"/>
                    </a:cubicBezTo>
                    <a:cubicBezTo>
                      <a:pt x="393" y="247"/>
                      <a:pt x="391" y="258"/>
                      <a:pt x="380" y="264"/>
                    </a:cubicBezTo>
                    <a:cubicBezTo>
                      <a:pt x="357" y="308"/>
                      <a:pt x="331" y="351"/>
                      <a:pt x="305" y="392"/>
                    </a:cubicBezTo>
                    <a:cubicBezTo>
                      <a:pt x="289" y="389"/>
                      <a:pt x="290" y="405"/>
                      <a:pt x="284" y="412"/>
                    </a:cubicBezTo>
                    <a:cubicBezTo>
                      <a:pt x="247" y="416"/>
                      <a:pt x="210" y="405"/>
                      <a:pt x="172" y="408"/>
                    </a:cubicBezTo>
                    <a:cubicBezTo>
                      <a:pt x="185" y="399"/>
                      <a:pt x="201" y="408"/>
                      <a:pt x="219" y="400"/>
                    </a:cubicBezTo>
                    <a:cubicBezTo>
                      <a:pt x="153" y="387"/>
                      <a:pt x="97" y="366"/>
                      <a:pt x="56" y="317"/>
                    </a:cubicBezTo>
                    <a:cubicBezTo>
                      <a:pt x="40" y="312"/>
                      <a:pt x="35" y="299"/>
                      <a:pt x="32" y="284"/>
                    </a:cubicBezTo>
                    <a:cubicBezTo>
                      <a:pt x="26" y="276"/>
                      <a:pt x="14" y="284"/>
                      <a:pt x="8" y="277"/>
                    </a:cubicBezTo>
                    <a:cubicBezTo>
                      <a:pt x="16" y="271"/>
                      <a:pt x="20" y="265"/>
                      <a:pt x="16" y="254"/>
                    </a:cubicBezTo>
                    <a:cubicBezTo>
                      <a:pt x="8" y="235"/>
                      <a:pt x="7" y="214"/>
                      <a:pt x="5" y="193"/>
                    </a:cubicBezTo>
                    <a:cubicBezTo>
                      <a:pt x="5" y="186"/>
                      <a:pt x="4" y="179"/>
                      <a:pt x="0" y="172"/>
                    </a:cubicBezTo>
                    <a:cubicBezTo>
                      <a:pt x="7" y="169"/>
                      <a:pt x="13" y="164"/>
                      <a:pt x="15" y="157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2" name="Freeform 92">
                <a:extLst>
                  <a:ext uri="{FF2B5EF4-FFF2-40B4-BE49-F238E27FC236}">
                    <a16:creationId xmlns:a16="http://schemas.microsoft.com/office/drawing/2014/main" id="{5FE08FFF-EC7C-3F39-6965-740961B45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111"/>
                <a:ext cx="169" cy="178"/>
              </a:xfrm>
              <a:custGeom>
                <a:avLst/>
                <a:gdLst>
                  <a:gd name="T0" fmla="*/ 56 w 112"/>
                  <a:gd name="T1" fmla="*/ 117 h 118"/>
                  <a:gd name="T2" fmla="*/ 28 w 112"/>
                  <a:gd name="T3" fmla="*/ 101 h 118"/>
                  <a:gd name="T4" fmla="*/ 11 w 112"/>
                  <a:gd name="T5" fmla="*/ 63 h 118"/>
                  <a:gd name="T6" fmla="*/ 59 w 112"/>
                  <a:gd name="T7" fmla="*/ 6 h 118"/>
                  <a:gd name="T8" fmla="*/ 64 w 112"/>
                  <a:gd name="T9" fmla="*/ 26 h 118"/>
                  <a:gd name="T10" fmla="*/ 44 w 112"/>
                  <a:gd name="T11" fmla="*/ 35 h 118"/>
                  <a:gd name="T12" fmla="*/ 61 w 112"/>
                  <a:gd name="T13" fmla="*/ 66 h 118"/>
                  <a:gd name="T14" fmla="*/ 97 w 112"/>
                  <a:gd name="T15" fmla="*/ 38 h 118"/>
                  <a:gd name="T16" fmla="*/ 110 w 112"/>
                  <a:gd name="T17" fmla="*/ 48 h 118"/>
                  <a:gd name="T18" fmla="*/ 90 w 112"/>
                  <a:gd name="T19" fmla="*/ 73 h 118"/>
                  <a:gd name="T20" fmla="*/ 89 w 112"/>
                  <a:gd name="T21" fmla="*/ 80 h 118"/>
                  <a:gd name="T22" fmla="*/ 64 w 112"/>
                  <a:gd name="T23" fmla="*/ 118 h 118"/>
                  <a:gd name="T24" fmla="*/ 56 w 112"/>
                  <a:gd name="T2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18">
                    <a:moveTo>
                      <a:pt x="56" y="117"/>
                    </a:moveTo>
                    <a:cubicBezTo>
                      <a:pt x="45" y="113"/>
                      <a:pt x="35" y="110"/>
                      <a:pt x="28" y="101"/>
                    </a:cubicBezTo>
                    <a:cubicBezTo>
                      <a:pt x="21" y="89"/>
                      <a:pt x="15" y="76"/>
                      <a:pt x="11" y="63"/>
                    </a:cubicBezTo>
                    <a:cubicBezTo>
                      <a:pt x="0" y="31"/>
                      <a:pt x="26" y="0"/>
                      <a:pt x="59" y="6"/>
                    </a:cubicBezTo>
                    <a:cubicBezTo>
                      <a:pt x="71" y="9"/>
                      <a:pt x="74" y="16"/>
                      <a:pt x="64" y="26"/>
                    </a:cubicBezTo>
                    <a:cubicBezTo>
                      <a:pt x="59" y="31"/>
                      <a:pt x="50" y="30"/>
                      <a:pt x="44" y="35"/>
                    </a:cubicBezTo>
                    <a:cubicBezTo>
                      <a:pt x="47" y="47"/>
                      <a:pt x="59" y="54"/>
                      <a:pt x="61" y="66"/>
                    </a:cubicBezTo>
                    <a:cubicBezTo>
                      <a:pt x="74" y="59"/>
                      <a:pt x="88" y="52"/>
                      <a:pt x="97" y="38"/>
                    </a:cubicBezTo>
                    <a:cubicBezTo>
                      <a:pt x="110" y="30"/>
                      <a:pt x="112" y="38"/>
                      <a:pt x="110" y="48"/>
                    </a:cubicBezTo>
                    <a:cubicBezTo>
                      <a:pt x="107" y="59"/>
                      <a:pt x="100" y="67"/>
                      <a:pt x="90" y="73"/>
                    </a:cubicBezTo>
                    <a:cubicBezTo>
                      <a:pt x="87" y="75"/>
                      <a:pt x="84" y="76"/>
                      <a:pt x="89" y="80"/>
                    </a:cubicBezTo>
                    <a:cubicBezTo>
                      <a:pt x="87" y="97"/>
                      <a:pt x="70" y="104"/>
                      <a:pt x="64" y="118"/>
                    </a:cubicBezTo>
                    <a:cubicBezTo>
                      <a:pt x="61" y="118"/>
                      <a:pt x="58" y="118"/>
                      <a:pt x="56" y="117"/>
                    </a:cubicBezTo>
                    <a:close/>
                  </a:path>
                </a:pathLst>
              </a:custGeom>
              <a:solidFill>
                <a:srgbClr val="F6C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3" name="Freeform 93">
                <a:extLst>
                  <a:ext uri="{FF2B5EF4-FFF2-40B4-BE49-F238E27FC236}">
                    <a16:creationId xmlns:a16="http://schemas.microsoft.com/office/drawing/2014/main" id="{28071454-74D7-63F9-CE2F-1A14536FC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284"/>
                <a:ext cx="119" cy="159"/>
              </a:xfrm>
              <a:custGeom>
                <a:avLst/>
                <a:gdLst>
                  <a:gd name="T0" fmla="*/ 40 w 79"/>
                  <a:gd name="T1" fmla="*/ 2 h 105"/>
                  <a:gd name="T2" fmla="*/ 49 w 79"/>
                  <a:gd name="T3" fmla="*/ 1 h 105"/>
                  <a:gd name="T4" fmla="*/ 60 w 79"/>
                  <a:gd name="T5" fmla="*/ 5 h 105"/>
                  <a:gd name="T6" fmla="*/ 56 w 79"/>
                  <a:gd name="T7" fmla="*/ 85 h 105"/>
                  <a:gd name="T8" fmla="*/ 48 w 79"/>
                  <a:gd name="T9" fmla="*/ 89 h 105"/>
                  <a:gd name="T10" fmla="*/ 0 w 79"/>
                  <a:gd name="T11" fmla="*/ 105 h 105"/>
                  <a:gd name="T12" fmla="*/ 25 w 79"/>
                  <a:gd name="T13" fmla="*/ 54 h 105"/>
                  <a:gd name="T14" fmla="*/ 32 w 79"/>
                  <a:gd name="T15" fmla="*/ 41 h 105"/>
                  <a:gd name="T16" fmla="*/ 44 w 79"/>
                  <a:gd name="T17" fmla="*/ 17 h 105"/>
                  <a:gd name="T18" fmla="*/ 40 w 79"/>
                  <a:gd name="T19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05">
                    <a:moveTo>
                      <a:pt x="40" y="2"/>
                    </a:moveTo>
                    <a:cubicBezTo>
                      <a:pt x="43" y="1"/>
                      <a:pt x="46" y="1"/>
                      <a:pt x="49" y="1"/>
                    </a:cubicBezTo>
                    <a:cubicBezTo>
                      <a:pt x="53" y="0"/>
                      <a:pt x="57" y="2"/>
                      <a:pt x="60" y="5"/>
                    </a:cubicBezTo>
                    <a:cubicBezTo>
                      <a:pt x="79" y="32"/>
                      <a:pt x="78" y="58"/>
                      <a:pt x="56" y="85"/>
                    </a:cubicBezTo>
                    <a:cubicBezTo>
                      <a:pt x="54" y="87"/>
                      <a:pt x="51" y="89"/>
                      <a:pt x="48" y="89"/>
                    </a:cubicBezTo>
                    <a:cubicBezTo>
                      <a:pt x="34" y="99"/>
                      <a:pt x="15" y="97"/>
                      <a:pt x="0" y="105"/>
                    </a:cubicBezTo>
                    <a:cubicBezTo>
                      <a:pt x="4" y="86"/>
                      <a:pt x="19" y="72"/>
                      <a:pt x="25" y="54"/>
                    </a:cubicBezTo>
                    <a:cubicBezTo>
                      <a:pt x="26" y="49"/>
                      <a:pt x="26" y="43"/>
                      <a:pt x="32" y="41"/>
                    </a:cubicBezTo>
                    <a:cubicBezTo>
                      <a:pt x="36" y="33"/>
                      <a:pt x="40" y="25"/>
                      <a:pt x="44" y="17"/>
                    </a:cubicBezTo>
                    <a:cubicBezTo>
                      <a:pt x="49" y="9"/>
                      <a:pt x="45" y="6"/>
                      <a:pt x="40" y="2"/>
                    </a:cubicBezTo>
                    <a:close/>
                  </a:path>
                </a:pathLst>
              </a:custGeom>
              <a:solidFill>
                <a:srgbClr val="F5B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4" name="Freeform 94">
                <a:extLst>
                  <a:ext uri="{FF2B5EF4-FFF2-40B4-BE49-F238E27FC236}">
                    <a16:creationId xmlns:a16="http://schemas.microsoft.com/office/drawing/2014/main" id="{D8CB0564-5F47-7BED-2EE2-FEDD05FF6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074"/>
                <a:ext cx="214" cy="189"/>
              </a:xfrm>
              <a:custGeom>
                <a:avLst/>
                <a:gdLst>
                  <a:gd name="T0" fmla="*/ 66 w 142"/>
                  <a:gd name="T1" fmla="*/ 49 h 125"/>
                  <a:gd name="T2" fmla="*/ 72 w 142"/>
                  <a:gd name="T3" fmla="*/ 39 h 125"/>
                  <a:gd name="T4" fmla="*/ 63 w 142"/>
                  <a:gd name="T5" fmla="*/ 34 h 125"/>
                  <a:gd name="T6" fmla="*/ 21 w 142"/>
                  <a:gd name="T7" fmla="*/ 90 h 125"/>
                  <a:gd name="T8" fmla="*/ 34 w 142"/>
                  <a:gd name="T9" fmla="*/ 125 h 125"/>
                  <a:gd name="T10" fmla="*/ 25 w 142"/>
                  <a:gd name="T11" fmla="*/ 121 h 125"/>
                  <a:gd name="T12" fmla="*/ 20 w 142"/>
                  <a:gd name="T13" fmla="*/ 104 h 125"/>
                  <a:gd name="T14" fmla="*/ 58 w 142"/>
                  <a:gd name="T15" fmla="*/ 27 h 125"/>
                  <a:gd name="T16" fmla="*/ 80 w 142"/>
                  <a:gd name="T17" fmla="*/ 23 h 125"/>
                  <a:gd name="T18" fmla="*/ 123 w 142"/>
                  <a:gd name="T19" fmla="*/ 6 h 125"/>
                  <a:gd name="T20" fmla="*/ 135 w 142"/>
                  <a:gd name="T21" fmla="*/ 3 h 125"/>
                  <a:gd name="T22" fmla="*/ 141 w 142"/>
                  <a:gd name="T23" fmla="*/ 16 h 125"/>
                  <a:gd name="T24" fmla="*/ 129 w 142"/>
                  <a:gd name="T25" fmla="*/ 34 h 125"/>
                  <a:gd name="T26" fmla="*/ 122 w 142"/>
                  <a:gd name="T27" fmla="*/ 59 h 125"/>
                  <a:gd name="T28" fmla="*/ 94 w 142"/>
                  <a:gd name="T29" fmla="*/ 104 h 125"/>
                  <a:gd name="T30" fmla="*/ 78 w 142"/>
                  <a:gd name="T31" fmla="*/ 96 h 125"/>
                  <a:gd name="T32" fmla="*/ 112 w 142"/>
                  <a:gd name="T33" fmla="*/ 73 h 125"/>
                  <a:gd name="T34" fmla="*/ 105 w 142"/>
                  <a:gd name="T35" fmla="*/ 64 h 125"/>
                  <a:gd name="T36" fmla="*/ 100 w 142"/>
                  <a:gd name="T37" fmla="*/ 60 h 125"/>
                  <a:gd name="T38" fmla="*/ 93 w 142"/>
                  <a:gd name="T39" fmla="*/ 50 h 125"/>
                  <a:gd name="T40" fmla="*/ 87 w 142"/>
                  <a:gd name="T41" fmla="*/ 46 h 125"/>
                  <a:gd name="T42" fmla="*/ 66 w 142"/>
                  <a:gd name="T43" fmla="*/ 53 h 125"/>
                  <a:gd name="T44" fmla="*/ 66 w 142"/>
                  <a:gd name="T45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2" h="125">
                    <a:moveTo>
                      <a:pt x="66" y="49"/>
                    </a:moveTo>
                    <a:cubicBezTo>
                      <a:pt x="69" y="46"/>
                      <a:pt x="74" y="44"/>
                      <a:pt x="72" y="39"/>
                    </a:cubicBezTo>
                    <a:cubicBezTo>
                      <a:pt x="71" y="35"/>
                      <a:pt x="67" y="34"/>
                      <a:pt x="63" y="34"/>
                    </a:cubicBezTo>
                    <a:cubicBezTo>
                      <a:pt x="30" y="31"/>
                      <a:pt x="9" y="59"/>
                      <a:pt x="21" y="90"/>
                    </a:cubicBezTo>
                    <a:cubicBezTo>
                      <a:pt x="25" y="101"/>
                      <a:pt x="34" y="111"/>
                      <a:pt x="34" y="125"/>
                    </a:cubicBezTo>
                    <a:cubicBezTo>
                      <a:pt x="31" y="123"/>
                      <a:pt x="28" y="122"/>
                      <a:pt x="25" y="121"/>
                    </a:cubicBezTo>
                    <a:cubicBezTo>
                      <a:pt x="26" y="115"/>
                      <a:pt x="23" y="110"/>
                      <a:pt x="20" y="104"/>
                    </a:cubicBezTo>
                    <a:cubicBezTo>
                      <a:pt x="0" y="61"/>
                      <a:pt x="11" y="38"/>
                      <a:pt x="58" y="27"/>
                    </a:cubicBezTo>
                    <a:cubicBezTo>
                      <a:pt x="64" y="22"/>
                      <a:pt x="72" y="23"/>
                      <a:pt x="80" y="23"/>
                    </a:cubicBezTo>
                    <a:cubicBezTo>
                      <a:pt x="97" y="24"/>
                      <a:pt x="113" y="24"/>
                      <a:pt x="123" y="6"/>
                    </a:cubicBezTo>
                    <a:cubicBezTo>
                      <a:pt x="126" y="2"/>
                      <a:pt x="131" y="0"/>
                      <a:pt x="135" y="3"/>
                    </a:cubicBezTo>
                    <a:cubicBezTo>
                      <a:pt x="141" y="5"/>
                      <a:pt x="142" y="10"/>
                      <a:pt x="141" y="16"/>
                    </a:cubicBezTo>
                    <a:cubicBezTo>
                      <a:pt x="140" y="24"/>
                      <a:pt x="135" y="29"/>
                      <a:pt x="129" y="34"/>
                    </a:cubicBezTo>
                    <a:cubicBezTo>
                      <a:pt x="119" y="41"/>
                      <a:pt x="117" y="49"/>
                      <a:pt x="122" y="59"/>
                    </a:cubicBezTo>
                    <a:cubicBezTo>
                      <a:pt x="126" y="82"/>
                      <a:pt x="113" y="95"/>
                      <a:pt x="94" y="104"/>
                    </a:cubicBezTo>
                    <a:cubicBezTo>
                      <a:pt x="88" y="103"/>
                      <a:pt x="82" y="104"/>
                      <a:pt x="78" y="96"/>
                    </a:cubicBezTo>
                    <a:cubicBezTo>
                      <a:pt x="97" y="99"/>
                      <a:pt x="105" y="86"/>
                      <a:pt x="112" y="73"/>
                    </a:cubicBezTo>
                    <a:cubicBezTo>
                      <a:pt x="115" y="68"/>
                      <a:pt x="117" y="60"/>
                      <a:pt x="105" y="64"/>
                    </a:cubicBezTo>
                    <a:cubicBezTo>
                      <a:pt x="102" y="65"/>
                      <a:pt x="101" y="63"/>
                      <a:pt x="100" y="60"/>
                    </a:cubicBezTo>
                    <a:cubicBezTo>
                      <a:pt x="99" y="56"/>
                      <a:pt x="99" y="51"/>
                      <a:pt x="93" y="50"/>
                    </a:cubicBezTo>
                    <a:cubicBezTo>
                      <a:pt x="90" y="49"/>
                      <a:pt x="89" y="48"/>
                      <a:pt x="87" y="46"/>
                    </a:cubicBezTo>
                    <a:cubicBezTo>
                      <a:pt x="78" y="43"/>
                      <a:pt x="76" y="60"/>
                      <a:pt x="66" y="53"/>
                    </a:cubicBezTo>
                    <a:cubicBezTo>
                      <a:pt x="65" y="52"/>
                      <a:pt x="65" y="50"/>
                      <a:pt x="66" y="49"/>
                    </a:cubicBezTo>
                    <a:close/>
                  </a:path>
                </a:pathLst>
              </a:custGeom>
              <a:solidFill>
                <a:srgbClr val="624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5" name="Freeform 95">
                <a:extLst>
                  <a:ext uri="{FF2B5EF4-FFF2-40B4-BE49-F238E27FC236}">
                    <a16:creationId xmlns:a16="http://schemas.microsoft.com/office/drawing/2014/main" id="{982231F3-31D8-D602-5DC9-3F25CD9F9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401"/>
                <a:ext cx="80" cy="77"/>
              </a:xfrm>
              <a:custGeom>
                <a:avLst/>
                <a:gdLst>
                  <a:gd name="T0" fmla="*/ 0 w 53"/>
                  <a:gd name="T1" fmla="*/ 28 h 51"/>
                  <a:gd name="T2" fmla="*/ 16 w 53"/>
                  <a:gd name="T3" fmla="*/ 0 h 51"/>
                  <a:gd name="T4" fmla="*/ 23 w 53"/>
                  <a:gd name="T5" fmla="*/ 6 h 51"/>
                  <a:gd name="T6" fmla="*/ 50 w 53"/>
                  <a:gd name="T7" fmla="*/ 26 h 51"/>
                  <a:gd name="T8" fmla="*/ 36 w 53"/>
                  <a:gd name="T9" fmla="*/ 47 h 51"/>
                  <a:gd name="T10" fmla="*/ 8 w 53"/>
                  <a:gd name="T11" fmla="*/ 34 h 51"/>
                  <a:gd name="T12" fmla="*/ 0 w 53"/>
                  <a:gd name="T13" fmla="*/ 2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1">
                    <a:moveTo>
                      <a:pt x="0" y="28"/>
                    </a:moveTo>
                    <a:cubicBezTo>
                      <a:pt x="5" y="19"/>
                      <a:pt x="8" y="8"/>
                      <a:pt x="16" y="0"/>
                    </a:cubicBezTo>
                    <a:cubicBezTo>
                      <a:pt x="17" y="3"/>
                      <a:pt x="17" y="8"/>
                      <a:pt x="23" y="6"/>
                    </a:cubicBezTo>
                    <a:cubicBezTo>
                      <a:pt x="40" y="1"/>
                      <a:pt x="46" y="14"/>
                      <a:pt x="50" y="26"/>
                    </a:cubicBezTo>
                    <a:cubicBezTo>
                      <a:pt x="53" y="35"/>
                      <a:pt x="46" y="44"/>
                      <a:pt x="36" y="47"/>
                    </a:cubicBezTo>
                    <a:cubicBezTo>
                      <a:pt x="24" y="51"/>
                      <a:pt x="12" y="49"/>
                      <a:pt x="8" y="34"/>
                    </a:cubicBezTo>
                    <a:cubicBezTo>
                      <a:pt x="7" y="30"/>
                      <a:pt x="4" y="29"/>
                      <a:pt x="0" y="28"/>
                    </a:cubicBezTo>
                    <a:close/>
                  </a:path>
                </a:pathLst>
              </a:custGeom>
              <a:solidFill>
                <a:srgbClr val="EC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6" name="Freeform 96">
                <a:extLst>
                  <a:ext uri="{FF2B5EF4-FFF2-40B4-BE49-F238E27FC236}">
                    <a16:creationId xmlns:a16="http://schemas.microsoft.com/office/drawing/2014/main" id="{9EF40869-6D08-696D-A32C-24B77871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567"/>
                <a:ext cx="74" cy="75"/>
              </a:xfrm>
              <a:custGeom>
                <a:avLst/>
                <a:gdLst>
                  <a:gd name="T0" fmla="*/ 49 w 49"/>
                  <a:gd name="T1" fmla="*/ 27 h 50"/>
                  <a:gd name="T2" fmla="*/ 36 w 49"/>
                  <a:gd name="T3" fmla="*/ 50 h 50"/>
                  <a:gd name="T4" fmla="*/ 21 w 49"/>
                  <a:gd name="T5" fmla="*/ 42 h 50"/>
                  <a:gd name="T6" fmla="*/ 1 w 49"/>
                  <a:gd name="T7" fmla="*/ 22 h 50"/>
                  <a:gd name="T8" fmla="*/ 24 w 49"/>
                  <a:gd name="T9" fmla="*/ 1 h 50"/>
                  <a:gd name="T10" fmla="*/ 45 w 49"/>
                  <a:gd name="T11" fmla="*/ 22 h 50"/>
                  <a:gd name="T12" fmla="*/ 49 w 49"/>
                  <a:gd name="T13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0">
                    <a:moveTo>
                      <a:pt x="49" y="27"/>
                    </a:moveTo>
                    <a:cubicBezTo>
                      <a:pt x="46" y="35"/>
                      <a:pt x="42" y="43"/>
                      <a:pt x="36" y="50"/>
                    </a:cubicBezTo>
                    <a:cubicBezTo>
                      <a:pt x="35" y="40"/>
                      <a:pt x="27" y="43"/>
                      <a:pt x="21" y="42"/>
                    </a:cubicBezTo>
                    <a:cubicBezTo>
                      <a:pt x="9" y="40"/>
                      <a:pt x="0" y="34"/>
                      <a:pt x="1" y="22"/>
                    </a:cubicBezTo>
                    <a:cubicBezTo>
                      <a:pt x="3" y="10"/>
                      <a:pt x="12" y="0"/>
                      <a:pt x="24" y="1"/>
                    </a:cubicBezTo>
                    <a:cubicBezTo>
                      <a:pt x="35" y="2"/>
                      <a:pt x="48" y="5"/>
                      <a:pt x="45" y="22"/>
                    </a:cubicBezTo>
                    <a:cubicBezTo>
                      <a:pt x="45" y="23"/>
                      <a:pt x="47" y="25"/>
                      <a:pt x="49" y="27"/>
                    </a:cubicBezTo>
                    <a:close/>
                  </a:path>
                </a:pathLst>
              </a:custGeom>
              <a:solidFill>
                <a:srgbClr val="EC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7" name="Freeform 97">
                <a:extLst>
                  <a:ext uri="{FF2B5EF4-FFF2-40B4-BE49-F238E27FC236}">
                    <a16:creationId xmlns:a16="http://schemas.microsoft.com/office/drawing/2014/main" id="{E13C39E5-9C54-E98C-87B3-362F37D6D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01"/>
                <a:ext cx="76" cy="71"/>
              </a:xfrm>
              <a:custGeom>
                <a:avLst/>
                <a:gdLst>
                  <a:gd name="T0" fmla="*/ 51 w 51"/>
                  <a:gd name="T1" fmla="*/ 30 h 47"/>
                  <a:gd name="T2" fmla="*/ 44 w 51"/>
                  <a:gd name="T3" fmla="*/ 43 h 47"/>
                  <a:gd name="T4" fmla="*/ 26 w 51"/>
                  <a:gd name="T5" fmla="*/ 47 h 47"/>
                  <a:gd name="T6" fmla="*/ 4 w 51"/>
                  <a:gd name="T7" fmla="*/ 29 h 47"/>
                  <a:gd name="T8" fmla="*/ 18 w 51"/>
                  <a:gd name="T9" fmla="*/ 5 h 47"/>
                  <a:gd name="T10" fmla="*/ 44 w 51"/>
                  <a:gd name="T11" fmla="*/ 14 h 47"/>
                  <a:gd name="T12" fmla="*/ 51 w 51"/>
                  <a:gd name="T13" fmla="*/ 3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7">
                    <a:moveTo>
                      <a:pt x="51" y="30"/>
                    </a:moveTo>
                    <a:cubicBezTo>
                      <a:pt x="49" y="34"/>
                      <a:pt x="46" y="38"/>
                      <a:pt x="44" y="43"/>
                    </a:cubicBezTo>
                    <a:cubicBezTo>
                      <a:pt x="36" y="37"/>
                      <a:pt x="33" y="47"/>
                      <a:pt x="26" y="47"/>
                    </a:cubicBezTo>
                    <a:cubicBezTo>
                      <a:pt x="14" y="45"/>
                      <a:pt x="7" y="39"/>
                      <a:pt x="4" y="29"/>
                    </a:cubicBezTo>
                    <a:cubicBezTo>
                      <a:pt x="0" y="17"/>
                      <a:pt x="7" y="9"/>
                      <a:pt x="18" y="5"/>
                    </a:cubicBezTo>
                    <a:cubicBezTo>
                      <a:pt x="30" y="0"/>
                      <a:pt x="37" y="7"/>
                      <a:pt x="44" y="14"/>
                    </a:cubicBezTo>
                    <a:cubicBezTo>
                      <a:pt x="49" y="18"/>
                      <a:pt x="45" y="26"/>
                      <a:pt x="51" y="30"/>
                    </a:cubicBezTo>
                    <a:close/>
                  </a:path>
                </a:pathLst>
              </a:custGeom>
              <a:solidFill>
                <a:srgbClr val="EC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8" name="Freeform 98">
                <a:extLst>
                  <a:ext uri="{FF2B5EF4-FFF2-40B4-BE49-F238E27FC236}">
                    <a16:creationId xmlns:a16="http://schemas.microsoft.com/office/drawing/2014/main" id="{B8B072AB-EB9D-99E5-02AB-33EEAC737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826"/>
                <a:ext cx="71" cy="79"/>
              </a:xfrm>
              <a:custGeom>
                <a:avLst/>
                <a:gdLst>
                  <a:gd name="T0" fmla="*/ 33 w 47"/>
                  <a:gd name="T1" fmla="*/ 6 h 52"/>
                  <a:gd name="T2" fmla="*/ 41 w 47"/>
                  <a:gd name="T3" fmla="*/ 13 h 52"/>
                  <a:gd name="T4" fmla="*/ 33 w 47"/>
                  <a:gd name="T5" fmla="*/ 46 h 52"/>
                  <a:gd name="T6" fmla="*/ 7 w 47"/>
                  <a:gd name="T7" fmla="*/ 39 h 52"/>
                  <a:gd name="T8" fmla="*/ 6 w 47"/>
                  <a:gd name="T9" fmla="*/ 17 h 52"/>
                  <a:gd name="T10" fmla="*/ 33 w 47"/>
                  <a:gd name="T11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2">
                    <a:moveTo>
                      <a:pt x="33" y="6"/>
                    </a:moveTo>
                    <a:cubicBezTo>
                      <a:pt x="36" y="8"/>
                      <a:pt x="39" y="11"/>
                      <a:pt x="41" y="13"/>
                    </a:cubicBezTo>
                    <a:cubicBezTo>
                      <a:pt x="47" y="26"/>
                      <a:pt x="46" y="38"/>
                      <a:pt x="33" y="46"/>
                    </a:cubicBezTo>
                    <a:cubicBezTo>
                      <a:pt x="22" y="52"/>
                      <a:pt x="15" y="47"/>
                      <a:pt x="7" y="39"/>
                    </a:cubicBezTo>
                    <a:cubicBezTo>
                      <a:pt x="0" y="31"/>
                      <a:pt x="1" y="25"/>
                      <a:pt x="6" y="17"/>
                    </a:cubicBezTo>
                    <a:cubicBezTo>
                      <a:pt x="12" y="8"/>
                      <a:pt x="20" y="0"/>
                      <a:pt x="33" y="6"/>
                    </a:cubicBezTo>
                    <a:close/>
                  </a:path>
                </a:pathLst>
              </a:custGeom>
              <a:solidFill>
                <a:srgbClr val="EC7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09" name="Freeform 99">
                <a:extLst>
                  <a:ext uri="{FF2B5EF4-FFF2-40B4-BE49-F238E27FC236}">
                    <a16:creationId xmlns:a16="http://schemas.microsoft.com/office/drawing/2014/main" id="{2C0FD9FA-1036-C246-7EB2-59033C4B9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816"/>
                <a:ext cx="64" cy="62"/>
              </a:xfrm>
              <a:custGeom>
                <a:avLst/>
                <a:gdLst>
                  <a:gd name="T0" fmla="*/ 27 w 43"/>
                  <a:gd name="T1" fmla="*/ 41 h 41"/>
                  <a:gd name="T2" fmla="*/ 0 w 43"/>
                  <a:gd name="T3" fmla="*/ 19 h 41"/>
                  <a:gd name="T4" fmla="*/ 22 w 43"/>
                  <a:gd name="T5" fmla="*/ 1 h 41"/>
                  <a:gd name="T6" fmla="*/ 43 w 43"/>
                  <a:gd name="T7" fmla="*/ 19 h 41"/>
                  <a:gd name="T8" fmla="*/ 27 w 43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27" y="41"/>
                    </a:moveTo>
                    <a:cubicBezTo>
                      <a:pt x="6" y="41"/>
                      <a:pt x="0" y="31"/>
                      <a:pt x="0" y="19"/>
                    </a:cubicBezTo>
                    <a:cubicBezTo>
                      <a:pt x="0" y="6"/>
                      <a:pt x="9" y="0"/>
                      <a:pt x="22" y="1"/>
                    </a:cubicBezTo>
                    <a:cubicBezTo>
                      <a:pt x="35" y="2"/>
                      <a:pt x="43" y="6"/>
                      <a:pt x="43" y="19"/>
                    </a:cubicBezTo>
                    <a:cubicBezTo>
                      <a:pt x="43" y="34"/>
                      <a:pt x="34" y="41"/>
                      <a:pt x="27" y="41"/>
                    </a:cubicBezTo>
                    <a:close/>
                  </a:path>
                </a:pathLst>
              </a:custGeom>
              <a:solidFill>
                <a:srgbClr val="ED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0" name="Freeform 100">
                <a:extLst>
                  <a:ext uri="{FF2B5EF4-FFF2-40B4-BE49-F238E27FC236}">
                    <a16:creationId xmlns:a16="http://schemas.microsoft.com/office/drawing/2014/main" id="{D7D4328E-02FE-D982-28D1-FBE467E37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691"/>
                <a:ext cx="63" cy="67"/>
              </a:xfrm>
              <a:custGeom>
                <a:avLst/>
                <a:gdLst>
                  <a:gd name="T0" fmla="*/ 22 w 42"/>
                  <a:gd name="T1" fmla="*/ 0 h 45"/>
                  <a:gd name="T2" fmla="*/ 42 w 42"/>
                  <a:gd name="T3" fmla="*/ 23 h 45"/>
                  <a:gd name="T4" fmla="*/ 20 w 42"/>
                  <a:gd name="T5" fmla="*/ 44 h 45"/>
                  <a:gd name="T6" fmla="*/ 0 w 42"/>
                  <a:gd name="T7" fmla="*/ 22 h 45"/>
                  <a:gd name="T8" fmla="*/ 22 w 42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22" y="0"/>
                    </a:moveTo>
                    <a:cubicBezTo>
                      <a:pt x="34" y="3"/>
                      <a:pt x="42" y="10"/>
                      <a:pt x="42" y="23"/>
                    </a:cubicBezTo>
                    <a:cubicBezTo>
                      <a:pt x="41" y="36"/>
                      <a:pt x="33" y="43"/>
                      <a:pt x="20" y="44"/>
                    </a:cubicBezTo>
                    <a:cubicBezTo>
                      <a:pt x="5" y="45"/>
                      <a:pt x="0" y="33"/>
                      <a:pt x="0" y="22"/>
                    </a:cubicBezTo>
                    <a:cubicBezTo>
                      <a:pt x="0" y="10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rgbClr val="EC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1" name="Freeform 101">
                <a:extLst>
                  <a:ext uri="{FF2B5EF4-FFF2-40B4-BE49-F238E27FC236}">
                    <a16:creationId xmlns:a16="http://schemas.microsoft.com/office/drawing/2014/main" id="{C47CB8E9-FD73-8181-F8DD-92F003A1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926"/>
                <a:ext cx="62" cy="67"/>
              </a:xfrm>
              <a:custGeom>
                <a:avLst/>
                <a:gdLst>
                  <a:gd name="T0" fmla="*/ 40 w 41"/>
                  <a:gd name="T1" fmla="*/ 23 h 44"/>
                  <a:gd name="T2" fmla="*/ 19 w 41"/>
                  <a:gd name="T3" fmla="*/ 43 h 44"/>
                  <a:gd name="T4" fmla="*/ 0 w 41"/>
                  <a:gd name="T5" fmla="*/ 22 h 44"/>
                  <a:gd name="T6" fmla="*/ 22 w 41"/>
                  <a:gd name="T7" fmla="*/ 0 h 44"/>
                  <a:gd name="T8" fmla="*/ 40 w 41"/>
                  <a:gd name="T9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4">
                    <a:moveTo>
                      <a:pt x="40" y="23"/>
                    </a:moveTo>
                    <a:cubicBezTo>
                      <a:pt x="41" y="38"/>
                      <a:pt x="32" y="44"/>
                      <a:pt x="19" y="43"/>
                    </a:cubicBezTo>
                    <a:cubicBezTo>
                      <a:pt x="8" y="43"/>
                      <a:pt x="0" y="34"/>
                      <a:pt x="0" y="22"/>
                    </a:cubicBezTo>
                    <a:cubicBezTo>
                      <a:pt x="1" y="9"/>
                      <a:pt x="9" y="1"/>
                      <a:pt x="22" y="0"/>
                    </a:cubicBezTo>
                    <a:cubicBezTo>
                      <a:pt x="36" y="0"/>
                      <a:pt x="41" y="10"/>
                      <a:pt x="40" y="23"/>
                    </a:cubicBezTo>
                    <a:close/>
                  </a:path>
                </a:pathLst>
              </a:custGeom>
              <a:solidFill>
                <a:srgbClr val="ED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2" name="Freeform 102">
                <a:extLst>
                  <a:ext uri="{FF2B5EF4-FFF2-40B4-BE49-F238E27FC236}">
                    <a16:creationId xmlns:a16="http://schemas.microsoft.com/office/drawing/2014/main" id="{8E065519-1D9C-F1E9-F61B-1D1513771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721"/>
                <a:ext cx="67" cy="65"/>
              </a:xfrm>
              <a:custGeom>
                <a:avLst/>
                <a:gdLst>
                  <a:gd name="T0" fmla="*/ 20 w 44"/>
                  <a:gd name="T1" fmla="*/ 0 h 43"/>
                  <a:gd name="T2" fmla="*/ 43 w 44"/>
                  <a:gd name="T3" fmla="*/ 20 h 43"/>
                  <a:gd name="T4" fmla="*/ 22 w 44"/>
                  <a:gd name="T5" fmla="*/ 43 h 43"/>
                  <a:gd name="T6" fmla="*/ 0 w 44"/>
                  <a:gd name="T7" fmla="*/ 22 h 43"/>
                  <a:gd name="T8" fmla="*/ 20 w 44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3">
                    <a:moveTo>
                      <a:pt x="20" y="0"/>
                    </a:moveTo>
                    <a:cubicBezTo>
                      <a:pt x="34" y="2"/>
                      <a:pt x="44" y="8"/>
                      <a:pt x="43" y="20"/>
                    </a:cubicBezTo>
                    <a:cubicBezTo>
                      <a:pt x="42" y="31"/>
                      <a:pt x="34" y="43"/>
                      <a:pt x="22" y="43"/>
                    </a:cubicBezTo>
                    <a:cubicBezTo>
                      <a:pt x="11" y="43"/>
                      <a:pt x="0" y="36"/>
                      <a:pt x="0" y="22"/>
                    </a:cubicBezTo>
                    <a:cubicBezTo>
                      <a:pt x="1" y="8"/>
                      <a:pt x="10" y="3"/>
                      <a:pt x="20" y="0"/>
                    </a:cubicBezTo>
                    <a:close/>
                  </a:path>
                </a:pathLst>
              </a:custGeom>
              <a:solidFill>
                <a:srgbClr val="EC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3" name="Freeform 103">
                <a:extLst>
                  <a:ext uri="{FF2B5EF4-FFF2-40B4-BE49-F238E27FC236}">
                    <a16:creationId xmlns:a16="http://schemas.microsoft.com/office/drawing/2014/main" id="{1059A4F9-5803-3926-7ECB-E0BF334A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993"/>
                <a:ext cx="62" cy="63"/>
              </a:xfrm>
              <a:custGeom>
                <a:avLst/>
                <a:gdLst>
                  <a:gd name="T0" fmla="*/ 22 w 41"/>
                  <a:gd name="T1" fmla="*/ 0 h 42"/>
                  <a:gd name="T2" fmla="*/ 40 w 41"/>
                  <a:gd name="T3" fmla="*/ 22 h 42"/>
                  <a:gd name="T4" fmla="*/ 20 w 41"/>
                  <a:gd name="T5" fmla="*/ 42 h 42"/>
                  <a:gd name="T6" fmla="*/ 0 w 41"/>
                  <a:gd name="T7" fmla="*/ 20 h 42"/>
                  <a:gd name="T8" fmla="*/ 22 w 41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22" y="0"/>
                    </a:moveTo>
                    <a:cubicBezTo>
                      <a:pt x="35" y="0"/>
                      <a:pt x="41" y="8"/>
                      <a:pt x="40" y="22"/>
                    </a:cubicBezTo>
                    <a:cubicBezTo>
                      <a:pt x="40" y="35"/>
                      <a:pt x="31" y="42"/>
                      <a:pt x="20" y="42"/>
                    </a:cubicBezTo>
                    <a:cubicBezTo>
                      <a:pt x="9" y="42"/>
                      <a:pt x="0" y="35"/>
                      <a:pt x="0" y="20"/>
                    </a:cubicBezTo>
                    <a:cubicBezTo>
                      <a:pt x="0" y="6"/>
                      <a:pt x="7" y="0"/>
                      <a:pt x="22" y="0"/>
                    </a:cubicBezTo>
                    <a:close/>
                  </a:path>
                </a:pathLst>
              </a:custGeom>
              <a:solidFill>
                <a:srgbClr val="ED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4" name="Freeform 104">
                <a:extLst>
                  <a:ext uri="{FF2B5EF4-FFF2-40B4-BE49-F238E27FC236}">
                    <a16:creationId xmlns:a16="http://schemas.microsoft.com/office/drawing/2014/main" id="{8C76742C-C29D-5C39-84AA-12A8355FE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2993"/>
                <a:ext cx="62" cy="66"/>
              </a:xfrm>
              <a:custGeom>
                <a:avLst/>
                <a:gdLst>
                  <a:gd name="T0" fmla="*/ 40 w 41"/>
                  <a:gd name="T1" fmla="*/ 24 h 44"/>
                  <a:gd name="T2" fmla="*/ 20 w 41"/>
                  <a:gd name="T3" fmla="*/ 44 h 44"/>
                  <a:gd name="T4" fmla="*/ 1 w 41"/>
                  <a:gd name="T5" fmla="*/ 23 h 44"/>
                  <a:gd name="T6" fmla="*/ 21 w 41"/>
                  <a:gd name="T7" fmla="*/ 1 h 44"/>
                  <a:gd name="T8" fmla="*/ 40 w 41"/>
                  <a:gd name="T9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4">
                    <a:moveTo>
                      <a:pt x="40" y="24"/>
                    </a:moveTo>
                    <a:cubicBezTo>
                      <a:pt x="41" y="38"/>
                      <a:pt x="31" y="44"/>
                      <a:pt x="20" y="44"/>
                    </a:cubicBezTo>
                    <a:cubicBezTo>
                      <a:pt x="8" y="43"/>
                      <a:pt x="0" y="35"/>
                      <a:pt x="1" y="23"/>
                    </a:cubicBezTo>
                    <a:cubicBezTo>
                      <a:pt x="2" y="12"/>
                      <a:pt x="7" y="0"/>
                      <a:pt x="21" y="1"/>
                    </a:cubicBezTo>
                    <a:cubicBezTo>
                      <a:pt x="34" y="2"/>
                      <a:pt x="40" y="11"/>
                      <a:pt x="40" y="24"/>
                    </a:cubicBezTo>
                    <a:close/>
                  </a:path>
                </a:pathLst>
              </a:custGeom>
              <a:solidFill>
                <a:srgbClr val="EC7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5" name="Freeform 105">
                <a:extLst>
                  <a:ext uri="{FF2B5EF4-FFF2-40B4-BE49-F238E27FC236}">
                    <a16:creationId xmlns:a16="http://schemas.microsoft.com/office/drawing/2014/main" id="{0F45A366-D7A3-2D47-F532-33FAB9331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627"/>
                <a:ext cx="148" cy="92"/>
              </a:xfrm>
              <a:custGeom>
                <a:avLst/>
                <a:gdLst>
                  <a:gd name="T0" fmla="*/ 77 w 98"/>
                  <a:gd name="T1" fmla="*/ 26 h 61"/>
                  <a:gd name="T2" fmla="*/ 93 w 98"/>
                  <a:gd name="T3" fmla="*/ 1 h 61"/>
                  <a:gd name="T4" fmla="*/ 98 w 98"/>
                  <a:gd name="T5" fmla="*/ 6 h 61"/>
                  <a:gd name="T6" fmla="*/ 91 w 98"/>
                  <a:gd name="T7" fmla="*/ 37 h 61"/>
                  <a:gd name="T8" fmla="*/ 66 w 98"/>
                  <a:gd name="T9" fmla="*/ 57 h 61"/>
                  <a:gd name="T10" fmla="*/ 8 w 98"/>
                  <a:gd name="T11" fmla="*/ 45 h 61"/>
                  <a:gd name="T12" fmla="*/ 6 w 98"/>
                  <a:gd name="T13" fmla="*/ 27 h 61"/>
                  <a:gd name="T14" fmla="*/ 38 w 98"/>
                  <a:gd name="T15" fmla="*/ 47 h 61"/>
                  <a:gd name="T16" fmla="*/ 76 w 98"/>
                  <a:gd name="T17" fmla="*/ 43 h 61"/>
                  <a:gd name="T18" fmla="*/ 77 w 98"/>
                  <a:gd name="T19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" h="61">
                    <a:moveTo>
                      <a:pt x="77" y="26"/>
                    </a:moveTo>
                    <a:cubicBezTo>
                      <a:pt x="77" y="14"/>
                      <a:pt x="74" y="0"/>
                      <a:pt x="93" y="1"/>
                    </a:cubicBezTo>
                    <a:cubicBezTo>
                      <a:pt x="95" y="1"/>
                      <a:pt x="96" y="4"/>
                      <a:pt x="98" y="6"/>
                    </a:cubicBezTo>
                    <a:cubicBezTo>
                      <a:pt x="93" y="16"/>
                      <a:pt x="86" y="22"/>
                      <a:pt x="91" y="37"/>
                    </a:cubicBezTo>
                    <a:cubicBezTo>
                      <a:pt x="95" y="50"/>
                      <a:pt x="75" y="54"/>
                      <a:pt x="66" y="57"/>
                    </a:cubicBezTo>
                    <a:cubicBezTo>
                      <a:pt x="46" y="61"/>
                      <a:pt x="26" y="54"/>
                      <a:pt x="8" y="45"/>
                    </a:cubicBezTo>
                    <a:cubicBezTo>
                      <a:pt x="3" y="42"/>
                      <a:pt x="0" y="36"/>
                      <a:pt x="6" y="27"/>
                    </a:cubicBezTo>
                    <a:cubicBezTo>
                      <a:pt x="10" y="45"/>
                      <a:pt x="27" y="41"/>
                      <a:pt x="38" y="47"/>
                    </a:cubicBezTo>
                    <a:cubicBezTo>
                      <a:pt x="46" y="52"/>
                      <a:pt x="62" y="50"/>
                      <a:pt x="76" y="43"/>
                    </a:cubicBezTo>
                    <a:cubicBezTo>
                      <a:pt x="89" y="36"/>
                      <a:pt x="82" y="32"/>
                      <a:pt x="77" y="26"/>
                    </a:cubicBezTo>
                    <a:close/>
                  </a:path>
                </a:pathLst>
              </a:custGeom>
              <a:solidFill>
                <a:srgbClr val="F4C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6" name="Freeform 106">
                <a:extLst>
                  <a:ext uri="{FF2B5EF4-FFF2-40B4-BE49-F238E27FC236}">
                    <a16:creationId xmlns:a16="http://schemas.microsoft.com/office/drawing/2014/main" id="{172B9D62-77D4-0FB4-A212-2394E2007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799"/>
                <a:ext cx="58" cy="70"/>
              </a:xfrm>
              <a:custGeom>
                <a:avLst/>
                <a:gdLst>
                  <a:gd name="T0" fmla="*/ 0 w 39"/>
                  <a:gd name="T1" fmla="*/ 44 h 46"/>
                  <a:gd name="T2" fmla="*/ 12 w 39"/>
                  <a:gd name="T3" fmla="*/ 0 h 46"/>
                  <a:gd name="T4" fmla="*/ 22 w 39"/>
                  <a:gd name="T5" fmla="*/ 5 h 46"/>
                  <a:gd name="T6" fmla="*/ 35 w 39"/>
                  <a:gd name="T7" fmla="*/ 31 h 46"/>
                  <a:gd name="T8" fmla="*/ 10 w 39"/>
                  <a:gd name="T9" fmla="*/ 43 h 46"/>
                  <a:gd name="T10" fmla="*/ 0 w 39"/>
                  <a:gd name="T1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6">
                    <a:moveTo>
                      <a:pt x="0" y="44"/>
                    </a:moveTo>
                    <a:cubicBezTo>
                      <a:pt x="3" y="29"/>
                      <a:pt x="6" y="14"/>
                      <a:pt x="12" y="0"/>
                    </a:cubicBezTo>
                    <a:cubicBezTo>
                      <a:pt x="14" y="4"/>
                      <a:pt x="19" y="4"/>
                      <a:pt x="22" y="5"/>
                    </a:cubicBezTo>
                    <a:cubicBezTo>
                      <a:pt x="31" y="11"/>
                      <a:pt x="39" y="19"/>
                      <a:pt x="35" y="31"/>
                    </a:cubicBezTo>
                    <a:cubicBezTo>
                      <a:pt x="32" y="44"/>
                      <a:pt x="21" y="46"/>
                      <a:pt x="10" y="43"/>
                    </a:cubicBezTo>
                    <a:cubicBezTo>
                      <a:pt x="7" y="42"/>
                      <a:pt x="3" y="44"/>
                      <a:pt x="0" y="44"/>
                    </a:cubicBezTo>
                    <a:close/>
                  </a:path>
                </a:pathLst>
              </a:custGeom>
              <a:solidFill>
                <a:srgbClr val="EC7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7" name="Freeform 107">
                <a:extLst>
                  <a:ext uri="{FF2B5EF4-FFF2-40B4-BE49-F238E27FC236}">
                    <a16:creationId xmlns:a16="http://schemas.microsoft.com/office/drawing/2014/main" id="{8C5DC2EF-8F39-DB85-0713-426D921E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711"/>
                <a:ext cx="153" cy="262"/>
              </a:xfrm>
              <a:custGeom>
                <a:avLst/>
                <a:gdLst>
                  <a:gd name="T0" fmla="*/ 28 w 101"/>
                  <a:gd name="T1" fmla="*/ 162 h 174"/>
                  <a:gd name="T2" fmla="*/ 17 w 101"/>
                  <a:gd name="T3" fmla="*/ 97 h 174"/>
                  <a:gd name="T4" fmla="*/ 2 w 101"/>
                  <a:gd name="T5" fmla="*/ 34 h 174"/>
                  <a:gd name="T6" fmla="*/ 7 w 101"/>
                  <a:gd name="T7" fmla="*/ 15 h 174"/>
                  <a:gd name="T8" fmla="*/ 44 w 101"/>
                  <a:gd name="T9" fmla="*/ 3 h 174"/>
                  <a:gd name="T10" fmla="*/ 69 w 101"/>
                  <a:gd name="T11" fmla="*/ 8 h 174"/>
                  <a:gd name="T12" fmla="*/ 85 w 101"/>
                  <a:gd name="T13" fmla="*/ 64 h 174"/>
                  <a:gd name="T14" fmla="*/ 97 w 101"/>
                  <a:gd name="T15" fmla="*/ 108 h 174"/>
                  <a:gd name="T16" fmla="*/ 95 w 101"/>
                  <a:gd name="T17" fmla="*/ 128 h 174"/>
                  <a:gd name="T18" fmla="*/ 56 w 101"/>
                  <a:gd name="T19" fmla="*/ 122 h 174"/>
                  <a:gd name="T20" fmla="*/ 80 w 101"/>
                  <a:gd name="T21" fmla="*/ 159 h 174"/>
                  <a:gd name="T22" fmla="*/ 83 w 101"/>
                  <a:gd name="T23" fmla="*/ 170 h 174"/>
                  <a:gd name="T24" fmla="*/ 72 w 101"/>
                  <a:gd name="T25" fmla="*/ 170 h 174"/>
                  <a:gd name="T26" fmla="*/ 28 w 101"/>
                  <a:gd name="T27" fmla="*/ 16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74">
                    <a:moveTo>
                      <a:pt x="28" y="162"/>
                    </a:moveTo>
                    <a:cubicBezTo>
                      <a:pt x="32" y="139"/>
                      <a:pt x="21" y="119"/>
                      <a:pt x="17" y="97"/>
                    </a:cubicBezTo>
                    <a:cubicBezTo>
                      <a:pt x="13" y="76"/>
                      <a:pt x="8" y="55"/>
                      <a:pt x="2" y="34"/>
                    </a:cubicBezTo>
                    <a:cubicBezTo>
                      <a:pt x="0" y="26"/>
                      <a:pt x="1" y="20"/>
                      <a:pt x="7" y="15"/>
                    </a:cubicBezTo>
                    <a:cubicBezTo>
                      <a:pt x="17" y="4"/>
                      <a:pt x="32" y="7"/>
                      <a:pt x="44" y="3"/>
                    </a:cubicBezTo>
                    <a:cubicBezTo>
                      <a:pt x="53" y="2"/>
                      <a:pt x="62" y="0"/>
                      <a:pt x="69" y="8"/>
                    </a:cubicBezTo>
                    <a:cubicBezTo>
                      <a:pt x="76" y="26"/>
                      <a:pt x="80" y="45"/>
                      <a:pt x="85" y="64"/>
                    </a:cubicBezTo>
                    <a:cubicBezTo>
                      <a:pt x="89" y="78"/>
                      <a:pt x="92" y="93"/>
                      <a:pt x="97" y="108"/>
                    </a:cubicBezTo>
                    <a:cubicBezTo>
                      <a:pt x="99" y="115"/>
                      <a:pt x="101" y="122"/>
                      <a:pt x="95" y="128"/>
                    </a:cubicBezTo>
                    <a:cubicBezTo>
                      <a:pt x="83" y="126"/>
                      <a:pt x="71" y="118"/>
                      <a:pt x="56" y="122"/>
                    </a:cubicBezTo>
                    <a:cubicBezTo>
                      <a:pt x="64" y="135"/>
                      <a:pt x="72" y="147"/>
                      <a:pt x="80" y="159"/>
                    </a:cubicBezTo>
                    <a:cubicBezTo>
                      <a:pt x="82" y="162"/>
                      <a:pt x="85" y="166"/>
                      <a:pt x="83" y="170"/>
                    </a:cubicBezTo>
                    <a:cubicBezTo>
                      <a:pt x="80" y="174"/>
                      <a:pt x="76" y="171"/>
                      <a:pt x="72" y="170"/>
                    </a:cubicBezTo>
                    <a:cubicBezTo>
                      <a:pt x="57" y="168"/>
                      <a:pt x="42" y="165"/>
                      <a:pt x="28" y="162"/>
                    </a:cubicBezTo>
                    <a:close/>
                  </a:path>
                </a:pathLst>
              </a:custGeom>
              <a:solidFill>
                <a:srgbClr val="A9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8" name="Freeform 108">
                <a:extLst>
                  <a:ext uri="{FF2B5EF4-FFF2-40B4-BE49-F238E27FC236}">
                    <a16:creationId xmlns:a16="http://schemas.microsoft.com/office/drawing/2014/main" id="{B8DEFEFF-5480-4D43-0D23-C28B5668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976"/>
                <a:ext cx="357" cy="145"/>
              </a:xfrm>
              <a:custGeom>
                <a:avLst/>
                <a:gdLst>
                  <a:gd name="T0" fmla="*/ 9 w 237"/>
                  <a:gd name="T1" fmla="*/ 96 h 96"/>
                  <a:gd name="T2" fmla="*/ 0 w 237"/>
                  <a:gd name="T3" fmla="*/ 91 h 96"/>
                  <a:gd name="T4" fmla="*/ 8 w 237"/>
                  <a:gd name="T5" fmla="*/ 85 h 96"/>
                  <a:gd name="T6" fmla="*/ 222 w 237"/>
                  <a:gd name="T7" fmla="*/ 6 h 96"/>
                  <a:gd name="T8" fmla="*/ 234 w 237"/>
                  <a:gd name="T9" fmla="*/ 6 h 96"/>
                  <a:gd name="T10" fmla="*/ 227 w 237"/>
                  <a:gd name="T11" fmla="*/ 16 h 96"/>
                  <a:gd name="T12" fmla="*/ 141 w 237"/>
                  <a:gd name="T13" fmla="*/ 57 h 96"/>
                  <a:gd name="T14" fmla="*/ 9 w 237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7" h="96">
                    <a:moveTo>
                      <a:pt x="9" y="96"/>
                    </a:moveTo>
                    <a:cubicBezTo>
                      <a:pt x="5" y="96"/>
                      <a:pt x="1" y="96"/>
                      <a:pt x="0" y="91"/>
                    </a:cubicBezTo>
                    <a:cubicBezTo>
                      <a:pt x="0" y="86"/>
                      <a:pt x="4" y="86"/>
                      <a:pt x="8" y="85"/>
                    </a:cubicBezTo>
                    <a:cubicBezTo>
                      <a:pt x="84" y="71"/>
                      <a:pt x="155" y="44"/>
                      <a:pt x="222" y="6"/>
                    </a:cubicBezTo>
                    <a:cubicBezTo>
                      <a:pt x="226" y="4"/>
                      <a:pt x="231" y="0"/>
                      <a:pt x="234" y="6"/>
                    </a:cubicBezTo>
                    <a:cubicBezTo>
                      <a:pt x="237" y="11"/>
                      <a:pt x="230" y="14"/>
                      <a:pt x="227" y="16"/>
                    </a:cubicBezTo>
                    <a:cubicBezTo>
                      <a:pt x="200" y="33"/>
                      <a:pt x="171" y="46"/>
                      <a:pt x="141" y="57"/>
                    </a:cubicBezTo>
                    <a:cubicBezTo>
                      <a:pt x="98" y="74"/>
                      <a:pt x="55" y="89"/>
                      <a:pt x="9" y="96"/>
                    </a:cubicBezTo>
                    <a:close/>
                  </a:path>
                </a:pathLst>
              </a:custGeom>
              <a:solidFill>
                <a:srgbClr val="523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19" name="Freeform 109">
                <a:extLst>
                  <a:ext uri="{FF2B5EF4-FFF2-40B4-BE49-F238E27FC236}">
                    <a16:creationId xmlns:a16="http://schemas.microsoft.com/office/drawing/2014/main" id="{B25F5F61-AB07-8E68-C5BF-1D860CE0B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984"/>
                <a:ext cx="163" cy="92"/>
              </a:xfrm>
              <a:custGeom>
                <a:avLst/>
                <a:gdLst>
                  <a:gd name="T0" fmla="*/ 108 w 108"/>
                  <a:gd name="T1" fmla="*/ 6 h 61"/>
                  <a:gd name="T2" fmla="*/ 101 w 108"/>
                  <a:gd name="T3" fmla="*/ 12 h 61"/>
                  <a:gd name="T4" fmla="*/ 14 w 108"/>
                  <a:gd name="T5" fmla="*/ 54 h 61"/>
                  <a:gd name="T6" fmla="*/ 2 w 108"/>
                  <a:gd name="T7" fmla="*/ 55 h 61"/>
                  <a:gd name="T8" fmla="*/ 7 w 108"/>
                  <a:gd name="T9" fmla="*/ 45 h 61"/>
                  <a:gd name="T10" fmla="*/ 98 w 108"/>
                  <a:gd name="T11" fmla="*/ 2 h 61"/>
                  <a:gd name="T12" fmla="*/ 108 w 108"/>
                  <a:gd name="T13" fmla="*/ 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61">
                    <a:moveTo>
                      <a:pt x="108" y="6"/>
                    </a:moveTo>
                    <a:cubicBezTo>
                      <a:pt x="107" y="10"/>
                      <a:pt x="105" y="11"/>
                      <a:pt x="101" y="12"/>
                    </a:cubicBezTo>
                    <a:cubicBezTo>
                      <a:pt x="70" y="21"/>
                      <a:pt x="41" y="35"/>
                      <a:pt x="14" y="54"/>
                    </a:cubicBezTo>
                    <a:cubicBezTo>
                      <a:pt x="10" y="57"/>
                      <a:pt x="6" y="61"/>
                      <a:pt x="2" y="55"/>
                    </a:cubicBezTo>
                    <a:cubicBezTo>
                      <a:pt x="0" y="51"/>
                      <a:pt x="4" y="48"/>
                      <a:pt x="7" y="45"/>
                    </a:cubicBezTo>
                    <a:cubicBezTo>
                      <a:pt x="35" y="25"/>
                      <a:pt x="65" y="11"/>
                      <a:pt x="98" y="2"/>
                    </a:cubicBezTo>
                    <a:cubicBezTo>
                      <a:pt x="103" y="1"/>
                      <a:pt x="107" y="0"/>
                      <a:pt x="108" y="6"/>
                    </a:cubicBezTo>
                    <a:close/>
                  </a:path>
                </a:pathLst>
              </a:custGeom>
              <a:solidFill>
                <a:srgbClr val="563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0" name="Freeform 110">
                <a:extLst>
                  <a:ext uri="{FF2B5EF4-FFF2-40B4-BE49-F238E27FC236}">
                    <a16:creationId xmlns:a16="http://schemas.microsoft.com/office/drawing/2014/main" id="{086C920A-37DF-CDAA-0709-108C38313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082"/>
                <a:ext cx="84" cy="159"/>
              </a:xfrm>
              <a:custGeom>
                <a:avLst/>
                <a:gdLst>
                  <a:gd name="T0" fmla="*/ 6 w 56"/>
                  <a:gd name="T1" fmla="*/ 0 h 105"/>
                  <a:gd name="T2" fmla="*/ 12 w 56"/>
                  <a:gd name="T3" fmla="*/ 6 h 105"/>
                  <a:gd name="T4" fmla="*/ 53 w 56"/>
                  <a:gd name="T5" fmla="*/ 94 h 105"/>
                  <a:gd name="T6" fmla="*/ 54 w 56"/>
                  <a:gd name="T7" fmla="*/ 101 h 105"/>
                  <a:gd name="T8" fmla="*/ 44 w 56"/>
                  <a:gd name="T9" fmla="*/ 100 h 105"/>
                  <a:gd name="T10" fmla="*/ 16 w 56"/>
                  <a:gd name="T11" fmla="*/ 65 h 105"/>
                  <a:gd name="T12" fmla="*/ 2 w 56"/>
                  <a:gd name="T13" fmla="*/ 11 h 105"/>
                  <a:gd name="T14" fmla="*/ 6 w 56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5">
                    <a:moveTo>
                      <a:pt x="6" y="0"/>
                    </a:moveTo>
                    <a:cubicBezTo>
                      <a:pt x="11" y="0"/>
                      <a:pt x="12" y="3"/>
                      <a:pt x="12" y="6"/>
                    </a:cubicBezTo>
                    <a:cubicBezTo>
                      <a:pt x="15" y="40"/>
                      <a:pt x="26" y="71"/>
                      <a:pt x="53" y="94"/>
                    </a:cubicBezTo>
                    <a:cubicBezTo>
                      <a:pt x="55" y="96"/>
                      <a:pt x="56" y="99"/>
                      <a:pt x="54" y="101"/>
                    </a:cubicBezTo>
                    <a:cubicBezTo>
                      <a:pt x="51" y="105"/>
                      <a:pt x="47" y="103"/>
                      <a:pt x="44" y="100"/>
                    </a:cubicBezTo>
                    <a:cubicBezTo>
                      <a:pt x="33" y="90"/>
                      <a:pt x="22" y="79"/>
                      <a:pt x="16" y="65"/>
                    </a:cubicBezTo>
                    <a:cubicBezTo>
                      <a:pt x="9" y="47"/>
                      <a:pt x="3" y="30"/>
                      <a:pt x="2" y="11"/>
                    </a:cubicBezTo>
                    <a:cubicBezTo>
                      <a:pt x="1" y="6"/>
                      <a:pt x="0" y="2"/>
                      <a:pt x="6" y="0"/>
                    </a:cubicBezTo>
                    <a:close/>
                  </a:path>
                </a:pathLst>
              </a:custGeom>
              <a:solidFill>
                <a:srgbClr val="5740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1" name="Freeform 111">
                <a:extLst>
                  <a:ext uri="{FF2B5EF4-FFF2-40B4-BE49-F238E27FC236}">
                    <a16:creationId xmlns:a16="http://schemas.microsoft.com/office/drawing/2014/main" id="{4C66AF01-950C-CB8F-2F8D-5220519A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623"/>
                <a:ext cx="72" cy="87"/>
              </a:xfrm>
              <a:custGeom>
                <a:avLst/>
                <a:gdLst>
                  <a:gd name="T0" fmla="*/ 8 w 48"/>
                  <a:gd name="T1" fmla="*/ 17 h 58"/>
                  <a:gd name="T2" fmla="*/ 42 w 48"/>
                  <a:gd name="T3" fmla="*/ 17 h 58"/>
                  <a:gd name="T4" fmla="*/ 47 w 48"/>
                  <a:gd name="T5" fmla="*/ 35 h 58"/>
                  <a:gd name="T6" fmla="*/ 24 w 48"/>
                  <a:gd name="T7" fmla="*/ 58 h 58"/>
                  <a:gd name="T8" fmla="*/ 2 w 48"/>
                  <a:gd name="T9" fmla="*/ 35 h 58"/>
                  <a:gd name="T10" fmla="*/ 8 w 48"/>
                  <a:gd name="T1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8">
                    <a:moveTo>
                      <a:pt x="8" y="17"/>
                    </a:moveTo>
                    <a:cubicBezTo>
                      <a:pt x="24" y="0"/>
                      <a:pt x="28" y="0"/>
                      <a:pt x="42" y="17"/>
                    </a:cubicBezTo>
                    <a:cubicBezTo>
                      <a:pt x="48" y="22"/>
                      <a:pt x="47" y="29"/>
                      <a:pt x="47" y="35"/>
                    </a:cubicBezTo>
                    <a:cubicBezTo>
                      <a:pt x="45" y="48"/>
                      <a:pt x="38" y="58"/>
                      <a:pt x="24" y="58"/>
                    </a:cubicBezTo>
                    <a:cubicBezTo>
                      <a:pt x="8" y="58"/>
                      <a:pt x="3" y="48"/>
                      <a:pt x="2" y="35"/>
                    </a:cubicBezTo>
                    <a:cubicBezTo>
                      <a:pt x="0" y="28"/>
                      <a:pt x="3" y="22"/>
                      <a:pt x="8" y="17"/>
                    </a:cubicBezTo>
                    <a:close/>
                  </a:path>
                </a:pathLst>
              </a:custGeom>
              <a:solidFill>
                <a:srgbClr val="483A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2" name="Freeform 112">
                <a:extLst>
                  <a:ext uri="{FF2B5EF4-FFF2-40B4-BE49-F238E27FC236}">
                    <a16:creationId xmlns:a16="http://schemas.microsoft.com/office/drawing/2014/main" id="{9DB1DD97-6D6F-83F6-C1DF-0D9EFB6A8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71"/>
                <a:ext cx="83" cy="91"/>
              </a:xfrm>
              <a:custGeom>
                <a:avLst/>
                <a:gdLst>
                  <a:gd name="T0" fmla="*/ 9 w 55"/>
                  <a:gd name="T1" fmla="*/ 25 h 60"/>
                  <a:gd name="T2" fmla="*/ 27 w 55"/>
                  <a:gd name="T3" fmla="*/ 2 h 60"/>
                  <a:gd name="T4" fmla="*/ 46 w 55"/>
                  <a:gd name="T5" fmla="*/ 17 h 60"/>
                  <a:gd name="T6" fmla="*/ 44 w 55"/>
                  <a:gd name="T7" fmla="*/ 47 h 60"/>
                  <a:gd name="T8" fmla="*/ 18 w 55"/>
                  <a:gd name="T9" fmla="*/ 54 h 60"/>
                  <a:gd name="T10" fmla="*/ 9 w 55"/>
                  <a:gd name="T11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60">
                    <a:moveTo>
                      <a:pt x="9" y="25"/>
                    </a:moveTo>
                    <a:cubicBezTo>
                      <a:pt x="13" y="15"/>
                      <a:pt x="16" y="4"/>
                      <a:pt x="27" y="2"/>
                    </a:cubicBezTo>
                    <a:cubicBezTo>
                      <a:pt x="38" y="0"/>
                      <a:pt x="41" y="10"/>
                      <a:pt x="46" y="17"/>
                    </a:cubicBezTo>
                    <a:cubicBezTo>
                      <a:pt x="55" y="27"/>
                      <a:pt x="51" y="38"/>
                      <a:pt x="44" y="47"/>
                    </a:cubicBezTo>
                    <a:cubicBezTo>
                      <a:pt x="37" y="56"/>
                      <a:pt x="28" y="60"/>
                      <a:pt x="18" y="54"/>
                    </a:cubicBezTo>
                    <a:cubicBezTo>
                      <a:pt x="8" y="47"/>
                      <a:pt x="0" y="38"/>
                      <a:pt x="9" y="25"/>
                    </a:cubicBezTo>
                    <a:close/>
                  </a:path>
                </a:pathLst>
              </a:custGeom>
              <a:solidFill>
                <a:srgbClr val="4B3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3" name="Freeform 113">
                <a:extLst>
                  <a:ext uri="{FF2B5EF4-FFF2-40B4-BE49-F238E27FC236}">
                    <a16:creationId xmlns:a16="http://schemas.microsoft.com/office/drawing/2014/main" id="{8573A5BC-3D0A-D317-89C1-CAA88EDBE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697"/>
                <a:ext cx="89" cy="89"/>
              </a:xfrm>
              <a:custGeom>
                <a:avLst/>
                <a:gdLst>
                  <a:gd name="T0" fmla="*/ 11 w 59"/>
                  <a:gd name="T1" fmla="*/ 8 h 59"/>
                  <a:gd name="T2" fmla="*/ 28 w 59"/>
                  <a:gd name="T3" fmla="*/ 36 h 59"/>
                  <a:gd name="T4" fmla="*/ 48 w 59"/>
                  <a:gd name="T5" fmla="*/ 0 h 59"/>
                  <a:gd name="T6" fmla="*/ 46 w 59"/>
                  <a:gd name="T7" fmla="*/ 44 h 59"/>
                  <a:gd name="T8" fmla="*/ 13 w 59"/>
                  <a:gd name="T9" fmla="*/ 49 h 59"/>
                  <a:gd name="T10" fmla="*/ 8 w 59"/>
                  <a:gd name="T11" fmla="*/ 6 h 59"/>
                  <a:gd name="T12" fmla="*/ 11 w 59"/>
                  <a:gd name="T13" fmla="*/ 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9">
                    <a:moveTo>
                      <a:pt x="11" y="8"/>
                    </a:moveTo>
                    <a:cubicBezTo>
                      <a:pt x="11" y="21"/>
                      <a:pt x="11" y="34"/>
                      <a:pt x="28" y="36"/>
                    </a:cubicBezTo>
                    <a:cubicBezTo>
                      <a:pt x="41" y="37"/>
                      <a:pt x="49" y="22"/>
                      <a:pt x="48" y="0"/>
                    </a:cubicBezTo>
                    <a:cubicBezTo>
                      <a:pt x="59" y="10"/>
                      <a:pt x="59" y="29"/>
                      <a:pt x="46" y="44"/>
                    </a:cubicBezTo>
                    <a:cubicBezTo>
                      <a:pt x="37" y="55"/>
                      <a:pt x="26" y="59"/>
                      <a:pt x="13" y="49"/>
                    </a:cubicBezTo>
                    <a:cubicBezTo>
                      <a:pt x="2" y="41"/>
                      <a:pt x="0" y="18"/>
                      <a:pt x="8" y="6"/>
                    </a:cubicBezTo>
                    <a:cubicBezTo>
                      <a:pt x="8" y="6"/>
                      <a:pt x="10" y="7"/>
                      <a:pt x="11" y="8"/>
                    </a:cubicBezTo>
                    <a:close/>
                  </a:path>
                </a:pathLst>
              </a:custGeom>
              <a:solidFill>
                <a:srgbClr val="F3E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4" name="Freeform 114">
                <a:extLst>
                  <a:ext uri="{FF2B5EF4-FFF2-40B4-BE49-F238E27FC236}">
                    <a16:creationId xmlns:a16="http://schemas.microsoft.com/office/drawing/2014/main" id="{2514B776-A285-2B6A-8C98-F055F04E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648"/>
                <a:ext cx="90" cy="92"/>
              </a:xfrm>
              <a:custGeom>
                <a:avLst/>
                <a:gdLst>
                  <a:gd name="T0" fmla="*/ 14 w 60"/>
                  <a:gd name="T1" fmla="*/ 0 h 61"/>
                  <a:gd name="T2" fmla="*/ 11 w 60"/>
                  <a:gd name="T3" fmla="*/ 7 h 61"/>
                  <a:gd name="T4" fmla="*/ 24 w 60"/>
                  <a:gd name="T5" fmla="*/ 36 h 61"/>
                  <a:gd name="T6" fmla="*/ 48 w 60"/>
                  <a:gd name="T7" fmla="*/ 17 h 61"/>
                  <a:gd name="T8" fmla="*/ 48 w 60"/>
                  <a:gd name="T9" fmla="*/ 0 h 61"/>
                  <a:gd name="T10" fmla="*/ 46 w 60"/>
                  <a:gd name="T11" fmla="*/ 48 h 61"/>
                  <a:gd name="T12" fmla="*/ 14 w 60"/>
                  <a:gd name="T13" fmla="*/ 52 h 61"/>
                  <a:gd name="T14" fmla="*/ 14 w 60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1">
                    <a:moveTo>
                      <a:pt x="14" y="0"/>
                    </a:moveTo>
                    <a:cubicBezTo>
                      <a:pt x="13" y="3"/>
                      <a:pt x="12" y="5"/>
                      <a:pt x="11" y="7"/>
                    </a:cubicBezTo>
                    <a:cubicBezTo>
                      <a:pt x="7" y="21"/>
                      <a:pt x="11" y="32"/>
                      <a:pt x="24" y="36"/>
                    </a:cubicBezTo>
                    <a:cubicBezTo>
                      <a:pt x="39" y="42"/>
                      <a:pt x="45" y="30"/>
                      <a:pt x="48" y="17"/>
                    </a:cubicBezTo>
                    <a:cubicBezTo>
                      <a:pt x="50" y="12"/>
                      <a:pt x="50" y="6"/>
                      <a:pt x="48" y="0"/>
                    </a:cubicBezTo>
                    <a:cubicBezTo>
                      <a:pt x="60" y="12"/>
                      <a:pt x="59" y="34"/>
                      <a:pt x="46" y="48"/>
                    </a:cubicBezTo>
                    <a:cubicBezTo>
                      <a:pt x="36" y="57"/>
                      <a:pt x="25" y="61"/>
                      <a:pt x="14" y="52"/>
                    </a:cubicBezTo>
                    <a:cubicBezTo>
                      <a:pt x="0" y="41"/>
                      <a:pt x="0" y="16"/>
                      <a:pt x="14" y="0"/>
                    </a:cubicBezTo>
                    <a:close/>
                  </a:path>
                </a:pathLst>
              </a:custGeom>
              <a:solidFill>
                <a:srgbClr val="F0E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5" name="Freeform 115">
                <a:extLst>
                  <a:ext uri="{FF2B5EF4-FFF2-40B4-BE49-F238E27FC236}">
                    <a16:creationId xmlns:a16="http://schemas.microsoft.com/office/drawing/2014/main" id="{2AA39A9D-AA58-2E9B-9954-C584D4074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328"/>
                <a:ext cx="340" cy="209"/>
              </a:xfrm>
              <a:custGeom>
                <a:avLst/>
                <a:gdLst>
                  <a:gd name="T0" fmla="*/ 48 w 226"/>
                  <a:gd name="T1" fmla="*/ 130 h 138"/>
                  <a:gd name="T2" fmla="*/ 8 w 226"/>
                  <a:gd name="T3" fmla="*/ 124 h 138"/>
                  <a:gd name="T4" fmla="*/ 8 w 226"/>
                  <a:gd name="T5" fmla="*/ 114 h 138"/>
                  <a:gd name="T6" fmla="*/ 8 w 226"/>
                  <a:gd name="T7" fmla="*/ 57 h 138"/>
                  <a:gd name="T8" fmla="*/ 9 w 226"/>
                  <a:gd name="T9" fmla="*/ 49 h 138"/>
                  <a:gd name="T10" fmla="*/ 48 w 226"/>
                  <a:gd name="T11" fmla="*/ 40 h 138"/>
                  <a:gd name="T12" fmla="*/ 76 w 226"/>
                  <a:gd name="T13" fmla="*/ 37 h 138"/>
                  <a:gd name="T14" fmla="*/ 58 w 226"/>
                  <a:gd name="T15" fmla="*/ 5 h 138"/>
                  <a:gd name="T16" fmla="*/ 66 w 226"/>
                  <a:gd name="T17" fmla="*/ 1 h 138"/>
                  <a:gd name="T18" fmla="*/ 169 w 226"/>
                  <a:gd name="T19" fmla="*/ 0 h 138"/>
                  <a:gd name="T20" fmla="*/ 217 w 226"/>
                  <a:gd name="T21" fmla="*/ 65 h 138"/>
                  <a:gd name="T22" fmla="*/ 226 w 226"/>
                  <a:gd name="T23" fmla="*/ 91 h 138"/>
                  <a:gd name="T24" fmla="*/ 197 w 226"/>
                  <a:gd name="T25" fmla="*/ 124 h 138"/>
                  <a:gd name="T26" fmla="*/ 48 w 226"/>
                  <a:gd name="T27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6" h="138">
                    <a:moveTo>
                      <a:pt x="48" y="130"/>
                    </a:moveTo>
                    <a:cubicBezTo>
                      <a:pt x="35" y="126"/>
                      <a:pt x="20" y="138"/>
                      <a:pt x="8" y="124"/>
                    </a:cubicBezTo>
                    <a:cubicBezTo>
                      <a:pt x="8" y="121"/>
                      <a:pt x="8" y="118"/>
                      <a:pt x="8" y="114"/>
                    </a:cubicBezTo>
                    <a:cubicBezTo>
                      <a:pt x="0" y="95"/>
                      <a:pt x="0" y="76"/>
                      <a:pt x="8" y="57"/>
                    </a:cubicBezTo>
                    <a:cubicBezTo>
                      <a:pt x="8" y="55"/>
                      <a:pt x="8" y="52"/>
                      <a:pt x="9" y="49"/>
                    </a:cubicBezTo>
                    <a:cubicBezTo>
                      <a:pt x="20" y="38"/>
                      <a:pt x="36" y="45"/>
                      <a:pt x="48" y="40"/>
                    </a:cubicBezTo>
                    <a:cubicBezTo>
                      <a:pt x="57" y="38"/>
                      <a:pt x="66" y="41"/>
                      <a:pt x="76" y="37"/>
                    </a:cubicBezTo>
                    <a:cubicBezTo>
                      <a:pt x="72" y="24"/>
                      <a:pt x="57" y="19"/>
                      <a:pt x="58" y="5"/>
                    </a:cubicBezTo>
                    <a:cubicBezTo>
                      <a:pt x="60" y="1"/>
                      <a:pt x="62" y="0"/>
                      <a:pt x="66" y="1"/>
                    </a:cubicBezTo>
                    <a:cubicBezTo>
                      <a:pt x="101" y="12"/>
                      <a:pt x="135" y="9"/>
                      <a:pt x="169" y="0"/>
                    </a:cubicBezTo>
                    <a:cubicBezTo>
                      <a:pt x="191" y="17"/>
                      <a:pt x="204" y="41"/>
                      <a:pt x="217" y="65"/>
                    </a:cubicBezTo>
                    <a:cubicBezTo>
                      <a:pt x="221" y="73"/>
                      <a:pt x="225" y="81"/>
                      <a:pt x="226" y="91"/>
                    </a:cubicBezTo>
                    <a:cubicBezTo>
                      <a:pt x="226" y="109"/>
                      <a:pt x="217" y="120"/>
                      <a:pt x="197" y="124"/>
                    </a:cubicBezTo>
                    <a:cubicBezTo>
                      <a:pt x="147" y="123"/>
                      <a:pt x="98" y="127"/>
                      <a:pt x="48" y="130"/>
                    </a:cubicBezTo>
                    <a:close/>
                  </a:path>
                </a:pathLst>
              </a:custGeom>
              <a:solidFill>
                <a:srgbClr val="A9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6" name="Freeform 116">
                <a:extLst>
                  <a:ext uri="{FF2B5EF4-FFF2-40B4-BE49-F238E27FC236}">
                    <a16:creationId xmlns:a16="http://schemas.microsoft.com/office/drawing/2014/main" id="{F7C77868-B25B-EA64-EEEA-EDC892DC2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746"/>
                <a:ext cx="107" cy="3"/>
              </a:xfrm>
              <a:custGeom>
                <a:avLst/>
                <a:gdLst>
                  <a:gd name="T0" fmla="*/ 0 w 71"/>
                  <a:gd name="T1" fmla="*/ 0 h 2"/>
                  <a:gd name="T2" fmla="*/ 71 w 71"/>
                  <a:gd name="T3" fmla="*/ 0 h 2"/>
                  <a:gd name="T4" fmla="*/ 71 w 71"/>
                  <a:gd name="T5" fmla="*/ 2 h 2"/>
                  <a:gd name="T6" fmla="*/ 0 w 71"/>
                  <a:gd name="T7" fmla="*/ 2 h 2"/>
                  <a:gd name="T8" fmla="*/ 0 w 7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">
                    <a:moveTo>
                      <a:pt x="0" y="0"/>
                    </a:moveTo>
                    <a:cubicBezTo>
                      <a:pt x="24" y="0"/>
                      <a:pt x="47" y="0"/>
                      <a:pt x="71" y="0"/>
                    </a:cubicBezTo>
                    <a:cubicBezTo>
                      <a:pt x="71" y="1"/>
                      <a:pt x="71" y="1"/>
                      <a:pt x="71" y="2"/>
                    </a:cubicBezTo>
                    <a:cubicBezTo>
                      <a:pt x="47" y="2"/>
                      <a:pt x="24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7" name="Freeform 117">
                <a:extLst>
                  <a:ext uri="{FF2B5EF4-FFF2-40B4-BE49-F238E27FC236}">
                    <a16:creationId xmlns:a16="http://schemas.microsoft.com/office/drawing/2014/main" id="{55EA387B-2C67-8921-86A7-5FC2CC47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748"/>
                <a:ext cx="107" cy="1"/>
              </a:xfrm>
              <a:custGeom>
                <a:avLst/>
                <a:gdLst>
                  <a:gd name="T0" fmla="*/ 71 w 71"/>
                  <a:gd name="T1" fmla="*/ 1 h 1"/>
                  <a:gd name="T2" fmla="*/ 0 w 71"/>
                  <a:gd name="T3" fmla="*/ 1 h 1"/>
                  <a:gd name="T4" fmla="*/ 0 w 71"/>
                  <a:gd name="T5" fmla="*/ 0 h 1"/>
                  <a:gd name="T6" fmla="*/ 71 w 71"/>
                  <a:gd name="T7" fmla="*/ 0 h 1"/>
                  <a:gd name="T8" fmla="*/ 71 w 7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">
                    <a:moveTo>
                      <a:pt x="71" y="1"/>
                    </a:moveTo>
                    <a:cubicBezTo>
                      <a:pt x="47" y="1"/>
                      <a:pt x="24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4" y="0"/>
                      <a:pt x="47" y="0"/>
                      <a:pt x="71" y="0"/>
                    </a:cubicBezTo>
                    <a:cubicBezTo>
                      <a:pt x="71" y="0"/>
                      <a:pt x="71" y="1"/>
                      <a:pt x="71" y="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8" name="Freeform 118">
                <a:extLst>
                  <a:ext uri="{FF2B5EF4-FFF2-40B4-BE49-F238E27FC236}">
                    <a16:creationId xmlns:a16="http://schemas.microsoft.com/office/drawing/2014/main" id="{29BD4F41-4760-F349-D430-81F06364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787"/>
                <a:ext cx="105" cy="76"/>
              </a:xfrm>
              <a:custGeom>
                <a:avLst/>
                <a:gdLst>
                  <a:gd name="T0" fmla="*/ 30 w 70"/>
                  <a:gd name="T1" fmla="*/ 48 h 50"/>
                  <a:gd name="T2" fmla="*/ 18 w 70"/>
                  <a:gd name="T3" fmla="*/ 41 h 50"/>
                  <a:gd name="T4" fmla="*/ 4 w 70"/>
                  <a:gd name="T5" fmla="*/ 16 h 50"/>
                  <a:gd name="T6" fmla="*/ 29 w 70"/>
                  <a:gd name="T7" fmla="*/ 1 h 50"/>
                  <a:gd name="T8" fmla="*/ 41 w 70"/>
                  <a:gd name="T9" fmla="*/ 1 h 50"/>
                  <a:gd name="T10" fmla="*/ 70 w 70"/>
                  <a:gd name="T11" fmla="*/ 27 h 50"/>
                  <a:gd name="T12" fmla="*/ 40 w 70"/>
                  <a:gd name="T13" fmla="*/ 48 h 50"/>
                  <a:gd name="T14" fmla="*/ 35 w 70"/>
                  <a:gd name="T15" fmla="*/ 49 h 50"/>
                  <a:gd name="T16" fmla="*/ 30 w 70"/>
                  <a:gd name="T1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50">
                    <a:moveTo>
                      <a:pt x="30" y="48"/>
                    </a:moveTo>
                    <a:cubicBezTo>
                      <a:pt x="26" y="46"/>
                      <a:pt x="22" y="44"/>
                      <a:pt x="18" y="41"/>
                    </a:cubicBezTo>
                    <a:cubicBezTo>
                      <a:pt x="9" y="36"/>
                      <a:pt x="0" y="29"/>
                      <a:pt x="4" y="16"/>
                    </a:cubicBezTo>
                    <a:cubicBezTo>
                      <a:pt x="7" y="5"/>
                      <a:pt x="18" y="1"/>
                      <a:pt x="29" y="1"/>
                    </a:cubicBezTo>
                    <a:cubicBezTo>
                      <a:pt x="33" y="0"/>
                      <a:pt x="37" y="0"/>
                      <a:pt x="41" y="1"/>
                    </a:cubicBezTo>
                    <a:cubicBezTo>
                      <a:pt x="55" y="5"/>
                      <a:pt x="70" y="10"/>
                      <a:pt x="70" y="27"/>
                    </a:cubicBezTo>
                    <a:cubicBezTo>
                      <a:pt x="69" y="44"/>
                      <a:pt x="54" y="46"/>
                      <a:pt x="40" y="48"/>
                    </a:cubicBezTo>
                    <a:cubicBezTo>
                      <a:pt x="38" y="48"/>
                      <a:pt x="37" y="48"/>
                      <a:pt x="35" y="49"/>
                    </a:cubicBezTo>
                    <a:cubicBezTo>
                      <a:pt x="33" y="50"/>
                      <a:pt x="31" y="50"/>
                      <a:pt x="30" y="48"/>
                    </a:cubicBezTo>
                    <a:close/>
                  </a:path>
                </a:pathLst>
              </a:custGeom>
              <a:solidFill>
                <a:srgbClr val="171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29" name="Freeform 119">
                <a:extLst>
                  <a:ext uri="{FF2B5EF4-FFF2-40B4-BE49-F238E27FC236}">
                    <a16:creationId xmlns:a16="http://schemas.microsoft.com/office/drawing/2014/main" id="{F37ABE42-DA02-95AD-C733-95F1A54C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860"/>
                <a:ext cx="126" cy="81"/>
              </a:xfrm>
              <a:custGeom>
                <a:avLst/>
                <a:gdLst>
                  <a:gd name="T0" fmla="*/ 44 w 84"/>
                  <a:gd name="T1" fmla="*/ 0 h 54"/>
                  <a:gd name="T2" fmla="*/ 49 w 84"/>
                  <a:gd name="T3" fmla="*/ 1 h 54"/>
                  <a:gd name="T4" fmla="*/ 49 w 84"/>
                  <a:gd name="T5" fmla="*/ 5 h 54"/>
                  <a:gd name="T6" fmla="*/ 84 w 84"/>
                  <a:gd name="T7" fmla="*/ 44 h 54"/>
                  <a:gd name="T8" fmla="*/ 54 w 84"/>
                  <a:gd name="T9" fmla="*/ 50 h 54"/>
                  <a:gd name="T10" fmla="*/ 25 w 84"/>
                  <a:gd name="T11" fmla="*/ 45 h 54"/>
                  <a:gd name="T12" fmla="*/ 0 w 84"/>
                  <a:gd name="T13" fmla="*/ 31 h 54"/>
                  <a:gd name="T14" fmla="*/ 41 w 84"/>
                  <a:gd name="T15" fmla="*/ 10 h 54"/>
                  <a:gd name="T16" fmla="*/ 44 w 84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54">
                    <a:moveTo>
                      <a:pt x="44" y="0"/>
                    </a:moveTo>
                    <a:cubicBezTo>
                      <a:pt x="46" y="0"/>
                      <a:pt x="47" y="1"/>
                      <a:pt x="49" y="1"/>
                    </a:cubicBezTo>
                    <a:cubicBezTo>
                      <a:pt x="49" y="2"/>
                      <a:pt x="49" y="3"/>
                      <a:pt x="49" y="5"/>
                    </a:cubicBezTo>
                    <a:cubicBezTo>
                      <a:pt x="43" y="44"/>
                      <a:pt x="44" y="45"/>
                      <a:pt x="84" y="44"/>
                    </a:cubicBezTo>
                    <a:cubicBezTo>
                      <a:pt x="74" y="52"/>
                      <a:pt x="65" y="54"/>
                      <a:pt x="54" y="50"/>
                    </a:cubicBezTo>
                    <a:cubicBezTo>
                      <a:pt x="44" y="47"/>
                      <a:pt x="35" y="47"/>
                      <a:pt x="25" y="45"/>
                    </a:cubicBezTo>
                    <a:cubicBezTo>
                      <a:pt x="15" y="44"/>
                      <a:pt x="4" y="45"/>
                      <a:pt x="0" y="31"/>
                    </a:cubicBezTo>
                    <a:cubicBezTo>
                      <a:pt x="29" y="44"/>
                      <a:pt x="35" y="41"/>
                      <a:pt x="41" y="10"/>
                    </a:cubicBezTo>
                    <a:cubicBezTo>
                      <a:pt x="42" y="6"/>
                      <a:pt x="43" y="3"/>
                      <a:pt x="44" y="0"/>
                    </a:cubicBezTo>
                    <a:close/>
                  </a:path>
                </a:pathLst>
              </a:custGeom>
              <a:solidFill>
                <a:srgbClr val="806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0" name="Freeform 120">
                <a:extLst>
                  <a:ext uri="{FF2B5EF4-FFF2-40B4-BE49-F238E27FC236}">
                    <a16:creationId xmlns:a16="http://schemas.microsoft.com/office/drawing/2014/main" id="{CC6F5C58-38C3-15BD-BF57-305AE7B2B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916"/>
                <a:ext cx="44" cy="28"/>
              </a:xfrm>
              <a:custGeom>
                <a:avLst/>
                <a:gdLst>
                  <a:gd name="T0" fmla="*/ 0 w 29"/>
                  <a:gd name="T1" fmla="*/ 8 h 19"/>
                  <a:gd name="T2" fmla="*/ 29 w 29"/>
                  <a:gd name="T3" fmla="*/ 13 h 19"/>
                  <a:gd name="T4" fmla="*/ 0 w 29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9">
                    <a:moveTo>
                      <a:pt x="0" y="8"/>
                    </a:moveTo>
                    <a:cubicBezTo>
                      <a:pt x="11" y="0"/>
                      <a:pt x="20" y="5"/>
                      <a:pt x="29" y="13"/>
                    </a:cubicBezTo>
                    <a:cubicBezTo>
                      <a:pt x="18" y="19"/>
                      <a:pt x="8" y="19"/>
                      <a:pt x="0" y="8"/>
                    </a:cubicBezTo>
                    <a:close/>
                  </a:path>
                </a:pathLst>
              </a:custGeom>
              <a:solidFill>
                <a:srgbClr val="DF5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1" name="Freeform 121">
                <a:extLst>
                  <a:ext uri="{FF2B5EF4-FFF2-40B4-BE49-F238E27FC236}">
                    <a16:creationId xmlns:a16="http://schemas.microsoft.com/office/drawing/2014/main" id="{28258FF9-B3A7-E301-EFD2-F76499858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304"/>
                <a:ext cx="107" cy="162"/>
              </a:xfrm>
              <a:custGeom>
                <a:avLst/>
                <a:gdLst>
                  <a:gd name="T0" fmla="*/ 40 w 71"/>
                  <a:gd name="T1" fmla="*/ 0 h 107"/>
                  <a:gd name="T2" fmla="*/ 51 w 71"/>
                  <a:gd name="T3" fmla="*/ 11 h 107"/>
                  <a:gd name="T4" fmla="*/ 62 w 71"/>
                  <a:gd name="T5" fmla="*/ 86 h 107"/>
                  <a:gd name="T6" fmla="*/ 48 w 71"/>
                  <a:gd name="T7" fmla="*/ 105 h 107"/>
                  <a:gd name="T8" fmla="*/ 6 w 71"/>
                  <a:gd name="T9" fmla="*/ 62 h 107"/>
                  <a:gd name="T10" fmla="*/ 25 w 71"/>
                  <a:gd name="T11" fmla="*/ 10 h 107"/>
                  <a:gd name="T12" fmla="*/ 40 w 71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07">
                    <a:moveTo>
                      <a:pt x="40" y="0"/>
                    </a:moveTo>
                    <a:cubicBezTo>
                      <a:pt x="47" y="0"/>
                      <a:pt x="52" y="1"/>
                      <a:pt x="51" y="11"/>
                    </a:cubicBezTo>
                    <a:cubicBezTo>
                      <a:pt x="49" y="37"/>
                      <a:pt x="52" y="63"/>
                      <a:pt x="62" y="86"/>
                    </a:cubicBezTo>
                    <a:cubicBezTo>
                      <a:pt x="71" y="107"/>
                      <a:pt x="60" y="105"/>
                      <a:pt x="48" y="105"/>
                    </a:cubicBezTo>
                    <a:cubicBezTo>
                      <a:pt x="22" y="102"/>
                      <a:pt x="12" y="82"/>
                      <a:pt x="6" y="62"/>
                    </a:cubicBezTo>
                    <a:cubicBezTo>
                      <a:pt x="0" y="41"/>
                      <a:pt x="11" y="24"/>
                      <a:pt x="25" y="10"/>
                    </a:cubicBezTo>
                    <a:cubicBezTo>
                      <a:pt x="29" y="6"/>
                      <a:pt x="35" y="3"/>
                      <a:pt x="40" y="0"/>
                    </a:cubicBezTo>
                    <a:close/>
                  </a:path>
                </a:pathLst>
              </a:custGeom>
              <a:solidFill>
                <a:srgbClr val="F6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2" name="Freeform 122">
                <a:extLst>
                  <a:ext uri="{FF2B5EF4-FFF2-40B4-BE49-F238E27FC236}">
                    <a16:creationId xmlns:a16="http://schemas.microsoft.com/office/drawing/2014/main" id="{8DFCFD71-FC6D-AC32-4472-17643B4B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751"/>
                <a:ext cx="467" cy="12"/>
              </a:xfrm>
              <a:custGeom>
                <a:avLst/>
                <a:gdLst>
                  <a:gd name="T0" fmla="*/ 310 w 310"/>
                  <a:gd name="T1" fmla="*/ 8 h 8"/>
                  <a:gd name="T2" fmla="*/ 0 w 310"/>
                  <a:gd name="T3" fmla="*/ 8 h 8"/>
                  <a:gd name="T4" fmla="*/ 0 w 310"/>
                  <a:gd name="T5" fmla="*/ 0 h 8"/>
                  <a:gd name="T6" fmla="*/ 310 w 310"/>
                  <a:gd name="T7" fmla="*/ 0 h 8"/>
                  <a:gd name="T8" fmla="*/ 310 w 3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8">
                    <a:moveTo>
                      <a:pt x="310" y="8"/>
                    </a:moveTo>
                    <a:cubicBezTo>
                      <a:pt x="207" y="8"/>
                      <a:pt x="103" y="8"/>
                      <a:pt x="0" y="8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103" y="0"/>
                      <a:pt x="207" y="0"/>
                      <a:pt x="310" y="0"/>
                    </a:cubicBezTo>
                    <a:cubicBezTo>
                      <a:pt x="310" y="3"/>
                      <a:pt x="310" y="6"/>
                      <a:pt x="310" y="8"/>
                    </a:cubicBezTo>
                    <a:close/>
                  </a:path>
                </a:pathLst>
              </a:custGeom>
              <a:solidFill>
                <a:srgbClr val="B6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3" name="Freeform 123">
                <a:extLst>
                  <a:ext uri="{FF2B5EF4-FFF2-40B4-BE49-F238E27FC236}">
                    <a16:creationId xmlns:a16="http://schemas.microsoft.com/office/drawing/2014/main" id="{D58FE835-852B-B2E8-981D-BE588502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518"/>
                <a:ext cx="79" cy="195"/>
              </a:xfrm>
              <a:custGeom>
                <a:avLst/>
                <a:gdLst>
                  <a:gd name="T0" fmla="*/ 2 w 52"/>
                  <a:gd name="T1" fmla="*/ 108 h 129"/>
                  <a:gd name="T2" fmla="*/ 5 w 52"/>
                  <a:gd name="T3" fmla="*/ 47 h 129"/>
                  <a:gd name="T4" fmla="*/ 25 w 52"/>
                  <a:gd name="T5" fmla="*/ 6 h 129"/>
                  <a:gd name="T6" fmla="*/ 40 w 52"/>
                  <a:gd name="T7" fmla="*/ 7 h 129"/>
                  <a:gd name="T8" fmla="*/ 51 w 52"/>
                  <a:gd name="T9" fmla="*/ 34 h 129"/>
                  <a:gd name="T10" fmla="*/ 19 w 52"/>
                  <a:gd name="T11" fmla="*/ 106 h 129"/>
                  <a:gd name="T12" fmla="*/ 12 w 52"/>
                  <a:gd name="T13" fmla="*/ 115 h 129"/>
                  <a:gd name="T14" fmla="*/ 7 w 52"/>
                  <a:gd name="T15" fmla="*/ 128 h 129"/>
                  <a:gd name="T16" fmla="*/ 2 w 52"/>
                  <a:gd name="T17" fmla="*/ 10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29">
                    <a:moveTo>
                      <a:pt x="2" y="108"/>
                    </a:moveTo>
                    <a:cubicBezTo>
                      <a:pt x="16" y="91"/>
                      <a:pt x="11" y="70"/>
                      <a:pt x="5" y="47"/>
                    </a:cubicBezTo>
                    <a:cubicBezTo>
                      <a:pt x="1" y="33"/>
                      <a:pt x="18" y="20"/>
                      <a:pt x="25" y="6"/>
                    </a:cubicBezTo>
                    <a:cubicBezTo>
                      <a:pt x="27" y="0"/>
                      <a:pt x="37" y="1"/>
                      <a:pt x="40" y="7"/>
                    </a:cubicBezTo>
                    <a:cubicBezTo>
                      <a:pt x="44" y="15"/>
                      <a:pt x="52" y="23"/>
                      <a:pt x="51" y="34"/>
                    </a:cubicBezTo>
                    <a:cubicBezTo>
                      <a:pt x="49" y="61"/>
                      <a:pt x="48" y="90"/>
                      <a:pt x="19" y="106"/>
                    </a:cubicBezTo>
                    <a:cubicBezTo>
                      <a:pt x="16" y="108"/>
                      <a:pt x="12" y="110"/>
                      <a:pt x="12" y="115"/>
                    </a:cubicBezTo>
                    <a:cubicBezTo>
                      <a:pt x="13" y="121"/>
                      <a:pt x="16" y="129"/>
                      <a:pt x="7" y="128"/>
                    </a:cubicBezTo>
                    <a:cubicBezTo>
                      <a:pt x="0" y="127"/>
                      <a:pt x="4" y="118"/>
                      <a:pt x="2" y="10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4" name="Freeform 124">
                <a:extLst>
                  <a:ext uri="{FF2B5EF4-FFF2-40B4-BE49-F238E27FC236}">
                    <a16:creationId xmlns:a16="http://schemas.microsoft.com/office/drawing/2014/main" id="{F45960AA-7B6B-59ED-741C-F62919021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291"/>
                <a:ext cx="611" cy="279"/>
              </a:xfrm>
              <a:custGeom>
                <a:avLst/>
                <a:gdLst>
                  <a:gd name="T0" fmla="*/ 12 w 405"/>
                  <a:gd name="T1" fmla="*/ 75 h 185"/>
                  <a:gd name="T2" fmla="*/ 5 w 405"/>
                  <a:gd name="T3" fmla="*/ 60 h 185"/>
                  <a:gd name="T4" fmla="*/ 16 w 405"/>
                  <a:gd name="T5" fmla="*/ 60 h 185"/>
                  <a:gd name="T6" fmla="*/ 96 w 405"/>
                  <a:gd name="T7" fmla="*/ 105 h 185"/>
                  <a:gd name="T8" fmla="*/ 117 w 405"/>
                  <a:gd name="T9" fmla="*/ 117 h 185"/>
                  <a:gd name="T10" fmla="*/ 140 w 405"/>
                  <a:gd name="T11" fmla="*/ 117 h 185"/>
                  <a:gd name="T12" fmla="*/ 166 w 405"/>
                  <a:gd name="T13" fmla="*/ 111 h 185"/>
                  <a:gd name="T14" fmla="*/ 188 w 405"/>
                  <a:gd name="T15" fmla="*/ 123 h 185"/>
                  <a:gd name="T16" fmla="*/ 224 w 405"/>
                  <a:gd name="T17" fmla="*/ 128 h 185"/>
                  <a:gd name="T18" fmla="*/ 231 w 405"/>
                  <a:gd name="T19" fmla="*/ 121 h 185"/>
                  <a:gd name="T20" fmla="*/ 248 w 405"/>
                  <a:gd name="T21" fmla="*/ 113 h 185"/>
                  <a:gd name="T22" fmla="*/ 265 w 405"/>
                  <a:gd name="T23" fmla="*/ 111 h 185"/>
                  <a:gd name="T24" fmla="*/ 285 w 405"/>
                  <a:gd name="T25" fmla="*/ 96 h 185"/>
                  <a:gd name="T26" fmla="*/ 306 w 405"/>
                  <a:gd name="T27" fmla="*/ 96 h 185"/>
                  <a:gd name="T28" fmla="*/ 328 w 405"/>
                  <a:gd name="T29" fmla="*/ 89 h 185"/>
                  <a:gd name="T30" fmla="*/ 377 w 405"/>
                  <a:gd name="T31" fmla="*/ 16 h 185"/>
                  <a:gd name="T32" fmla="*/ 396 w 405"/>
                  <a:gd name="T33" fmla="*/ 1 h 185"/>
                  <a:gd name="T34" fmla="*/ 403 w 405"/>
                  <a:gd name="T35" fmla="*/ 7 h 185"/>
                  <a:gd name="T36" fmla="*/ 393 w 405"/>
                  <a:gd name="T37" fmla="*/ 24 h 185"/>
                  <a:gd name="T38" fmla="*/ 351 w 405"/>
                  <a:gd name="T39" fmla="*/ 87 h 185"/>
                  <a:gd name="T40" fmla="*/ 342 w 405"/>
                  <a:gd name="T41" fmla="*/ 107 h 185"/>
                  <a:gd name="T42" fmla="*/ 333 w 405"/>
                  <a:gd name="T43" fmla="*/ 135 h 185"/>
                  <a:gd name="T44" fmla="*/ 307 w 405"/>
                  <a:gd name="T45" fmla="*/ 167 h 185"/>
                  <a:gd name="T46" fmla="*/ 259 w 405"/>
                  <a:gd name="T47" fmla="*/ 147 h 185"/>
                  <a:gd name="T48" fmla="*/ 247 w 405"/>
                  <a:gd name="T49" fmla="*/ 144 h 185"/>
                  <a:gd name="T50" fmla="*/ 206 w 405"/>
                  <a:gd name="T51" fmla="*/ 148 h 185"/>
                  <a:gd name="T52" fmla="*/ 195 w 405"/>
                  <a:gd name="T53" fmla="*/ 157 h 185"/>
                  <a:gd name="T54" fmla="*/ 149 w 405"/>
                  <a:gd name="T55" fmla="*/ 183 h 185"/>
                  <a:gd name="T56" fmla="*/ 127 w 405"/>
                  <a:gd name="T57" fmla="*/ 166 h 185"/>
                  <a:gd name="T58" fmla="*/ 99 w 405"/>
                  <a:gd name="T59" fmla="*/ 132 h 185"/>
                  <a:gd name="T60" fmla="*/ 88 w 405"/>
                  <a:gd name="T61" fmla="*/ 121 h 185"/>
                  <a:gd name="T62" fmla="*/ 12 w 405"/>
                  <a:gd name="T63" fmla="*/ 7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5" h="185">
                    <a:moveTo>
                      <a:pt x="12" y="75"/>
                    </a:moveTo>
                    <a:cubicBezTo>
                      <a:pt x="9" y="71"/>
                      <a:pt x="0" y="69"/>
                      <a:pt x="5" y="60"/>
                    </a:cubicBezTo>
                    <a:cubicBezTo>
                      <a:pt x="9" y="60"/>
                      <a:pt x="12" y="60"/>
                      <a:pt x="16" y="60"/>
                    </a:cubicBezTo>
                    <a:cubicBezTo>
                      <a:pt x="45" y="70"/>
                      <a:pt x="69" y="90"/>
                      <a:pt x="96" y="105"/>
                    </a:cubicBezTo>
                    <a:cubicBezTo>
                      <a:pt x="103" y="109"/>
                      <a:pt x="110" y="113"/>
                      <a:pt x="117" y="117"/>
                    </a:cubicBezTo>
                    <a:cubicBezTo>
                      <a:pt x="124" y="123"/>
                      <a:pt x="131" y="123"/>
                      <a:pt x="140" y="117"/>
                    </a:cubicBezTo>
                    <a:cubicBezTo>
                      <a:pt x="147" y="112"/>
                      <a:pt x="156" y="110"/>
                      <a:pt x="166" y="111"/>
                    </a:cubicBezTo>
                    <a:cubicBezTo>
                      <a:pt x="174" y="112"/>
                      <a:pt x="182" y="117"/>
                      <a:pt x="188" y="123"/>
                    </a:cubicBezTo>
                    <a:cubicBezTo>
                      <a:pt x="199" y="132"/>
                      <a:pt x="211" y="131"/>
                      <a:pt x="224" y="128"/>
                    </a:cubicBezTo>
                    <a:cubicBezTo>
                      <a:pt x="228" y="128"/>
                      <a:pt x="231" y="127"/>
                      <a:pt x="231" y="121"/>
                    </a:cubicBezTo>
                    <a:cubicBezTo>
                      <a:pt x="230" y="105"/>
                      <a:pt x="237" y="102"/>
                      <a:pt x="248" y="113"/>
                    </a:cubicBezTo>
                    <a:cubicBezTo>
                      <a:pt x="255" y="121"/>
                      <a:pt x="259" y="118"/>
                      <a:pt x="265" y="111"/>
                    </a:cubicBezTo>
                    <a:cubicBezTo>
                      <a:pt x="270" y="104"/>
                      <a:pt x="277" y="99"/>
                      <a:pt x="285" y="96"/>
                    </a:cubicBezTo>
                    <a:cubicBezTo>
                      <a:pt x="292" y="94"/>
                      <a:pt x="299" y="94"/>
                      <a:pt x="306" y="96"/>
                    </a:cubicBezTo>
                    <a:cubicBezTo>
                      <a:pt x="316" y="102"/>
                      <a:pt x="322" y="98"/>
                      <a:pt x="328" y="89"/>
                    </a:cubicBezTo>
                    <a:cubicBezTo>
                      <a:pt x="344" y="64"/>
                      <a:pt x="360" y="40"/>
                      <a:pt x="377" y="16"/>
                    </a:cubicBezTo>
                    <a:cubicBezTo>
                      <a:pt x="382" y="9"/>
                      <a:pt x="385" y="0"/>
                      <a:pt x="396" y="1"/>
                    </a:cubicBezTo>
                    <a:cubicBezTo>
                      <a:pt x="399" y="2"/>
                      <a:pt x="401" y="4"/>
                      <a:pt x="403" y="7"/>
                    </a:cubicBezTo>
                    <a:cubicBezTo>
                      <a:pt x="405" y="15"/>
                      <a:pt x="399" y="19"/>
                      <a:pt x="393" y="24"/>
                    </a:cubicBezTo>
                    <a:cubicBezTo>
                      <a:pt x="379" y="45"/>
                      <a:pt x="365" y="66"/>
                      <a:pt x="351" y="87"/>
                    </a:cubicBezTo>
                    <a:cubicBezTo>
                      <a:pt x="351" y="95"/>
                      <a:pt x="346" y="101"/>
                      <a:pt x="342" y="107"/>
                    </a:cubicBezTo>
                    <a:cubicBezTo>
                      <a:pt x="337" y="115"/>
                      <a:pt x="333" y="124"/>
                      <a:pt x="333" y="135"/>
                    </a:cubicBezTo>
                    <a:cubicBezTo>
                      <a:pt x="334" y="153"/>
                      <a:pt x="325" y="164"/>
                      <a:pt x="307" y="167"/>
                    </a:cubicBezTo>
                    <a:cubicBezTo>
                      <a:pt x="286" y="173"/>
                      <a:pt x="274" y="157"/>
                      <a:pt x="259" y="147"/>
                    </a:cubicBezTo>
                    <a:cubicBezTo>
                      <a:pt x="254" y="150"/>
                      <a:pt x="251" y="146"/>
                      <a:pt x="247" y="144"/>
                    </a:cubicBezTo>
                    <a:cubicBezTo>
                      <a:pt x="233" y="145"/>
                      <a:pt x="220" y="147"/>
                      <a:pt x="206" y="148"/>
                    </a:cubicBezTo>
                    <a:cubicBezTo>
                      <a:pt x="199" y="148"/>
                      <a:pt x="197" y="151"/>
                      <a:pt x="195" y="157"/>
                    </a:cubicBezTo>
                    <a:cubicBezTo>
                      <a:pt x="187" y="179"/>
                      <a:pt x="171" y="185"/>
                      <a:pt x="149" y="183"/>
                    </a:cubicBezTo>
                    <a:cubicBezTo>
                      <a:pt x="139" y="181"/>
                      <a:pt x="130" y="177"/>
                      <a:pt x="127" y="166"/>
                    </a:cubicBezTo>
                    <a:cubicBezTo>
                      <a:pt x="123" y="150"/>
                      <a:pt x="114" y="139"/>
                      <a:pt x="99" y="132"/>
                    </a:cubicBezTo>
                    <a:cubicBezTo>
                      <a:pt x="94" y="129"/>
                      <a:pt x="92" y="124"/>
                      <a:pt x="88" y="121"/>
                    </a:cubicBezTo>
                    <a:cubicBezTo>
                      <a:pt x="63" y="105"/>
                      <a:pt x="37" y="90"/>
                      <a:pt x="12" y="75"/>
                    </a:cubicBezTo>
                    <a:close/>
                  </a:path>
                </a:pathLst>
              </a:custGeom>
              <a:solidFill>
                <a:srgbClr val="874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5" name="Freeform 125">
                <a:extLst>
                  <a:ext uri="{FF2B5EF4-FFF2-40B4-BE49-F238E27FC236}">
                    <a16:creationId xmlns:a16="http://schemas.microsoft.com/office/drawing/2014/main" id="{CB996D1F-D956-BFD5-8FCE-3B7EAC80D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638"/>
                <a:ext cx="186" cy="112"/>
              </a:xfrm>
              <a:custGeom>
                <a:avLst/>
                <a:gdLst>
                  <a:gd name="T0" fmla="*/ 62 w 123"/>
                  <a:gd name="T1" fmla="*/ 74 h 74"/>
                  <a:gd name="T2" fmla="*/ 4 w 123"/>
                  <a:gd name="T3" fmla="*/ 32 h 74"/>
                  <a:gd name="T4" fmla="*/ 13 w 123"/>
                  <a:gd name="T5" fmla="*/ 19 h 74"/>
                  <a:gd name="T6" fmla="*/ 112 w 123"/>
                  <a:gd name="T7" fmla="*/ 3 h 74"/>
                  <a:gd name="T8" fmla="*/ 121 w 123"/>
                  <a:gd name="T9" fmla="*/ 12 h 74"/>
                  <a:gd name="T10" fmla="*/ 62 w 123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74">
                    <a:moveTo>
                      <a:pt x="62" y="74"/>
                    </a:moveTo>
                    <a:cubicBezTo>
                      <a:pt x="37" y="74"/>
                      <a:pt x="13" y="55"/>
                      <a:pt x="4" y="32"/>
                    </a:cubicBezTo>
                    <a:cubicBezTo>
                      <a:pt x="0" y="21"/>
                      <a:pt x="5" y="19"/>
                      <a:pt x="13" y="19"/>
                    </a:cubicBezTo>
                    <a:cubicBezTo>
                      <a:pt x="47" y="18"/>
                      <a:pt x="80" y="16"/>
                      <a:pt x="112" y="3"/>
                    </a:cubicBezTo>
                    <a:cubicBezTo>
                      <a:pt x="120" y="0"/>
                      <a:pt x="121" y="5"/>
                      <a:pt x="121" y="12"/>
                    </a:cubicBezTo>
                    <a:cubicBezTo>
                      <a:pt x="123" y="43"/>
                      <a:pt x="94" y="74"/>
                      <a:pt x="62" y="74"/>
                    </a:cubicBezTo>
                    <a:close/>
                  </a:path>
                </a:pathLst>
              </a:custGeom>
              <a:solidFill>
                <a:srgbClr val="E9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6" name="Freeform 126">
                <a:extLst>
                  <a:ext uri="{FF2B5EF4-FFF2-40B4-BE49-F238E27FC236}">
                    <a16:creationId xmlns:a16="http://schemas.microsoft.com/office/drawing/2014/main" id="{20FF3E96-A773-DD97-D61C-25E359515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474"/>
                <a:ext cx="151" cy="140"/>
              </a:xfrm>
              <a:custGeom>
                <a:avLst/>
                <a:gdLst>
                  <a:gd name="T0" fmla="*/ 39 w 100"/>
                  <a:gd name="T1" fmla="*/ 0 h 93"/>
                  <a:gd name="T2" fmla="*/ 70 w 100"/>
                  <a:gd name="T3" fmla="*/ 17 h 93"/>
                  <a:gd name="T4" fmla="*/ 78 w 100"/>
                  <a:gd name="T5" fmla="*/ 29 h 93"/>
                  <a:gd name="T6" fmla="*/ 100 w 100"/>
                  <a:gd name="T7" fmla="*/ 62 h 93"/>
                  <a:gd name="T8" fmla="*/ 81 w 100"/>
                  <a:gd name="T9" fmla="*/ 73 h 93"/>
                  <a:gd name="T10" fmla="*/ 36 w 100"/>
                  <a:gd name="T11" fmla="*/ 89 h 93"/>
                  <a:gd name="T12" fmla="*/ 4 w 100"/>
                  <a:gd name="T13" fmla="*/ 57 h 93"/>
                  <a:gd name="T14" fmla="*/ 26 w 100"/>
                  <a:gd name="T15" fmla="*/ 11 h 93"/>
                  <a:gd name="T16" fmla="*/ 39 w 100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93">
                    <a:moveTo>
                      <a:pt x="39" y="0"/>
                    </a:moveTo>
                    <a:cubicBezTo>
                      <a:pt x="49" y="5"/>
                      <a:pt x="59" y="11"/>
                      <a:pt x="70" y="17"/>
                    </a:cubicBezTo>
                    <a:cubicBezTo>
                      <a:pt x="74" y="20"/>
                      <a:pt x="79" y="23"/>
                      <a:pt x="78" y="29"/>
                    </a:cubicBezTo>
                    <a:cubicBezTo>
                      <a:pt x="78" y="45"/>
                      <a:pt x="89" y="54"/>
                      <a:pt x="100" y="62"/>
                    </a:cubicBezTo>
                    <a:cubicBezTo>
                      <a:pt x="92" y="62"/>
                      <a:pt x="87" y="67"/>
                      <a:pt x="81" y="73"/>
                    </a:cubicBezTo>
                    <a:cubicBezTo>
                      <a:pt x="69" y="85"/>
                      <a:pt x="53" y="93"/>
                      <a:pt x="36" y="89"/>
                    </a:cubicBezTo>
                    <a:cubicBezTo>
                      <a:pt x="21" y="85"/>
                      <a:pt x="8" y="74"/>
                      <a:pt x="4" y="57"/>
                    </a:cubicBezTo>
                    <a:cubicBezTo>
                      <a:pt x="0" y="36"/>
                      <a:pt x="13" y="23"/>
                      <a:pt x="26" y="11"/>
                    </a:cubicBezTo>
                    <a:cubicBezTo>
                      <a:pt x="31" y="7"/>
                      <a:pt x="38" y="7"/>
                      <a:pt x="39" y="0"/>
                    </a:cubicBezTo>
                    <a:close/>
                  </a:path>
                </a:pathLst>
              </a:custGeom>
              <a:solidFill>
                <a:srgbClr val="F4AB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7" name="Freeform 127">
                <a:extLst>
                  <a:ext uri="{FF2B5EF4-FFF2-40B4-BE49-F238E27FC236}">
                    <a16:creationId xmlns:a16="http://schemas.microsoft.com/office/drawing/2014/main" id="{5125C5A9-6655-82C9-886E-97ACC6AA6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899"/>
                <a:ext cx="162" cy="142"/>
              </a:xfrm>
              <a:custGeom>
                <a:avLst/>
                <a:gdLst>
                  <a:gd name="T0" fmla="*/ 98 w 107"/>
                  <a:gd name="T1" fmla="*/ 77 h 94"/>
                  <a:gd name="T2" fmla="*/ 80 w 107"/>
                  <a:gd name="T3" fmla="*/ 52 h 94"/>
                  <a:gd name="T4" fmla="*/ 62 w 107"/>
                  <a:gd name="T5" fmla="*/ 50 h 94"/>
                  <a:gd name="T6" fmla="*/ 17 w 107"/>
                  <a:gd name="T7" fmla="*/ 94 h 94"/>
                  <a:gd name="T8" fmla="*/ 0 w 107"/>
                  <a:gd name="T9" fmla="*/ 31 h 94"/>
                  <a:gd name="T10" fmla="*/ 62 w 107"/>
                  <a:gd name="T11" fmla="*/ 0 h 94"/>
                  <a:gd name="T12" fmla="*/ 66 w 107"/>
                  <a:gd name="T13" fmla="*/ 4 h 94"/>
                  <a:gd name="T14" fmla="*/ 104 w 107"/>
                  <a:gd name="T15" fmla="*/ 73 h 94"/>
                  <a:gd name="T16" fmla="*/ 98 w 107"/>
                  <a:gd name="T17" fmla="*/ 7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4">
                    <a:moveTo>
                      <a:pt x="98" y="77"/>
                    </a:moveTo>
                    <a:cubicBezTo>
                      <a:pt x="89" y="71"/>
                      <a:pt x="86" y="60"/>
                      <a:pt x="80" y="52"/>
                    </a:cubicBezTo>
                    <a:cubicBezTo>
                      <a:pt x="74" y="42"/>
                      <a:pt x="69" y="43"/>
                      <a:pt x="62" y="50"/>
                    </a:cubicBezTo>
                    <a:cubicBezTo>
                      <a:pt x="48" y="65"/>
                      <a:pt x="33" y="79"/>
                      <a:pt x="17" y="94"/>
                    </a:cubicBezTo>
                    <a:cubicBezTo>
                      <a:pt x="8" y="74"/>
                      <a:pt x="12" y="50"/>
                      <a:pt x="0" y="31"/>
                    </a:cubicBezTo>
                    <a:cubicBezTo>
                      <a:pt x="21" y="22"/>
                      <a:pt x="40" y="7"/>
                      <a:pt x="62" y="0"/>
                    </a:cubicBezTo>
                    <a:cubicBezTo>
                      <a:pt x="63" y="1"/>
                      <a:pt x="65" y="3"/>
                      <a:pt x="66" y="4"/>
                    </a:cubicBezTo>
                    <a:cubicBezTo>
                      <a:pt x="85" y="14"/>
                      <a:pt x="107" y="55"/>
                      <a:pt x="104" y="73"/>
                    </a:cubicBezTo>
                    <a:cubicBezTo>
                      <a:pt x="103" y="76"/>
                      <a:pt x="101" y="77"/>
                      <a:pt x="98" y="77"/>
                    </a:cubicBezTo>
                    <a:close/>
                  </a:path>
                </a:pathLst>
              </a:custGeom>
              <a:solidFill>
                <a:srgbClr val="F3AD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8" name="Freeform 128">
                <a:extLst>
                  <a:ext uri="{FF2B5EF4-FFF2-40B4-BE49-F238E27FC236}">
                    <a16:creationId xmlns:a16="http://schemas.microsoft.com/office/drawing/2014/main" id="{21866EE5-4A41-DF8C-4139-566112EA8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875"/>
                <a:ext cx="140" cy="159"/>
              </a:xfrm>
              <a:custGeom>
                <a:avLst/>
                <a:gdLst>
                  <a:gd name="T0" fmla="*/ 32 w 93"/>
                  <a:gd name="T1" fmla="*/ 93 h 105"/>
                  <a:gd name="T2" fmla="*/ 20 w 93"/>
                  <a:gd name="T3" fmla="*/ 48 h 105"/>
                  <a:gd name="T4" fmla="*/ 0 w 93"/>
                  <a:gd name="T5" fmla="*/ 20 h 105"/>
                  <a:gd name="T6" fmla="*/ 11 w 93"/>
                  <a:gd name="T7" fmla="*/ 5 h 105"/>
                  <a:gd name="T8" fmla="*/ 92 w 93"/>
                  <a:gd name="T9" fmla="*/ 0 h 105"/>
                  <a:gd name="T10" fmla="*/ 93 w 93"/>
                  <a:gd name="T11" fmla="*/ 20 h 105"/>
                  <a:gd name="T12" fmla="*/ 86 w 93"/>
                  <a:gd name="T13" fmla="*/ 31 h 105"/>
                  <a:gd name="T14" fmla="*/ 51 w 93"/>
                  <a:gd name="T15" fmla="*/ 90 h 105"/>
                  <a:gd name="T16" fmla="*/ 39 w 93"/>
                  <a:gd name="T17" fmla="*/ 105 h 105"/>
                  <a:gd name="T18" fmla="*/ 32 w 93"/>
                  <a:gd name="T19" fmla="*/ 9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105">
                    <a:moveTo>
                      <a:pt x="32" y="93"/>
                    </a:moveTo>
                    <a:cubicBezTo>
                      <a:pt x="36" y="76"/>
                      <a:pt x="27" y="62"/>
                      <a:pt x="20" y="48"/>
                    </a:cubicBezTo>
                    <a:cubicBezTo>
                      <a:pt x="14" y="38"/>
                      <a:pt x="7" y="29"/>
                      <a:pt x="0" y="20"/>
                    </a:cubicBezTo>
                    <a:cubicBezTo>
                      <a:pt x="0" y="12"/>
                      <a:pt x="1" y="4"/>
                      <a:pt x="11" y="5"/>
                    </a:cubicBezTo>
                    <a:cubicBezTo>
                      <a:pt x="39" y="6"/>
                      <a:pt x="65" y="1"/>
                      <a:pt x="92" y="0"/>
                    </a:cubicBezTo>
                    <a:cubicBezTo>
                      <a:pt x="92" y="7"/>
                      <a:pt x="93" y="13"/>
                      <a:pt x="93" y="20"/>
                    </a:cubicBezTo>
                    <a:cubicBezTo>
                      <a:pt x="92" y="25"/>
                      <a:pt x="89" y="28"/>
                      <a:pt x="86" y="31"/>
                    </a:cubicBezTo>
                    <a:cubicBezTo>
                      <a:pt x="68" y="47"/>
                      <a:pt x="53" y="64"/>
                      <a:pt x="51" y="90"/>
                    </a:cubicBezTo>
                    <a:cubicBezTo>
                      <a:pt x="51" y="97"/>
                      <a:pt x="47" y="103"/>
                      <a:pt x="39" y="105"/>
                    </a:cubicBezTo>
                    <a:cubicBezTo>
                      <a:pt x="35" y="102"/>
                      <a:pt x="33" y="98"/>
                      <a:pt x="32" y="93"/>
                    </a:cubicBezTo>
                    <a:close/>
                  </a:path>
                </a:pathLst>
              </a:custGeom>
              <a:solidFill>
                <a:srgbClr val="F7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39" name="Freeform 129">
                <a:extLst>
                  <a:ext uri="{FF2B5EF4-FFF2-40B4-BE49-F238E27FC236}">
                    <a16:creationId xmlns:a16="http://schemas.microsoft.com/office/drawing/2014/main" id="{C2478DFD-4453-8172-ACF5-9786D2B0A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300"/>
                <a:ext cx="104" cy="184"/>
              </a:xfrm>
              <a:custGeom>
                <a:avLst/>
                <a:gdLst>
                  <a:gd name="T0" fmla="*/ 0 w 69"/>
                  <a:gd name="T1" fmla="*/ 18 h 122"/>
                  <a:gd name="T2" fmla="*/ 8 w 69"/>
                  <a:gd name="T3" fmla="*/ 2 h 122"/>
                  <a:gd name="T4" fmla="*/ 47 w 69"/>
                  <a:gd name="T5" fmla="*/ 21 h 122"/>
                  <a:gd name="T6" fmla="*/ 59 w 69"/>
                  <a:gd name="T7" fmla="*/ 89 h 122"/>
                  <a:gd name="T8" fmla="*/ 27 w 69"/>
                  <a:gd name="T9" fmla="*/ 121 h 122"/>
                  <a:gd name="T10" fmla="*/ 15 w 69"/>
                  <a:gd name="T11" fmla="*/ 106 h 122"/>
                  <a:gd name="T12" fmla="*/ 7 w 69"/>
                  <a:gd name="T13" fmla="*/ 26 h 122"/>
                  <a:gd name="T14" fmla="*/ 0 w 69"/>
                  <a:gd name="T15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22">
                    <a:moveTo>
                      <a:pt x="0" y="18"/>
                    </a:moveTo>
                    <a:cubicBezTo>
                      <a:pt x="3" y="12"/>
                      <a:pt x="5" y="7"/>
                      <a:pt x="8" y="2"/>
                    </a:cubicBezTo>
                    <a:cubicBezTo>
                      <a:pt x="25" y="0"/>
                      <a:pt x="35" y="12"/>
                      <a:pt x="47" y="21"/>
                    </a:cubicBezTo>
                    <a:cubicBezTo>
                      <a:pt x="63" y="41"/>
                      <a:pt x="69" y="64"/>
                      <a:pt x="59" y="89"/>
                    </a:cubicBezTo>
                    <a:cubicBezTo>
                      <a:pt x="52" y="103"/>
                      <a:pt x="47" y="119"/>
                      <a:pt x="27" y="121"/>
                    </a:cubicBezTo>
                    <a:cubicBezTo>
                      <a:pt x="15" y="122"/>
                      <a:pt x="15" y="114"/>
                      <a:pt x="15" y="106"/>
                    </a:cubicBezTo>
                    <a:cubicBezTo>
                      <a:pt x="15" y="79"/>
                      <a:pt x="9" y="52"/>
                      <a:pt x="7" y="26"/>
                    </a:cubicBezTo>
                    <a:cubicBezTo>
                      <a:pt x="7" y="21"/>
                      <a:pt x="5" y="18"/>
                      <a:pt x="0" y="18"/>
                    </a:cubicBezTo>
                    <a:close/>
                  </a:path>
                </a:pathLst>
              </a:custGeom>
              <a:solidFill>
                <a:srgbClr val="F6B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0" name="Freeform 130">
                <a:extLst>
                  <a:ext uri="{FF2B5EF4-FFF2-40B4-BE49-F238E27FC236}">
                    <a16:creationId xmlns:a16="http://schemas.microsoft.com/office/drawing/2014/main" id="{F81E27FA-8FEB-B397-1ADB-CBCE003A9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422"/>
                <a:ext cx="130" cy="144"/>
              </a:xfrm>
              <a:custGeom>
                <a:avLst/>
                <a:gdLst>
                  <a:gd name="T0" fmla="*/ 0 w 86"/>
                  <a:gd name="T1" fmla="*/ 80 h 95"/>
                  <a:gd name="T2" fmla="*/ 22 w 86"/>
                  <a:gd name="T3" fmla="*/ 38 h 95"/>
                  <a:gd name="T4" fmla="*/ 44 w 86"/>
                  <a:gd name="T5" fmla="*/ 0 h 95"/>
                  <a:gd name="T6" fmla="*/ 75 w 86"/>
                  <a:gd name="T7" fmla="*/ 60 h 95"/>
                  <a:gd name="T8" fmla="*/ 12 w 86"/>
                  <a:gd name="T9" fmla="*/ 82 h 95"/>
                  <a:gd name="T10" fmla="*/ 0 w 86"/>
                  <a:gd name="T11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95">
                    <a:moveTo>
                      <a:pt x="0" y="80"/>
                    </a:moveTo>
                    <a:cubicBezTo>
                      <a:pt x="16" y="71"/>
                      <a:pt x="24" y="58"/>
                      <a:pt x="22" y="38"/>
                    </a:cubicBezTo>
                    <a:cubicBezTo>
                      <a:pt x="21" y="22"/>
                      <a:pt x="35" y="12"/>
                      <a:pt x="44" y="0"/>
                    </a:cubicBezTo>
                    <a:cubicBezTo>
                      <a:pt x="73" y="9"/>
                      <a:pt x="86" y="33"/>
                      <a:pt x="75" y="60"/>
                    </a:cubicBezTo>
                    <a:cubicBezTo>
                      <a:pt x="65" y="86"/>
                      <a:pt x="39" y="95"/>
                      <a:pt x="12" y="82"/>
                    </a:cubicBezTo>
                    <a:cubicBezTo>
                      <a:pt x="8" y="81"/>
                      <a:pt x="4" y="81"/>
                      <a:pt x="0" y="80"/>
                    </a:cubicBezTo>
                    <a:close/>
                  </a:path>
                </a:pathLst>
              </a:custGeom>
              <a:solidFill>
                <a:srgbClr val="F5B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1" name="Freeform 131">
                <a:extLst>
                  <a:ext uri="{FF2B5EF4-FFF2-40B4-BE49-F238E27FC236}">
                    <a16:creationId xmlns:a16="http://schemas.microsoft.com/office/drawing/2014/main" id="{CEE29E23-F5D7-78C9-A027-487FDEC8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508"/>
                <a:ext cx="145" cy="124"/>
              </a:xfrm>
              <a:custGeom>
                <a:avLst/>
                <a:gdLst>
                  <a:gd name="T0" fmla="*/ 62 w 96"/>
                  <a:gd name="T1" fmla="*/ 0 h 82"/>
                  <a:gd name="T2" fmla="*/ 74 w 96"/>
                  <a:gd name="T3" fmla="*/ 3 h 82"/>
                  <a:gd name="T4" fmla="*/ 94 w 96"/>
                  <a:gd name="T5" fmla="*/ 55 h 82"/>
                  <a:gd name="T6" fmla="*/ 81 w 96"/>
                  <a:gd name="T7" fmla="*/ 75 h 82"/>
                  <a:gd name="T8" fmla="*/ 39 w 96"/>
                  <a:gd name="T9" fmla="*/ 80 h 82"/>
                  <a:gd name="T10" fmla="*/ 12 w 96"/>
                  <a:gd name="T11" fmla="*/ 33 h 82"/>
                  <a:gd name="T12" fmla="*/ 17 w 96"/>
                  <a:gd name="T13" fmla="*/ 47 h 82"/>
                  <a:gd name="T14" fmla="*/ 49 w 96"/>
                  <a:gd name="T15" fmla="*/ 70 h 82"/>
                  <a:gd name="T16" fmla="*/ 73 w 96"/>
                  <a:gd name="T17" fmla="*/ 25 h 82"/>
                  <a:gd name="T18" fmla="*/ 62 w 96"/>
                  <a:gd name="T1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82">
                    <a:moveTo>
                      <a:pt x="62" y="0"/>
                    </a:moveTo>
                    <a:cubicBezTo>
                      <a:pt x="66" y="1"/>
                      <a:pt x="70" y="2"/>
                      <a:pt x="74" y="3"/>
                    </a:cubicBezTo>
                    <a:cubicBezTo>
                      <a:pt x="82" y="20"/>
                      <a:pt x="89" y="37"/>
                      <a:pt x="94" y="55"/>
                    </a:cubicBezTo>
                    <a:cubicBezTo>
                      <a:pt x="96" y="66"/>
                      <a:pt x="93" y="74"/>
                      <a:pt x="81" y="75"/>
                    </a:cubicBezTo>
                    <a:cubicBezTo>
                      <a:pt x="67" y="77"/>
                      <a:pt x="53" y="79"/>
                      <a:pt x="39" y="80"/>
                    </a:cubicBezTo>
                    <a:cubicBezTo>
                      <a:pt x="13" y="82"/>
                      <a:pt x="0" y="59"/>
                      <a:pt x="12" y="33"/>
                    </a:cubicBezTo>
                    <a:cubicBezTo>
                      <a:pt x="19" y="36"/>
                      <a:pt x="16" y="42"/>
                      <a:pt x="17" y="47"/>
                    </a:cubicBezTo>
                    <a:cubicBezTo>
                      <a:pt x="20" y="70"/>
                      <a:pt x="26" y="74"/>
                      <a:pt x="49" y="70"/>
                    </a:cubicBezTo>
                    <a:cubicBezTo>
                      <a:pt x="89" y="63"/>
                      <a:pt x="89" y="63"/>
                      <a:pt x="73" y="25"/>
                    </a:cubicBezTo>
                    <a:cubicBezTo>
                      <a:pt x="69" y="17"/>
                      <a:pt x="66" y="8"/>
                      <a:pt x="62" y="0"/>
                    </a:cubicBezTo>
                    <a:close/>
                  </a:path>
                </a:pathLst>
              </a:custGeom>
              <a:solidFill>
                <a:srgbClr val="594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2" name="Freeform 132">
                <a:extLst>
                  <a:ext uri="{FF2B5EF4-FFF2-40B4-BE49-F238E27FC236}">
                    <a16:creationId xmlns:a16="http://schemas.microsoft.com/office/drawing/2014/main" id="{BC44CDCD-78AA-B47A-08B4-97621F2B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575"/>
                <a:ext cx="57" cy="176"/>
              </a:xfrm>
              <a:custGeom>
                <a:avLst/>
                <a:gdLst>
                  <a:gd name="T0" fmla="*/ 38 w 38"/>
                  <a:gd name="T1" fmla="*/ 0 h 117"/>
                  <a:gd name="T2" fmla="*/ 11 w 38"/>
                  <a:gd name="T3" fmla="*/ 117 h 117"/>
                  <a:gd name="T4" fmla="*/ 38 w 38"/>
                  <a:gd name="T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117">
                    <a:moveTo>
                      <a:pt x="38" y="0"/>
                    </a:moveTo>
                    <a:cubicBezTo>
                      <a:pt x="23" y="36"/>
                      <a:pt x="16" y="73"/>
                      <a:pt x="11" y="117"/>
                    </a:cubicBezTo>
                    <a:cubicBezTo>
                      <a:pt x="0" y="87"/>
                      <a:pt x="16" y="20"/>
                      <a:pt x="38" y="0"/>
                    </a:cubicBezTo>
                    <a:close/>
                  </a:path>
                </a:pathLst>
              </a:custGeom>
              <a:solidFill>
                <a:srgbClr val="675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4" name="Freeform 133">
                <a:extLst>
                  <a:ext uri="{FF2B5EF4-FFF2-40B4-BE49-F238E27FC236}">
                    <a16:creationId xmlns:a16="http://schemas.microsoft.com/office/drawing/2014/main" id="{A19EF2D5-2CF0-15B9-B0FC-75ADE3A3A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" y="1372"/>
                <a:ext cx="472" cy="135"/>
              </a:xfrm>
              <a:custGeom>
                <a:avLst/>
                <a:gdLst>
                  <a:gd name="T0" fmla="*/ 79 w 313"/>
                  <a:gd name="T1" fmla="*/ 22 h 89"/>
                  <a:gd name="T2" fmla="*/ 147 w 313"/>
                  <a:gd name="T3" fmla="*/ 39 h 89"/>
                  <a:gd name="T4" fmla="*/ 293 w 313"/>
                  <a:gd name="T5" fmla="*/ 9 h 89"/>
                  <a:gd name="T6" fmla="*/ 307 w 313"/>
                  <a:gd name="T7" fmla="*/ 6 h 89"/>
                  <a:gd name="T8" fmla="*/ 301 w 313"/>
                  <a:gd name="T9" fmla="*/ 20 h 89"/>
                  <a:gd name="T10" fmla="*/ 152 w 313"/>
                  <a:gd name="T11" fmla="*/ 52 h 89"/>
                  <a:gd name="T12" fmla="*/ 104 w 313"/>
                  <a:gd name="T13" fmla="*/ 40 h 89"/>
                  <a:gd name="T14" fmla="*/ 24 w 313"/>
                  <a:gd name="T15" fmla="*/ 68 h 89"/>
                  <a:gd name="T16" fmla="*/ 8 w 313"/>
                  <a:gd name="T17" fmla="*/ 83 h 89"/>
                  <a:gd name="T18" fmla="*/ 15 w 313"/>
                  <a:gd name="T19" fmla="*/ 61 h 89"/>
                  <a:gd name="T20" fmla="*/ 79 w 313"/>
                  <a:gd name="T21" fmla="*/ 2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3" h="89">
                    <a:moveTo>
                      <a:pt x="79" y="22"/>
                    </a:moveTo>
                    <a:cubicBezTo>
                      <a:pt x="99" y="23"/>
                      <a:pt x="123" y="31"/>
                      <a:pt x="147" y="39"/>
                    </a:cubicBezTo>
                    <a:cubicBezTo>
                      <a:pt x="202" y="57"/>
                      <a:pt x="250" y="47"/>
                      <a:pt x="293" y="9"/>
                    </a:cubicBezTo>
                    <a:cubicBezTo>
                      <a:pt x="297" y="6"/>
                      <a:pt x="302" y="0"/>
                      <a:pt x="307" y="6"/>
                    </a:cubicBezTo>
                    <a:cubicBezTo>
                      <a:pt x="313" y="13"/>
                      <a:pt x="305" y="16"/>
                      <a:pt x="301" y="20"/>
                    </a:cubicBezTo>
                    <a:cubicBezTo>
                      <a:pt x="257" y="56"/>
                      <a:pt x="208" y="70"/>
                      <a:pt x="152" y="52"/>
                    </a:cubicBezTo>
                    <a:cubicBezTo>
                      <a:pt x="136" y="48"/>
                      <a:pt x="120" y="44"/>
                      <a:pt x="104" y="40"/>
                    </a:cubicBezTo>
                    <a:cubicBezTo>
                      <a:pt x="61" y="28"/>
                      <a:pt x="50" y="33"/>
                      <a:pt x="24" y="68"/>
                    </a:cubicBezTo>
                    <a:cubicBezTo>
                      <a:pt x="20" y="74"/>
                      <a:pt x="18" y="89"/>
                      <a:pt x="8" y="83"/>
                    </a:cubicBezTo>
                    <a:cubicBezTo>
                      <a:pt x="0" y="78"/>
                      <a:pt x="11" y="67"/>
                      <a:pt x="15" y="61"/>
                    </a:cubicBezTo>
                    <a:cubicBezTo>
                      <a:pt x="30" y="41"/>
                      <a:pt x="44" y="21"/>
                      <a:pt x="79" y="22"/>
                    </a:cubicBezTo>
                    <a:close/>
                  </a:path>
                </a:pathLst>
              </a:custGeom>
              <a:solidFill>
                <a:srgbClr val="45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5" name="Freeform 134">
                <a:extLst>
                  <a:ext uri="{FF2B5EF4-FFF2-40B4-BE49-F238E27FC236}">
                    <a16:creationId xmlns:a16="http://schemas.microsoft.com/office/drawing/2014/main" id="{7615BFF9-6D16-16EB-3A34-2449A4933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1439"/>
                <a:ext cx="221" cy="57"/>
              </a:xfrm>
              <a:custGeom>
                <a:avLst/>
                <a:gdLst>
                  <a:gd name="T0" fmla="*/ 127 w 147"/>
                  <a:gd name="T1" fmla="*/ 37 h 38"/>
                  <a:gd name="T2" fmla="*/ 53 w 147"/>
                  <a:gd name="T3" fmla="*/ 19 h 38"/>
                  <a:gd name="T4" fmla="*/ 15 w 147"/>
                  <a:gd name="T5" fmla="*/ 26 h 38"/>
                  <a:gd name="T6" fmla="*/ 5 w 147"/>
                  <a:gd name="T7" fmla="*/ 30 h 38"/>
                  <a:gd name="T8" fmla="*/ 6 w 147"/>
                  <a:gd name="T9" fmla="*/ 18 h 38"/>
                  <a:gd name="T10" fmla="*/ 45 w 147"/>
                  <a:gd name="T11" fmla="*/ 5 h 38"/>
                  <a:gd name="T12" fmla="*/ 138 w 147"/>
                  <a:gd name="T13" fmla="*/ 25 h 38"/>
                  <a:gd name="T14" fmla="*/ 147 w 147"/>
                  <a:gd name="T15" fmla="*/ 32 h 38"/>
                  <a:gd name="T16" fmla="*/ 127 w 147"/>
                  <a:gd name="T1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38">
                    <a:moveTo>
                      <a:pt x="127" y="37"/>
                    </a:moveTo>
                    <a:cubicBezTo>
                      <a:pt x="103" y="35"/>
                      <a:pt x="77" y="29"/>
                      <a:pt x="53" y="19"/>
                    </a:cubicBezTo>
                    <a:cubicBezTo>
                      <a:pt x="38" y="14"/>
                      <a:pt x="26" y="13"/>
                      <a:pt x="15" y="26"/>
                    </a:cubicBezTo>
                    <a:cubicBezTo>
                      <a:pt x="13" y="29"/>
                      <a:pt x="10" y="33"/>
                      <a:pt x="5" y="30"/>
                    </a:cubicBezTo>
                    <a:cubicBezTo>
                      <a:pt x="0" y="27"/>
                      <a:pt x="3" y="22"/>
                      <a:pt x="6" y="18"/>
                    </a:cubicBezTo>
                    <a:cubicBezTo>
                      <a:pt x="16" y="5"/>
                      <a:pt x="30" y="0"/>
                      <a:pt x="45" y="5"/>
                    </a:cubicBezTo>
                    <a:cubicBezTo>
                      <a:pt x="75" y="14"/>
                      <a:pt x="105" y="26"/>
                      <a:pt x="138" y="25"/>
                    </a:cubicBezTo>
                    <a:cubicBezTo>
                      <a:pt x="142" y="25"/>
                      <a:pt x="146" y="27"/>
                      <a:pt x="147" y="32"/>
                    </a:cubicBezTo>
                    <a:cubicBezTo>
                      <a:pt x="147" y="36"/>
                      <a:pt x="142" y="38"/>
                      <a:pt x="127" y="37"/>
                    </a:cubicBezTo>
                    <a:close/>
                  </a:path>
                </a:pathLst>
              </a:custGeom>
              <a:solidFill>
                <a:srgbClr val="473D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6" name="Freeform 135">
                <a:extLst>
                  <a:ext uri="{FF2B5EF4-FFF2-40B4-BE49-F238E27FC236}">
                    <a16:creationId xmlns:a16="http://schemas.microsoft.com/office/drawing/2014/main" id="{337DD948-C5CE-FC36-980F-C0D111FB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138"/>
                <a:ext cx="573" cy="361"/>
              </a:xfrm>
              <a:custGeom>
                <a:avLst/>
                <a:gdLst>
                  <a:gd name="T0" fmla="*/ 268 w 380"/>
                  <a:gd name="T1" fmla="*/ 201 h 239"/>
                  <a:gd name="T2" fmla="*/ 249 w 380"/>
                  <a:gd name="T3" fmla="*/ 220 h 239"/>
                  <a:gd name="T4" fmla="*/ 230 w 380"/>
                  <a:gd name="T5" fmla="*/ 221 h 239"/>
                  <a:gd name="T6" fmla="*/ 220 w 380"/>
                  <a:gd name="T7" fmla="*/ 211 h 239"/>
                  <a:gd name="T8" fmla="*/ 220 w 380"/>
                  <a:gd name="T9" fmla="*/ 225 h 239"/>
                  <a:gd name="T10" fmla="*/ 218 w 380"/>
                  <a:gd name="T11" fmla="*/ 233 h 239"/>
                  <a:gd name="T12" fmla="*/ 171 w 380"/>
                  <a:gd name="T13" fmla="*/ 228 h 239"/>
                  <a:gd name="T14" fmla="*/ 149 w 380"/>
                  <a:gd name="T15" fmla="*/ 215 h 239"/>
                  <a:gd name="T16" fmla="*/ 145 w 380"/>
                  <a:gd name="T17" fmla="*/ 188 h 239"/>
                  <a:gd name="T18" fmla="*/ 120 w 380"/>
                  <a:gd name="T19" fmla="*/ 148 h 239"/>
                  <a:gd name="T20" fmla="*/ 95 w 380"/>
                  <a:gd name="T21" fmla="*/ 188 h 239"/>
                  <a:gd name="T22" fmla="*/ 100 w 380"/>
                  <a:gd name="T23" fmla="*/ 222 h 239"/>
                  <a:gd name="T24" fmla="*/ 0 w 380"/>
                  <a:gd name="T25" fmla="*/ 161 h 239"/>
                  <a:gd name="T26" fmla="*/ 36 w 380"/>
                  <a:gd name="T27" fmla="*/ 90 h 239"/>
                  <a:gd name="T28" fmla="*/ 67 w 380"/>
                  <a:gd name="T29" fmla="*/ 42 h 239"/>
                  <a:gd name="T30" fmla="*/ 190 w 380"/>
                  <a:gd name="T31" fmla="*/ 5 h 239"/>
                  <a:gd name="T32" fmla="*/ 273 w 380"/>
                  <a:gd name="T33" fmla="*/ 1 h 239"/>
                  <a:gd name="T34" fmla="*/ 273 w 380"/>
                  <a:gd name="T35" fmla="*/ 6 h 239"/>
                  <a:gd name="T36" fmla="*/ 280 w 380"/>
                  <a:gd name="T37" fmla="*/ 38 h 239"/>
                  <a:gd name="T38" fmla="*/ 360 w 380"/>
                  <a:gd name="T39" fmla="*/ 39 h 239"/>
                  <a:gd name="T40" fmla="*/ 380 w 380"/>
                  <a:gd name="T41" fmla="*/ 104 h 239"/>
                  <a:gd name="T42" fmla="*/ 345 w 380"/>
                  <a:gd name="T43" fmla="*/ 149 h 239"/>
                  <a:gd name="T44" fmla="*/ 312 w 380"/>
                  <a:gd name="T45" fmla="*/ 198 h 239"/>
                  <a:gd name="T46" fmla="*/ 292 w 380"/>
                  <a:gd name="T47" fmla="*/ 202 h 239"/>
                  <a:gd name="T48" fmla="*/ 305 w 380"/>
                  <a:gd name="T49" fmla="*/ 168 h 239"/>
                  <a:gd name="T50" fmla="*/ 280 w 380"/>
                  <a:gd name="T51" fmla="*/ 124 h 239"/>
                  <a:gd name="T52" fmla="*/ 255 w 380"/>
                  <a:gd name="T53" fmla="*/ 166 h 239"/>
                  <a:gd name="T54" fmla="*/ 268 w 380"/>
                  <a:gd name="T55" fmla="*/ 20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0" h="239">
                    <a:moveTo>
                      <a:pt x="268" y="201"/>
                    </a:moveTo>
                    <a:cubicBezTo>
                      <a:pt x="261" y="206"/>
                      <a:pt x="253" y="211"/>
                      <a:pt x="249" y="220"/>
                    </a:cubicBezTo>
                    <a:cubicBezTo>
                      <a:pt x="243" y="234"/>
                      <a:pt x="237" y="233"/>
                      <a:pt x="230" y="221"/>
                    </a:cubicBezTo>
                    <a:cubicBezTo>
                      <a:pt x="228" y="217"/>
                      <a:pt x="227" y="208"/>
                      <a:pt x="220" y="211"/>
                    </a:cubicBezTo>
                    <a:cubicBezTo>
                      <a:pt x="212" y="214"/>
                      <a:pt x="219" y="220"/>
                      <a:pt x="220" y="225"/>
                    </a:cubicBezTo>
                    <a:cubicBezTo>
                      <a:pt x="221" y="228"/>
                      <a:pt x="222" y="230"/>
                      <a:pt x="218" y="233"/>
                    </a:cubicBezTo>
                    <a:cubicBezTo>
                      <a:pt x="208" y="239"/>
                      <a:pt x="179" y="237"/>
                      <a:pt x="171" y="228"/>
                    </a:cubicBezTo>
                    <a:cubicBezTo>
                      <a:pt x="165" y="221"/>
                      <a:pt x="157" y="218"/>
                      <a:pt x="149" y="215"/>
                    </a:cubicBezTo>
                    <a:cubicBezTo>
                      <a:pt x="145" y="207"/>
                      <a:pt x="149" y="197"/>
                      <a:pt x="145" y="188"/>
                    </a:cubicBezTo>
                    <a:cubicBezTo>
                      <a:pt x="143" y="171"/>
                      <a:pt x="141" y="154"/>
                      <a:pt x="120" y="148"/>
                    </a:cubicBezTo>
                    <a:cubicBezTo>
                      <a:pt x="100" y="151"/>
                      <a:pt x="92" y="166"/>
                      <a:pt x="95" y="188"/>
                    </a:cubicBezTo>
                    <a:cubicBezTo>
                      <a:pt x="97" y="199"/>
                      <a:pt x="107" y="209"/>
                      <a:pt x="100" y="222"/>
                    </a:cubicBezTo>
                    <a:cubicBezTo>
                      <a:pt x="65" y="203"/>
                      <a:pt x="31" y="184"/>
                      <a:pt x="0" y="161"/>
                    </a:cubicBezTo>
                    <a:cubicBezTo>
                      <a:pt x="24" y="143"/>
                      <a:pt x="33" y="118"/>
                      <a:pt x="36" y="90"/>
                    </a:cubicBezTo>
                    <a:cubicBezTo>
                      <a:pt x="38" y="68"/>
                      <a:pt x="49" y="54"/>
                      <a:pt x="67" y="42"/>
                    </a:cubicBezTo>
                    <a:cubicBezTo>
                      <a:pt x="104" y="18"/>
                      <a:pt x="147" y="11"/>
                      <a:pt x="190" y="5"/>
                    </a:cubicBezTo>
                    <a:cubicBezTo>
                      <a:pt x="217" y="1"/>
                      <a:pt x="245" y="0"/>
                      <a:pt x="273" y="1"/>
                    </a:cubicBezTo>
                    <a:cubicBezTo>
                      <a:pt x="273" y="3"/>
                      <a:pt x="273" y="5"/>
                      <a:pt x="273" y="6"/>
                    </a:cubicBezTo>
                    <a:cubicBezTo>
                      <a:pt x="256" y="26"/>
                      <a:pt x="257" y="28"/>
                      <a:pt x="280" y="38"/>
                    </a:cubicBezTo>
                    <a:cubicBezTo>
                      <a:pt x="307" y="49"/>
                      <a:pt x="333" y="51"/>
                      <a:pt x="360" y="39"/>
                    </a:cubicBezTo>
                    <a:cubicBezTo>
                      <a:pt x="378" y="57"/>
                      <a:pt x="377" y="81"/>
                      <a:pt x="380" y="104"/>
                    </a:cubicBezTo>
                    <a:cubicBezTo>
                      <a:pt x="364" y="115"/>
                      <a:pt x="356" y="134"/>
                      <a:pt x="345" y="149"/>
                    </a:cubicBezTo>
                    <a:cubicBezTo>
                      <a:pt x="334" y="165"/>
                      <a:pt x="323" y="181"/>
                      <a:pt x="312" y="198"/>
                    </a:cubicBezTo>
                    <a:cubicBezTo>
                      <a:pt x="306" y="207"/>
                      <a:pt x="300" y="210"/>
                      <a:pt x="292" y="202"/>
                    </a:cubicBezTo>
                    <a:cubicBezTo>
                      <a:pt x="297" y="191"/>
                      <a:pt x="313" y="184"/>
                      <a:pt x="305" y="168"/>
                    </a:cubicBezTo>
                    <a:cubicBezTo>
                      <a:pt x="303" y="150"/>
                      <a:pt x="303" y="131"/>
                      <a:pt x="280" y="124"/>
                    </a:cubicBezTo>
                    <a:cubicBezTo>
                      <a:pt x="260" y="126"/>
                      <a:pt x="252" y="142"/>
                      <a:pt x="255" y="166"/>
                    </a:cubicBezTo>
                    <a:cubicBezTo>
                      <a:pt x="257" y="179"/>
                      <a:pt x="268" y="188"/>
                      <a:pt x="268" y="201"/>
                    </a:cubicBezTo>
                    <a:close/>
                  </a:path>
                </a:pathLst>
              </a:custGeom>
              <a:solidFill>
                <a:srgbClr val="F8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447" name="Freeform 136">
                <a:extLst>
                  <a:ext uri="{FF2B5EF4-FFF2-40B4-BE49-F238E27FC236}">
                    <a16:creationId xmlns:a16="http://schemas.microsoft.com/office/drawing/2014/main" id="{CB3BB330-9FEC-81A5-BF55-267A0CED7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81"/>
                <a:ext cx="322" cy="83"/>
              </a:xfrm>
              <a:custGeom>
                <a:avLst/>
                <a:gdLst>
                  <a:gd name="T0" fmla="*/ 0 w 214"/>
                  <a:gd name="T1" fmla="*/ 49 h 55"/>
                  <a:gd name="T2" fmla="*/ 58 w 214"/>
                  <a:gd name="T3" fmla="*/ 19 h 55"/>
                  <a:gd name="T4" fmla="*/ 201 w 214"/>
                  <a:gd name="T5" fmla="*/ 3 h 55"/>
                  <a:gd name="T6" fmla="*/ 214 w 214"/>
                  <a:gd name="T7" fmla="*/ 8 h 55"/>
                  <a:gd name="T8" fmla="*/ 201 w 214"/>
                  <a:gd name="T9" fmla="*/ 14 h 55"/>
                  <a:gd name="T10" fmla="*/ 70 w 214"/>
                  <a:gd name="T11" fmla="*/ 26 h 55"/>
                  <a:gd name="T12" fmla="*/ 17 w 214"/>
                  <a:gd name="T13" fmla="*/ 48 h 55"/>
                  <a:gd name="T14" fmla="*/ 0 w 214"/>
                  <a:gd name="T1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55">
                    <a:moveTo>
                      <a:pt x="0" y="49"/>
                    </a:moveTo>
                    <a:cubicBezTo>
                      <a:pt x="17" y="31"/>
                      <a:pt x="38" y="26"/>
                      <a:pt x="58" y="19"/>
                    </a:cubicBezTo>
                    <a:cubicBezTo>
                      <a:pt x="104" y="3"/>
                      <a:pt x="153" y="1"/>
                      <a:pt x="201" y="3"/>
                    </a:cubicBezTo>
                    <a:cubicBezTo>
                      <a:pt x="206" y="3"/>
                      <a:pt x="214" y="0"/>
                      <a:pt x="214" y="8"/>
                    </a:cubicBezTo>
                    <a:cubicBezTo>
                      <a:pt x="214" y="14"/>
                      <a:pt x="206" y="14"/>
                      <a:pt x="201" y="14"/>
                    </a:cubicBezTo>
                    <a:cubicBezTo>
                      <a:pt x="157" y="14"/>
                      <a:pt x="113" y="12"/>
                      <a:pt x="70" y="26"/>
                    </a:cubicBezTo>
                    <a:cubicBezTo>
                      <a:pt x="52" y="33"/>
                      <a:pt x="35" y="41"/>
                      <a:pt x="17" y="48"/>
                    </a:cubicBezTo>
                    <a:cubicBezTo>
                      <a:pt x="13" y="50"/>
                      <a:pt x="8" y="55"/>
                      <a:pt x="0" y="49"/>
                    </a:cubicBezTo>
                    <a:close/>
                  </a:path>
                </a:pathLst>
              </a:custGeom>
              <a:solidFill>
                <a:srgbClr val="4B40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6" name="Freeform 137">
                <a:extLst>
                  <a:ext uri="{FF2B5EF4-FFF2-40B4-BE49-F238E27FC236}">
                    <a16:creationId xmlns:a16="http://schemas.microsoft.com/office/drawing/2014/main" id="{B3E1837D-B6F7-6DB0-3DEA-43238CA0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194"/>
                <a:ext cx="44" cy="151"/>
              </a:xfrm>
              <a:custGeom>
                <a:avLst/>
                <a:gdLst>
                  <a:gd name="T0" fmla="*/ 27 w 29"/>
                  <a:gd name="T1" fmla="*/ 36 h 100"/>
                  <a:gd name="T2" fmla="*/ 18 w 29"/>
                  <a:gd name="T3" fmla="*/ 86 h 100"/>
                  <a:gd name="T4" fmla="*/ 7 w 29"/>
                  <a:gd name="T5" fmla="*/ 97 h 100"/>
                  <a:gd name="T6" fmla="*/ 7 w 29"/>
                  <a:gd name="T7" fmla="*/ 84 h 100"/>
                  <a:gd name="T8" fmla="*/ 13 w 29"/>
                  <a:gd name="T9" fmla="*/ 10 h 100"/>
                  <a:gd name="T10" fmla="*/ 15 w 29"/>
                  <a:gd name="T11" fmla="*/ 1 h 100"/>
                  <a:gd name="T12" fmla="*/ 22 w 29"/>
                  <a:gd name="T13" fmla="*/ 6 h 100"/>
                  <a:gd name="T14" fmla="*/ 27 w 29"/>
                  <a:gd name="T15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0">
                    <a:moveTo>
                      <a:pt x="27" y="36"/>
                    </a:moveTo>
                    <a:cubicBezTo>
                      <a:pt x="29" y="55"/>
                      <a:pt x="22" y="70"/>
                      <a:pt x="18" y="86"/>
                    </a:cubicBezTo>
                    <a:cubicBezTo>
                      <a:pt x="17" y="92"/>
                      <a:pt x="13" y="100"/>
                      <a:pt x="7" y="97"/>
                    </a:cubicBezTo>
                    <a:cubicBezTo>
                      <a:pt x="0" y="95"/>
                      <a:pt x="5" y="88"/>
                      <a:pt x="7" y="84"/>
                    </a:cubicBezTo>
                    <a:cubicBezTo>
                      <a:pt x="16" y="60"/>
                      <a:pt x="19" y="35"/>
                      <a:pt x="13" y="10"/>
                    </a:cubicBezTo>
                    <a:cubicBezTo>
                      <a:pt x="12" y="7"/>
                      <a:pt x="11" y="3"/>
                      <a:pt x="15" y="1"/>
                    </a:cubicBezTo>
                    <a:cubicBezTo>
                      <a:pt x="19" y="0"/>
                      <a:pt x="21" y="3"/>
                      <a:pt x="22" y="6"/>
                    </a:cubicBezTo>
                    <a:cubicBezTo>
                      <a:pt x="26" y="16"/>
                      <a:pt x="29" y="27"/>
                      <a:pt x="27" y="36"/>
                    </a:cubicBezTo>
                    <a:close/>
                  </a:path>
                </a:pathLst>
              </a:custGeom>
              <a:solidFill>
                <a:srgbClr val="4D3F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7" name="Freeform 138">
                <a:extLst>
                  <a:ext uri="{FF2B5EF4-FFF2-40B4-BE49-F238E27FC236}">
                    <a16:creationId xmlns:a16="http://schemas.microsoft.com/office/drawing/2014/main" id="{6FE00CAA-BE89-8D0B-113B-571EE1416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064"/>
                <a:ext cx="43" cy="112"/>
              </a:xfrm>
              <a:custGeom>
                <a:avLst/>
                <a:gdLst>
                  <a:gd name="T0" fmla="*/ 25 w 28"/>
                  <a:gd name="T1" fmla="*/ 38 h 74"/>
                  <a:gd name="T2" fmla="*/ 17 w 28"/>
                  <a:gd name="T3" fmla="*/ 69 h 74"/>
                  <a:gd name="T4" fmla="*/ 9 w 28"/>
                  <a:gd name="T5" fmla="*/ 72 h 74"/>
                  <a:gd name="T6" fmla="*/ 8 w 28"/>
                  <a:gd name="T7" fmla="*/ 64 h 74"/>
                  <a:gd name="T8" fmla="*/ 5 w 28"/>
                  <a:gd name="T9" fmla="*/ 12 h 74"/>
                  <a:gd name="T10" fmla="*/ 4 w 28"/>
                  <a:gd name="T11" fmla="*/ 3 h 74"/>
                  <a:gd name="T12" fmla="*/ 14 w 28"/>
                  <a:gd name="T13" fmla="*/ 6 h 74"/>
                  <a:gd name="T14" fmla="*/ 25 w 28"/>
                  <a:gd name="T15" fmla="*/ 3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4">
                    <a:moveTo>
                      <a:pt x="25" y="38"/>
                    </a:moveTo>
                    <a:cubicBezTo>
                      <a:pt x="27" y="50"/>
                      <a:pt x="23" y="59"/>
                      <a:pt x="17" y="69"/>
                    </a:cubicBezTo>
                    <a:cubicBezTo>
                      <a:pt x="15" y="72"/>
                      <a:pt x="13" y="74"/>
                      <a:pt x="9" y="72"/>
                    </a:cubicBezTo>
                    <a:cubicBezTo>
                      <a:pt x="5" y="71"/>
                      <a:pt x="6" y="67"/>
                      <a:pt x="8" y="64"/>
                    </a:cubicBezTo>
                    <a:cubicBezTo>
                      <a:pt x="22" y="46"/>
                      <a:pt x="19" y="29"/>
                      <a:pt x="5" y="12"/>
                    </a:cubicBezTo>
                    <a:cubicBezTo>
                      <a:pt x="4" y="9"/>
                      <a:pt x="0" y="6"/>
                      <a:pt x="4" y="3"/>
                    </a:cubicBezTo>
                    <a:cubicBezTo>
                      <a:pt x="8" y="0"/>
                      <a:pt x="12" y="3"/>
                      <a:pt x="14" y="6"/>
                    </a:cubicBezTo>
                    <a:cubicBezTo>
                      <a:pt x="22" y="15"/>
                      <a:pt x="28" y="26"/>
                      <a:pt x="25" y="38"/>
                    </a:cubicBezTo>
                    <a:close/>
                  </a:path>
                </a:pathLst>
              </a:custGeom>
              <a:solidFill>
                <a:srgbClr val="473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8" name="Freeform 139">
                <a:extLst>
                  <a:ext uri="{FF2B5EF4-FFF2-40B4-BE49-F238E27FC236}">
                    <a16:creationId xmlns:a16="http://schemas.microsoft.com/office/drawing/2014/main" id="{51660DD4-9FA8-2E06-4202-6E9A3677A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1082"/>
                <a:ext cx="55" cy="96"/>
              </a:xfrm>
              <a:custGeom>
                <a:avLst/>
                <a:gdLst>
                  <a:gd name="T0" fmla="*/ 0 w 37"/>
                  <a:gd name="T1" fmla="*/ 59 h 63"/>
                  <a:gd name="T2" fmla="*/ 23 w 37"/>
                  <a:gd name="T3" fmla="*/ 6 h 63"/>
                  <a:gd name="T4" fmla="*/ 26 w 37"/>
                  <a:gd name="T5" fmla="*/ 0 h 63"/>
                  <a:gd name="T6" fmla="*/ 31 w 37"/>
                  <a:gd name="T7" fmla="*/ 2 h 63"/>
                  <a:gd name="T8" fmla="*/ 31 w 37"/>
                  <a:gd name="T9" fmla="*/ 44 h 63"/>
                  <a:gd name="T10" fmla="*/ 0 w 37"/>
                  <a:gd name="T11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63">
                    <a:moveTo>
                      <a:pt x="0" y="59"/>
                    </a:moveTo>
                    <a:cubicBezTo>
                      <a:pt x="21" y="45"/>
                      <a:pt x="32" y="29"/>
                      <a:pt x="23" y="6"/>
                    </a:cubicBezTo>
                    <a:cubicBezTo>
                      <a:pt x="22" y="4"/>
                      <a:pt x="23" y="0"/>
                      <a:pt x="26" y="0"/>
                    </a:cubicBezTo>
                    <a:cubicBezTo>
                      <a:pt x="27" y="0"/>
                      <a:pt x="30" y="1"/>
                      <a:pt x="31" y="2"/>
                    </a:cubicBezTo>
                    <a:cubicBezTo>
                      <a:pt x="37" y="16"/>
                      <a:pt x="37" y="31"/>
                      <a:pt x="31" y="44"/>
                    </a:cubicBezTo>
                    <a:cubicBezTo>
                      <a:pt x="27" y="54"/>
                      <a:pt x="18" y="63"/>
                      <a:pt x="0" y="59"/>
                    </a:cubicBezTo>
                    <a:close/>
                  </a:path>
                </a:pathLst>
              </a:custGeom>
              <a:solidFill>
                <a:srgbClr val="453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79" name="Freeform 140">
                <a:extLst>
                  <a:ext uri="{FF2B5EF4-FFF2-40B4-BE49-F238E27FC236}">
                    <a16:creationId xmlns:a16="http://schemas.microsoft.com/office/drawing/2014/main" id="{ADA28E3B-E975-51AD-7745-3FCEBD037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268"/>
                <a:ext cx="65" cy="44"/>
              </a:xfrm>
              <a:custGeom>
                <a:avLst/>
                <a:gdLst>
                  <a:gd name="T0" fmla="*/ 1 w 43"/>
                  <a:gd name="T1" fmla="*/ 6 h 29"/>
                  <a:gd name="T2" fmla="*/ 22 w 43"/>
                  <a:gd name="T3" fmla="*/ 5 h 29"/>
                  <a:gd name="T4" fmla="*/ 41 w 43"/>
                  <a:gd name="T5" fmla="*/ 19 h 29"/>
                  <a:gd name="T6" fmla="*/ 38 w 43"/>
                  <a:gd name="T7" fmla="*/ 28 h 29"/>
                  <a:gd name="T8" fmla="*/ 0 w 43"/>
                  <a:gd name="T9" fmla="*/ 10 h 29"/>
                  <a:gd name="T10" fmla="*/ 1 w 43"/>
                  <a:gd name="T1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9">
                    <a:moveTo>
                      <a:pt x="1" y="6"/>
                    </a:moveTo>
                    <a:cubicBezTo>
                      <a:pt x="8" y="13"/>
                      <a:pt x="15" y="7"/>
                      <a:pt x="22" y="5"/>
                    </a:cubicBezTo>
                    <a:cubicBezTo>
                      <a:pt x="36" y="0"/>
                      <a:pt x="42" y="4"/>
                      <a:pt x="41" y="19"/>
                    </a:cubicBezTo>
                    <a:cubicBezTo>
                      <a:pt x="43" y="23"/>
                      <a:pt x="41" y="29"/>
                      <a:pt x="38" y="28"/>
                    </a:cubicBezTo>
                    <a:cubicBezTo>
                      <a:pt x="25" y="22"/>
                      <a:pt x="9" y="23"/>
                      <a:pt x="0" y="10"/>
                    </a:cubicBezTo>
                    <a:cubicBezTo>
                      <a:pt x="0" y="9"/>
                      <a:pt x="0" y="7"/>
                      <a:pt x="1" y="6"/>
                    </a:cubicBezTo>
                    <a:close/>
                  </a:path>
                </a:pathLst>
              </a:custGeom>
              <a:solidFill>
                <a:srgbClr val="EEC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0" name="Freeform 141">
                <a:extLst>
                  <a:ext uri="{FF2B5EF4-FFF2-40B4-BE49-F238E27FC236}">
                    <a16:creationId xmlns:a16="http://schemas.microsoft.com/office/drawing/2014/main" id="{2EB6D396-28E8-22BC-5CC2-5E922FE4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283"/>
                <a:ext cx="90" cy="52"/>
              </a:xfrm>
              <a:custGeom>
                <a:avLst/>
                <a:gdLst>
                  <a:gd name="T0" fmla="*/ 11 w 60"/>
                  <a:gd name="T1" fmla="*/ 0 h 34"/>
                  <a:gd name="T2" fmla="*/ 46 w 60"/>
                  <a:gd name="T3" fmla="*/ 15 h 34"/>
                  <a:gd name="T4" fmla="*/ 52 w 60"/>
                  <a:gd name="T5" fmla="*/ 9 h 34"/>
                  <a:gd name="T6" fmla="*/ 55 w 60"/>
                  <a:gd name="T7" fmla="*/ 17 h 34"/>
                  <a:gd name="T8" fmla="*/ 52 w 60"/>
                  <a:gd name="T9" fmla="*/ 34 h 34"/>
                  <a:gd name="T10" fmla="*/ 51 w 60"/>
                  <a:gd name="T11" fmla="*/ 28 h 34"/>
                  <a:gd name="T12" fmla="*/ 9 w 60"/>
                  <a:gd name="T13" fmla="*/ 8 h 34"/>
                  <a:gd name="T14" fmla="*/ 11 w 6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34">
                    <a:moveTo>
                      <a:pt x="11" y="0"/>
                    </a:moveTo>
                    <a:cubicBezTo>
                      <a:pt x="21" y="9"/>
                      <a:pt x="36" y="6"/>
                      <a:pt x="46" y="15"/>
                    </a:cubicBezTo>
                    <a:cubicBezTo>
                      <a:pt x="49" y="17"/>
                      <a:pt x="51" y="12"/>
                      <a:pt x="52" y="9"/>
                    </a:cubicBezTo>
                    <a:cubicBezTo>
                      <a:pt x="55" y="10"/>
                      <a:pt x="55" y="14"/>
                      <a:pt x="55" y="17"/>
                    </a:cubicBezTo>
                    <a:cubicBezTo>
                      <a:pt x="60" y="24"/>
                      <a:pt x="60" y="30"/>
                      <a:pt x="52" y="34"/>
                    </a:cubicBezTo>
                    <a:cubicBezTo>
                      <a:pt x="51" y="32"/>
                      <a:pt x="51" y="30"/>
                      <a:pt x="51" y="28"/>
                    </a:cubicBezTo>
                    <a:cubicBezTo>
                      <a:pt x="40" y="15"/>
                      <a:pt x="23" y="14"/>
                      <a:pt x="9" y="8"/>
                    </a:cubicBezTo>
                    <a:cubicBezTo>
                      <a:pt x="0" y="3"/>
                      <a:pt x="4" y="1"/>
                      <a:pt x="11" y="0"/>
                    </a:cubicBezTo>
                    <a:close/>
                  </a:path>
                </a:pathLst>
              </a:custGeom>
              <a:solidFill>
                <a:srgbClr val="7D5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1" name="Freeform 142">
                <a:extLst>
                  <a:ext uri="{FF2B5EF4-FFF2-40B4-BE49-F238E27FC236}">
                    <a16:creationId xmlns:a16="http://schemas.microsoft.com/office/drawing/2014/main" id="{5928CF9C-2D8E-3EA3-AF28-DE9FFADB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279"/>
                <a:ext cx="45" cy="89"/>
              </a:xfrm>
              <a:custGeom>
                <a:avLst/>
                <a:gdLst>
                  <a:gd name="T0" fmla="*/ 8 w 30"/>
                  <a:gd name="T1" fmla="*/ 37 h 59"/>
                  <a:gd name="T2" fmla="*/ 11 w 30"/>
                  <a:gd name="T3" fmla="*/ 20 h 59"/>
                  <a:gd name="T4" fmla="*/ 30 w 30"/>
                  <a:gd name="T5" fmla="*/ 12 h 59"/>
                  <a:gd name="T6" fmla="*/ 6 w 30"/>
                  <a:gd name="T7" fmla="*/ 59 h 59"/>
                  <a:gd name="T8" fmla="*/ 8 w 30"/>
                  <a:gd name="T9" fmla="*/ 3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9">
                    <a:moveTo>
                      <a:pt x="8" y="37"/>
                    </a:moveTo>
                    <a:cubicBezTo>
                      <a:pt x="14" y="32"/>
                      <a:pt x="11" y="26"/>
                      <a:pt x="11" y="20"/>
                    </a:cubicBezTo>
                    <a:cubicBezTo>
                      <a:pt x="16" y="13"/>
                      <a:pt x="18" y="0"/>
                      <a:pt x="30" y="12"/>
                    </a:cubicBezTo>
                    <a:cubicBezTo>
                      <a:pt x="23" y="28"/>
                      <a:pt x="21" y="46"/>
                      <a:pt x="6" y="59"/>
                    </a:cubicBezTo>
                    <a:cubicBezTo>
                      <a:pt x="0" y="50"/>
                      <a:pt x="5" y="44"/>
                      <a:pt x="8" y="37"/>
                    </a:cubicBezTo>
                    <a:close/>
                  </a:path>
                </a:pathLst>
              </a:custGeom>
              <a:solidFill>
                <a:srgbClr val="F0C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2" name="Freeform 143">
                <a:extLst>
                  <a:ext uri="{FF2B5EF4-FFF2-40B4-BE49-F238E27FC236}">
                    <a16:creationId xmlns:a16="http://schemas.microsoft.com/office/drawing/2014/main" id="{14049BF7-4A7C-76CC-B290-A585E15C9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303"/>
                <a:ext cx="38" cy="65"/>
              </a:xfrm>
              <a:custGeom>
                <a:avLst/>
                <a:gdLst>
                  <a:gd name="T0" fmla="*/ 2 w 25"/>
                  <a:gd name="T1" fmla="*/ 43 h 43"/>
                  <a:gd name="T2" fmla="*/ 13 w 25"/>
                  <a:gd name="T3" fmla="*/ 5 h 43"/>
                  <a:gd name="T4" fmla="*/ 20 w 25"/>
                  <a:gd name="T5" fmla="*/ 2 h 43"/>
                  <a:gd name="T6" fmla="*/ 24 w 25"/>
                  <a:gd name="T7" fmla="*/ 10 h 43"/>
                  <a:gd name="T8" fmla="*/ 2 w 25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3">
                    <a:moveTo>
                      <a:pt x="2" y="43"/>
                    </a:moveTo>
                    <a:cubicBezTo>
                      <a:pt x="0" y="28"/>
                      <a:pt x="8" y="17"/>
                      <a:pt x="13" y="5"/>
                    </a:cubicBezTo>
                    <a:cubicBezTo>
                      <a:pt x="14" y="1"/>
                      <a:pt x="17" y="0"/>
                      <a:pt x="20" y="2"/>
                    </a:cubicBezTo>
                    <a:cubicBezTo>
                      <a:pt x="24" y="4"/>
                      <a:pt x="25" y="7"/>
                      <a:pt x="24" y="10"/>
                    </a:cubicBezTo>
                    <a:cubicBezTo>
                      <a:pt x="18" y="22"/>
                      <a:pt x="14" y="34"/>
                      <a:pt x="2" y="43"/>
                    </a:cubicBezTo>
                    <a:close/>
                  </a:path>
                </a:pathLst>
              </a:custGeom>
              <a:solidFill>
                <a:srgbClr val="EEB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3" name="Freeform 144">
                <a:extLst>
                  <a:ext uri="{FF2B5EF4-FFF2-40B4-BE49-F238E27FC236}">
                    <a16:creationId xmlns:a16="http://schemas.microsoft.com/office/drawing/2014/main" id="{7488E07C-4873-B686-1FF4-A9C0C45E0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1821"/>
                <a:ext cx="128" cy="187"/>
              </a:xfrm>
              <a:custGeom>
                <a:avLst/>
                <a:gdLst>
                  <a:gd name="T0" fmla="*/ 49 w 85"/>
                  <a:gd name="T1" fmla="*/ 20 h 124"/>
                  <a:gd name="T2" fmla="*/ 75 w 85"/>
                  <a:gd name="T3" fmla="*/ 92 h 124"/>
                  <a:gd name="T4" fmla="*/ 85 w 85"/>
                  <a:gd name="T5" fmla="*/ 108 h 124"/>
                  <a:gd name="T6" fmla="*/ 6 w 85"/>
                  <a:gd name="T7" fmla="*/ 47 h 124"/>
                  <a:gd name="T8" fmla="*/ 21 w 85"/>
                  <a:gd name="T9" fmla="*/ 17 h 124"/>
                  <a:gd name="T10" fmla="*/ 49 w 85"/>
                  <a:gd name="T11" fmla="*/ 2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124">
                    <a:moveTo>
                      <a:pt x="49" y="20"/>
                    </a:moveTo>
                    <a:cubicBezTo>
                      <a:pt x="45" y="48"/>
                      <a:pt x="62" y="69"/>
                      <a:pt x="75" y="92"/>
                    </a:cubicBezTo>
                    <a:cubicBezTo>
                      <a:pt x="78" y="97"/>
                      <a:pt x="85" y="100"/>
                      <a:pt x="85" y="108"/>
                    </a:cubicBezTo>
                    <a:cubicBezTo>
                      <a:pt x="47" y="124"/>
                      <a:pt x="0" y="94"/>
                      <a:pt x="6" y="47"/>
                    </a:cubicBezTo>
                    <a:cubicBezTo>
                      <a:pt x="8" y="35"/>
                      <a:pt x="14" y="26"/>
                      <a:pt x="21" y="17"/>
                    </a:cubicBezTo>
                    <a:cubicBezTo>
                      <a:pt x="33" y="0"/>
                      <a:pt x="39" y="24"/>
                      <a:pt x="49" y="20"/>
                    </a:cubicBezTo>
                    <a:close/>
                  </a:path>
                </a:pathLst>
              </a:custGeom>
              <a:solidFill>
                <a:srgbClr val="F4B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4" name="Freeform 145">
                <a:extLst>
                  <a:ext uri="{FF2B5EF4-FFF2-40B4-BE49-F238E27FC236}">
                    <a16:creationId xmlns:a16="http://schemas.microsoft.com/office/drawing/2014/main" id="{D10ECEFE-996B-A822-550E-CF2A2D59B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1579"/>
                <a:ext cx="83" cy="197"/>
              </a:xfrm>
              <a:custGeom>
                <a:avLst/>
                <a:gdLst>
                  <a:gd name="T0" fmla="*/ 3 w 55"/>
                  <a:gd name="T1" fmla="*/ 104 h 130"/>
                  <a:gd name="T2" fmla="*/ 40 w 55"/>
                  <a:gd name="T3" fmla="*/ 8 h 130"/>
                  <a:gd name="T4" fmla="*/ 50 w 55"/>
                  <a:gd name="T5" fmla="*/ 2 h 130"/>
                  <a:gd name="T6" fmla="*/ 50 w 55"/>
                  <a:gd name="T7" fmla="*/ 14 h 130"/>
                  <a:gd name="T8" fmla="*/ 42 w 55"/>
                  <a:gd name="T9" fmla="*/ 28 h 130"/>
                  <a:gd name="T10" fmla="*/ 13 w 55"/>
                  <a:gd name="T11" fmla="*/ 117 h 130"/>
                  <a:gd name="T12" fmla="*/ 9 w 55"/>
                  <a:gd name="T13" fmla="*/ 130 h 130"/>
                  <a:gd name="T14" fmla="*/ 3 w 55"/>
                  <a:gd name="T15" fmla="*/ 116 h 130"/>
                  <a:gd name="T16" fmla="*/ 3 w 55"/>
                  <a:gd name="T17" fmla="*/ 10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30">
                    <a:moveTo>
                      <a:pt x="3" y="104"/>
                    </a:moveTo>
                    <a:cubicBezTo>
                      <a:pt x="0" y="66"/>
                      <a:pt x="20" y="37"/>
                      <a:pt x="40" y="8"/>
                    </a:cubicBezTo>
                    <a:cubicBezTo>
                      <a:pt x="43" y="5"/>
                      <a:pt x="46" y="0"/>
                      <a:pt x="50" y="2"/>
                    </a:cubicBezTo>
                    <a:cubicBezTo>
                      <a:pt x="55" y="5"/>
                      <a:pt x="53" y="10"/>
                      <a:pt x="50" y="14"/>
                    </a:cubicBezTo>
                    <a:cubicBezTo>
                      <a:pt x="48" y="19"/>
                      <a:pt x="45" y="24"/>
                      <a:pt x="42" y="28"/>
                    </a:cubicBezTo>
                    <a:cubicBezTo>
                      <a:pt x="21" y="54"/>
                      <a:pt x="15" y="85"/>
                      <a:pt x="13" y="117"/>
                    </a:cubicBezTo>
                    <a:cubicBezTo>
                      <a:pt x="13" y="122"/>
                      <a:pt x="15" y="130"/>
                      <a:pt x="9" y="130"/>
                    </a:cubicBezTo>
                    <a:cubicBezTo>
                      <a:pt x="0" y="130"/>
                      <a:pt x="4" y="121"/>
                      <a:pt x="3" y="116"/>
                    </a:cubicBezTo>
                    <a:cubicBezTo>
                      <a:pt x="3" y="112"/>
                      <a:pt x="3" y="108"/>
                      <a:pt x="3" y="104"/>
                    </a:cubicBezTo>
                    <a:close/>
                  </a:path>
                </a:pathLst>
              </a:custGeom>
              <a:solidFill>
                <a:srgbClr val="473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5" name="Freeform 146">
                <a:extLst>
                  <a:ext uri="{FF2B5EF4-FFF2-40B4-BE49-F238E27FC236}">
                    <a16:creationId xmlns:a16="http://schemas.microsoft.com/office/drawing/2014/main" id="{5B378CB9-BBD7-0457-F564-AEE858B1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412"/>
                <a:ext cx="314" cy="919"/>
              </a:xfrm>
              <a:custGeom>
                <a:avLst/>
                <a:gdLst>
                  <a:gd name="T0" fmla="*/ 74 w 208"/>
                  <a:gd name="T1" fmla="*/ 23 h 609"/>
                  <a:gd name="T2" fmla="*/ 95 w 208"/>
                  <a:gd name="T3" fmla="*/ 97 h 609"/>
                  <a:gd name="T4" fmla="*/ 134 w 208"/>
                  <a:gd name="T5" fmla="*/ 220 h 609"/>
                  <a:gd name="T6" fmla="*/ 158 w 208"/>
                  <a:gd name="T7" fmla="*/ 287 h 609"/>
                  <a:gd name="T8" fmla="*/ 208 w 208"/>
                  <a:gd name="T9" fmla="*/ 419 h 609"/>
                  <a:gd name="T10" fmla="*/ 201 w 208"/>
                  <a:gd name="T11" fmla="*/ 558 h 609"/>
                  <a:gd name="T12" fmla="*/ 190 w 208"/>
                  <a:gd name="T13" fmla="*/ 609 h 609"/>
                  <a:gd name="T14" fmla="*/ 182 w 208"/>
                  <a:gd name="T15" fmla="*/ 583 h 609"/>
                  <a:gd name="T16" fmla="*/ 171 w 208"/>
                  <a:gd name="T17" fmla="*/ 562 h 609"/>
                  <a:gd name="T18" fmla="*/ 125 w 208"/>
                  <a:gd name="T19" fmla="*/ 410 h 609"/>
                  <a:gd name="T20" fmla="*/ 95 w 208"/>
                  <a:gd name="T21" fmla="*/ 332 h 609"/>
                  <a:gd name="T22" fmla="*/ 93 w 208"/>
                  <a:gd name="T23" fmla="*/ 320 h 609"/>
                  <a:gd name="T24" fmla="*/ 61 w 208"/>
                  <a:gd name="T25" fmla="*/ 213 h 609"/>
                  <a:gd name="T26" fmla="*/ 35 w 208"/>
                  <a:gd name="T27" fmla="*/ 136 h 609"/>
                  <a:gd name="T28" fmla="*/ 25 w 208"/>
                  <a:gd name="T29" fmla="*/ 104 h 609"/>
                  <a:gd name="T30" fmla="*/ 6 w 208"/>
                  <a:gd name="T31" fmla="*/ 43 h 609"/>
                  <a:gd name="T32" fmla="*/ 11 w 208"/>
                  <a:gd name="T33" fmla="*/ 16 h 609"/>
                  <a:gd name="T34" fmla="*/ 58 w 208"/>
                  <a:gd name="T35" fmla="*/ 0 h 609"/>
                  <a:gd name="T36" fmla="*/ 74 w 208"/>
                  <a:gd name="T37" fmla="*/ 23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609">
                    <a:moveTo>
                      <a:pt x="74" y="23"/>
                    </a:moveTo>
                    <a:cubicBezTo>
                      <a:pt x="79" y="48"/>
                      <a:pt x="87" y="73"/>
                      <a:pt x="95" y="97"/>
                    </a:cubicBezTo>
                    <a:cubicBezTo>
                      <a:pt x="107" y="138"/>
                      <a:pt x="118" y="180"/>
                      <a:pt x="134" y="220"/>
                    </a:cubicBezTo>
                    <a:cubicBezTo>
                      <a:pt x="146" y="241"/>
                      <a:pt x="156" y="263"/>
                      <a:pt x="158" y="287"/>
                    </a:cubicBezTo>
                    <a:cubicBezTo>
                      <a:pt x="171" y="333"/>
                      <a:pt x="190" y="376"/>
                      <a:pt x="208" y="419"/>
                    </a:cubicBezTo>
                    <a:cubicBezTo>
                      <a:pt x="206" y="465"/>
                      <a:pt x="204" y="511"/>
                      <a:pt x="201" y="558"/>
                    </a:cubicBezTo>
                    <a:cubicBezTo>
                      <a:pt x="198" y="575"/>
                      <a:pt x="194" y="592"/>
                      <a:pt x="190" y="609"/>
                    </a:cubicBezTo>
                    <a:cubicBezTo>
                      <a:pt x="187" y="601"/>
                      <a:pt x="184" y="592"/>
                      <a:pt x="182" y="583"/>
                    </a:cubicBezTo>
                    <a:cubicBezTo>
                      <a:pt x="175" y="578"/>
                      <a:pt x="173" y="570"/>
                      <a:pt x="171" y="562"/>
                    </a:cubicBezTo>
                    <a:cubicBezTo>
                      <a:pt x="157" y="511"/>
                      <a:pt x="139" y="461"/>
                      <a:pt x="125" y="410"/>
                    </a:cubicBezTo>
                    <a:cubicBezTo>
                      <a:pt x="118" y="383"/>
                      <a:pt x="106" y="358"/>
                      <a:pt x="95" y="332"/>
                    </a:cubicBezTo>
                    <a:cubicBezTo>
                      <a:pt x="94" y="328"/>
                      <a:pt x="93" y="324"/>
                      <a:pt x="93" y="320"/>
                    </a:cubicBezTo>
                    <a:cubicBezTo>
                      <a:pt x="85" y="284"/>
                      <a:pt x="71" y="249"/>
                      <a:pt x="61" y="213"/>
                    </a:cubicBezTo>
                    <a:cubicBezTo>
                      <a:pt x="51" y="188"/>
                      <a:pt x="44" y="161"/>
                      <a:pt x="35" y="136"/>
                    </a:cubicBezTo>
                    <a:cubicBezTo>
                      <a:pt x="32" y="125"/>
                      <a:pt x="29" y="114"/>
                      <a:pt x="25" y="104"/>
                    </a:cubicBezTo>
                    <a:cubicBezTo>
                      <a:pt x="19" y="84"/>
                      <a:pt x="11" y="64"/>
                      <a:pt x="6" y="43"/>
                    </a:cubicBezTo>
                    <a:cubicBezTo>
                      <a:pt x="3" y="33"/>
                      <a:pt x="0" y="23"/>
                      <a:pt x="11" y="16"/>
                    </a:cubicBezTo>
                    <a:cubicBezTo>
                      <a:pt x="25" y="7"/>
                      <a:pt x="42" y="4"/>
                      <a:pt x="58" y="0"/>
                    </a:cubicBezTo>
                    <a:cubicBezTo>
                      <a:pt x="73" y="2"/>
                      <a:pt x="76" y="11"/>
                      <a:pt x="74" y="23"/>
                    </a:cubicBezTo>
                    <a:close/>
                  </a:path>
                </a:pathLst>
              </a:custGeom>
              <a:solidFill>
                <a:srgbClr val="C4D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6" name="Freeform 147">
                <a:extLst>
                  <a:ext uri="{FF2B5EF4-FFF2-40B4-BE49-F238E27FC236}">
                    <a16:creationId xmlns:a16="http://schemas.microsoft.com/office/drawing/2014/main" id="{B51C248E-252F-99E2-6B76-CD54509AD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079"/>
                <a:ext cx="214" cy="137"/>
              </a:xfrm>
              <a:custGeom>
                <a:avLst/>
                <a:gdLst>
                  <a:gd name="T0" fmla="*/ 108 w 142"/>
                  <a:gd name="T1" fmla="*/ 17 h 91"/>
                  <a:gd name="T2" fmla="*/ 124 w 142"/>
                  <a:gd name="T3" fmla="*/ 35 h 91"/>
                  <a:gd name="T4" fmla="*/ 140 w 142"/>
                  <a:gd name="T5" fmla="*/ 53 h 91"/>
                  <a:gd name="T6" fmla="*/ 44 w 142"/>
                  <a:gd name="T7" fmla="*/ 76 h 91"/>
                  <a:gd name="T8" fmla="*/ 0 w 142"/>
                  <a:gd name="T9" fmla="*/ 32 h 91"/>
                  <a:gd name="T10" fmla="*/ 17 w 142"/>
                  <a:gd name="T11" fmla="*/ 30 h 91"/>
                  <a:gd name="T12" fmla="*/ 32 w 142"/>
                  <a:gd name="T13" fmla="*/ 15 h 91"/>
                  <a:gd name="T14" fmla="*/ 42 w 142"/>
                  <a:gd name="T15" fmla="*/ 2 h 91"/>
                  <a:gd name="T16" fmla="*/ 108 w 142"/>
                  <a:gd name="T17" fmla="*/ 1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" h="91">
                    <a:moveTo>
                      <a:pt x="108" y="17"/>
                    </a:moveTo>
                    <a:cubicBezTo>
                      <a:pt x="107" y="29"/>
                      <a:pt x="114" y="33"/>
                      <a:pt x="124" y="35"/>
                    </a:cubicBezTo>
                    <a:cubicBezTo>
                      <a:pt x="133" y="37"/>
                      <a:pt x="142" y="40"/>
                      <a:pt x="140" y="53"/>
                    </a:cubicBezTo>
                    <a:cubicBezTo>
                      <a:pt x="121" y="81"/>
                      <a:pt x="81" y="91"/>
                      <a:pt x="44" y="76"/>
                    </a:cubicBezTo>
                    <a:cubicBezTo>
                      <a:pt x="23" y="68"/>
                      <a:pt x="3" y="58"/>
                      <a:pt x="0" y="32"/>
                    </a:cubicBezTo>
                    <a:cubicBezTo>
                      <a:pt x="5" y="28"/>
                      <a:pt x="11" y="29"/>
                      <a:pt x="17" y="30"/>
                    </a:cubicBezTo>
                    <a:cubicBezTo>
                      <a:pt x="28" y="30"/>
                      <a:pt x="33" y="26"/>
                      <a:pt x="32" y="15"/>
                    </a:cubicBezTo>
                    <a:cubicBezTo>
                      <a:pt x="31" y="8"/>
                      <a:pt x="32" y="0"/>
                      <a:pt x="42" y="2"/>
                    </a:cubicBezTo>
                    <a:cubicBezTo>
                      <a:pt x="64" y="6"/>
                      <a:pt x="87" y="5"/>
                      <a:pt x="108" y="17"/>
                    </a:cubicBezTo>
                    <a:close/>
                  </a:path>
                </a:pathLst>
              </a:custGeom>
              <a:solidFill>
                <a:srgbClr val="F6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7" name="Freeform 148">
                <a:extLst>
                  <a:ext uri="{FF2B5EF4-FFF2-40B4-BE49-F238E27FC236}">
                    <a16:creationId xmlns:a16="http://schemas.microsoft.com/office/drawing/2014/main" id="{F646DD7D-9531-C5A3-3C69-7BF96BBD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863"/>
                <a:ext cx="198" cy="122"/>
              </a:xfrm>
              <a:custGeom>
                <a:avLst/>
                <a:gdLst>
                  <a:gd name="T0" fmla="*/ 64 w 131"/>
                  <a:gd name="T1" fmla="*/ 80 h 81"/>
                  <a:gd name="T2" fmla="*/ 5 w 131"/>
                  <a:gd name="T3" fmla="*/ 10 h 81"/>
                  <a:gd name="T4" fmla="*/ 15 w 131"/>
                  <a:gd name="T5" fmla="*/ 3 h 81"/>
                  <a:gd name="T6" fmla="*/ 118 w 131"/>
                  <a:gd name="T7" fmla="*/ 21 h 81"/>
                  <a:gd name="T8" fmla="*/ 127 w 131"/>
                  <a:gd name="T9" fmla="*/ 34 h 81"/>
                  <a:gd name="T10" fmla="*/ 64 w 131"/>
                  <a:gd name="T1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81">
                    <a:moveTo>
                      <a:pt x="64" y="80"/>
                    </a:moveTo>
                    <a:cubicBezTo>
                      <a:pt x="28" y="80"/>
                      <a:pt x="0" y="47"/>
                      <a:pt x="5" y="10"/>
                    </a:cubicBezTo>
                    <a:cubicBezTo>
                      <a:pt x="6" y="3"/>
                      <a:pt x="8" y="0"/>
                      <a:pt x="15" y="3"/>
                    </a:cubicBezTo>
                    <a:cubicBezTo>
                      <a:pt x="49" y="15"/>
                      <a:pt x="83" y="23"/>
                      <a:pt x="118" y="21"/>
                    </a:cubicBezTo>
                    <a:cubicBezTo>
                      <a:pt x="127" y="21"/>
                      <a:pt x="131" y="25"/>
                      <a:pt x="127" y="34"/>
                    </a:cubicBezTo>
                    <a:cubicBezTo>
                      <a:pt x="114" y="61"/>
                      <a:pt x="97" y="81"/>
                      <a:pt x="64" y="80"/>
                    </a:cubicBezTo>
                    <a:close/>
                  </a:path>
                </a:pathLst>
              </a:custGeom>
              <a:solidFill>
                <a:srgbClr val="E94B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8" name="Freeform 149">
                <a:extLst>
                  <a:ext uri="{FF2B5EF4-FFF2-40B4-BE49-F238E27FC236}">
                    <a16:creationId xmlns:a16="http://schemas.microsoft.com/office/drawing/2014/main" id="{663BAFCD-EA7C-D732-D126-F4F7EBEC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9" y="1789"/>
                <a:ext cx="129" cy="118"/>
              </a:xfrm>
              <a:custGeom>
                <a:avLst/>
                <a:gdLst>
                  <a:gd name="T0" fmla="*/ 8 w 85"/>
                  <a:gd name="T1" fmla="*/ 17 h 78"/>
                  <a:gd name="T2" fmla="*/ 57 w 85"/>
                  <a:gd name="T3" fmla="*/ 6 h 78"/>
                  <a:gd name="T4" fmla="*/ 84 w 85"/>
                  <a:gd name="T5" fmla="*/ 42 h 78"/>
                  <a:gd name="T6" fmla="*/ 44 w 85"/>
                  <a:gd name="T7" fmla="*/ 77 h 78"/>
                  <a:gd name="T8" fmla="*/ 5 w 85"/>
                  <a:gd name="T9" fmla="*/ 52 h 78"/>
                  <a:gd name="T10" fmla="*/ 5 w 85"/>
                  <a:gd name="T11" fmla="*/ 21 h 78"/>
                  <a:gd name="T12" fmla="*/ 8 w 85"/>
                  <a:gd name="T13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78">
                    <a:moveTo>
                      <a:pt x="8" y="17"/>
                    </a:moveTo>
                    <a:cubicBezTo>
                      <a:pt x="22" y="5"/>
                      <a:pt x="39" y="0"/>
                      <a:pt x="57" y="6"/>
                    </a:cubicBezTo>
                    <a:cubicBezTo>
                      <a:pt x="71" y="10"/>
                      <a:pt x="85" y="29"/>
                      <a:pt x="84" y="42"/>
                    </a:cubicBezTo>
                    <a:cubicBezTo>
                      <a:pt x="82" y="60"/>
                      <a:pt x="63" y="77"/>
                      <a:pt x="44" y="77"/>
                    </a:cubicBezTo>
                    <a:cubicBezTo>
                      <a:pt x="22" y="78"/>
                      <a:pt x="8" y="69"/>
                      <a:pt x="5" y="52"/>
                    </a:cubicBezTo>
                    <a:cubicBezTo>
                      <a:pt x="3" y="42"/>
                      <a:pt x="0" y="31"/>
                      <a:pt x="5" y="21"/>
                    </a:cubicBezTo>
                    <a:cubicBezTo>
                      <a:pt x="4" y="18"/>
                      <a:pt x="5" y="17"/>
                      <a:pt x="8" y="17"/>
                    </a:cubicBezTo>
                    <a:close/>
                  </a:path>
                </a:pathLst>
              </a:custGeom>
              <a:solidFill>
                <a:srgbClr val="F4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89" name="Freeform 150">
                <a:extLst>
                  <a:ext uri="{FF2B5EF4-FFF2-40B4-BE49-F238E27FC236}">
                    <a16:creationId xmlns:a16="http://schemas.microsoft.com/office/drawing/2014/main" id="{183DB8A5-1DE0-FEF7-52B2-46CC349A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700"/>
                <a:ext cx="113" cy="145"/>
              </a:xfrm>
              <a:custGeom>
                <a:avLst/>
                <a:gdLst>
                  <a:gd name="T0" fmla="*/ 24 w 75"/>
                  <a:gd name="T1" fmla="*/ 96 h 96"/>
                  <a:gd name="T2" fmla="*/ 0 w 75"/>
                  <a:gd name="T3" fmla="*/ 29 h 96"/>
                  <a:gd name="T4" fmla="*/ 44 w 75"/>
                  <a:gd name="T5" fmla="*/ 11 h 96"/>
                  <a:gd name="T6" fmla="*/ 68 w 75"/>
                  <a:gd name="T7" fmla="*/ 32 h 96"/>
                  <a:gd name="T8" fmla="*/ 72 w 75"/>
                  <a:gd name="T9" fmla="*/ 41 h 96"/>
                  <a:gd name="T10" fmla="*/ 24 w 75"/>
                  <a:gd name="T1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96">
                    <a:moveTo>
                      <a:pt x="24" y="96"/>
                    </a:moveTo>
                    <a:cubicBezTo>
                      <a:pt x="14" y="75"/>
                      <a:pt x="5" y="52"/>
                      <a:pt x="0" y="29"/>
                    </a:cubicBezTo>
                    <a:cubicBezTo>
                      <a:pt x="1" y="9"/>
                      <a:pt x="23" y="0"/>
                      <a:pt x="44" y="11"/>
                    </a:cubicBezTo>
                    <a:cubicBezTo>
                      <a:pt x="54" y="16"/>
                      <a:pt x="62" y="24"/>
                      <a:pt x="68" y="32"/>
                    </a:cubicBezTo>
                    <a:cubicBezTo>
                      <a:pt x="75" y="33"/>
                      <a:pt x="75" y="36"/>
                      <a:pt x="72" y="41"/>
                    </a:cubicBezTo>
                    <a:cubicBezTo>
                      <a:pt x="70" y="72"/>
                      <a:pt x="54" y="90"/>
                      <a:pt x="24" y="96"/>
                    </a:cubicBezTo>
                    <a:close/>
                  </a:path>
                </a:pathLst>
              </a:custGeom>
              <a:solidFill>
                <a:srgbClr val="F5B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0" name="Freeform 151">
                <a:extLst>
                  <a:ext uri="{FF2B5EF4-FFF2-40B4-BE49-F238E27FC236}">
                    <a16:creationId xmlns:a16="http://schemas.microsoft.com/office/drawing/2014/main" id="{09374D9C-A82C-731A-30C2-9D06B6BE2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638"/>
                <a:ext cx="98" cy="128"/>
              </a:xfrm>
              <a:custGeom>
                <a:avLst/>
                <a:gdLst>
                  <a:gd name="T0" fmla="*/ 19 w 65"/>
                  <a:gd name="T1" fmla="*/ 5 h 85"/>
                  <a:gd name="T2" fmla="*/ 38 w 65"/>
                  <a:gd name="T3" fmla="*/ 1 h 85"/>
                  <a:gd name="T4" fmla="*/ 64 w 65"/>
                  <a:gd name="T5" fmla="*/ 40 h 85"/>
                  <a:gd name="T6" fmla="*/ 33 w 65"/>
                  <a:gd name="T7" fmla="*/ 81 h 85"/>
                  <a:gd name="T8" fmla="*/ 2 w 65"/>
                  <a:gd name="T9" fmla="*/ 56 h 85"/>
                  <a:gd name="T10" fmla="*/ 4 w 65"/>
                  <a:gd name="T11" fmla="*/ 26 h 85"/>
                  <a:gd name="T12" fmla="*/ 19 w 65"/>
                  <a:gd name="T13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85">
                    <a:moveTo>
                      <a:pt x="19" y="5"/>
                    </a:moveTo>
                    <a:cubicBezTo>
                      <a:pt x="24" y="0"/>
                      <a:pt x="32" y="2"/>
                      <a:pt x="38" y="1"/>
                    </a:cubicBezTo>
                    <a:cubicBezTo>
                      <a:pt x="55" y="7"/>
                      <a:pt x="65" y="22"/>
                      <a:pt x="64" y="40"/>
                    </a:cubicBezTo>
                    <a:cubicBezTo>
                      <a:pt x="62" y="59"/>
                      <a:pt x="48" y="78"/>
                      <a:pt x="33" y="81"/>
                    </a:cubicBezTo>
                    <a:cubicBezTo>
                      <a:pt x="16" y="85"/>
                      <a:pt x="4" y="76"/>
                      <a:pt x="2" y="56"/>
                    </a:cubicBezTo>
                    <a:cubicBezTo>
                      <a:pt x="2" y="46"/>
                      <a:pt x="0" y="36"/>
                      <a:pt x="4" y="26"/>
                    </a:cubicBezTo>
                    <a:cubicBezTo>
                      <a:pt x="4" y="15"/>
                      <a:pt x="11" y="10"/>
                      <a:pt x="19" y="5"/>
                    </a:cubicBezTo>
                    <a:close/>
                  </a:path>
                </a:pathLst>
              </a:custGeom>
              <a:solidFill>
                <a:srgbClr val="483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1" name="Freeform 152">
                <a:extLst>
                  <a:ext uri="{FF2B5EF4-FFF2-40B4-BE49-F238E27FC236}">
                    <a16:creationId xmlns:a16="http://schemas.microsoft.com/office/drawing/2014/main" id="{6CECDEDB-EA58-3A23-5CA6-F1261823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702"/>
                <a:ext cx="99" cy="122"/>
              </a:xfrm>
              <a:custGeom>
                <a:avLst/>
                <a:gdLst>
                  <a:gd name="T0" fmla="*/ 0 w 66"/>
                  <a:gd name="T1" fmla="*/ 54 h 81"/>
                  <a:gd name="T2" fmla="*/ 14 w 66"/>
                  <a:gd name="T3" fmla="*/ 10 h 81"/>
                  <a:gd name="T4" fmla="*/ 42 w 66"/>
                  <a:gd name="T5" fmla="*/ 2 h 81"/>
                  <a:gd name="T6" fmla="*/ 62 w 66"/>
                  <a:gd name="T7" fmla="*/ 45 h 81"/>
                  <a:gd name="T8" fmla="*/ 25 w 66"/>
                  <a:gd name="T9" fmla="*/ 80 h 81"/>
                  <a:gd name="T10" fmla="*/ 0 w 66"/>
                  <a:gd name="T11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81">
                    <a:moveTo>
                      <a:pt x="0" y="54"/>
                    </a:moveTo>
                    <a:cubicBezTo>
                      <a:pt x="0" y="37"/>
                      <a:pt x="2" y="22"/>
                      <a:pt x="14" y="10"/>
                    </a:cubicBezTo>
                    <a:cubicBezTo>
                      <a:pt x="22" y="2"/>
                      <a:pt x="31" y="0"/>
                      <a:pt x="42" y="2"/>
                    </a:cubicBezTo>
                    <a:cubicBezTo>
                      <a:pt x="60" y="10"/>
                      <a:pt x="66" y="23"/>
                      <a:pt x="62" y="45"/>
                    </a:cubicBezTo>
                    <a:cubicBezTo>
                      <a:pt x="57" y="66"/>
                      <a:pt x="42" y="81"/>
                      <a:pt x="25" y="80"/>
                    </a:cubicBezTo>
                    <a:cubicBezTo>
                      <a:pt x="10" y="80"/>
                      <a:pt x="1" y="71"/>
                      <a:pt x="0" y="54"/>
                    </a:cubicBezTo>
                    <a:close/>
                  </a:path>
                </a:pathLst>
              </a:custGeom>
              <a:solidFill>
                <a:srgbClr val="483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2" name="Freeform 153">
                <a:extLst>
                  <a:ext uri="{FF2B5EF4-FFF2-40B4-BE49-F238E27FC236}">
                    <a16:creationId xmlns:a16="http://schemas.microsoft.com/office/drawing/2014/main" id="{2979C577-4CAB-56BD-266A-AE8490936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1695"/>
                <a:ext cx="121" cy="170"/>
              </a:xfrm>
              <a:custGeom>
                <a:avLst/>
                <a:gdLst>
                  <a:gd name="T0" fmla="*/ 8 w 80"/>
                  <a:gd name="T1" fmla="*/ 58 h 112"/>
                  <a:gd name="T2" fmla="*/ 43 w 80"/>
                  <a:gd name="T3" fmla="*/ 78 h 112"/>
                  <a:gd name="T4" fmla="*/ 62 w 80"/>
                  <a:gd name="T5" fmla="*/ 18 h 112"/>
                  <a:gd name="T6" fmla="*/ 50 w 80"/>
                  <a:gd name="T7" fmla="*/ 6 h 112"/>
                  <a:gd name="T8" fmla="*/ 76 w 80"/>
                  <a:gd name="T9" fmla="*/ 27 h 112"/>
                  <a:gd name="T10" fmla="*/ 80 w 80"/>
                  <a:gd name="T11" fmla="*/ 30 h 112"/>
                  <a:gd name="T12" fmla="*/ 79 w 80"/>
                  <a:gd name="T13" fmla="*/ 35 h 112"/>
                  <a:gd name="T14" fmla="*/ 73 w 80"/>
                  <a:gd name="T15" fmla="*/ 79 h 112"/>
                  <a:gd name="T16" fmla="*/ 70 w 80"/>
                  <a:gd name="T17" fmla="*/ 83 h 112"/>
                  <a:gd name="T18" fmla="*/ 20 w 80"/>
                  <a:gd name="T19" fmla="*/ 101 h 112"/>
                  <a:gd name="T20" fmla="*/ 2 w 80"/>
                  <a:gd name="T21" fmla="*/ 49 h 112"/>
                  <a:gd name="T22" fmla="*/ 2 w 80"/>
                  <a:gd name="T23" fmla="*/ 44 h 112"/>
                  <a:gd name="T24" fmla="*/ 8 w 80"/>
                  <a:gd name="T25" fmla="*/ 5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112">
                    <a:moveTo>
                      <a:pt x="8" y="58"/>
                    </a:moveTo>
                    <a:cubicBezTo>
                      <a:pt x="17" y="79"/>
                      <a:pt x="28" y="85"/>
                      <a:pt x="43" y="78"/>
                    </a:cubicBezTo>
                    <a:cubicBezTo>
                      <a:pt x="63" y="70"/>
                      <a:pt x="73" y="38"/>
                      <a:pt x="62" y="18"/>
                    </a:cubicBezTo>
                    <a:cubicBezTo>
                      <a:pt x="59" y="13"/>
                      <a:pt x="55" y="9"/>
                      <a:pt x="50" y="6"/>
                    </a:cubicBezTo>
                    <a:cubicBezTo>
                      <a:pt x="69" y="0"/>
                      <a:pt x="70" y="17"/>
                      <a:pt x="76" y="27"/>
                    </a:cubicBezTo>
                    <a:cubicBezTo>
                      <a:pt x="78" y="27"/>
                      <a:pt x="80" y="28"/>
                      <a:pt x="80" y="30"/>
                    </a:cubicBezTo>
                    <a:cubicBezTo>
                      <a:pt x="80" y="32"/>
                      <a:pt x="80" y="34"/>
                      <a:pt x="79" y="35"/>
                    </a:cubicBezTo>
                    <a:cubicBezTo>
                      <a:pt x="79" y="50"/>
                      <a:pt x="78" y="65"/>
                      <a:pt x="73" y="79"/>
                    </a:cubicBezTo>
                    <a:cubicBezTo>
                      <a:pt x="72" y="80"/>
                      <a:pt x="71" y="82"/>
                      <a:pt x="70" y="83"/>
                    </a:cubicBezTo>
                    <a:cubicBezTo>
                      <a:pt x="56" y="97"/>
                      <a:pt x="41" y="112"/>
                      <a:pt x="20" y="101"/>
                    </a:cubicBezTo>
                    <a:cubicBezTo>
                      <a:pt x="0" y="91"/>
                      <a:pt x="0" y="69"/>
                      <a:pt x="2" y="49"/>
                    </a:cubicBezTo>
                    <a:cubicBezTo>
                      <a:pt x="2" y="48"/>
                      <a:pt x="2" y="46"/>
                      <a:pt x="2" y="44"/>
                    </a:cubicBezTo>
                    <a:cubicBezTo>
                      <a:pt x="9" y="47"/>
                      <a:pt x="2" y="55"/>
                      <a:pt x="8" y="58"/>
                    </a:cubicBezTo>
                    <a:close/>
                  </a:path>
                </a:pathLst>
              </a:custGeom>
              <a:solidFill>
                <a:srgbClr val="F9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3" name="Freeform 154">
                <a:extLst>
                  <a:ext uri="{FF2B5EF4-FFF2-40B4-BE49-F238E27FC236}">
                    <a16:creationId xmlns:a16="http://schemas.microsoft.com/office/drawing/2014/main" id="{57A87EF7-F6C4-AE9C-482F-D25D2002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629"/>
                <a:ext cx="125" cy="171"/>
              </a:xfrm>
              <a:custGeom>
                <a:avLst/>
                <a:gdLst>
                  <a:gd name="T0" fmla="*/ 7 w 83"/>
                  <a:gd name="T1" fmla="*/ 62 h 113"/>
                  <a:gd name="T2" fmla="*/ 44 w 83"/>
                  <a:gd name="T3" fmla="*/ 80 h 113"/>
                  <a:gd name="T4" fmla="*/ 56 w 83"/>
                  <a:gd name="T5" fmla="*/ 19 h 113"/>
                  <a:gd name="T6" fmla="*/ 43 w 83"/>
                  <a:gd name="T7" fmla="*/ 7 h 113"/>
                  <a:gd name="T8" fmla="*/ 64 w 83"/>
                  <a:gd name="T9" fmla="*/ 15 h 113"/>
                  <a:gd name="T10" fmla="*/ 57 w 83"/>
                  <a:gd name="T11" fmla="*/ 98 h 113"/>
                  <a:gd name="T12" fmla="*/ 4 w 83"/>
                  <a:gd name="T13" fmla="*/ 88 h 113"/>
                  <a:gd name="T14" fmla="*/ 0 w 83"/>
                  <a:gd name="T15" fmla="*/ 79 h 113"/>
                  <a:gd name="T16" fmla="*/ 0 w 83"/>
                  <a:gd name="T17" fmla="*/ 43 h 113"/>
                  <a:gd name="T18" fmla="*/ 7 w 83"/>
                  <a:gd name="T19" fmla="*/ 6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113">
                    <a:moveTo>
                      <a:pt x="7" y="62"/>
                    </a:moveTo>
                    <a:cubicBezTo>
                      <a:pt x="18" y="83"/>
                      <a:pt x="29" y="88"/>
                      <a:pt x="44" y="80"/>
                    </a:cubicBezTo>
                    <a:cubicBezTo>
                      <a:pt x="62" y="70"/>
                      <a:pt x="69" y="38"/>
                      <a:pt x="56" y="19"/>
                    </a:cubicBezTo>
                    <a:cubicBezTo>
                      <a:pt x="53" y="13"/>
                      <a:pt x="48" y="10"/>
                      <a:pt x="43" y="7"/>
                    </a:cubicBezTo>
                    <a:cubicBezTo>
                      <a:pt x="54" y="0"/>
                      <a:pt x="59" y="9"/>
                      <a:pt x="64" y="15"/>
                    </a:cubicBezTo>
                    <a:cubicBezTo>
                      <a:pt x="83" y="36"/>
                      <a:pt x="78" y="81"/>
                      <a:pt x="57" y="98"/>
                    </a:cubicBezTo>
                    <a:cubicBezTo>
                      <a:pt x="39" y="113"/>
                      <a:pt x="24" y="111"/>
                      <a:pt x="4" y="88"/>
                    </a:cubicBezTo>
                    <a:cubicBezTo>
                      <a:pt x="2" y="85"/>
                      <a:pt x="1" y="82"/>
                      <a:pt x="0" y="79"/>
                    </a:cubicBezTo>
                    <a:cubicBezTo>
                      <a:pt x="0" y="68"/>
                      <a:pt x="0" y="56"/>
                      <a:pt x="0" y="43"/>
                    </a:cubicBezTo>
                    <a:cubicBezTo>
                      <a:pt x="7" y="49"/>
                      <a:pt x="0" y="58"/>
                      <a:pt x="7" y="62"/>
                    </a:cubicBezTo>
                    <a:close/>
                  </a:path>
                </a:pathLst>
              </a:custGeom>
              <a:solidFill>
                <a:srgbClr val="FAF9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4" name="Freeform 155">
                <a:extLst>
                  <a:ext uri="{FF2B5EF4-FFF2-40B4-BE49-F238E27FC236}">
                    <a16:creationId xmlns:a16="http://schemas.microsoft.com/office/drawing/2014/main" id="{FE84B261-75FA-F798-C0E4-28D005DE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127"/>
                <a:ext cx="223" cy="89"/>
              </a:xfrm>
              <a:custGeom>
                <a:avLst/>
                <a:gdLst>
                  <a:gd name="T0" fmla="*/ 6 w 148"/>
                  <a:gd name="T1" fmla="*/ 0 h 59"/>
                  <a:gd name="T2" fmla="*/ 146 w 148"/>
                  <a:gd name="T3" fmla="*/ 21 h 59"/>
                  <a:gd name="T4" fmla="*/ 114 w 148"/>
                  <a:gd name="T5" fmla="*/ 54 h 59"/>
                  <a:gd name="T6" fmla="*/ 19 w 148"/>
                  <a:gd name="T7" fmla="*/ 50 h 59"/>
                  <a:gd name="T8" fmla="*/ 1 w 148"/>
                  <a:gd name="T9" fmla="*/ 31 h 59"/>
                  <a:gd name="T10" fmla="*/ 2 w 148"/>
                  <a:gd name="T11" fmla="*/ 1 h 59"/>
                  <a:gd name="T12" fmla="*/ 6 w 148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59">
                    <a:moveTo>
                      <a:pt x="6" y="0"/>
                    </a:moveTo>
                    <a:cubicBezTo>
                      <a:pt x="32" y="53"/>
                      <a:pt x="106" y="59"/>
                      <a:pt x="146" y="21"/>
                    </a:cubicBezTo>
                    <a:cubicBezTo>
                      <a:pt x="148" y="55"/>
                      <a:pt x="148" y="55"/>
                      <a:pt x="114" y="54"/>
                    </a:cubicBezTo>
                    <a:cubicBezTo>
                      <a:pt x="82" y="53"/>
                      <a:pt x="51" y="50"/>
                      <a:pt x="19" y="50"/>
                    </a:cubicBezTo>
                    <a:cubicBezTo>
                      <a:pt x="5" y="49"/>
                      <a:pt x="0" y="45"/>
                      <a:pt x="1" y="31"/>
                    </a:cubicBezTo>
                    <a:cubicBezTo>
                      <a:pt x="3" y="21"/>
                      <a:pt x="2" y="11"/>
                      <a:pt x="2" y="1"/>
                    </a:cubicBezTo>
                    <a:cubicBezTo>
                      <a:pt x="4" y="1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C7D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5" name="Freeform 156">
                <a:extLst>
                  <a:ext uri="{FF2B5EF4-FFF2-40B4-BE49-F238E27FC236}">
                    <a16:creationId xmlns:a16="http://schemas.microsoft.com/office/drawing/2014/main" id="{196CDCF3-124B-4812-17AE-7DD92909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529"/>
                <a:ext cx="136" cy="47"/>
              </a:xfrm>
              <a:custGeom>
                <a:avLst/>
                <a:gdLst>
                  <a:gd name="T0" fmla="*/ 47 w 90"/>
                  <a:gd name="T1" fmla="*/ 1 h 31"/>
                  <a:gd name="T2" fmla="*/ 85 w 90"/>
                  <a:gd name="T3" fmla="*/ 16 h 31"/>
                  <a:gd name="T4" fmla="*/ 88 w 90"/>
                  <a:gd name="T5" fmla="*/ 24 h 31"/>
                  <a:gd name="T6" fmla="*/ 79 w 90"/>
                  <a:gd name="T7" fmla="*/ 24 h 31"/>
                  <a:gd name="T8" fmla="*/ 12 w 90"/>
                  <a:gd name="T9" fmla="*/ 26 h 31"/>
                  <a:gd name="T10" fmla="*/ 4 w 90"/>
                  <a:gd name="T11" fmla="*/ 28 h 31"/>
                  <a:gd name="T12" fmla="*/ 6 w 90"/>
                  <a:gd name="T13" fmla="*/ 18 h 31"/>
                  <a:gd name="T14" fmla="*/ 47 w 90"/>
                  <a:gd name="T1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47" y="1"/>
                    </a:moveTo>
                    <a:cubicBezTo>
                      <a:pt x="62" y="0"/>
                      <a:pt x="74" y="6"/>
                      <a:pt x="85" y="16"/>
                    </a:cubicBezTo>
                    <a:cubicBezTo>
                      <a:pt x="87" y="18"/>
                      <a:pt x="90" y="21"/>
                      <a:pt x="88" y="24"/>
                    </a:cubicBezTo>
                    <a:cubicBezTo>
                      <a:pt x="85" y="28"/>
                      <a:pt x="81" y="27"/>
                      <a:pt x="79" y="24"/>
                    </a:cubicBezTo>
                    <a:cubicBezTo>
                      <a:pt x="56" y="5"/>
                      <a:pt x="34" y="8"/>
                      <a:pt x="12" y="26"/>
                    </a:cubicBezTo>
                    <a:cubicBezTo>
                      <a:pt x="10" y="29"/>
                      <a:pt x="7" y="31"/>
                      <a:pt x="4" y="28"/>
                    </a:cubicBezTo>
                    <a:cubicBezTo>
                      <a:pt x="0" y="24"/>
                      <a:pt x="3" y="20"/>
                      <a:pt x="6" y="18"/>
                    </a:cubicBezTo>
                    <a:cubicBezTo>
                      <a:pt x="17" y="7"/>
                      <a:pt x="31" y="0"/>
                      <a:pt x="47" y="1"/>
                    </a:cubicBezTo>
                    <a:close/>
                  </a:path>
                </a:pathLst>
              </a:custGeom>
              <a:solidFill>
                <a:srgbClr val="745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6" name="Freeform 157">
                <a:extLst>
                  <a:ext uri="{FF2B5EF4-FFF2-40B4-BE49-F238E27FC236}">
                    <a16:creationId xmlns:a16="http://schemas.microsoft.com/office/drawing/2014/main" id="{A96C36C1-37DF-1C85-2A7F-7AF1493B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744"/>
                <a:ext cx="41" cy="118"/>
              </a:xfrm>
              <a:custGeom>
                <a:avLst/>
                <a:gdLst>
                  <a:gd name="T0" fmla="*/ 0 w 27"/>
                  <a:gd name="T1" fmla="*/ 48 h 78"/>
                  <a:gd name="T2" fmla="*/ 16 w 27"/>
                  <a:gd name="T3" fmla="*/ 6 h 78"/>
                  <a:gd name="T4" fmla="*/ 23 w 27"/>
                  <a:gd name="T5" fmla="*/ 1 h 78"/>
                  <a:gd name="T6" fmla="*/ 26 w 27"/>
                  <a:gd name="T7" fmla="*/ 10 h 78"/>
                  <a:gd name="T8" fmla="*/ 15 w 27"/>
                  <a:gd name="T9" fmla="*/ 37 h 78"/>
                  <a:gd name="T10" fmla="*/ 17 w 27"/>
                  <a:gd name="T11" fmla="*/ 63 h 78"/>
                  <a:gd name="T12" fmla="*/ 19 w 27"/>
                  <a:gd name="T13" fmla="*/ 73 h 78"/>
                  <a:gd name="T14" fmla="*/ 8 w 27"/>
                  <a:gd name="T15" fmla="*/ 70 h 78"/>
                  <a:gd name="T16" fmla="*/ 0 w 27"/>
                  <a:gd name="T17" fmla="*/ 4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78">
                    <a:moveTo>
                      <a:pt x="0" y="48"/>
                    </a:moveTo>
                    <a:cubicBezTo>
                      <a:pt x="2" y="34"/>
                      <a:pt x="10" y="20"/>
                      <a:pt x="16" y="6"/>
                    </a:cubicBezTo>
                    <a:cubicBezTo>
                      <a:pt x="17" y="3"/>
                      <a:pt x="19" y="0"/>
                      <a:pt x="23" y="1"/>
                    </a:cubicBezTo>
                    <a:cubicBezTo>
                      <a:pt x="27" y="3"/>
                      <a:pt x="27" y="6"/>
                      <a:pt x="26" y="10"/>
                    </a:cubicBezTo>
                    <a:cubicBezTo>
                      <a:pt x="22" y="19"/>
                      <a:pt x="19" y="28"/>
                      <a:pt x="15" y="37"/>
                    </a:cubicBezTo>
                    <a:cubicBezTo>
                      <a:pt x="12" y="46"/>
                      <a:pt x="10" y="55"/>
                      <a:pt x="17" y="63"/>
                    </a:cubicBezTo>
                    <a:cubicBezTo>
                      <a:pt x="20" y="66"/>
                      <a:pt x="23" y="70"/>
                      <a:pt x="19" y="73"/>
                    </a:cubicBezTo>
                    <a:cubicBezTo>
                      <a:pt x="14" y="78"/>
                      <a:pt x="11" y="74"/>
                      <a:pt x="8" y="70"/>
                    </a:cubicBezTo>
                    <a:cubicBezTo>
                      <a:pt x="3" y="65"/>
                      <a:pt x="0" y="58"/>
                      <a:pt x="0" y="48"/>
                    </a:cubicBezTo>
                    <a:close/>
                  </a:path>
                </a:pathLst>
              </a:custGeom>
              <a:solidFill>
                <a:srgbClr val="5D4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7" name="Freeform 158">
                <a:extLst>
                  <a:ext uri="{FF2B5EF4-FFF2-40B4-BE49-F238E27FC236}">
                    <a16:creationId xmlns:a16="http://schemas.microsoft.com/office/drawing/2014/main" id="{1DBCB428-3BC3-F643-50C0-ED147DF8B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608"/>
                <a:ext cx="119" cy="69"/>
              </a:xfrm>
              <a:custGeom>
                <a:avLst/>
                <a:gdLst>
                  <a:gd name="T0" fmla="*/ 24 w 79"/>
                  <a:gd name="T1" fmla="*/ 0 h 46"/>
                  <a:gd name="T2" fmla="*/ 72 w 79"/>
                  <a:gd name="T3" fmla="*/ 30 h 46"/>
                  <a:gd name="T4" fmla="*/ 73 w 79"/>
                  <a:gd name="T5" fmla="*/ 43 h 46"/>
                  <a:gd name="T6" fmla="*/ 64 w 79"/>
                  <a:gd name="T7" fmla="*/ 35 h 46"/>
                  <a:gd name="T8" fmla="*/ 12 w 79"/>
                  <a:gd name="T9" fmla="*/ 12 h 46"/>
                  <a:gd name="T10" fmla="*/ 1 w 79"/>
                  <a:gd name="T11" fmla="*/ 10 h 46"/>
                  <a:gd name="T12" fmla="*/ 10 w 79"/>
                  <a:gd name="T13" fmla="*/ 2 h 46"/>
                  <a:gd name="T14" fmla="*/ 24 w 79"/>
                  <a:gd name="T1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46">
                    <a:moveTo>
                      <a:pt x="24" y="0"/>
                    </a:moveTo>
                    <a:cubicBezTo>
                      <a:pt x="48" y="1"/>
                      <a:pt x="62" y="12"/>
                      <a:pt x="72" y="30"/>
                    </a:cubicBezTo>
                    <a:cubicBezTo>
                      <a:pt x="74" y="34"/>
                      <a:pt x="79" y="39"/>
                      <a:pt x="73" y="43"/>
                    </a:cubicBezTo>
                    <a:cubicBezTo>
                      <a:pt x="67" y="46"/>
                      <a:pt x="66" y="39"/>
                      <a:pt x="64" y="35"/>
                    </a:cubicBezTo>
                    <a:cubicBezTo>
                      <a:pt x="52" y="16"/>
                      <a:pt x="36" y="5"/>
                      <a:pt x="12" y="12"/>
                    </a:cubicBezTo>
                    <a:cubicBezTo>
                      <a:pt x="8" y="13"/>
                      <a:pt x="3" y="17"/>
                      <a:pt x="1" y="10"/>
                    </a:cubicBezTo>
                    <a:cubicBezTo>
                      <a:pt x="0" y="4"/>
                      <a:pt x="6" y="3"/>
                      <a:pt x="10" y="2"/>
                    </a:cubicBezTo>
                    <a:cubicBezTo>
                      <a:pt x="16" y="1"/>
                      <a:pt x="21" y="1"/>
                      <a:pt x="24" y="0"/>
                    </a:cubicBezTo>
                    <a:close/>
                  </a:path>
                </a:pathLst>
              </a:custGeom>
              <a:solidFill>
                <a:srgbClr val="604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8" name="Freeform 159">
                <a:extLst>
                  <a:ext uri="{FF2B5EF4-FFF2-40B4-BE49-F238E27FC236}">
                    <a16:creationId xmlns:a16="http://schemas.microsoft.com/office/drawing/2014/main" id="{D6C846D9-FD5D-9549-058C-98DE99EE1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1606"/>
                <a:ext cx="63" cy="71"/>
              </a:xfrm>
              <a:custGeom>
                <a:avLst/>
                <a:gdLst>
                  <a:gd name="T0" fmla="*/ 42 w 42"/>
                  <a:gd name="T1" fmla="*/ 26 h 47"/>
                  <a:gd name="T2" fmla="*/ 27 w 42"/>
                  <a:gd name="T3" fmla="*/ 47 h 47"/>
                  <a:gd name="T4" fmla="*/ 5 w 42"/>
                  <a:gd name="T5" fmla="*/ 29 h 47"/>
                  <a:gd name="T6" fmla="*/ 1 w 42"/>
                  <a:gd name="T7" fmla="*/ 18 h 47"/>
                  <a:gd name="T8" fmla="*/ 10 w 42"/>
                  <a:gd name="T9" fmla="*/ 20 h 47"/>
                  <a:gd name="T10" fmla="*/ 42 w 42"/>
                  <a:gd name="T11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7">
                    <a:moveTo>
                      <a:pt x="42" y="26"/>
                    </a:moveTo>
                    <a:cubicBezTo>
                      <a:pt x="37" y="33"/>
                      <a:pt x="32" y="40"/>
                      <a:pt x="27" y="47"/>
                    </a:cubicBezTo>
                    <a:cubicBezTo>
                      <a:pt x="24" y="35"/>
                      <a:pt x="10" y="38"/>
                      <a:pt x="5" y="29"/>
                    </a:cubicBezTo>
                    <a:cubicBezTo>
                      <a:pt x="3" y="26"/>
                      <a:pt x="0" y="22"/>
                      <a:pt x="1" y="18"/>
                    </a:cubicBezTo>
                    <a:cubicBezTo>
                      <a:pt x="5" y="12"/>
                      <a:pt x="7" y="18"/>
                      <a:pt x="10" y="20"/>
                    </a:cubicBezTo>
                    <a:cubicBezTo>
                      <a:pt x="25" y="0"/>
                      <a:pt x="29" y="35"/>
                      <a:pt x="42" y="26"/>
                    </a:cubicBezTo>
                    <a:close/>
                  </a:path>
                </a:pathLst>
              </a:custGeom>
              <a:solidFill>
                <a:srgbClr val="8C73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599" name="Freeform 160">
                <a:extLst>
                  <a:ext uri="{FF2B5EF4-FFF2-40B4-BE49-F238E27FC236}">
                    <a16:creationId xmlns:a16="http://schemas.microsoft.com/office/drawing/2014/main" id="{DC369B05-B1B9-0690-CE8A-35430EF6E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1702"/>
                <a:ext cx="47" cy="46"/>
              </a:xfrm>
              <a:custGeom>
                <a:avLst/>
                <a:gdLst>
                  <a:gd name="T0" fmla="*/ 3 w 31"/>
                  <a:gd name="T1" fmla="*/ 28 h 31"/>
                  <a:gd name="T2" fmla="*/ 0 w 31"/>
                  <a:gd name="T3" fmla="*/ 23 h 31"/>
                  <a:gd name="T4" fmla="*/ 31 w 31"/>
                  <a:gd name="T5" fmla="*/ 16 h 31"/>
                  <a:gd name="T6" fmla="*/ 3 w 31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3" y="28"/>
                    </a:moveTo>
                    <a:cubicBezTo>
                      <a:pt x="2" y="26"/>
                      <a:pt x="1" y="25"/>
                      <a:pt x="0" y="23"/>
                    </a:cubicBezTo>
                    <a:cubicBezTo>
                      <a:pt x="10" y="20"/>
                      <a:pt x="16" y="0"/>
                      <a:pt x="31" y="16"/>
                    </a:cubicBezTo>
                    <a:cubicBezTo>
                      <a:pt x="25" y="30"/>
                      <a:pt x="15" y="31"/>
                      <a:pt x="3" y="28"/>
                    </a:cubicBezTo>
                    <a:close/>
                  </a:path>
                </a:pathLst>
              </a:custGeom>
              <a:solidFill>
                <a:srgbClr val="BEA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0" name="Freeform 161">
                <a:extLst>
                  <a:ext uri="{FF2B5EF4-FFF2-40B4-BE49-F238E27FC236}">
                    <a16:creationId xmlns:a16="http://schemas.microsoft.com/office/drawing/2014/main" id="{9FEF9FCE-AD63-801B-B703-806A8C95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1726"/>
                <a:ext cx="54" cy="25"/>
              </a:xfrm>
              <a:custGeom>
                <a:avLst/>
                <a:gdLst>
                  <a:gd name="T0" fmla="*/ 1 w 36"/>
                  <a:gd name="T1" fmla="*/ 12 h 17"/>
                  <a:gd name="T2" fmla="*/ 29 w 36"/>
                  <a:gd name="T3" fmla="*/ 0 h 17"/>
                  <a:gd name="T4" fmla="*/ 22 w 36"/>
                  <a:gd name="T5" fmla="*/ 14 h 17"/>
                  <a:gd name="T6" fmla="*/ 1 w 36"/>
                  <a:gd name="T7" fmla="*/ 15 h 17"/>
                  <a:gd name="T8" fmla="*/ 1 w 36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1" y="12"/>
                    </a:moveTo>
                    <a:cubicBezTo>
                      <a:pt x="11" y="11"/>
                      <a:pt x="22" y="10"/>
                      <a:pt x="29" y="0"/>
                    </a:cubicBezTo>
                    <a:cubicBezTo>
                      <a:pt x="36" y="9"/>
                      <a:pt x="27" y="12"/>
                      <a:pt x="22" y="14"/>
                    </a:cubicBezTo>
                    <a:cubicBezTo>
                      <a:pt x="16" y="17"/>
                      <a:pt x="8" y="17"/>
                      <a:pt x="1" y="15"/>
                    </a:cubicBezTo>
                    <a:cubicBezTo>
                      <a:pt x="0" y="14"/>
                      <a:pt x="0" y="13"/>
                      <a:pt x="1" y="12"/>
                    </a:cubicBezTo>
                    <a:close/>
                  </a:path>
                </a:pathLst>
              </a:custGeom>
              <a:solidFill>
                <a:srgbClr val="6E4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1" name="Freeform 162">
                <a:extLst>
                  <a:ext uri="{FF2B5EF4-FFF2-40B4-BE49-F238E27FC236}">
                    <a16:creationId xmlns:a16="http://schemas.microsoft.com/office/drawing/2014/main" id="{C853FB26-41E8-4BBF-DF56-F661D702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2" y="2884"/>
                <a:ext cx="59" cy="130"/>
              </a:xfrm>
              <a:custGeom>
                <a:avLst/>
                <a:gdLst>
                  <a:gd name="T0" fmla="*/ 8 w 39"/>
                  <a:gd name="T1" fmla="*/ 0 h 86"/>
                  <a:gd name="T2" fmla="*/ 33 w 39"/>
                  <a:gd name="T3" fmla="*/ 67 h 86"/>
                  <a:gd name="T4" fmla="*/ 29 w 39"/>
                  <a:gd name="T5" fmla="*/ 81 h 86"/>
                  <a:gd name="T6" fmla="*/ 17 w 39"/>
                  <a:gd name="T7" fmla="*/ 71 h 86"/>
                  <a:gd name="T8" fmla="*/ 5 w 39"/>
                  <a:gd name="T9" fmla="*/ 40 h 86"/>
                  <a:gd name="T10" fmla="*/ 9 w 39"/>
                  <a:gd name="T11" fmla="*/ 36 h 86"/>
                  <a:gd name="T12" fmla="*/ 24 w 39"/>
                  <a:gd name="T13" fmla="*/ 68 h 86"/>
                  <a:gd name="T14" fmla="*/ 10 w 39"/>
                  <a:gd name="T15" fmla="*/ 29 h 86"/>
                  <a:gd name="T16" fmla="*/ 5 w 39"/>
                  <a:gd name="T17" fmla="*/ 9 h 86"/>
                  <a:gd name="T18" fmla="*/ 8 w 39"/>
                  <a:gd name="T1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86">
                    <a:moveTo>
                      <a:pt x="8" y="0"/>
                    </a:moveTo>
                    <a:cubicBezTo>
                      <a:pt x="13" y="24"/>
                      <a:pt x="29" y="43"/>
                      <a:pt x="33" y="67"/>
                    </a:cubicBezTo>
                    <a:cubicBezTo>
                      <a:pt x="35" y="73"/>
                      <a:pt x="39" y="77"/>
                      <a:pt x="29" y="81"/>
                    </a:cubicBezTo>
                    <a:cubicBezTo>
                      <a:pt x="16" y="86"/>
                      <a:pt x="19" y="76"/>
                      <a:pt x="17" y="71"/>
                    </a:cubicBezTo>
                    <a:cubicBezTo>
                      <a:pt x="13" y="61"/>
                      <a:pt x="9" y="50"/>
                      <a:pt x="5" y="40"/>
                    </a:cubicBezTo>
                    <a:cubicBezTo>
                      <a:pt x="7" y="39"/>
                      <a:pt x="8" y="37"/>
                      <a:pt x="9" y="36"/>
                    </a:cubicBezTo>
                    <a:cubicBezTo>
                      <a:pt x="22" y="44"/>
                      <a:pt x="20" y="59"/>
                      <a:pt x="24" y="68"/>
                    </a:cubicBezTo>
                    <a:cubicBezTo>
                      <a:pt x="24" y="56"/>
                      <a:pt x="16" y="43"/>
                      <a:pt x="10" y="29"/>
                    </a:cubicBezTo>
                    <a:cubicBezTo>
                      <a:pt x="8" y="22"/>
                      <a:pt x="0" y="18"/>
                      <a:pt x="5" y="9"/>
                    </a:cubicBezTo>
                    <a:cubicBezTo>
                      <a:pt x="5" y="6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D3A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2" name="Freeform 163">
                <a:extLst>
                  <a:ext uri="{FF2B5EF4-FFF2-40B4-BE49-F238E27FC236}">
                    <a16:creationId xmlns:a16="http://schemas.microsoft.com/office/drawing/2014/main" id="{FF229AF7-D145-5546-14F8-BA4A47F70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6" y="2896"/>
                <a:ext cx="49" cy="107"/>
              </a:xfrm>
              <a:custGeom>
                <a:avLst/>
                <a:gdLst>
                  <a:gd name="T0" fmla="*/ 9 w 32"/>
                  <a:gd name="T1" fmla="*/ 1 h 71"/>
                  <a:gd name="T2" fmla="*/ 32 w 32"/>
                  <a:gd name="T3" fmla="*/ 71 h 71"/>
                  <a:gd name="T4" fmla="*/ 13 w 32"/>
                  <a:gd name="T5" fmla="*/ 28 h 71"/>
                  <a:gd name="T6" fmla="*/ 3 w 32"/>
                  <a:gd name="T7" fmla="*/ 7 h 71"/>
                  <a:gd name="T8" fmla="*/ 9 w 32"/>
                  <a:gd name="T9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1">
                    <a:moveTo>
                      <a:pt x="9" y="1"/>
                    </a:moveTo>
                    <a:cubicBezTo>
                      <a:pt x="16" y="23"/>
                      <a:pt x="31" y="42"/>
                      <a:pt x="32" y="71"/>
                    </a:cubicBezTo>
                    <a:cubicBezTo>
                      <a:pt x="22" y="55"/>
                      <a:pt x="22" y="39"/>
                      <a:pt x="13" y="28"/>
                    </a:cubicBezTo>
                    <a:cubicBezTo>
                      <a:pt x="10" y="21"/>
                      <a:pt x="6" y="14"/>
                      <a:pt x="3" y="7"/>
                    </a:cubicBezTo>
                    <a:cubicBezTo>
                      <a:pt x="0" y="0"/>
                      <a:pt x="4" y="0"/>
                      <a:pt x="9" y="1"/>
                    </a:cubicBezTo>
                    <a:close/>
                  </a:path>
                </a:pathLst>
              </a:custGeom>
              <a:solidFill>
                <a:srgbClr val="775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3" name="Freeform 164">
                <a:extLst>
                  <a:ext uri="{FF2B5EF4-FFF2-40B4-BE49-F238E27FC236}">
                    <a16:creationId xmlns:a16="http://schemas.microsoft.com/office/drawing/2014/main" id="{471E550E-3D10-EC6B-4F66-8F826975E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37"/>
                <a:ext cx="156" cy="311"/>
              </a:xfrm>
              <a:custGeom>
                <a:avLst/>
                <a:gdLst>
                  <a:gd name="T0" fmla="*/ 103 w 103"/>
                  <a:gd name="T1" fmla="*/ 159 h 206"/>
                  <a:gd name="T2" fmla="*/ 74 w 103"/>
                  <a:gd name="T3" fmla="*/ 198 h 206"/>
                  <a:gd name="T4" fmla="*/ 64 w 103"/>
                  <a:gd name="T5" fmla="*/ 206 h 206"/>
                  <a:gd name="T6" fmla="*/ 21 w 103"/>
                  <a:gd name="T7" fmla="*/ 195 h 206"/>
                  <a:gd name="T8" fmla="*/ 4 w 103"/>
                  <a:gd name="T9" fmla="*/ 134 h 206"/>
                  <a:gd name="T10" fmla="*/ 25 w 103"/>
                  <a:gd name="T11" fmla="*/ 93 h 206"/>
                  <a:gd name="T12" fmla="*/ 37 w 103"/>
                  <a:gd name="T13" fmla="*/ 71 h 206"/>
                  <a:gd name="T14" fmla="*/ 48 w 103"/>
                  <a:gd name="T15" fmla="*/ 22 h 206"/>
                  <a:gd name="T16" fmla="*/ 64 w 103"/>
                  <a:gd name="T17" fmla="*/ 7 h 206"/>
                  <a:gd name="T18" fmla="*/ 58 w 103"/>
                  <a:gd name="T19" fmla="*/ 79 h 206"/>
                  <a:gd name="T20" fmla="*/ 56 w 103"/>
                  <a:gd name="T21" fmla="*/ 86 h 206"/>
                  <a:gd name="T22" fmla="*/ 57 w 103"/>
                  <a:gd name="T23" fmla="*/ 91 h 206"/>
                  <a:gd name="T24" fmla="*/ 73 w 103"/>
                  <a:gd name="T25" fmla="*/ 89 h 206"/>
                  <a:gd name="T26" fmla="*/ 86 w 103"/>
                  <a:gd name="T27" fmla="*/ 100 h 206"/>
                  <a:gd name="T28" fmla="*/ 81 w 103"/>
                  <a:gd name="T29" fmla="*/ 114 h 206"/>
                  <a:gd name="T30" fmla="*/ 66 w 103"/>
                  <a:gd name="T31" fmla="*/ 114 h 206"/>
                  <a:gd name="T32" fmla="*/ 48 w 103"/>
                  <a:gd name="T33" fmla="*/ 106 h 206"/>
                  <a:gd name="T34" fmla="*/ 66 w 103"/>
                  <a:gd name="T35" fmla="*/ 114 h 206"/>
                  <a:gd name="T36" fmla="*/ 78 w 103"/>
                  <a:gd name="T37" fmla="*/ 129 h 206"/>
                  <a:gd name="T38" fmla="*/ 60 w 103"/>
                  <a:gd name="T39" fmla="*/ 139 h 206"/>
                  <a:gd name="T40" fmla="*/ 48 w 103"/>
                  <a:gd name="T41" fmla="*/ 141 h 206"/>
                  <a:gd name="T42" fmla="*/ 55 w 103"/>
                  <a:gd name="T43" fmla="*/ 152 h 206"/>
                  <a:gd name="T44" fmla="*/ 103 w 103"/>
                  <a:gd name="T45" fmla="*/ 15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103" y="159"/>
                    </a:moveTo>
                    <a:cubicBezTo>
                      <a:pt x="101" y="178"/>
                      <a:pt x="90" y="190"/>
                      <a:pt x="74" y="198"/>
                    </a:cubicBezTo>
                    <a:cubicBezTo>
                      <a:pt x="70" y="200"/>
                      <a:pt x="66" y="202"/>
                      <a:pt x="64" y="206"/>
                    </a:cubicBezTo>
                    <a:cubicBezTo>
                      <a:pt x="49" y="205"/>
                      <a:pt x="34" y="205"/>
                      <a:pt x="21" y="195"/>
                    </a:cubicBezTo>
                    <a:cubicBezTo>
                      <a:pt x="17" y="174"/>
                      <a:pt x="0" y="157"/>
                      <a:pt x="4" y="134"/>
                    </a:cubicBezTo>
                    <a:cubicBezTo>
                      <a:pt x="7" y="119"/>
                      <a:pt x="6" y="101"/>
                      <a:pt x="25" y="93"/>
                    </a:cubicBezTo>
                    <a:cubicBezTo>
                      <a:pt x="33" y="90"/>
                      <a:pt x="34" y="79"/>
                      <a:pt x="37" y="71"/>
                    </a:cubicBezTo>
                    <a:cubicBezTo>
                      <a:pt x="41" y="54"/>
                      <a:pt x="44" y="38"/>
                      <a:pt x="48" y="22"/>
                    </a:cubicBezTo>
                    <a:cubicBezTo>
                      <a:pt x="53" y="17"/>
                      <a:pt x="47" y="0"/>
                      <a:pt x="64" y="7"/>
                    </a:cubicBezTo>
                    <a:cubicBezTo>
                      <a:pt x="76" y="32"/>
                      <a:pt x="59" y="55"/>
                      <a:pt x="58" y="79"/>
                    </a:cubicBezTo>
                    <a:cubicBezTo>
                      <a:pt x="58" y="81"/>
                      <a:pt x="57" y="84"/>
                      <a:pt x="56" y="86"/>
                    </a:cubicBezTo>
                    <a:cubicBezTo>
                      <a:pt x="59" y="88"/>
                      <a:pt x="53" y="91"/>
                      <a:pt x="57" y="91"/>
                    </a:cubicBezTo>
                    <a:cubicBezTo>
                      <a:pt x="62" y="91"/>
                      <a:pt x="67" y="88"/>
                      <a:pt x="73" y="89"/>
                    </a:cubicBezTo>
                    <a:cubicBezTo>
                      <a:pt x="79" y="90"/>
                      <a:pt x="83" y="94"/>
                      <a:pt x="86" y="100"/>
                    </a:cubicBezTo>
                    <a:cubicBezTo>
                      <a:pt x="88" y="106"/>
                      <a:pt x="85" y="111"/>
                      <a:pt x="81" y="114"/>
                    </a:cubicBezTo>
                    <a:cubicBezTo>
                      <a:pt x="76" y="119"/>
                      <a:pt x="71" y="117"/>
                      <a:pt x="66" y="114"/>
                    </a:cubicBezTo>
                    <a:cubicBezTo>
                      <a:pt x="61" y="110"/>
                      <a:pt x="55" y="108"/>
                      <a:pt x="48" y="106"/>
                    </a:cubicBezTo>
                    <a:cubicBezTo>
                      <a:pt x="54" y="109"/>
                      <a:pt x="61" y="110"/>
                      <a:pt x="66" y="114"/>
                    </a:cubicBezTo>
                    <a:cubicBezTo>
                      <a:pt x="72" y="118"/>
                      <a:pt x="80" y="120"/>
                      <a:pt x="78" y="129"/>
                    </a:cubicBezTo>
                    <a:cubicBezTo>
                      <a:pt x="75" y="137"/>
                      <a:pt x="68" y="138"/>
                      <a:pt x="60" y="139"/>
                    </a:cubicBezTo>
                    <a:cubicBezTo>
                      <a:pt x="56" y="139"/>
                      <a:pt x="50" y="134"/>
                      <a:pt x="48" y="141"/>
                    </a:cubicBezTo>
                    <a:cubicBezTo>
                      <a:pt x="47" y="145"/>
                      <a:pt x="46" y="151"/>
                      <a:pt x="55" y="152"/>
                    </a:cubicBezTo>
                    <a:cubicBezTo>
                      <a:pt x="71" y="154"/>
                      <a:pt x="87" y="159"/>
                      <a:pt x="103" y="159"/>
                    </a:cubicBezTo>
                    <a:close/>
                  </a:path>
                </a:pathLst>
              </a:custGeom>
              <a:solidFill>
                <a:srgbClr val="F7C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4" name="Freeform 165">
                <a:extLst>
                  <a:ext uri="{FF2B5EF4-FFF2-40B4-BE49-F238E27FC236}">
                    <a16:creationId xmlns:a16="http://schemas.microsoft.com/office/drawing/2014/main" id="{0D587ACA-30B3-5716-018F-A6BE447C4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053"/>
                <a:ext cx="249" cy="168"/>
              </a:xfrm>
              <a:custGeom>
                <a:avLst/>
                <a:gdLst>
                  <a:gd name="T0" fmla="*/ 121 w 165"/>
                  <a:gd name="T1" fmla="*/ 70 h 111"/>
                  <a:gd name="T2" fmla="*/ 53 w 165"/>
                  <a:gd name="T3" fmla="*/ 10 h 111"/>
                  <a:gd name="T4" fmla="*/ 82 w 165"/>
                  <a:gd name="T5" fmla="*/ 16 h 111"/>
                  <a:gd name="T6" fmla="*/ 153 w 165"/>
                  <a:gd name="T7" fmla="*/ 90 h 111"/>
                  <a:gd name="T8" fmla="*/ 157 w 165"/>
                  <a:gd name="T9" fmla="*/ 107 h 111"/>
                  <a:gd name="T10" fmla="*/ 142 w 165"/>
                  <a:gd name="T11" fmla="*/ 100 h 111"/>
                  <a:gd name="T12" fmla="*/ 27 w 165"/>
                  <a:gd name="T13" fmla="*/ 22 h 111"/>
                  <a:gd name="T14" fmla="*/ 13 w 165"/>
                  <a:gd name="T15" fmla="*/ 15 h 111"/>
                  <a:gd name="T16" fmla="*/ 3 w 165"/>
                  <a:gd name="T17" fmla="*/ 5 h 111"/>
                  <a:gd name="T18" fmla="*/ 17 w 165"/>
                  <a:gd name="T19" fmla="*/ 5 h 111"/>
                  <a:gd name="T20" fmla="*/ 104 w 165"/>
                  <a:gd name="T21" fmla="*/ 59 h 111"/>
                  <a:gd name="T22" fmla="*/ 121 w 165"/>
                  <a:gd name="T23" fmla="*/ 7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5" h="111">
                    <a:moveTo>
                      <a:pt x="121" y="70"/>
                    </a:moveTo>
                    <a:cubicBezTo>
                      <a:pt x="105" y="44"/>
                      <a:pt x="81" y="27"/>
                      <a:pt x="53" y="10"/>
                    </a:cubicBezTo>
                    <a:cubicBezTo>
                      <a:pt x="69" y="5"/>
                      <a:pt x="75" y="12"/>
                      <a:pt x="82" y="16"/>
                    </a:cubicBezTo>
                    <a:cubicBezTo>
                      <a:pt x="111" y="35"/>
                      <a:pt x="135" y="60"/>
                      <a:pt x="153" y="90"/>
                    </a:cubicBezTo>
                    <a:cubicBezTo>
                      <a:pt x="156" y="95"/>
                      <a:pt x="165" y="100"/>
                      <a:pt x="157" y="107"/>
                    </a:cubicBezTo>
                    <a:cubicBezTo>
                      <a:pt x="152" y="111"/>
                      <a:pt x="146" y="103"/>
                      <a:pt x="142" y="100"/>
                    </a:cubicBezTo>
                    <a:cubicBezTo>
                      <a:pt x="106" y="71"/>
                      <a:pt x="68" y="44"/>
                      <a:pt x="27" y="22"/>
                    </a:cubicBezTo>
                    <a:cubicBezTo>
                      <a:pt x="22" y="20"/>
                      <a:pt x="17" y="17"/>
                      <a:pt x="13" y="15"/>
                    </a:cubicBezTo>
                    <a:cubicBezTo>
                      <a:pt x="8" y="13"/>
                      <a:pt x="0" y="12"/>
                      <a:pt x="3" y="5"/>
                    </a:cubicBezTo>
                    <a:cubicBezTo>
                      <a:pt x="6" y="0"/>
                      <a:pt x="13" y="3"/>
                      <a:pt x="17" y="5"/>
                    </a:cubicBezTo>
                    <a:cubicBezTo>
                      <a:pt x="47" y="22"/>
                      <a:pt x="77" y="37"/>
                      <a:pt x="104" y="59"/>
                    </a:cubicBezTo>
                    <a:cubicBezTo>
                      <a:pt x="109" y="63"/>
                      <a:pt x="116" y="66"/>
                      <a:pt x="121" y="70"/>
                    </a:cubicBezTo>
                    <a:close/>
                  </a:path>
                </a:pathLst>
              </a:custGeom>
              <a:solidFill>
                <a:srgbClr val="513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5" name="Freeform 166">
                <a:extLst>
                  <a:ext uri="{FF2B5EF4-FFF2-40B4-BE49-F238E27FC236}">
                    <a16:creationId xmlns:a16="http://schemas.microsoft.com/office/drawing/2014/main" id="{100BC3FA-E68E-2418-0D41-BF4FD1F99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100"/>
                <a:ext cx="133" cy="128"/>
              </a:xfrm>
              <a:custGeom>
                <a:avLst/>
                <a:gdLst>
                  <a:gd name="T0" fmla="*/ 88 w 88"/>
                  <a:gd name="T1" fmla="*/ 1 h 85"/>
                  <a:gd name="T2" fmla="*/ 16 w 88"/>
                  <a:gd name="T3" fmla="*/ 78 h 85"/>
                  <a:gd name="T4" fmla="*/ 4 w 88"/>
                  <a:gd name="T5" fmla="*/ 80 h 85"/>
                  <a:gd name="T6" fmla="*/ 9 w 88"/>
                  <a:gd name="T7" fmla="*/ 70 h 85"/>
                  <a:gd name="T8" fmla="*/ 67 w 88"/>
                  <a:gd name="T9" fmla="*/ 12 h 85"/>
                  <a:gd name="T10" fmla="*/ 88 w 88"/>
                  <a:gd name="T1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85">
                    <a:moveTo>
                      <a:pt x="88" y="1"/>
                    </a:moveTo>
                    <a:cubicBezTo>
                      <a:pt x="67" y="32"/>
                      <a:pt x="41" y="55"/>
                      <a:pt x="16" y="78"/>
                    </a:cubicBezTo>
                    <a:cubicBezTo>
                      <a:pt x="13" y="80"/>
                      <a:pt x="8" y="85"/>
                      <a:pt x="4" y="80"/>
                    </a:cubicBezTo>
                    <a:cubicBezTo>
                      <a:pt x="0" y="75"/>
                      <a:pt x="6" y="73"/>
                      <a:pt x="9" y="70"/>
                    </a:cubicBezTo>
                    <a:cubicBezTo>
                      <a:pt x="28" y="51"/>
                      <a:pt x="47" y="31"/>
                      <a:pt x="67" y="12"/>
                    </a:cubicBezTo>
                    <a:cubicBezTo>
                      <a:pt x="72" y="8"/>
                      <a:pt x="75" y="0"/>
                      <a:pt x="88" y="1"/>
                    </a:cubicBezTo>
                    <a:close/>
                  </a:path>
                </a:pathLst>
              </a:custGeom>
              <a:solidFill>
                <a:srgbClr val="563C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6" name="Freeform 167">
                <a:extLst>
                  <a:ext uri="{FF2B5EF4-FFF2-40B4-BE49-F238E27FC236}">
                    <a16:creationId xmlns:a16="http://schemas.microsoft.com/office/drawing/2014/main" id="{7400228F-39AF-C6D5-3201-46622582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025"/>
                <a:ext cx="64" cy="90"/>
              </a:xfrm>
              <a:custGeom>
                <a:avLst/>
                <a:gdLst>
                  <a:gd name="T0" fmla="*/ 0 w 43"/>
                  <a:gd name="T1" fmla="*/ 58 h 60"/>
                  <a:gd name="T2" fmla="*/ 24 w 43"/>
                  <a:gd name="T3" fmla="*/ 10 h 60"/>
                  <a:gd name="T4" fmla="*/ 36 w 43"/>
                  <a:gd name="T5" fmla="*/ 2 h 60"/>
                  <a:gd name="T6" fmla="*/ 40 w 43"/>
                  <a:gd name="T7" fmla="*/ 16 h 60"/>
                  <a:gd name="T8" fmla="*/ 39 w 43"/>
                  <a:gd name="T9" fmla="*/ 37 h 60"/>
                  <a:gd name="T10" fmla="*/ 23 w 43"/>
                  <a:gd name="T11" fmla="*/ 60 h 60"/>
                  <a:gd name="T12" fmla="*/ 0 w 43"/>
                  <a:gd name="T13" fmla="*/ 60 h 60"/>
                  <a:gd name="T14" fmla="*/ 0 w 43"/>
                  <a:gd name="T1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60">
                    <a:moveTo>
                      <a:pt x="0" y="58"/>
                    </a:moveTo>
                    <a:cubicBezTo>
                      <a:pt x="11" y="44"/>
                      <a:pt x="17" y="26"/>
                      <a:pt x="24" y="10"/>
                    </a:cubicBezTo>
                    <a:cubicBezTo>
                      <a:pt x="26" y="5"/>
                      <a:pt x="29" y="0"/>
                      <a:pt x="36" y="2"/>
                    </a:cubicBezTo>
                    <a:cubicBezTo>
                      <a:pt x="43" y="4"/>
                      <a:pt x="39" y="11"/>
                      <a:pt x="40" y="16"/>
                    </a:cubicBezTo>
                    <a:cubicBezTo>
                      <a:pt x="41" y="23"/>
                      <a:pt x="26" y="30"/>
                      <a:pt x="39" y="37"/>
                    </a:cubicBezTo>
                    <a:cubicBezTo>
                      <a:pt x="40" y="49"/>
                      <a:pt x="33" y="55"/>
                      <a:pt x="23" y="60"/>
                    </a:cubicBezTo>
                    <a:cubicBezTo>
                      <a:pt x="15" y="60"/>
                      <a:pt x="8" y="60"/>
                      <a:pt x="0" y="60"/>
                    </a:cubicBezTo>
                    <a:cubicBezTo>
                      <a:pt x="0" y="60"/>
                      <a:pt x="0" y="59"/>
                      <a:pt x="0" y="58"/>
                    </a:cubicBezTo>
                    <a:close/>
                  </a:path>
                </a:pathLst>
              </a:custGeom>
              <a:solidFill>
                <a:srgbClr val="F5C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7" name="Freeform 168">
                <a:extLst>
                  <a:ext uri="{FF2B5EF4-FFF2-40B4-BE49-F238E27FC236}">
                    <a16:creationId xmlns:a16="http://schemas.microsoft.com/office/drawing/2014/main" id="{94A73415-7F6C-1EFA-539B-0CBE793C1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189"/>
                <a:ext cx="80" cy="77"/>
              </a:xfrm>
              <a:custGeom>
                <a:avLst/>
                <a:gdLst>
                  <a:gd name="T0" fmla="*/ 25 w 53"/>
                  <a:gd name="T1" fmla="*/ 1 h 51"/>
                  <a:gd name="T2" fmla="*/ 39 w 53"/>
                  <a:gd name="T3" fmla="*/ 0 h 51"/>
                  <a:gd name="T4" fmla="*/ 52 w 53"/>
                  <a:gd name="T5" fmla="*/ 8 h 51"/>
                  <a:gd name="T6" fmla="*/ 39 w 53"/>
                  <a:gd name="T7" fmla="*/ 10 h 51"/>
                  <a:gd name="T8" fmla="*/ 14 w 53"/>
                  <a:gd name="T9" fmla="*/ 38 h 51"/>
                  <a:gd name="T10" fmla="*/ 8 w 53"/>
                  <a:gd name="T11" fmla="*/ 50 h 51"/>
                  <a:gd name="T12" fmla="*/ 4 w 53"/>
                  <a:gd name="T13" fmla="*/ 35 h 51"/>
                  <a:gd name="T14" fmla="*/ 11 w 53"/>
                  <a:gd name="T15" fmla="*/ 15 h 51"/>
                  <a:gd name="T16" fmla="*/ 25 w 53"/>
                  <a:gd name="T1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1">
                    <a:moveTo>
                      <a:pt x="25" y="1"/>
                    </a:moveTo>
                    <a:cubicBezTo>
                      <a:pt x="30" y="1"/>
                      <a:pt x="34" y="0"/>
                      <a:pt x="39" y="0"/>
                    </a:cubicBezTo>
                    <a:cubicBezTo>
                      <a:pt x="45" y="0"/>
                      <a:pt x="53" y="2"/>
                      <a:pt x="52" y="8"/>
                    </a:cubicBezTo>
                    <a:cubicBezTo>
                      <a:pt x="51" y="16"/>
                      <a:pt x="44" y="10"/>
                      <a:pt x="39" y="10"/>
                    </a:cubicBezTo>
                    <a:cubicBezTo>
                      <a:pt x="21" y="11"/>
                      <a:pt x="17" y="24"/>
                      <a:pt x="14" y="38"/>
                    </a:cubicBezTo>
                    <a:cubicBezTo>
                      <a:pt x="13" y="43"/>
                      <a:pt x="15" y="51"/>
                      <a:pt x="8" y="50"/>
                    </a:cubicBezTo>
                    <a:cubicBezTo>
                      <a:pt x="0" y="49"/>
                      <a:pt x="3" y="41"/>
                      <a:pt x="4" y="35"/>
                    </a:cubicBezTo>
                    <a:cubicBezTo>
                      <a:pt x="5" y="28"/>
                      <a:pt x="6" y="21"/>
                      <a:pt x="11" y="15"/>
                    </a:cubicBezTo>
                    <a:cubicBezTo>
                      <a:pt x="16" y="10"/>
                      <a:pt x="21" y="6"/>
                      <a:pt x="25" y="1"/>
                    </a:cubicBezTo>
                    <a:close/>
                  </a:path>
                </a:pathLst>
              </a:custGeom>
              <a:solidFill>
                <a:srgbClr val="644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Freeform 169">
                <a:extLst>
                  <a:ext uri="{FF2B5EF4-FFF2-40B4-BE49-F238E27FC236}">
                    <a16:creationId xmlns:a16="http://schemas.microsoft.com/office/drawing/2014/main" id="{E1145F00-A004-5D2C-6461-7A00A8D1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191"/>
                <a:ext cx="62" cy="54"/>
              </a:xfrm>
              <a:custGeom>
                <a:avLst/>
                <a:gdLst>
                  <a:gd name="T0" fmla="*/ 31 w 41"/>
                  <a:gd name="T1" fmla="*/ 35 h 36"/>
                  <a:gd name="T2" fmla="*/ 1 w 41"/>
                  <a:gd name="T3" fmla="*/ 9 h 36"/>
                  <a:gd name="T4" fmla="*/ 4 w 41"/>
                  <a:gd name="T5" fmla="*/ 1 h 36"/>
                  <a:gd name="T6" fmla="*/ 12 w 41"/>
                  <a:gd name="T7" fmla="*/ 6 h 36"/>
                  <a:gd name="T8" fmla="*/ 33 w 41"/>
                  <a:gd name="T9" fmla="*/ 24 h 36"/>
                  <a:gd name="T10" fmla="*/ 40 w 41"/>
                  <a:gd name="T11" fmla="*/ 30 h 36"/>
                  <a:gd name="T12" fmla="*/ 31 w 41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6">
                    <a:moveTo>
                      <a:pt x="31" y="35"/>
                    </a:moveTo>
                    <a:cubicBezTo>
                      <a:pt x="15" y="33"/>
                      <a:pt x="5" y="25"/>
                      <a:pt x="1" y="9"/>
                    </a:cubicBezTo>
                    <a:cubicBezTo>
                      <a:pt x="1" y="6"/>
                      <a:pt x="0" y="2"/>
                      <a:pt x="4" y="1"/>
                    </a:cubicBezTo>
                    <a:cubicBezTo>
                      <a:pt x="8" y="0"/>
                      <a:pt x="11" y="3"/>
                      <a:pt x="12" y="6"/>
                    </a:cubicBezTo>
                    <a:cubicBezTo>
                      <a:pt x="15" y="16"/>
                      <a:pt x="21" y="24"/>
                      <a:pt x="33" y="24"/>
                    </a:cubicBezTo>
                    <a:cubicBezTo>
                      <a:pt x="37" y="24"/>
                      <a:pt x="41" y="25"/>
                      <a:pt x="40" y="30"/>
                    </a:cubicBezTo>
                    <a:cubicBezTo>
                      <a:pt x="39" y="36"/>
                      <a:pt x="34" y="35"/>
                      <a:pt x="31" y="35"/>
                    </a:cubicBezTo>
                    <a:close/>
                  </a:path>
                </a:pathLst>
              </a:custGeom>
              <a:solidFill>
                <a:srgbClr val="5B3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Freeform 170">
                <a:extLst>
                  <a:ext uri="{FF2B5EF4-FFF2-40B4-BE49-F238E27FC236}">
                    <a16:creationId xmlns:a16="http://schemas.microsoft.com/office/drawing/2014/main" id="{33C3DE34-FFC3-9BFD-5EAB-7433DB5CA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1905"/>
                <a:ext cx="285" cy="243"/>
              </a:xfrm>
              <a:custGeom>
                <a:avLst/>
                <a:gdLst>
                  <a:gd name="T0" fmla="*/ 69 w 189"/>
                  <a:gd name="T1" fmla="*/ 85 h 161"/>
                  <a:gd name="T2" fmla="*/ 77 w 189"/>
                  <a:gd name="T3" fmla="*/ 69 h 161"/>
                  <a:gd name="T4" fmla="*/ 123 w 189"/>
                  <a:gd name="T5" fmla="*/ 0 h 161"/>
                  <a:gd name="T6" fmla="*/ 189 w 189"/>
                  <a:gd name="T7" fmla="*/ 24 h 161"/>
                  <a:gd name="T8" fmla="*/ 154 w 189"/>
                  <a:gd name="T9" fmla="*/ 97 h 161"/>
                  <a:gd name="T10" fmla="*/ 97 w 189"/>
                  <a:gd name="T11" fmla="*/ 43 h 161"/>
                  <a:gd name="T12" fmla="*/ 93 w 189"/>
                  <a:gd name="T13" fmla="*/ 48 h 161"/>
                  <a:gd name="T14" fmla="*/ 130 w 189"/>
                  <a:gd name="T15" fmla="*/ 88 h 161"/>
                  <a:gd name="T16" fmla="*/ 125 w 189"/>
                  <a:gd name="T17" fmla="*/ 108 h 161"/>
                  <a:gd name="T18" fmla="*/ 11 w 189"/>
                  <a:gd name="T19" fmla="*/ 106 h 161"/>
                  <a:gd name="T20" fmla="*/ 3 w 189"/>
                  <a:gd name="T21" fmla="*/ 85 h 161"/>
                  <a:gd name="T22" fmla="*/ 59 w 189"/>
                  <a:gd name="T23" fmla="*/ 87 h 161"/>
                  <a:gd name="T24" fmla="*/ 78 w 189"/>
                  <a:gd name="T25" fmla="*/ 111 h 161"/>
                  <a:gd name="T26" fmla="*/ 69 w 189"/>
                  <a:gd name="T27" fmla="*/ 8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161">
                    <a:moveTo>
                      <a:pt x="69" y="85"/>
                    </a:moveTo>
                    <a:cubicBezTo>
                      <a:pt x="72" y="79"/>
                      <a:pt x="77" y="74"/>
                      <a:pt x="77" y="69"/>
                    </a:cubicBezTo>
                    <a:cubicBezTo>
                      <a:pt x="77" y="35"/>
                      <a:pt x="101" y="18"/>
                      <a:pt x="123" y="0"/>
                    </a:cubicBezTo>
                    <a:cubicBezTo>
                      <a:pt x="145" y="8"/>
                      <a:pt x="167" y="16"/>
                      <a:pt x="189" y="24"/>
                    </a:cubicBezTo>
                    <a:cubicBezTo>
                      <a:pt x="178" y="48"/>
                      <a:pt x="167" y="71"/>
                      <a:pt x="154" y="97"/>
                    </a:cubicBezTo>
                    <a:cubicBezTo>
                      <a:pt x="134" y="78"/>
                      <a:pt x="116" y="61"/>
                      <a:pt x="97" y="43"/>
                    </a:cubicBezTo>
                    <a:cubicBezTo>
                      <a:pt x="96" y="45"/>
                      <a:pt x="94" y="46"/>
                      <a:pt x="93" y="48"/>
                    </a:cubicBezTo>
                    <a:cubicBezTo>
                      <a:pt x="101" y="64"/>
                      <a:pt x="120" y="73"/>
                      <a:pt x="130" y="88"/>
                    </a:cubicBezTo>
                    <a:cubicBezTo>
                      <a:pt x="136" y="97"/>
                      <a:pt x="129" y="102"/>
                      <a:pt x="125" y="108"/>
                    </a:cubicBezTo>
                    <a:cubicBezTo>
                      <a:pt x="90" y="161"/>
                      <a:pt x="45" y="160"/>
                      <a:pt x="11" y="106"/>
                    </a:cubicBezTo>
                    <a:cubicBezTo>
                      <a:pt x="7" y="99"/>
                      <a:pt x="0" y="94"/>
                      <a:pt x="3" y="85"/>
                    </a:cubicBezTo>
                    <a:cubicBezTo>
                      <a:pt x="33" y="48"/>
                      <a:pt x="33" y="48"/>
                      <a:pt x="59" y="87"/>
                    </a:cubicBezTo>
                    <a:cubicBezTo>
                      <a:pt x="64" y="94"/>
                      <a:pt x="68" y="104"/>
                      <a:pt x="78" y="111"/>
                    </a:cubicBezTo>
                    <a:cubicBezTo>
                      <a:pt x="81" y="98"/>
                      <a:pt x="70" y="93"/>
                      <a:pt x="69" y="85"/>
                    </a:cubicBezTo>
                    <a:close/>
                  </a:path>
                </a:pathLst>
              </a:custGeom>
              <a:solidFill>
                <a:srgbClr val="F3A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Freeform 171">
                <a:extLst>
                  <a:ext uri="{FF2B5EF4-FFF2-40B4-BE49-F238E27FC236}">
                    <a16:creationId xmlns:a16="http://schemas.microsoft.com/office/drawing/2014/main" id="{8B333BDB-E9F1-BB2F-B452-3C5C40F9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34"/>
                <a:ext cx="219" cy="108"/>
              </a:xfrm>
              <a:custGeom>
                <a:avLst/>
                <a:gdLst>
                  <a:gd name="T0" fmla="*/ 9 w 145"/>
                  <a:gd name="T1" fmla="*/ 0 h 72"/>
                  <a:gd name="T2" fmla="*/ 41 w 145"/>
                  <a:gd name="T3" fmla="*/ 42 h 72"/>
                  <a:gd name="T4" fmla="*/ 104 w 145"/>
                  <a:gd name="T5" fmla="*/ 45 h 72"/>
                  <a:gd name="T6" fmla="*/ 136 w 145"/>
                  <a:gd name="T7" fmla="*/ 3 h 72"/>
                  <a:gd name="T8" fmla="*/ 145 w 145"/>
                  <a:gd name="T9" fmla="*/ 11 h 72"/>
                  <a:gd name="T10" fmla="*/ 113 w 145"/>
                  <a:gd name="T11" fmla="*/ 52 h 72"/>
                  <a:gd name="T12" fmla="*/ 32 w 145"/>
                  <a:gd name="T13" fmla="*/ 49 h 72"/>
                  <a:gd name="T14" fmla="*/ 0 w 145"/>
                  <a:gd name="T15" fmla="*/ 8 h 72"/>
                  <a:gd name="T16" fmla="*/ 9 w 145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72">
                    <a:moveTo>
                      <a:pt x="9" y="0"/>
                    </a:moveTo>
                    <a:cubicBezTo>
                      <a:pt x="20" y="13"/>
                      <a:pt x="27" y="30"/>
                      <a:pt x="41" y="42"/>
                    </a:cubicBezTo>
                    <a:cubicBezTo>
                      <a:pt x="63" y="62"/>
                      <a:pt x="81" y="64"/>
                      <a:pt x="104" y="45"/>
                    </a:cubicBezTo>
                    <a:cubicBezTo>
                      <a:pt x="118" y="34"/>
                      <a:pt x="131" y="21"/>
                      <a:pt x="136" y="3"/>
                    </a:cubicBezTo>
                    <a:cubicBezTo>
                      <a:pt x="139" y="6"/>
                      <a:pt x="142" y="9"/>
                      <a:pt x="145" y="11"/>
                    </a:cubicBezTo>
                    <a:cubicBezTo>
                      <a:pt x="138" y="27"/>
                      <a:pt x="127" y="41"/>
                      <a:pt x="113" y="52"/>
                    </a:cubicBezTo>
                    <a:cubicBezTo>
                      <a:pt x="87" y="72"/>
                      <a:pt x="56" y="71"/>
                      <a:pt x="32" y="49"/>
                    </a:cubicBezTo>
                    <a:cubicBezTo>
                      <a:pt x="19" y="37"/>
                      <a:pt x="9" y="23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DBC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Freeform 172">
                <a:extLst>
                  <a:ext uri="{FF2B5EF4-FFF2-40B4-BE49-F238E27FC236}">
                    <a16:creationId xmlns:a16="http://schemas.microsoft.com/office/drawing/2014/main" id="{675731A1-6D11-871A-9030-E36967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985"/>
                <a:ext cx="55" cy="97"/>
              </a:xfrm>
              <a:custGeom>
                <a:avLst/>
                <a:gdLst>
                  <a:gd name="T0" fmla="*/ 10 w 36"/>
                  <a:gd name="T1" fmla="*/ 62 h 64"/>
                  <a:gd name="T2" fmla="*/ 9 w 36"/>
                  <a:gd name="T3" fmla="*/ 43 h 64"/>
                  <a:gd name="T4" fmla="*/ 0 w 36"/>
                  <a:gd name="T5" fmla="*/ 16 h 64"/>
                  <a:gd name="T6" fmla="*/ 14 w 36"/>
                  <a:gd name="T7" fmla="*/ 1 h 64"/>
                  <a:gd name="T8" fmla="*/ 29 w 36"/>
                  <a:gd name="T9" fmla="*/ 35 h 64"/>
                  <a:gd name="T10" fmla="*/ 36 w 36"/>
                  <a:gd name="T11" fmla="*/ 64 h 64"/>
                  <a:gd name="T12" fmla="*/ 10 w 36"/>
                  <a:gd name="T13" fmla="*/ 6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4">
                    <a:moveTo>
                      <a:pt x="10" y="62"/>
                    </a:moveTo>
                    <a:cubicBezTo>
                      <a:pt x="14" y="55"/>
                      <a:pt x="13" y="49"/>
                      <a:pt x="9" y="43"/>
                    </a:cubicBezTo>
                    <a:cubicBezTo>
                      <a:pt x="2" y="35"/>
                      <a:pt x="0" y="26"/>
                      <a:pt x="0" y="16"/>
                    </a:cubicBezTo>
                    <a:cubicBezTo>
                      <a:pt x="1" y="7"/>
                      <a:pt x="3" y="0"/>
                      <a:pt x="14" y="1"/>
                    </a:cubicBezTo>
                    <a:cubicBezTo>
                      <a:pt x="27" y="9"/>
                      <a:pt x="29" y="22"/>
                      <a:pt x="29" y="35"/>
                    </a:cubicBezTo>
                    <a:cubicBezTo>
                      <a:pt x="31" y="45"/>
                      <a:pt x="34" y="54"/>
                      <a:pt x="36" y="64"/>
                    </a:cubicBezTo>
                    <a:cubicBezTo>
                      <a:pt x="28" y="63"/>
                      <a:pt x="19" y="62"/>
                      <a:pt x="10" y="62"/>
                    </a:cubicBezTo>
                    <a:close/>
                  </a:path>
                </a:pathLst>
              </a:custGeom>
              <a:solidFill>
                <a:srgbClr val="F5C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Freeform 173">
                <a:extLst>
                  <a:ext uri="{FF2B5EF4-FFF2-40B4-BE49-F238E27FC236}">
                    <a16:creationId xmlns:a16="http://schemas.microsoft.com/office/drawing/2014/main" id="{30FD1493-4CDE-938E-756B-CC9A6D7D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2088"/>
                <a:ext cx="58" cy="62"/>
              </a:xfrm>
              <a:custGeom>
                <a:avLst/>
                <a:gdLst>
                  <a:gd name="T0" fmla="*/ 1 w 38"/>
                  <a:gd name="T1" fmla="*/ 11 h 41"/>
                  <a:gd name="T2" fmla="*/ 5 w 38"/>
                  <a:gd name="T3" fmla="*/ 2 h 41"/>
                  <a:gd name="T4" fmla="*/ 11 w 38"/>
                  <a:gd name="T5" fmla="*/ 7 h 41"/>
                  <a:gd name="T6" fmla="*/ 26 w 38"/>
                  <a:gd name="T7" fmla="*/ 25 h 41"/>
                  <a:gd name="T8" fmla="*/ 33 w 38"/>
                  <a:gd name="T9" fmla="*/ 34 h 41"/>
                  <a:gd name="T10" fmla="*/ 19 w 38"/>
                  <a:gd name="T11" fmla="*/ 37 h 41"/>
                  <a:gd name="T12" fmla="*/ 1 w 38"/>
                  <a:gd name="T13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1">
                    <a:moveTo>
                      <a:pt x="1" y="11"/>
                    </a:moveTo>
                    <a:cubicBezTo>
                      <a:pt x="0" y="6"/>
                      <a:pt x="1" y="3"/>
                      <a:pt x="5" y="2"/>
                    </a:cubicBezTo>
                    <a:cubicBezTo>
                      <a:pt x="10" y="0"/>
                      <a:pt x="11" y="4"/>
                      <a:pt x="11" y="7"/>
                    </a:cubicBezTo>
                    <a:cubicBezTo>
                      <a:pt x="10" y="18"/>
                      <a:pt x="19" y="21"/>
                      <a:pt x="26" y="25"/>
                    </a:cubicBezTo>
                    <a:cubicBezTo>
                      <a:pt x="30" y="27"/>
                      <a:pt x="38" y="27"/>
                      <a:pt x="33" y="34"/>
                    </a:cubicBezTo>
                    <a:cubicBezTo>
                      <a:pt x="30" y="39"/>
                      <a:pt x="25" y="41"/>
                      <a:pt x="19" y="37"/>
                    </a:cubicBezTo>
                    <a:cubicBezTo>
                      <a:pt x="10" y="31"/>
                      <a:pt x="5" y="20"/>
                      <a:pt x="1" y="11"/>
                    </a:cubicBezTo>
                    <a:close/>
                  </a:path>
                </a:pathLst>
              </a:custGeom>
              <a:solidFill>
                <a:srgbClr val="E8B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Freeform 174">
                <a:extLst>
                  <a:ext uri="{FF2B5EF4-FFF2-40B4-BE49-F238E27FC236}">
                    <a16:creationId xmlns:a16="http://schemas.microsoft.com/office/drawing/2014/main" id="{CFC7CEA7-06BA-EAAE-E69A-6CF496F8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103"/>
                <a:ext cx="50" cy="56"/>
              </a:xfrm>
              <a:custGeom>
                <a:avLst/>
                <a:gdLst>
                  <a:gd name="T0" fmla="*/ 33 w 33"/>
                  <a:gd name="T1" fmla="*/ 36 h 37"/>
                  <a:gd name="T2" fmla="*/ 3 w 33"/>
                  <a:gd name="T3" fmla="*/ 7 h 37"/>
                  <a:gd name="T4" fmla="*/ 6 w 33"/>
                  <a:gd name="T5" fmla="*/ 2 h 37"/>
                  <a:gd name="T6" fmla="*/ 14 w 33"/>
                  <a:gd name="T7" fmla="*/ 6 h 37"/>
                  <a:gd name="T8" fmla="*/ 33 w 33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3" y="36"/>
                    </a:moveTo>
                    <a:cubicBezTo>
                      <a:pt x="19" y="37"/>
                      <a:pt x="0" y="18"/>
                      <a:pt x="3" y="7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10" y="0"/>
                      <a:pt x="12" y="3"/>
                      <a:pt x="14" y="6"/>
                    </a:cubicBezTo>
                    <a:cubicBezTo>
                      <a:pt x="20" y="16"/>
                      <a:pt x="26" y="25"/>
                      <a:pt x="33" y="36"/>
                    </a:cubicBezTo>
                    <a:close/>
                  </a:path>
                </a:pathLst>
              </a:custGeom>
              <a:solidFill>
                <a:srgbClr val="EEC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4" name="Freeform 175">
                <a:extLst>
                  <a:ext uri="{FF2B5EF4-FFF2-40B4-BE49-F238E27FC236}">
                    <a16:creationId xmlns:a16="http://schemas.microsoft.com/office/drawing/2014/main" id="{ABB5F57E-ACC4-570B-27D4-7CADA952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890"/>
                <a:ext cx="253" cy="245"/>
              </a:xfrm>
              <a:custGeom>
                <a:avLst/>
                <a:gdLst>
                  <a:gd name="T0" fmla="*/ 156 w 168"/>
                  <a:gd name="T1" fmla="*/ 81 h 162"/>
                  <a:gd name="T2" fmla="*/ 127 w 168"/>
                  <a:gd name="T3" fmla="*/ 86 h 162"/>
                  <a:gd name="T4" fmla="*/ 85 w 168"/>
                  <a:gd name="T5" fmla="*/ 50 h 162"/>
                  <a:gd name="T6" fmla="*/ 116 w 168"/>
                  <a:gd name="T7" fmla="*/ 90 h 162"/>
                  <a:gd name="T8" fmla="*/ 67 w 168"/>
                  <a:gd name="T9" fmla="*/ 157 h 162"/>
                  <a:gd name="T10" fmla="*/ 52 w 168"/>
                  <a:gd name="T11" fmla="*/ 157 h 162"/>
                  <a:gd name="T12" fmla="*/ 1 w 168"/>
                  <a:gd name="T13" fmla="*/ 85 h 162"/>
                  <a:gd name="T14" fmla="*/ 2 w 168"/>
                  <a:gd name="T15" fmla="*/ 79 h 162"/>
                  <a:gd name="T16" fmla="*/ 43 w 168"/>
                  <a:gd name="T17" fmla="*/ 81 h 162"/>
                  <a:gd name="T18" fmla="*/ 67 w 168"/>
                  <a:gd name="T19" fmla="*/ 119 h 162"/>
                  <a:gd name="T20" fmla="*/ 57 w 168"/>
                  <a:gd name="T21" fmla="*/ 87 h 162"/>
                  <a:gd name="T22" fmla="*/ 109 w 168"/>
                  <a:gd name="T23" fmla="*/ 1 h 162"/>
                  <a:gd name="T24" fmla="*/ 115 w 168"/>
                  <a:gd name="T25" fmla="*/ 1 h 162"/>
                  <a:gd name="T26" fmla="*/ 153 w 168"/>
                  <a:gd name="T27" fmla="*/ 19 h 162"/>
                  <a:gd name="T28" fmla="*/ 168 w 168"/>
                  <a:gd name="T29" fmla="*/ 35 h 162"/>
                  <a:gd name="T30" fmla="*/ 156 w 168"/>
                  <a:gd name="T31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62">
                    <a:moveTo>
                      <a:pt x="156" y="81"/>
                    </a:moveTo>
                    <a:cubicBezTo>
                      <a:pt x="144" y="102"/>
                      <a:pt x="144" y="102"/>
                      <a:pt x="127" y="86"/>
                    </a:cubicBezTo>
                    <a:cubicBezTo>
                      <a:pt x="113" y="73"/>
                      <a:pt x="100" y="61"/>
                      <a:pt x="85" y="50"/>
                    </a:cubicBezTo>
                    <a:cubicBezTo>
                      <a:pt x="90" y="68"/>
                      <a:pt x="108" y="75"/>
                      <a:pt x="116" y="90"/>
                    </a:cubicBezTo>
                    <a:cubicBezTo>
                      <a:pt x="107" y="118"/>
                      <a:pt x="84" y="136"/>
                      <a:pt x="67" y="157"/>
                    </a:cubicBezTo>
                    <a:cubicBezTo>
                      <a:pt x="63" y="162"/>
                      <a:pt x="57" y="162"/>
                      <a:pt x="52" y="157"/>
                    </a:cubicBezTo>
                    <a:cubicBezTo>
                      <a:pt x="33" y="135"/>
                      <a:pt x="14" y="112"/>
                      <a:pt x="1" y="85"/>
                    </a:cubicBezTo>
                    <a:cubicBezTo>
                      <a:pt x="0" y="84"/>
                      <a:pt x="1" y="81"/>
                      <a:pt x="2" y="79"/>
                    </a:cubicBezTo>
                    <a:cubicBezTo>
                      <a:pt x="24" y="54"/>
                      <a:pt x="24" y="54"/>
                      <a:pt x="43" y="81"/>
                    </a:cubicBezTo>
                    <a:cubicBezTo>
                      <a:pt x="50" y="93"/>
                      <a:pt x="58" y="104"/>
                      <a:pt x="67" y="119"/>
                    </a:cubicBezTo>
                    <a:cubicBezTo>
                      <a:pt x="71" y="102"/>
                      <a:pt x="59" y="96"/>
                      <a:pt x="57" y="87"/>
                    </a:cubicBezTo>
                    <a:cubicBezTo>
                      <a:pt x="61" y="50"/>
                      <a:pt x="78" y="21"/>
                      <a:pt x="109" y="1"/>
                    </a:cubicBezTo>
                    <a:cubicBezTo>
                      <a:pt x="111" y="0"/>
                      <a:pt x="113" y="0"/>
                      <a:pt x="115" y="1"/>
                    </a:cubicBezTo>
                    <a:cubicBezTo>
                      <a:pt x="128" y="6"/>
                      <a:pt x="140" y="13"/>
                      <a:pt x="153" y="19"/>
                    </a:cubicBezTo>
                    <a:cubicBezTo>
                      <a:pt x="159" y="22"/>
                      <a:pt x="168" y="25"/>
                      <a:pt x="168" y="35"/>
                    </a:cubicBezTo>
                    <a:cubicBezTo>
                      <a:pt x="157" y="49"/>
                      <a:pt x="153" y="64"/>
                      <a:pt x="156" y="81"/>
                    </a:cubicBezTo>
                    <a:close/>
                  </a:path>
                </a:pathLst>
              </a:custGeom>
              <a:solidFill>
                <a:srgbClr val="A9D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5" name="Freeform 176">
                <a:extLst>
                  <a:ext uri="{FF2B5EF4-FFF2-40B4-BE49-F238E27FC236}">
                    <a16:creationId xmlns:a16="http://schemas.microsoft.com/office/drawing/2014/main" id="{FB0406C1-6CB8-3B4F-7E93-0323DB58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828"/>
                <a:ext cx="176" cy="172"/>
              </a:xfrm>
              <a:custGeom>
                <a:avLst/>
                <a:gdLst>
                  <a:gd name="T0" fmla="*/ 25 w 117"/>
                  <a:gd name="T1" fmla="*/ 19 h 114"/>
                  <a:gd name="T2" fmla="*/ 117 w 117"/>
                  <a:gd name="T3" fmla="*/ 45 h 114"/>
                  <a:gd name="T4" fmla="*/ 117 w 117"/>
                  <a:gd name="T5" fmla="*/ 54 h 114"/>
                  <a:gd name="T6" fmla="*/ 98 w 117"/>
                  <a:gd name="T7" fmla="*/ 50 h 114"/>
                  <a:gd name="T8" fmla="*/ 53 w 117"/>
                  <a:gd name="T9" fmla="*/ 28 h 114"/>
                  <a:gd name="T10" fmla="*/ 22 w 117"/>
                  <a:gd name="T11" fmla="*/ 55 h 114"/>
                  <a:gd name="T12" fmla="*/ 46 w 117"/>
                  <a:gd name="T13" fmla="*/ 93 h 114"/>
                  <a:gd name="T14" fmla="*/ 71 w 117"/>
                  <a:gd name="T15" fmla="*/ 86 h 114"/>
                  <a:gd name="T16" fmla="*/ 67 w 117"/>
                  <a:gd name="T17" fmla="*/ 68 h 114"/>
                  <a:gd name="T18" fmla="*/ 57 w 117"/>
                  <a:gd name="T19" fmla="*/ 64 h 114"/>
                  <a:gd name="T20" fmla="*/ 56 w 117"/>
                  <a:gd name="T21" fmla="*/ 74 h 114"/>
                  <a:gd name="T22" fmla="*/ 54 w 117"/>
                  <a:gd name="T23" fmla="*/ 86 h 114"/>
                  <a:gd name="T24" fmla="*/ 41 w 117"/>
                  <a:gd name="T25" fmla="*/ 81 h 114"/>
                  <a:gd name="T26" fmla="*/ 37 w 117"/>
                  <a:gd name="T27" fmla="*/ 59 h 114"/>
                  <a:gd name="T28" fmla="*/ 56 w 117"/>
                  <a:gd name="T29" fmla="*/ 47 h 114"/>
                  <a:gd name="T30" fmla="*/ 89 w 117"/>
                  <a:gd name="T31" fmla="*/ 77 h 114"/>
                  <a:gd name="T32" fmla="*/ 63 w 117"/>
                  <a:gd name="T33" fmla="*/ 111 h 114"/>
                  <a:gd name="T34" fmla="*/ 11 w 117"/>
                  <a:gd name="T35" fmla="*/ 84 h 114"/>
                  <a:gd name="T36" fmla="*/ 25 w 117"/>
                  <a:gd name="T37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14">
                    <a:moveTo>
                      <a:pt x="25" y="19"/>
                    </a:moveTo>
                    <a:cubicBezTo>
                      <a:pt x="63" y="0"/>
                      <a:pt x="91" y="20"/>
                      <a:pt x="117" y="45"/>
                    </a:cubicBezTo>
                    <a:cubicBezTo>
                      <a:pt x="117" y="48"/>
                      <a:pt x="117" y="51"/>
                      <a:pt x="117" y="54"/>
                    </a:cubicBezTo>
                    <a:cubicBezTo>
                      <a:pt x="109" y="62"/>
                      <a:pt x="104" y="56"/>
                      <a:pt x="98" y="50"/>
                    </a:cubicBezTo>
                    <a:cubicBezTo>
                      <a:pt x="85" y="38"/>
                      <a:pt x="71" y="29"/>
                      <a:pt x="53" y="28"/>
                    </a:cubicBezTo>
                    <a:cubicBezTo>
                      <a:pt x="36" y="29"/>
                      <a:pt x="24" y="37"/>
                      <a:pt x="22" y="55"/>
                    </a:cubicBezTo>
                    <a:cubicBezTo>
                      <a:pt x="20" y="73"/>
                      <a:pt x="30" y="86"/>
                      <a:pt x="46" y="93"/>
                    </a:cubicBezTo>
                    <a:cubicBezTo>
                      <a:pt x="55" y="97"/>
                      <a:pt x="65" y="95"/>
                      <a:pt x="71" y="86"/>
                    </a:cubicBezTo>
                    <a:cubicBezTo>
                      <a:pt x="75" y="80"/>
                      <a:pt x="73" y="74"/>
                      <a:pt x="67" y="68"/>
                    </a:cubicBezTo>
                    <a:cubicBezTo>
                      <a:pt x="65" y="65"/>
                      <a:pt x="61" y="63"/>
                      <a:pt x="57" y="64"/>
                    </a:cubicBezTo>
                    <a:cubicBezTo>
                      <a:pt x="51" y="66"/>
                      <a:pt x="54" y="70"/>
                      <a:pt x="56" y="74"/>
                    </a:cubicBezTo>
                    <a:cubicBezTo>
                      <a:pt x="58" y="78"/>
                      <a:pt x="59" y="83"/>
                      <a:pt x="54" y="86"/>
                    </a:cubicBezTo>
                    <a:cubicBezTo>
                      <a:pt x="48" y="89"/>
                      <a:pt x="44" y="85"/>
                      <a:pt x="41" y="81"/>
                    </a:cubicBezTo>
                    <a:cubicBezTo>
                      <a:pt x="35" y="74"/>
                      <a:pt x="32" y="67"/>
                      <a:pt x="37" y="59"/>
                    </a:cubicBezTo>
                    <a:cubicBezTo>
                      <a:pt x="41" y="51"/>
                      <a:pt x="46" y="47"/>
                      <a:pt x="56" y="47"/>
                    </a:cubicBezTo>
                    <a:cubicBezTo>
                      <a:pt x="73" y="46"/>
                      <a:pt x="87" y="59"/>
                      <a:pt x="89" y="77"/>
                    </a:cubicBezTo>
                    <a:cubicBezTo>
                      <a:pt x="91" y="94"/>
                      <a:pt x="80" y="108"/>
                      <a:pt x="63" y="111"/>
                    </a:cubicBezTo>
                    <a:cubicBezTo>
                      <a:pt x="43" y="114"/>
                      <a:pt x="21" y="103"/>
                      <a:pt x="11" y="84"/>
                    </a:cubicBezTo>
                    <a:cubicBezTo>
                      <a:pt x="0" y="61"/>
                      <a:pt x="4" y="39"/>
                      <a:pt x="25" y="19"/>
                    </a:cubicBezTo>
                    <a:close/>
                  </a:path>
                </a:pathLst>
              </a:custGeom>
              <a:solidFill>
                <a:srgbClr val="BE8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6" name="Freeform 177">
                <a:extLst>
                  <a:ext uri="{FF2B5EF4-FFF2-40B4-BE49-F238E27FC236}">
                    <a16:creationId xmlns:a16="http://schemas.microsoft.com/office/drawing/2014/main" id="{01270D62-5525-E888-A0E2-8867AC10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305"/>
                <a:ext cx="147" cy="97"/>
              </a:xfrm>
              <a:custGeom>
                <a:avLst/>
                <a:gdLst>
                  <a:gd name="T0" fmla="*/ 89 w 97"/>
                  <a:gd name="T1" fmla="*/ 59 h 64"/>
                  <a:gd name="T2" fmla="*/ 45 w 97"/>
                  <a:gd name="T3" fmla="*/ 64 h 64"/>
                  <a:gd name="T4" fmla="*/ 6 w 97"/>
                  <a:gd name="T5" fmla="*/ 48 h 64"/>
                  <a:gd name="T6" fmla="*/ 8 w 97"/>
                  <a:gd name="T7" fmla="*/ 43 h 64"/>
                  <a:gd name="T8" fmla="*/ 18 w 97"/>
                  <a:gd name="T9" fmla="*/ 5 h 64"/>
                  <a:gd name="T10" fmla="*/ 61 w 97"/>
                  <a:gd name="T11" fmla="*/ 3 h 64"/>
                  <a:gd name="T12" fmla="*/ 89 w 97"/>
                  <a:gd name="T13" fmla="*/ 23 h 64"/>
                  <a:gd name="T14" fmla="*/ 89 w 97"/>
                  <a:gd name="T15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4">
                    <a:moveTo>
                      <a:pt x="89" y="59"/>
                    </a:moveTo>
                    <a:cubicBezTo>
                      <a:pt x="74" y="61"/>
                      <a:pt x="59" y="63"/>
                      <a:pt x="45" y="64"/>
                    </a:cubicBezTo>
                    <a:cubicBezTo>
                      <a:pt x="29" y="64"/>
                      <a:pt x="14" y="63"/>
                      <a:pt x="6" y="48"/>
                    </a:cubicBezTo>
                    <a:cubicBezTo>
                      <a:pt x="6" y="46"/>
                      <a:pt x="8" y="44"/>
                      <a:pt x="8" y="43"/>
                    </a:cubicBezTo>
                    <a:cubicBezTo>
                      <a:pt x="13" y="30"/>
                      <a:pt x="0" y="11"/>
                      <a:pt x="18" y="5"/>
                    </a:cubicBezTo>
                    <a:cubicBezTo>
                      <a:pt x="31" y="0"/>
                      <a:pt x="47" y="3"/>
                      <a:pt x="61" y="3"/>
                    </a:cubicBezTo>
                    <a:cubicBezTo>
                      <a:pt x="71" y="9"/>
                      <a:pt x="88" y="6"/>
                      <a:pt x="89" y="23"/>
                    </a:cubicBezTo>
                    <a:cubicBezTo>
                      <a:pt x="97" y="36"/>
                      <a:pt x="97" y="47"/>
                      <a:pt x="89" y="59"/>
                    </a:cubicBezTo>
                    <a:close/>
                  </a:path>
                </a:pathLst>
              </a:custGeom>
              <a:solidFill>
                <a:srgbClr val="EB6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7" name="Freeform 178">
                <a:extLst>
                  <a:ext uri="{FF2B5EF4-FFF2-40B4-BE49-F238E27FC236}">
                    <a16:creationId xmlns:a16="http://schemas.microsoft.com/office/drawing/2014/main" id="{CB538A7F-2EAB-BBDA-BC38-B88844E5B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244"/>
                <a:ext cx="110" cy="98"/>
              </a:xfrm>
              <a:custGeom>
                <a:avLst/>
                <a:gdLst>
                  <a:gd name="T0" fmla="*/ 64 w 73"/>
                  <a:gd name="T1" fmla="*/ 1 h 65"/>
                  <a:gd name="T2" fmla="*/ 51 w 73"/>
                  <a:gd name="T3" fmla="*/ 51 h 65"/>
                  <a:gd name="T4" fmla="*/ 0 w 73"/>
                  <a:gd name="T5" fmla="*/ 53 h 65"/>
                  <a:gd name="T6" fmla="*/ 53 w 73"/>
                  <a:gd name="T7" fmla="*/ 7 h 65"/>
                  <a:gd name="T8" fmla="*/ 64 w 73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5">
                    <a:moveTo>
                      <a:pt x="64" y="1"/>
                    </a:moveTo>
                    <a:cubicBezTo>
                      <a:pt x="73" y="21"/>
                      <a:pt x="69" y="38"/>
                      <a:pt x="51" y="51"/>
                    </a:cubicBezTo>
                    <a:cubicBezTo>
                      <a:pt x="35" y="64"/>
                      <a:pt x="18" y="65"/>
                      <a:pt x="0" y="53"/>
                    </a:cubicBezTo>
                    <a:cubicBezTo>
                      <a:pt x="17" y="37"/>
                      <a:pt x="40" y="27"/>
                      <a:pt x="53" y="7"/>
                    </a:cubicBezTo>
                    <a:cubicBezTo>
                      <a:pt x="55" y="3"/>
                      <a:pt x="59" y="0"/>
                      <a:pt x="64" y="1"/>
                    </a:cubicBezTo>
                    <a:close/>
                  </a:path>
                </a:pathLst>
              </a:custGeom>
              <a:solidFill>
                <a:srgbClr val="F5B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8" name="Freeform 179">
                <a:extLst>
                  <a:ext uri="{FF2B5EF4-FFF2-40B4-BE49-F238E27FC236}">
                    <a16:creationId xmlns:a16="http://schemas.microsoft.com/office/drawing/2014/main" id="{A052E8BD-B91F-0D8C-EB3A-A5707504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156"/>
                <a:ext cx="67" cy="79"/>
              </a:xfrm>
              <a:custGeom>
                <a:avLst/>
                <a:gdLst>
                  <a:gd name="T0" fmla="*/ 0 w 44"/>
                  <a:gd name="T1" fmla="*/ 38 h 52"/>
                  <a:gd name="T2" fmla="*/ 15 w 44"/>
                  <a:gd name="T3" fmla="*/ 5 h 52"/>
                  <a:gd name="T4" fmla="*/ 36 w 44"/>
                  <a:gd name="T5" fmla="*/ 10 h 52"/>
                  <a:gd name="T6" fmla="*/ 20 w 44"/>
                  <a:gd name="T7" fmla="*/ 49 h 52"/>
                  <a:gd name="T8" fmla="*/ 0 w 44"/>
                  <a:gd name="T9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52">
                    <a:moveTo>
                      <a:pt x="0" y="38"/>
                    </a:moveTo>
                    <a:cubicBezTo>
                      <a:pt x="0" y="24"/>
                      <a:pt x="2" y="13"/>
                      <a:pt x="15" y="5"/>
                    </a:cubicBezTo>
                    <a:cubicBezTo>
                      <a:pt x="24" y="0"/>
                      <a:pt x="30" y="4"/>
                      <a:pt x="36" y="10"/>
                    </a:cubicBezTo>
                    <a:cubicBezTo>
                      <a:pt x="44" y="29"/>
                      <a:pt x="37" y="45"/>
                      <a:pt x="20" y="49"/>
                    </a:cubicBezTo>
                    <a:cubicBezTo>
                      <a:pt x="11" y="51"/>
                      <a:pt x="1" y="52"/>
                      <a:pt x="0" y="38"/>
                    </a:cubicBezTo>
                    <a:close/>
                  </a:path>
                </a:pathLst>
              </a:custGeom>
              <a:solidFill>
                <a:srgbClr val="4D3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19" name="Freeform 180">
                <a:extLst>
                  <a:ext uri="{FF2B5EF4-FFF2-40B4-BE49-F238E27FC236}">
                    <a16:creationId xmlns:a16="http://schemas.microsoft.com/office/drawing/2014/main" id="{8BD47F79-437B-8193-AD25-F71A94FE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53"/>
                <a:ext cx="72" cy="74"/>
              </a:xfrm>
              <a:custGeom>
                <a:avLst/>
                <a:gdLst>
                  <a:gd name="T0" fmla="*/ 3 w 48"/>
                  <a:gd name="T1" fmla="*/ 30 h 49"/>
                  <a:gd name="T2" fmla="*/ 38 w 48"/>
                  <a:gd name="T3" fmla="*/ 7 h 49"/>
                  <a:gd name="T4" fmla="*/ 23 w 48"/>
                  <a:gd name="T5" fmla="*/ 47 h 49"/>
                  <a:gd name="T6" fmla="*/ 3 w 48"/>
                  <a:gd name="T7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49">
                    <a:moveTo>
                      <a:pt x="3" y="30"/>
                    </a:moveTo>
                    <a:cubicBezTo>
                      <a:pt x="13" y="3"/>
                      <a:pt x="18" y="0"/>
                      <a:pt x="38" y="7"/>
                    </a:cubicBezTo>
                    <a:cubicBezTo>
                      <a:pt x="48" y="25"/>
                      <a:pt x="41" y="45"/>
                      <a:pt x="23" y="47"/>
                    </a:cubicBezTo>
                    <a:cubicBezTo>
                      <a:pt x="11" y="49"/>
                      <a:pt x="0" y="47"/>
                      <a:pt x="3" y="30"/>
                    </a:cubicBezTo>
                    <a:close/>
                  </a:path>
                </a:pathLst>
              </a:custGeom>
              <a:solidFill>
                <a:srgbClr val="4B3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0" name="Freeform 181">
                <a:extLst>
                  <a:ext uri="{FF2B5EF4-FFF2-40B4-BE49-F238E27FC236}">
                    <a16:creationId xmlns:a16="http://schemas.microsoft.com/office/drawing/2014/main" id="{A13C6E65-CEBE-D69E-0B51-811D62055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185"/>
                <a:ext cx="102" cy="77"/>
              </a:xfrm>
              <a:custGeom>
                <a:avLst/>
                <a:gdLst>
                  <a:gd name="T0" fmla="*/ 41 w 68"/>
                  <a:gd name="T1" fmla="*/ 51 h 51"/>
                  <a:gd name="T2" fmla="*/ 0 w 68"/>
                  <a:gd name="T3" fmla="*/ 11 h 51"/>
                  <a:gd name="T4" fmla="*/ 5 w 68"/>
                  <a:gd name="T5" fmla="*/ 1 h 51"/>
                  <a:gd name="T6" fmla="*/ 11 w 68"/>
                  <a:gd name="T7" fmla="*/ 9 h 51"/>
                  <a:gd name="T8" fmla="*/ 57 w 68"/>
                  <a:gd name="T9" fmla="*/ 33 h 51"/>
                  <a:gd name="T10" fmla="*/ 66 w 68"/>
                  <a:gd name="T11" fmla="*/ 35 h 51"/>
                  <a:gd name="T12" fmla="*/ 64 w 68"/>
                  <a:gd name="T13" fmla="*/ 44 h 51"/>
                  <a:gd name="T14" fmla="*/ 41 w 68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51">
                    <a:moveTo>
                      <a:pt x="41" y="51"/>
                    </a:moveTo>
                    <a:cubicBezTo>
                      <a:pt x="20" y="51"/>
                      <a:pt x="0" y="32"/>
                      <a:pt x="0" y="11"/>
                    </a:cubicBezTo>
                    <a:cubicBezTo>
                      <a:pt x="0" y="7"/>
                      <a:pt x="0" y="3"/>
                      <a:pt x="5" y="1"/>
                    </a:cubicBezTo>
                    <a:cubicBezTo>
                      <a:pt x="11" y="0"/>
                      <a:pt x="10" y="5"/>
                      <a:pt x="11" y="9"/>
                    </a:cubicBezTo>
                    <a:cubicBezTo>
                      <a:pt x="22" y="39"/>
                      <a:pt x="26" y="41"/>
                      <a:pt x="57" y="33"/>
                    </a:cubicBezTo>
                    <a:cubicBezTo>
                      <a:pt x="60" y="32"/>
                      <a:pt x="64" y="32"/>
                      <a:pt x="66" y="35"/>
                    </a:cubicBezTo>
                    <a:cubicBezTo>
                      <a:pt x="68" y="38"/>
                      <a:pt x="66" y="41"/>
                      <a:pt x="64" y="44"/>
                    </a:cubicBezTo>
                    <a:cubicBezTo>
                      <a:pt x="60" y="48"/>
                      <a:pt x="51" y="51"/>
                      <a:pt x="41" y="51"/>
                    </a:cubicBezTo>
                    <a:close/>
                  </a:path>
                </a:pathLst>
              </a:custGeom>
              <a:solidFill>
                <a:srgbClr val="E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1" name="Freeform 182">
                <a:extLst>
                  <a:ext uri="{FF2B5EF4-FFF2-40B4-BE49-F238E27FC236}">
                    <a16:creationId xmlns:a16="http://schemas.microsoft.com/office/drawing/2014/main" id="{688E5A0E-9590-31D6-C98F-D6ED49718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059"/>
                <a:ext cx="86" cy="85"/>
              </a:xfrm>
              <a:custGeom>
                <a:avLst/>
                <a:gdLst>
                  <a:gd name="T0" fmla="*/ 6 w 57"/>
                  <a:gd name="T1" fmla="*/ 26 h 56"/>
                  <a:gd name="T2" fmla="*/ 21 w 57"/>
                  <a:gd name="T3" fmla="*/ 40 h 56"/>
                  <a:gd name="T4" fmla="*/ 41 w 57"/>
                  <a:gd name="T5" fmla="*/ 26 h 56"/>
                  <a:gd name="T6" fmla="*/ 41 w 57"/>
                  <a:gd name="T7" fmla="*/ 3 h 56"/>
                  <a:gd name="T8" fmla="*/ 48 w 57"/>
                  <a:gd name="T9" fmla="*/ 3 h 56"/>
                  <a:gd name="T10" fmla="*/ 52 w 57"/>
                  <a:gd name="T11" fmla="*/ 32 h 56"/>
                  <a:gd name="T12" fmla="*/ 26 w 57"/>
                  <a:gd name="T13" fmla="*/ 55 h 56"/>
                  <a:gd name="T14" fmla="*/ 6 w 57"/>
                  <a:gd name="T15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6">
                    <a:moveTo>
                      <a:pt x="6" y="26"/>
                    </a:moveTo>
                    <a:cubicBezTo>
                      <a:pt x="6" y="37"/>
                      <a:pt x="13" y="39"/>
                      <a:pt x="21" y="40"/>
                    </a:cubicBezTo>
                    <a:cubicBezTo>
                      <a:pt x="31" y="41"/>
                      <a:pt x="37" y="34"/>
                      <a:pt x="41" y="26"/>
                    </a:cubicBezTo>
                    <a:cubicBezTo>
                      <a:pt x="45" y="18"/>
                      <a:pt x="44" y="11"/>
                      <a:pt x="41" y="3"/>
                    </a:cubicBezTo>
                    <a:cubicBezTo>
                      <a:pt x="43" y="1"/>
                      <a:pt x="46" y="0"/>
                      <a:pt x="48" y="3"/>
                    </a:cubicBezTo>
                    <a:cubicBezTo>
                      <a:pt x="55" y="12"/>
                      <a:pt x="57" y="23"/>
                      <a:pt x="52" y="32"/>
                    </a:cubicBezTo>
                    <a:cubicBezTo>
                      <a:pt x="46" y="42"/>
                      <a:pt x="41" y="54"/>
                      <a:pt x="26" y="55"/>
                    </a:cubicBezTo>
                    <a:cubicBezTo>
                      <a:pt x="7" y="56"/>
                      <a:pt x="0" y="46"/>
                      <a:pt x="6" y="26"/>
                    </a:cubicBezTo>
                    <a:close/>
                  </a:path>
                </a:pathLst>
              </a:custGeom>
              <a:solidFill>
                <a:srgbClr val="F6F1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2" name="Freeform 183">
                <a:extLst>
                  <a:ext uri="{FF2B5EF4-FFF2-40B4-BE49-F238E27FC236}">
                    <a16:creationId xmlns:a16="http://schemas.microsoft.com/office/drawing/2014/main" id="{038A4262-87F4-18AD-1B46-2C188984A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834"/>
                <a:ext cx="200" cy="124"/>
              </a:xfrm>
              <a:custGeom>
                <a:avLst/>
                <a:gdLst>
                  <a:gd name="T0" fmla="*/ 11 w 133"/>
                  <a:gd name="T1" fmla="*/ 63 h 82"/>
                  <a:gd name="T2" fmla="*/ 19 w 133"/>
                  <a:gd name="T3" fmla="*/ 55 h 82"/>
                  <a:gd name="T4" fmla="*/ 96 w 133"/>
                  <a:gd name="T5" fmla="*/ 7 h 82"/>
                  <a:gd name="T6" fmla="*/ 133 w 133"/>
                  <a:gd name="T7" fmla="*/ 4 h 82"/>
                  <a:gd name="T8" fmla="*/ 124 w 133"/>
                  <a:gd name="T9" fmla="*/ 11 h 82"/>
                  <a:gd name="T10" fmla="*/ 11 w 133"/>
                  <a:gd name="T11" fmla="*/ 79 h 82"/>
                  <a:gd name="T12" fmla="*/ 6 w 133"/>
                  <a:gd name="T13" fmla="*/ 82 h 82"/>
                  <a:gd name="T14" fmla="*/ 11 w 133"/>
                  <a:gd name="T15" fmla="*/ 6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82">
                    <a:moveTo>
                      <a:pt x="11" y="63"/>
                    </a:moveTo>
                    <a:cubicBezTo>
                      <a:pt x="14" y="61"/>
                      <a:pt x="17" y="58"/>
                      <a:pt x="19" y="55"/>
                    </a:cubicBezTo>
                    <a:cubicBezTo>
                      <a:pt x="37" y="26"/>
                      <a:pt x="63" y="11"/>
                      <a:pt x="96" y="7"/>
                    </a:cubicBezTo>
                    <a:cubicBezTo>
                      <a:pt x="108" y="8"/>
                      <a:pt x="120" y="0"/>
                      <a:pt x="133" y="4"/>
                    </a:cubicBezTo>
                    <a:cubicBezTo>
                      <a:pt x="132" y="9"/>
                      <a:pt x="129" y="11"/>
                      <a:pt x="124" y="11"/>
                    </a:cubicBezTo>
                    <a:cubicBezTo>
                      <a:pt x="75" y="15"/>
                      <a:pt x="38" y="38"/>
                      <a:pt x="11" y="79"/>
                    </a:cubicBezTo>
                    <a:cubicBezTo>
                      <a:pt x="10" y="80"/>
                      <a:pt x="8" y="81"/>
                      <a:pt x="6" y="82"/>
                    </a:cubicBezTo>
                    <a:cubicBezTo>
                      <a:pt x="0" y="73"/>
                      <a:pt x="10" y="70"/>
                      <a:pt x="11" y="63"/>
                    </a:cubicBezTo>
                    <a:close/>
                  </a:path>
                </a:pathLst>
              </a:custGeom>
              <a:solidFill>
                <a:srgbClr val="846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3" name="Freeform 184">
                <a:extLst>
                  <a:ext uri="{FF2B5EF4-FFF2-40B4-BE49-F238E27FC236}">
                    <a16:creationId xmlns:a16="http://schemas.microsoft.com/office/drawing/2014/main" id="{24B19D04-D13A-9104-526A-24AA1C1E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171"/>
                <a:ext cx="78" cy="79"/>
              </a:xfrm>
              <a:custGeom>
                <a:avLst/>
                <a:gdLst>
                  <a:gd name="T0" fmla="*/ 5 w 52"/>
                  <a:gd name="T1" fmla="*/ 28 h 52"/>
                  <a:gd name="T2" fmla="*/ 27 w 52"/>
                  <a:gd name="T3" fmla="*/ 34 h 52"/>
                  <a:gd name="T4" fmla="*/ 41 w 52"/>
                  <a:gd name="T5" fmla="*/ 0 h 52"/>
                  <a:gd name="T6" fmla="*/ 50 w 52"/>
                  <a:gd name="T7" fmla="*/ 21 h 52"/>
                  <a:gd name="T8" fmla="*/ 30 w 52"/>
                  <a:gd name="T9" fmla="*/ 49 h 52"/>
                  <a:gd name="T10" fmla="*/ 7 w 52"/>
                  <a:gd name="T11" fmla="*/ 47 h 52"/>
                  <a:gd name="T12" fmla="*/ 5 w 52"/>
                  <a:gd name="T13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5" y="28"/>
                    </a:moveTo>
                    <a:cubicBezTo>
                      <a:pt x="11" y="35"/>
                      <a:pt x="18" y="39"/>
                      <a:pt x="27" y="34"/>
                    </a:cubicBezTo>
                    <a:cubicBezTo>
                      <a:pt x="41" y="26"/>
                      <a:pt x="44" y="14"/>
                      <a:pt x="41" y="0"/>
                    </a:cubicBezTo>
                    <a:cubicBezTo>
                      <a:pt x="50" y="5"/>
                      <a:pt x="52" y="8"/>
                      <a:pt x="50" y="21"/>
                    </a:cubicBezTo>
                    <a:cubicBezTo>
                      <a:pt x="49" y="34"/>
                      <a:pt x="43" y="44"/>
                      <a:pt x="30" y="49"/>
                    </a:cubicBezTo>
                    <a:cubicBezTo>
                      <a:pt x="21" y="52"/>
                      <a:pt x="14" y="52"/>
                      <a:pt x="7" y="47"/>
                    </a:cubicBezTo>
                    <a:cubicBezTo>
                      <a:pt x="1" y="41"/>
                      <a:pt x="0" y="35"/>
                      <a:pt x="5" y="28"/>
                    </a:cubicBezTo>
                    <a:close/>
                  </a:path>
                </a:pathLst>
              </a:custGeom>
              <a:solidFill>
                <a:srgbClr val="F8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4" name="Freeform 185">
                <a:extLst>
                  <a:ext uri="{FF2B5EF4-FFF2-40B4-BE49-F238E27FC236}">
                    <a16:creationId xmlns:a16="http://schemas.microsoft.com/office/drawing/2014/main" id="{78EF9E46-AB9A-F41E-5FC6-781C47489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994"/>
                <a:ext cx="69" cy="37"/>
              </a:xfrm>
              <a:custGeom>
                <a:avLst/>
                <a:gdLst>
                  <a:gd name="T0" fmla="*/ 46 w 46"/>
                  <a:gd name="T1" fmla="*/ 20 h 24"/>
                  <a:gd name="T2" fmla="*/ 0 w 46"/>
                  <a:gd name="T3" fmla="*/ 24 h 24"/>
                  <a:gd name="T4" fmla="*/ 25 w 46"/>
                  <a:gd name="T5" fmla="*/ 1 h 24"/>
                  <a:gd name="T6" fmla="*/ 46 w 46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4">
                    <a:moveTo>
                      <a:pt x="46" y="20"/>
                    </a:moveTo>
                    <a:cubicBezTo>
                      <a:pt x="26" y="1"/>
                      <a:pt x="14" y="15"/>
                      <a:pt x="0" y="24"/>
                    </a:cubicBezTo>
                    <a:cubicBezTo>
                      <a:pt x="3" y="10"/>
                      <a:pt x="12" y="3"/>
                      <a:pt x="25" y="1"/>
                    </a:cubicBezTo>
                    <a:cubicBezTo>
                      <a:pt x="35" y="0"/>
                      <a:pt x="42" y="3"/>
                      <a:pt x="46" y="20"/>
                    </a:cubicBezTo>
                    <a:close/>
                  </a:path>
                </a:pathLst>
              </a:custGeom>
              <a:solidFill>
                <a:srgbClr val="CB9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5" name="Freeform 186">
                <a:extLst>
                  <a:ext uri="{FF2B5EF4-FFF2-40B4-BE49-F238E27FC236}">
                    <a16:creationId xmlns:a16="http://schemas.microsoft.com/office/drawing/2014/main" id="{629020B2-1AB8-7B64-C05F-975559D7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114"/>
                <a:ext cx="42" cy="72"/>
              </a:xfrm>
              <a:custGeom>
                <a:avLst/>
                <a:gdLst>
                  <a:gd name="T0" fmla="*/ 15 w 28"/>
                  <a:gd name="T1" fmla="*/ 48 h 48"/>
                  <a:gd name="T2" fmla="*/ 0 w 28"/>
                  <a:gd name="T3" fmla="*/ 4 h 48"/>
                  <a:gd name="T4" fmla="*/ 22 w 28"/>
                  <a:gd name="T5" fmla="*/ 12 h 48"/>
                  <a:gd name="T6" fmla="*/ 15 w 28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8">
                    <a:moveTo>
                      <a:pt x="15" y="48"/>
                    </a:moveTo>
                    <a:cubicBezTo>
                      <a:pt x="13" y="32"/>
                      <a:pt x="26" y="14"/>
                      <a:pt x="0" y="4"/>
                    </a:cubicBezTo>
                    <a:cubicBezTo>
                      <a:pt x="13" y="0"/>
                      <a:pt x="18" y="4"/>
                      <a:pt x="22" y="12"/>
                    </a:cubicBezTo>
                    <a:cubicBezTo>
                      <a:pt x="28" y="26"/>
                      <a:pt x="23" y="37"/>
                      <a:pt x="15" y="48"/>
                    </a:cubicBezTo>
                    <a:close/>
                  </a:path>
                </a:pathLst>
              </a:custGeom>
              <a:solidFill>
                <a:srgbClr val="CB9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6" name="Freeform 187">
                <a:extLst>
                  <a:ext uri="{FF2B5EF4-FFF2-40B4-BE49-F238E27FC236}">
                    <a16:creationId xmlns:a16="http://schemas.microsoft.com/office/drawing/2014/main" id="{E72FEE76-C6F7-6686-FF28-66B584D2B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165"/>
                <a:ext cx="41" cy="36"/>
              </a:xfrm>
              <a:custGeom>
                <a:avLst/>
                <a:gdLst>
                  <a:gd name="T0" fmla="*/ 0 w 27"/>
                  <a:gd name="T1" fmla="*/ 9 h 24"/>
                  <a:gd name="T2" fmla="*/ 27 w 27"/>
                  <a:gd name="T3" fmla="*/ 24 h 24"/>
                  <a:gd name="T4" fmla="*/ 0 w 27"/>
                  <a:gd name="T5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0" y="9"/>
                    </a:moveTo>
                    <a:cubicBezTo>
                      <a:pt x="15" y="0"/>
                      <a:pt x="24" y="3"/>
                      <a:pt x="27" y="24"/>
                    </a:cubicBezTo>
                    <a:cubicBezTo>
                      <a:pt x="17" y="17"/>
                      <a:pt x="9" y="11"/>
                      <a:pt x="0" y="9"/>
                    </a:cubicBezTo>
                    <a:close/>
                  </a:path>
                </a:pathLst>
              </a:custGeom>
              <a:solidFill>
                <a:srgbClr val="75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7" name="Freeform 188">
                <a:extLst>
                  <a:ext uri="{FF2B5EF4-FFF2-40B4-BE49-F238E27FC236}">
                    <a16:creationId xmlns:a16="http://schemas.microsoft.com/office/drawing/2014/main" id="{8C387B03-2477-A6A6-0153-40EC11A3C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333"/>
                <a:ext cx="293" cy="238"/>
              </a:xfrm>
              <a:custGeom>
                <a:avLst/>
                <a:gdLst>
                  <a:gd name="T0" fmla="*/ 194 w 194"/>
                  <a:gd name="T1" fmla="*/ 54 h 158"/>
                  <a:gd name="T2" fmla="*/ 194 w 194"/>
                  <a:gd name="T3" fmla="*/ 111 h 158"/>
                  <a:gd name="T4" fmla="*/ 49 w 194"/>
                  <a:gd name="T5" fmla="*/ 155 h 158"/>
                  <a:gd name="T6" fmla="*/ 36 w 194"/>
                  <a:gd name="T7" fmla="*/ 151 h 158"/>
                  <a:gd name="T8" fmla="*/ 47 w 194"/>
                  <a:gd name="T9" fmla="*/ 141 h 158"/>
                  <a:gd name="T10" fmla="*/ 92 w 194"/>
                  <a:gd name="T11" fmla="*/ 126 h 158"/>
                  <a:gd name="T12" fmla="*/ 107 w 194"/>
                  <a:gd name="T13" fmla="*/ 116 h 158"/>
                  <a:gd name="T14" fmla="*/ 51 w 194"/>
                  <a:gd name="T15" fmla="*/ 117 h 158"/>
                  <a:gd name="T16" fmla="*/ 19 w 194"/>
                  <a:gd name="T17" fmla="*/ 118 h 158"/>
                  <a:gd name="T18" fmla="*/ 6 w 194"/>
                  <a:gd name="T19" fmla="*/ 111 h 158"/>
                  <a:gd name="T20" fmla="*/ 18 w 194"/>
                  <a:gd name="T21" fmla="*/ 101 h 158"/>
                  <a:gd name="T22" fmla="*/ 92 w 194"/>
                  <a:gd name="T23" fmla="*/ 94 h 158"/>
                  <a:gd name="T24" fmla="*/ 101 w 194"/>
                  <a:gd name="T25" fmla="*/ 92 h 158"/>
                  <a:gd name="T26" fmla="*/ 91 w 194"/>
                  <a:gd name="T27" fmla="*/ 85 h 158"/>
                  <a:gd name="T28" fmla="*/ 15 w 194"/>
                  <a:gd name="T29" fmla="*/ 78 h 158"/>
                  <a:gd name="T30" fmla="*/ 0 w 194"/>
                  <a:gd name="T31" fmla="*/ 68 h 158"/>
                  <a:gd name="T32" fmla="*/ 17 w 194"/>
                  <a:gd name="T33" fmla="*/ 61 h 158"/>
                  <a:gd name="T34" fmla="*/ 101 w 194"/>
                  <a:gd name="T35" fmla="*/ 58 h 158"/>
                  <a:gd name="T36" fmla="*/ 43 w 194"/>
                  <a:gd name="T37" fmla="*/ 33 h 158"/>
                  <a:gd name="T38" fmla="*/ 19 w 194"/>
                  <a:gd name="T39" fmla="*/ 18 h 158"/>
                  <a:gd name="T40" fmla="*/ 48 w 194"/>
                  <a:gd name="T41" fmla="*/ 21 h 158"/>
                  <a:gd name="T42" fmla="*/ 108 w 194"/>
                  <a:gd name="T43" fmla="*/ 41 h 158"/>
                  <a:gd name="T44" fmla="*/ 121 w 194"/>
                  <a:gd name="T45" fmla="*/ 39 h 158"/>
                  <a:gd name="T46" fmla="*/ 117 w 194"/>
                  <a:gd name="T47" fmla="*/ 27 h 158"/>
                  <a:gd name="T48" fmla="*/ 98 w 194"/>
                  <a:gd name="T49" fmla="*/ 0 h 158"/>
                  <a:gd name="T50" fmla="*/ 149 w 194"/>
                  <a:gd name="T51" fmla="*/ 37 h 158"/>
                  <a:gd name="T52" fmla="*/ 194 w 194"/>
                  <a:gd name="T53" fmla="*/ 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158">
                    <a:moveTo>
                      <a:pt x="194" y="54"/>
                    </a:moveTo>
                    <a:cubicBezTo>
                      <a:pt x="194" y="73"/>
                      <a:pt x="194" y="92"/>
                      <a:pt x="194" y="111"/>
                    </a:cubicBezTo>
                    <a:cubicBezTo>
                      <a:pt x="149" y="135"/>
                      <a:pt x="96" y="134"/>
                      <a:pt x="49" y="155"/>
                    </a:cubicBezTo>
                    <a:cubicBezTo>
                      <a:pt x="44" y="157"/>
                      <a:pt x="38" y="158"/>
                      <a:pt x="36" y="151"/>
                    </a:cubicBezTo>
                    <a:cubicBezTo>
                      <a:pt x="35" y="145"/>
                      <a:pt x="41" y="142"/>
                      <a:pt x="47" y="141"/>
                    </a:cubicBezTo>
                    <a:cubicBezTo>
                      <a:pt x="62" y="136"/>
                      <a:pt x="77" y="131"/>
                      <a:pt x="92" y="126"/>
                    </a:cubicBezTo>
                    <a:cubicBezTo>
                      <a:pt x="97" y="124"/>
                      <a:pt x="102" y="124"/>
                      <a:pt x="107" y="116"/>
                    </a:cubicBezTo>
                    <a:cubicBezTo>
                      <a:pt x="87" y="113"/>
                      <a:pt x="69" y="118"/>
                      <a:pt x="51" y="117"/>
                    </a:cubicBezTo>
                    <a:cubicBezTo>
                      <a:pt x="40" y="117"/>
                      <a:pt x="29" y="118"/>
                      <a:pt x="19" y="118"/>
                    </a:cubicBezTo>
                    <a:cubicBezTo>
                      <a:pt x="13" y="118"/>
                      <a:pt x="6" y="118"/>
                      <a:pt x="6" y="111"/>
                    </a:cubicBezTo>
                    <a:cubicBezTo>
                      <a:pt x="5" y="104"/>
                      <a:pt x="12" y="102"/>
                      <a:pt x="18" y="101"/>
                    </a:cubicBezTo>
                    <a:cubicBezTo>
                      <a:pt x="43" y="99"/>
                      <a:pt x="67" y="97"/>
                      <a:pt x="92" y="94"/>
                    </a:cubicBezTo>
                    <a:cubicBezTo>
                      <a:pt x="95" y="94"/>
                      <a:pt x="98" y="93"/>
                      <a:pt x="101" y="92"/>
                    </a:cubicBezTo>
                    <a:cubicBezTo>
                      <a:pt x="101" y="84"/>
                      <a:pt x="95" y="86"/>
                      <a:pt x="91" y="85"/>
                    </a:cubicBezTo>
                    <a:cubicBezTo>
                      <a:pt x="65" y="83"/>
                      <a:pt x="40" y="80"/>
                      <a:pt x="15" y="78"/>
                    </a:cubicBezTo>
                    <a:cubicBezTo>
                      <a:pt x="9" y="77"/>
                      <a:pt x="0" y="77"/>
                      <a:pt x="0" y="68"/>
                    </a:cubicBezTo>
                    <a:cubicBezTo>
                      <a:pt x="1" y="60"/>
                      <a:pt x="10" y="61"/>
                      <a:pt x="17" y="61"/>
                    </a:cubicBezTo>
                    <a:cubicBezTo>
                      <a:pt x="44" y="61"/>
                      <a:pt x="72" y="61"/>
                      <a:pt x="101" y="58"/>
                    </a:cubicBezTo>
                    <a:cubicBezTo>
                      <a:pt x="82" y="49"/>
                      <a:pt x="62" y="42"/>
                      <a:pt x="43" y="33"/>
                    </a:cubicBezTo>
                    <a:cubicBezTo>
                      <a:pt x="34" y="29"/>
                      <a:pt x="15" y="27"/>
                      <a:pt x="19" y="18"/>
                    </a:cubicBezTo>
                    <a:cubicBezTo>
                      <a:pt x="24" y="5"/>
                      <a:pt x="38" y="18"/>
                      <a:pt x="48" y="21"/>
                    </a:cubicBezTo>
                    <a:cubicBezTo>
                      <a:pt x="68" y="26"/>
                      <a:pt x="88" y="34"/>
                      <a:pt x="108" y="41"/>
                    </a:cubicBezTo>
                    <a:cubicBezTo>
                      <a:pt x="113" y="42"/>
                      <a:pt x="118" y="44"/>
                      <a:pt x="121" y="39"/>
                    </a:cubicBezTo>
                    <a:cubicBezTo>
                      <a:pt x="125" y="35"/>
                      <a:pt x="120" y="31"/>
                      <a:pt x="117" y="27"/>
                    </a:cubicBezTo>
                    <a:cubicBezTo>
                      <a:pt x="110" y="20"/>
                      <a:pt x="101" y="14"/>
                      <a:pt x="98" y="0"/>
                    </a:cubicBezTo>
                    <a:cubicBezTo>
                      <a:pt x="121" y="7"/>
                      <a:pt x="135" y="23"/>
                      <a:pt x="149" y="37"/>
                    </a:cubicBezTo>
                    <a:cubicBezTo>
                      <a:pt x="162" y="49"/>
                      <a:pt x="176" y="56"/>
                      <a:pt x="194" y="54"/>
                    </a:cubicBezTo>
                    <a:close/>
                  </a:path>
                </a:pathLst>
              </a:custGeom>
              <a:solidFill>
                <a:srgbClr val="F7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8" name="Freeform 189">
                <a:extLst>
                  <a:ext uri="{FF2B5EF4-FFF2-40B4-BE49-F238E27FC236}">
                    <a16:creationId xmlns:a16="http://schemas.microsoft.com/office/drawing/2014/main" id="{0E35423C-6066-EB23-FD5A-DBC1E7B6B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010"/>
                <a:ext cx="203" cy="157"/>
              </a:xfrm>
              <a:custGeom>
                <a:avLst/>
                <a:gdLst>
                  <a:gd name="T0" fmla="*/ 14 w 135"/>
                  <a:gd name="T1" fmla="*/ 0 h 104"/>
                  <a:gd name="T2" fmla="*/ 65 w 135"/>
                  <a:gd name="T3" fmla="*/ 73 h 104"/>
                  <a:gd name="T4" fmla="*/ 81 w 135"/>
                  <a:gd name="T5" fmla="*/ 70 h 104"/>
                  <a:gd name="T6" fmla="*/ 128 w 135"/>
                  <a:gd name="T7" fmla="*/ 11 h 104"/>
                  <a:gd name="T8" fmla="*/ 135 w 135"/>
                  <a:gd name="T9" fmla="*/ 19 h 104"/>
                  <a:gd name="T10" fmla="*/ 79 w 135"/>
                  <a:gd name="T11" fmla="*/ 94 h 104"/>
                  <a:gd name="T12" fmla="*/ 62 w 135"/>
                  <a:gd name="T13" fmla="*/ 93 h 104"/>
                  <a:gd name="T14" fmla="*/ 0 w 135"/>
                  <a:gd name="T15" fmla="*/ 15 h 104"/>
                  <a:gd name="T16" fmla="*/ 14 w 13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04">
                    <a:moveTo>
                      <a:pt x="14" y="0"/>
                    </a:moveTo>
                    <a:cubicBezTo>
                      <a:pt x="28" y="27"/>
                      <a:pt x="47" y="49"/>
                      <a:pt x="65" y="73"/>
                    </a:cubicBezTo>
                    <a:cubicBezTo>
                      <a:pt x="73" y="84"/>
                      <a:pt x="77" y="75"/>
                      <a:pt x="81" y="70"/>
                    </a:cubicBezTo>
                    <a:cubicBezTo>
                      <a:pt x="97" y="50"/>
                      <a:pt x="113" y="31"/>
                      <a:pt x="128" y="11"/>
                    </a:cubicBezTo>
                    <a:cubicBezTo>
                      <a:pt x="132" y="12"/>
                      <a:pt x="135" y="15"/>
                      <a:pt x="135" y="19"/>
                    </a:cubicBezTo>
                    <a:cubicBezTo>
                      <a:pt x="117" y="44"/>
                      <a:pt x="97" y="68"/>
                      <a:pt x="79" y="94"/>
                    </a:cubicBezTo>
                    <a:cubicBezTo>
                      <a:pt x="72" y="104"/>
                      <a:pt x="68" y="100"/>
                      <a:pt x="62" y="93"/>
                    </a:cubicBezTo>
                    <a:cubicBezTo>
                      <a:pt x="42" y="66"/>
                      <a:pt x="21" y="41"/>
                      <a:pt x="0" y="15"/>
                    </a:cubicBezTo>
                    <a:cubicBezTo>
                      <a:pt x="5" y="10"/>
                      <a:pt x="9" y="5"/>
                      <a:pt x="14" y="0"/>
                    </a:cubicBezTo>
                    <a:close/>
                  </a:path>
                </a:pathLst>
              </a:custGeom>
              <a:solidFill>
                <a:srgbClr val="6F8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29" name="Freeform 190">
                <a:extLst>
                  <a:ext uri="{FF2B5EF4-FFF2-40B4-BE49-F238E27FC236}">
                    <a16:creationId xmlns:a16="http://schemas.microsoft.com/office/drawing/2014/main" id="{D8B354CB-7144-FBE2-3969-92EA35036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887"/>
                <a:ext cx="154" cy="151"/>
              </a:xfrm>
              <a:custGeom>
                <a:avLst/>
                <a:gdLst>
                  <a:gd name="T0" fmla="*/ 0 w 102"/>
                  <a:gd name="T1" fmla="*/ 21 h 100"/>
                  <a:gd name="T2" fmla="*/ 59 w 102"/>
                  <a:gd name="T3" fmla="*/ 0 h 100"/>
                  <a:gd name="T4" fmla="*/ 101 w 102"/>
                  <a:gd name="T5" fmla="*/ 69 h 100"/>
                  <a:gd name="T6" fmla="*/ 97 w 102"/>
                  <a:gd name="T7" fmla="*/ 86 h 100"/>
                  <a:gd name="T8" fmla="*/ 76 w 102"/>
                  <a:gd name="T9" fmla="*/ 55 h 100"/>
                  <a:gd name="T10" fmla="*/ 58 w 102"/>
                  <a:gd name="T11" fmla="*/ 53 h 100"/>
                  <a:gd name="T12" fmla="*/ 12 w 102"/>
                  <a:gd name="T13" fmla="*/ 100 h 100"/>
                  <a:gd name="T14" fmla="*/ 0 w 102"/>
                  <a:gd name="T15" fmla="*/ 2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0">
                    <a:moveTo>
                      <a:pt x="0" y="21"/>
                    </a:moveTo>
                    <a:cubicBezTo>
                      <a:pt x="20" y="14"/>
                      <a:pt x="39" y="7"/>
                      <a:pt x="59" y="0"/>
                    </a:cubicBezTo>
                    <a:cubicBezTo>
                      <a:pt x="82" y="18"/>
                      <a:pt x="95" y="41"/>
                      <a:pt x="101" y="69"/>
                    </a:cubicBezTo>
                    <a:cubicBezTo>
                      <a:pt x="102" y="75"/>
                      <a:pt x="102" y="81"/>
                      <a:pt x="97" y="86"/>
                    </a:cubicBezTo>
                    <a:cubicBezTo>
                      <a:pt x="90" y="76"/>
                      <a:pt x="83" y="65"/>
                      <a:pt x="76" y="55"/>
                    </a:cubicBezTo>
                    <a:cubicBezTo>
                      <a:pt x="70" y="45"/>
                      <a:pt x="65" y="45"/>
                      <a:pt x="58" y="53"/>
                    </a:cubicBezTo>
                    <a:cubicBezTo>
                      <a:pt x="44" y="68"/>
                      <a:pt x="29" y="82"/>
                      <a:pt x="12" y="100"/>
                    </a:cubicBezTo>
                    <a:cubicBezTo>
                      <a:pt x="8" y="71"/>
                      <a:pt x="4" y="46"/>
                      <a:pt x="0" y="21"/>
                    </a:cubicBezTo>
                    <a:close/>
                  </a:path>
                </a:pathLst>
              </a:custGeom>
              <a:solidFill>
                <a:srgbClr val="A9D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0" name="Freeform 191">
                <a:extLst>
                  <a:ext uri="{FF2B5EF4-FFF2-40B4-BE49-F238E27FC236}">
                    <a16:creationId xmlns:a16="http://schemas.microsoft.com/office/drawing/2014/main" id="{84D5ECF6-19C6-30D2-4FF7-5AB85B64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849"/>
                <a:ext cx="147" cy="173"/>
              </a:xfrm>
              <a:custGeom>
                <a:avLst/>
                <a:gdLst>
                  <a:gd name="T0" fmla="*/ 38 w 97"/>
                  <a:gd name="T1" fmla="*/ 111 h 114"/>
                  <a:gd name="T2" fmla="*/ 13 w 97"/>
                  <a:gd name="T3" fmla="*/ 45 h 114"/>
                  <a:gd name="T4" fmla="*/ 0 w 97"/>
                  <a:gd name="T5" fmla="*/ 25 h 114"/>
                  <a:gd name="T6" fmla="*/ 2 w 97"/>
                  <a:gd name="T7" fmla="*/ 17 h 114"/>
                  <a:gd name="T8" fmla="*/ 22 w 97"/>
                  <a:gd name="T9" fmla="*/ 5 h 114"/>
                  <a:gd name="T10" fmla="*/ 75 w 97"/>
                  <a:gd name="T11" fmla="*/ 12 h 114"/>
                  <a:gd name="T12" fmla="*/ 94 w 97"/>
                  <a:gd name="T13" fmla="*/ 30 h 114"/>
                  <a:gd name="T14" fmla="*/ 88 w 97"/>
                  <a:gd name="T15" fmla="*/ 37 h 114"/>
                  <a:gd name="T16" fmla="*/ 48 w 97"/>
                  <a:gd name="T17" fmla="*/ 101 h 114"/>
                  <a:gd name="T18" fmla="*/ 40 w 97"/>
                  <a:gd name="T19" fmla="*/ 114 h 114"/>
                  <a:gd name="T20" fmla="*/ 38 w 97"/>
                  <a:gd name="T21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114">
                    <a:moveTo>
                      <a:pt x="38" y="111"/>
                    </a:moveTo>
                    <a:cubicBezTo>
                      <a:pt x="38" y="86"/>
                      <a:pt x="29" y="65"/>
                      <a:pt x="13" y="45"/>
                    </a:cubicBezTo>
                    <a:cubicBezTo>
                      <a:pt x="8" y="39"/>
                      <a:pt x="4" y="32"/>
                      <a:pt x="0" y="25"/>
                    </a:cubicBezTo>
                    <a:cubicBezTo>
                      <a:pt x="1" y="23"/>
                      <a:pt x="1" y="20"/>
                      <a:pt x="2" y="17"/>
                    </a:cubicBezTo>
                    <a:cubicBezTo>
                      <a:pt x="4" y="6"/>
                      <a:pt x="9" y="0"/>
                      <a:pt x="22" y="5"/>
                    </a:cubicBezTo>
                    <a:cubicBezTo>
                      <a:pt x="39" y="10"/>
                      <a:pt x="57" y="11"/>
                      <a:pt x="75" y="12"/>
                    </a:cubicBezTo>
                    <a:cubicBezTo>
                      <a:pt x="85" y="13"/>
                      <a:pt x="97" y="13"/>
                      <a:pt x="94" y="30"/>
                    </a:cubicBezTo>
                    <a:cubicBezTo>
                      <a:pt x="92" y="32"/>
                      <a:pt x="90" y="35"/>
                      <a:pt x="88" y="37"/>
                    </a:cubicBezTo>
                    <a:cubicBezTo>
                      <a:pt x="67" y="54"/>
                      <a:pt x="51" y="73"/>
                      <a:pt x="48" y="101"/>
                    </a:cubicBezTo>
                    <a:cubicBezTo>
                      <a:pt x="48" y="106"/>
                      <a:pt x="47" y="112"/>
                      <a:pt x="40" y="114"/>
                    </a:cubicBezTo>
                    <a:cubicBezTo>
                      <a:pt x="39" y="113"/>
                      <a:pt x="38" y="112"/>
                      <a:pt x="38" y="111"/>
                    </a:cubicBezTo>
                    <a:close/>
                  </a:path>
                </a:pathLst>
              </a:custGeom>
              <a:solidFill>
                <a:srgbClr val="F6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1" name="Freeform 192">
                <a:extLst>
                  <a:ext uri="{FF2B5EF4-FFF2-40B4-BE49-F238E27FC236}">
                    <a16:creationId xmlns:a16="http://schemas.microsoft.com/office/drawing/2014/main" id="{D7A68FA0-99C2-69DC-9BE2-20BE25D6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746"/>
                <a:ext cx="182" cy="213"/>
              </a:xfrm>
              <a:custGeom>
                <a:avLst/>
                <a:gdLst>
                  <a:gd name="T0" fmla="*/ 0 w 121"/>
                  <a:gd name="T1" fmla="*/ 23 h 141"/>
                  <a:gd name="T2" fmla="*/ 35 w 121"/>
                  <a:gd name="T3" fmla="*/ 0 h 141"/>
                  <a:gd name="T4" fmla="*/ 121 w 121"/>
                  <a:gd name="T5" fmla="*/ 52 h 141"/>
                  <a:gd name="T6" fmla="*/ 93 w 121"/>
                  <a:gd name="T7" fmla="*/ 51 h 141"/>
                  <a:gd name="T8" fmla="*/ 77 w 121"/>
                  <a:gd name="T9" fmla="*/ 49 h 141"/>
                  <a:gd name="T10" fmla="*/ 83 w 121"/>
                  <a:gd name="T11" fmla="*/ 63 h 141"/>
                  <a:gd name="T12" fmla="*/ 111 w 121"/>
                  <a:gd name="T13" fmla="*/ 117 h 141"/>
                  <a:gd name="T14" fmla="*/ 77 w 121"/>
                  <a:gd name="T15" fmla="*/ 77 h 141"/>
                  <a:gd name="T16" fmla="*/ 109 w 121"/>
                  <a:gd name="T17" fmla="*/ 134 h 141"/>
                  <a:gd name="T18" fmla="*/ 105 w 121"/>
                  <a:gd name="T19" fmla="*/ 137 h 141"/>
                  <a:gd name="T20" fmla="*/ 65 w 121"/>
                  <a:gd name="T21" fmla="*/ 84 h 141"/>
                  <a:gd name="T22" fmla="*/ 95 w 121"/>
                  <a:gd name="T23" fmla="*/ 141 h 141"/>
                  <a:gd name="T24" fmla="*/ 48 w 121"/>
                  <a:gd name="T25" fmla="*/ 92 h 141"/>
                  <a:gd name="T26" fmla="*/ 74 w 121"/>
                  <a:gd name="T27" fmla="*/ 138 h 141"/>
                  <a:gd name="T28" fmla="*/ 0 w 121"/>
                  <a:gd name="T29" fmla="*/ 2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41">
                    <a:moveTo>
                      <a:pt x="0" y="23"/>
                    </a:moveTo>
                    <a:cubicBezTo>
                      <a:pt x="11" y="15"/>
                      <a:pt x="22" y="5"/>
                      <a:pt x="35" y="0"/>
                    </a:cubicBezTo>
                    <a:cubicBezTo>
                      <a:pt x="63" y="17"/>
                      <a:pt x="91" y="34"/>
                      <a:pt x="121" y="52"/>
                    </a:cubicBezTo>
                    <a:cubicBezTo>
                      <a:pt x="109" y="58"/>
                      <a:pt x="101" y="54"/>
                      <a:pt x="93" y="51"/>
                    </a:cubicBezTo>
                    <a:cubicBezTo>
                      <a:pt x="88" y="49"/>
                      <a:pt x="82" y="43"/>
                      <a:pt x="77" y="49"/>
                    </a:cubicBezTo>
                    <a:cubicBezTo>
                      <a:pt x="74" y="54"/>
                      <a:pt x="80" y="59"/>
                      <a:pt x="83" y="63"/>
                    </a:cubicBezTo>
                    <a:cubicBezTo>
                      <a:pt x="94" y="80"/>
                      <a:pt x="108" y="95"/>
                      <a:pt x="111" y="117"/>
                    </a:cubicBezTo>
                    <a:cubicBezTo>
                      <a:pt x="98" y="105"/>
                      <a:pt x="93" y="87"/>
                      <a:pt x="77" y="77"/>
                    </a:cubicBezTo>
                    <a:cubicBezTo>
                      <a:pt x="88" y="96"/>
                      <a:pt x="98" y="115"/>
                      <a:pt x="109" y="134"/>
                    </a:cubicBezTo>
                    <a:cubicBezTo>
                      <a:pt x="108" y="135"/>
                      <a:pt x="106" y="136"/>
                      <a:pt x="105" y="137"/>
                    </a:cubicBezTo>
                    <a:cubicBezTo>
                      <a:pt x="92" y="120"/>
                      <a:pt x="78" y="102"/>
                      <a:pt x="65" y="84"/>
                    </a:cubicBezTo>
                    <a:cubicBezTo>
                      <a:pt x="69" y="107"/>
                      <a:pt x="87" y="121"/>
                      <a:pt x="95" y="141"/>
                    </a:cubicBezTo>
                    <a:cubicBezTo>
                      <a:pt x="77" y="129"/>
                      <a:pt x="68" y="109"/>
                      <a:pt x="48" y="92"/>
                    </a:cubicBezTo>
                    <a:cubicBezTo>
                      <a:pt x="53" y="114"/>
                      <a:pt x="70" y="122"/>
                      <a:pt x="74" y="138"/>
                    </a:cubicBezTo>
                    <a:cubicBezTo>
                      <a:pt x="45" y="102"/>
                      <a:pt x="5" y="74"/>
                      <a:pt x="0" y="23"/>
                    </a:cubicBezTo>
                    <a:close/>
                  </a:path>
                </a:pathLst>
              </a:custGeom>
              <a:solidFill>
                <a:srgbClr val="F6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2" name="Freeform 193">
                <a:extLst>
                  <a:ext uri="{FF2B5EF4-FFF2-40B4-BE49-F238E27FC236}">
                    <a16:creationId xmlns:a16="http://schemas.microsoft.com/office/drawing/2014/main" id="{A9CCC686-7DED-F747-EC3B-C3565535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265"/>
                <a:ext cx="110" cy="166"/>
              </a:xfrm>
              <a:custGeom>
                <a:avLst/>
                <a:gdLst>
                  <a:gd name="T0" fmla="*/ 73 w 73"/>
                  <a:gd name="T1" fmla="*/ 110 h 110"/>
                  <a:gd name="T2" fmla="*/ 15 w 73"/>
                  <a:gd name="T3" fmla="*/ 23 h 110"/>
                  <a:gd name="T4" fmla="*/ 32 w 73"/>
                  <a:gd name="T5" fmla="*/ 0 h 110"/>
                  <a:gd name="T6" fmla="*/ 73 w 7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110">
                    <a:moveTo>
                      <a:pt x="73" y="110"/>
                    </a:moveTo>
                    <a:cubicBezTo>
                      <a:pt x="20" y="101"/>
                      <a:pt x="0" y="71"/>
                      <a:pt x="15" y="23"/>
                    </a:cubicBezTo>
                    <a:cubicBezTo>
                      <a:pt x="20" y="15"/>
                      <a:pt x="26" y="8"/>
                      <a:pt x="32" y="0"/>
                    </a:cubicBezTo>
                    <a:cubicBezTo>
                      <a:pt x="46" y="37"/>
                      <a:pt x="59" y="73"/>
                      <a:pt x="73" y="110"/>
                    </a:cubicBezTo>
                    <a:close/>
                  </a:path>
                </a:pathLst>
              </a:custGeom>
              <a:solidFill>
                <a:srgbClr val="F5B4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3" name="Freeform 194">
                <a:extLst>
                  <a:ext uri="{FF2B5EF4-FFF2-40B4-BE49-F238E27FC236}">
                    <a16:creationId xmlns:a16="http://schemas.microsoft.com/office/drawing/2014/main" id="{0703A5B3-2699-B81B-1631-5C5315B1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" y="1887"/>
                <a:ext cx="116" cy="117"/>
              </a:xfrm>
              <a:custGeom>
                <a:avLst/>
                <a:gdLst>
                  <a:gd name="T0" fmla="*/ 39 w 77"/>
                  <a:gd name="T1" fmla="*/ 76 h 77"/>
                  <a:gd name="T2" fmla="*/ 0 w 77"/>
                  <a:gd name="T3" fmla="*/ 38 h 77"/>
                  <a:gd name="T4" fmla="*/ 36 w 77"/>
                  <a:gd name="T5" fmla="*/ 1 h 77"/>
                  <a:gd name="T6" fmla="*/ 76 w 77"/>
                  <a:gd name="T7" fmla="*/ 36 h 77"/>
                  <a:gd name="T8" fmla="*/ 39 w 77"/>
                  <a:gd name="T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7">
                    <a:moveTo>
                      <a:pt x="39" y="76"/>
                    </a:moveTo>
                    <a:cubicBezTo>
                      <a:pt x="21" y="77"/>
                      <a:pt x="0" y="57"/>
                      <a:pt x="0" y="38"/>
                    </a:cubicBezTo>
                    <a:cubicBezTo>
                      <a:pt x="0" y="23"/>
                      <a:pt x="21" y="1"/>
                      <a:pt x="36" y="1"/>
                    </a:cubicBezTo>
                    <a:cubicBezTo>
                      <a:pt x="52" y="0"/>
                      <a:pt x="75" y="20"/>
                      <a:pt x="76" y="36"/>
                    </a:cubicBezTo>
                    <a:cubicBezTo>
                      <a:pt x="77" y="54"/>
                      <a:pt x="56" y="76"/>
                      <a:pt x="39" y="76"/>
                    </a:cubicBezTo>
                    <a:close/>
                  </a:path>
                </a:pathLst>
              </a:custGeom>
              <a:solidFill>
                <a:srgbClr val="F4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4" name="Freeform 195">
                <a:extLst>
                  <a:ext uri="{FF2B5EF4-FFF2-40B4-BE49-F238E27FC236}">
                    <a16:creationId xmlns:a16="http://schemas.microsoft.com/office/drawing/2014/main" id="{C4B8D227-0E06-7CD9-11DA-DB4447A09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1698"/>
                <a:ext cx="98" cy="124"/>
              </a:xfrm>
              <a:custGeom>
                <a:avLst/>
                <a:gdLst>
                  <a:gd name="T0" fmla="*/ 25 w 65"/>
                  <a:gd name="T1" fmla="*/ 4 h 82"/>
                  <a:gd name="T2" fmla="*/ 63 w 65"/>
                  <a:gd name="T3" fmla="*/ 41 h 82"/>
                  <a:gd name="T4" fmla="*/ 47 w 65"/>
                  <a:gd name="T5" fmla="*/ 77 h 82"/>
                  <a:gd name="T6" fmla="*/ 9 w 65"/>
                  <a:gd name="T7" fmla="*/ 60 h 82"/>
                  <a:gd name="T8" fmla="*/ 4 w 65"/>
                  <a:gd name="T9" fmla="*/ 20 h 82"/>
                  <a:gd name="T10" fmla="*/ 25 w 65"/>
                  <a:gd name="T11" fmla="*/ 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82">
                    <a:moveTo>
                      <a:pt x="25" y="4"/>
                    </a:moveTo>
                    <a:cubicBezTo>
                      <a:pt x="49" y="5"/>
                      <a:pt x="56" y="23"/>
                      <a:pt x="63" y="41"/>
                    </a:cubicBezTo>
                    <a:cubicBezTo>
                      <a:pt x="65" y="62"/>
                      <a:pt x="61" y="73"/>
                      <a:pt x="47" y="77"/>
                    </a:cubicBezTo>
                    <a:cubicBezTo>
                      <a:pt x="33" y="82"/>
                      <a:pt x="17" y="75"/>
                      <a:pt x="9" y="60"/>
                    </a:cubicBezTo>
                    <a:cubicBezTo>
                      <a:pt x="1" y="47"/>
                      <a:pt x="0" y="33"/>
                      <a:pt x="4" y="20"/>
                    </a:cubicBezTo>
                    <a:cubicBezTo>
                      <a:pt x="7" y="10"/>
                      <a:pt x="11" y="0"/>
                      <a:pt x="25" y="4"/>
                    </a:cubicBezTo>
                    <a:close/>
                  </a:path>
                </a:pathLst>
              </a:custGeom>
              <a:solidFill>
                <a:srgbClr val="493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5" name="Freeform 196">
                <a:extLst>
                  <a:ext uri="{FF2B5EF4-FFF2-40B4-BE49-F238E27FC236}">
                    <a16:creationId xmlns:a16="http://schemas.microsoft.com/office/drawing/2014/main" id="{122A3E48-E061-1DE6-C24F-956BBF1F4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1615"/>
                <a:ext cx="92" cy="120"/>
              </a:xfrm>
              <a:custGeom>
                <a:avLst/>
                <a:gdLst>
                  <a:gd name="T0" fmla="*/ 51 w 61"/>
                  <a:gd name="T1" fmla="*/ 13 h 79"/>
                  <a:gd name="T2" fmla="*/ 61 w 61"/>
                  <a:gd name="T3" fmla="*/ 51 h 79"/>
                  <a:gd name="T4" fmla="*/ 31 w 61"/>
                  <a:gd name="T5" fmla="*/ 76 h 79"/>
                  <a:gd name="T6" fmla="*/ 2 w 61"/>
                  <a:gd name="T7" fmla="*/ 28 h 79"/>
                  <a:gd name="T8" fmla="*/ 37 w 61"/>
                  <a:gd name="T9" fmla="*/ 0 h 79"/>
                  <a:gd name="T10" fmla="*/ 51 w 61"/>
                  <a:gd name="T11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79">
                    <a:moveTo>
                      <a:pt x="51" y="13"/>
                    </a:moveTo>
                    <a:cubicBezTo>
                      <a:pt x="59" y="24"/>
                      <a:pt x="61" y="37"/>
                      <a:pt x="61" y="51"/>
                    </a:cubicBezTo>
                    <a:cubicBezTo>
                      <a:pt x="58" y="71"/>
                      <a:pt x="48" y="79"/>
                      <a:pt x="31" y="76"/>
                    </a:cubicBezTo>
                    <a:cubicBezTo>
                      <a:pt x="13" y="73"/>
                      <a:pt x="0" y="51"/>
                      <a:pt x="2" y="28"/>
                    </a:cubicBezTo>
                    <a:cubicBezTo>
                      <a:pt x="4" y="9"/>
                      <a:pt x="16" y="0"/>
                      <a:pt x="37" y="0"/>
                    </a:cubicBezTo>
                    <a:cubicBezTo>
                      <a:pt x="42" y="4"/>
                      <a:pt x="49" y="5"/>
                      <a:pt x="51" y="13"/>
                    </a:cubicBezTo>
                    <a:close/>
                  </a:path>
                </a:pathLst>
              </a:custGeom>
              <a:solidFill>
                <a:srgbClr val="483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6" name="Freeform 197">
                <a:extLst>
                  <a:ext uri="{FF2B5EF4-FFF2-40B4-BE49-F238E27FC236}">
                    <a16:creationId xmlns:a16="http://schemas.microsoft.com/office/drawing/2014/main" id="{33599772-4ECD-B903-DE6A-9680B71B6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602"/>
                <a:ext cx="115" cy="158"/>
              </a:xfrm>
              <a:custGeom>
                <a:avLst/>
                <a:gdLst>
                  <a:gd name="T0" fmla="*/ 49 w 76"/>
                  <a:gd name="T1" fmla="*/ 13 h 105"/>
                  <a:gd name="T2" fmla="*/ 19 w 76"/>
                  <a:gd name="T3" fmla="*/ 29 h 105"/>
                  <a:gd name="T4" fmla="*/ 32 w 76"/>
                  <a:gd name="T5" fmla="*/ 76 h 105"/>
                  <a:gd name="T6" fmla="*/ 71 w 76"/>
                  <a:gd name="T7" fmla="*/ 60 h 105"/>
                  <a:gd name="T8" fmla="*/ 76 w 76"/>
                  <a:gd name="T9" fmla="*/ 60 h 105"/>
                  <a:gd name="T10" fmla="*/ 48 w 76"/>
                  <a:gd name="T11" fmla="*/ 101 h 105"/>
                  <a:gd name="T12" fmla="*/ 9 w 76"/>
                  <a:gd name="T13" fmla="*/ 74 h 105"/>
                  <a:gd name="T14" fmla="*/ 2 w 76"/>
                  <a:gd name="T15" fmla="*/ 36 h 105"/>
                  <a:gd name="T16" fmla="*/ 54 w 76"/>
                  <a:gd name="T17" fmla="*/ 9 h 105"/>
                  <a:gd name="T18" fmla="*/ 49 w 76"/>
                  <a:gd name="T19" fmla="*/ 1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105">
                    <a:moveTo>
                      <a:pt x="49" y="13"/>
                    </a:moveTo>
                    <a:cubicBezTo>
                      <a:pt x="33" y="6"/>
                      <a:pt x="24" y="15"/>
                      <a:pt x="19" y="29"/>
                    </a:cubicBezTo>
                    <a:cubicBezTo>
                      <a:pt x="13" y="47"/>
                      <a:pt x="18" y="64"/>
                      <a:pt x="32" y="76"/>
                    </a:cubicBezTo>
                    <a:cubicBezTo>
                      <a:pt x="46" y="89"/>
                      <a:pt x="60" y="83"/>
                      <a:pt x="71" y="60"/>
                    </a:cubicBezTo>
                    <a:cubicBezTo>
                      <a:pt x="73" y="62"/>
                      <a:pt x="76" y="52"/>
                      <a:pt x="76" y="60"/>
                    </a:cubicBezTo>
                    <a:cubicBezTo>
                      <a:pt x="76" y="82"/>
                      <a:pt x="64" y="98"/>
                      <a:pt x="48" y="101"/>
                    </a:cubicBezTo>
                    <a:cubicBezTo>
                      <a:pt x="27" y="105"/>
                      <a:pt x="17" y="89"/>
                      <a:pt x="9" y="74"/>
                    </a:cubicBezTo>
                    <a:cubicBezTo>
                      <a:pt x="2" y="63"/>
                      <a:pt x="0" y="49"/>
                      <a:pt x="2" y="36"/>
                    </a:cubicBezTo>
                    <a:cubicBezTo>
                      <a:pt x="6" y="9"/>
                      <a:pt x="25" y="0"/>
                      <a:pt x="54" y="9"/>
                    </a:cubicBezTo>
                    <a:cubicBezTo>
                      <a:pt x="54" y="13"/>
                      <a:pt x="53" y="15"/>
                      <a:pt x="49" y="13"/>
                    </a:cubicBezTo>
                    <a:close/>
                  </a:path>
                </a:pathLst>
              </a:custGeom>
              <a:solidFill>
                <a:srgbClr val="F9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7" name="Freeform 198">
                <a:extLst>
                  <a:ext uri="{FF2B5EF4-FFF2-40B4-BE49-F238E27FC236}">
                    <a16:creationId xmlns:a16="http://schemas.microsoft.com/office/drawing/2014/main" id="{11BCAE6A-ECBF-FDB4-3EA5-D4C71D59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1691"/>
                <a:ext cx="122" cy="155"/>
              </a:xfrm>
              <a:custGeom>
                <a:avLst/>
                <a:gdLst>
                  <a:gd name="T0" fmla="*/ 36 w 81"/>
                  <a:gd name="T1" fmla="*/ 9 h 103"/>
                  <a:gd name="T2" fmla="*/ 18 w 81"/>
                  <a:gd name="T3" fmla="*/ 44 h 103"/>
                  <a:gd name="T4" fmla="*/ 42 w 81"/>
                  <a:gd name="T5" fmla="*/ 78 h 103"/>
                  <a:gd name="T6" fmla="*/ 74 w 81"/>
                  <a:gd name="T7" fmla="*/ 46 h 103"/>
                  <a:gd name="T8" fmla="*/ 61 w 81"/>
                  <a:gd name="T9" fmla="*/ 95 h 103"/>
                  <a:gd name="T10" fmla="*/ 18 w 81"/>
                  <a:gd name="T11" fmla="*/ 84 h 103"/>
                  <a:gd name="T12" fmla="*/ 1 w 81"/>
                  <a:gd name="T13" fmla="*/ 38 h 103"/>
                  <a:gd name="T14" fmla="*/ 3 w 81"/>
                  <a:gd name="T15" fmla="*/ 29 h 103"/>
                  <a:gd name="T16" fmla="*/ 38 w 81"/>
                  <a:gd name="T17" fmla="*/ 3 h 103"/>
                  <a:gd name="T18" fmla="*/ 41 w 81"/>
                  <a:gd name="T19" fmla="*/ 6 h 103"/>
                  <a:gd name="T20" fmla="*/ 36 w 81"/>
                  <a:gd name="T21" fmla="*/ 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03">
                    <a:moveTo>
                      <a:pt x="36" y="9"/>
                    </a:moveTo>
                    <a:cubicBezTo>
                      <a:pt x="18" y="15"/>
                      <a:pt x="16" y="29"/>
                      <a:pt x="18" y="44"/>
                    </a:cubicBezTo>
                    <a:cubicBezTo>
                      <a:pt x="20" y="60"/>
                      <a:pt x="27" y="73"/>
                      <a:pt x="42" y="78"/>
                    </a:cubicBezTo>
                    <a:cubicBezTo>
                      <a:pt x="60" y="84"/>
                      <a:pt x="70" y="74"/>
                      <a:pt x="74" y="46"/>
                    </a:cubicBezTo>
                    <a:cubicBezTo>
                      <a:pt x="81" y="66"/>
                      <a:pt x="76" y="87"/>
                      <a:pt x="61" y="95"/>
                    </a:cubicBezTo>
                    <a:cubicBezTo>
                      <a:pt x="44" y="103"/>
                      <a:pt x="30" y="97"/>
                      <a:pt x="18" y="84"/>
                    </a:cubicBezTo>
                    <a:cubicBezTo>
                      <a:pt x="5" y="71"/>
                      <a:pt x="3" y="55"/>
                      <a:pt x="1" y="38"/>
                    </a:cubicBezTo>
                    <a:cubicBezTo>
                      <a:pt x="0" y="35"/>
                      <a:pt x="0" y="32"/>
                      <a:pt x="3" y="29"/>
                    </a:cubicBezTo>
                    <a:cubicBezTo>
                      <a:pt x="8" y="12"/>
                      <a:pt x="18" y="0"/>
                      <a:pt x="38" y="3"/>
                    </a:cubicBezTo>
                    <a:cubicBezTo>
                      <a:pt x="40" y="3"/>
                      <a:pt x="45" y="2"/>
                      <a:pt x="41" y="6"/>
                    </a:cubicBezTo>
                    <a:cubicBezTo>
                      <a:pt x="39" y="7"/>
                      <a:pt x="37" y="8"/>
                      <a:pt x="36" y="9"/>
                    </a:cubicBezTo>
                    <a:close/>
                  </a:path>
                </a:pathLst>
              </a:custGeom>
              <a:solidFill>
                <a:srgbClr val="FAF7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8" name="Freeform 199">
                <a:extLst>
                  <a:ext uri="{FF2B5EF4-FFF2-40B4-BE49-F238E27FC236}">
                    <a16:creationId xmlns:a16="http://schemas.microsoft.com/office/drawing/2014/main" id="{EBD3D94B-E683-3FEF-7CDC-1B7905EF1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865"/>
                <a:ext cx="189" cy="151"/>
              </a:xfrm>
              <a:custGeom>
                <a:avLst/>
                <a:gdLst>
                  <a:gd name="T0" fmla="*/ 125 w 125"/>
                  <a:gd name="T1" fmla="*/ 11 h 100"/>
                  <a:gd name="T2" fmla="*/ 5 w 125"/>
                  <a:gd name="T3" fmla="*/ 59 h 100"/>
                  <a:gd name="T4" fmla="*/ 11 w 125"/>
                  <a:gd name="T5" fmla="*/ 47 h 100"/>
                  <a:gd name="T6" fmla="*/ 99 w 125"/>
                  <a:gd name="T7" fmla="*/ 42 h 100"/>
                  <a:gd name="T8" fmla="*/ 113 w 125"/>
                  <a:gd name="T9" fmla="*/ 3 h 100"/>
                  <a:gd name="T10" fmla="*/ 125 w 125"/>
                  <a:gd name="T1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00">
                    <a:moveTo>
                      <a:pt x="125" y="11"/>
                    </a:moveTo>
                    <a:cubicBezTo>
                      <a:pt x="121" y="64"/>
                      <a:pt x="62" y="100"/>
                      <a:pt x="5" y="59"/>
                    </a:cubicBezTo>
                    <a:cubicBezTo>
                      <a:pt x="0" y="52"/>
                      <a:pt x="3" y="48"/>
                      <a:pt x="11" y="47"/>
                    </a:cubicBezTo>
                    <a:cubicBezTo>
                      <a:pt x="47" y="71"/>
                      <a:pt x="77" y="69"/>
                      <a:pt x="99" y="42"/>
                    </a:cubicBezTo>
                    <a:cubicBezTo>
                      <a:pt x="108" y="30"/>
                      <a:pt x="110" y="17"/>
                      <a:pt x="113" y="3"/>
                    </a:cubicBezTo>
                    <a:cubicBezTo>
                      <a:pt x="121" y="0"/>
                      <a:pt x="124" y="4"/>
                      <a:pt x="125" y="11"/>
                    </a:cubicBezTo>
                    <a:close/>
                  </a:path>
                </a:pathLst>
              </a:custGeom>
              <a:solidFill>
                <a:srgbClr val="E75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39" name="Freeform 200">
                <a:extLst>
                  <a:ext uri="{FF2B5EF4-FFF2-40B4-BE49-F238E27FC236}">
                    <a16:creationId xmlns:a16="http://schemas.microsoft.com/office/drawing/2014/main" id="{92FCA6B5-41D5-097C-BBA3-14E469CD3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" y="1608"/>
                <a:ext cx="108" cy="75"/>
              </a:xfrm>
              <a:custGeom>
                <a:avLst/>
                <a:gdLst>
                  <a:gd name="T0" fmla="*/ 57 w 72"/>
                  <a:gd name="T1" fmla="*/ 13 h 50"/>
                  <a:gd name="T2" fmla="*/ 16 w 72"/>
                  <a:gd name="T3" fmla="*/ 37 h 50"/>
                  <a:gd name="T4" fmla="*/ 7 w 72"/>
                  <a:gd name="T5" fmla="*/ 47 h 50"/>
                  <a:gd name="T6" fmla="*/ 7 w 72"/>
                  <a:gd name="T7" fmla="*/ 31 h 50"/>
                  <a:gd name="T8" fmla="*/ 56 w 72"/>
                  <a:gd name="T9" fmla="*/ 1 h 50"/>
                  <a:gd name="T10" fmla="*/ 71 w 72"/>
                  <a:gd name="T11" fmla="*/ 10 h 50"/>
                  <a:gd name="T12" fmla="*/ 57 w 72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0">
                    <a:moveTo>
                      <a:pt x="57" y="13"/>
                    </a:moveTo>
                    <a:cubicBezTo>
                      <a:pt x="37" y="11"/>
                      <a:pt x="24" y="20"/>
                      <a:pt x="16" y="37"/>
                    </a:cubicBezTo>
                    <a:cubicBezTo>
                      <a:pt x="14" y="41"/>
                      <a:pt x="13" y="50"/>
                      <a:pt x="7" y="47"/>
                    </a:cubicBezTo>
                    <a:cubicBezTo>
                      <a:pt x="0" y="44"/>
                      <a:pt x="4" y="37"/>
                      <a:pt x="7" y="31"/>
                    </a:cubicBezTo>
                    <a:cubicBezTo>
                      <a:pt x="15" y="11"/>
                      <a:pt x="34" y="0"/>
                      <a:pt x="56" y="1"/>
                    </a:cubicBezTo>
                    <a:cubicBezTo>
                      <a:pt x="62" y="2"/>
                      <a:pt x="72" y="1"/>
                      <a:pt x="71" y="10"/>
                    </a:cubicBezTo>
                    <a:cubicBezTo>
                      <a:pt x="70" y="18"/>
                      <a:pt x="61" y="11"/>
                      <a:pt x="57" y="13"/>
                    </a:cubicBezTo>
                    <a:close/>
                  </a:path>
                </a:pathLst>
              </a:custGeom>
              <a:solidFill>
                <a:srgbClr val="707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40" name="Freeform 201">
                <a:extLst>
                  <a:ext uri="{FF2B5EF4-FFF2-40B4-BE49-F238E27FC236}">
                    <a16:creationId xmlns:a16="http://schemas.microsoft.com/office/drawing/2014/main" id="{BB9FDB9A-C953-1480-3635-404F3822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523"/>
                <a:ext cx="117" cy="41"/>
              </a:xfrm>
              <a:custGeom>
                <a:avLst/>
                <a:gdLst>
                  <a:gd name="T0" fmla="*/ 78 w 78"/>
                  <a:gd name="T1" fmla="*/ 19 h 27"/>
                  <a:gd name="T2" fmla="*/ 69 w 78"/>
                  <a:gd name="T3" fmla="*/ 21 h 27"/>
                  <a:gd name="T4" fmla="*/ 10 w 78"/>
                  <a:gd name="T5" fmla="*/ 25 h 27"/>
                  <a:gd name="T6" fmla="*/ 3 w 78"/>
                  <a:gd name="T7" fmla="*/ 26 h 27"/>
                  <a:gd name="T8" fmla="*/ 2 w 78"/>
                  <a:gd name="T9" fmla="*/ 19 h 27"/>
                  <a:gd name="T10" fmla="*/ 37 w 78"/>
                  <a:gd name="T11" fmla="*/ 0 h 27"/>
                  <a:gd name="T12" fmla="*/ 77 w 78"/>
                  <a:gd name="T13" fmla="*/ 15 h 27"/>
                  <a:gd name="T14" fmla="*/ 78 w 78"/>
                  <a:gd name="T1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27">
                    <a:moveTo>
                      <a:pt x="78" y="19"/>
                    </a:moveTo>
                    <a:cubicBezTo>
                      <a:pt x="76" y="26"/>
                      <a:pt x="72" y="24"/>
                      <a:pt x="69" y="21"/>
                    </a:cubicBezTo>
                    <a:cubicBezTo>
                      <a:pt x="48" y="6"/>
                      <a:pt x="28" y="7"/>
                      <a:pt x="10" y="25"/>
                    </a:cubicBezTo>
                    <a:cubicBezTo>
                      <a:pt x="8" y="26"/>
                      <a:pt x="4" y="27"/>
                      <a:pt x="3" y="26"/>
                    </a:cubicBezTo>
                    <a:cubicBezTo>
                      <a:pt x="0" y="25"/>
                      <a:pt x="0" y="21"/>
                      <a:pt x="2" y="19"/>
                    </a:cubicBezTo>
                    <a:cubicBezTo>
                      <a:pt x="11" y="8"/>
                      <a:pt x="22" y="1"/>
                      <a:pt x="37" y="0"/>
                    </a:cubicBezTo>
                    <a:cubicBezTo>
                      <a:pt x="53" y="0"/>
                      <a:pt x="66" y="4"/>
                      <a:pt x="77" y="15"/>
                    </a:cubicBezTo>
                    <a:cubicBezTo>
                      <a:pt x="78" y="16"/>
                      <a:pt x="77" y="18"/>
                      <a:pt x="78" y="19"/>
                    </a:cubicBezTo>
                    <a:close/>
                  </a:path>
                </a:pathLst>
              </a:custGeom>
              <a:solidFill>
                <a:srgbClr val="6A7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41" name="Freeform 202">
                <a:extLst>
                  <a:ext uri="{FF2B5EF4-FFF2-40B4-BE49-F238E27FC236}">
                    <a16:creationId xmlns:a16="http://schemas.microsoft.com/office/drawing/2014/main" id="{155F4C27-858B-172C-5BEC-CC3A90886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794"/>
                <a:ext cx="51" cy="113"/>
              </a:xfrm>
              <a:custGeom>
                <a:avLst/>
                <a:gdLst>
                  <a:gd name="T0" fmla="*/ 34 w 34"/>
                  <a:gd name="T1" fmla="*/ 52 h 75"/>
                  <a:gd name="T2" fmla="*/ 29 w 34"/>
                  <a:gd name="T3" fmla="*/ 66 h 75"/>
                  <a:gd name="T4" fmla="*/ 18 w 34"/>
                  <a:gd name="T5" fmla="*/ 72 h 75"/>
                  <a:gd name="T6" fmla="*/ 18 w 34"/>
                  <a:gd name="T7" fmla="*/ 61 h 75"/>
                  <a:gd name="T8" fmla="*/ 9 w 34"/>
                  <a:gd name="T9" fmla="*/ 19 h 75"/>
                  <a:gd name="T10" fmla="*/ 8 w 34"/>
                  <a:gd name="T11" fmla="*/ 4 h 75"/>
                  <a:gd name="T12" fmla="*/ 19 w 34"/>
                  <a:gd name="T13" fmla="*/ 14 h 75"/>
                  <a:gd name="T14" fmla="*/ 34 w 34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75">
                    <a:moveTo>
                      <a:pt x="34" y="52"/>
                    </a:moveTo>
                    <a:cubicBezTo>
                      <a:pt x="33" y="56"/>
                      <a:pt x="31" y="61"/>
                      <a:pt x="29" y="66"/>
                    </a:cubicBezTo>
                    <a:cubicBezTo>
                      <a:pt x="26" y="69"/>
                      <a:pt x="24" y="75"/>
                      <a:pt x="18" y="72"/>
                    </a:cubicBezTo>
                    <a:cubicBezTo>
                      <a:pt x="14" y="69"/>
                      <a:pt x="16" y="65"/>
                      <a:pt x="18" y="61"/>
                    </a:cubicBezTo>
                    <a:cubicBezTo>
                      <a:pt x="29" y="44"/>
                      <a:pt x="13" y="33"/>
                      <a:pt x="9" y="19"/>
                    </a:cubicBezTo>
                    <a:cubicBezTo>
                      <a:pt x="8" y="14"/>
                      <a:pt x="0" y="8"/>
                      <a:pt x="8" y="4"/>
                    </a:cubicBezTo>
                    <a:cubicBezTo>
                      <a:pt x="16" y="0"/>
                      <a:pt x="17" y="10"/>
                      <a:pt x="19" y="14"/>
                    </a:cubicBezTo>
                    <a:cubicBezTo>
                      <a:pt x="25" y="26"/>
                      <a:pt x="32" y="38"/>
                      <a:pt x="34" y="52"/>
                    </a:cubicBezTo>
                    <a:close/>
                  </a:path>
                </a:pathLst>
              </a:custGeom>
              <a:solidFill>
                <a:srgbClr val="654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42" name="Freeform 203">
                <a:extLst>
                  <a:ext uri="{FF2B5EF4-FFF2-40B4-BE49-F238E27FC236}">
                    <a16:creationId xmlns:a16="http://schemas.microsoft.com/office/drawing/2014/main" id="{53318B4D-EF6E-776F-FD11-5A16A5550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43"/>
                <a:ext cx="84" cy="74"/>
              </a:xfrm>
              <a:custGeom>
                <a:avLst/>
                <a:gdLst>
                  <a:gd name="T0" fmla="*/ 27 w 56"/>
                  <a:gd name="T1" fmla="*/ 25 h 49"/>
                  <a:gd name="T2" fmla="*/ 15 w 56"/>
                  <a:gd name="T3" fmla="*/ 17 h 49"/>
                  <a:gd name="T4" fmla="*/ 0 w 56"/>
                  <a:gd name="T5" fmla="*/ 6 h 49"/>
                  <a:gd name="T6" fmla="*/ 56 w 56"/>
                  <a:gd name="T7" fmla="*/ 49 h 49"/>
                  <a:gd name="T8" fmla="*/ 27 w 56"/>
                  <a:gd name="T9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9">
                    <a:moveTo>
                      <a:pt x="27" y="25"/>
                    </a:moveTo>
                    <a:cubicBezTo>
                      <a:pt x="24" y="21"/>
                      <a:pt x="21" y="18"/>
                      <a:pt x="15" y="17"/>
                    </a:cubicBezTo>
                    <a:cubicBezTo>
                      <a:pt x="11" y="12"/>
                      <a:pt x="2" y="13"/>
                      <a:pt x="0" y="6"/>
                    </a:cubicBezTo>
                    <a:cubicBezTo>
                      <a:pt x="19" y="0"/>
                      <a:pt x="47" y="22"/>
                      <a:pt x="56" y="49"/>
                    </a:cubicBezTo>
                    <a:cubicBezTo>
                      <a:pt x="42" y="46"/>
                      <a:pt x="39" y="29"/>
                      <a:pt x="27" y="25"/>
                    </a:cubicBezTo>
                    <a:close/>
                  </a:path>
                </a:pathLst>
              </a:custGeom>
              <a:solidFill>
                <a:srgbClr val="685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643" name="Freeform 204">
                <a:extLst>
                  <a:ext uri="{FF2B5EF4-FFF2-40B4-BE49-F238E27FC236}">
                    <a16:creationId xmlns:a16="http://schemas.microsoft.com/office/drawing/2014/main" id="{A23639FE-1635-97F6-21CF-30585222F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597"/>
                <a:ext cx="59" cy="38"/>
              </a:xfrm>
              <a:custGeom>
                <a:avLst/>
                <a:gdLst>
                  <a:gd name="T0" fmla="*/ 0 w 39"/>
                  <a:gd name="T1" fmla="*/ 16 h 25"/>
                  <a:gd name="T2" fmla="*/ 5 w 39"/>
                  <a:gd name="T3" fmla="*/ 12 h 25"/>
                  <a:gd name="T4" fmla="*/ 32 w 39"/>
                  <a:gd name="T5" fmla="*/ 1 h 25"/>
                  <a:gd name="T6" fmla="*/ 35 w 39"/>
                  <a:gd name="T7" fmla="*/ 9 h 25"/>
                  <a:gd name="T8" fmla="*/ 12 w 39"/>
                  <a:gd name="T9" fmla="*/ 25 h 25"/>
                  <a:gd name="T10" fmla="*/ 0 w 39"/>
                  <a:gd name="T11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6"/>
                    </a:moveTo>
                    <a:cubicBezTo>
                      <a:pt x="2" y="15"/>
                      <a:pt x="4" y="14"/>
                      <a:pt x="5" y="12"/>
                    </a:cubicBezTo>
                    <a:cubicBezTo>
                      <a:pt x="12" y="3"/>
                      <a:pt x="21" y="0"/>
                      <a:pt x="32" y="1"/>
                    </a:cubicBezTo>
                    <a:cubicBezTo>
                      <a:pt x="39" y="1"/>
                      <a:pt x="37" y="6"/>
                      <a:pt x="35" y="9"/>
                    </a:cubicBezTo>
                    <a:cubicBezTo>
                      <a:pt x="30" y="18"/>
                      <a:pt x="24" y="25"/>
                      <a:pt x="12" y="25"/>
                    </a:cubicBezTo>
                    <a:cubicBezTo>
                      <a:pt x="7" y="23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8E7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Freeform 206">
              <a:extLst>
                <a:ext uri="{FF2B5EF4-FFF2-40B4-BE49-F238E27FC236}">
                  <a16:creationId xmlns:a16="http://schemas.microsoft.com/office/drawing/2014/main" id="{A2479B29-2826-EB71-49FA-5E100111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895"/>
              <a:ext cx="38" cy="80"/>
            </a:xfrm>
            <a:custGeom>
              <a:avLst/>
              <a:gdLst>
                <a:gd name="T0" fmla="*/ 17 w 25"/>
                <a:gd name="T1" fmla="*/ 27 h 53"/>
                <a:gd name="T2" fmla="*/ 11 w 25"/>
                <a:gd name="T3" fmla="*/ 39 h 53"/>
                <a:gd name="T4" fmla="*/ 0 w 25"/>
                <a:gd name="T5" fmla="*/ 53 h 53"/>
                <a:gd name="T6" fmla="*/ 17 w 25"/>
                <a:gd name="T7" fmla="*/ 0 h 53"/>
                <a:gd name="T8" fmla="*/ 17 w 25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3">
                  <a:moveTo>
                    <a:pt x="17" y="27"/>
                  </a:moveTo>
                  <a:cubicBezTo>
                    <a:pt x="15" y="31"/>
                    <a:pt x="13" y="35"/>
                    <a:pt x="11" y="39"/>
                  </a:cubicBezTo>
                  <a:cubicBezTo>
                    <a:pt x="8" y="43"/>
                    <a:pt x="11" y="52"/>
                    <a:pt x="0" y="53"/>
                  </a:cubicBezTo>
                  <a:cubicBezTo>
                    <a:pt x="0" y="34"/>
                    <a:pt x="9" y="19"/>
                    <a:pt x="17" y="0"/>
                  </a:cubicBezTo>
                  <a:cubicBezTo>
                    <a:pt x="25" y="12"/>
                    <a:pt x="15" y="19"/>
                    <a:pt x="17" y="27"/>
                  </a:cubicBezTo>
                  <a:close/>
                </a:path>
              </a:pathLst>
            </a:custGeom>
            <a:solidFill>
              <a:srgbClr val="6B4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207">
              <a:extLst>
                <a:ext uri="{FF2B5EF4-FFF2-40B4-BE49-F238E27FC236}">
                  <a16:creationId xmlns:a16="http://schemas.microsoft.com/office/drawing/2014/main" id="{EBE86EBB-BCF2-124C-9AB7-13323F17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717"/>
              <a:ext cx="46" cy="36"/>
            </a:xfrm>
            <a:custGeom>
              <a:avLst/>
              <a:gdLst>
                <a:gd name="T0" fmla="*/ 31 w 31"/>
                <a:gd name="T1" fmla="*/ 12 h 24"/>
                <a:gd name="T2" fmla="*/ 29 w 31"/>
                <a:gd name="T3" fmla="*/ 21 h 24"/>
                <a:gd name="T4" fmla="*/ 0 w 31"/>
                <a:gd name="T5" fmla="*/ 12 h 24"/>
                <a:gd name="T6" fmla="*/ 15 w 31"/>
                <a:gd name="T7" fmla="*/ 12 h 24"/>
                <a:gd name="T8" fmla="*/ 11 w 31"/>
                <a:gd name="T9" fmla="*/ 0 h 24"/>
                <a:gd name="T10" fmla="*/ 31 w 31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4">
                  <a:moveTo>
                    <a:pt x="31" y="12"/>
                  </a:moveTo>
                  <a:cubicBezTo>
                    <a:pt x="31" y="15"/>
                    <a:pt x="30" y="18"/>
                    <a:pt x="29" y="21"/>
                  </a:cubicBezTo>
                  <a:cubicBezTo>
                    <a:pt x="18" y="22"/>
                    <a:pt x="7" y="24"/>
                    <a:pt x="0" y="12"/>
                  </a:cubicBezTo>
                  <a:cubicBezTo>
                    <a:pt x="5" y="5"/>
                    <a:pt x="10" y="16"/>
                    <a:pt x="15" y="12"/>
                  </a:cubicBezTo>
                  <a:cubicBezTo>
                    <a:pt x="16" y="8"/>
                    <a:pt x="8" y="7"/>
                    <a:pt x="11" y="0"/>
                  </a:cubicBezTo>
                  <a:cubicBezTo>
                    <a:pt x="18" y="5"/>
                    <a:pt x="28" y="1"/>
                    <a:pt x="31" y="12"/>
                  </a:cubicBezTo>
                  <a:close/>
                </a:path>
              </a:pathLst>
            </a:custGeom>
            <a:solidFill>
              <a:srgbClr val="806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208">
              <a:extLst>
                <a:ext uri="{FF2B5EF4-FFF2-40B4-BE49-F238E27FC236}">
                  <a16:creationId xmlns:a16="http://schemas.microsoft.com/office/drawing/2014/main" id="{26595AC9-2FCF-C475-A88B-1CB66EE6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404"/>
              <a:ext cx="137" cy="119"/>
            </a:xfrm>
            <a:custGeom>
              <a:avLst/>
              <a:gdLst>
                <a:gd name="T0" fmla="*/ 90 w 91"/>
                <a:gd name="T1" fmla="*/ 20 h 79"/>
                <a:gd name="T2" fmla="*/ 83 w 91"/>
                <a:gd name="T3" fmla="*/ 48 h 79"/>
                <a:gd name="T4" fmla="*/ 24 w 91"/>
                <a:gd name="T5" fmla="*/ 61 h 79"/>
                <a:gd name="T6" fmla="*/ 2 w 91"/>
                <a:gd name="T7" fmla="*/ 19 h 79"/>
                <a:gd name="T8" fmla="*/ 13 w 91"/>
                <a:gd name="T9" fmla="*/ 9 h 79"/>
                <a:gd name="T10" fmla="*/ 76 w 91"/>
                <a:gd name="T11" fmla="*/ 4 h 79"/>
                <a:gd name="T12" fmla="*/ 90 w 91"/>
                <a:gd name="T13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79">
                  <a:moveTo>
                    <a:pt x="90" y="20"/>
                  </a:moveTo>
                  <a:cubicBezTo>
                    <a:pt x="89" y="27"/>
                    <a:pt x="87" y="38"/>
                    <a:pt x="83" y="48"/>
                  </a:cubicBezTo>
                  <a:cubicBezTo>
                    <a:pt x="73" y="73"/>
                    <a:pt x="43" y="79"/>
                    <a:pt x="24" y="61"/>
                  </a:cubicBezTo>
                  <a:cubicBezTo>
                    <a:pt x="12" y="49"/>
                    <a:pt x="6" y="35"/>
                    <a:pt x="2" y="19"/>
                  </a:cubicBezTo>
                  <a:cubicBezTo>
                    <a:pt x="0" y="9"/>
                    <a:pt x="4" y="7"/>
                    <a:pt x="13" y="9"/>
                  </a:cubicBezTo>
                  <a:cubicBezTo>
                    <a:pt x="34" y="12"/>
                    <a:pt x="55" y="12"/>
                    <a:pt x="76" y="4"/>
                  </a:cubicBezTo>
                  <a:cubicBezTo>
                    <a:pt x="89" y="0"/>
                    <a:pt x="91" y="2"/>
                    <a:pt x="90" y="20"/>
                  </a:cubicBezTo>
                  <a:close/>
                </a:path>
              </a:pathLst>
            </a:custGeom>
            <a:solidFill>
              <a:srgbClr val="E94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209">
              <a:extLst>
                <a:ext uri="{FF2B5EF4-FFF2-40B4-BE49-F238E27FC236}">
                  <a16:creationId xmlns:a16="http://schemas.microsoft.com/office/drawing/2014/main" id="{7C43461E-A937-E71A-050E-65F613C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241"/>
              <a:ext cx="89" cy="110"/>
            </a:xfrm>
            <a:custGeom>
              <a:avLst/>
              <a:gdLst>
                <a:gd name="T0" fmla="*/ 8 w 59"/>
                <a:gd name="T1" fmla="*/ 22 h 73"/>
                <a:gd name="T2" fmla="*/ 49 w 59"/>
                <a:gd name="T3" fmla="*/ 22 h 73"/>
                <a:gd name="T4" fmla="*/ 52 w 59"/>
                <a:gd name="T5" fmla="*/ 57 h 73"/>
                <a:gd name="T6" fmla="*/ 25 w 59"/>
                <a:gd name="T7" fmla="*/ 70 h 73"/>
                <a:gd name="T8" fmla="*/ 1 w 59"/>
                <a:gd name="T9" fmla="*/ 36 h 73"/>
                <a:gd name="T10" fmla="*/ 8 w 59"/>
                <a:gd name="T11" fmla="*/ 2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73">
                  <a:moveTo>
                    <a:pt x="8" y="22"/>
                  </a:moveTo>
                  <a:cubicBezTo>
                    <a:pt x="24" y="0"/>
                    <a:pt x="32" y="0"/>
                    <a:pt x="49" y="22"/>
                  </a:cubicBezTo>
                  <a:cubicBezTo>
                    <a:pt x="59" y="33"/>
                    <a:pt x="56" y="46"/>
                    <a:pt x="52" y="57"/>
                  </a:cubicBezTo>
                  <a:cubicBezTo>
                    <a:pt x="48" y="70"/>
                    <a:pt x="37" y="73"/>
                    <a:pt x="25" y="70"/>
                  </a:cubicBezTo>
                  <a:cubicBezTo>
                    <a:pt x="11" y="68"/>
                    <a:pt x="0" y="51"/>
                    <a:pt x="1" y="36"/>
                  </a:cubicBezTo>
                  <a:cubicBezTo>
                    <a:pt x="2" y="30"/>
                    <a:pt x="3" y="25"/>
                    <a:pt x="8" y="22"/>
                  </a:cubicBezTo>
                  <a:close/>
                </a:path>
              </a:pathLst>
            </a:custGeom>
            <a:solidFill>
              <a:srgbClr val="493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210">
              <a:extLst>
                <a:ext uri="{FF2B5EF4-FFF2-40B4-BE49-F238E27FC236}">
                  <a16:creationId xmlns:a16="http://schemas.microsoft.com/office/drawing/2014/main" id="{A5642159-98FC-0B30-527F-B31D2B29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265"/>
              <a:ext cx="95" cy="110"/>
            </a:xfrm>
            <a:custGeom>
              <a:avLst/>
              <a:gdLst>
                <a:gd name="T0" fmla="*/ 22 w 63"/>
                <a:gd name="T1" fmla="*/ 6 h 73"/>
                <a:gd name="T2" fmla="*/ 53 w 63"/>
                <a:gd name="T3" fmla="*/ 18 h 73"/>
                <a:gd name="T4" fmla="*/ 56 w 63"/>
                <a:gd name="T5" fmla="*/ 23 h 73"/>
                <a:gd name="T6" fmla="*/ 44 w 63"/>
                <a:gd name="T7" fmla="*/ 68 h 73"/>
                <a:gd name="T8" fmla="*/ 10 w 63"/>
                <a:gd name="T9" fmla="*/ 51 h 73"/>
                <a:gd name="T10" fmla="*/ 22 w 63"/>
                <a:gd name="T11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3">
                  <a:moveTo>
                    <a:pt x="22" y="6"/>
                  </a:moveTo>
                  <a:cubicBezTo>
                    <a:pt x="36" y="0"/>
                    <a:pt x="44" y="9"/>
                    <a:pt x="53" y="18"/>
                  </a:cubicBezTo>
                  <a:cubicBezTo>
                    <a:pt x="54" y="20"/>
                    <a:pt x="55" y="21"/>
                    <a:pt x="56" y="23"/>
                  </a:cubicBezTo>
                  <a:cubicBezTo>
                    <a:pt x="63" y="43"/>
                    <a:pt x="58" y="61"/>
                    <a:pt x="44" y="68"/>
                  </a:cubicBezTo>
                  <a:cubicBezTo>
                    <a:pt x="31" y="73"/>
                    <a:pt x="18" y="67"/>
                    <a:pt x="10" y="51"/>
                  </a:cubicBezTo>
                  <a:cubicBezTo>
                    <a:pt x="0" y="33"/>
                    <a:pt x="4" y="18"/>
                    <a:pt x="22" y="6"/>
                  </a:cubicBezTo>
                  <a:close/>
                </a:path>
              </a:pathLst>
            </a:custGeom>
            <a:solidFill>
              <a:srgbClr val="4B3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211">
              <a:extLst>
                <a:ext uri="{FF2B5EF4-FFF2-40B4-BE49-F238E27FC236}">
                  <a16:creationId xmlns:a16="http://schemas.microsoft.com/office/drawing/2014/main" id="{ED9BBE67-632B-9EE3-E4F1-CFC33ED9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269"/>
              <a:ext cx="110" cy="124"/>
            </a:xfrm>
            <a:custGeom>
              <a:avLst/>
              <a:gdLst>
                <a:gd name="T0" fmla="*/ 26 w 73"/>
                <a:gd name="T1" fmla="*/ 3 h 82"/>
                <a:gd name="T2" fmla="*/ 17 w 73"/>
                <a:gd name="T3" fmla="*/ 44 h 82"/>
                <a:gd name="T4" fmla="*/ 40 w 73"/>
                <a:gd name="T5" fmla="*/ 62 h 82"/>
                <a:gd name="T6" fmla="*/ 60 w 73"/>
                <a:gd name="T7" fmla="*/ 38 h 82"/>
                <a:gd name="T8" fmla="*/ 57 w 73"/>
                <a:gd name="T9" fmla="*/ 15 h 82"/>
                <a:gd name="T10" fmla="*/ 67 w 73"/>
                <a:gd name="T11" fmla="*/ 38 h 82"/>
                <a:gd name="T12" fmla="*/ 36 w 73"/>
                <a:gd name="T13" fmla="*/ 80 h 82"/>
                <a:gd name="T14" fmla="*/ 6 w 73"/>
                <a:gd name="T15" fmla="*/ 50 h 82"/>
                <a:gd name="T16" fmla="*/ 21 w 73"/>
                <a:gd name="T17" fmla="*/ 1 h 82"/>
                <a:gd name="T18" fmla="*/ 26 w 73"/>
                <a:gd name="T1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82">
                  <a:moveTo>
                    <a:pt x="26" y="3"/>
                  </a:moveTo>
                  <a:cubicBezTo>
                    <a:pt x="13" y="15"/>
                    <a:pt x="11" y="29"/>
                    <a:pt x="17" y="44"/>
                  </a:cubicBezTo>
                  <a:cubicBezTo>
                    <a:pt x="21" y="55"/>
                    <a:pt x="28" y="63"/>
                    <a:pt x="40" y="62"/>
                  </a:cubicBezTo>
                  <a:cubicBezTo>
                    <a:pt x="54" y="61"/>
                    <a:pt x="59" y="50"/>
                    <a:pt x="60" y="38"/>
                  </a:cubicBezTo>
                  <a:cubicBezTo>
                    <a:pt x="60" y="31"/>
                    <a:pt x="58" y="23"/>
                    <a:pt x="57" y="15"/>
                  </a:cubicBezTo>
                  <a:cubicBezTo>
                    <a:pt x="73" y="17"/>
                    <a:pt x="66" y="31"/>
                    <a:pt x="67" y="38"/>
                  </a:cubicBezTo>
                  <a:cubicBezTo>
                    <a:pt x="68" y="64"/>
                    <a:pt x="60" y="82"/>
                    <a:pt x="36" y="80"/>
                  </a:cubicBezTo>
                  <a:cubicBezTo>
                    <a:pt x="18" y="78"/>
                    <a:pt x="10" y="65"/>
                    <a:pt x="6" y="50"/>
                  </a:cubicBezTo>
                  <a:cubicBezTo>
                    <a:pt x="0" y="27"/>
                    <a:pt x="7" y="7"/>
                    <a:pt x="21" y="1"/>
                  </a:cubicBezTo>
                  <a:cubicBezTo>
                    <a:pt x="22" y="0"/>
                    <a:pt x="24" y="2"/>
                    <a:pt x="26" y="3"/>
                  </a:cubicBez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212">
              <a:extLst>
                <a:ext uri="{FF2B5EF4-FFF2-40B4-BE49-F238E27FC236}">
                  <a16:creationId xmlns:a16="http://schemas.microsoft.com/office/drawing/2014/main" id="{82023B89-2B60-3634-502A-6F28AEC47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263"/>
              <a:ext cx="107" cy="110"/>
            </a:xfrm>
            <a:custGeom>
              <a:avLst/>
              <a:gdLst>
                <a:gd name="T0" fmla="*/ 12 w 71"/>
                <a:gd name="T1" fmla="*/ 7 h 73"/>
                <a:gd name="T2" fmla="*/ 9 w 71"/>
                <a:gd name="T3" fmla="*/ 25 h 73"/>
                <a:gd name="T4" fmla="*/ 38 w 71"/>
                <a:gd name="T5" fmla="*/ 52 h 73"/>
                <a:gd name="T6" fmla="*/ 53 w 71"/>
                <a:gd name="T7" fmla="*/ 7 h 73"/>
                <a:gd name="T8" fmla="*/ 60 w 71"/>
                <a:gd name="T9" fmla="*/ 52 h 73"/>
                <a:gd name="T10" fmla="*/ 33 w 71"/>
                <a:gd name="T11" fmla="*/ 71 h 73"/>
                <a:gd name="T12" fmla="*/ 5 w 71"/>
                <a:gd name="T13" fmla="*/ 45 h 73"/>
                <a:gd name="T14" fmla="*/ 4 w 71"/>
                <a:gd name="T15" fmla="*/ 6 h 73"/>
                <a:gd name="T16" fmla="*/ 12 w 71"/>
                <a:gd name="T17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3">
                  <a:moveTo>
                    <a:pt x="12" y="7"/>
                  </a:moveTo>
                  <a:cubicBezTo>
                    <a:pt x="13" y="13"/>
                    <a:pt x="5" y="17"/>
                    <a:pt x="9" y="25"/>
                  </a:cubicBezTo>
                  <a:cubicBezTo>
                    <a:pt x="16" y="38"/>
                    <a:pt x="19" y="54"/>
                    <a:pt x="38" y="52"/>
                  </a:cubicBezTo>
                  <a:cubicBezTo>
                    <a:pt x="53" y="51"/>
                    <a:pt x="58" y="35"/>
                    <a:pt x="53" y="7"/>
                  </a:cubicBezTo>
                  <a:cubicBezTo>
                    <a:pt x="71" y="20"/>
                    <a:pt x="64" y="37"/>
                    <a:pt x="60" y="52"/>
                  </a:cubicBezTo>
                  <a:cubicBezTo>
                    <a:pt x="57" y="64"/>
                    <a:pt x="48" y="73"/>
                    <a:pt x="33" y="71"/>
                  </a:cubicBezTo>
                  <a:cubicBezTo>
                    <a:pt x="18" y="70"/>
                    <a:pt x="11" y="58"/>
                    <a:pt x="5" y="45"/>
                  </a:cubicBezTo>
                  <a:cubicBezTo>
                    <a:pt x="0" y="31"/>
                    <a:pt x="0" y="19"/>
                    <a:pt x="4" y="6"/>
                  </a:cubicBezTo>
                  <a:cubicBezTo>
                    <a:pt x="7" y="0"/>
                    <a:pt x="10" y="1"/>
                    <a:pt x="12" y="7"/>
                  </a:cubicBezTo>
                  <a:close/>
                </a:path>
              </a:pathLst>
            </a:custGeom>
            <a:solidFill>
              <a:srgbClr val="FA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213">
              <a:extLst>
                <a:ext uri="{FF2B5EF4-FFF2-40B4-BE49-F238E27FC236}">
                  <a16:creationId xmlns:a16="http://schemas.microsoft.com/office/drawing/2014/main" id="{51718F2E-322B-24C2-309B-7E921EA8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164"/>
              <a:ext cx="88" cy="72"/>
            </a:xfrm>
            <a:custGeom>
              <a:avLst/>
              <a:gdLst>
                <a:gd name="T0" fmla="*/ 32 w 58"/>
                <a:gd name="T1" fmla="*/ 1 h 48"/>
                <a:gd name="T2" fmla="*/ 56 w 58"/>
                <a:gd name="T3" fmla="*/ 38 h 48"/>
                <a:gd name="T4" fmla="*/ 52 w 58"/>
                <a:gd name="T5" fmla="*/ 48 h 48"/>
                <a:gd name="T6" fmla="*/ 46 w 58"/>
                <a:gd name="T7" fmla="*/ 41 h 48"/>
                <a:gd name="T8" fmla="*/ 7 w 58"/>
                <a:gd name="T9" fmla="*/ 16 h 48"/>
                <a:gd name="T10" fmla="*/ 2 w 58"/>
                <a:gd name="T11" fmla="*/ 14 h 48"/>
                <a:gd name="T12" fmla="*/ 5 w 58"/>
                <a:gd name="T13" fmla="*/ 6 h 48"/>
                <a:gd name="T14" fmla="*/ 32 w 58"/>
                <a:gd name="T15" fmla="*/ 1 h 48"/>
                <a:gd name="T16" fmla="*/ 32 w 58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8">
                  <a:moveTo>
                    <a:pt x="32" y="1"/>
                  </a:moveTo>
                  <a:cubicBezTo>
                    <a:pt x="42" y="12"/>
                    <a:pt x="53" y="22"/>
                    <a:pt x="56" y="38"/>
                  </a:cubicBezTo>
                  <a:cubicBezTo>
                    <a:pt x="56" y="42"/>
                    <a:pt x="58" y="47"/>
                    <a:pt x="52" y="48"/>
                  </a:cubicBezTo>
                  <a:cubicBezTo>
                    <a:pt x="48" y="48"/>
                    <a:pt x="47" y="44"/>
                    <a:pt x="46" y="41"/>
                  </a:cubicBezTo>
                  <a:cubicBezTo>
                    <a:pt x="40" y="23"/>
                    <a:pt x="33" y="5"/>
                    <a:pt x="7" y="16"/>
                  </a:cubicBezTo>
                  <a:cubicBezTo>
                    <a:pt x="6" y="17"/>
                    <a:pt x="3" y="16"/>
                    <a:pt x="2" y="14"/>
                  </a:cubicBezTo>
                  <a:cubicBezTo>
                    <a:pt x="0" y="11"/>
                    <a:pt x="3" y="8"/>
                    <a:pt x="5" y="6"/>
                  </a:cubicBezTo>
                  <a:cubicBezTo>
                    <a:pt x="14" y="0"/>
                    <a:pt x="23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64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214">
              <a:extLst>
                <a:ext uri="{FF2B5EF4-FFF2-40B4-BE49-F238E27FC236}">
                  <a16:creationId xmlns:a16="http://schemas.microsoft.com/office/drawing/2014/main" id="{7B260B3B-CAA2-8512-5E00-EF2C62C9A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354"/>
              <a:ext cx="60" cy="39"/>
            </a:xfrm>
            <a:custGeom>
              <a:avLst/>
              <a:gdLst>
                <a:gd name="T0" fmla="*/ 23 w 40"/>
                <a:gd name="T1" fmla="*/ 0 h 26"/>
                <a:gd name="T2" fmla="*/ 39 w 40"/>
                <a:gd name="T3" fmla="*/ 15 h 26"/>
                <a:gd name="T4" fmla="*/ 38 w 40"/>
                <a:gd name="T5" fmla="*/ 20 h 26"/>
                <a:gd name="T6" fmla="*/ 31 w 40"/>
                <a:gd name="T7" fmla="*/ 18 h 26"/>
                <a:gd name="T8" fmla="*/ 15 w 40"/>
                <a:gd name="T9" fmla="*/ 19 h 26"/>
                <a:gd name="T10" fmla="*/ 5 w 40"/>
                <a:gd name="T11" fmla="*/ 22 h 26"/>
                <a:gd name="T12" fmla="*/ 9 w 40"/>
                <a:gd name="T13" fmla="*/ 11 h 26"/>
                <a:gd name="T14" fmla="*/ 23 w 40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6">
                  <a:moveTo>
                    <a:pt x="23" y="0"/>
                  </a:moveTo>
                  <a:cubicBezTo>
                    <a:pt x="30" y="3"/>
                    <a:pt x="35" y="8"/>
                    <a:pt x="39" y="15"/>
                  </a:cubicBezTo>
                  <a:cubicBezTo>
                    <a:pt x="40" y="16"/>
                    <a:pt x="39" y="20"/>
                    <a:pt x="38" y="20"/>
                  </a:cubicBezTo>
                  <a:cubicBezTo>
                    <a:pt x="36" y="20"/>
                    <a:pt x="32" y="20"/>
                    <a:pt x="31" y="18"/>
                  </a:cubicBezTo>
                  <a:cubicBezTo>
                    <a:pt x="25" y="12"/>
                    <a:pt x="20" y="11"/>
                    <a:pt x="15" y="19"/>
                  </a:cubicBezTo>
                  <a:cubicBezTo>
                    <a:pt x="13" y="21"/>
                    <a:pt x="9" y="26"/>
                    <a:pt x="5" y="22"/>
                  </a:cubicBezTo>
                  <a:cubicBezTo>
                    <a:pt x="0" y="17"/>
                    <a:pt x="6" y="14"/>
                    <a:pt x="9" y="11"/>
                  </a:cubicBezTo>
                  <a:cubicBezTo>
                    <a:pt x="13" y="7"/>
                    <a:pt x="16" y="1"/>
                    <a:pt x="23" y="0"/>
                  </a:cubicBezTo>
                  <a:close/>
                </a:path>
              </a:pathLst>
            </a:custGeom>
            <a:solidFill>
              <a:srgbClr val="584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215">
              <a:extLst>
                <a:ext uri="{FF2B5EF4-FFF2-40B4-BE49-F238E27FC236}">
                  <a16:creationId xmlns:a16="http://schemas.microsoft.com/office/drawing/2014/main" id="{97AC6F04-6D2E-A687-E9AD-03E2F3596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141"/>
              <a:ext cx="99" cy="92"/>
            </a:xfrm>
            <a:custGeom>
              <a:avLst/>
              <a:gdLst>
                <a:gd name="T0" fmla="*/ 63 w 66"/>
                <a:gd name="T1" fmla="*/ 16 h 61"/>
                <a:gd name="T2" fmla="*/ 66 w 66"/>
                <a:gd name="T3" fmla="*/ 20 h 61"/>
                <a:gd name="T4" fmla="*/ 36 w 66"/>
                <a:gd name="T5" fmla="*/ 45 h 61"/>
                <a:gd name="T6" fmla="*/ 30 w 66"/>
                <a:gd name="T7" fmla="*/ 61 h 61"/>
                <a:gd name="T8" fmla="*/ 3 w 66"/>
                <a:gd name="T9" fmla="*/ 18 h 61"/>
                <a:gd name="T10" fmla="*/ 8 w 66"/>
                <a:gd name="T11" fmla="*/ 9 h 61"/>
                <a:gd name="T12" fmla="*/ 27 w 66"/>
                <a:gd name="T13" fmla="*/ 5 h 61"/>
                <a:gd name="T14" fmla="*/ 27 w 66"/>
                <a:gd name="T15" fmla="*/ 9 h 61"/>
                <a:gd name="T16" fmla="*/ 24 w 66"/>
                <a:gd name="T17" fmla="*/ 18 h 61"/>
                <a:gd name="T18" fmla="*/ 51 w 66"/>
                <a:gd name="T19" fmla="*/ 0 h 61"/>
                <a:gd name="T20" fmla="*/ 54 w 66"/>
                <a:gd name="T21" fmla="*/ 4 h 61"/>
                <a:gd name="T22" fmla="*/ 45 w 66"/>
                <a:gd name="T23" fmla="*/ 28 h 61"/>
                <a:gd name="T24" fmla="*/ 63 w 66"/>
                <a:gd name="T25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1">
                  <a:moveTo>
                    <a:pt x="63" y="16"/>
                  </a:moveTo>
                  <a:cubicBezTo>
                    <a:pt x="64" y="17"/>
                    <a:pt x="65" y="19"/>
                    <a:pt x="66" y="20"/>
                  </a:cubicBezTo>
                  <a:cubicBezTo>
                    <a:pt x="59" y="32"/>
                    <a:pt x="54" y="44"/>
                    <a:pt x="36" y="45"/>
                  </a:cubicBezTo>
                  <a:cubicBezTo>
                    <a:pt x="26" y="46"/>
                    <a:pt x="39" y="55"/>
                    <a:pt x="30" y="61"/>
                  </a:cubicBezTo>
                  <a:cubicBezTo>
                    <a:pt x="23" y="46"/>
                    <a:pt x="16" y="30"/>
                    <a:pt x="3" y="18"/>
                  </a:cubicBezTo>
                  <a:cubicBezTo>
                    <a:pt x="0" y="14"/>
                    <a:pt x="4" y="10"/>
                    <a:pt x="8" y="9"/>
                  </a:cubicBezTo>
                  <a:cubicBezTo>
                    <a:pt x="14" y="7"/>
                    <a:pt x="21" y="6"/>
                    <a:pt x="27" y="5"/>
                  </a:cubicBezTo>
                  <a:cubicBezTo>
                    <a:pt x="27" y="6"/>
                    <a:pt x="27" y="8"/>
                    <a:pt x="27" y="9"/>
                  </a:cubicBezTo>
                  <a:cubicBezTo>
                    <a:pt x="28" y="13"/>
                    <a:pt x="24" y="14"/>
                    <a:pt x="24" y="18"/>
                  </a:cubicBezTo>
                  <a:cubicBezTo>
                    <a:pt x="36" y="17"/>
                    <a:pt x="39" y="2"/>
                    <a:pt x="51" y="0"/>
                  </a:cubicBezTo>
                  <a:cubicBezTo>
                    <a:pt x="52" y="1"/>
                    <a:pt x="53" y="3"/>
                    <a:pt x="54" y="4"/>
                  </a:cubicBezTo>
                  <a:cubicBezTo>
                    <a:pt x="59" y="15"/>
                    <a:pt x="47" y="20"/>
                    <a:pt x="45" y="28"/>
                  </a:cubicBezTo>
                  <a:cubicBezTo>
                    <a:pt x="52" y="26"/>
                    <a:pt x="53" y="15"/>
                    <a:pt x="63" y="16"/>
                  </a:cubicBezTo>
                  <a:close/>
                </a:path>
              </a:pathLst>
            </a:custGeom>
            <a:solidFill>
              <a:srgbClr val="7B5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216">
              <a:extLst>
                <a:ext uri="{FF2B5EF4-FFF2-40B4-BE49-F238E27FC236}">
                  <a16:creationId xmlns:a16="http://schemas.microsoft.com/office/drawing/2014/main" id="{CDEB38A5-E8C1-D08F-CF53-085AF1F23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61"/>
              <a:ext cx="133" cy="106"/>
            </a:xfrm>
            <a:custGeom>
              <a:avLst/>
              <a:gdLst>
                <a:gd name="T0" fmla="*/ 0 w 88"/>
                <a:gd name="T1" fmla="*/ 36 h 70"/>
                <a:gd name="T2" fmla="*/ 16 w 88"/>
                <a:gd name="T3" fmla="*/ 13 h 70"/>
                <a:gd name="T4" fmla="*/ 59 w 88"/>
                <a:gd name="T5" fmla="*/ 4 h 70"/>
                <a:gd name="T6" fmla="*/ 77 w 88"/>
                <a:gd name="T7" fmla="*/ 44 h 70"/>
                <a:gd name="T8" fmla="*/ 38 w 88"/>
                <a:gd name="T9" fmla="*/ 70 h 70"/>
                <a:gd name="T10" fmla="*/ 44 w 88"/>
                <a:gd name="T11" fmla="*/ 40 h 70"/>
                <a:gd name="T12" fmla="*/ 52 w 88"/>
                <a:gd name="T13" fmla="*/ 32 h 70"/>
                <a:gd name="T14" fmla="*/ 53 w 88"/>
                <a:gd name="T15" fmla="*/ 15 h 70"/>
                <a:gd name="T16" fmla="*/ 43 w 88"/>
                <a:gd name="T17" fmla="*/ 23 h 70"/>
                <a:gd name="T18" fmla="*/ 0 w 88"/>
                <a:gd name="T1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70">
                  <a:moveTo>
                    <a:pt x="0" y="36"/>
                  </a:moveTo>
                  <a:cubicBezTo>
                    <a:pt x="4" y="28"/>
                    <a:pt x="9" y="20"/>
                    <a:pt x="16" y="13"/>
                  </a:cubicBezTo>
                  <a:cubicBezTo>
                    <a:pt x="29" y="6"/>
                    <a:pt x="43" y="0"/>
                    <a:pt x="59" y="4"/>
                  </a:cubicBezTo>
                  <a:cubicBezTo>
                    <a:pt x="80" y="8"/>
                    <a:pt x="88" y="25"/>
                    <a:pt x="77" y="44"/>
                  </a:cubicBezTo>
                  <a:cubicBezTo>
                    <a:pt x="68" y="58"/>
                    <a:pt x="54" y="66"/>
                    <a:pt x="38" y="70"/>
                  </a:cubicBezTo>
                  <a:cubicBezTo>
                    <a:pt x="30" y="58"/>
                    <a:pt x="24" y="47"/>
                    <a:pt x="44" y="40"/>
                  </a:cubicBezTo>
                  <a:cubicBezTo>
                    <a:pt x="47" y="39"/>
                    <a:pt x="50" y="35"/>
                    <a:pt x="52" y="32"/>
                  </a:cubicBezTo>
                  <a:cubicBezTo>
                    <a:pt x="57" y="26"/>
                    <a:pt x="61" y="19"/>
                    <a:pt x="53" y="15"/>
                  </a:cubicBezTo>
                  <a:cubicBezTo>
                    <a:pt x="46" y="11"/>
                    <a:pt x="46" y="19"/>
                    <a:pt x="43" y="23"/>
                  </a:cubicBezTo>
                  <a:cubicBezTo>
                    <a:pt x="33" y="40"/>
                    <a:pt x="16" y="37"/>
                    <a:pt x="0" y="36"/>
                  </a:cubicBezTo>
                  <a:close/>
                </a:path>
              </a:pathLst>
            </a:custGeom>
            <a:solidFill>
              <a:srgbClr val="A4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217">
              <a:extLst>
                <a:ext uri="{FF2B5EF4-FFF2-40B4-BE49-F238E27FC236}">
                  <a16:creationId xmlns:a16="http://schemas.microsoft.com/office/drawing/2014/main" id="{68EC75E3-F533-6F4E-374F-96FAFE86A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139"/>
              <a:ext cx="56" cy="65"/>
            </a:xfrm>
            <a:custGeom>
              <a:avLst/>
              <a:gdLst>
                <a:gd name="T0" fmla="*/ 31 w 37"/>
                <a:gd name="T1" fmla="*/ 17 h 43"/>
                <a:gd name="T2" fmla="*/ 0 w 37"/>
                <a:gd name="T3" fmla="*/ 35 h 43"/>
                <a:gd name="T4" fmla="*/ 22 w 37"/>
                <a:gd name="T5" fmla="*/ 5 h 43"/>
                <a:gd name="T6" fmla="*/ 32 w 37"/>
                <a:gd name="T7" fmla="*/ 3 h 43"/>
                <a:gd name="T8" fmla="*/ 31 w 37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31" y="17"/>
                  </a:moveTo>
                  <a:cubicBezTo>
                    <a:pt x="21" y="23"/>
                    <a:pt x="20" y="43"/>
                    <a:pt x="0" y="35"/>
                  </a:cubicBezTo>
                  <a:cubicBezTo>
                    <a:pt x="7" y="24"/>
                    <a:pt x="18" y="17"/>
                    <a:pt x="22" y="5"/>
                  </a:cubicBezTo>
                  <a:cubicBezTo>
                    <a:pt x="25" y="2"/>
                    <a:pt x="28" y="0"/>
                    <a:pt x="32" y="3"/>
                  </a:cubicBezTo>
                  <a:cubicBezTo>
                    <a:pt x="37" y="8"/>
                    <a:pt x="32" y="13"/>
                    <a:pt x="31" y="17"/>
                  </a:cubicBezTo>
                  <a:close/>
                </a:path>
              </a:pathLst>
            </a:custGeom>
            <a:solidFill>
              <a:srgbClr val="EB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218">
              <a:extLst>
                <a:ext uri="{FF2B5EF4-FFF2-40B4-BE49-F238E27FC236}">
                  <a16:creationId xmlns:a16="http://schemas.microsoft.com/office/drawing/2014/main" id="{FB34DA06-4E4E-488B-A627-BE32A07D7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124"/>
              <a:ext cx="56" cy="58"/>
            </a:xfrm>
            <a:custGeom>
              <a:avLst/>
              <a:gdLst>
                <a:gd name="T0" fmla="*/ 37 w 37"/>
                <a:gd name="T1" fmla="*/ 11 h 38"/>
                <a:gd name="T2" fmla="*/ 22 w 37"/>
                <a:gd name="T3" fmla="*/ 29 h 38"/>
                <a:gd name="T4" fmla="*/ 5 w 37"/>
                <a:gd name="T5" fmla="*/ 35 h 38"/>
                <a:gd name="T6" fmla="*/ 0 w 37"/>
                <a:gd name="T7" fmla="*/ 29 h 38"/>
                <a:gd name="T8" fmla="*/ 13 w 37"/>
                <a:gd name="T9" fmla="*/ 20 h 38"/>
                <a:gd name="T10" fmla="*/ 26 w 37"/>
                <a:gd name="T11" fmla="*/ 8 h 38"/>
                <a:gd name="T12" fmla="*/ 32 w 37"/>
                <a:gd name="T13" fmla="*/ 1 h 38"/>
                <a:gd name="T14" fmla="*/ 37 w 37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8">
                  <a:moveTo>
                    <a:pt x="37" y="11"/>
                  </a:moveTo>
                  <a:cubicBezTo>
                    <a:pt x="32" y="17"/>
                    <a:pt x="27" y="23"/>
                    <a:pt x="22" y="29"/>
                  </a:cubicBezTo>
                  <a:cubicBezTo>
                    <a:pt x="18" y="35"/>
                    <a:pt x="12" y="38"/>
                    <a:pt x="5" y="35"/>
                  </a:cubicBezTo>
                  <a:cubicBezTo>
                    <a:pt x="3" y="34"/>
                    <a:pt x="0" y="31"/>
                    <a:pt x="0" y="29"/>
                  </a:cubicBezTo>
                  <a:cubicBezTo>
                    <a:pt x="0" y="21"/>
                    <a:pt x="10" y="25"/>
                    <a:pt x="13" y="20"/>
                  </a:cubicBezTo>
                  <a:cubicBezTo>
                    <a:pt x="20" y="19"/>
                    <a:pt x="25" y="15"/>
                    <a:pt x="26" y="8"/>
                  </a:cubicBezTo>
                  <a:cubicBezTo>
                    <a:pt x="26" y="4"/>
                    <a:pt x="27" y="0"/>
                    <a:pt x="32" y="1"/>
                  </a:cubicBezTo>
                  <a:cubicBezTo>
                    <a:pt x="37" y="2"/>
                    <a:pt x="37" y="7"/>
                    <a:pt x="37" y="11"/>
                  </a:cubicBezTo>
                  <a:close/>
                </a:path>
              </a:pathLst>
            </a:custGeom>
            <a:solidFill>
              <a:srgbClr val="E8B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219">
              <a:extLst>
                <a:ext uri="{FF2B5EF4-FFF2-40B4-BE49-F238E27FC236}">
                  <a16:creationId xmlns:a16="http://schemas.microsoft.com/office/drawing/2014/main" id="{6509FBEB-6AA7-F466-D17F-95248068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60"/>
              <a:ext cx="157" cy="173"/>
            </a:xfrm>
            <a:custGeom>
              <a:avLst/>
              <a:gdLst>
                <a:gd name="T0" fmla="*/ 79 w 104"/>
                <a:gd name="T1" fmla="*/ 108 h 115"/>
                <a:gd name="T2" fmla="*/ 39 w 104"/>
                <a:gd name="T3" fmla="*/ 115 h 115"/>
                <a:gd name="T4" fmla="*/ 4 w 104"/>
                <a:gd name="T5" fmla="*/ 85 h 115"/>
                <a:gd name="T6" fmla="*/ 1 w 104"/>
                <a:gd name="T7" fmla="*/ 74 h 115"/>
                <a:gd name="T8" fmla="*/ 44 w 104"/>
                <a:gd name="T9" fmla="*/ 61 h 115"/>
                <a:gd name="T10" fmla="*/ 54 w 104"/>
                <a:gd name="T11" fmla="*/ 51 h 115"/>
                <a:gd name="T12" fmla="*/ 43 w 104"/>
                <a:gd name="T13" fmla="*/ 46 h 115"/>
                <a:gd name="T14" fmla="*/ 23 w 104"/>
                <a:gd name="T15" fmla="*/ 37 h 115"/>
                <a:gd name="T16" fmla="*/ 37 w 104"/>
                <a:gd name="T17" fmla="*/ 19 h 115"/>
                <a:gd name="T18" fmla="*/ 74 w 104"/>
                <a:gd name="T19" fmla="*/ 2 h 115"/>
                <a:gd name="T20" fmla="*/ 99 w 104"/>
                <a:gd name="T21" fmla="*/ 26 h 115"/>
                <a:gd name="T22" fmla="*/ 79 w 104"/>
                <a:gd name="T23" fmla="*/ 10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15">
                  <a:moveTo>
                    <a:pt x="79" y="108"/>
                  </a:moveTo>
                  <a:cubicBezTo>
                    <a:pt x="65" y="110"/>
                    <a:pt x="52" y="113"/>
                    <a:pt x="39" y="115"/>
                  </a:cubicBezTo>
                  <a:cubicBezTo>
                    <a:pt x="26" y="106"/>
                    <a:pt x="13" y="97"/>
                    <a:pt x="4" y="85"/>
                  </a:cubicBezTo>
                  <a:cubicBezTo>
                    <a:pt x="0" y="82"/>
                    <a:pt x="0" y="78"/>
                    <a:pt x="1" y="74"/>
                  </a:cubicBezTo>
                  <a:cubicBezTo>
                    <a:pt x="13" y="63"/>
                    <a:pt x="29" y="64"/>
                    <a:pt x="44" y="61"/>
                  </a:cubicBezTo>
                  <a:cubicBezTo>
                    <a:pt x="50" y="59"/>
                    <a:pt x="55" y="59"/>
                    <a:pt x="54" y="51"/>
                  </a:cubicBezTo>
                  <a:cubicBezTo>
                    <a:pt x="54" y="41"/>
                    <a:pt x="47" y="47"/>
                    <a:pt x="43" y="46"/>
                  </a:cubicBezTo>
                  <a:cubicBezTo>
                    <a:pt x="35" y="45"/>
                    <a:pt x="25" y="46"/>
                    <a:pt x="23" y="37"/>
                  </a:cubicBezTo>
                  <a:cubicBezTo>
                    <a:pt x="21" y="27"/>
                    <a:pt x="30" y="23"/>
                    <a:pt x="37" y="19"/>
                  </a:cubicBezTo>
                  <a:cubicBezTo>
                    <a:pt x="49" y="13"/>
                    <a:pt x="62" y="8"/>
                    <a:pt x="74" y="2"/>
                  </a:cubicBezTo>
                  <a:cubicBezTo>
                    <a:pt x="92" y="0"/>
                    <a:pt x="97" y="13"/>
                    <a:pt x="99" y="26"/>
                  </a:cubicBezTo>
                  <a:cubicBezTo>
                    <a:pt x="104" y="56"/>
                    <a:pt x="99" y="84"/>
                    <a:pt x="79" y="108"/>
                  </a:cubicBezTo>
                  <a:close/>
                </a:path>
              </a:pathLst>
            </a:custGeom>
            <a:solidFill>
              <a:srgbClr val="F7C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20">
              <a:extLst>
                <a:ext uri="{FF2B5EF4-FFF2-40B4-BE49-F238E27FC236}">
                  <a16:creationId xmlns:a16="http://schemas.microsoft.com/office/drawing/2014/main" id="{F3C8A4E0-31D9-6D6B-F918-26BEB3CA9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350"/>
              <a:ext cx="106" cy="142"/>
            </a:xfrm>
            <a:custGeom>
              <a:avLst/>
              <a:gdLst>
                <a:gd name="T0" fmla="*/ 64 w 70"/>
                <a:gd name="T1" fmla="*/ 48 h 94"/>
                <a:gd name="T2" fmla="*/ 64 w 70"/>
                <a:gd name="T3" fmla="*/ 75 h 94"/>
                <a:gd name="T4" fmla="*/ 38 w 70"/>
                <a:gd name="T5" fmla="*/ 85 h 94"/>
                <a:gd name="T6" fmla="*/ 15 w 70"/>
                <a:gd name="T7" fmla="*/ 82 h 94"/>
                <a:gd name="T8" fmla="*/ 4 w 70"/>
                <a:gd name="T9" fmla="*/ 44 h 94"/>
                <a:gd name="T10" fmla="*/ 36 w 70"/>
                <a:gd name="T11" fmla="*/ 4 h 94"/>
                <a:gd name="T12" fmla="*/ 22 w 70"/>
                <a:gd name="T13" fmla="*/ 43 h 94"/>
                <a:gd name="T14" fmla="*/ 39 w 70"/>
                <a:gd name="T15" fmla="*/ 66 h 94"/>
                <a:gd name="T16" fmla="*/ 58 w 70"/>
                <a:gd name="T17" fmla="*/ 52 h 94"/>
                <a:gd name="T18" fmla="*/ 64 w 70"/>
                <a:gd name="T19" fmla="*/ 4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94">
                  <a:moveTo>
                    <a:pt x="64" y="48"/>
                  </a:moveTo>
                  <a:cubicBezTo>
                    <a:pt x="70" y="57"/>
                    <a:pt x="68" y="66"/>
                    <a:pt x="64" y="75"/>
                  </a:cubicBezTo>
                  <a:cubicBezTo>
                    <a:pt x="54" y="77"/>
                    <a:pt x="45" y="78"/>
                    <a:pt x="38" y="85"/>
                  </a:cubicBezTo>
                  <a:cubicBezTo>
                    <a:pt x="28" y="94"/>
                    <a:pt x="21" y="90"/>
                    <a:pt x="15" y="82"/>
                  </a:cubicBezTo>
                  <a:cubicBezTo>
                    <a:pt x="11" y="69"/>
                    <a:pt x="6" y="57"/>
                    <a:pt x="4" y="44"/>
                  </a:cubicBezTo>
                  <a:cubicBezTo>
                    <a:pt x="0" y="21"/>
                    <a:pt x="17" y="0"/>
                    <a:pt x="36" y="4"/>
                  </a:cubicBezTo>
                  <a:cubicBezTo>
                    <a:pt x="29" y="16"/>
                    <a:pt x="17" y="27"/>
                    <a:pt x="22" y="43"/>
                  </a:cubicBezTo>
                  <a:cubicBezTo>
                    <a:pt x="24" y="53"/>
                    <a:pt x="28" y="63"/>
                    <a:pt x="39" y="66"/>
                  </a:cubicBezTo>
                  <a:cubicBezTo>
                    <a:pt x="49" y="68"/>
                    <a:pt x="53" y="60"/>
                    <a:pt x="58" y="52"/>
                  </a:cubicBezTo>
                  <a:cubicBezTo>
                    <a:pt x="60" y="50"/>
                    <a:pt x="62" y="48"/>
                    <a:pt x="64" y="48"/>
                  </a:cubicBezTo>
                  <a:close/>
                </a:path>
              </a:pathLst>
            </a:custGeom>
            <a:solidFill>
              <a:srgbClr val="F3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21">
              <a:extLst>
                <a:ext uri="{FF2B5EF4-FFF2-40B4-BE49-F238E27FC236}">
                  <a16:creationId xmlns:a16="http://schemas.microsoft.com/office/drawing/2014/main" id="{C24221F0-4D5F-B7C3-418F-2F140C37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483"/>
              <a:ext cx="66" cy="66"/>
            </a:xfrm>
            <a:custGeom>
              <a:avLst/>
              <a:gdLst>
                <a:gd name="T0" fmla="*/ 0 w 44"/>
                <a:gd name="T1" fmla="*/ 23 h 44"/>
                <a:gd name="T2" fmla="*/ 21 w 44"/>
                <a:gd name="T3" fmla="*/ 1 h 44"/>
                <a:gd name="T4" fmla="*/ 44 w 44"/>
                <a:gd name="T5" fmla="*/ 21 h 44"/>
                <a:gd name="T6" fmla="*/ 22 w 44"/>
                <a:gd name="T7" fmla="*/ 44 h 44"/>
                <a:gd name="T8" fmla="*/ 0 w 44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0" y="23"/>
                  </a:moveTo>
                  <a:cubicBezTo>
                    <a:pt x="1" y="9"/>
                    <a:pt x="8" y="1"/>
                    <a:pt x="21" y="1"/>
                  </a:cubicBezTo>
                  <a:cubicBezTo>
                    <a:pt x="35" y="0"/>
                    <a:pt x="43" y="9"/>
                    <a:pt x="44" y="21"/>
                  </a:cubicBezTo>
                  <a:cubicBezTo>
                    <a:pt x="44" y="35"/>
                    <a:pt x="36" y="44"/>
                    <a:pt x="22" y="44"/>
                  </a:cubicBezTo>
                  <a:cubicBezTo>
                    <a:pt x="8" y="44"/>
                    <a:pt x="2" y="36"/>
                    <a:pt x="0" y="23"/>
                  </a:cubicBezTo>
                  <a:close/>
                </a:path>
              </a:pathLst>
            </a:custGeom>
            <a:solidFill>
              <a:srgbClr val="F4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2">
              <a:extLst>
                <a:ext uri="{FF2B5EF4-FFF2-40B4-BE49-F238E27FC236}">
                  <a16:creationId xmlns:a16="http://schemas.microsoft.com/office/drawing/2014/main" id="{C4FAE084-5D4A-3C94-B012-A8A2BF0F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09"/>
              <a:ext cx="108" cy="134"/>
            </a:xfrm>
            <a:custGeom>
              <a:avLst/>
              <a:gdLst>
                <a:gd name="T0" fmla="*/ 64 w 72"/>
                <a:gd name="T1" fmla="*/ 54 h 89"/>
                <a:gd name="T2" fmla="*/ 47 w 72"/>
                <a:gd name="T3" fmla="*/ 89 h 89"/>
                <a:gd name="T4" fmla="*/ 23 w 72"/>
                <a:gd name="T5" fmla="*/ 88 h 89"/>
                <a:gd name="T6" fmla="*/ 7 w 72"/>
                <a:gd name="T7" fmla="*/ 28 h 89"/>
                <a:gd name="T8" fmla="*/ 36 w 72"/>
                <a:gd name="T9" fmla="*/ 7 h 89"/>
                <a:gd name="T10" fmla="*/ 23 w 72"/>
                <a:gd name="T11" fmla="*/ 50 h 89"/>
                <a:gd name="T12" fmla="*/ 58 w 72"/>
                <a:gd name="T13" fmla="*/ 59 h 89"/>
                <a:gd name="T14" fmla="*/ 64 w 72"/>
                <a:gd name="T15" fmla="*/ 5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89">
                  <a:moveTo>
                    <a:pt x="64" y="54"/>
                  </a:moveTo>
                  <a:cubicBezTo>
                    <a:pt x="72" y="73"/>
                    <a:pt x="62" y="82"/>
                    <a:pt x="47" y="89"/>
                  </a:cubicBezTo>
                  <a:cubicBezTo>
                    <a:pt x="39" y="89"/>
                    <a:pt x="31" y="88"/>
                    <a:pt x="23" y="88"/>
                  </a:cubicBezTo>
                  <a:cubicBezTo>
                    <a:pt x="7" y="71"/>
                    <a:pt x="0" y="51"/>
                    <a:pt x="7" y="28"/>
                  </a:cubicBezTo>
                  <a:cubicBezTo>
                    <a:pt x="11" y="16"/>
                    <a:pt x="16" y="0"/>
                    <a:pt x="36" y="7"/>
                  </a:cubicBezTo>
                  <a:cubicBezTo>
                    <a:pt x="27" y="20"/>
                    <a:pt x="16" y="32"/>
                    <a:pt x="23" y="50"/>
                  </a:cubicBezTo>
                  <a:cubicBezTo>
                    <a:pt x="31" y="71"/>
                    <a:pt x="42" y="74"/>
                    <a:pt x="58" y="59"/>
                  </a:cubicBezTo>
                  <a:cubicBezTo>
                    <a:pt x="60" y="57"/>
                    <a:pt x="61" y="55"/>
                    <a:pt x="64" y="54"/>
                  </a:cubicBezTo>
                  <a:close/>
                </a:path>
              </a:pathLst>
            </a:custGeom>
            <a:solidFill>
              <a:srgbClr val="F8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23">
              <a:extLst>
                <a:ext uri="{FF2B5EF4-FFF2-40B4-BE49-F238E27FC236}">
                  <a16:creationId xmlns:a16="http://schemas.microsoft.com/office/drawing/2014/main" id="{103FB982-52C6-EB2F-567E-B9F871773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460"/>
              <a:ext cx="68" cy="66"/>
            </a:xfrm>
            <a:custGeom>
              <a:avLst/>
              <a:gdLst>
                <a:gd name="T0" fmla="*/ 45 w 45"/>
                <a:gd name="T1" fmla="*/ 21 h 44"/>
                <a:gd name="T2" fmla="*/ 24 w 45"/>
                <a:gd name="T3" fmla="*/ 43 h 44"/>
                <a:gd name="T4" fmla="*/ 1 w 45"/>
                <a:gd name="T5" fmla="*/ 23 h 44"/>
                <a:gd name="T6" fmla="*/ 23 w 45"/>
                <a:gd name="T7" fmla="*/ 0 h 44"/>
                <a:gd name="T8" fmla="*/ 45 w 45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45" y="21"/>
                  </a:moveTo>
                  <a:cubicBezTo>
                    <a:pt x="44" y="34"/>
                    <a:pt x="37" y="43"/>
                    <a:pt x="24" y="43"/>
                  </a:cubicBezTo>
                  <a:cubicBezTo>
                    <a:pt x="11" y="44"/>
                    <a:pt x="2" y="36"/>
                    <a:pt x="1" y="23"/>
                  </a:cubicBezTo>
                  <a:cubicBezTo>
                    <a:pt x="0" y="9"/>
                    <a:pt x="9" y="0"/>
                    <a:pt x="23" y="0"/>
                  </a:cubicBezTo>
                  <a:cubicBezTo>
                    <a:pt x="36" y="0"/>
                    <a:pt x="43" y="9"/>
                    <a:pt x="45" y="21"/>
                  </a:cubicBezTo>
                  <a:close/>
                </a:path>
              </a:pathLst>
            </a:custGeom>
            <a:solidFill>
              <a:srgbClr val="F3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24">
              <a:extLst>
                <a:ext uri="{FF2B5EF4-FFF2-40B4-BE49-F238E27FC236}">
                  <a16:creationId xmlns:a16="http://schemas.microsoft.com/office/drawing/2014/main" id="{44064191-8D8E-C0E8-0FE0-DEA2E20C6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19"/>
              <a:ext cx="75" cy="105"/>
            </a:xfrm>
            <a:custGeom>
              <a:avLst/>
              <a:gdLst>
                <a:gd name="T0" fmla="*/ 50 w 50"/>
                <a:gd name="T1" fmla="*/ 47 h 69"/>
                <a:gd name="T2" fmla="*/ 27 w 50"/>
                <a:gd name="T3" fmla="*/ 68 h 69"/>
                <a:gd name="T4" fmla="*/ 6 w 50"/>
                <a:gd name="T5" fmla="*/ 50 h 69"/>
                <a:gd name="T6" fmla="*/ 10 w 50"/>
                <a:gd name="T7" fmla="*/ 7 h 69"/>
                <a:gd name="T8" fmla="*/ 22 w 50"/>
                <a:gd name="T9" fmla="*/ 0 h 69"/>
                <a:gd name="T10" fmla="*/ 50 w 50"/>
                <a:gd name="T11" fmla="*/ 4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9">
                  <a:moveTo>
                    <a:pt x="50" y="47"/>
                  </a:moveTo>
                  <a:cubicBezTo>
                    <a:pt x="46" y="58"/>
                    <a:pt x="41" y="69"/>
                    <a:pt x="27" y="68"/>
                  </a:cubicBezTo>
                  <a:cubicBezTo>
                    <a:pt x="16" y="68"/>
                    <a:pt x="10" y="59"/>
                    <a:pt x="6" y="50"/>
                  </a:cubicBezTo>
                  <a:cubicBezTo>
                    <a:pt x="0" y="35"/>
                    <a:pt x="0" y="20"/>
                    <a:pt x="10" y="7"/>
                  </a:cubicBezTo>
                  <a:cubicBezTo>
                    <a:pt x="13" y="4"/>
                    <a:pt x="18" y="2"/>
                    <a:pt x="22" y="0"/>
                  </a:cubicBezTo>
                  <a:cubicBezTo>
                    <a:pt x="45" y="6"/>
                    <a:pt x="50" y="14"/>
                    <a:pt x="50" y="47"/>
                  </a:cubicBezTo>
                  <a:close/>
                </a:path>
              </a:pathLst>
            </a:custGeom>
            <a:solidFill>
              <a:srgbClr val="49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25">
              <a:extLst>
                <a:ext uri="{FF2B5EF4-FFF2-40B4-BE49-F238E27FC236}">
                  <a16:creationId xmlns:a16="http://schemas.microsoft.com/office/drawing/2014/main" id="{361EE006-6767-EE58-55CA-E7319B4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356"/>
              <a:ext cx="77" cy="105"/>
            </a:xfrm>
            <a:custGeom>
              <a:avLst/>
              <a:gdLst>
                <a:gd name="T0" fmla="*/ 51 w 51"/>
                <a:gd name="T1" fmla="*/ 44 h 70"/>
                <a:gd name="T2" fmla="*/ 30 w 51"/>
                <a:gd name="T3" fmla="*/ 69 h 70"/>
                <a:gd name="T4" fmla="*/ 8 w 51"/>
                <a:gd name="T5" fmla="*/ 54 h 70"/>
                <a:gd name="T6" fmla="*/ 10 w 51"/>
                <a:gd name="T7" fmla="*/ 9 h 70"/>
                <a:gd name="T8" fmla="*/ 23 w 51"/>
                <a:gd name="T9" fmla="*/ 0 h 70"/>
                <a:gd name="T10" fmla="*/ 51 w 51"/>
                <a:gd name="T11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70">
                  <a:moveTo>
                    <a:pt x="51" y="44"/>
                  </a:moveTo>
                  <a:cubicBezTo>
                    <a:pt x="48" y="56"/>
                    <a:pt x="45" y="67"/>
                    <a:pt x="30" y="69"/>
                  </a:cubicBezTo>
                  <a:cubicBezTo>
                    <a:pt x="19" y="70"/>
                    <a:pt x="13" y="62"/>
                    <a:pt x="8" y="54"/>
                  </a:cubicBezTo>
                  <a:cubicBezTo>
                    <a:pt x="1" y="39"/>
                    <a:pt x="0" y="24"/>
                    <a:pt x="10" y="9"/>
                  </a:cubicBezTo>
                  <a:cubicBezTo>
                    <a:pt x="13" y="4"/>
                    <a:pt x="18" y="2"/>
                    <a:pt x="23" y="0"/>
                  </a:cubicBezTo>
                  <a:cubicBezTo>
                    <a:pt x="49" y="4"/>
                    <a:pt x="50" y="24"/>
                    <a:pt x="51" y="44"/>
                  </a:cubicBezTo>
                  <a:close/>
                </a:path>
              </a:pathLst>
            </a:custGeom>
            <a:solidFill>
              <a:srgbClr val="48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26">
              <a:extLst>
                <a:ext uri="{FF2B5EF4-FFF2-40B4-BE49-F238E27FC236}">
                  <a16:creationId xmlns:a16="http://schemas.microsoft.com/office/drawing/2014/main" id="{4469D484-91BF-7822-30DA-C45FF893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241"/>
              <a:ext cx="99" cy="60"/>
            </a:xfrm>
            <a:custGeom>
              <a:avLst/>
              <a:gdLst>
                <a:gd name="T0" fmla="*/ 17 w 66"/>
                <a:gd name="T1" fmla="*/ 1 h 40"/>
                <a:gd name="T2" fmla="*/ 57 w 66"/>
                <a:gd name="T3" fmla="*/ 20 h 40"/>
                <a:gd name="T4" fmla="*/ 61 w 66"/>
                <a:gd name="T5" fmla="*/ 34 h 40"/>
                <a:gd name="T6" fmla="*/ 49 w 66"/>
                <a:gd name="T7" fmla="*/ 30 h 40"/>
                <a:gd name="T8" fmla="*/ 16 w 66"/>
                <a:gd name="T9" fmla="*/ 15 h 40"/>
                <a:gd name="T10" fmla="*/ 0 w 66"/>
                <a:gd name="T11" fmla="*/ 10 h 40"/>
                <a:gd name="T12" fmla="*/ 17 w 66"/>
                <a:gd name="T13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40">
                  <a:moveTo>
                    <a:pt x="17" y="1"/>
                  </a:moveTo>
                  <a:cubicBezTo>
                    <a:pt x="33" y="2"/>
                    <a:pt x="47" y="8"/>
                    <a:pt x="57" y="20"/>
                  </a:cubicBezTo>
                  <a:cubicBezTo>
                    <a:pt x="61" y="24"/>
                    <a:pt x="66" y="29"/>
                    <a:pt x="61" y="34"/>
                  </a:cubicBezTo>
                  <a:cubicBezTo>
                    <a:pt x="55" y="40"/>
                    <a:pt x="52" y="33"/>
                    <a:pt x="49" y="30"/>
                  </a:cubicBezTo>
                  <a:cubicBezTo>
                    <a:pt x="40" y="19"/>
                    <a:pt x="29" y="15"/>
                    <a:pt x="16" y="15"/>
                  </a:cubicBezTo>
                  <a:cubicBezTo>
                    <a:pt x="10" y="16"/>
                    <a:pt x="0" y="20"/>
                    <a:pt x="0" y="10"/>
                  </a:cubicBezTo>
                  <a:cubicBezTo>
                    <a:pt x="0" y="0"/>
                    <a:pt x="11" y="3"/>
                    <a:pt x="17" y="1"/>
                  </a:cubicBezTo>
                  <a:close/>
                </a:path>
              </a:pathLst>
            </a:custGeom>
            <a:solidFill>
              <a:srgbClr val="797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27">
              <a:extLst>
                <a:ext uri="{FF2B5EF4-FFF2-40B4-BE49-F238E27FC236}">
                  <a16:creationId xmlns:a16="http://schemas.microsoft.com/office/drawing/2014/main" id="{093331FF-8F1D-EE7E-2FAB-24BCAD3D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271"/>
              <a:ext cx="81" cy="68"/>
            </a:xfrm>
            <a:custGeom>
              <a:avLst/>
              <a:gdLst>
                <a:gd name="T0" fmla="*/ 53 w 54"/>
                <a:gd name="T1" fmla="*/ 7 h 45"/>
                <a:gd name="T2" fmla="*/ 46 w 54"/>
                <a:gd name="T3" fmla="*/ 14 h 45"/>
                <a:gd name="T4" fmla="*/ 13 w 54"/>
                <a:gd name="T5" fmla="*/ 38 h 45"/>
                <a:gd name="T6" fmla="*/ 4 w 54"/>
                <a:gd name="T7" fmla="*/ 42 h 45"/>
                <a:gd name="T8" fmla="*/ 3 w 54"/>
                <a:gd name="T9" fmla="*/ 32 h 45"/>
                <a:gd name="T10" fmla="*/ 46 w 54"/>
                <a:gd name="T11" fmla="*/ 2 h 45"/>
                <a:gd name="T12" fmla="*/ 53 w 54"/>
                <a:gd name="T1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5">
                  <a:moveTo>
                    <a:pt x="53" y="7"/>
                  </a:moveTo>
                  <a:cubicBezTo>
                    <a:pt x="54" y="12"/>
                    <a:pt x="50" y="14"/>
                    <a:pt x="46" y="14"/>
                  </a:cubicBezTo>
                  <a:cubicBezTo>
                    <a:pt x="31" y="17"/>
                    <a:pt x="21" y="25"/>
                    <a:pt x="13" y="38"/>
                  </a:cubicBezTo>
                  <a:cubicBezTo>
                    <a:pt x="11" y="41"/>
                    <a:pt x="8" y="45"/>
                    <a:pt x="4" y="42"/>
                  </a:cubicBezTo>
                  <a:cubicBezTo>
                    <a:pt x="0" y="40"/>
                    <a:pt x="1" y="35"/>
                    <a:pt x="3" y="32"/>
                  </a:cubicBezTo>
                  <a:cubicBezTo>
                    <a:pt x="7" y="17"/>
                    <a:pt x="31" y="0"/>
                    <a:pt x="46" y="2"/>
                  </a:cubicBezTo>
                  <a:cubicBezTo>
                    <a:pt x="49" y="2"/>
                    <a:pt x="52" y="4"/>
                    <a:pt x="53" y="7"/>
                  </a:cubicBezTo>
                  <a:close/>
                </a:path>
              </a:pathLst>
            </a:custGeom>
            <a:solidFill>
              <a:srgbClr val="797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28">
              <a:extLst>
                <a:ext uri="{FF2B5EF4-FFF2-40B4-BE49-F238E27FC236}">
                  <a16:creationId xmlns:a16="http://schemas.microsoft.com/office/drawing/2014/main" id="{E8A0738D-E989-CB39-413A-A40FC3130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129"/>
              <a:ext cx="157" cy="310"/>
            </a:xfrm>
            <a:custGeom>
              <a:avLst/>
              <a:gdLst>
                <a:gd name="T0" fmla="*/ 40 w 104"/>
                <a:gd name="T1" fmla="*/ 205 h 205"/>
                <a:gd name="T2" fmla="*/ 32 w 104"/>
                <a:gd name="T3" fmla="*/ 195 h 205"/>
                <a:gd name="T4" fmla="*/ 0 w 104"/>
                <a:gd name="T5" fmla="*/ 155 h 205"/>
                <a:gd name="T6" fmla="*/ 51 w 104"/>
                <a:gd name="T7" fmla="*/ 148 h 205"/>
                <a:gd name="T8" fmla="*/ 56 w 104"/>
                <a:gd name="T9" fmla="*/ 144 h 205"/>
                <a:gd name="T10" fmla="*/ 51 w 104"/>
                <a:gd name="T11" fmla="*/ 134 h 205"/>
                <a:gd name="T12" fmla="*/ 43 w 104"/>
                <a:gd name="T13" fmla="*/ 134 h 205"/>
                <a:gd name="T14" fmla="*/ 26 w 104"/>
                <a:gd name="T15" fmla="*/ 123 h 205"/>
                <a:gd name="T16" fmla="*/ 37 w 104"/>
                <a:gd name="T17" fmla="*/ 109 h 205"/>
                <a:gd name="T18" fmla="*/ 59 w 104"/>
                <a:gd name="T19" fmla="*/ 100 h 205"/>
                <a:gd name="T20" fmla="*/ 38 w 104"/>
                <a:gd name="T21" fmla="*/ 108 h 205"/>
                <a:gd name="T22" fmla="*/ 22 w 104"/>
                <a:gd name="T23" fmla="*/ 109 h 205"/>
                <a:gd name="T24" fmla="*/ 18 w 104"/>
                <a:gd name="T25" fmla="*/ 92 h 205"/>
                <a:gd name="T26" fmla="*/ 32 w 104"/>
                <a:gd name="T27" fmla="*/ 82 h 205"/>
                <a:gd name="T28" fmla="*/ 51 w 104"/>
                <a:gd name="T29" fmla="*/ 86 h 205"/>
                <a:gd name="T30" fmla="*/ 44 w 104"/>
                <a:gd name="T31" fmla="*/ 81 h 205"/>
                <a:gd name="T32" fmla="*/ 35 w 104"/>
                <a:gd name="T33" fmla="*/ 16 h 205"/>
                <a:gd name="T34" fmla="*/ 46 w 104"/>
                <a:gd name="T35" fmla="*/ 0 h 205"/>
                <a:gd name="T36" fmla="*/ 61 w 104"/>
                <a:gd name="T37" fmla="*/ 13 h 205"/>
                <a:gd name="T38" fmla="*/ 74 w 104"/>
                <a:gd name="T39" fmla="*/ 64 h 205"/>
                <a:gd name="T40" fmla="*/ 89 w 104"/>
                <a:gd name="T41" fmla="*/ 91 h 205"/>
                <a:gd name="T42" fmla="*/ 100 w 104"/>
                <a:gd name="T43" fmla="*/ 130 h 205"/>
                <a:gd name="T44" fmla="*/ 84 w 104"/>
                <a:gd name="T45" fmla="*/ 190 h 205"/>
                <a:gd name="T46" fmla="*/ 40 w 104"/>
                <a:gd name="T47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4" h="205">
                  <a:moveTo>
                    <a:pt x="40" y="205"/>
                  </a:moveTo>
                  <a:cubicBezTo>
                    <a:pt x="39" y="200"/>
                    <a:pt x="37" y="197"/>
                    <a:pt x="32" y="195"/>
                  </a:cubicBezTo>
                  <a:cubicBezTo>
                    <a:pt x="13" y="188"/>
                    <a:pt x="5" y="173"/>
                    <a:pt x="0" y="155"/>
                  </a:cubicBezTo>
                  <a:cubicBezTo>
                    <a:pt x="17" y="152"/>
                    <a:pt x="34" y="147"/>
                    <a:pt x="51" y="148"/>
                  </a:cubicBezTo>
                  <a:cubicBezTo>
                    <a:pt x="55" y="148"/>
                    <a:pt x="57" y="148"/>
                    <a:pt x="56" y="144"/>
                  </a:cubicBezTo>
                  <a:cubicBezTo>
                    <a:pt x="55" y="140"/>
                    <a:pt x="60" y="133"/>
                    <a:pt x="51" y="134"/>
                  </a:cubicBezTo>
                  <a:cubicBezTo>
                    <a:pt x="48" y="134"/>
                    <a:pt x="45" y="134"/>
                    <a:pt x="43" y="134"/>
                  </a:cubicBezTo>
                  <a:cubicBezTo>
                    <a:pt x="35" y="133"/>
                    <a:pt x="28" y="131"/>
                    <a:pt x="26" y="123"/>
                  </a:cubicBezTo>
                  <a:cubicBezTo>
                    <a:pt x="24" y="114"/>
                    <a:pt x="32" y="112"/>
                    <a:pt x="37" y="109"/>
                  </a:cubicBezTo>
                  <a:cubicBezTo>
                    <a:pt x="44" y="105"/>
                    <a:pt x="52" y="102"/>
                    <a:pt x="59" y="100"/>
                  </a:cubicBezTo>
                  <a:cubicBezTo>
                    <a:pt x="52" y="101"/>
                    <a:pt x="45" y="105"/>
                    <a:pt x="38" y="108"/>
                  </a:cubicBezTo>
                  <a:cubicBezTo>
                    <a:pt x="33" y="111"/>
                    <a:pt x="28" y="116"/>
                    <a:pt x="22" y="109"/>
                  </a:cubicBezTo>
                  <a:cubicBezTo>
                    <a:pt x="18" y="104"/>
                    <a:pt x="16" y="98"/>
                    <a:pt x="18" y="92"/>
                  </a:cubicBezTo>
                  <a:cubicBezTo>
                    <a:pt x="20" y="85"/>
                    <a:pt x="26" y="83"/>
                    <a:pt x="32" y="82"/>
                  </a:cubicBezTo>
                  <a:cubicBezTo>
                    <a:pt x="39" y="81"/>
                    <a:pt x="45" y="86"/>
                    <a:pt x="51" y="86"/>
                  </a:cubicBezTo>
                  <a:cubicBezTo>
                    <a:pt x="48" y="86"/>
                    <a:pt x="46" y="83"/>
                    <a:pt x="44" y="81"/>
                  </a:cubicBezTo>
                  <a:cubicBezTo>
                    <a:pt x="33" y="60"/>
                    <a:pt x="34" y="38"/>
                    <a:pt x="35" y="16"/>
                  </a:cubicBezTo>
                  <a:cubicBezTo>
                    <a:pt x="35" y="9"/>
                    <a:pt x="36" y="1"/>
                    <a:pt x="46" y="0"/>
                  </a:cubicBezTo>
                  <a:cubicBezTo>
                    <a:pt x="55" y="0"/>
                    <a:pt x="59" y="6"/>
                    <a:pt x="61" y="13"/>
                  </a:cubicBezTo>
                  <a:cubicBezTo>
                    <a:pt x="67" y="30"/>
                    <a:pt x="69" y="47"/>
                    <a:pt x="74" y="64"/>
                  </a:cubicBezTo>
                  <a:cubicBezTo>
                    <a:pt x="77" y="74"/>
                    <a:pt x="81" y="83"/>
                    <a:pt x="89" y="91"/>
                  </a:cubicBezTo>
                  <a:cubicBezTo>
                    <a:pt x="101" y="102"/>
                    <a:pt x="104" y="115"/>
                    <a:pt x="100" y="130"/>
                  </a:cubicBezTo>
                  <a:cubicBezTo>
                    <a:pt x="101" y="152"/>
                    <a:pt x="87" y="170"/>
                    <a:pt x="84" y="190"/>
                  </a:cubicBezTo>
                  <a:cubicBezTo>
                    <a:pt x="69" y="195"/>
                    <a:pt x="54" y="200"/>
                    <a:pt x="40" y="205"/>
                  </a:cubicBezTo>
                  <a:close/>
                </a:path>
              </a:pathLst>
            </a:custGeom>
            <a:solidFill>
              <a:srgbClr val="F7C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29">
              <a:extLst>
                <a:ext uri="{FF2B5EF4-FFF2-40B4-BE49-F238E27FC236}">
                  <a16:creationId xmlns:a16="http://schemas.microsoft.com/office/drawing/2014/main" id="{B75BA8E6-2F1D-362A-CB09-E11DBF1AF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615"/>
              <a:ext cx="50" cy="117"/>
            </a:xfrm>
            <a:custGeom>
              <a:avLst/>
              <a:gdLst>
                <a:gd name="T0" fmla="*/ 2 w 33"/>
                <a:gd name="T1" fmla="*/ 40 h 77"/>
                <a:gd name="T2" fmla="*/ 7 w 33"/>
                <a:gd name="T3" fmla="*/ 0 h 77"/>
                <a:gd name="T4" fmla="*/ 33 w 33"/>
                <a:gd name="T5" fmla="*/ 77 h 77"/>
                <a:gd name="T6" fmla="*/ 2 w 33"/>
                <a:gd name="T7" fmla="*/ 4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7">
                  <a:moveTo>
                    <a:pt x="2" y="40"/>
                  </a:moveTo>
                  <a:cubicBezTo>
                    <a:pt x="1" y="27"/>
                    <a:pt x="0" y="13"/>
                    <a:pt x="7" y="0"/>
                  </a:cubicBezTo>
                  <a:cubicBezTo>
                    <a:pt x="18" y="25"/>
                    <a:pt x="24" y="51"/>
                    <a:pt x="33" y="77"/>
                  </a:cubicBezTo>
                  <a:cubicBezTo>
                    <a:pt x="15" y="71"/>
                    <a:pt x="10" y="55"/>
                    <a:pt x="2" y="40"/>
                  </a:cubicBezTo>
                  <a:close/>
                </a:path>
              </a:pathLst>
            </a:custGeom>
            <a:solidFill>
              <a:srgbClr val="F1B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30">
              <a:extLst>
                <a:ext uri="{FF2B5EF4-FFF2-40B4-BE49-F238E27FC236}">
                  <a16:creationId xmlns:a16="http://schemas.microsoft.com/office/drawing/2014/main" id="{E4A9F919-A248-8CC0-DF62-F23310E35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954"/>
              <a:ext cx="638" cy="444"/>
            </a:xfrm>
            <a:custGeom>
              <a:avLst/>
              <a:gdLst>
                <a:gd name="T0" fmla="*/ 407 w 423"/>
                <a:gd name="T1" fmla="*/ 241 h 294"/>
                <a:gd name="T2" fmla="*/ 395 w 423"/>
                <a:gd name="T3" fmla="*/ 282 h 294"/>
                <a:gd name="T4" fmla="*/ 379 w 423"/>
                <a:gd name="T5" fmla="*/ 272 h 294"/>
                <a:gd name="T6" fmla="*/ 329 w 423"/>
                <a:gd name="T7" fmla="*/ 190 h 294"/>
                <a:gd name="T8" fmla="*/ 308 w 423"/>
                <a:gd name="T9" fmla="*/ 183 h 294"/>
                <a:gd name="T10" fmla="*/ 246 w 423"/>
                <a:gd name="T11" fmla="*/ 209 h 294"/>
                <a:gd name="T12" fmla="*/ 225 w 423"/>
                <a:gd name="T13" fmla="*/ 210 h 294"/>
                <a:gd name="T14" fmla="*/ 225 w 423"/>
                <a:gd name="T15" fmla="*/ 189 h 294"/>
                <a:gd name="T16" fmla="*/ 204 w 423"/>
                <a:gd name="T17" fmla="*/ 198 h 294"/>
                <a:gd name="T18" fmla="*/ 184 w 423"/>
                <a:gd name="T19" fmla="*/ 201 h 294"/>
                <a:gd name="T20" fmla="*/ 187 w 423"/>
                <a:gd name="T21" fmla="*/ 179 h 294"/>
                <a:gd name="T22" fmla="*/ 167 w 423"/>
                <a:gd name="T23" fmla="*/ 200 h 294"/>
                <a:gd name="T24" fmla="*/ 152 w 423"/>
                <a:gd name="T25" fmla="*/ 206 h 294"/>
                <a:gd name="T26" fmla="*/ 144 w 423"/>
                <a:gd name="T27" fmla="*/ 189 h 294"/>
                <a:gd name="T28" fmla="*/ 148 w 423"/>
                <a:gd name="T29" fmla="*/ 169 h 294"/>
                <a:gd name="T30" fmla="*/ 48 w 423"/>
                <a:gd name="T31" fmla="*/ 233 h 294"/>
                <a:gd name="T32" fmla="*/ 23 w 423"/>
                <a:gd name="T33" fmla="*/ 275 h 294"/>
                <a:gd name="T34" fmla="*/ 7 w 423"/>
                <a:gd name="T35" fmla="*/ 289 h 294"/>
                <a:gd name="T36" fmla="*/ 4 w 423"/>
                <a:gd name="T37" fmla="*/ 260 h 294"/>
                <a:gd name="T38" fmla="*/ 5 w 423"/>
                <a:gd name="T39" fmla="*/ 215 h 294"/>
                <a:gd name="T40" fmla="*/ 4 w 423"/>
                <a:gd name="T41" fmla="*/ 207 h 294"/>
                <a:gd name="T42" fmla="*/ 80 w 423"/>
                <a:gd name="T43" fmla="*/ 80 h 294"/>
                <a:gd name="T44" fmla="*/ 91 w 423"/>
                <a:gd name="T45" fmla="*/ 57 h 294"/>
                <a:gd name="T46" fmla="*/ 132 w 423"/>
                <a:gd name="T47" fmla="*/ 1 h 294"/>
                <a:gd name="T48" fmla="*/ 139 w 423"/>
                <a:gd name="T49" fmla="*/ 10 h 294"/>
                <a:gd name="T50" fmla="*/ 200 w 423"/>
                <a:gd name="T51" fmla="*/ 48 h 294"/>
                <a:gd name="T52" fmla="*/ 239 w 423"/>
                <a:gd name="T53" fmla="*/ 45 h 294"/>
                <a:gd name="T54" fmla="*/ 321 w 423"/>
                <a:gd name="T55" fmla="*/ 84 h 294"/>
                <a:gd name="T56" fmla="*/ 350 w 423"/>
                <a:gd name="T57" fmla="*/ 107 h 294"/>
                <a:gd name="T58" fmla="*/ 412 w 423"/>
                <a:gd name="T59" fmla="*/ 166 h 294"/>
                <a:gd name="T60" fmla="*/ 407 w 423"/>
                <a:gd name="T61" fmla="*/ 24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3" h="294">
                  <a:moveTo>
                    <a:pt x="407" y="241"/>
                  </a:moveTo>
                  <a:cubicBezTo>
                    <a:pt x="403" y="255"/>
                    <a:pt x="399" y="268"/>
                    <a:pt x="395" y="282"/>
                  </a:cubicBezTo>
                  <a:cubicBezTo>
                    <a:pt x="387" y="284"/>
                    <a:pt x="383" y="277"/>
                    <a:pt x="379" y="272"/>
                  </a:cubicBezTo>
                  <a:cubicBezTo>
                    <a:pt x="362" y="246"/>
                    <a:pt x="343" y="220"/>
                    <a:pt x="329" y="190"/>
                  </a:cubicBezTo>
                  <a:cubicBezTo>
                    <a:pt x="324" y="179"/>
                    <a:pt x="319" y="177"/>
                    <a:pt x="308" y="183"/>
                  </a:cubicBezTo>
                  <a:cubicBezTo>
                    <a:pt x="289" y="195"/>
                    <a:pt x="267" y="202"/>
                    <a:pt x="246" y="209"/>
                  </a:cubicBezTo>
                  <a:cubicBezTo>
                    <a:pt x="239" y="211"/>
                    <a:pt x="231" y="216"/>
                    <a:pt x="225" y="210"/>
                  </a:cubicBezTo>
                  <a:cubicBezTo>
                    <a:pt x="218" y="204"/>
                    <a:pt x="225" y="197"/>
                    <a:pt x="225" y="189"/>
                  </a:cubicBezTo>
                  <a:cubicBezTo>
                    <a:pt x="217" y="190"/>
                    <a:pt x="211" y="196"/>
                    <a:pt x="204" y="198"/>
                  </a:cubicBezTo>
                  <a:cubicBezTo>
                    <a:pt x="197" y="201"/>
                    <a:pt x="190" y="207"/>
                    <a:pt x="184" y="201"/>
                  </a:cubicBezTo>
                  <a:cubicBezTo>
                    <a:pt x="177" y="195"/>
                    <a:pt x="183" y="187"/>
                    <a:pt x="187" y="179"/>
                  </a:cubicBezTo>
                  <a:cubicBezTo>
                    <a:pt x="178" y="185"/>
                    <a:pt x="174" y="194"/>
                    <a:pt x="167" y="200"/>
                  </a:cubicBezTo>
                  <a:cubicBezTo>
                    <a:pt x="163" y="204"/>
                    <a:pt x="158" y="209"/>
                    <a:pt x="152" y="206"/>
                  </a:cubicBezTo>
                  <a:cubicBezTo>
                    <a:pt x="144" y="203"/>
                    <a:pt x="144" y="196"/>
                    <a:pt x="144" y="189"/>
                  </a:cubicBezTo>
                  <a:cubicBezTo>
                    <a:pt x="143" y="183"/>
                    <a:pt x="146" y="177"/>
                    <a:pt x="148" y="169"/>
                  </a:cubicBezTo>
                  <a:cubicBezTo>
                    <a:pt x="113" y="188"/>
                    <a:pt x="80" y="210"/>
                    <a:pt x="48" y="233"/>
                  </a:cubicBezTo>
                  <a:cubicBezTo>
                    <a:pt x="34" y="243"/>
                    <a:pt x="30" y="260"/>
                    <a:pt x="23" y="275"/>
                  </a:cubicBezTo>
                  <a:cubicBezTo>
                    <a:pt x="20" y="282"/>
                    <a:pt x="20" y="294"/>
                    <a:pt x="7" y="289"/>
                  </a:cubicBezTo>
                  <a:cubicBezTo>
                    <a:pt x="1" y="280"/>
                    <a:pt x="1" y="270"/>
                    <a:pt x="4" y="260"/>
                  </a:cubicBezTo>
                  <a:cubicBezTo>
                    <a:pt x="7" y="245"/>
                    <a:pt x="7" y="230"/>
                    <a:pt x="5" y="215"/>
                  </a:cubicBezTo>
                  <a:cubicBezTo>
                    <a:pt x="5" y="213"/>
                    <a:pt x="5" y="210"/>
                    <a:pt x="4" y="207"/>
                  </a:cubicBezTo>
                  <a:cubicBezTo>
                    <a:pt x="0" y="148"/>
                    <a:pt x="24" y="104"/>
                    <a:pt x="80" y="80"/>
                  </a:cubicBezTo>
                  <a:cubicBezTo>
                    <a:pt x="92" y="75"/>
                    <a:pt x="97" y="72"/>
                    <a:pt x="91" y="57"/>
                  </a:cubicBezTo>
                  <a:cubicBezTo>
                    <a:pt x="83" y="39"/>
                    <a:pt x="113" y="0"/>
                    <a:pt x="132" y="1"/>
                  </a:cubicBezTo>
                  <a:cubicBezTo>
                    <a:pt x="138" y="1"/>
                    <a:pt x="138" y="6"/>
                    <a:pt x="139" y="10"/>
                  </a:cubicBezTo>
                  <a:cubicBezTo>
                    <a:pt x="150" y="38"/>
                    <a:pt x="169" y="51"/>
                    <a:pt x="200" y="48"/>
                  </a:cubicBezTo>
                  <a:cubicBezTo>
                    <a:pt x="213" y="46"/>
                    <a:pt x="226" y="47"/>
                    <a:pt x="239" y="45"/>
                  </a:cubicBezTo>
                  <a:cubicBezTo>
                    <a:pt x="276" y="40"/>
                    <a:pt x="301" y="57"/>
                    <a:pt x="321" y="84"/>
                  </a:cubicBezTo>
                  <a:cubicBezTo>
                    <a:pt x="330" y="94"/>
                    <a:pt x="339" y="101"/>
                    <a:pt x="350" y="107"/>
                  </a:cubicBezTo>
                  <a:cubicBezTo>
                    <a:pt x="377" y="120"/>
                    <a:pt x="401" y="137"/>
                    <a:pt x="412" y="166"/>
                  </a:cubicBezTo>
                  <a:cubicBezTo>
                    <a:pt x="423" y="192"/>
                    <a:pt x="420" y="217"/>
                    <a:pt x="407" y="241"/>
                  </a:cubicBezTo>
                  <a:close/>
                </a:path>
              </a:pathLst>
            </a:custGeom>
            <a:solidFill>
              <a:srgbClr val="A4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31">
              <a:extLst>
                <a:ext uri="{FF2B5EF4-FFF2-40B4-BE49-F238E27FC236}">
                  <a16:creationId xmlns:a16="http://schemas.microsoft.com/office/drawing/2014/main" id="{F1B79BE4-45E4-4FF0-61B6-A3981ABAB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79"/>
              <a:ext cx="92" cy="247"/>
            </a:xfrm>
            <a:custGeom>
              <a:avLst/>
              <a:gdLst>
                <a:gd name="T0" fmla="*/ 40 w 61"/>
                <a:gd name="T1" fmla="*/ 160 h 164"/>
                <a:gd name="T2" fmla="*/ 0 w 61"/>
                <a:gd name="T3" fmla="*/ 111 h 164"/>
                <a:gd name="T4" fmla="*/ 39 w 61"/>
                <a:gd name="T5" fmla="*/ 44 h 164"/>
                <a:gd name="T6" fmla="*/ 48 w 61"/>
                <a:gd name="T7" fmla="*/ 26 h 164"/>
                <a:gd name="T8" fmla="*/ 49 w 61"/>
                <a:gd name="T9" fmla="*/ 0 h 164"/>
                <a:gd name="T10" fmla="*/ 51 w 61"/>
                <a:gd name="T11" fmla="*/ 51 h 164"/>
                <a:gd name="T12" fmla="*/ 56 w 61"/>
                <a:gd name="T13" fmla="*/ 76 h 164"/>
                <a:gd name="T14" fmla="*/ 55 w 61"/>
                <a:gd name="T15" fmla="*/ 152 h 164"/>
                <a:gd name="T16" fmla="*/ 40 w 61"/>
                <a:gd name="T17" fmla="*/ 1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64">
                  <a:moveTo>
                    <a:pt x="40" y="160"/>
                  </a:moveTo>
                  <a:cubicBezTo>
                    <a:pt x="18" y="151"/>
                    <a:pt x="9" y="131"/>
                    <a:pt x="0" y="111"/>
                  </a:cubicBezTo>
                  <a:cubicBezTo>
                    <a:pt x="0" y="81"/>
                    <a:pt x="11" y="57"/>
                    <a:pt x="39" y="44"/>
                  </a:cubicBezTo>
                  <a:cubicBezTo>
                    <a:pt x="47" y="40"/>
                    <a:pt x="48" y="34"/>
                    <a:pt x="48" y="26"/>
                  </a:cubicBezTo>
                  <a:cubicBezTo>
                    <a:pt x="48" y="17"/>
                    <a:pt x="48" y="9"/>
                    <a:pt x="49" y="0"/>
                  </a:cubicBezTo>
                  <a:cubicBezTo>
                    <a:pt x="54" y="17"/>
                    <a:pt x="50" y="34"/>
                    <a:pt x="51" y="51"/>
                  </a:cubicBezTo>
                  <a:cubicBezTo>
                    <a:pt x="52" y="59"/>
                    <a:pt x="48" y="69"/>
                    <a:pt x="56" y="76"/>
                  </a:cubicBezTo>
                  <a:cubicBezTo>
                    <a:pt x="61" y="101"/>
                    <a:pt x="57" y="127"/>
                    <a:pt x="55" y="152"/>
                  </a:cubicBezTo>
                  <a:cubicBezTo>
                    <a:pt x="55" y="161"/>
                    <a:pt x="48" y="164"/>
                    <a:pt x="40" y="160"/>
                  </a:cubicBezTo>
                  <a:close/>
                </a:path>
              </a:pathLst>
            </a:custGeom>
            <a:solidFill>
              <a:srgbClr val="F6B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32">
              <a:extLst>
                <a:ext uri="{FF2B5EF4-FFF2-40B4-BE49-F238E27FC236}">
                  <a16:creationId xmlns:a16="http://schemas.microsoft.com/office/drawing/2014/main" id="{9CC3DD17-7FD5-A9D2-D7D9-22D18997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563"/>
              <a:ext cx="140" cy="131"/>
            </a:xfrm>
            <a:custGeom>
              <a:avLst/>
              <a:gdLst>
                <a:gd name="T0" fmla="*/ 70 w 93"/>
                <a:gd name="T1" fmla="*/ 76 h 87"/>
                <a:gd name="T2" fmla="*/ 35 w 93"/>
                <a:gd name="T3" fmla="*/ 76 h 87"/>
                <a:gd name="T4" fmla="*/ 9 w 93"/>
                <a:gd name="T5" fmla="*/ 80 h 87"/>
                <a:gd name="T6" fmla="*/ 7 w 93"/>
                <a:gd name="T7" fmla="*/ 48 h 87"/>
                <a:gd name="T8" fmla="*/ 17 w 93"/>
                <a:gd name="T9" fmla="*/ 49 h 87"/>
                <a:gd name="T10" fmla="*/ 41 w 93"/>
                <a:gd name="T11" fmla="*/ 45 h 87"/>
                <a:gd name="T12" fmla="*/ 25 w 93"/>
                <a:gd name="T13" fmla="*/ 31 h 87"/>
                <a:gd name="T14" fmla="*/ 0 w 93"/>
                <a:gd name="T15" fmla="*/ 17 h 87"/>
                <a:gd name="T16" fmla="*/ 32 w 93"/>
                <a:gd name="T17" fmla="*/ 25 h 87"/>
                <a:gd name="T18" fmla="*/ 45 w 93"/>
                <a:gd name="T19" fmla="*/ 29 h 87"/>
                <a:gd name="T20" fmla="*/ 49 w 93"/>
                <a:gd name="T21" fmla="*/ 16 h 87"/>
                <a:gd name="T22" fmla="*/ 35 w 93"/>
                <a:gd name="T23" fmla="*/ 8 h 87"/>
                <a:gd name="T24" fmla="*/ 13 w 93"/>
                <a:gd name="T25" fmla="*/ 11 h 87"/>
                <a:gd name="T26" fmla="*/ 23 w 93"/>
                <a:gd name="T27" fmla="*/ 3 h 87"/>
                <a:gd name="T28" fmla="*/ 87 w 93"/>
                <a:gd name="T29" fmla="*/ 33 h 87"/>
                <a:gd name="T30" fmla="*/ 87 w 93"/>
                <a:gd name="T31" fmla="*/ 50 h 87"/>
                <a:gd name="T32" fmla="*/ 70 w 93"/>
                <a:gd name="T33" fmla="*/ 7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70" y="76"/>
                  </a:moveTo>
                  <a:cubicBezTo>
                    <a:pt x="59" y="87"/>
                    <a:pt x="46" y="79"/>
                    <a:pt x="35" y="76"/>
                  </a:cubicBezTo>
                  <a:cubicBezTo>
                    <a:pt x="26" y="73"/>
                    <a:pt x="19" y="73"/>
                    <a:pt x="9" y="80"/>
                  </a:cubicBezTo>
                  <a:cubicBezTo>
                    <a:pt x="11" y="67"/>
                    <a:pt x="10" y="57"/>
                    <a:pt x="7" y="48"/>
                  </a:cubicBezTo>
                  <a:cubicBezTo>
                    <a:pt x="12" y="44"/>
                    <a:pt x="14" y="48"/>
                    <a:pt x="17" y="49"/>
                  </a:cubicBezTo>
                  <a:cubicBezTo>
                    <a:pt x="26" y="52"/>
                    <a:pt x="38" y="55"/>
                    <a:pt x="41" y="45"/>
                  </a:cubicBezTo>
                  <a:cubicBezTo>
                    <a:pt x="45" y="36"/>
                    <a:pt x="32" y="35"/>
                    <a:pt x="25" y="31"/>
                  </a:cubicBezTo>
                  <a:cubicBezTo>
                    <a:pt x="17" y="27"/>
                    <a:pt x="8" y="23"/>
                    <a:pt x="0" y="17"/>
                  </a:cubicBezTo>
                  <a:cubicBezTo>
                    <a:pt x="11" y="18"/>
                    <a:pt x="22" y="19"/>
                    <a:pt x="32" y="25"/>
                  </a:cubicBezTo>
                  <a:cubicBezTo>
                    <a:pt x="36" y="28"/>
                    <a:pt x="40" y="34"/>
                    <a:pt x="45" y="29"/>
                  </a:cubicBezTo>
                  <a:cubicBezTo>
                    <a:pt x="48" y="26"/>
                    <a:pt x="51" y="21"/>
                    <a:pt x="49" y="16"/>
                  </a:cubicBezTo>
                  <a:cubicBezTo>
                    <a:pt x="46" y="10"/>
                    <a:pt x="41" y="7"/>
                    <a:pt x="35" y="8"/>
                  </a:cubicBezTo>
                  <a:cubicBezTo>
                    <a:pt x="27" y="10"/>
                    <a:pt x="21" y="14"/>
                    <a:pt x="13" y="11"/>
                  </a:cubicBezTo>
                  <a:cubicBezTo>
                    <a:pt x="14" y="5"/>
                    <a:pt x="21" y="8"/>
                    <a:pt x="23" y="3"/>
                  </a:cubicBezTo>
                  <a:cubicBezTo>
                    <a:pt x="51" y="0"/>
                    <a:pt x="68" y="20"/>
                    <a:pt x="87" y="33"/>
                  </a:cubicBezTo>
                  <a:cubicBezTo>
                    <a:pt x="93" y="37"/>
                    <a:pt x="90" y="44"/>
                    <a:pt x="87" y="50"/>
                  </a:cubicBezTo>
                  <a:cubicBezTo>
                    <a:pt x="82" y="59"/>
                    <a:pt x="76" y="67"/>
                    <a:pt x="70" y="76"/>
                  </a:cubicBezTo>
                  <a:close/>
                </a:path>
              </a:pathLst>
            </a:custGeom>
            <a:solidFill>
              <a:srgbClr val="816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33">
              <a:extLst>
                <a:ext uri="{FF2B5EF4-FFF2-40B4-BE49-F238E27FC236}">
                  <a16:creationId xmlns:a16="http://schemas.microsoft.com/office/drawing/2014/main" id="{9884E639-8CDD-03AF-8115-7A81D98A0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193"/>
              <a:ext cx="610" cy="702"/>
            </a:xfrm>
            <a:custGeom>
              <a:avLst/>
              <a:gdLst>
                <a:gd name="T0" fmla="*/ 0 w 404"/>
                <a:gd name="T1" fmla="*/ 217 h 465"/>
                <a:gd name="T2" fmla="*/ 11 w 404"/>
                <a:gd name="T3" fmla="*/ 206 h 465"/>
                <a:gd name="T4" fmla="*/ 16 w 404"/>
                <a:gd name="T5" fmla="*/ 133 h 465"/>
                <a:gd name="T6" fmla="*/ 85 w 404"/>
                <a:gd name="T7" fmla="*/ 45 h 465"/>
                <a:gd name="T8" fmla="*/ 160 w 404"/>
                <a:gd name="T9" fmla="*/ 0 h 465"/>
                <a:gd name="T10" fmla="*/ 153 w 404"/>
                <a:gd name="T11" fmla="*/ 30 h 465"/>
                <a:gd name="T12" fmla="*/ 156 w 404"/>
                <a:gd name="T13" fmla="*/ 45 h 465"/>
                <a:gd name="T14" fmla="*/ 168 w 404"/>
                <a:gd name="T15" fmla="*/ 37 h 465"/>
                <a:gd name="T16" fmla="*/ 198 w 404"/>
                <a:gd name="T17" fmla="*/ 10 h 465"/>
                <a:gd name="T18" fmla="*/ 189 w 404"/>
                <a:gd name="T19" fmla="*/ 41 h 465"/>
                <a:gd name="T20" fmla="*/ 238 w 404"/>
                <a:gd name="T21" fmla="*/ 20 h 465"/>
                <a:gd name="T22" fmla="*/ 231 w 404"/>
                <a:gd name="T23" fmla="*/ 51 h 465"/>
                <a:gd name="T24" fmla="*/ 312 w 404"/>
                <a:gd name="T25" fmla="*/ 20 h 465"/>
                <a:gd name="T26" fmla="*/ 337 w 404"/>
                <a:gd name="T27" fmla="*/ 27 h 465"/>
                <a:gd name="T28" fmla="*/ 399 w 404"/>
                <a:gd name="T29" fmla="*/ 124 h 465"/>
                <a:gd name="T30" fmla="*/ 404 w 404"/>
                <a:gd name="T31" fmla="*/ 133 h 465"/>
                <a:gd name="T32" fmla="*/ 389 w 404"/>
                <a:gd name="T33" fmla="*/ 235 h 465"/>
                <a:gd name="T34" fmla="*/ 380 w 404"/>
                <a:gd name="T35" fmla="*/ 253 h 465"/>
                <a:gd name="T36" fmla="*/ 347 w 404"/>
                <a:gd name="T37" fmla="*/ 347 h 465"/>
                <a:gd name="T38" fmla="*/ 307 w 404"/>
                <a:gd name="T39" fmla="*/ 408 h 465"/>
                <a:gd name="T40" fmla="*/ 229 w 404"/>
                <a:gd name="T41" fmla="*/ 446 h 465"/>
                <a:gd name="T42" fmla="*/ 224 w 404"/>
                <a:gd name="T43" fmla="*/ 465 h 465"/>
                <a:gd name="T44" fmla="*/ 220 w 404"/>
                <a:gd name="T45" fmla="*/ 465 h 465"/>
                <a:gd name="T46" fmla="*/ 203 w 404"/>
                <a:gd name="T47" fmla="*/ 452 h 465"/>
                <a:gd name="T48" fmla="*/ 142 w 404"/>
                <a:gd name="T49" fmla="*/ 443 h 465"/>
                <a:gd name="T50" fmla="*/ 128 w 404"/>
                <a:gd name="T51" fmla="*/ 452 h 465"/>
                <a:gd name="T52" fmla="*/ 114 w 404"/>
                <a:gd name="T53" fmla="*/ 430 h 465"/>
                <a:gd name="T54" fmla="*/ 40 w 404"/>
                <a:gd name="T55" fmla="*/ 338 h 465"/>
                <a:gd name="T56" fmla="*/ 32 w 404"/>
                <a:gd name="T57" fmla="*/ 320 h 465"/>
                <a:gd name="T58" fmla="*/ 16 w 404"/>
                <a:gd name="T59" fmla="*/ 248 h 465"/>
                <a:gd name="T60" fmla="*/ 0 w 404"/>
                <a:gd name="T61" fmla="*/ 217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465">
                  <a:moveTo>
                    <a:pt x="0" y="217"/>
                  </a:moveTo>
                  <a:cubicBezTo>
                    <a:pt x="7" y="216"/>
                    <a:pt x="11" y="216"/>
                    <a:pt x="11" y="206"/>
                  </a:cubicBezTo>
                  <a:cubicBezTo>
                    <a:pt x="13" y="181"/>
                    <a:pt x="9" y="157"/>
                    <a:pt x="16" y="133"/>
                  </a:cubicBezTo>
                  <a:cubicBezTo>
                    <a:pt x="25" y="93"/>
                    <a:pt x="49" y="65"/>
                    <a:pt x="85" y="45"/>
                  </a:cubicBezTo>
                  <a:cubicBezTo>
                    <a:pt x="110" y="32"/>
                    <a:pt x="133" y="16"/>
                    <a:pt x="160" y="0"/>
                  </a:cubicBezTo>
                  <a:cubicBezTo>
                    <a:pt x="157" y="12"/>
                    <a:pt x="154" y="21"/>
                    <a:pt x="153" y="30"/>
                  </a:cubicBezTo>
                  <a:cubicBezTo>
                    <a:pt x="152" y="35"/>
                    <a:pt x="151" y="42"/>
                    <a:pt x="156" y="45"/>
                  </a:cubicBezTo>
                  <a:cubicBezTo>
                    <a:pt x="162" y="48"/>
                    <a:pt x="165" y="41"/>
                    <a:pt x="168" y="37"/>
                  </a:cubicBezTo>
                  <a:cubicBezTo>
                    <a:pt x="177" y="28"/>
                    <a:pt x="185" y="17"/>
                    <a:pt x="198" y="10"/>
                  </a:cubicBezTo>
                  <a:cubicBezTo>
                    <a:pt x="200" y="22"/>
                    <a:pt x="188" y="29"/>
                    <a:pt x="189" y="41"/>
                  </a:cubicBezTo>
                  <a:cubicBezTo>
                    <a:pt x="207" y="40"/>
                    <a:pt x="221" y="26"/>
                    <a:pt x="238" y="20"/>
                  </a:cubicBezTo>
                  <a:cubicBezTo>
                    <a:pt x="239" y="32"/>
                    <a:pt x="229" y="39"/>
                    <a:pt x="231" y="51"/>
                  </a:cubicBezTo>
                  <a:cubicBezTo>
                    <a:pt x="260" y="44"/>
                    <a:pt x="287" y="36"/>
                    <a:pt x="312" y="20"/>
                  </a:cubicBezTo>
                  <a:cubicBezTo>
                    <a:pt x="325" y="11"/>
                    <a:pt x="330" y="12"/>
                    <a:pt x="337" y="27"/>
                  </a:cubicBezTo>
                  <a:cubicBezTo>
                    <a:pt x="352" y="63"/>
                    <a:pt x="374" y="95"/>
                    <a:pt x="399" y="124"/>
                  </a:cubicBezTo>
                  <a:cubicBezTo>
                    <a:pt x="401" y="127"/>
                    <a:pt x="402" y="130"/>
                    <a:pt x="404" y="133"/>
                  </a:cubicBezTo>
                  <a:cubicBezTo>
                    <a:pt x="403" y="167"/>
                    <a:pt x="395" y="201"/>
                    <a:pt x="389" y="235"/>
                  </a:cubicBezTo>
                  <a:cubicBezTo>
                    <a:pt x="387" y="242"/>
                    <a:pt x="385" y="248"/>
                    <a:pt x="380" y="253"/>
                  </a:cubicBezTo>
                  <a:cubicBezTo>
                    <a:pt x="367" y="283"/>
                    <a:pt x="362" y="317"/>
                    <a:pt x="347" y="347"/>
                  </a:cubicBezTo>
                  <a:cubicBezTo>
                    <a:pt x="336" y="369"/>
                    <a:pt x="320" y="387"/>
                    <a:pt x="307" y="408"/>
                  </a:cubicBezTo>
                  <a:cubicBezTo>
                    <a:pt x="282" y="421"/>
                    <a:pt x="260" y="442"/>
                    <a:pt x="229" y="446"/>
                  </a:cubicBezTo>
                  <a:cubicBezTo>
                    <a:pt x="220" y="447"/>
                    <a:pt x="225" y="458"/>
                    <a:pt x="224" y="465"/>
                  </a:cubicBezTo>
                  <a:cubicBezTo>
                    <a:pt x="222" y="465"/>
                    <a:pt x="221" y="465"/>
                    <a:pt x="220" y="465"/>
                  </a:cubicBezTo>
                  <a:cubicBezTo>
                    <a:pt x="219" y="454"/>
                    <a:pt x="213" y="452"/>
                    <a:pt x="203" y="452"/>
                  </a:cubicBezTo>
                  <a:cubicBezTo>
                    <a:pt x="182" y="453"/>
                    <a:pt x="161" y="451"/>
                    <a:pt x="142" y="443"/>
                  </a:cubicBezTo>
                  <a:cubicBezTo>
                    <a:pt x="130" y="438"/>
                    <a:pt x="133" y="450"/>
                    <a:pt x="128" y="452"/>
                  </a:cubicBezTo>
                  <a:cubicBezTo>
                    <a:pt x="129" y="441"/>
                    <a:pt x="124" y="436"/>
                    <a:pt x="114" y="430"/>
                  </a:cubicBezTo>
                  <a:cubicBezTo>
                    <a:pt x="79" y="408"/>
                    <a:pt x="55" y="376"/>
                    <a:pt x="40" y="338"/>
                  </a:cubicBezTo>
                  <a:cubicBezTo>
                    <a:pt x="38" y="332"/>
                    <a:pt x="35" y="326"/>
                    <a:pt x="32" y="320"/>
                  </a:cubicBezTo>
                  <a:cubicBezTo>
                    <a:pt x="27" y="296"/>
                    <a:pt x="21" y="272"/>
                    <a:pt x="16" y="248"/>
                  </a:cubicBezTo>
                  <a:cubicBezTo>
                    <a:pt x="14" y="236"/>
                    <a:pt x="11" y="224"/>
                    <a:pt x="0" y="217"/>
                  </a:cubicBezTo>
                  <a:close/>
                </a:path>
              </a:pathLst>
            </a:custGeom>
            <a:solidFill>
              <a:srgbClr val="F8C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34">
              <a:extLst>
                <a:ext uri="{FF2B5EF4-FFF2-40B4-BE49-F238E27FC236}">
                  <a16:creationId xmlns:a16="http://schemas.microsoft.com/office/drawing/2014/main" id="{170708C5-643F-6180-5A6A-916F9E25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37"/>
              <a:ext cx="145" cy="134"/>
            </a:xfrm>
            <a:custGeom>
              <a:avLst/>
              <a:gdLst>
                <a:gd name="T0" fmla="*/ 26 w 96"/>
                <a:gd name="T1" fmla="*/ 89 h 89"/>
                <a:gd name="T2" fmla="*/ 19 w 96"/>
                <a:gd name="T3" fmla="*/ 77 h 89"/>
                <a:gd name="T4" fmla="*/ 27 w 96"/>
                <a:gd name="T5" fmla="*/ 20 h 89"/>
                <a:gd name="T6" fmla="*/ 68 w 96"/>
                <a:gd name="T7" fmla="*/ 5 h 89"/>
                <a:gd name="T8" fmla="*/ 76 w 96"/>
                <a:gd name="T9" fmla="*/ 7 h 89"/>
                <a:gd name="T10" fmla="*/ 84 w 96"/>
                <a:gd name="T11" fmla="*/ 18 h 89"/>
                <a:gd name="T12" fmla="*/ 72 w 96"/>
                <a:gd name="T13" fmla="*/ 22 h 89"/>
                <a:gd name="T14" fmla="*/ 53 w 96"/>
                <a:gd name="T15" fmla="*/ 26 h 89"/>
                <a:gd name="T16" fmla="*/ 96 w 96"/>
                <a:gd name="T17" fmla="*/ 20 h 89"/>
                <a:gd name="T18" fmla="*/ 96 w 96"/>
                <a:gd name="T19" fmla="*/ 20 h 89"/>
                <a:gd name="T20" fmla="*/ 63 w 96"/>
                <a:gd name="T21" fmla="*/ 39 h 89"/>
                <a:gd name="T22" fmla="*/ 50 w 96"/>
                <a:gd name="T23" fmla="*/ 50 h 89"/>
                <a:gd name="T24" fmla="*/ 67 w 96"/>
                <a:gd name="T25" fmla="*/ 57 h 89"/>
                <a:gd name="T26" fmla="*/ 84 w 96"/>
                <a:gd name="T27" fmla="*/ 51 h 89"/>
                <a:gd name="T28" fmla="*/ 86 w 96"/>
                <a:gd name="T29" fmla="*/ 54 h 89"/>
                <a:gd name="T30" fmla="*/ 82 w 96"/>
                <a:gd name="T31" fmla="*/ 82 h 89"/>
                <a:gd name="T32" fmla="*/ 55 w 96"/>
                <a:gd name="T33" fmla="*/ 84 h 89"/>
                <a:gd name="T34" fmla="*/ 26 w 96"/>
                <a:gd name="T3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9">
                  <a:moveTo>
                    <a:pt x="26" y="89"/>
                  </a:moveTo>
                  <a:cubicBezTo>
                    <a:pt x="24" y="85"/>
                    <a:pt x="22" y="81"/>
                    <a:pt x="19" y="77"/>
                  </a:cubicBezTo>
                  <a:cubicBezTo>
                    <a:pt x="0" y="46"/>
                    <a:pt x="0" y="46"/>
                    <a:pt x="27" y="20"/>
                  </a:cubicBezTo>
                  <a:cubicBezTo>
                    <a:pt x="38" y="7"/>
                    <a:pt x="51" y="0"/>
                    <a:pt x="68" y="5"/>
                  </a:cubicBezTo>
                  <a:cubicBezTo>
                    <a:pt x="71" y="5"/>
                    <a:pt x="73" y="6"/>
                    <a:pt x="76" y="7"/>
                  </a:cubicBezTo>
                  <a:cubicBezTo>
                    <a:pt x="80" y="10"/>
                    <a:pt x="86" y="12"/>
                    <a:pt x="84" y="18"/>
                  </a:cubicBezTo>
                  <a:cubicBezTo>
                    <a:pt x="82" y="24"/>
                    <a:pt x="76" y="22"/>
                    <a:pt x="72" y="22"/>
                  </a:cubicBezTo>
                  <a:cubicBezTo>
                    <a:pt x="65" y="21"/>
                    <a:pt x="58" y="18"/>
                    <a:pt x="53" y="26"/>
                  </a:cubicBezTo>
                  <a:cubicBezTo>
                    <a:pt x="67" y="23"/>
                    <a:pt x="81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88" y="33"/>
                    <a:pt x="73" y="32"/>
                    <a:pt x="63" y="39"/>
                  </a:cubicBezTo>
                  <a:cubicBezTo>
                    <a:pt x="58" y="42"/>
                    <a:pt x="49" y="43"/>
                    <a:pt x="50" y="50"/>
                  </a:cubicBezTo>
                  <a:cubicBezTo>
                    <a:pt x="52" y="58"/>
                    <a:pt x="61" y="56"/>
                    <a:pt x="67" y="57"/>
                  </a:cubicBezTo>
                  <a:cubicBezTo>
                    <a:pt x="74" y="57"/>
                    <a:pt x="78" y="53"/>
                    <a:pt x="84" y="51"/>
                  </a:cubicBezTo>
                  <a:cubicBezTo>
                    <a:pt x="85" y="52"/>
                    <a:pt x="86" y="53"/>
                    <a:pt x="86" y="54"/>
                  </a:cubicBezTo>
                  <a:cubicBezTo>
                    <a:pt x="85" y="63"/>
                    <a:pt x="83" y="73"/>
                    <a:pt x="82" y="82"/>
                  </a:cubicBezTo>
                  <a:cubicBezTo>
                    <a:pt x="72" y="77"/>
                    <a:pt x="64" y="80"/>
                    <a:pt x="55" y="84"/>
                  </a:cubicBezTo>
                  <a:cubicBezTo>
                    <a:pt x="46" y="87"/>
                    <a:pt x="36" y="87"/>
                    <a:pt x="26" y="89"/>
                  </a:cubicBezTo>
                  <a:close/>
                </a:path>
              </a:pathLst>
            </a:custGeom>
            <a:solidFill>
              <a:srgbClr val="84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235">
              <a:extLst>
                <a:ext uri="{FF2B5EF4-FFF2-40B4-BE49-F238E27FC236}">
                  <a16:creationId xmlns:a16="http://schemas.microsoft.com/office/drawing/2014/main" id="{FEEAEB56-983D-DDB9-40E6-8CBC97DA7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428"/>
              <a:ext cx="80" cy="166"/>
            </a:xfrm>
            <a:custGeom>
              <a:avLst/>
              <a:gdLst>
                <a:gd name="T0" fmla="*/ 28 w 53"/>
                <a:gd name="T1" fmla="*/ 81 h 110"/>
                <a:gd name="T2" fmla="*/ 16 w 53"/>
                <a:gd name="T3" fmla="*/ 16 h 110"/>
                <a:gd name="T4" fmla="*/ 24 w 53"/>
                <a:gd name="T5" fmla="*/ 1 h 110"/>
                <a:gd name="T6" fmla="*/ 32 w 53"/>
                <a:gd name="T7" fmla="*/ 8 h 110"/>
                <a:gd name="T8" fmla="*/ 53 w 53"/>
                <a:gd name="T9" fmla="*/ 92 h 110"/>
                <a:gd name="T10" fmla="*/ 14 w 53"/>
                <a:gd name="T11" fmla="*/ 106 h 110"/>
                <a:gd name="T12" fmla="*/ 6 w 53"/>
                <a:gd name="T13" fmla="*/ 107 h 110"/>
                <a:gd name="T14" fmla="*/ 1 w 53"/>
                <a:gd name="T15" fmla="*/ 94 h 110"/>
                <a:gd name="T16" fmla="*/ 13 w 53"/>
                <a:gd name="T17" fmla="*/ 86 h 110"/>
                <a:gd name="T18" fmla="*/ 38 w 53"/>
                <a:gd name="T19" fmla="*/ 91 h 110"/>
                <a:gd name="T20" fmla="*/ 28 w 53"/>
                <a:gd name="T21" fmla="*/ 8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10">
                  <a:moveTo>
                    <a:pt x="28" y="81"/>
                  </a:moveTo>
                  <a:cubicBezTo>
                    <a:pt x="21" y="59"/>
                    <a:pt x="14" y="38"/>
                    <a:pt x="16" y="16"/>
                  </a:cubicBezTo>
                  <a:cubicBezTo>
                    <a:pt x="17" y="10"/>
                    <a:pt x="17" y="3"/>
                    <a:pt x="24" y="1"/>
                  </a:cubicBezTo>
                  <a:cubicBezTo>
                    <a:pt x="28" y="0"/>
                    <a:pt x="30" y="5"/>
                    <a:pt x="32" y="8"/>
                  </a:cubicBezTo>
                  <a:cubicBezTo>
                    <a:pt x="39" y="36"/>
                    <a:pt x="46" y="64"/>
                    <a:pt x="53" y="92"/>
                  </a:cubicBezTo>
                  <a:cubicBezTo>
                    <a:pt x="40" y="97"/>
                    <a:pt x="25" y="95"/>
                    <a:pt x="14" y="106"/>
                  </a:cubicBezTo>
                  <a:cubicBezTo>
                    <a:pt x="12" y="108"/>
                    <a:pt x="8" y="110"/>
                    <a:pt x="6" y="107"/>
                  </a:cubicBezTo>
                  <a:cubicBezTo>
                    <a:pt x="3" y="103"/>
                    <a:pt x="0" y="99"/>
                    <a:pt x="1" y="94"/>
                  </a:cubicBezTo>
                  <a:cubicBezTo>
                    <a:pt x="3" y="89"/>
                    <a:pt x="7" y="85"/>
                    <a:pt x="13" y="86"/>
                  </a:cubicBezTo>
                  <a:cubicBezTo>
                    <a:pt x="21" y="87"/>
                    <a:pt x="30" y="89"/>
                    <a:pt x="38" y="91"/>
                  </a:cubicBezTo>
                  <a:cubicBezTo>
                    <a:pt x="39" y="81"/>
                    <a:pt x="29" y="86"/>
                    <a:pt x="28" y="81"/>
                  </a:cubicBezTo>
                  <a:close/>
                </a:path>
              </a:pathLst>
            </a:custGeom>
            <a:solidFill>
              <a:srgbClr val="F5C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236">
              <a:extLst>
                <a:ext uri="{FF2B5EF4-FFF2-40B4-BE49-F238E27FC236}">
                  <a16:creationId xmlns:a16="http://schemas.microsoft.com/office/drawing/2014/main" id="{3E9CA359-81C6-40E2-9CBA-53C405BAD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393"/>
              <a:ext cx="97" cy="182"/>
            </a:xfrm>
            <a:custGeom>
              <a:avLst/>
              <a:gdLst>
                <a:gd name="T0" fmla="*/ 0 w 64"/>
                <a:gd name="T1" fmla="*/ 120 h 120"/>
                <a:gd name="T2" fmla="*/ 16 w 64"/>
                <a:gd name="T3" fmla="*/ 10 h 120"/>
                <a:gd name="T4" fmla="*/ 24 w 64"/>
                <a:gd name="T5" fmla="*/ 0 h 120"/>
                <a:gd name="T6" fmla="*/ 57 w 64"/>
                <a:gd name="T7" fmla="*/ 71 h 120"/>
                <a:gd name="T8" fmla="*/ 0 w 64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">
                  <a:moveTo>
                    <a:pt x="0" y="120"/>
                  </a:moveTo>
                  <a:cubicBezTo>
                    <a:pt x="4" y="83"/>
                    <a:pt x="19" y="48"/>
                    <a:pt x="16" y="10"/>
                  </a:cubicBezTo>
                  <a:cubicBezTo>
                    <a:pt x="16" y="5"/>
                    <a:pt x="19" y="2"/>
                    <a:pt x="24" y="0"/>
                  </a:cubicBezTo>
                  <a:cubicBezTo>
                    <a:pt x="54" y="21"/>
                    <a:pt x="64" y="41"/>
                    <a:pt x="57" y="71"/>
                  </a:cubicBezTo>
                  <a:cubicBezTo>
                    <a:pt x="51" y="97"/>
                    <a:pt x="30" y="115"/>
                    <a:pt x="0" y="120"/>
                  </a:cubicBezTo>
                  <a:close/>
                </a:path>
              </a:pathLst>
            </a:custGeom>
            <a:solidFill>
              <a:srgbClr val="F6B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237">
              <a:extLst>
                <a:ext uri="{FF2B5EF4-FFF2-40B4-BE49-F238E27FC236}">
                  <a16:creationId xmlns:a16="http://schemas.microsoft.com/office/drawing/2014/main" id="{C658A053-EF5B-B01F-93C2-0A5ABCFE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242"/>
              <a:ext cx="144" cy="127"/>
            </a:xfrm>
            <a:custGeom>
              <a:avLst/>
              <a:gdLst>
                <a:gd name="T0" fmla="*/ 3 w 95"/>
                <a:gd name="T1" fmla="*/ 47 h 84"/>
                <a:gd name="T2" fmla="*/ 20 w 95"/>
                <a:gd name="T3" fmla="*/ 25 h 84"/>
                <a:gd name="T4" fmla="*/ 71 w 95"/>
                <a:gd name="T5" fmla="*/ 7 h 84"/>
                <a:gd name="T6" fmla="*/ 81 w 95"/>
                <a:gd name="T7" fmla="*/ 14 h 84"/>
                <a:gd name="T8" fmla="*/ 61 w 95"/>
                <a:gd name="T9" fmla="*/ 12 h 84"/>
                <a:gd name="T10" fmla="*/ 45 w 95"/>
                <a:gd name="T11" fmla="*/ 18 h 84"/>
                <a:gd name="T12" fmla="*/ 49 w 95"/>
                <a:gd name="T13" fmla="*/ 32 h 84"/>
                <a:gd name="T14" fmla="*/ 62 w 95"/>
                <a:gd name="T15" fmla="*/ 28 h 84"/>
                <a:gd name="T16" fmla="*/ 93 w 95"/>
                <a:gd name="T17" fmla="*/ 18 h 84"/>
                <a:gd name="T18" fmla="*/ 95 w 95"/>
                <a:gd name="T19" fmla="*/ 22 h 84"/>
                <a:gd name="T20" fmla="*/ 63 w 95"/>
                <a:gd name="T21" fmla="*/ 37 h 84"/>
                <a:gd name="T22" fmla="*/ 52 w 95"/>
                <a:gd name="T23" fmla="*/ 48 h 84"/>
                <a:gd name="T24" fmla="*/ 69 w 95"/>
                <a:gd name="T25" fmla="*/ 55 h 84"/>
                <a:gd name="T26" fmla="*/ 87 w 95"/>
                <a:gd name="T27" fmla="*/ 49 h 84"/>
                <a:gd name="T28" fmla="*/ 84 w 95"/>
                <a:gd name="T29" fmla="*/ 81 h 84"/>
                <a:gd name="T30" fmla="*/ 38 w 95"/>
                <a:gd name="T31" fmla="*/ 84 h 84"/>
                <a:gd name="T32" fmla="*/ 23 w 95"/>
                <a:gd name="T33" fmla="*/ 80 h 84"/>
                <a:gd name="T34" fmla="*/ 3 w 95"/>
                <a:gd name="T35" fmla="*/ 4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84">
                  <a:moveTo>
                    <a:pt x="3" y="47"/>
                  </a:moveTo>
                  <a:cubicBezTo>
                    <a:pt x="0" y="33"/>
                    <a:pt x="13" y="30"/>
                    <a:pt x="20" y="25"/>
                  </a:cubicBezTo>
                  <a:cubicBezTo>
                    <a:pt x="35" y="16"/>
                    <a:pt x="49" y="0"/>
                    <a:pt x="71" y="7"/>
                  </a:cubicBezTo>
                  <a:cubicBezTo>
                    <a:pt x="74" y="10"/>
                    <a:pt x="80" y="9"/>
                    <a:pt x="81" y="14"/>
                  </a:cubicBezTo>
                  <a:cubicBezTo>
                    <a:pt x="74" y="18"/>
                    <a:pt x="68" y="12"/>
                    <a:pt x="61" y="12"/>
                  </a:cubicBezTo>
                  <a:cubicBezTo>
                    <a:pt x="54" y="11"/>
                    <a:pt x="48" y="11"/>
                    <a:pt x="45" y="18"/>
                  </a:cubicBezTo>
                  <a:cubicBezTo>
                    <a:pt x="43" y="23"/>
                    <a:pt x="45" y="29"/>
                    <a:pt x="49" y="32"/>
                  </a:cubicBezTo>
                  <a:cubicBezTo>
                    <a:pt x="54" y="36"/>
                    <a:pt x="58" y="30"/>
                    <a:pt x="62" y="28"/>
                  </a:cubicBezTo>
                  <a:cubicBezTo>
                    <a:pt x="72" y="24"/>
                    <a:pt x="83" y="21"/>
                    <a:pt x="93" y="18"/>
                  </a:cubicBezTo>
                  <a:cubicBezTo>
                    <a:pt x="93" y="19"/>
                    <a:pt x="94" y="21"/>
                    <a:pt x="95" y="22"/>
                  </a:cubicBezTo>
                  <a:cubicBezTo>
                    <a:pt x="84" y="27"/>
                    <a:pt x="74" y="31"/>
                    <a:pt x="63" y="37"/>
                  </a:cubicBezTo>
                  <a:cubicBezTo>
                    <a:pt x="58" y="39"/>
                    <a:pt x="49" y="40"/>
                    <a:pt x="52" y="48"/>
                  </a:cubicBezTo>
                  <a:cubicBezTo>
                    <a:pt x="54" y="55"/>
                    <a:pt x="62" y="55"/>
                    <a:pt x="69" y="55"/>
                  </a:cubicBezTo>
                  <a:cubicBezTo>
                    <a:pt x="74" y="54"/>
                    <a:pt x="80" y="51"/>
                    <a:pt x="87" y="49"/>
                  </a:cubicBezTo>
                  <a:cubicBezTo>
                    <a:pt x="84" y="60"/>
                    <a:pt x="82" y="70"/>
                    <a:pt x="84" y="81"/>
                  </a:cubicBezTo>
                  <a:cubicBezTo>
                    <a:pt x="67" y="69"/>
                    <a:pt x="53" y="84"/>
                    <a:pt x="38" y="84"/>
                  </a:cubicBezTo>
                  <a:cubicBezTo>
                    <a:pt x="32" y="83"/>
                    <a:pt x="28" y="82"/>
                    <a:pt x="23" y="80"/>
                  </a:cubicBezTo>
                  <a:cubicBezTo>
                    <a:pt x="17" y="69"/>
                    <a:pt x="10" y="58"/>
                    <a:pt x="3" y="47"/>
                  </a:cubicBezTo>
                  <a:close/>
                </a:path>
              </a:pathLst>
            </a:custGeom>
            <a:solidFill>
              <a:srgbClr val="816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238">
              <a:extLst>
                <a:ext uri="{FF2B5EF4-FFF2-40B4-BE49-F238E27FC236}">
                  <a16:creationId xmlns:a16="http://schemas.microsoft.com/office/drawing/2014/main" id="{9CEB1D6E-6463-2F2E-04DC-CBA1290C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093"/>
              <a:ext cx="240" cy="131"/>
            </a:xfrm>
            <a:custGeom>
              <a:avLst/>
              <a:gdLst>
                <a:gd name="T0" fmla="*/ 9 w 159"/>
                <a:gd name="T1" fmla="*/ 87 h 87"/>
                <a:gd name="T2" fmla="*/ 1 w 159"/>
                <a:gd name="T3" fmla="*/ 83 h 87"/>
                <a:gd name="T4" fmla="*/ 6 w 159"/>
                <a:gd name="T5" fmla="*/ 76 h 87"/>
                <a:gd name="T6" fmla="*/ 144 w 159"/>
                <a:gd name="T7" fmla="*/ 6 h 87"/>
                <a:gd name="T8" fmla="*/ 157 w 159"/>
                <a:gd name="T9" fmla="*/ 5 h 87"/>
                <a:gd name="T10" fmla="*/ 154 w 159"/>
                <a:gd name="T11" fmla="*/ 13 h 87"/>
                <a:gd name="T12" fmla="*/ 15 w 159"/>
                <a:gd name="T13" fmla="*/ 86 h 87"/>
                <a:gd name="T14" fmla="*/ 9 w 159"/>
                <a:gd name="T1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87">
                  <a:moveTo>
                    <a:pt x="9" y="87"/>
                  </a:moveTo>
                  <a:cubicBezTo>
                    <a:pt x="6" y="86"/>
                    <a:pt x="2" y="87"/>
                    <a:pt x="1" y="83"/>
                  </a:cubicBezTo>
                  <a:cubicBezTo>
                    <a:pt x="0" y="79"/>
                    <a:pt x="3" y="76"/>
                    <a:pt x="6" y="76"/>
                  </a:cubicBezTo>
                  <a:cubicBezTo>
                    <a:pt x="57" y="62"/>
                    <a:pt x="99" y="32"/>
                    <a:pt x="144" y="6"/>
                  </a:cubicBezTo>
                  <a:cubicBezTo>
                    <a:pt x="148" y="3"/>
                    <a:pt x="152" y="0"/>
                    <a:pt x="157" y="5"/>
                  </a:cubicBezTo>
                  <a:cubicBezTo>
                    <a:pt x="159" y="8"/>
                    <a:pt x="156" y="11"/>
                    <a:pt x="154" y="13"/>
                  </a:cubicBezTo>
                  <a:cubicBezTo>
                    <a:pt x="110" y="41"/>
                    <a:pt x="65" y="69"/>
                    <a:pt x="15" y="86"/>
                  </a:cubicBezTo>
                  <a:cubicBezTo>
                    <a:pt x="13" y="86"/>
                    <a:pt x="11" y="86"/>
                    <a:pt x="9" y="87"/>
                  </a:cubicBezTo>
                  <a:close/>
                </a:path>
              </a:pathLst>
            </a:custGeom>
            <a:solidFill>
              <a:srgbClr val="503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239">
              <a:extLst>
                <a:ext uri="{FF2B5EF4-FFF2-40B4-BE49-F238E27FC236}">
                  <a16:creationId xmlns:a16="http://schemas.microsoft.com/office/drawing/2014/main" id="{8605B0D5-3217-82D8-3A84-B0C5BFD0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081"/>
              <a:ext cx="164" cy="100"/>
            </a:xfrm>
            <a:custGeom>
              <a:avLst/>
              <a:gdLst>
                <a:gd name="T0" fmla="*/ 2 w 109"/>
                <a:gd name="T1" fmla="*/ 66 h 66"/>
                <a:gd name="T2" fmla="*/ 1 w 109"/>
                <a:gd name="T3" fmla="*/ 61 h 66"/>
                <a:gd name="T4" fmla="*/ 6 w 109"/>
                <a:gd name="T5" fmla="*/ 54 h 66"/>
                <a:gd name="T6" fmla="*/ 31 w 109"/>
                <a:gd name="T7" fmla="*/ 47 h 66"/>
                <a:gd name="T8" fmla="*/ 95 w 109"/>
                <a:gd name="T9" fmla="*/ 9 h 66"/>
                <a:gd name="T10" fmla="*/ 106 w 109"/>
                <a:gd name="T11" fmla="*/ 6 h 66"/>
                <a:gd name="T12" fmla="*/ 104 w 109"/>
                <a:gd name="T13" fmla="*/ 16 h 66"/>
                <a:gd name="T14" fmla="*/ 2 w 109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66">
                  <a:moveTo>
                    <a:pt x="2" y="66"/>
                  </a:moveTo>
                  <a:cubicBezTo>
                    <a:pt x="5" y="66"/>
                    <a:pt x="2" y="65"/>
                    <a:pt x="1" y="61"/>
                  </a:cubicBezTo>
                  <a:cubicBezTo>
                    <a:pt x="0" y="57"/>
                    <a:pt x="3" y="55"/>
                    <a:pt x="6" y="54"/>
                  </a:cubicBezTo>
                  <a:cubicBezTo>
                    <a:pt x="14" y="51"/>
                    <a:pt x="23" y="50"/>
                    <a:pt x="31" y="47"/>
                  </a:cubicBezTo>
                  <a:cubicBezTo>
                    <a:pt x="55" y="39"/>
                    <a:pt x="76" y="25"/>
                    <a:pt x="95" y="9"/>
                  </a:cubicBezTo>
                  <a:cubicBezTo>
                    <a:pt x="98" y="6"/>
                    <a:pt x="101" y="0"/>
                    <a:pt x="106" y="6"/>
                  </a:cubicBezTo>
                  <a:cubicBezTo>
                    <a:pt x="109" y="9"/>
                    <a:pt x="107" y="13"/>
                    <a:pt x="104" y="16"/>
                  </a:cubicBezTo>
                  <a:cubicBezTo>
                    <a:pt x="77" y="42"/>
                    <a:pt x="45" y="59"/>
                    <a:pt x="2" y="66"/>
                  </a:cubicBezTo>
                  <a:close/>
                </a:path>
              </a:pathLst>
            </a:custGeom>
            <a:solidFill>
              <a:srgbClr val="53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240">
              <a:extLst>
                <a:ext uri="{FF2B5EF4-FFF2-40B4-BE49-F238E27FC236}">
                  <a16:creationId xmlns:a16="http://schemas.microsoft.com/office/drawing/2014/main" id="{2A199EE3-8D13-27CA-D912-375AC56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158"/>
              <a:ext cx="74" cy="165"/>
            </a:xfrm>
            <a:custGeom>
              <a:avLst/>
              <a:gdLst>
                <a:gd name="T0" fmla="*/ 47 w 49"/>
                <a:gd name="T1" fmla="*/ 65 h 109"/>
                <a:gd name="T2" fmla="*/ 43 w 49"/>
                <a:gd name="T3" fmla="*/ 99 h 109"/>
                <a:gd name="T4" fmla="*/ 36 w 49"/>
                <a:gd name="T5" fmla="*/ 108 h 109"/>
                <a:gd name="T6" fmla="*/ 31 w 49"/>
                <a:gd name="T7" fmla="*/ 96 h 109"/>
                <a:gd name="T8" fmla="*/ 35 w 49"/>
                <a:gd name="T9" fmla="*/ 61 h 109"/>
                <a:gd name="T10" fmla="*/ 12 w 49"/>
                <a:gd name="T11" fmla="*/ 18 h 109"/>
                <a:gd name="T12" fmla="*/ 5 w 49"/>
                <a:gd name="T13" fmla="*/ 6 h 109"/>
                <a:gd name="T14" fmla="*/ 18 w 49"/>
                <a:gd name="T15" fmla="*/ 8 h 109"/>
                <a:gd name="T16" fmla="*/ 47 w 49"/>
                <a:gd name="T17" fmla="*/ 6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09">
                  <a:moveTo>
                    <a:pt x="47" y="65"/>
                  </a:moveTo>
                  <a:cubicBezTo>
                    <a:pt x="49" y="75"/>
                    <a:pt x="43" y="87"/>
                    <a:pt x="43" y="99"/>
                  </a:cubicBezTo>
                  <a:cubicBezTo>
                    <a:pt x="43" y="103"/>
                    <a:pt x="42" y="109"/>
                    <a:pt x="36" y="108"/>
                  </a:cubicBezTo>
                  <a:cubicBezTo>
                    <a:pt x="30" y="107"/>
                    <a:pt x="31" y="101"/>
                    <a:pt x="31" y="96"/>
                  </a:cubicBezTo>
                  <a:cubicBezTo>
                    <a:pt x="34" y="84"/>
                    <a:pt x="35" y="73"/>
                    <a:pt x="35" y="61"/>
                  </a:cubicBezTo>
                  <a:cubicBezTo>
                    <a:pt x="35" y="42"/>
                    <a:pt x="29" y="27"/>
                    <a:pt x="12" y="18"/>
                  </a:cubicBezTo>
                  <a:cubicBezTo>
                    <a:pt x="7" y="15"/>
                    <a:pt x="0" y="13"/>
                    <a:pt x="5" y="6"/>
                  </a:cubicBezTo>
                  <a:cubicBezTo>
                    <a:pt x="9" y="0"/>
                    <a:pt x="14" y="5"/>
                    <a:pt x="18" y="8"/>
                  </a:cubicBezTo>
                  <a:cubicBezTo>
                    <a:pt x="40" y="21"/>
                    <a:pt x="47" y="34"/>
                    <a:pt x="47" y="65"/>
                  </a:cubicBezTo>
                  <a:close/>
                </a:path>
              </a:pathLst>
            </a:custGeom>
            <a:solidFill>
              <a:srgbClr val="53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241">
              <a:extLst>
                <a:ext uri="{FF2B5EF4-FFF2-40B4-BE49-F238E27FC236}">
                  <a16:creationId xmlns:a16="http://schemas.microsoft.com/office/drawing/2014/main" id="{37F4BF96-0057-AFA0-A64E-AC4B59BB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140"/>
              <a:ext cx="110" cy="98"/>
            </a:xfrm>
            <a:custGeom>
              <a:avLst/>
              <a:gdLst>
                <a:gd name="T0" fmla="*/ 73 w 73"/>
                <a:gd name="T1" fmla="*/ 5 h 65"/>
                <a:gd name="T2" fmla="*/ 71 w 73"/>
                <a:gd name="T3" fmla="*/ 10 h 65"/>
                <a:gd name="T4" fmla="*/ 15 w 73"/>
                <a:gd name="T5" fmla="*/ 62 h 65"/>
                <a:gd name="T6" fmla="*/ 4 w 73"/>
                <a:gd name="T7" fmla="*/ 62 h 65"/>
                <a:gd name="T8" fmla="*/ 7 w 73"/>
                <a:gd name="T9" fmla="*/ 52 h 65"/>
                <a:gd name="T10" fmla="*/ 61 w 73"/>
                <a:gd name="T11" fmla="*/ 5 h 65"/>
                <a:gd name="T12" fmla="*/ 70 w 73"/>
                <a:gd name="T13" fmla="*/ 1 h 65"/>
                <a:gd name="T14" fmla="*/ 73 w 73"/>
                <a:gd name="T15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65">
                  <a:moveTo>
                    <a:pt x="73" y="5"/>
                  </a:moveTo>
                  <a:cubicBezTo>
                    <a:pt x="72" y="7"/>
                    <a:pt x="72" y="9"/>
                    <a:pt x="71" y="10"/>
                  </a:cubicBezTo>
                  <a:cubicBezTo>
                    <a:pt x="54" y="29"/>
                    <a:pt x="38" y="49"/>
                    <a:pt x="15" y="62"/>
                  </a:cubicBezTo>
                  <a:cubicBezTo>
                    <a:pt x="11" y="64"/>
                    <a:pt x="7" y="65"/>
                    <a:pt x="4" y="62"/>
                  </a:cubicBezTo>
                  <a:cubicBezTo>
                    <a:pt x="0" y="57"/>
                    <a:pt x="4" y="54"/>
                    <a:pt x="7" y="52"/>
                  </a:cubicBezTo>
                  <a:cubicBezTo>
                    <a:pt x="29" y="40"/>
                    <a:pt x="44" y="22"/>
                    <a:pt x="61" y="5"/>
                  </a:cubicBezTo>
                  <a:cubicBezTo>
                    <a:pt x="64" y="3"/>
                    <a:pt x="66" y="0"/>
                    <a:pt x="70" y="1"/>
                  </a:cubicBezTo>
                  <a:cubicBezTo>
                    <a:pt x="71" y="2"/>
                    <a:pt x="72" y="4"/>
                    <a:pt x="73" y="5"/>
                  </a:cubicBezTo>
                  <a:close/>
                </a:path>
              </a:pathLst>
            </a:custGeom>
            <a:solidFill>
              <a:srgbClr val="543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242">
              <a:extLst>
                <a:ext uri="{FF2B5EF4-FFF2-40B4-BE49-F238E27FC236}">
                  <a16:creationId xmlns:a16="http://schemas.microsoft.com/office/drawing/2014/main" id="{B508EE57-E200-CF70-CB7B-81928471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593"/>
              <a:ext cx="47" cy="75"/>
            </a:xfrm>
            <a:custGeom>
              <a:avLst/>
              <a:gdLst>
                <a:gd name="T0" fmla="*/ 0 w 31"/>
                <a:gd name="T1" fmla="*/ 50 h 50"/>
                <a:gd name="T2" fmla="*/ 16 w 31"/>
                <a:gd name="T3" fmla="*/ 4 h 50"/>
                <a:gd name="T4" fmla="*/ 25 w 31"/>
                <a:gd name="T5" fmla="*/ 2 h 50"/>
                <a:gd name="T6" fmla="*/ 29 w 31"/>
                <a:gd name="T7" fmla="*/ 10 h 50"/>
                <a:gd name="T8" fmla="*/ 0 w 31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0">
                  <a:moveTo>
                    <a:pt x="0" y="50"/>
                  </a:moveTo>
                  <a:cubicBezTo>
                    <a:pt x="5" y="35"/>
                    <a:pt x="11" y="19"/>
                    <a:pt x="16" y="4"/>
                  </a:cubicBezTo>
                  <a:cubicBezTo>
                    <a:pt x="18" y="1"/>
                    <a:pt x="21" y="0"/>
                    <a:pt x="25" y="2"/>
                  </a:cubicBezTo>
                  <a:cubicBezTo>
                    <a:pt x="28" y="4"/>
                    <a:pt x="31" y="7"/>
                    <a:pt x="29" y="10"/>
                  </a:cubicBezTo>
                  <a:cubicBezTo>
                    <a:pt x="23" y="25"/>
                    <a:pt x="18" y="42"/>
                    <a:pt x="0" y="50"/>
                  </a:cubicBezTo>
                  <a:close/>
                </a:path>
              </a:pathLst>
            </a:custGeom>
            <a:solidFill>
              <a:srgbClr val="EEC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243">
              <a:extLst>
                <a:ext uri="{FF2B5EF4-FFF2-40B4-BE49-F238E27FC236}">
                  <a16:creationId xmlns:a16="http://schemas.microsoft.com/office/drawing/2014/main" id="{43B48289-8F6F-37C7-D39F-F3B8D452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611"/>
              <a:ext cx="41" cy="65"/>
            </a:xfrm>
            <a:custGeom>
              <a:avLst/>
              <a:gdLst>
                <a:gd name="T0" fmla="*/ 2 w 27"/>
                <a:gd name="T1" fmla="*/ 43 h 43"/>
                <a:gd name="T2" fmla="*/ 13 w 27"/>
                <a:gd name="T3" fmla="*/ 8 h 43"/>
                <a:gd name="T4" fmla="*/ 22 w 27"/>
                <a:gd name="T5" fmla="*/ 3 h 43"/>
                <a:gd name="T6" fmla="*/ 25 w 27"/>
                <a:gd name="T7" fmla="*/ 13 h 43"/>
                <a:gd name="T8" fmla="*/ 2 w 2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3">
                  <a:moveTo>
                    <a:pt x="2" y="43"/>
                  </a:moveTo>
                  <a:cubicBezTo>
                    <a:pt x="0" y="28"/>
                    <a:pt x="9" y="19"/>
                    <a:pt x="13" y="8"/>
                  </a:cubicBezTo>
                  <a:cubicBezTo>
                    <a:pt x="15" y="5"/>
                    <a:pt x="16" y="0"/>
                    <a:pt x="22" y="3"/>
                  </a:cubicBezTo>
                  <a:cubicBezTo>
                    <a:pt x="26" y="5"/>
                    <a:pt x="27" y="9"/>
                    <a:pt x="25" y="13"/>
                  </a:cubicBezTo>
                  <a:cubicBezTo>
                    <a:pt x="20" y="24"/>
                    <a:pt x="14" y="35"/>
                    <a:pt x="2" y="43"/>
                  </a:cubicBezTo>
                  <a:close/>
                </a:path>
              </a:pathLst>
            </a:custGeom>
            <a:solidFill>
              <a:srgbClr val="EEC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244">
              <a:extLst>
                <a:ext uri="{FF2B5EF4-FFF2-40B4-BE49-F238E27FC236}">
                  <a16:creationId xmlns:a16="http://schemas.microsoft.com/office/drawing/2014/main" id="{A594D249-4294-0F95-4326-1D1097D9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477"/>
              <a:ext cx="149" cy="138"/>
            </a:xfrm>
            <a:custGeom>
              <a:avLst/>
              <a:gdLst>
                <a:gd name="T0" fmla="*/ 48 w 99"/>
                <a:gd name="T1" fmla="*/ 9 h 92"/>
                <a:gd name="T2" fmla="*/ 85 w 99"/>
                <a:gd name="T3" fmla="*/ 18 h 92"/>
                <a:gd name="T4" fmla="*/ 90 w 99"/>
                <a:gd name="T5" fmla="*/ 68 h 92"/>
                <a:gd name="T6" fmla="*/ 48 w 99"/>
                <a:gd name="T7" fmla="*/ 91 h 92"/>
                <a:gd name="T8" fmla="*/ 4 w 99"/>
                <a:gd name="T9" fmla="*/ 61 h 92"/>
                <a:gd name="T10" fmla="*/ 11 w 99"/>
                <a:gd name="T11" fmla="*/ 37 h 92"/>
                <a:gd name="T12" fmla="*/ 48 w 99"/>
                <a:gd name="T13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92">
                  <a:moveTo>
                    <a:pt x="48" y="9"/>
                  </a:moveTo>
                  <a:cubicBezTo>
                    <a:pt x="58" y="0"/>
                    <a:pt x="74" y="3"/>
                    <a:pt x="85" y="18"/>
                  </a:cubicBezTo>
                  <a:cubicBezTo>
                    <a:pt x="97" y="33"/>
                    <a:pt x="99" y="51"/>
                    <a:pt x="90" y="68"/>
                  </a:cubicBezTo>
                  <a:cubicBezTo>
                    <a:pt x="82" y="84"/>
                    <a:pt x="65" y="92"/>
                    <a:pt x="48" y="91"/>
                  </a:cubicBezTo>
                  <a:cubicBezTo>
                    <a:pt x="30" y="90"/>
                    <a:pt x="13" y="80"/>
                    <a:pt x="4" y="61"/>
                  </a:cubicBezTo>
                  <a:cubicBezTo>
                    <a:pt x="0" y="53"/>
                    <a:pt x="2" y="43"/>
                    <a:pt x="11" y="37"/>
                  </a:cubicBezTo>
                  <a:cubicBezTo>
                    <a:pt x="25" y="30"/>
                    <a:pt x="35" y="17"/>
                    <a:pt x="48" y="9"/>
                  </a:cubicBezTo>
                  <a:close/>
                </a:path>
              </a:pathLst>
            </a:custGeom>
            <a:solidFill>
              <a:srgbClr val="F5A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245">
              <a:extLst>
                <a:ext uri="{FF2B5EF4-FFF2-40B4-BE49-F238E27FC236}">
                  <a16:creationId xmlns:a16="http://schemas.microsoft.com/office/drawing/2014/main" id="{7BDDDA71-0E8C-43F3-998F-DCB56FD1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416"/>
              <a:ext cx="134" cy="142"/>
            </a:xfrm>
            <a:custGeom>
              <a:avLst/>
              <a:gdLst>
                <a:gd name="T0" fmla="*/ 79 w 89"/>
                <a:gd name="T1" fmla="*/ 53 h 94"/>
                <a:gd name="T2" fmla="*/ 62 w 89"/>
                <a:gd name="T3" fmla="*/ 88 h 94"/>
                <a:gd name="T4" fmla="*/ 5 w 89"/>
                <a:gd name="T5" fmla="*/ 56 h 94"/>
                <a:gd name="T6" fmla="*/ 35 w 89"/>
                <a:gd name="T7" fmla="*/ 6 h 94"/>
                <a:gd name="T8" fmla="*/ 63 w 89"/>
                <a:gd name="T9" fmla="*/ 20 h 94"/>
                <a:gd name="T10" fmla="*/ 79 w 89"/>
                <a:gd name="T11" fmla="*/ 5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94">
                  <a:moveTo>
                    <a:pt x="79" y="53"/>
                  </a:moveTo>
                  <a:cubicBezTo>
                    <a:pt x="89" y="65"/>
                    <a:pt x="80" y="83"/>
                    <a:pt x="62" y="88"/>
                  </a:cubicBezTo>
                  <a:cubicBezTo>
                    <a:pt x="39" y="94"/>
                    <a:pt x="12" y="80"/>
                    <a:pt x="5" y="56"/>
                  </a:cubicBezTo>
                  <a:cubicBezTo>
                    <a:pt x="0" y="39"/>
                    <a:pt x="14" y="15"/>
                    <a:pt x="35" y="6"/>
                  </a:cubicBezTo>
                  <a:cubicBezTo>
                    <a:pt x="50" y="0"/>
                    <a:pt x="58" y="6"/>
                    <a:pt x="63" y="20"/>
                  </a:cubicBezTo>
                  <a:cubicBezTo>
                    <a:pt x="70" y="30"/>
                    <a:pt x="77" y="40"/>
                    <a:pt x="79" y="53"/>
                  </a:cubicBezTo>
                  <a:close/>
                </a:path>
              </a:pathLst>
            </a:custGeom>
            <a:solidFill>
              <a:srgbClr val="F4A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246">
              <a:extLst>
                <a:ext uri="{FF2B5EF4-FFF2-40B4-BE49-F238E27FC236}">
                  <a16:creationId xmlns:a16="http://schemas.microsoft.com/office/drawing/2014/main" id="{BF745A6D-E674-CD65-F7B2-A9A68E422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635"/>
              <a:ext cx="234" cy="77"/>
            </a:xfrm>
            <a:custGeom>
              <a:avLst/>
              <a:gdLst>
                <a:gd name="T0" fmla="*/ 86 w 155"/>
                <a:gd name="T1" fmla="*/ 51 h 51"/>
                <a:gd name="T2" fmla="*/ 10 w 155"/>
                <a:gd name="T3" fmla="*/ 22 h 51"/>
                <a:gd name="T4" fmla="*/ 6 w 155"/>
                <a:gd name="T5" fmla="*/ 7 h 51"/>
                <a:gd name="T6" fmla="*/ 19 w 155"/>
                <a:gd name="T7" fmla="*/ 13 h 51"/>
                <a:gd name="T8" fmla="*/ 128 w 155"/>
                <a:gd name="T9" fmla="*/ 27 h 51"/>
                <a:gd name="T10" fmla="*/ 138 w 155"/>
                <a:gd name="T11" fmla="*/ 21 h 51"/>
                <a:gd name="T12" fmla="*/ 150 w 155"/>
                <a:gd name="T13" fmla="*/ 18 h 51"/>
                <a:gd name="T14" fmla="*/ 145 w 155"/>
                <a:gd name="T15" fmla="*/ 31 h 51"/>
                <a:gd name="T16" fmla="*/ 86 w 155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51">
                  <a:moveTo>
                    <a:pt x="86" y="51"/>
                  </a:moveTo>
                  <a:cubicBezTo>
                    <a:pt x="58" y="48"/>
                    <a:pt x="30" y="45"/>
                    <a:pt x="10" y="22"/>
                  </a:cubicBezTo>
                  <a:cubicBezTo>
                    <a:pt x="7" y="18"/>
                    <a:pt x="0" y="12"/>
                    <a:pt x="6" y="7"/>
                  </a:cubicBezTo>
                  <a:cubicBezTo>
                    <a:pt x="13" y="0"/>
                    <a:pt x="15" y="9"/>
                    <a:pt x="19" y="13"/>
                  </a:cubicBezTo>
                  <a:cubicBezTo>
                    <a:pt x="40" y="37"/>
                    <a:pt x="99" y="45"/>
                    <a:pt x="128" y="27"/>
                  </a:cubicBezTo>
                  <a:cubicBezTo>
                    <a:pt x="132" y="25"/>
                    <a:pt x="135" y="23"/>
                    <a:pt x="138" y="21"/>
                  </a:cubicBezTo>
                  <a:cubicBezTo>
                    <a:pt x="142" y="18"/>
                    <a:pt x="146" y="13"/>
                    <a:pt x="150" y="18"/>
                  </a:cubicBezTo>
                  <a:cubicBezTo>
                    <a:pt x="155" y="25"/>
                    <a:pt x="148" y="28"/>
                    <a:pt x="145" y="31"/>
                  </a:cubicBezTo>
                  <a:cubicBezTo>
                    <a:pt x="128" y="46"/>
                    <a:pt x="107" y="49"/>
                    <a:pt x="86" y="51"/>
                  </a:cubicBezTo>
                  <a:close/>
                </a:path>
              </a:pathLst>
            </a:custGeom>
            <a:solidFill>
              <a:srgbClr val="E85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247">
              <a:extLst>
                <a:ext uri="{FF2B5EF4-FFF2-40B4-BE49-F238E27FC236}">
                  <a16:creationId xmlns:a16="http://schemas.microsoft.com/office/drawing/2014/main" id="{FE5308A0-6369-66EA-0E95-678CF1EA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395"/>
              <a:ext cx="98" cy="139"/>
            </a:xfrm>
            <a:custGeom>
              <a:avLst/>
              <a:gdLst>
                <a:gd name="T0" fmla="*/ 62 w 65"/>
                <a:gd name="T1" fmla="*/ 63 h 92"/>
                <a:gd name="T2" fmla="*/ 25 w 65"/>
                <a:gd name="T3" fmla="*/ 91 h 92"/>
                <a:gd name="T4" fmla="*/ 1 w 65"/>
                <a:gd name="T5" fmla="*/ 56 h 92"/>
                <a:gd name="T6" fmla="*/ 21 w 65"/>
                <a:gd name="T7" fmla="*/ 7 h 92"/>
                <a:gd name="T8" fmla="*/ 48 w 65"/>
                <a:gd name="T9" fmla="*/ 5 h 92"/>
                <a:gd name="T10" fmla="*/ 65 w 65"/>
                <a:gd name="T11" fmla="*/ 39 h 92"/>
                <a:gd name="T12" fmla="*/ 62 w 65"/>
                <a:gd name="T13" fmla="*/ 6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2">
                  <a:moveTo>
                    <a:pt x="62" y="63"/>
                  </a:moveTo>
                  <a:cubicBezTo>
                    <a:pt x="53" y="77"/>
                    <a:pt x="45" y="92"/>
                    <a:pt x="25" y="91"/>
                  </a:cubicBezTo>
                  <a:cubicBezTo>
                    <a:pt x="9" y="85"/>
                    <a:pt x="2" y="72"/>
                    <a:pt x="1" y="56"/>
                  </a:cubicBezTo>
                  <a:cubicBezTo>
                    <a:pt x="0" y="36"/>
                    <a:pt x="5" y="19"/>
                    <a:pt x="21" y="7"/>
                  </a:cubicBezTo>
                  <a:cubicBezTo>
                    <a:pt x="29" y="1"/>
                    <a:pt x="40" y="0"/>
                    <a:pt x="48" y="5"/>
                  </a:cubicBezTo>
                  <a:cubicBezTo>
                    <a:pt x="59" y="12"/>
                    <a:pt x="65" y="25"/>
                    <a:pt x="65" y="39"/>
                  </a:cubicBezTo>
                  <a:cubicBezTo>
                    <a:pt x="65" y="47"/>
                    <a:pt x="63" y="55"/>
                    <a:pt x="62" y="63"/>
                  </a:cubicBezTo>
                  <a:close/>
                </a:path>
              </a:pathLst>
            </a:custGeom>
            <a:solidFill>
              <a:srgbClr val="F1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248">
              <a:extLst>
                <a:ext uri="{FF2B5EF4-FFF2-40B4-BE49-F238E27FC236}">
                  <a16:creationId xmlns:a16="http://schemas.microsoft.com/office/drawing/2014/main" id="{DFCB3BD6-CE78-7221-1B6E-6FDEC6DB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357"/>
              <a:ext cx="104" cy="142"/>
            </a:xfrm>
            <a:custGeom>
              <a:avLst/>
              <a:gdLst>
                <a:gd name="T0" fmla="*/ 20 w 69"/>
                <a:gd name="T1" fmla="*/ 92 h 94"/>
                <a:gd name="T2" fmla="*/ 4 w 69"/>
                <a:gd name="T3" fmla="*/ 59 h 94"/>
                <a:gd name="T4" fmla="*/ 24 w 69"/>
                <a:gd name="T5" fmla="*/ 12 h 94"/>
                <a:gd name="T6" fmla="*/ 20 w 69"/>
                <a:gd name="T7" fmla="*/ 30 h 94"/>
                <a:gd name="T8" fmla="*/ 19 w 69"/>
                <a:gd name="T9" fmla="*/ 57 h 94"/>
                <a:gd name="T10" fmla="*/ 32 w 69"/>
                <a:gd name="T11" fmla="*/ 69 h 94"/>
                <a:gd name="T12" fmla="*/ 47 w 69"/>
                <a:gd name="T13" fmla="*/ 60 h 94"/>
                <a:gd name="T14" fmla="*/ 24 w 69"/>
                <a:gd name="T15" fmla="*/ 12 h 94"/>
                <a:gd name="T16" fmla="*/ 56 w 69"/>
                <a:gd name="T17" fmla="*/ 12 h 94"/>
                <a:gd name="T18" fmla="*/ 61 w 69"/>
                <a:gd name="T19" fmla="*/ 68 h 94"/>
                <a:gd name="T20" fmla="*/ 20 w 69"/>
                <a:gd name="T21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94">
                  <a:moveTo>
                    <a:pt x="20" y="92"/>
                  </a:moveTo>
                  <a:cubicBezTo>
                    <a:pt x="12" y="82"/>
                    <a:pt x="4" y="73"/>
                    <a:pt x="4" y="59"/>
                  </a:cubicBezTo>
                  <a:cubicBezTo>
                    <a:pt x="6" y="41"/>
                    <a:pt x="0" y="20"/>
                    <a:pt x="24" y="12"/>
                  </a:cubicBezTo>
                  <a:cubicBezTo>
                    <a:pt x="27" y="19"/>
                    <a:pt x="22" y="24"/>
                    <a:pt x="20" y="30"/>
                  </a:cubicBezTo>
                  <a:cubicBezTo>
                    <a:pt x="17" y="39"/>
                    <a:pt x="16" y="48"/>
                    <a:pt x="19" y="57"/>
                  </a:cubicBezTo>
                  <a:cubicBezTo>
                    <a:pt x="22" y="63"/>
                    <a:pt x="26" y="68"/>
                    <a:pt x="32" y="69"/>
                  </a:cubicBezTo>
                  <a:cubicBezTo>
                    <a:pt x="39" y="69"/>
                    <a:pt x="43" y="66"/>
                    <a:pt x="47" y="60"/>
                  </a:cubicBezTo>
                  <a:cubicBezTo>
                    <a:pt x="63" y="38"/>
                    <a:pt x="53" y="18"/>
                    <a:pt x="24" y="12"/>
                  </a:cubicBezTo>
                  <a:cubicBezTo>
                    <a:pt x="34" y="0"/>
                    <a:pt x="47" y="0"/>
                    <a:pt x="56" y="12"/>
                  </a:cubicBezTo>
                  <a:cubicBezTo>
                    <a:pt x="69" y="29"/>
                    <a:pt x="68" y="49"/>
                    <a:pt x="61" y="68"/>
                  </a:cubicBezTo>
                  <a:cubicBezTo>
                    <a:pt x="54" y="86"/>
                    <a:pt x="40" y="94"/>
                    <a:pt x="20" y="92"/>
                  </a:cubicBezTo>
                  <a:close/>
                </a:path>
              </a:pathLst>
            </a:custGeom>
            <a:solidFill>
              <a:srgbClr val="F6E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249">
              <a:extLst>
                <a:ext uri="{FF2B5EF4-FFF2-40B4-BE49-F238E27FC236}">
                  <a16:creationId xmlns:a16="http://schemas.microsoft.com/office/drawing/2014/main" id="{C1B72A44-3596-6F70-3116-311D2377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469"/>
              <a:ext cx="69" cy="140"/>
            </a:xfrm>
            <a:custGeom>
              <a:avLst/>
              <a:gdLst>
                <a:gd name="T0" fmla="*/ 0 w 46"/>
                <a:gd name="T1" fmla="*/ 72 h 93"/>
                <a:gd name="T2" fmla="*/ 23 w 46"/>
                <a:gd name="T3" fmla="*/ 8 h 93"/>
                <a:gd name="T4" fmla="*/ 32 w 46"/>
                <a:gd name="T5" fmla="*/ 2 h 93"/>
                <a:gd name="T6" fmla="*/ 33 w 46"/>
                <a:gd name="T7" fmla="*/ 13 h 93"/>
                <a:gd name="T8" fmla="*/ 14 w 46"/>
                <a:gd name="T9" fmla="*/ 57 h 93"/>
                <a:gd name="T10" fmla="*/ 30 w 46"/>
                <a:gd name="T11" fmla="*/ 79 h 93"/>
                <a:gd name="T12" fmla="*/ 45 w 46"/>
                <a:gd name="T13" fmla="*/ 85 h 93"/>
                <a:gd name="T14" fmla="*/ 28 w 46"/>
                <a:gd name="T15" fmla="*/ 89 h 93"/>
                <a:gd name="T16" fmla="*/ 0 w 46"/>
                <a:gd name="T17" fmla="*/ 7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93">
                  <a:moveTo>
                    <a:pt x="0" y="72"/>
                  </a:moveTo>
                  <a:cubicBezTo>
                    <a:pt x="5" y="48"/>
                    <a:pt x="13" y="28"/>
                    <a:pt x="23" y="8"/>
                  </a:cubicBezTo>
                  <a:cubicBezTo>
                    <a:pt x="25" y="4"/>
                    <a:pt x="27" y="0"/>
                    <a:pt x="32" y="2"/>
                  </a:cubicBezTo>
                  <a:cubicBezTo>
                    <a:pt x="37" y="5"/>
                    <a:pt x="34" y="9"/>
                    <a:pt x="33" y="13"/>
                  </a:cubicBezTo>
                  <a:cubicBezTo>
                    <a:pt x="26" y="28"/>
                    <a:pt x="21" y="42"/>
                    <a:pt x="14" y="57"/>
                  </a:cubicBezTo>
                  <a:cubicBezTo>
                    <a:pt x="7" y="73"/>
                    <a:pt x="13" y="79"/>
                    <a:pt x="30" y="79"/>
                  </a:cubicBezTo>
                  <a:cubicBezTo>
                    <a:pt x="35" y="79"/>
                    <a:pt x="46" y="76"/>
                    <a:pt x="45" y="85"/>
                  </a:cubicBezTo>
                  <a:cubicBezTo>
                    <a:pt x="45" y="93"/>
                    <a:pt x="34" y="89"/>
                    <a:pt x="28" y="89"/>
                  </a:cubicBezTo>
                  <a:cubicBezTo>
                    <a:pt x="15" y="89"/>
                    <a:pt x="1" y="89"/>
                    <a:pt x="0" y="72"/>
                  </a:cubicBezTo>
                  <a:close/>
                </a:path>
              </a:pathLst>
            </a:custGeom>
            <a:solidFill>
              <a:srgbClr val="634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50">
              <a:extLst>
                <a:ext uri="{FF2B5EF4-FFF2-40B4-BE49-F238E27FC236}">
                  <a16:creationId xmlns:a16="http://schemas.microsoft.com/office/drawing/2014/main" id="{6CD86ED9-35CD-F662-ED06-A4688F1E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265"/>
              <a:ext cx="143" cy="58"/>
            </a:xfrm>
            <a:custGeom>
              <a:avLst/>
              <a:gdLst>
                <a:gd name="T0" fmla="*/ 95 w 95"/>
                <a:gd name="T1" fmla="*/ 31 h 38"/>
                <a:gd name="T2" fmla="*/ 88 w 95"/>
                <a:gd name="T3" fmla="*/ 36 h 38"/>
                <a:gd name="T4" fmla="*/ 80 w 95"/>
                <a:gd name="T5" fmla="*/ 31 h 38"/>
                <a:gd name="T6" fmla="*/ 12 w 95"/>
                <a:gd name="T7" fmla="*/ 28 h 38"/>
                <a:gd name="T8" fmla="*/ 3 w 95"/>
                <a:gd name="T9" fmla="*/ 30 h 38"/>
                <a:gd name="T10" fmla="*/ 5 w 95"/>
                <a:gd name="T11" fmla="*/ 20 h 38"/>
                <a:gd name="T12" fmla="*/ 93 w 95"/>
                <a:gd name="T13" fmla="*/ 28 h 38"/>
                <a:gd name="T14" fmla="*/ 95 w 95"/>
                <a:gd name="T15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38">
                  <a:moveTo>
                    <a:pt x="95" y="31"/>
                  </a:moveTo>
                  <a:cubicBezTo>
                    <a:pt x="94" y="36"/>
                    <a:pt x="92" y="38"/>
                    <a:pt x="88" y="36"/>
                  </a:cubicBezTo>
                  <a:cubicBezTo>
                    <a:pt x="85" y="35"/>
                    <a:pt x="83" y="33"/>
                    <a:pt x="80" y="31"/>
                  </a:cubicBezTo>
                  <a:cubicBezTo>
                    <a:pt x="58" y="14"/>
                    <a:pt x="35" y="11"/>
                    <a:pt x="12" y="28"/>
                  </a:cubicBezTo>
                  <a:cubicBezTo>
                    <a:pt x="9" y="30"/>
                    <a:pt x="6" y="33"/>
                    <a:pt x="3" y="30"/>
                  </a:cubicBezTo>
                  <a:cubicBezTo>
                    <a:pt x="0" y="26"/>
                    <a:pt x="3" y="23"/>
                    <a:pt x="5" y="20"/>
                  </a:cubicBezTo>
                  <a:cubicBezTo>
                    <a:pt x="24" y="0"/>
                    <a:pt x="78" y="5"/>
                    <a:pt x="93" y="28"/>
                  </a:cubicBezTo>
                  <a:cubicBezTo>
                    <a:pt x="93" y="29"/>
                    <a:pt x="94" y="30"/>
                    <a:pt x="95" y="31"/>
                  </a:cubicBezTo>
                  <a:close/>
                </a:path>
              </a:pathLst>
            </a:custGeom>
            <a:solidFill>
              <a:srgbClr val="5B4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51">
              <a:extLst>
                <a:ext uri="{FF2B5EF4-FFF2-40B4-BE49-F238E27FC236}">
                  <a16:creationId xmlns:a16="http://schemas.microsoft.com/office/drawing/2014/main" id="{82B17C4F-B86B-07C6-BF3A-F7F66028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297"/>
              <a:ext cx="140" cy="68"/>
            </a:xfrm>
            <a:custGeom>
              <a:avLst/>
              <a:gdLst>
                <a:gd name="T0" fmla="*/ 39 w 93"/>
                <a:gd name="T1" fmla="*/ 19 h 45"/>
                <a:gd name="T2" fmla="*/ 8 w 93"/>
                <a:gd name="T3" fmla="*/ 26 h 45"/>
                <a:gd name="T4" fmla="*/ 1 w 93"/>
                <a:gd name="T5" fmla="*/ 23 h 45"/>
                <a:gd name="T6" fmla="*/ 4 w 93"/>
                <a:gd name="T7" fmla="*/ 17 h 45"/>
                <a:gd name="T8" fmla="*/ 89 w 93"/>
                <a:gd name="T9" fmla="*/ 31 h 45"/>
                <a:gd name="T10" fmla="*/ 90 w 93"/>
                <a:gd name="T11" fmla="*/ 42 h 45"/>
                <a:gd name="T12" fmla="*/ 80 w 93"/>
                <a:gd name="T13" fmla="*/ 38 h 45"/>
                <a:gd name="T14" fmla="*/ 39 w 93"/>
                <a:gd name="T15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45">
                  <a:moveTo>
                    <a:pt x="39" y="19"/>
                  </a:moveTo>
                  <a:cubicBezTo>
                    <a:pt x="28" y="19"/>
                    <a:pt x="18" y="22"/>
                    <a:pt x="8" y="26"/>
                  </a:cubicBezTo>
                  <a:cubicBezTo>
                    <a:pt x="5" y="27"/>
                    <a:pt x="1" y="27"/>
                    <a:pt x="1" y="23"/>
                  </a:cubicBezTo>
                  <a:cubicBezTo>
                    <a:pt x="0" y="21"/>
                    <a:pt x="2" y="18"/>
                    <a:pt x="4" y="17"/>
                  </a:cubicBezTo>
                  <a:cubicBezTo>
                    <a:pt x="26" y="0"/>
                    <a:pt x="74" y="8"/>
                    <a:pt x="89" y="31"/>
                  </a:cubicBezTo>
                  <a:cubicBezTo>
                    <a:pt x="91" y="35"/>
                    <a:pt x="93" y="39"/>
                    <a:pt x="90" y="42"/>
                  </a:cubicBezTo>
                  <a:cubicBezTo>
                    <a:pt x="85" y="45"/>
                    <a:pt x="83" y="40"/>
                    <a:pt x="80" y="38"/>
                  </a:cubicBezTo>
                  <a:cubicBezTo>
                    <a:pt x="69" y="26"/>
                    <a:pt x="56" y="17"/>
                    <a:pt x="39" y="19"/>
                  </a:cubicBezTo>
                  <a:close/>
                </a:path>
              </a:pathLst>
            </a:custGeom>
            <a:solidFill>
              <a:srgbClr val="5D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52">
              <a:extLst>
                <a:ext uri="{FF2B5EF4-FFF2-40B4-BE49-F238E27FC236}">
                  <a16:creationId xmlns:a16="http://schemas.microsoft.com/office/drawing/2014/main" id="{A46F34B2-E3D9-7B6A-658C-308D6B9BB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76"/>
              <a:ext cx="48" cy="77"/>
            </a:xfrm>
            <a:custGeom>
              <a:avLst/>
              <a:gdLst>
                <a:gd name="T0" fmla="*/ 32 w 32"/>
                <a:gd name="T1" fmla="*/ 43 h 51"/>
                <a:gd name="T2" fmla="*/ 30 w 32"/>
                <a:gd name="T3" fmla="*/ 49 h 51"/>
                <a:gd name="T4" fmla="*/ 23 w 32"/>
                <a:gd name="T5" fmla="*/ 48 h 51"/>
                <a:gd name="T6" fmla="*/ 2 w 32"/>
                <a:gd name="T7" fmla="*/ 10 h 51"/>
                <a:gd name="T8" fmla="*/ 5 w 32"/>
                <a:gd name="T9" fmla="*/ 2 h 51"/>
                <a:gd name="T10" fmla="*/ 15 w 32"/>
                <a:gd name="T11" fmla="*/ 5 h 51"/>
                <a:gd name="T12" fmla="*/ 32 w 32"/>
                <a:gd name="T13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1">
                  <a:moveTo>
                    <a:pt x="32" y="43"/>
                  </a:moveTo>
                  <a:cubicBezTo>
                    <a:pt x="31" y="46"/>
                    <a:pt x="31" y="48"/>
                    <a:pt x="30" y="49"/>
                  </a:cubicBezTo>
                  <a:cubicBezTo>
                    <a:pt x="27" y="51"/>
                    <a:pt x="25" y="50"/>
                    <a:pt x="23" y="48"/>
                  </a:cubicBezTo>
                  <a:cubicBezTo>
                    <a:pt x="13" y="37"/>
                    <a:pt x="8" y="23"/>
                    <a:pt x="2" y="10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9" y="0"/>
                    <a:pt x="13" y="0"/>
                    <a:pt x="15" y="5"/>
                  </a:cubicBezTo>
                  <a:cubicBezTo>
                    <a:pt x="21" y="18"/>
                    <a:pt x="20" y="33"/>
                    <a:pt x="32" y="43"/>
                  </a:cubicBezTo>
                  <a:close/>
                </a:path>
              </a:pathLst>
            </a:custGeom>
            <a:solidFill>
              <a:srgbClr val="F1C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253">
              <a:extLst>
                <a:ext uri="{FF2B5EF4-FFF2-40B4-BE49-F238E27FC236}">
                  <a16:creationId xmlns:a16="http://schemas.microsoft.com/office/drawing/2014/main" id="{2199D005-120B-A3BE-8C95-AB80465C1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596"/>
              <a:ext cx="41" cy="66"/>
            </a:xfrm>
            <a:custGeom>
              <a:avLst/>
              <a:gdLst>
                <a:gd name="T0" fmla="*/ 26 w 27"/>
                <a:gd name="T1" fmla="*/ 44 h 44"/>
                <a:gd name="T2" fmla="*/ 3 w 27"/>
                <a:gd name="T3" fmla="*/ 13 h 44"/>
                <a:gd name="T4" fmla="*/ 4 w 27"/>
                <a:gd name="T5" fmla="*/ 2 h 44"/>
                <a:gd name="T6" fmla="*/ 14 w 27"/>
                <a:gd name="T7" fmla="*/ 7 h 44"/>
                <a:gd name="T8" fmla="*/ 26 w 27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4">
                  <a:moveTo>
                    <a:pt x="26" y="44"/>
                  </a:moveTo>
                  <a:cubicBezTo>
                    <a:pt x="14" y="33"/>
                    <a:pt x="8" y="23"/>
                    <a:pt x="3" y="13"/>
                  </a:cubicBezTo>
                  <a:cubicBezTo>
                    <a:pt x="1" y="9"/>
                    <a:pt x="0" y="5"/>
                    <a:pt x="4" y="2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8" y="17"/>
                    <a:pt x="27" y="26"/>
                    <a:pt x="26" y="44"/>
                  </a:cubicBezTo>
                  <a:close/>
                </a:path>
              </a:pathLst>
            </a:custGeom>
            <a:solidFill>
              <a:srgbClr val="EEC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254">
              <a:extLst>
                <a:ext uri="{FF2B5EF4-FFF2-40B4-BE49-F238E27FC236}">
                  <a16:creationId xmlns:a16="http://schemas.microsoft.com/office/drawing/2014/main" id="{A950B861-BBB1-1BFA-D646-A7A0AA8B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1277"/>
              <a:ext cx="46" cy="76"/>
            </a:xfrm>
            <a:custGeom>
              <a:avLst/>
              <a:gdLst>
                <a:gd name="T0" fmla="*/ 31 w 31"/>
                <a:gd name="T1" fmla="*/ 50 h 50"/>
                <a:gd name="T2" fmla="*/ 2 w 31"/>
                <a:gd name="T3" fmla="*/ 10 h 50"/>
                <a:gd name="T4" fmla="*/ 6 w 31"/>
                <a:gd name="T5" fmla="*/ 1 h 50"/>
                <a:gd name="T6" fmla="*/ 15 w 31"/>
                <a:gd name="T7" fmla="*/ 4 h 50"/>
                <a:gd name="T8" fmla="*/ 31 w 31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0">
                  <a:moveTo>
                    <a:pt x="31" y="50"/>
                  </a:moveTo>
                  <a:cubicBezTo>
                    <a:pt x="13" y="41"/>
                    <a:pt x="8" y="25"/>
                    <a:pt x="2" y="10"/>
                  </a:cubicBezTo>
                  <a:cubicBezTo>
                    <a:pt x="0" y="6"/>
                    <a:pt x="2" y="3"/>
                    <a:pt x="6" y="1"/>
                  </a:cubicBezTo>
                  <a:cubicBezTo>
                    <a:pt x="10" y="0"/>
                    <a:pt x="14" y="0"/>
                    <a:pt x="15" y="4"/>
                  </a:cubicBezTo>
                  <a:cubicBezTo>
                    <a:pt x="20" y="19"/>
                    <a:pt x="26" y="35"/>
                    <a:pt x="31" y="50"/>
                  </a:cubicBezTo>
                  <a:close/>
                </a:path>
              </a:pathLst>
            </a:custGeom>
            <a:solidFill>
              <a:srgbClr val="ECB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255">
              <a:extLst>
                <a:ext uri="{FF2B5EF4-FFF2-40B4-BE49-F238E27FC236}">
                  <a16:creationId xmlns:a16="http://schemas.microsoft.com/office/drawing/2014/main" id="{E0A5953D-F912-3A75-220B-3EAB1460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295"/>
              <a:ext cx="39" cy="65"/>
            </a:xfrm>
            <a:custGeom>
              <a:avLst/>
              <a:gdLst>
                <a:gd name="T0" fmla="*/ 26 w 26"/>
                <a:gd name="T1" fmla="*/ 43 h 43"/>
                <a:gd name="T2" fmla="*/ 2 w 26"/>
                <a:gd name="T3" fmla="*/ 14 h 43"/>
                <a:gd name="T4" fmla="*/ 5 w 26"/>
                <a:gd name="T5" fmla="*/ 2 h 43"/>
                <a:gd name="T6" fmla="*/ 14 w 26"/>
                <a:gd name="T7" fmla="*/ 8 h 43"/>
                <a:gd name="T8" fmla="*/ 26 w 2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3">
                  <a:moveTo>
                    <a:pt x="26" y="43"/>
                  </a:moveTo>
                  <a:cubicBezTo>
                    <a:pt x="12" y="35"/>
                    <a:pt x="8" y="24"/>
                    <a:pt x="2" y="14"/>
                  </a:cubicBezTo>
                  <a:cubicBezTo>
                    <a:pt x="0" y="9"/>
                    <a:pt x="0" y="4"/>
                    <a:pt x="5" y="2"/>
                  </a:cubicBezTo>
                  <a:cubicBezTo>
                    <a:pt x="10" y="0"/>
                    <a:pt x="12" y="4"/>
                    <a:pt x="14" y="8"/>
                  </a:cubicBezTo>
                  <a:cubicBezTo>
                    <a:pt x="18" y="18"/>
                    <a:pt x="26" y="28"/>
                    <a:pt x="26" y="43"/>
                  </a:cubicBezTo>
                  <a:close/>
                </a:path>
              </a:pathLst>
            </a:custGeom>
            <a:solidFill>
              <a:srgbClr val="EBB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256">
              <a:extLst>
                <a:ext uri="{FF2B5EF4-FFF2-40B4-BE49-F238E27FC236}">
                  <a16:creationId xmlns:a16="http://schemas.microsoft.com/office/drawing/2014/main" id="{ABE52B35-4F09-37B5-415A-6FBEEFF2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404"/>
              <a:ext cx="71" cy="104"/>
            </a:xfrm>
            <a:custGeom>
              <a:avLst/>
              <a:gdLst>
                <a:gd name="T0" fmla="*/ 47 w 47"/>
                <a:gd name="T1" fmla="*/ 25 h 69"/>
                <a:gd name="T2" fmla="*/ 22 w 47"/>
                <a:gd name="T3" fmla="*/ 68 h 69"/>
                <a:gd name="T4" fmla="*/ 0 w 47"/>
                <a:gd name="T5" fmla="*/ 38 h 69"/>
                <a:gd name="T6" fmla="*/ 26 w 47"/>
                <a:gd name="T7" fmla="*/ 1 h 69"/>
                <a:gd name="T8" fmla="*/ 47 w 47"/>
                <a:gd name="T9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9">
                  <a:moveTo>
                    <a:pt x="47" y="25"/>
                  </a:moveTo>
                  <a:cubicBezTo>
                    <a:pt x="47" y="49"/>
                    <a:pt x="36" y="67"/>
                    <a:pt x="22" y="68"/>
                  </a:cubicBezTo>
                  <a:cubicBezTo>
                    <a:pt x="11" y="69"/>
                    <a:pt x="0" y="54"/>
                    <a:pt x="0" y="38"/>
                  </a:cubicBezTo>
                  <a:cubicBezTo>
                    <a:pt x="0" y="18"/>
                    <a:pt x="12" y="0"/>
                    <a:pt x="26" y="1"/>
                  </a:cubicBezTo>
                  <a:cubicBezTo>
                    <a:pt x="44" y="2"/>
                    <a:pt x="46" y="15"/>
                    <a:pt x="47" y="25"/>
                  </a:cubicBezTo>
                  <a:close/>
                </a:path>
              </a:pathLst>
            </a:custGeom>
            <a:solidFill>
              <a:srgbClr val="483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257">
              <a:extLst>
                <a:ext uri="{FF2B5EF4-FFF2-40B4-BE49-F238E27FC236}">
                  <a16:creationId xmlns:a16="http://schemas.microsoft.com/office/drawing/2014/main" id="{4256BA70-7C66-3531-2686-290385EB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363"/>
              <a:ext cx="78" cy="111"/>
            </a:xfrm>
            <a:custGeom>
              <a:avLst/>
              <a:gdLst>
                <a:gd name="T0" fmla="*/ 15 w 52"/>
                <a:gd name="T1" fmla="*/ 8 h 73"/>
                <a:gd name="T2" fmla="*/ 42 w 52"/>
                <a:gd name="T3" fmla="*/ 10 h 73"/>
                <a:gd name="T4" fmla="*/ 47 w 52"/>
                <a:gd name="T5" fmla="*/ 50 h 73"/>
                <a:gd name="T6" fmla="*/ 26 w 52"/>
                <a:gd name="T7" fmla="*/ 71 h 73"/>
                <a:gd name="T8" fmla="*/ 4 w 52"/>
                <a:gd name="T9" fmla="*/ 52 h 73"/>
                <a:gd name="T10" fmla="*/ 15 w 52"/>
                <a:gd name="T11" fmla="*/ 8 h 73"/>
                <a:gd name="T12" fmla="*/ 15 w 52"/>
                <a:gd name="T13" fmla="*/ 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3">
                  <a:moveTo>
                    <a:pt x="15" y="8"/>
                  </a:moveTo>
                  <a:cubicBezTo>
                    <a:pt x="25" y="4"/>
                    <a:pt x="34" y="0"/>
                    <a:pt x="42" y="10"/>
                  </a:cubicBezTo>
                  <a:cubicBezTo>
                    <a:pt x="52" y="22"/>
                    <a:pt x="52" y="36"/>
                    <a:pt x="47" y="50"/>
                  </a:cubicBezTo>
                  <a:cubicBezTo>
                    <a:pt x="44" y="60"/>
                    <a:pt x="37" y="69"/>
                    <a:pt x="26" y="71"/>
                  </a:cubicBezTo>
                  <a:cubicBezTo>
                    <a:pt x="13" y="73"/>
                    <a:pt x="7" y="63"/>
                    <a:pt x="4" y="52"/>
                  </a:cubicBezTo>
                  <a:cubicBezTo>
                    <a:pt x="0" y="36"/>
                    <a:pt x="5" y="21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4B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126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9B05E609-244E-4B50-9029-8481D06DCEF6}"/>
              </a:ext>
            </a:extLst>
          </p:cNvPr>
          <p:cNvSpPr txBox="1"/>
          <p:nvPr/>
        </p:nvSpPr>
        <p:spPr>
          <a:xfrm>
            <a:off x="1780330" y="359720"/>
            <a:ext cx="55833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3300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دستورالعمل استفاده</a:t>
            </a:r>
            <a:endParaRPr lang="en-GB" sz="3300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B2865F97-07A2-4ABC-B8EA-E34FF1693386}"/>
              </a:ext>
            </a:extLst>
          </p:cNvPr>
          <p:cNvSpPr txBox="1"/>
          <p:nvPr/>
        </p:nvSpPr>
        <p:spPr>
          <a:xfrm>
            <a:off x="2924294" y="1544937"/>
            <a:ext cx="32954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allowed to do :</a:t>
            </a:r>
            <a:endParaRPr lang="en-GB" sz="12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8A87EAF-AEC6-473D-8951-367212120572}"/>
              </a:ext>
            </a:extLst>
          </p:cNvPr>
          <p:cNvSpPr txBox="1"/>
          <p:nvPr/>
        </p:nvSpPr>
        <p:spPr>
          <a:xfrm>
            <a:off x="1951818" y="1824180"/>
            <a:ext cx="524036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Use our templates for personal or educational presentations or printouts.</a:t>
            </a:r>
          </a:p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Edit and customize our templates for your own needs.</a:t>
            </a:r>
          </a:p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Link a page to a presentation template on your website or blog.</a:t>
            </a:r>
            <a:endParaRPr lang="en-GB" sz="900" dirty="0">
              <a:solidFill>
                <a:schemeClr val="bg2">
                  <a:lumMod val="1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CD7631C1-4AA6-4F93-8A5A-E07011287DAE}"/>
              </a:ext>
            </a:extLst>
          </p:cNvPr>
          <p:cNvSpPr txBox="1"/>
          <p:nvPr/>
        </p:nvSpPr>
        <p:spPr>
          <a:xfrm>
            <a:off x="1951818" y="1015390"/>
            <a:ext cx="5240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In order to use this template, you must credit Slidesppt by keeping the thank you slide.</a:t>
            </a:r>
            <a:endParaRPr lang="en-GB" sz="1200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1ABE771A-C854-413A-B954-5671F2BCFB49}"/>
              </a:ext>
            </a:extLst>
          </p:cNvPr>
          <p:cNvSpPr txBox="1"/>
          <p:nvPr/>
        </p:nvSpPr>
        <p:spPr>
          <a:xfrm>
            <a:off x="2869982" y="2585824"/>
            <a:ext cx="34040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not allowed to do :</a:t>
            </a:r>
            <a:endParaRPr lang="en-GB" sz="12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0FC646C4-C830-4713-A47A-21221862CF3E}"/>
              </a:ext>
            </a:extLst>
          </p:cNvPr>
          <p:cNvSpPr txBox="1"/>
          <p:nvPr/>
        </p:nvSpPr>
        <p:spPr>
          <a:xfrm>
            <a:off x="1951818" y="2798166"/>
            <a:ext cx="524036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10" name="TextBox 11">
            <a:extLst>
              <a:ext uri="{FF2B5EF4-FFF2-40B4-BE49-F238E27FC236}">
                <a16:creationId xmlns:a16="http://schemas.microsoft.com/office/drawing/2014/main" id="{01858C8F-92A1-631A-9EA7-35CBB525E08B}"/>
              </a:ext>
            </a:extLst>
          </p:cNvPr>
          <p:cNvSpPr txBox="1"/>
          <p:nvPr/>
        </p:nvSpPr>
        <p:spPr>
          <a:xfrm>
            <a:off x="2869982" y="3725986"/>
            <a:ext cx="34040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Useful links :</a:t>
            </a:r>
            <a:endParaRPr lang="en-GB" sz="12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11" name="TextBox 12">
            <a:extLst>
              <a:ext uri="{FF2B5EF4-FFF2-40B4-BE49-F238E27FC236}">
                <a16:creationId xmlns:a16="http://schemas.microsoft.com/office/drawing/2014/main" id="{5A1DC7C9-F9E4-6037-6D31-E314E2929AEC}"/>
              </a:ext>
            </a:extLst>
          </p:cNvPr>
          <p:cNvSpPr txBox="1"/>
          <p:nvPr/>
        </p:nvSpPr>
        <p:spPr>
          <a:xfrm>
            <a:off x="1208866" y="3980365"/>
            <a:ext cx="672626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allowed and not allowed to do: 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3"/>
              </a:rPr>
              <a:t>https://www.slidesppt.net/what-you-can-and-cannot-do-with-our-templates/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Frequently Asked Questions: 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4"/>
              </a:rPr>
              <a:t>https://www.slidesppt.net/frequently-asked-questions/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Tutorials and Tips: 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5"/>
              </a:rPr>
              <a:t>https://www.slidesppt.net/tutorials-and-tips/</a:t>
            </a:r>
            <a:r>
              <a:rPr lang="en-US" sz="9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5CA22004-4B5D-21F1-8B84-C65CF1A82045}"/>
              </a:ext>
            </a:extLst>
          </p:cNvPr>
          <p:cNvSpPr/>
          <p:nvPr/>
        </p:nvSpPr>
        <p:spPr>
          <a:xfrm>
            <a:off x="219955" y="204108"/>
            <a:ext cx="8704090" cy="4767026"/>
          </a:xfrm>
          <a:prstGeom prst="rect">
            <a:avLst/>
          </a:prstGeom>
          <a:noFill/>
          <a:ln w="571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050">
              <a:ln>
                <a:solidFill>
                  <a:srgbClr val="7030A0"/>
                </a:solidFill>
              </a:ln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2448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0">
        <p159:morph option="byWord"/>
      </p:transition>
    </mc:Choice>
    <mc:Fallback xmlns="">
      <p:transition spd="slow" advTm="0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>
            <a:extLst>
              <a:ext uri="{FF2B5EF4-FFF2-40B4-BE49-F238E27FC236}">
                <a16:creationId xmlns:a16="http://schemas.microsoft.com/office/drawing/2014/main" id="{D2D66467-5170-430D-BA38-BD6779CD7BD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463" y="1146075"/>
            <a:ext cx="3725199" cy="4009048"/>
          </a:xfrm>
          <a:prstGeom prst="rect">
            <a:avLst/>
          </a:prstGeom>
        </p:spPr>
      </p:pic>
      <p:sp>
        <p:nvSpPr>
          <p:cNvPr id="17" name="Rectángulo 28">
            <a:extLst>
              <a:ext uri="{FF2B5EF4-FFF2-40B4-BE49-F238E27FC236}">
                <a16:creationId xmlns:a16="http://schemas.microsoft.com/office/drawing/2014/main" id="{F597B870-C568-4548-A72D-F57CC75ABBD2}"/>
              </a:ext>
            </a:extLst>
          </p:cNvPr>
          <p:cNvSpPr/>
          <p:nvPr/>
        </p:nvSpPr>
        <p:spPr>
          <a:xfrm>
            <a:off x="0" y="4901207"/>
            <a:ext cx="9144000" cy="253916"/>
          </a:xfrm>
          <a:prstGeom prst="rect">
            <a:avLst/>
          </a:prstGeom>
          <a:solidFill>
            <a:srgbClr val="F279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Google Shape;263;p42">
            <a:extLst>
              <a:ext uri="{FF2B5EF4-FFF2-40B4-BE49-F238E27FC236}">
                <a16:creationId xmlns:a16="http://schemas.microsoft.com/office/drawing/2014/main" id="{35F7C01F-352D-4259-A984-9A3BD15EE4C2}"/>
              </a:ext>
            </a:extLst>
          </p:cNvPr>
          <p:cNvSpPr txBox="1"/>
          <p:nvPr/>
        </p:nvSpPr>
        <p:spPr>
          <a:xfrm>
            <a:off x="0" y="581396"/>
            <a:ext cx="4068302" cy="7736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algn="ctr" defTabSz="914378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500" b="1" dirty="0">
                <a:solidFill>
                  <a:srgbClr val="F27900"/>
                </a:solidFill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9" name="Google Shape;270;p42">
            <a:extLst>
              <a:ext uri="{FF2B5EF4-FFF2-40B4-BE49-F238E27FC236}">
                <a16:creationId xmlns:a16="http://schemas.microsoft.com/office/drawing/2014/main" id="{935394FE-AF5C-4F35-8711-C29937789926}"/>
              </a:ext>
            </a:extLst>
          </p:cNvPr>
          <p:cNvSpPr txBox="1"/>
          <p:nvPr/>
        </p:nvSpPr>
        <p:spPr>
          <a:xfrm>
            <a:off x="877420" y="1520164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dirty="0">
                <a:solidFill>
                  <a:srgbClr val="F27900"/>
                </a:solidFill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1600" dirty="0">
                <a:solidFill>
                  <a:srgbClr val="F27900"/>
                </a:solidFill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dirty="0"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dirty="0">
              <a:solidFill>
                <a:srgbClr val="02FFB3"/>
              </a:solidFill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20" name="Grupo 3">
            <a:extLst>
              <a:ext uri="{FF2B5EF4-FFF2-40B4-BE49-F238E27FC236}">
                <a16:creationId xmlns:a16="http://schemas.microsoft.com/office/drawing/2014/main" id="{46E40161-2CE4-437F-925E-0A183781061B}"/>
              </a:ext>
            </a:extLst>
          </p:cNvPr>
          <p:cNvGrpSpPr/>
          <p:nvPr/>
        </p:nvGrpSpPr>
        <p:grpSpPr>
          <a:xfrm>
            <a:off x="877420" y="2274544"/>
            <a:ext cx="2989182" cy="1594557"/>
            <a:chOff x="877421" y="2247650"/>
            <a:chExt cx="2989182" cy="1594557"/>
          </a:xfrm>
        </p:grpSpPr>
        <p:sp>
          <p:nvSpPr>
            <p:cNvPr id="21" name="Google Shape;272;p42">
              <a:extLst>
                <a:ext uri="{FF2B5EF4-FFF2-40B4-BE49-F238E27FC236}">
                  <a16:creationId xmlns:a16="http://schemas.microsoft.com/office/drawing/2014/main" id="{B7AA6420-26D6-4F21-B48F-173F239915C7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dirty="0">
                  <a:solidFill>
                    <a:srgbClr val="F27900"/>
                  </a:solidFill>
                  <a:ea typeface="Rubik"/>
                  <a:cs typeface="B Nazanin" panose="00000700000000000000" pitchFamily="2" charset="-78"/>
                </a:rPr>
                <a:t>تصاویر</a:t>
              </a:r>
              <a:r>
                <a:rPr lang="es-PE" sz="1600" dirty="0">
                  <a:solidFill>
                    <a:srgbClr val="F27900"/>
                  </a:solidFill>
                  <a:ea typeface="Rubik"/>
                  <a:cs typeface="B Nazanin" panose="00000700000000000000" pitchFamily="2" charset="-78"/>
                </a:rPr>
                <a:t> :</a:t>
              </a:r>
            </a:p>
          </p:txBody>
        </p:sp>
        <p:sp>
          <p:nvSpPr>
            <p:cNvPr id="22" name="Google Shape;273;p42">
              <a:extLst>
                <a:ext uri="{FF2B5EF4-FFF2-40B4-BE49-F238E27FC236}">
                  <a16:creationId xmlns:a16="http://schemas.microsoft.com/office/drawing/2014/main" id="{C161CEE5-C9DF-47E3-9BD8-19D0302F3E47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15" indent="-285715" defTabSz="914378"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dirty="0"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285715" indent="-285715" defTabSz="914378"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dirty="0">
                  <a:ea typeface="Montserrat"/>
                  <a:cs typeface="B Nazanin" panose="00000700000000000000" pitchFamily="2" charset="-78"/>
                </a:rPr>
                <a:t>pixabay.com</a:t>
              </a:r>
            </a:p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500" dirty="0">
                <a:ea typeface="Montserrat"/>
                <a:cs typeface="B Nazanin" panose="00000700000000000000" pitchFamily="2" charset="-78"/>
              </a:endParaRPr>
            </a:p>
          </p:txBody>
        </p:sp>
      </p:grpSp>
      <p:sp>
        <p:nvSpPr>
          <p:cNvPr id="23" name="Google Shape;274;p42">
            <a:extLst>
              <a:ext uri="{FF2B5EF4-FFF2-40B4-BE49-F238E27FC236}">
                <a16:creationId xmlns:a16="http://schemas.microsoft.com/office/drawing/2014/main" id="{0DD82D0C-B8AB-4BA3-A1FD-5197361B429D}"/>
              </a:ext>
            </a:extLst>
          </p:cNvPr>
          <p:cNvSpPr txBox="1"/>
          <p:nvPr/>
        </p:nvSpPr>
        <p:spPr>
          <a:xfrm>
            <a:off x="877421" y="3225585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F27900"/>
                </a:solidFill>
                <a:ea typeface="Rubik"/>
                <a:cs typeface="B Nazanin" panose="00000700000000000000" pitchFamily="2" charset="-78"/>
              </a:rPr>
              <a:t>فونت ها</a:t>
            </a:r>
            <a:r>
              <a:rPr lang="en-US" sz="1600" dirty="0">
                <a:solidFill>
                  <a:srgbClr val="F27900"/>
                </a:solidFill>
                <a:ea typeface="Rubik"/>
                <a:cs typeface="B Nazanin" panose="00000700000000000000" pitchFamily="2" charset="-78"/>
              </a:rPr>
              <a:t> :</a:t>
            </a:r>
          </a:p>
        </p:txBody>
      </p:sp>
      <p:sp>
        <p:nvSpPr>
          <p:cNvPr id="24" name="Google Shape;275;p42">
            <a:extLst>
              <a:ext uri="{FF2B5EF4-FFF2-40B4-BE49-F238E27FC236}">
                <a16:creationId xmlns:a16="http://schemas.microsoft.com/office/drawing/2014/main" id="{456759FD-C298-4724-ABB9-637F45BF0048}"/>
              </a:ext>
            </a:extLst>
          </p:cNvPr>
          <p:cNvSpPr txBox="1"/>
          <p:nvPr/>
        </p:nvSpPr>
        <p:spPr>
          <a:xfrm>
            <a:off x="877421" y="3534213"/>
            <a:ext cx="2645377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15" indent="-285715" defTabSz="914378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dirty="0">
                <a:ea typeface="Montserrat"/>
                <a:cs typeface="B Nazanin" panose="00000700000000000000" pitchFamily="2" charset="-78"/>
              </a:rPr>
              <a:t>Arial Black</a:t>
            </a:r>
          </a:p>
          <a:p>
            <a:pPr marL="285715" indent="-285715" defTabSz="914378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dirty="0">
                <a:ea typeface="Montserrat"/>
                <a:cs typeface="B Nazanin" panose="00000700000000000000" pitchFamily="2" charset="-78"/>
              </a:rPr>
              <a:t>Roboto Slab Regular</a:t>
            </a:r>
          </a:p>
          <a:p>
            <a:pPr marL="285715" indent="-285715" defTabSz="914378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dirty="0">
                <a:ea typeface="Montserrat"/>
                <a:cs typeface="B Nazanin" panose="00000700000000000000" pitchFamily="2" charset="-78"/>
              </a:rPr>
              <a:t>Arial </a:t>
            </a:r>
          </a:p>
        </p:txBody>
      </p:sp>
    </p:spTree>
    <p:extLst>
      <p:ext uri="{BB962C8B-B14F-4D97-AF65-F5344CB8AC3E}">
        <p14:creationId xmlns:p14="http://schemas.microsoft.com/office/powerpoint/2010/main" val="411778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Text Placeholder 1">
            <a:extLst>
              <a:ext uri="{FF2B5EF4-FFF2-40B4-BE49-F238E27FC236}">
                <a16:creationId xmlns:a16="http://schemas.microsoft.com/office/drawing/2014/main" id="{71A0D4C2-4635-4389-B102-92FA6BF64A26}"/>
              </a:ext>
            </a:extLst>
          </p:cNvPr>
          <p:cNvSpPr txBox="1">
            <a:spLocks/>
          </p:cNvSpPr>
          <p:nvPr/>
        </p:nvSpPr>
        <p:spPr>
          <a:xfrm>
            <a:off x="83863" y="108984"/>
            <a:ext cx="2986639" cy="371998"/>
          </a:xfrm>
          <a:prstGeom prst="rect">
            <a:avLst/>
          </a:prstGeom>
        </p:spPr>
        <p:txBody>
          <a:bodyPr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sz="2700" dirty="0">
                <a:solidFill>
                  <a:srgbClr val="F27900"/>
                </a:solidFill>
                <a:cs typeface="B Nazanin" panose="00000700000000000000" pitchFamily="2" charset="-78"/>
              </a:rPr>
              <a:t>منابع</a:t>
            </a:r>
            <a:endParaRPr lang="en-US" sz="2700" dirty="0">
              <a:solidFill>
                <a:srgbClr val="F27900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orma libre: forma 63">
            <a:extLst>
              <a:ext uri="{FF2B5EF4-FFF2-40B4-BE49-F238E27FC236}">
                <a16:creationId xmlns:a16="http://schemas.microsoft.com/office/drawing/2014/main" id="{AD0FE2F3-DD53-4A81-9AC7-027D3A190CB0}"/>
              </a:ext>
            </a:extLst>
          </p:cNvPr>
          <p:cNvSpPr/>
          <p:nvPr/>
        </p:nvSpPr>
        <p:spPr>
          <a:xfrm>
            <a:off x="6195829" y="2353835"/>
            <a:ext cx="577028" cy="320289"/>
          </a:xfrm>
          <a:custGeom>
            <a:avLst/>
            <a:gdLst>
              <a:gd name="connsiteX0" fmla="*/ 389926 w 577028"/>
              <a:gd name="connsiteY0" fmla="*/ 286173 h 320289"/>
              <a:gd name="connsiteX1" fmla="*/ 378078 w 577028"/>
              <a:gd name="connsiteY1" fmla="*/ 286262 h 320289"/>
              <a:gd name="connsiteX2" fmla="*/ 324938 w 577028"/>
              <a:gd name="connsiteY2" fmla="*/ 254342 h 320289"/>
              <a:gd name="connsiteX3" fmla="*/ 274717 w 577028"/>
              <a:gd name="connsiteY3" fmla="*/ 217118 h 320289"/>
              <a:gd name="connsiteX4" fmla="*/ 258006 w 577028"/>
              <a:gd name="connsiteY4" fmla="*/ 195191 h 320289"/>
              <a:gd name="connsiteX5" fmla="*/ 198854 w 577028"/>
              <a:gd name="connsiteY5" fmla="*/ 117736 h 320289"/>
              <a:gd name="connsiteX6" fmla="*/ 128738 w 577028"/>
              <a:gd name="connsiteY6" fmla="*/ 172114 h 320289"/>
              <a:gd name="connsiteX7" fmla="*/ 187006 w 577028"/>
              <a:gd name="connsiteY7" fmla="*/ 250717 h 320289"/>
              <a:gd name="connsiteX8" fmla="*/ 209199 w 577028"/>
              <a:gd name="connsiteY8" fmla="*/ 259559 h 320289"/>
              <a:gd name="connsiteX9" fmla="*/ 186564 w 577028"/>
              <a:gd name="connsiteY9" fmla="*/ 274590 h 320289"/>
              <a:gd name="connsiteX10" fmla="*/ 90983 w 577028"/>
              <a:gd name="connsiteY10" fmla="*/ 315528 h 320289"/>
              <a:gd name="connsiteX11" fmla="*/ 73035 w 577028"/>
              <a:gd name="connsiteY11" fmla="*/ 314555 h 320289"/>
              <a:gd name="connsiteX12" fmla="*/ 3007 w 577028"/>
              <a:gd name="connsiteY12" fmla="*/ 131087 h 320289"/>
              <a:gd name="connsiteX13" fmla="*/ 107871 w 577028"/>
              <a:gd name="connsiteY13" fmla="*/ 9601 h 320289"/>
              <a:gd name="connsiteX14" fmla="*/ 267113 w 577028"/>
              <a:gd name="connsiteY14" fmla="*/ 42492 h 320289"/>
              <a:gd name="connsiteX15" fmla="*/ 308139 w 577028"/>
              <a:gd name="connsiteY15" fmla="*/ 42139 h 320289"/>
              <a:gd name="connsiteX16" fmla="*/ 518663 w 577028"/>
              <a:gd name="connsiteY16" fmla="*/ 38955 h 320289"/>
              <a:gd name="connsiteX17" fmla="*/ 553942 w 577028"/>
              <a:gd name="connsiteY17" fmla="*/ 242671 h 320289"/>
              <a:gd name="connsiteX18" fmla="*/ 504605 w 577028"/>
              <a:gd name="connsiteY18" fmla="*/ 306509 h 320289"/>
              <a:gd name="connsiteX19" fmla="*/ 474542 w 577028"/>
              <a:gd name="connsiteY19" fmla="*/ 310223 h 320289"/>
              <a:gd name="connsiteX20" fmla="*/ 389837 w 577028"/>
              <a:gd name="connsiteY20" fmla="*/ 286085 h 320289"/>
              <a:gd name="connsiteX21" fmla="*/ 393020 w 577028"/>
              <a:gd name="connsiteY21" fmla="*/ 138603 h 320289"/>
              <a:gd name="connsiteX22" fmla="*/ 329625 w 577028"/>
              <a:gd name="connsiteY22" fmla="*/ 198639 h 320289"/>
              <a:gd name="connsiteX23" fmla="*/ 391871 w 577028"/>
              <a:gd name="connsiteY23" fmla="*/ 260885 h 320289"/>
              <a:gd name="connsiteX24" fmla="*/ 454029 w 577028"/>
              <a:gd name="connsiteY24" fmla="*/ 198816 h 320289"/>
              <a:gd name="connsiteX25" fmla="*/ 393020 w 577028"/>
              <a:gd name="connsiteY25" fmla="*/ 138603 h 320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77028" h="320289">
                <a:moveTo>
                  <a:pt x="389926" y="286173"/>
                </a:moveTo>
                <a:cubicBezTo>
                  <a:pt x="385947" y="286173"/>
                  <a:pt x="381880" y="285466"/>
                  <a:pt x="378078" y="286262"/>
                </a:cubicBezTo>
                <a:cubicBezTo>
                  <a:pt x="350491" y="292097"/>
                  <a:pt x="329006" y="294396"/>
                  <a:pt x="324938" y="254342"/>
                </a:cubicBezTo>
                <a:cubicBezTo>
                  <a:pt x="322728" y="232061"/>
                  <a:pt x="298324" y="219506"/>
                  <a:pt x="274717" y="217118"/>
                </a:cubicBezTo>
                <a:cubicBezTo>
                  <a:pt x="259155" y="215615"/>
                  <a:pt x="254823" y="211725"/>
                  <a:pt x="258006" y="195191"/>
                </a:cubicBezTo>
                <a:cubicBezTo>
                  <a:pt x="265256" y="157790"/>
                  <a:pt x="237227" y="122688"/>
                  <a:pt x="198854" y="117736"/>
                </a:cubicBezTo>
                <a:cubicBezTo>
                  <a:pt x="167465" y="113757"/>
                  <a:pt x="132982" y="140548"/>
                  <a:pt x="128738" y="172114"/>
                </a:cubicBezTo>
                <a:cubicBezTo>
                  <a:pt x="123433" y="212432"/>
                  <a:pt x="147748" y="244705"/>
                  <a:pt x="187006" y="250717"/>
                </a:cubicBezTo>
                <a:cubicBezTo>
                  <a:pt x="194698" y="251867"/>
                  <a:pt x="208845" y="243555"/>
                  <a:pt x="209199" y="259559"/>
                </a:cubicBezTo>
                <a:cubicBezTo>
                  <a:pt x="209552" y="273618"/>
                  <a:pt x="196909" y="273529"/>
                  <a:pt x="186564" y="274590"/>
                </a:cubicBezTo>
                <a:cubicBezTo>
                  <a:pt x="150577" y="278392"/>
                  <a:pt x="115829" y="285466"/>
                  <a:pt x="90983" y="315528"/>
                </a:cubicBezTo>
                <a:cubicBezTo>
                  <a:pt x="84706" y="323132"/>
                  <a:pt x="78516" y="320745"/>
                  <a:pt x="73035" y="314555"/>
                </a:cubicBezTo>
                <a:cubicBezTo>
                  <a:pt x="26703" y="262123"/>
                  <a:pt x="-11140" y="206155"/>
                  <a:pt x="3007" y="131087"/>
                </a:cubicBezTo>
                <a:cubicBezTo>
                  <a:pt x="14413" y="70786"/>
                  <a:pt x="49869" y="29230"/>
                  <a:pt x="107871" y="9601"/>
                </a:cubicBezTo>
                <a:cubicBezTo>
                  <a:pt x="166581" y="-10293"/>
                  <a:pt x="221401" y="759"/>
                  <a:pt x="267113" y="42492"/>
                </a:cubicBezTo>
                <a:cubicBezTo>
                  <a:pt x="284001" y="57965"/>
                  <a:pt x="291958" y="57700"/>
                  <a:pt x="308139" y="42139"/>
                </a:cubicBezTo>
                <a:cubicBezTo>
                  <a:pt x="365522" y="-13123"/>
                  <a:pt x="454383" y="-13565"/>
                  <a:pt x="518663" y="38955"/>
                </a:cubicBezTo>
                <a:cubicBezTo>
                  <a:pt x="580025" y="89089"/>
                  <a:pt x="595056" y="174854"/>
                  <a:pt x="553942" y="242671"/>
                </a:cubicBezTo>
                <a:cubicBezTo>
                  <a:pt x="539972" y="265749"/>
                  <a:pt x="521846" y="285908"/>
                  <a:pt x="504605" y="306509"/>
                </a:cubicBezTo>
                <a:cubicBezTo>
                  <a:pt x="495497" y="317473"/>
                  <a:pt x="487363" y="319153"/>
                  <a:pt x="474542" y="310223"/>
                </a:cubicBezTo>
                <a:cubicBezTo>
                  <a:pt x="443065" y="288295"/>
                  <a:pt x="430421" y="285554"/>
                  <a:pt x="389837" y="286085"/>
                </a:cubicBezTo>
                <a:close/>
                <a:moveTo>
                  <a:pt x="393020" y="138603"/>
                </a:moveTo>
                <a:cubicBezTo>
                  <a:pt x="358007" y="138161"/>
                  <a:pt x="329625" y="165040"/>
                  <a:pt x="329625" y="198639"/>
                </a:cubicBezTo>
                <a:cubicBezTo>
                  <a:pt x="329625" y="231531"/>
                  <a:pt x="358803" y="260709"/>
                  <a:pt x="391871" y="260885"/>
                </a:cubicBezTo>
                <a:cubicBezTo>
                  <a:pt x="425028" y="261062"/>
                  <a:pt x="454117" y="231973"/>
                  <a:pt x="454029" y="198816"/>
                </a:cubicBezTo>
                <a:cubicBezTo>
                  <a:pt x="454029" y="166720"/>
                  <a:pt x="425912" y="139045"/>
                  <a:pt x="393020" y="13860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5" name="Forma libre: forma 64">
            <a:extLst>
              <a:ext uri="{FF2B5EF4-FFF2-40B4-BE49-F238E27FC236}">
                <a16:creationId xmlns:a16="http://schemas.microsoft.com/office/drawing/2014/main" id="{A2196A7F-9E7A-4E00-9E37-F44BEBC9A639}"/>
              </a:ext>
            </a:extLst>
          </p:cNvPr>
          <p:cNvSpPr/>
          <p:nvPr/>
        </p:nvSpPr>
        <p:spPr>
          <a:xfrm>
            <a:off x="4143350" y="3390551"/>
            <a:ext cx="791806" cy="373432"/>
          </a:xfrm>
          <a:custGeom>
            <a:avLst/>
            <a:gdLst>
              <a:gd name="connsiteX0" fmla="*/ 305688 w 791806"/>
              <a:gd name="connsiteY0" fmla="*/ 250175 h 373432"/>
              <a:gd name="connsiteX1" fmla="*/ 302770 w 791806"/>
              <a:gd name="connsiteY1" fmla="*/ 314986 h 373432"/>
              <a:gd name="connsiteX2" fmla="*/ 279516 w 791806"/>
              <a:gd name="connsiteY2" fmla="*/ 339566 h 373432"/>
              <a:gd name="connsiteX3" fmla="*/ 167755 w 791806"/>
              <a:gd name="connsiteY3" fmla="*/ 339566 h 373432"/>
              <a:gd name="connsiteX4" fmla="*/ 146623 w 791806"/>
              <a:gd name="connsiteY4" fmla="*/ 316401 h 373432"/>
              <a:gd name="connsiteX5" fmla="*/ 147242 w 791806"/>
              <a:gd name="connsiteY5" fmla="*/ 204640 h 373432"/>
              <a:gd name="connsiteX6" fmla="*/ 124165 w 791806"/>
              <a:gd name="connsiteY6" fmla="*/ 168123 h 373432"/>
              <a:gd name="connsiteX7" fmla="*/ 8337 w 791806"/>
              <a:gd name="connsiteY7" fmla="*/ 59457 h 373432"/>
              <a:gd name="connsiteX8" fmla="*/ 2236 w 791806"/>
              <a:gd name="connsiteY8" fmla="*/ 20907 h 373432"/>
              <a:gd name="connsiteX9" fmla="*/ 26728 w 791806"/>
              <a:gd name="connsiteY9" fmla="*/ 836 h 373432"/>
              <a:gd name="connsiteX10" fmla="*/ 59708 w 791806"/>
              <a:gd name="connsiteY10" fmla="*/ 15160 h 373432"/>
              <a:gd name="connsiteX11" fmla="*/ 82255 w 791806"/>
              <a:gd name="connsiteY11" fmla="*/ 51411 h 373432"/>
              <a:gd name="connsiteX12" fmla="*/ 203565 w 791806"/>
              <a:gd name="connsiteY12" fmla="*/ 124179 h 373432"/>
              <a:gd name="connsiteX13" fmla="*/ 384292 w 791806"/>
              <a:gd name="connsiteY13" fmla="*/ 245401 h 373432"/>
              <a:gd name="connsiteX14" fmla="*/ 406838 w 791806"/>
              <a:gd name="connsiteY14" fmla="*/ 245843 h 373432"/>
              <a:gd name="connsiteX15" fmla="*/ 574303 w 791806"/>
              <a:gd name="connsiteY15" fmla="*/ 127539 h 373432"/>
              <a:gd name="connsiteX16" fmla="*/ 728504 w 791806"/>
              <a:gd name="connsiteY16" fmla="*/ 20818 h 373432"/>
              <a:gd name="connsiteX17" fmla="*/ 774305 w 791806"/>
              <a:gd name="connsiteY17" fmla="*/ 3842 h 373432"/>
              <a:gd name="connsiteX18" fmla="*/ 786949 w 791806"/>
              <a:gd name="connsiteY18" fmla="*/ 51234 h 373432"/>
              <a:gd name="connsiteX19" fmla="*/ 675188 w 791806"/>
              <a:gd name="connsiteY19" fmla="*/ 163525 h 373432"/>
              <a:gd name="connsiteX20" fmla="*/ 645126 w 791806"/>
              <a:gd name="connsiteY20" fmla="*/ 213924 h 373432"/>
              <a:gd name="connsiteX21" fmla="*/ 645391 w 791806"/>
              <a:gd name="connsiteY21" fmla="*/ 313748 h 373432"/>
              <a:gd name="connsiteX22" fmla="*/ 621076 w 791806"/>
              <a:gd name="connsiteY22" fmla="*/ 339566 h 373432"/>
              <a:gd name="connsiteX23" fmla="*/ 511702 w 791806"/>
              <a:gd name="connsiteY23" fmla="*/ 339566 h 373432"/>
              <a:gd name="connsiteX24" fmla="*/ 487034 w 791806"/>
              <a:gd name="connsiteY24" fmla="*/ 311538 h 373432"/>
              <a:gd name="connsiteX25" fmla="*/ 484823 w 791806"/>
              <a:gd name="connsiteY25" fmla="*/ 249910 h 373432"/>
              <a:gd name="connsiteX26" fmla="*/ 448749 w 791806"/>
              <a:gd name="connsiteY26" fmla="*/ 331078 h 373432"/>
              <a:gd name="connsiteX27" fmla="*/ 400737 w 791806"/>
              <a:gd name="connsiteY27" fmla="*/ 373342 h 373432"/>
              <a:gd name="connsiteX28" fmla="*/ 393576 w 791806"/>
              <a:gd name="connsiteY28" fmla="*/ 373165 h 373432"/>
              <a:gd name="connsiteX29" fmla="*/ 342381 w 791806"/>
              <a:gd name="connsiteY29" fmla="*/ 329221 h 373432"/>
              <a:gd name="connsiteX30" fmla="*/ 305423 w 791806"/>
              <a:gd name="connsiteY30" fmla="*/ 250087 h 37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91806" h="373432">
                <a:moveTo>
                  <a:pt x="305688" y="250175"/>
                </a:moveTo>
                <a:cubicBezTo>
                  <a:pt x="299852" y="274402"/>
                  <a:pt x="302682" y="294915"/>
                  <a:pt x="302770" y="314986"/>
                </a:cubicBezTo>
                <a:cubicBezTo>
                  <a:pt x="302770" y="331786"/>
                  <a:pt x="297288" y="339920"/>
                  <a:pt x="279516" y="339566"/>
                </a:cubicBezTo>
                <a:cubicBezTo>
                  <a:pt x="242292" y="338947"/>
                  <a:pt x="204979" y="338947"/>
                  <a:pt x="167755" y="339566"/>
                </a:cubicBezTo>
                <a:cubicBezTo>
                  <a:pt x="150779" y="339832"/>
                  <a:pt x="146181" y="332404"/>
                  <a:pt x="146623" y="316401"/>
                </a:cubicBezTo>
                <a:cubicBezTo>
                  <a:pt x="147596" y="279176"/>
                  <a:pt x="146181" y="241864"/>
                  <a:pt x="147242" y="204640"/>
                </a:cubicBezTo>
                <a:cubicBezTo>
                  <a:pt x="147773" y="186249"/>
                  <a:pt x="141141" y="175815"/>
                  <a:pt x="124165" y="168123"/>
                </a:cubicBezTo>
                <a:cubicBezTo>
                  <a:pt x="73590" y="145046"/>
                  <a:pt x="34862" y="108529"/>
                  <a:pt x="8337" y="59457"/>
                </a:cubicBezTo>
                <a:cubicBezTo>
                  <a:pt x="1706" y="47255"/>
                  <a:pt x="-2981" y="34700"/>
                  <a:pt x="2236" y="20907"/>
                </a:cubicBezTo>
                <a:cubicBezTo>
                  <a:pt x="6480" y="9854"/>
                  <a:pt x="14703" y="2604"/>
                  <a:pt x="26728" y="836"/>
                </a:cubicBezTo>
                <a:cubicBezTo>
                  <a:pt x="40610" y="-1198"/>
                  <a:pt x="51927" y="3577"/>
                  <a:pt x="59708" y="15160"/>
                </a:cubicBezTo>
                <a:cubicBezTo>
                  <a:pt x="67666" y="27008"/>
                  <a:pt x="73590" y="40182"/>
                  <a:pt x="82255" y="51411"/>
                </a:cubicBezTo>
                <a:cubicBezTo>
                  <a:pt x="113113" y="91288"/>
                  <a:pt x="153785" y="115426"/>
                  <a:pt x="203565" y="124179"/>
                </a:cubicBezTo>
                <a:cubicBezTo>
                  <a:pt x="281550" y="137972"/>
                  <a:pt x="345122" y="173694"/>
                  <a:pt x="384292" y="245401"/>
                </a:cubicBezTo>
                <a:cubicBezTo>
                  <a:pt x="392338" y="260255"/>
                  <a:pt x="397466" y="263261"/>
                  <a:pt x="406838" y="245843"/>
                </a:cubicBezTo>
                <a:cubicBezTo>
                  <a:pt x="443001" y="178999"/>
                  <a:pt x="500120" y="140890"/>
                  <a:pt x="574303" y="127539"/>
                </a:cubicBezTo>
                <a:cubicBezTo>
                  <a:pt x="642031" y="115426"/>
                  <a:pt x="695524" y="83418"/>
                  <a:pt x="728504" y="20818"/>
                </a:cubicBezTo>
                <a:cubicBezTo>
                  <a:pt x="738938" y="1101"/>
                  <a:pt x="757505" y="-4735"/>
                  <a:pt x="774305" y="3842"/>
                </a:cubicBezTo>
                <a:cubicBezTo>
                  <a:pt x="790751" y="12242"/>
                  <a:pt x="797028" y="30898"/>
                  <a:pt x="786949" y="51234"/>
                </a:cubicBezTo>
                <a:cubicBezTo>
                  <a:pt x="762368" y="100925"/>
                  <a:pt x="726205" y="140625"/>
                  <a:pt x="675188" y="163525"/>
                </a:cubicBezTo>
                <a:cubicBezTo>
                  <a:pt x="651315" y="174224"/>
                  <a:pt x="644949" y="190847"/>
                  <a:pt x="645126" y="213924"/>
                </a:cubicBezTo>
                <a:cubicBezTo>
                  <a:pt x="645391" y="247169"/>
                  <a:pt x="644418" y="280503"/>
                  <a:pt x="645391" y="313748"/>
                </a:cubicBezTo>
                <a:cubicBezTo>
                  <a:pt x="645921" y="331874"/>
                  <a:pt x="639997" y="340008"/>
                  <a:pt x="621076" y="339566"/>
                </a:cubicBezTo>
                <a:cubicBezTo>
                  <a:pt x="584648" y="338771"/>
                  <a:pt x="548131" y="338771"/>
                  <a:pt x="511702" y="339566"/>
                </a:cubicBezTo>
                <a:cubicBezTo>
                  <a:pt x="491101" y="340008"/>
                  <a:pt x="484381" y="329664"/>
                  <a:pt x="487034" y="311538"/>
                </a:cubicBezTo>
                <a:cubicBezTo>
                  <a:pt x="489863" y="291909"/>
                  <a:pt x="489421" y="272722"/>
                  <a:pt x="484823" y="249910"/>
                </a:cubicBezTo>
                <a:cubicBezTo>
                  <a:pt x="462807" y="275109"/>
                  <a:pt x="451755" y="301281"/>
                  <a:pt x="448749" y="331078"/>
                </a:cubicBezTo>
                <a:cubicBezTo>
                  <a:pt x="445035" y="367949"/>
                  <a:pt x="437696" y="374315"/>
                  <a:pt x="400737" y="373342"/>
                </a:cubicBezTo>
                <a:cubicBezTo>
                  <a:pt x="398350" y="373342"/>
                  <a:pt x="395963" y="373165"/>
                  <a:pt x="393576" y="373165"/>
                </a:cubicBezTo>
                <a:cubicBezTo>
                  <a:pt x="352196" y="373607"/>
                  <a:pt x="347421" y="369186"/>
                  <a:pt x="342381" y="329221"/>
                </a:cubicBezTo>
                <a:cubicBezTo>
                  <a:pt x="338756" y="300485"/>
                  <a:pt x="327262" y="275198"/>
                  <a:pt x="305423" y="25008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6" name="Forma libre: forma 65">
            <a:extLst>
              <a:ext uri="{FF2B5EF4-FFF2-40B4-BE49-F238E27FC236}">
                <a16:creationId xmlns:a16="http://schemas.microsoft.com/office/drawing/2014/main" id="{F5F93BC4-4E46-4C0C-B722-5E248BC6C10C}"/>
              </a:ext>
            </a:extLst>
          </p:cNvPr>
          <p:cNvSpPr/>
          <p:nvPr/>
        </p:nvSpPr>
        <p:spPr>
          <a:xfrm>
            <a:off x="5394407" y="2414099"/>
            <a:ext cx="422223" cy="473284"/>
          </a:xfrm>
          <a:custGeom>
            <a:avLst/>
            <a:gdLst>
              <a:gd name="connsiteX0" fmla="*/ 281523 w 422223"/>
              <a:gd name="connsiteY0" fmla="*/ 295671 h 473284"/>
              <a:gd name="connsiteX1" fmla="*/ 393018 w 422223"/>
              <a:gd name="connsiteY1" fmla="*/ 296821 h 473284"/>
              <a:gd name="connsiteX2" fmla="*/ 416538 w 422223"/>
              <a:gd name="connsiteY2" fmla="*/ 327679 h 473284"/>
              <a:gd name="connsiteX3" fmla="*/ 408580 w 422223"/>
              <a:gd name="connsiteY3" fmla="*/ 349960 h 473284"/>
              <a:gd name="connsiteX4" fmla="*/ 410702 w 422223"/>
              <a:gd name="connsiteY4" fmla="*/ 378343 h 473284"/>
              <a:gd name="connsiteX5" fmla="*/ 398147 w 422223"/>
              <a:gd name="connsiteY5" fmla="*/ 462517 h 473284"/>
              <a:gd name="connsiteX6" fmla="*/ 312558 w 422223"/>
              <a:gd name="connsiteY6" fmla="*/ 439705 h 473284"/>
              <a:gd name="connsiteX7" fmla="*/ 273300 w 422223"/>
              <a:gd name="connsiteY7" fmla="*/ 441031 h 473284"/>
              <a:gd name="connsiteX8" fmla="*/ 189656 w 422223"/>
              <a:gd name="connsiteY8" fmla="*/ 462252 h 473284"/>
              <a:gd name="connsiteX9" fmla="*/ 175951 w 422223"/>
              <a:gd name="connsiteY9" fmla="*/ 378785 h 473284"/>
              <a:gd name="connsiteX10" fmla="*/ 178781 w 422223"/>
              <a:gd name="connsiteY10" fmla="*/ 350579 h 473284"/>
              <a:gd name="connsiteX11" fmla="*/ 129355 w 422223"/>
              <a:gd name="connsiteY11" fmla="*/ 232187 h 473284"/>
              <a:gd name="connsiteX12" fmla="*/ 99823 w 422223"/>
              <a:gd name="connsiteY12" fmla="*/ 195759 h 473284"/>
              <a:gd name="connsiteX13" fmla="*/ 92042 w 422223"/>
              <a:gd name="connsiteY13" fmla="*/ 182319 h 473284"/>
              <a:gd name="connsiteX14" fmla="*/ 105394 w 422223"/>
              <a:gd name="connsiteY14" fmla="*/ 167995 h 473284"/>
              <a:gd name="connsiteX15" fmla="*/ 117772 w 422223"/>
              <a:gd name="connsiteY15" fmla="*/ 157739 h 473284"/>
              <a:gd name="connsiteX16" fmla="*/ 99646 w 422223"/>
              <a:gd name="connsiteY16" fmla="*/ 154114 h 473284"/>
              <a:gd name="connsiteX17" fmla="*/ 76127 w 422223"/>
              <a:gd name="connsiteY17" fmla="*/ 178871 h 473284"/>
              <a:gd name="connsiteX18" fmla="*/ 89213 w 422223"/>
              <a:gd name="connsiteY18" fmla="*/ 206988 h 473284"/>
              <a:gd name="connsiteX19" fmla="*/ 122281 w 422223"/>
              <a:gd name="connsiteY19" fmla="*/ 251285 h 473284"/>
              <a:gd name="connsiteX20" fmla="*/ 143855 w 422223"/>
              <a:gd name="connsiteY20" fmla="*/ 298236 h 473284"/>
              <a:gd name="connsiteX21" fmla="*/ 143325 w 422223"/>
              <a:gd name="connsiteY21" fmla="*/ 454382 h 473284"/>
              <a:gd name="connsiteX22" fmla="*/ 95402 w 422223"/>
              <a:gd name="connsiteY22" fmla="*/ 467026 h 473284"/>
              <a:gd name="connsiteX23" fmla="*/ 71176 w 422223"/>
              <a:gd name="connsiteY23" fmla="*/ 465700 h 473284"/>
              <a:gd name="connsiteX24" fmla="*/ 18125 w 422223"/>
              <a:gd name="connsiteY24" fmla="*/ 442358 h 473284"/>
              <a:gd name="connsiteX25" fmla="*/ 16533 w 422223"/>
              <a:gd name="connsiteY25" fmla="*/ 326087 h 473284"/>
              <a:gd name="connsiteX26" fmla="*/ 20600 w 422223"/>
              <a:gd name="connsiteY26" fmla="*/ 315300 h 473284"/>
              <a:gd name="connsiteX27" fmla="*/ 43059 w 422223"/>
              <a:gd name="connsiteY27" fmla="*/ 238907 h 473284"/>
              <a:gd name="connsiteX28" fmla="*/ 40760 w 422223"/>
              <a:gd name="connsiteY28" fmla="*/ 165431 h 473284"/>
              <a:gd name="connsiteX29" fmla="*/ 10786 w 422223"/>
              <a:gd name="connsiteY29" fmla="*/ 113795 h 473284"/>
              <a:gd name="connsiteX30" fmla="*/ 3447 w 422223"/>
              <a:gd name="connsiteY30" fmla="*/ 85855 h 473284"/>
              <a:gd name="connsiteX31" fmla="*/ 8222 w 422223"/>
              <a:gd name="connsiteY31" fmla="*/ 35014 h 473284"/>
              <a:gd name="connsiteX32" fmla="*/ 25021 w 422223"/>
              <a:gd name="connsiteY32" fmla="*/ 6544 h 473284"/>
              <a:gd name="connsiteX33" fmla="*/ 149779 w 422223"/>
              <a:gd name="connsiteY33" fmla="*/ 6986 h 473284"/>
              <a:gd name="connsiteX34" fmla="*/ 181610 w 422223"/>
              <a:gd name="connsiteY34" fmla="*/ 45182 h 473284"/>
              <a:gd name="connsiteX35" fmla="*/ 202742 w 422223"/>
              <a:gd name="connsiteY35" fmla="*/ 205308 h 473284"/>
              <a:gd name="connsiteX36" fmla="*/ 189391 w 422223"/>
              <a:gd name="connsiteY36" fmla="*/ 230772 h 473284"/>
              <a:gd name="connsiteX37" fmla="*/ 173122 w 422223"/>
              <a:gd name="connsiteY37" fmla="*/ 212381 h 473284"/>
              <a:gd name="connsiteX38" fmla="*/ 148984 w 422223"/>
              <a:gd name="connsiteY38" fmla="*/ 163486 h 473284"/>
              <a:gd name="connsiteX39" fmla="*/ 129532 w 422223"/>
              <a:gd name="connsiteY39" fmla="*/ 155440 h 473284"/>
              <a:gd name="connsiteX40" fmla="*/ 135456 w 422223"/>
              <a:gd name="connsiteY40" fmla="*/ 172505 h 473284"/>
              <a:gd name="connsiteX41" fmla="*/ 179488 w 422223"/>
              <a:gd name="connsiteY41" fmla="*/ 267024 h 473284"/>
              <a:gd name="connsiteX42" fmla="*/ 224847 w 422223"/>
              <a:gd name="connsiteY42" fmla="*/ 296202 h 473284"/>
              <a:gd name="connsiteX43" fmla="*/ 281700 w 422223"/>
              <a:gd name="connsiteY43" fmla="*/ 295583 h 473284"/>
              <a:gd name="connsiteX44" fmla="*/ 391161 w 422223"/>
              <a:gd name="connsiteY44" fmla="*/ 414506 h 473284"/>
              <a:gd name="connsiteX45" fmla="*/ 364813 w 422223"/>
              <a:gd name="connsiteY45" fmla="*/ 386919 h 473284"/>
              <a:gd name="connsiteX46" fmla="*/ 337403 w 422223"/>
              <a:gd name="connsiteY46" fmla="*/ 413445 h 473284"/>
              <a:gd name="connsiteX47" fmla="*/ 364194 w 422223"/>
              <a:gd name="connsiteY47" fmla="*/ 440678 h 473284"/>
              <a:gd name="connsiteX48" fmla="*/ 391161 w 422223"/>
              <a:gd name="connsiteY48" fmla="*/ 414417 h 473284"/>
              <a:gd name="connsiteX49" fmla="*/ 221487 w 422223"/>
              <a:gd name="connsiteY49" fmla="*/ 387980 h 473284"/>
              <a:gd name="connsiteX50" fmla="*/ 195227 w 422223"/>
              <a:gd name="connsiteY50" fmla="*/ 413798 h 473284"/>
              <a:gd name="connsiteX51" fmla="*/ 222371 w 422223"/>
              <a:gd name="connsiteY51" fmla="*/ 439617 h 473284"/>
              <a:gd name="connsiteX52" fmla="*/ 247747 w 422223"/>
              <a:gd name="connsiteY52" fmla="*/ 414152 h 473284"/>
              <a:gd name="connsiteX53" fmla="*/ 221487 w 422223"/>
              <a:gd name="connsiteY53" fmla="*/ 387980 h 473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22223" h="473284">
                <a:moveTo>
                  <a:pt x="281523" y="295671"/>
                </a:moveTo>
                <a:cubicBezTo>
                  <a:pt x="318658" y="297882"/>
                  <a:pt x="355794" y="293903"/>
                  <a:pt x="393018" y="296821"/>
                </a:cubicBezTo>
                <a:cubicBezTo>
                  <a:pt x="418041" y="298766"/>
                  <a:pt x="422020" y="302834"/>
                  <a:pt x="416538" y="327679"/>
                </a:cubicBezTo>
                <a:cubicBezTo>
                  <a:pt x="414858" y="335371"/>
                  <a:pt x="412293" y="343152"/>
                  <a:pt x="408580" y="349960"/>
                </a:cubicBezTo>
                <a:cubicBezTo>
                  <a:pt x="402921" y="360305"/>
                  <a:pt x="404601" y="368351"/>
                  <a:pt x="410702" y="378343"/>
                </a:cubicBezTo>
                <a:cubicBezTo>
                  <a:pt x="430154" y="410262"/>
                  <a:pt x="424318" y="445541"/>
                  <a:pt x="398147" y="462517"/>
                </a:cubicBezTo>
                <a:cubicBezTo>
                  <a:pt x="368350" y="481881"/>
                  <a:pt x="335016" y="473039"/>
                  <a:pt x="312558" y="439705"/>
                </a:cubicBezTo>
                <a:cubicBezTo>
                  <a:pt x="299383" y="420165"/>
                  <a:pt x="286209" y="420606"/>
                  <a:pt x="273300" y="441031"/>
                </a:cubicBezTo>
                <a:cubicBezTo>
                  <a:pt x="252787" y="473304"/>
                  <a:pt x="219718" y="481704"/>
                  <a:pt x="189656" y="462252"/>
                </a:cubicBezTo>
                <a:cubicBezTo>
                  <a:pt x="161628" y="444126"/>
                  <a:pt x="155350" y="409731"/>
                  <a:pt x="175951" y="378785"/>
                </a:cubicBezTo>
                <a:cubicBezTo>
                  <a:pt x="182583" y="368793"/>
                  <a:pt x="183378" y="361278"/>
                  <a:pt x="178781" y="350579"/>
                </a:cubicBezTo>
                <a:cubicBezTo>
                  <a:pt x="161893" y="311322"/>
                  <a:pt x="145978" y="271533"/>
                  <a:pt x="129355" y="232187"/>
                </a:cubicBezTo>
                <a:cubicBezTo>
                  <a:pt x="123077" y="217421"/>
                  <a:pt x="120513" y="199561"/>
                  <a:pt x="99823" y="195759"/>
                </a:cubicBezTo>
                <a:cubicBezTo>
                  <a:pt x="94518" y="194786"/>
                  <a:pt x="91777" y="188420"/>
                  <a:pt x="92042" y="182319"/>
                </a:cubicBezTo>
                <a:cubicBezTo>
                  <a:pt x="92396" y="173743"/>
                  <a:pt x="97790" y="169941"/>
                  <a:pt x="105394" y="167995"/>
                </a:cubicBezTo>
                <a:cubicBezTo>
                  <a:pt x="111141" y="166492"/>
                  <a:pt x="120513" y="166758"/>
                  <a:pt x="117772" y="157739"/>
                </a:cubicBezTo>
                <a:cubicBezTo>
                  <a:pt x="114943" y="148278"/>
                  <a:pt x="106366" y="151815"/>
                  <a:pt x="99646" y="154114"/>
                </a:cubicBezTo>
                <a:cubicBezTo>
                  <a:pt x="87710" y="158358"/>
                  <a:pt x="79399" y="166404"/>
                  <a:pt x="76127" y="178871"/>
                </a:cubicBezTo>
                <a:cubicBezTo>
                  <a:pt x="72767" y="191780"/>
                  <a:pt x="79399" y="202125"/>
                  <a:pt x="89213" y="206988"/>
                </a:cubicBezTo>
                <a:cubicBezTo>
                  <a:pt x="108577" y="216449"/>
                  <a:pt x="114501" y="233956"/>
                  <a:pt x="122281" y="251285"/>
                </a:cubicBezTo>
                <a:cubicBezTo>
                  <a:pt x="129355" y="267024"/>
                  <a:pt x="140230" y="282939"/>
                  <a:pt x="143855" y="298236"/>
                </a:cubicBezTo>
                <a:cubicBezTo>
                  <a:pt x="156234" y="349695"/>
                  <a:pt x="154554" y="402835"/>
                  <a:pt x="143325" y="454382"/>
                </a:cubicBezTo>
                <a:cubicBezTo>
                  <a:pt x="139169" y="473569"/>
                  <a:pt x="113174" y="478609"/>
                  <a:pt x="95402" y="467026"/>
                </a:cubicBezTo>
                <a:cubicBezTo>
                  <a:pt x="86649" y="461279"/>
                  <a:pt x="81786" y="458361"/>
                  <a:pt x="71176" y="465700"/>
                </a:cubicBezTo>
                <a:cubicBezTo>
                  <a:pt x="47656" y="481969"/>
                  <a:pt x="22280" y="471094"/>
                  <a:pt x="18125" y="442358"/>
                </a:cubicBezTo>
                <a:cubicBezTo>
                  <a:pt x="12554" y="403896"/>
                  <a:pt x="16091" y="364815"/>
                  <a:pt x="16533" y="326087"/>
                </a:cubicBezTo>
                <a:cubicBezTo>
                  <a:pt x="16533" y="322374"/>
                  <a:pt x="17948" y="317334"/>
                  <a:pt x="20600" y="315300"/>
                </a:cubicBezTo>
                <a:cubicBezTo>
                  <a:pt x="46065" y="294964"/>
                  <a:pt x="43412" y="266935"/>
                  <a:pt x="43059" y="238907"/>
                </a:cubicBezTo>
                <a:cubicBezTo>
                  <a:pt x="42793" y="214415"/>
                  <a:pt x="44031" y="190012"/>
                  <a:pt x="40760" y="165431"/>
                </a:cubicBezTo>
                <a:cubicBezTo>
                  <a:pt x="37842" y="143415"/>
                  <a:pt x="28735" y="125997"/>
                  <a:pt x="10786" y="113795"/>
                </a:cubicBezTo>
                <a:cubicBezTo>
                  <a:pt x="-620" y="106103"/>
                  <a:pt x="-2831" y="98057"/>
                  <a:pt x="3447" y="85855"/>
                </a:cubicBezTo>
                <a:cubicBezTo>
                  <a:pt x="11759" y="69763"/>
                  <a:pt x="13350" y="52433"/>
                  <a:pt x="8222" y="35014"/>
                </a:cubicBezTo>
                <a:cubicBezTo>
                  <a:pt x="3536" y="19099"/>
                  <a:pt x="10963" y="9373"/>
                  <a:pt x="25021" y="6544"/>
                </a:cubicBezTo>
                <a:cubicBezTo>
                  <a:pt x="66489" y="-1856"/>
                  <a:pt x="108488" y="-2652"/>
                  <a:pt x="149779" y="6986"/>
                </a:cubicBezTo>
                <a:cubicBezTo>
                  <a:pt x="168436" y="11318"/>
                  <a:pt x="177543" y="26968"/>
                  <a:pt x="181610" y="45182"/>
                </a:cubicBezTo>
                <a:cubicBezTo>
                  <a:pt x="193281" y="97968"/>
                  <a:pt x="196553" y="151815"/>
                  <a:pt x="202742" y="205308"/>
                </a:cubicBezTo>
                <a:cubicBezTo>
                  <a:pt x="204068" y="216891"/>
                  <a:pt x="199117" y="227855"/>
                  <a:pt x="189391" y="230772"/>
                </a:cubicBezTo>
                <a:cubicBezTo>
                  <a:pt x="176217" y="234840"/>
                  <a:pt x="177012" y="219809"/>
                  <a:pt x="173122" y="212381"/>
                </a:cubicBezTo>
                <a:cubicBezTo>
                  <a:pt x="164634" y="196378"/>
                  <a:pt x="157914" y="179313"/>
                  <a:pt x="148984" y="163486"/>
                </a:cubicBezTo>
                <a:cubicBezTo>
                  <a:pt x="145359" y="156943"/>
                  <a:pt x="136959" y="149428"/>
                  <a:pt x="129532" y="155440"/>
                </a:cubicBezTo>
                <a:cubicBezTo>
                  <a:pt x="121309" y="162160"/>
                  <a:pt x="131831" y="167111"/>
                  <a:pt x="135456" y="172505"/>
                </a:cubicBezTo>
                <a:cubicBezTo>
                  <a:pt x="154642" y="201860"/>
                  <a:pt x="165695" y="235105"/>
                  <a:pt x="179488" y="267024"/>
                </a:cubicBezTo>
                <a:cubicBezTo>
                  <a:pt x="188507" y="287979"/>
                  <a:pt x="198586" y="300977"/>
                  <a:pt x="224847" y="296202"/>
                </a:cubicBezTo>
                <a:cubicBezTo>
                  <a:pt x="243238" y="292842"/>
                  <a:pt x="262690" y="295583"/>
                  <a:pt x="281700" y="295583"/>
                </a:cubicBezTo>
                <a:close/>
                <a:moveTo>
                  <a:pt x="391161" y="414506"/>
                </a:moveTo>
                <a:cubicBezTo>
                  <a:pt x="389835" y="397618"/>
                  <a:pt x="381789" y="386477"/>
                  <a:pt x="364813" y="386919"/>
                </a:cubicBezTo>
                <a:cubicBezTo>
                  <a:pt x="348986" y="387361"/>
                  <a:pt x="337403" y="397087"/>
                  <a:pt x="337403" y="413445"/>
                </a:cubicBezTo>
                <a:cubicBezTo>
                  <a:pt x="337403" y="429448"/>
                  <a:pt x="347925" y="440147"/>
                  <a:pt x="364194" y="440678"/>
                </a:cubicBezTo>
                <a:cubicBezTo>
                  <a:pt x="381170" y="441208"/>
                  <a:pt x="388774" y="429537"/>
                  <a:pt x="391161" y="414417"/>
                </a:cubicBezTo>
                <a:close/>
                <a:moveTo>
                  <a:pt x="221487" y="387980"/>
                </a:moveTo>
                <a:cubicBezTo>
                  <a:pt x="204245" y="389218"/>
                  <a:pt x="195227" y="398679"/>
                  <a:pt x="195227" y="413798"/>
                </a:cubicBezTo>
                <a:cubicBezTo>
                  <a:pt x="195227" y="430421"/>
                  <a:pt x="205483" y="440235"/>
                  <a:pt x="222371" y="439617"/>
                </a:cubicBezTo>
                <a:cubicBezTo>
                  <a:pt x="237756" y="438998"/>
                  <a:pt x="247747" y="429714"/>
                  <a:pt x="247747" y="414152"/>
                </a:cubicBezTo>
                <a:cubicBezTo>
                  <a:pt x="247747" y="397264"/>
                  <a:pt x="236695" y="389218"/>
                  <a:pt x="221487" y="38798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7" name="Forma libre: forma 66">
            <a:extLst>
              <a:ext uri="{FF2B5EF4-FFF2-40B4-BE49-F238E27FC236}">
                <a16:creationId xmlns:a16="http://schemas.microsoft.com/office/drawing/2014/main" id="{ACBB8F42-70B4-4BF6-BD18-6BDBAFFD8298}"/>
              </a:ext>
            </a:extLst>
          </p:cNvPr>
          <p:cNvSpPr/>
          <p:nvPr/>
        </p:nvSpPr>
        <p:spPr>
          <a:xfrm>
            <a:off x="6448950" y="3380434"/>
            <a:ext cx="228175" cy="513539"/>
          </a:xfrm>
          <a:custGeom>
            <a:avLst/>
            <a:gdLst>
              <a:gd name="connsiteX0" fmla="*/ 228052 w 228175"/>
              <a:gd name="connsiteY0" fmla="*/ 161176 h 513539"/>
              <a:gd name="connsiteX1" fmla="*/ 228052 w 228175"/>
              <a:gd name="connsiteY1" fmla="*/ 234828 h 513539"/>
              <a:gd name="connsiteX2" fmla="*/ 202588 w 228175"/>
              <a:gd name="connsiteY2" fmla="*/ 276473 h 513539"/>
              <a:gd name="connsiteX3" fmla="*/ 185788 w 228175"/>
              <a:gd name="connsiteY3" fmla="*/ 303352 h 513539"/>
              <a:gd name="connsiteX4" fmla="*/ 185877 w 228175"/>
              <a:gd name="connsiteY4" fmla="*/ 460207 h 513539"/>
              <a:gd name="connsiteX5" fmla="*/ 165099 w 228175"/>
              <a:gd name="connsiteY5" fmla="*/ 507245 h 513539"/>
              <a:gd name="connsiteX6" fmla="*/ 112490 w 228175"/>
              <a:gd name="connsiteY6" fmla="*/ 499995 h 513539"/>
              <a:gd name="connsiteX7" fmla="*/ 92242 w 228175"/>
              <a:gd name="connsiteY7" fmla="*/ 502117 h 513539"/>
              <a:gd name="connsiteX8" fmla="*/ 43612 w 228175"/>
              <a:gd name="connsiteY8" fmla="*/ 508306 h 513539"/>
              <a:gd name="connsiteX9" fmla="*/ 21773 w 228175"/>
              <a:gd name="connsiteY9" fmla="*/ 466484 h 513539"/>
              <a:gd name="connsiteX10" fmla="*/ 21684 w 228175"/>
              <a:gd name="connsiteY10" fmla="*/ 390444 h 513539"/>
              <a:gd name="connsiteX11" fmla="*/ 40959 w 228175"/>
              <a:gd name="connsiteY11" fmla="*/ 337570 h 513539"/>
              <a:gd name="connsiteX12" fmla="*/ 50685 w 228175"/>
              <a:gd name="connsiteY12" fmla="*/ 309276 h 513539"/>
              <a:gd name="connsiteX13" fmla="*/ 50685 w 228175"/>
              <a:gd name="connsiteY13" fmla="*/ 211840 h 513539"/>
              <a:gd name="connsiteX14" fmla="*/ 16910 w 228175"/>
              <a:gd name="connsiteY14" fmla="*/ 145437 h 513539"/>
              <a:gd name="connsiteX15" fmla="*/ 9394 w 228175"/>
              <a:gd name="connsiteY15" fmla="*/ 119619 h 513539"/>
              <a:gd name="connsiteX16" fmla="*/ 4000 w 228175"/>
              <a:gd name="connsiteY16" fmla="*/ 38363 h 513539"/>
              <a:gd name="connsiteX17" fmla="*/ 9659 w 228175"/>
              <a:gd name="connsiteY17" fmla="*/ 15020 h 513539"/>
              <a:gd name="connsiteX18" fmla="*/ 43258 w 228175"/>
              <a:gd name="connsiteY18" fmla="*/ 3703 h 513539"/>
              <a:gd name="connsiteX19" fmla="*/ 154665 w 228175"/>
              <a:gd name="connsiteY19" fmla="*/ 3349 h 513539"/>
              <a:gd name="connsiteX20" fmla="*/ 227876 w 228175"/>
              <a:gd name="connsiteY20" fmla="*/ 87435 h 513539"/>
              <a:gd name="connsiteX21" fmla="*/ 227964 w 228175"/>
              <a:gd name="connsiteY21" fmla="*/ 161087 h 513539"/>
              <a:gd name="connsiteX22" fmla="*/ 228052 w 228175"/>
              <a:gd name="connsiteY22" fmla="*/ 161087 h 51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8175" h="513539">
                <a:moveTo>
                  <a:pt x="228052" y="161176"/>
                </a:moveTo>
                <a:cubicBezTo>
                  <a:pt x="228052" y="185756"/>
                  <a:pt x="228052" y="210248"/>
                  <a:pt x="228052" y="234828"/>
                </a:cubicBezTo>
                <a:cubicBezTo>
                  <a:pt x="228052" y="253838"/>
                  <a:pt x="221156" y="270019"/>
                  <a:pt x="202588" y="276473"/>
                </a:cubicBezTo>
                <a:cubicBezTo>
                  <a:pt x="188264" y="281513"/>
                  <a:pt x="185700" y="290001"/>
                  <a:pt x="185788" y="303352"/>
                </a:cubicBezTo>
                <a:cubicBezTo>
                  <a:pt x="186231" y="355608"/>
                  <a:pt x="185523" y="407951"/>
                  <a:pt x="185877" y="460207"/>
                </a:cubicBezTo>
                <a:cubicBezTo>
                  <a:pt x="185965" y="479393"/>
                  <a:pt x="183843" y="497431"/>
                  <a:pt x="165099" y="507245"/>
                </a:cubicBezTo>
                <a:cubicBezTo>
                  <a:pt x="146442" y="517059"/>
                  <a:pt x="128140" y="514760"/>
                  <a:pt x="112490" y="499995"/>
                </a:cubicBezTo>
                <a:cubicBezTo>
                  <a:pt x="104355" y="492391"/>
                  <a:pt x="98785" y="496281"/>
                  <a:pt x="92242" y="502117"/>
                </a:cubicBezTo>
                <a:cubicBezTo>
                  <a:pt x="77564" y="515114"/>
                  <a:pt x="60588" y="516794"/>
                  <a:pt x="43612" y="508306"/>
                </a:cubicBezTo>
                <a:cubicBezTo>
                  <a:pt x="26989" y="499906"/>
                  <a:pt x="21684" y="484345"/>
                  <a:pt x="21773" y="466484"/>
                </a:cubicBezTo>
                <a:cubicBezTo>
                  <a:pt x="21949" y="441108"/>
                  <a:pt x="22480" y="415732"/>
                  <a:pt x="21684" y="390444"/>
                </a:cubicBezTo>
                <a:cubicBezTo>
                  <a:pt x="20977" y="369843"/>
                  <a:pt x="22568" y="351275"/>
                  <a:pt x="40959" y="337570"/>
                </a:cubicBezTo>
                <a:cubicBezTo>
                  <a:pt x="49713" y="330939"/>
                  <a:pt x="50685" y="319798"/>
                  <a:pt x="50685" y="309276"/>
                </a:cubicBezTo>
                <a:cubicBezTo>
                  <a:pt x="50862" y="276827"/>
                  <a:pt x="52012" y="244289"/>
                  <a:pt x="50685" y="211840"/>
                </a:cubicBezTo>
                <a:cubicBezTo>
                  <a:pt x="49624" y="185226"/>
                  <a:pt x="43877" y="159938"/>
                  <a:pt x="16910" y="145437"/>
                </a:cubicBezTo>
                <a:cubicBezTo>
                  <a:pt x="6830" y="140044"/>
                  <a:pt x="3735" y="131998"/>
                  <a:pt x="9394" y="119619"/>
                </a:cubicBezTo>
                <a:cubicBezTo>
                  <a:pt x="22038" y="92033"/>
                  <a:pt x="21773" y="64269"/>
                  <a:pt x="4000" y="38363"/>
                </a:cubicBezTo>
                <a:cubicBezTo>
                  <a:pt x="-3073" y="28018"/>
                  <a:pt x="-509" y="20856"/>
                  <a:pt x="9659" y="15020"/>
                </a:cubicBezTo>
                <a:cubicBezTo>
                  <a:pt x="20093" y="9008"/>
                  <a:pt x="31410" y="5117"/>
                  <a:pt x="43258" y="3703"/>
                </a:cubicBezTo>
                <a:cubicBezTo>
                  <a:pt x="80394" y="-807"/>
                  <a:pt x="117795" y="-1514"/>
                  <a:pt x="154665" y="3349"/>
                </a:cubicBezTo>
                <a:cubicBezTo>
                  <a:pt x="202942" y="9627"/>
                  <a:pt x="226726" y="38363"/>
                  <a:pt x="227876" y="87435"/>
                </a:cubicBezTo>
                <a:cubicBezTo>
                  <a:pt x="228495" y="112015"/>
                  <a:pt x="227964" y="136595"/>
                  <a:pt x="227964" y="161087"/>
                </a:cubicBezTo>
                <a:cubicBezTo>
                  <a:pt x="227964" y="161087"/>
                  <a:pt x="227964" y="161087"/>
                  <a:pt x="228052" y="16108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8" name="Forma libre: forma 67">
            <a:extLst>
              <a:ext uri="{FF2B5EF4-FFF2-40B4-BE49-F238E27FC236}">
                <a16:creationId xmlns:a16="http://schemas.microsoft.com/office/drawing/2014/main" id="{D4900BC4-F604-47B9-84CA-5820F5181CA3}"/>
              </a:ext>
            </a:extLst>
          </p:cNvPr>
          <p:cNvSpPr/>
          <p:nvPr/>
        </p:nvSpPr>
        <p:spPr>
          <a:xfrm>
            <a:off x="5267840" y="3524043"/>
            <a:ext cx="460335" cy="279027"/>
          </a:xfrm>
          <a:custGeom>
            <a:avLst/>
            <a:gdLst>
              <a:gd name="connsiteX0" fmla="*/ 2338 w 460335"/>
              <a:gd name="connsiteY0" fmla="*/ 181494 h 279027"/>
              <a:gd name="connsiteX1" fmla="*/ 2957 w 460335"/>
              <a:gd name="connsiteY1" fmla="*/ 79460 h 279027"/>
              <a:gd name="connsiteX2" fmla="*/ 93940 w 460335"/>
              <a:gd name="connsiteY2" fmla="*/ 60 h 279027"/>
              <a:gd name="connsiteX3" fmla="*/ 194648 w 460335"/>
              <a:gd name="connsiteY3" fmla="*/ 15268 h 279027"/>
              <a:gd name="connsiteX4" fmla="*/ 402520 w 460335"/>
              <a:gd name="connsiteY4" fmla="*/ 10051 h 279027"/>
              <a:gd name="connsiteX5" fmla="*/ 455394 w 460335"/>
              <a:gd name="connsiteY5" fmla="*/ 26674 h 279027"/>
              <a:gd name="connsiteX6" fmla="*/ 436738 w 460335"/>
              <a:gd name="connsiteY6" fmla="*/ 81140 h 279027"/>
              <a:gd name="connsiteX7" fmla="*/ 213039 w 460335"/>
              <a:gd name="connsiteY7" fmla="*/ 128178 h 279027"/>
              <a:gd name="connsiteX8" fmla="*/ 186690 w 460335"/>
              <a:gd name="connsiteY8" fmla="*/ 151786 h 279027"/>
              <a:gd name="connsiteX9" fmla="*/ 186337 w 460335"/>
              <a:gd name="connsiteY9" fmla="*/ 253997 h 279027"/>
              <a:gd name="connsiteX10" fmla="*/ 160872 w 460335"/>
              <a:gd name="connsiteY10" fmla="*/ 279020 h 279027"/>
              <a:gd name="connsiteX11" fmla="*/ 20641 w 460335"/>
              <a:gd name="connsiteY11" fmla="*/ 279020 h 279027"/>
              <a:gd name="connsiteX12" fmla="*/ 2073 w 460335"/>
              <a:gd name="connsiteY12" fmla="*/ 262220 h 279027"/>
              <a:gd name="connsiteX13" fmla="*/ 2427 w 460335"/>
              <a:gd name="connsiteY13" fmla="*/ 181583 h 279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0335" h="279027">
                <a:moveTo>
                  <a:pt x="2338" y="181494"/>
                </a:moveTo>
                <a:cubicBezTo>
                  <a:pt x="1454" y="147453"/>
                  <a:pt x="-2790" y="113324"/>
                  <a:pt x="2957" y="79460"/>
                </a:cubicBezTo>
                <a:cubicBezTo>
                  <a:pt x="11534" y="28442"/>
                  <a:pt x="42127" y="1298"/>
                  <a:pt x="93940" y="60"/>
                </a:cubicBezTo>
                <a:cubicBezTo>
                  <a:pt x="128246" y="-736"/>
                  <a:pt x="161757" y="6514"/>
                  <a:pt x="194648" y="15268"/>
                </a:cubicBezTo>
                <a:cubicBezTo>
                  <a:pt x="264587" y="33836"/>
                  <a:pt x="333642" y="35604"/>
                  <a:pt x="402520" y="10051"/>
                </a:cubicBezTo>
                <a:cubicBezTo>
                  <a:pt x="428249" y="502"/>
                  <a:pt x="445226" y="6956"/>
                  <a:pt x="455394" y="26674"/>
                </a:cubicBezTo>
                <a:cubicBezTo>
                  <a:pt x="465739" y="46745"/>
                  <a:pt x="459991" y="66462"/>
                  <a:pt x="436738" y="81140"/>
                </a:cubicBezTo>
                <a:cubicBezTo>
                  <a:pt x="368125" y="124553"/>
                  <a:pt x="291908" y="134898"/>
                  <a:pt x="213039" y="128178"/>
                </a:cubicBezTo>
                <a:cubicBezTo>
                  <a:pt x="191907" y="126410"/>
                  <a:pt x="186337" y="132245"/>
                  <a:pt x="186690" y="151786"/>
                </a:cubicBezTo>
                <a:cubicBezTo>
                  <a:pt x="187309" y="185827"/>
                  <a:pt x="185806" y="219956"/>
                  <a:pt x="186337" y="253997"/>
                </a:cubicBezTo>
                <a:cubicBezTo>
                  <a:pt x="186602" y="272388"/>
                  <a:pt x="179175" y="279285"/>
                  <a:pt x="160872" y="279020"/>
                </a:cubicBezTo>
                <a:cubicBezTo>
                  <a:pt x="114099" y="278312"/>
                  <a:pt x="67414" y="278666"/>
                  <a:pt x="20641" y="279020"/>
                </a:cubicBezTo>
                <a:cubicBezTo>
                  <a:pt x="8351" y="279108"/>
                  <a:pt x="1454" y="277075"/>
                  <a:pt x="2073" y="262220"/>
                </a:cubicBezTo>
                <a:cubicBezTo>
                  <a:pt x="3222" y="235341"/>
                  <a:pt x="2427" y="208462"/>
                  <a:pt x="2427" y="18158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9" name="Forma libre: forma 68">
            <a:extLst>
              <a:ext uri="{FF2B5EF4-FFF2-40B4-BE49-F238E27FC236}">
                <a16:creationId xmlns:a16="http://schemas.microsoft.com/office/drawing/2014/main" id="{B3ED6F14-DB68-4652-9ED7-3D08D837DA01}"/>
              </a:ext>
            </a:extLst>
          </p:cNvPr>
          <p:cNvSpPr/>
          <p:nvPr/>
        </p:nvSpPr>
        <p:spPr>
          <a:xfrm>
            <a:off x="4524583" y="2418608"/>
            <a:ext cx="209869" cy="486075"/>
          </a:xfrm>
          <a:custGeom>
            <a:avLst/>
            <a:gdLst>
              <a:gd name="connsiteX0" fmla="*/ 18444 w 209869"/>
              <a:gd name="connsiteY0" fmla="*/ 392931 h 486075"/>
              <a:gd name="connsiteX1" fmla="*/ 18355 w 209869"/>
              <a:gd name="connsiteY1" fmla="*/ 350137 h 486075"/>
              <a:gd name="connsiteX2" fmla="*/ 30734 w 209869"/>
              <a:gd name="connsiteY2" fmla="*/ 315919 h 486075"/>
              <a:gd name="connsiteX3" fmla="*/ 45411 w 209869"/>
              <a:gd name="connsiteY3" fmla="*/ 279314 h 486075"/>
              <a:gd name="connsiteX4" fmla="*/ 43024 w 209869"/>
              <a:gd name="connsiteY4" fmla="*/ 167818 h 486075"/>
              <a:gd name="connsiteX5" fmla="*/ 10309 w 209869"/>
              <a:gd name="connsiteY5" fmla="*/ 115386 h 486075"/>
              <a:gd name="connsiteX6" fmla="*/ 3501 w 209869"/>
              <a:gd name="connsiteY6" fmla="*/ 90275 h 486075"/>
              <a:gd name="connsiteX7" fmla="*/ 9425 w 209869"/>
              <a:gd name="connsiteY7" fmla="*/ 35102 h 486075"/>
              <a:gd name="connsiteX8" fmla="*/ 27462 w 209869"/>
              <a:gd name="connsiteY8" fmla="*/ 5571 h 486075"/>
              <a:gd name="connsiteX9" fmla="*/ 154962 w 209869"/>
              <a:gd name="connsiteY9" fmla="*/ 5836 h 486075"/>
              <a:gd name="connsiteX10" fmla="*/ 186085 w 209869"/>
              <a:gd name="connsiteY10" fmla="*/ 38639 h 486075"/>
              <a:gd name="connsiteX11" fmla="*/ 209781 w 209869"/>
              <a:gd name="connsiteY11" fmla="*/ 212646 h 486075"/>
              <a:gd name="connsiteX12" fmla="*/ 204564 w 209869"/>
              <a:gd name="connsiteY12" fmla="*/ 230153 h 486075"/>
              <a:gd name="connsiteX13" fmla="*/ 188384 w 209869"/>
              <a:gd name="connsiteY13" fmla="*/ 299827 h 486075"/>
              <a:gd name="connsiteX14" fmla="*/ 165395 w 209869"/>
              <a:gd name="connsiteY14" fmla="*/ 338200 h 486075"/>
              <a:gd name="connsiteX15" fmla="*/ 154696 w 209869"/>
              <a:gd name="connsiteY15" fmla="*/ 358979 h 486075"/>
              <a:gd name="connsiteX16" fmla="*/ 154254 w 209869"/>
              <a:gd name="connsiteY16" fmla="*/ 442180 h 486075"/>
              <a:gd name="connsiteX17" fmla="*/ 95279 w 209869"/>
              <a:gd name="connsiteY17" fmla="*/ 476310 h 486075"/>
              <a:gd name="connsiteX18" fmla="*/ 74501 w 209869"/>
              <a:gd name="connsiteY18" fmla="*/ 478785 h 486075"/>
              <a:gd name="connsiteX19" fmla="*/ 19593 w 209869"/>
              <a:gd name="connsiteY19" fmla="*/ 452260 h 486075"/>
              <a:gd name="connsiteX20" fmla="*/ 19240 w 209869"/>
              <a:gd name="connsiteY20" fmla="*/ 392931 h 486075"/>
              <a:gd name="connsiteX21" fmla="*/ 18621 w 209869"/>
              <a:gd name="connsiteY21" fmla="*/ 392931 h 48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9869" h="486075">
                <a:moveTo>
                  <a:pt x="18444" y="392931"/>
                </a:moveTo>
                <a:cubicBezTo>
                  <a:pt x="18444" y="378696"/>
                  <a:pt x="18797" y="364372"/>
                  <a:pt x="18355" y="350137"/>
                </a:cubicBezTo>
                <a:cubicBezTo>
                  <a:pt x="17913" y="336874"/>
                  <a:pt x="20035" y="325203"/>
                  <a:pt x="30734" y="315919"/>
                </a:cubicBezTo>
                <a:cubicBezTo>
                  <a:pt x="41609" y="306458"/>
                  <a:pt x="45058" y="292842"/>
                  <a:pt x="45411" y="279314"/>
                </a:cubicBezTo>
                <a:cubicBezTo>
                  <a:pt x="46472" y="242178"/>
                  <a:pt x="48506" y="204954"/>
                  <a:pt x="43024" y="167818"/>
                </a:cubicBezTo>
                <a:cubicBezTo>
                  <a:pt x="39664" y="145271"/>
                  <a:pt x="30115" y="126792"/>
                  <a:pt x="10309" y="115386"/>
                </a:cubicBezTo>
                <a:cubicBezTo>
                  <a:pt x="-1539" y="108578"/>
                  <a:pt x="-2246" y="101504"/>
                  <a:pt x="3501" y="90275"/>
                </a:cubicBezTo>
                <a:cubicBezTo>
                  <a:pt x="12343" y="72857"/>
                  <a:pt x="15703" y="54466"/>
                  <a:pt x="9425" y="35102"/>
                </a:cubicBezTo>
                <a:cubicBezTo>
                  <a:pt x="4120" y="18568"/>
                  <a:pt x="11547" y="8311"/>
                  <a:pt x="27462" y="5571"/>
                </a:cubicBezTo>
                <a:cubicBezTo>
                  <a:pt x="69903" y="-1680"/>
                  <a:pt x="112609" y="-2122"/>
                  <a:pt x="154962" y="5836"/>
                </a:cubicBezTo>
                <a:cubicBezTo>
                  <a:pt x="172115" y="9019"/>
                  <a:pt x="182371" y="22458"/>
                  <a:pt x="186085" y="38639"/>
                </a:cubicBezTo>
                <a:cubicBezTo>
                  <a:pt x="199259" y="95846"/>
                  <a:pt x="204299" y="154290"/>
                  <a:pt x="209781" y="212646"/>
                </a:cubicBezTo>
                <a:cubicBezTo>
                  <a:pt x="210311" y="218482"/>
                  <a:pt x="208455" y="227766"/>
                  <a:pt x="204564" y="230153"/>
                </a:cubicBezTo>
                <a:cubicBezTo>
                  <a:pt x="174856" y="248190"/>
                  <a:pt x="185201" y="275070"/>
                  <a:pt x="188384" y="299827"/>
                </a:cubicBezTo>
                <a:cubicBezTo>
                  <a:pt x="190948" y="319632"/>
                  <a:pt x="193335" y="336609"/>
                  <a:pt x="165395" y="338200"/>
                </a:cubicBezTo>
                <a:cubicBezTo>
                  <a:pt x="153989" y="338819"/>
                  <a:pt x="154785" y="350313"/>
                  <a:pt x="154696" y="358979"/>
                </a:cubicBezTo>
                <a:cubicBezTo>
                  <a:pt x="154431" y="386742"/>
                  <a:pt x="154962" y="414505"/>
                  <a:pt x="154254" y="442180"/>
                </a:cubicBezTo>
                <a:cubicBezTo>
                  <a:pt x="153105" y="482499"/>
                  <a:pt x="129055" y="496557"/>
                  <a:pt x="95279" y="476310"/>
                </a:cubicBezTo>
                <a:cubicBezTo>
                  <a:pt x="85995" y="470739"/>
                  <a:pt x="81486" y="474541"/>
                  <a:pt x="74501" y="478785"/>
                </a:cubicBezTo>
                <a:cubicBezTo>
                  <a:pt x="47975" y="494966"/>
                  <a:pt x="22865" y="483383"/>
                  <a:pt x="19593" y="452260"/>
                </a:cubicBezTo>
                <a:cubicBezTo>
                  <a:pt x="17560" y="432631"/>
                  <a:pt x="19240" y="412649"/>
                  <a:pt x="19240" y="392931"/>
                </a:cubicBezTo>
                <a:cubicBezTo>
                  <a:pt x="19063" y="392931"/>
                  <a:pt x="18797" y="392931"/>
                  <a:pt x="18621" y="39293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1" name="Forma libre: forma 70">
            <a:extLst>
              <a:ext uri="{FF2B5EF4-FFF2-40B4-BE49-F238E27FC236}">
                <a16:creationId xmlns:a16="http://schemas.microsoft.com/office/drawing/2014/main" id="{527018DE-A021-4765-B0C7-EEF76AC50C96}"/>
              </a:ext>
            </a:extLst>
          </p:cNvPr>
          <p:cNvSpPr/>
          <p:nvPr/>
        </p:nvSpPr>
        <p:spPr>
          <a:xfrm>
            <a:off x="5516818" y="1463364"/>
            <a:ext cx="204084" cy="455291"/>
          </a:xfrm>
          <a:custGeom>
            <a:avLst/>
            <a:gdLst>
              <a:gd name="connsiteX0" fmla="*/ 203940 w 204084"/>
              <a:gd name="connsiteY0" fmla="*/ 156915 h 455291"/>
              <a:gd name="connsiteX1" fmla="*/ 204028 w 204084"/>
              <a:gd name="connsiteY1" fmla="*/ 206783 h 455291"/>
              <a:gd name="connsiteX2" fmla="*/ 177326 w 204084"/>
              <a:gd name="connsiteY2" fmla="*/ 254264 h 455291"/>
              <a:gd name="connsiteX3" fmla="*/ 166362 w 204084"/>
              <a:gd name="connsiteY3" fmla="*/ 277960 h 455291"/>
              <a:gd name="connsiteX4" fmla="*/ 166185 w 204084"/>
              <a:gd name="connsiteY4" fmla="*/ 408554 h 455291"/>
              <a:gd name="connsiteX5" fmla="*/ 101993 w 204084"/>
              <a:gd name="connsiteY5" fmla="*/ 443833 h 455291"/>
              <a:gd name="connsiteX6" fmla="*/ 83956 w 204084"/>
              <a:gd name="connsiteY6" fmla="*/ 445071 h 455291"/>
              <a:gd name="connsiteX7" fmla="*/ 39747 w 204084"/>
              <a:gd name="connsiteY7" fmla="*/ 450464 h 455291"/>
              <a:gd name="connsiteX8" fmla="*/ 20560 w 204084"/>
              <a:gd name="connsiteY8" fmla="*/ 409969 h 455291"/>
              <a:gd name="connsiteX9" fmla="*/ 20383 w 204084"/>
              <a:gd name="connsiteY9" fmla="*/ 108374 h 455291"/>
              <a:gd name="connsiteX10" fmla="*/ 3672 w 204084"/>
              <a:gd name="connsiteY10" fmla="*/ 30654 h 455291"/>
              <a:gd name="connsiteX11" fmla="*/ 15344 w 204084"/>
              <a:gd name="connsiteY11" fmla="*/ 6339 h 455291"/>
              <a:gd name="connsiteX12" fmla="*/ 114460 w 204084"/>
              <a:gd name="connsiteY12" fmla="*/ 1299 h 455291"/>
              <a:gd name="connsiteX13" fmla="*/ 124540 w 204084"/>
              <a:gd name="connsiteY13" fmla="*/ 16772 h 455291"/>
              <a:gd name="connsiteX14" fmla="*/ 185107 w 204084"/>
              <a:gd name="connsiteY14" fmla="*/ 76720 h 455291"/>
              <a:gd name="connsiteX15" fmla="*/ 204028 w 204084"/>
              <a:gd name="connsiteY15" fmla="*/ 97587 h 455291"/>
              <a:gd name="connsiteX16" fmla="*/ 204028 w 204084"/>
              <a:gd name="connsiteY16" fmla="*/ 156915 h 45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4084" h="455291">
                <a:moveTo>
                  <a:pt x="203940" y="156915"/>
                </a:moveTo>
                <a:cubicBezTo>
                  <a:pt x="203940" y="173538"/>
                  <a:pt x="203586" y="190161"/>
                  <a:pt x="204028" y="206783"/>
                </a:cubicBezTo>
                <a:cubicBezTo>
                  <a:pt x="204647" y="228180"/>
                  <a:pt x="200403" y="246306"/>
                  <a:pt x="177326" y="254264"/>
                </a:cubicBezTo>
                <a:cubicBezTo>
                  <a:pt x="165566" y="258331"/>
                  <a:pt x="166362" y="268499"/>
                  <a:pt x="166362" y="277960"/>
                </a:cubicBezTo>
                <a:cubicBezTo>
                  <a:pt x="166274" y="321462"/>
                  <a:pt x="166539" y="365052"/>
                  <a:pt x="166185" y="408554"/>
                </a:cubicBezTo>
                <a:cubicBezTo>
                  <a:pt x="165743" y="451525"/>
                  <a:pt x="138510" y="466733"/>
                  <a:pt x="101993" y="443833"/>
                </a:cubicBezTo>
                <a:cubicBezTo>
                  <a:pt x="93947" y="438793"/>
                  <a:pt x="90322" y="440031"/>
                  <a:pt x="83956" y="445071"/>
                </a:cubicBezTo>
                <a:cubicBezTo>
                  <a:pt x="70605" y="455681"/>
                  <a:pt x="55662" y="458952"/>
                  <a:pt x="39747" y="450464"/>
                </a:cubicBezTo>
                <a:cubicBezTo>
                  <a:pt x="23390" y="441799"/>
                  <a:pt x="20560" y="426503"/>
                  <a:pt x="20560" y="409969"/>
                </a:cubicBezTo>
                <a:cubicBezTo>
                  <a:pt x="20560" y="309437"/>
                  <a:pt x="20383" y="208905"/>
                  <a:pt x="20383" y="108374"/>
                </a:cubicBezTo>
                <a:cubicBezTo>
                  <a:pt x="20383" y="81229"/>
                  <a:pt x="18880" y="54527"/>
                  <a:pt x="3672" y="30654"/>
                </a:cubicBezTo>
                <a:cubicBezTo>
                  <a:pt x="-5170" y="16772"/>
                  <a:pt x="3230" y="9964"/>
                  <a:pt x="15344" y="6339"/>
                </a:cubicBezTo>
                <a:cubicBezTo>
                  <a:pt x="47881" y="-3387"/>
                  <a:pt x="81304" y="857"/>
                  <a:pt x="114460" y="1299"/>
                </a:cubicBezTo>
                <a:cubicBezTo>
                  <a:pt x="124010" y="1388"/>
                  <a:pt x="124010" y="8992"/>
                  <a:pt x="124540" y="16772"/>
                </a:cubicBezTo>
                <a:cubicBezTo>
                  <a:pt x="127281" y="57798"/>
                  <a:pt x="143285" y="74067"/>
                  <a:pt x="185107" y="76720"/>
                </a:cubicBezTo>
                <a:cubicBezTo>
                  <a:pt x="200049" y="77692"/>
                  <a:pt x="204205" y="84501"/>
                  <a:pt x="204028" y="97587"/>
                </a:cubicBezTo>
                <a:cubicBezTo>
                  <a:pt x="203763" y="117392"/>
                  <a:pt x="204028" y="137198"/>
                  <a:pt x="204028" y="15691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2" name="Forma libre: forma 71">
            <a:extLst>
              <a:ext uri="{FF2B5EF4-FFF2-40B4-BE49-F238E27FC236}">
                <a16:creationId xmlns:a16="http://schemas.microsoft.com/office/drawing/2014/main" id="{392598CC-2EF1-4A08-AB77-AB13BF350830}"/>
              </a:ext>
            </a:extLst>
          </p:cNvPr>
          <p:cNvSpPr/>
          <p:nvPr/>
        </p:nvSpPr>
        <p:spPr>
          <a:xfrm>
            <a:off x="5304127" y="1478322"/>
            <a:ext cx="216343" cy="440395"/>
          </a:xfrm>
          <a:custGeom>
            <a:avLst/>
            <a:gdLst>
              <a:gd name="connsiteX0" fmla="*/ 37758 w 216343"/>
              <a:gd name="connsiteY0" fmla="*/ 331085 h 440395"/>
              <a:gd name="connsiteX1" fmla="*/ 37758 w 216343"/>
              <a:gd name="connsiteY1" fmla="*/ 274055 h 440395"/>
              <a:gd name="connsiteX2" fmla="*/ 15831 w 216343"/>
              <a:gd name="connsiteY2" fmla="*/ 233029 h 440395"/>
              <a:gd name="connsiteX3" fmla="*/ 534 w 216343"/>
              <a:gd name="connsiteY3" fmla="*/ 203055 h 440395"/>
              <a:gd name="connsiteX4" fmla="*/ 4 w 216343"/>
              <a:gd name="connsiteY4" fmla="*/ 88995 h 440395"/>
              <a:gd name="connsiteX5" fmla="*/ 20252 w 216343"/>
              <a:gd name="connsiteY5" fmla="*/ 70781 h 440395"/>
              <a:gd name="connsiteX6" fmla="*/ 81083 w 216343"/>
              <a:gd name="connsiteY6" fmla="*/ 19587 h 440395"/>
              <a:gd name="connsiteX7" fmla="*/ 102039 w 216343"/>
              <a:gd name="connsiteY7" fmla="*/ 46 h 440395"/>
              <a:gd name="connsiteX8" fmla="*/ 158980 w 216343"/>
              <a:gd name="connsiteY8" fmla="*/ 842 h 440395"/>
              <a:gd name="connsiteX9" fmla="*/ 215479 w 216343"/>
              <a:gd name="connsiteY9" fmla="*/ 56634 h 440395"/>
              <a:gd name="connsiteX10" fmla="*/ 216010 w 216343"/>
              <a:gd name="connsiteY10" fmla="*/ 99340 h 440395"/>
              <a:gd name="connsiteX11" fmla="*/ 201686 w 216343"/>
              <a:gd name="connsiteY11" fmla="*/ 113399 h 440395"/>
              <a:gd name="connsiteX12" fmla="*/ 183737 w 216343"/>
              <a:gd name="connsiteY12" fmla="*/ 134531 h 440395"/>
              <a:gd name="connsiteX13" fmla="*/ 183560 w 216343"/>
              <a:gd name="connsiteY13" fmla="*/ 379184 h 440395"/>
              <a:gd name="connsiteX14" fmla="*/ 183295 w 216343"/>
              <a:gd name="connsiteY14" fmla="*/ 400581 h 440395"/>
              <a:gd name="connsiteX15" fmla="*/ 121491 w 216343"/>
              <a:gd name="connsiteY15" fmla="*/ 430997 h 440395"/>
              <a:gd name="connsiteX16" fmla="*/ 99563 w 216343"/>
              <a:gd name="connsiteY16" fmla="*/ 430820 h 440395"/>
              <a:gd name="connsiteX17" fmla="*/ 37847 w 216343"/>
              <a:gd name="connsiteY17" fmla="*/ 397664 h 440395"/>
              <a:gd name="connsiteX18" fmla="*/ 37758 w 216343"/>
              <a:gd name="connsiteY18" fmla="*/ 331173 h 440395"/>
              <a:gd name="connsiteX19" fmla="*/ 37582 w 216343"/>
              <a:gd name="connsiteY19" fmla="*/ 331173 h 440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343" h="440395">
                <a:moveTo>
                  <a:pt x="37758" y="331085"/>
                </a:moveTo>
                <a:cubicBezTo>
                  <a:pt x="37758" y="312075"/>
                  <a:pt x="37493" y="293065"/>
                  <a:pt x="37758" y="274055"/>
                </a:cubicBezTo>
                <a:cubicBezTo>
                  <a:pt x="38112" y="256194"/>
                  <a:pt x="38643" y="239837"/>
                  <a:pt x="15831" y="233029"/>
                </a:cubicBezTo>
                <a:cubicBezTo>
                  <a:pt x="3629" y="229315"/>
                  <a:pt x="623" y="215433"/>
                  <a:pt x="534" y="203055"/>
                </a:cubicBezTo>
                <a:cubicBezTo>
                  <a:pt x="181" y="165035"/>
                  <a:pt x="534" y="127015"/>
                  <a:pt x="4" y="88995"/>
                </a:cubicBezTo>
                <a:cubicBezTo>
                  <a:pt x="-173" y="74583"/>
                  <a:pt x="5751" y="70339"/>
                  <a:pt x="20252" y="70781"/>
                </a:cubicBezTo>
                <a:cubicBezTo>
                  <a:pt x="58006" y="71842"/>
                  <a:pt x="76309" y="56369"/>
                  <a:pt x="81083" y="19587"/>
                </a:cubicBezTo>
                <a:cubicBezTo>
                  <a:pt x="82940" y="5705"/>
                  <a:pt x="88422" y="-219"/>
                  <a:pt x="102039" y="46"/>
                </a:cubicBezTo>
                <a:cubicBezTo>
                  <a:pt x="121049" y="489"/>
                  <a:pt x="140147" y="-749"/>
                  <a:pt x="158980" y="842"/>
                </a:cubicBezTo>
                <a:cubicBezTo>
                  <a:pt x="193817" y="3760"/>
                  <a:pt x="211854" y="21797"/>
                  <a:pt x="215479" y="56634"/>
                </a:cubicBezTo>
                <a:cubicBezTo>
                  <a:pt x="216894" y="70781"/>
                  <a:pt x="216187" y="85105"/>
                  <a:pt x="216010" y="99340"/>
                </a:cubicBezTo>
                <a:cubicBezTo>
                  <a:pt x="216010" y="108447"/>
                  <a:pt x="212119" y="115609"/>
                  <a:pt x="201686" y="113399"/>
                </a:cubicBezTo>
                <a:cubicBezTo>
                  <a:pt x="181615" y="109066"/>
                  <a:pt x="183737" y="122594"/>
                  <a:pt x="183737" y="134531"/>
                </a:cubicBezTo>
                <a:cubicBezTo>
                  <a:pt x="183649" y="216052"/>
                  <a:pt x="183649" y="297663"/>
                  <a:pt x="183560" y="379184"/>
                </a:cubicBezTo>
                <a:cubicBezTo>
                  <a:pt x="183560" y="386346"/>
                  <a:pt x="183826" y="393420"/>
                  <a:pt x="183295" y="400581"/>
                </a:cubicBezTo>
                <a:cubicBezTo>
                  <a:pt x="180731" y="436744"/>
                  <a:pt x="151288" y="451687"/>
                  <a:pt x="121491" y="430997"/>
                </a:cubicBezTo>
                <a:cubicBezTo>
                  <a:pt x="112737" y="424896"/>
                  <a:pt x="108493" y="424985"/>
                  <a:pt x="99563" y="430820"/>
                </a:cubicBezTo>
                <a:cubicBezTo>
                  <a:pt x="68174" y="451422"/>
                  <a:pt x="38908" y="435418"/>
                  <a:pt x="37847" y="397664"/>
                </a:cubicBezTo>
                <a:cubicBezTo>
                  <a:pt x="37228" y="375471"/>
                  <a:pt x="37758" y="353366"/>
                  <a:pt x="37758" y="331173"/>
                </a:cubicBezTo>
                <a:lnTo>
                  <a:pt x="37582" y="331173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5" name="Forma libre: forma 74">
            <a:extLst>
              <a:ext uri="{FF2B5EF4-FFF2-40B4-BE49-F238E27FC236}">
                <a16:creationId xmlns:a16="http://schemas.microsoft.com/office/drawing/2014/main" id="{DE155190-E264-44CF-B21A-84554AC6D0A8}"/>
              </a:ext>
            </a:extLst>
          </p:cNvPr>
          <p:cNvSpPr/>
          <p:nvPr/>
        </p:nvSpPr>
        <p:spPr>
          <a:xfrm>
            <a:off x="6316076" y="1577529"/>
            <a:ext cx="321934" cy="279360"/>
          </a:xfrm>
          <a:custGeom>
            <a:avLst/>
            <a:gdLst>
              <a:gd name="connsiteX0" fmla="*/ 321934 w 321934"/>
              <a:gd name="connsiteY0" fmla="*/ 186961 h 279360"/>
              <a:gd name="connsiteX1" fmla="*/ 313800 w 321934"/>
              <a:gd name="connsiteY1" fmla="*/ 192177 h 279360"/>
              <a:gd name="connsiteX2" fmla="*/ 292049 w 321934"/>
              <a:gd name="connsiteY2" fmla="*/ 215255 h 279360"/>
              <a:gd name="connsiteX3" fmla="*/ 245275 w 321934"/>
              <a:gd name="connsiteY3" fmla="*/ 269455 h 279360"/>
              <a:gd name="connsiteX4" fmla="*/ 229183 w 321934"/>
              <a:gd name="connsiteY4" fmla="*/ 279093 h 279360"/>
              <a:gd name="connsiteX5" fmla="*/ 84177 w 321934"/>
              <a:gd name="connsiteY5" fmla="*/ 279358 h 279360"/>
              <a:gd name="connsiteX6" fmla="*/ 68616 w 321934"/>
              <a:gd name="connsiteY6" fmla="*/ 259022 h 279360"/>
              <a:gd name="connsiteX7" fmla="*/ 35901 w 321934"/>
              <a:gd name="connsiteY7" fmla="*/ 218880 h 279360"/>
              <a:gd name="connsiteX8" fmla="*/ 3451 w 321934"/>
              <a:gd name="connsiteY8" fmla="*/ 160789 h 279360"/>
              <a:gd name="connsiteX9" fmla="*/ 31568 w 321934"/>
              <a:gd name="connsiteY9" fmla="*/ 60169 h 279360"/>
              <a:gd name="connsiteX10" fmla="*/ 97705 w 321934"/>
              <a:gd name="connsiteY10" fmla="*/ 3404 h 279360"/>
              <a:gd name="connsiteX11" fmla="*/ 225470 w 321934"/>
              <a:gd name="connsiteY11" fmla="*/ 5084 h 279360"/>
              <a:gd name="connsiteX12" fmla="*/ 283384 w 321934"/>
              <a:gd name="connsiteY12" fmla="*/ 60523 h 279360"/>
              <a:gd name="connsiteX13" fmla="*/ 294966 w 321934"/>
              <a:gd name="connsiteY13" fmla="*/ 104113 h 279360"/>
              <a:gd name="connsiteX14" fmla="*/ 321846 w 321934"/>
              <a:gd name="connsiteY14" fmla="*/ 187315 h 279360"/>
              <a:gd name="connsiteX15" fmla="*/ 321846 w 321934"/>
              <a:gd name="connsiteY15" fmla="*/ 187138 h 279360"/>
              <a:gd name="connsiteX16" fmla="*/ 96202 w 321934"/>
              <a:gd name="connsiteY16" fmla="*/ 152212 h 279360"/>
              <a:gd name="connsiteX17" fmla="*/ 130862 w 321934"/>
              <a:gd name="connsiteY17" fmla="*/ 158579 h 279360"/>
              <a:gd name="connsiteX18" fmla="*/ 158183 w 321934"/>
              <a:gd name="connsiteY18" fmla="*/ 177765 h 279360"/>
              <a:gd name="connsiteX19" fmla="*/ 186565 w 321934"/>
              <a:gd name="connsiteY19" fmla="*/ 178826 h 279360"/>
              <a:gd name="connsiteX20" fmla="*/ 217424 w 321934"/>
              <a:gd name="connsiteY20" fmla="*/ 161673 h 279360"/>
              <a:gd name="connsiteX21" fmla="*/ 249166 w 321934"/>
              <a:gd name="connsiteY21" fmla="*/ 135590 h 279360"/>
              <a:gd name="connsiteX22" fmla="*/ 230421 w 321934"/>
              <a:gd name="connsiteY22" fmla="*/ 98100 h 279360"/>
              <a:gd name="connsiteX23" fmla="*/ 184090 w 321934"/>
              <a:gd name="connsiteY23" fmla="*/ 114546 h 279360"/>
              <a:gd name="connsiteX24" fmla="*/ 165257 w 321934"/>
              <a:gd name="connsiteY24" fmla="*/ 129754 h 279360"/>
              <a:gd name="connsiteX25" fmla="*/ 96114 w 321934"/>
              <a:gd name="connsiteY25" fmla="*/ 152124 h 27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21934" h="279360">
                <a:moveTo>
                  <a:pt x="321934" y="186961"/>
                </a:moveTo>
                <a:cubicBezTo>
                  <a:pt x="317071" y="185281"/>
                  <a:pt x="315037" y="187226"/>
                  <a:pt x="313800" y="192177"/>
                </a:cubicBezTo>
                <a:cubicBezTo>
                  <a:pt x="310970" y="203937"/>
                  <a:pt x="302570" y="213928"/>
                  <a:pt x="292049" y="215255"/>
                </a:cubicBezTo>
                <a:cubicBezTo>
                  <a:pt x="258980" y="219322"/>
                  <a:pt x="239882" y="232408"/>
                  <a:pt x="245275" y="269455"/>
                </a:cubicBezTo>
                <a:cubicBezTo>
                  <a:pt x="246513" y="278209"/>
                  <a:pt x="236610" y="279093"/>
                  <a:pt x="229183" y="279093"/>
                </a:cubicBezTo>
                <a:cubicBezTo>
                  <a:pt x="180818" y="279093"/>
                  <a:pt x="132542" y="278827"/>
                  <a:pt x="84177" y="279358"/>
                </a:cubicBezTo>
                <a:cubicBezTo>
                  <a:pt x="68616" y="279535"/>
                  <a:pt x="67024" y="269720"/>
                  <a:pt x="68616" y="259022"/>
                </a:cubicBezTo>
                <a:cubicBezTo>
                  <a:pt x="72506" y="232938"/>
                  <a:pt x="61365" y="222859"/>
                  <a:pt x="35901" y="218880"/>
                </a:cubicBezTo>
                <a:cubicBezTo>
                  <a:pt x="3716" y="213752"/>
                  <a:pt x="-6010" y="192266"/>
                  <a:pt x="3451" y="160789"/>
                </a:cubicBezTo>
                <a:cubicBezTo>
                  <a:pt x="13442" y="127455"/>
                  <a:pt x="21577" y="93503"/>
                  <a:pt x="31568" y="60169"/>
                </a:cubicBezTo>
                <a:cubicBezTo>
                  <a:pt x="41383" y="27631"/>
                  <a:pt x="63576" y="6587"/>
                  <a:pt x="97705" y="3404"/>
                </a:cubicBezTo>
                <a:cubicBezTo>
                  <a:pt x="140146" y="-486"/>
                  <a:pt x="182764" y="-2343"/>
                  <a:pt x="225470" y="5084"/>
                </a:cubicBezTo>
                <a:cubicBezTo>
                  <a:pt x="258361" y="10832"/>
                  <a:pt x="274365" y="31521"/>
                  <a:pt x="283384" y="60523"/>
                </a:cubicBezTo>
                <a:cubicBezTo>
                  <a:pt x="287805" y="74846"/>
                  <a:pt x="291164" y="89612"/>
                  <a:pt x="294966" y="104113"/>
                </a:cubicBezTo>
                <a:cubicBezTo>
                  <a:pt x="302217" y="132407"/>
                  <a:pt x="307610" y="161231"/>
                  <a:pt x="321846" y="187315"/>
                </a:cubicBezTo>
                <a:lnTo>
                  <a:pt x="321846" y="187138"/>
                </a:lnTo>
                <a:close/>
                <a:moveTo>
                  <a:pt x="96202" y="152212"/>
                </a:moveTo>
                <a:cubicBezTo>
                  <a:pt x="107785" y="154423"/>
                  <a:pt x="119279" y="157783"/>
                  <a:pt x="130862" y="158579"/>
                </a:cubicBezTo>
                <a:cubicBezTo>
                  <a:pt x="144390" y="159551"/>
                  <a:pt x="152259" y="166713"/>
                  <a:pt x="158183" y="177765"/>
                </a:cubicBezTo>
                <a:cubicBezTo>
                  <a:pt x="168528" y="197040"/>
                  <a:pt x="178166" y="198278"/>
                  <a:pt x="186565" y="178826"/>
                </a:cubicBezTo>
                <a:cubicBezTo>
                  <a:pt x="193462" y="162823"/>
                  <a:pt x="203277" y="161585"/>
                  <a:pt x="217424" y="161673"/>
                </a:cubicBezTo>
                <a:cubicBezTo>
                  <a:pt x="234312" y="161673"/>
                  <a:pt x="245983" y="152743"/>
                  <a:pt x="249166" y="135590"/>
                </a:cubicBezTo>
                <a:cubicBezTo>
                  <a:pt x="252349" y="118702"/>
                  <a:pt x="244922" y="105439"/>
                  <a:pt x="230421" y="98100"/>
                </a:cubicBezTo>
                <a:cubicBezTo>
                  <a:pt x="210262" y="87755"/>
                  <a:pt x="195584" y="98808"/>
                  <a:pt x="184090" y="114546"/>
                </a:cubicBezTo>
                <a:cubicBezTo>
                  <a:pt x="178962" y="121531"/>
                  <a:pt x="176221" y="130108"/>
                  <a:pt x="165257" y="129754"/>
                </a:cubicBezTo>
                <a:cubicBezTo>
                  <a:pt x="140058" y="129047"/>
                  <a:pt x="118395" y="141249"/>
                  <a:pt x="96114" y="15212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6" name="Forma libre: forma 75">
            <a:extLst>
              <a:ext uri="{FF2B5EF4-FFF2-40B4-BE49-F238E27FC236}">
                <a16:creationId xmlns:a16="http://schemas.microsoft.com/office/drawing/2014/main" id="{3531332C-2E0F-42FD-9B58-D5A45795F019}"/>
              </a:ext>
            </a:extLst>
          </p:cNvPr>
          <p:cNvSpPr/>
          <p:nvPr/>
        </p:nvSpPr>
        <p:spPr>
          <a:xfrm>
            <a:off x="4292959" y="1550164"/>
            <a:ext cx="245445" cy="326757"/>
          </a:xfrm>
          <a:custGeom>
            <a:avLst/>
            <a:gdLst>
              <a:gd name="connsiteX0" fmla="*/ 125928 w 245445"/>
              <a:gd name="connsiteY0" fmla="*/ 0 h 326757"/>
              <a:gd name="connsiteX1" fmla="*/ 219298 w 245445"/>
              <a:gd name="connsiteY1" fmla="*/ 20425 h 326757"/>
              <a:gd name="connsiteX2" fmla="*/ 227963 w 245445"/>
              <a:gd name="connsiteY2" fmla="*/ 53670 h 326757"/>
              <a:gd name="connsiteX3" fmla="*/ 215142 w 245445"/>
              <a:gd name="connsiteY3" fmla="*/ 158092 h 326757"/>
              <a:gd name="connsiteX4" fmla="*/ 214700 w 245445"/>
              <a:gd name="connsiteY4" fmla="*/ 212469 h 326757"/>
              <a:gd name="connsiteX5" fmla="*/ 194806 w 245445"/>
              <a:gd name="connsiteY5" fmla="*/ 225820 h 326757"/>
              <a:gd name="connsiteX6" fmla="*/ 128139 w 245445"/>
              <a:gd name="connsiteY6" fmla="*/ 165254 h 326757"/>
              <a:gd name="connsiteX7" fmla="*/ 112224 w 245445"/>
              <a:gd name="connsiteY7" fmla="*/ 152610 h 326757"/>
              <a:gd name="connsiteX8" fmla="*/ 111958 w 245445"/>
              <a:gd name="connsiteY8" fmla="*/ 172858 h 326757"/>
              <a:gd name="connsiteX9" fmla="*/ 207273 w 245445"/>
              <a:gd name="connsiteY9" fmla="*/ 246775 h 326757"/>
              <a:gd name="connsiteX10" fmla="*/ 244586 w 245445"/>
              <a:gd name="connsiteY10" fmla="*/ 293284 h 326757"/>
              <a:gd name="connsiteX11" fmla="*/ 193126 w 245445"/>
              <a:gd name="connsiteY11" fmla="*/ 326264 h 326757"/>
              <a:gd name="connsiteX12" fmla="*/ 3027 w 245445"/>
              <a:gd name="connsiteY12" fmla="*/ 133865 h 326757"/>
              <a:gd name="connsiteX13" fmla="*/ 118678 w 245445"/>
              <a:gd name="connsiteY13" fmla="*/ 88 h 326757"/>
              <a:gd name="connsiteX14" fmla="*/ 125840 w 245445"/>
              <a:gd name="connsiteY14" fmla="*/ 88 h 32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445" h="326757">
                <a:moveTo>
                  <a:pt x="125928" y="0"/>
                </a:moveTo>
                <a:cubicBezTo>
                  <a:pt x="158555" y="0"/>
                  <a:pt x="191093" y="-177"/>
                  <a:pt x="219298" y="20425"/>
                </a:cubicBezTo>
                <a:cubicBezTo>
                  <a:pt x="231588" y="29355"/>
                  <a:pt x="238043" y="37578"/>
                  <a:pt x="227963" y="53670"/>
                </a:cubicBezTo>
                <a:cubicBezTo>
                  <a:pt x="207627" y="86031"/>
                  <a:pt x="214877" y="122725"/>
                  <a:pt x="215142" y="158092"/>
                </a:cubicBezTo>
                <a:cubicBezTo>
                  <a:pt x="215231" y="176218"/>
                  <a:pt x="214524" y="194343"/>
                  <a:pt x="214700" y="212469"/>
                </a:cubicBezTo>
                <a:cubicBezTo>
                  <a:pt x="214877" y="227677"/>
                  <a:pt x="207185" y="230064"/>
                  <a:pt x="194806" y="225820"/>
                </a:cubicBezTo>
                <a:cubicBezTo>
                  <a:pt x="163771" y="215299"/>
                  <a:pt x="142020" y="194786"/>
                  <a:pt x="128139" y="165254"/>
                </a:cubicBezTo>
                <a:cubicBezTo>
                  <a:pt x="125133" y="158799"/>
                  <a:pt x="123364" y="147393"/>
                  <a:pt x="112224" y="152610"/>
                </a:cubicBezTo>
                <a:cubicBezTo>
                  <a:pt x="100818" y="157915"/>
                  <a:pt x="109129" y="166403"/>
                  <a:pt x="111958" y="172858"/>
                </a:cubicBezTo>
                <a:cubicBezTo>
                  <a:pt x="130349" y="214503"/>
                  <a:pt x="162622" y="238464"/>
                  <a:pt x="207273" y="246775"/>
                </a:cubicBezTo>
                <a:cubicBezTo>
                  <a:pt x="237512" y="252346"/>
                  <a:pt x="248830" y="267112"/>
                  <a:pt x="244586" y="293284"/>
                </a:cubicBezTo>
                <a:cubicBezTo>
                  <a:pt x="240695" y="317864"/>
                  <a:pt x="222658" y="329358"/>
                  <a:pt x="193126" y="326264"/>
                </a:cubicBezTo>
                <a:cubicBezTo>
                  <a:pt x="92064" y="315565"/>
                  <a:pt x="19031" y="241647"/>
                  <a:pt x="3027" y="133865"/>
                </a:cubicBezTo>
                <a:cubicBezTo>
                  <a:pt x="-10943" y="39435"/>
                  <a:pt x="22744" y="442"/>
                  <a:pt x="118678" y="88"/>
                </a:cubicBezTo>
                <a:cubicBezTo>
                  <a:pt x="121065" y="88"/>
                  <a:pt x="123453" y="88"/>
                  <a:pt x="125840" y="8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7" name="Forma libre: forma 76">
            <a:extLst>
              <a:ext uri="{FF2B5EF4-FFF2-40B4-BE49-F238E27FC236}">
                <a16:creationId xmlns:a16="http://schemas.microsoft.com/office/drawing/2014/main" id="{53CC4775-C61A-418E-9E12-ABD9D492874C}"/>
              </a:ext>
            </a:extLst>
          </p:cNvPr>
          <p:cNvSpPr/>
          <p:nvPr/>
        </p:nvSpPr>
        <p:spPr>
          <a:xfrm>
            <a:off x="4522333" y="1569084"/>
            <a:ext cx="242595" cy="309548"/>
          </a:xfrm>
          <a:custGeom>
            <a:avLst/>
            <a:gdLst>
              <a:gd name="connsiteX0" fmla="*/ 113621 w 242595"/>
              <a:gd name="connsiteY0" fmla="*/ 1 h 309548"/>
              <a:gd name="connsiteX1" fmla="*/ 140501 w 242595"/>
              <a:gd name="connsiteY1" fmla="*/ 1 h 309548"/>
              <a:gd name="connsiteX2" fmla="*/ 158007 w 242595"/>
              <a:gd name="connsiteY2" fmla="*/ 18392 h 309548"/>
              <a:gd name="connsiteX3" fmla="*/ 222288 w 242595"/>
              <a:gd name="connsiteY3" fmla="*/ 100356 h 309548"/>
              <a:gd name="connsiteX4" fmla="*/ 241740 w 242595"/>
              <a:gd name="connsiteY4" fmla="*/ 128208 h 309548"/>
              <a:gd name="connsiteX5" fmla="*/ 63753 w 242595"/>
              <a:gd name="connsiteY5" fmla="*/ 308404 h 309548"/>
              <a:gd name="connsiteX6" fmla="*/ 32277 w 242595"/>
              <a:gd name="connsiteY6" fmla="*/ 278431 h 309548"/>
              <a:gd name="connsiteX7" fmla="*/ 75159 w 242595"/>
              <a:gd name="connsiteY7" fmla="*/ 224849 h 309548"/>
              <a:gd name="connsiteX8" fmla="*/ 138997 w 242595"/>
              <a:gd name="connsiteY8" fmla="*/ 161630 h 309548"/>
              <a:gd name="connsiteX9" fmla="*/ 137494 w 242595"/>
              <a:gd name="connsiteY9" fmla="*/ 145449 h 309548"/>
              <a:gd name="connsiteX10" fmla="*/ 124055 w 242595"/>
              <a:gd name="connsiteY10" fmla="*/ 155175 h 309548"/>
              <a:gd name="connsiteX11" fmla="*/ 23346 w 242595"/>
              <a:gd name="connsiteY11" fmla="*/ 219190 h 309548"/>
              <a:gd name="connsiteX12" fmla="*/ 181 w 242595"/>
              <a:gd name="connsiteY12" fmla="*/ 198500 h 309548"/>
              <a:gd name="connsiteX13" fmla="*/ 4425 w 242595"/>
              <a:gd name="connsiteY13" fmla="*/ 82407 h 309548"/>
              <a:gd name="connsiteX14" fmla="*/ 81172 w 242595"/>
              <a:gd name="connsiteY14" fmla="*/ 3538 h 309548"/>
              <a:gd name="connsiteX15" fmla="*/ 113533 w 242595"/>
              <a:gd name="connsiteY15" fmla="*/ 1 h 30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595" h="309548">
                <a:moveTo>
                  <a:pt x="113621" y="1"/>
                </a:moveTo>
                <a:cubicBezTo>
                  <a:pt x="126265" y="1"/>
                  <a:pt x="133427" y="1"/>
                  <a:pt x="140501" y="1"/>
                </a:cubicBezTo>
                <a:cubicBezTo>
                  <a:pt x="152968" y="-87"/>
                  <a:pt x="158626" y="4069"/>
                  <a:pt x="158007" y="18392"/>
                </a:cubicBezTo>
                <a:cubicBezTo>
                  <a:pt x="155885" y="70471"/>
                  <a:pt x="171801" y="91868"/>
                  <a:pt x="222288" y="100356"/>
                </a:cubicBezTo>
                <a:cubicBezTo>
                  <a:pt x="242005" y="103716"/>
                  <a:pt x="244304" y="111055"/>
                  <a:pt x="241740" y="128208"/>
                </a:cubicBezTo>
                <a:cubicBezTo>
                  <a:pt x="227151" y="227148"/>
                  <a:pt x="160218" y="295495"/>
                  <a:pt x="63753" y="308404"/>
                </a:cubicBezTo>
                <a:cubicBezTo>
                  <a:pt x="34045" y="312383"/>
                  <a:pt x="34487" y="306813"/>
                  <a:pt x="32277" y="278431"/>
                </a:cubicBezTo>
                <a:cubicBezTo>
                  <a:pt x="29447" y="242533"/>
                  <a:pt x="44390" y="232099"/>
                  <a:pt x="75159" y="224849"/>
                </a:cubicBezTo>
                <a:cubicBezTo>
                  <a:pt x="107432" y="217245"/>
                  <a:pt x="124939" y="189924"/>
                  <a:pt x="138997" y="161630"/>
                </a:cubicBezTo>
                <a:cubicBezTo>
                  <a:pt x="141473" y="156679"/>
                  <a:pt x="146601" y="149075"/>
                  <a:pt x="137494" y="145449"/>
                </a:cubicBezTo>
                <a:cubicBezTo>
                  <a:pt x="129714" y="142443"/>
                  <a:pt x="126796" y="148898"/>
                  <a:pt x="124055" y="155175"/>
                </a:cubicBezTo>
                <a:cubicBezTo>
                  <a:pt x="104691" y="198677"/>
                  <a:pt x="67202" y="213974"/>
                  <a:pt x="23346" y="219190"/>
                </a:cubicBezTo>
                <a:cubicBezTo>
                  <a:pt x="7608" y="221047"/>
                  <a:pt x="-1411" y="210172"/>
                  <a:pt x="181" y="198500"/>
                </a:cubicBezTo>
                <a:cubicBezTo>
                  <a:pt x="5486" y="159773"/>
                  <a:pt x="-261" y="120958"/>
                  <a:pt x="4425" y="82407"/>
                </a:cubicBezTo>
                <a:cubicBezTo>
                  <a:pt x="10260" y="34308"/>
                  <a:pt x="33161" y="10435"/>
                  <a:pt x="81172" y="3538"/>
                </a:cubicBezTo>
                <a:cubicBezTo>
                  <a:pt x="93727" y="1770"/>
                  <a:pt x="106371" y="797"/>
                  <a:pt x="113533" y="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8" name="Forma libre: forma 77">
            <a:extLst>
              <a:ext uri="{FF2B5EF4-FFF2-40B4-BE49-F238E27FC236}">
                <a16:creationId xmlns:a16="http://schemas.microsoft.com/office/drawing/2014/main" id="{D3BE2A63-3A76-468D-AADD-C020613EB03C}"/>
              </a:ext>
            </a:extLst>
          </p:cNvPr>
          <p:cNvSpPr/>
          <p:nvPr/>
        </p:nvSpPr>
        <p:spPr>
          <a:xfrm>
            <a:off x="4368035" y="2538741"/>
            <a:ext cx="185470" cy="365609"/>
          </a:xfrm>
          <a:custGeom>
            <a:avLst/>
            <a:gdLst>
              <a:gd name="connsiteX0" fmla="*/ 12 w 185470"/>
              <a:gd name="connsiteY0" fmla="*/ 126996 h 365609"/>
              <a:gd name="connsiteX1" fmla="*/ 12 w 185470"/>
              <a:gd name="connsiteY1" fmla="*/ 99410 h 365609"/>
              <a:gd name="connsiteX2" fmla="*/ 19906 w 185470"/>
              <a:gd name="connsiteY2" fmla="*/ 76156 h 365609"/>
              <a:gd name="connsiteX3" fmla="*/ 65176 w 185470"/>
              <a:gd name="connsiteY3" fmla="*/ 21425 h 365609"/>
              <a:gd name="connsiteX4" fmla="*/ 84186 w 185470"/>
              <a:gd name="connsiteY4" fmla="*/ 293 h 365609"/>
              <a:gd name="connsiteX5" fmla="*/ 184894 w 185470"/>
              <a:gd name="connsiteY5" fmla="*/ 102770 h 365609"/>
              <a:gd name="connsiteX6" fmla="*/ 182772 w 185470"/>
              <a:gd name="connsiteY6" fmla="*/ 157324 h 365609"/>
              <a:gd name="connsiteX7" fmla="*/ 167211 w 185470"/>
              <a:gd name="connsiteY7" fmla="*/ 187033 h 365609"/>
              <a:gd name="connsiteX8" fmla="*/ 153771 w 185470"/>
              <a:gd name="connsiteY8" fmla="*/ 214707 h 365609"/>
              <a:gd name="connsiteX9" fmla="*/ 153417 w 185470"/>
              <a:gd name="connsiteY9" fmla="*/ 326380 h 365609"/>
              <a:gd name="connsiteX10" fmla="*/ 102046 w 185470"/>
              <a:gd name="connsiteY10" fmla="*/ 357945 h 365609"/>
              <a:gd name="connsiteX11" fmla="*/ 81003 w 185470"/>
              <a:gd name="connsiteY11" fmla="*/ 359802 h 365609"/>
              <a:gd name="connsiteX12" fmla="*/ 31842 w 185470"/>
              <a:gd name="connsiteY12" fmla="*/ 333895 h 365609"/>
              <a:gd name="connsiteX13" fmla="*/ 29013 w 185470"/>
              <a:gd name="connsiteY13" fmla="*/ 217625 h 365609"/>
              <a:gd name="connsiteX14" fmla="*/ 13097 w 185470"/>
              <a:gd name="connsiteY14" fmla="*/ 183230 h 365609"/>
              <a:gd name="connsiteX15" fmla="*/ 12 w 185470"/>
              <a:gd name="connsiteY15" fmla="*/ 127085 h 36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5470" h="365609">
                <a:moveTo>
                  <a:pt x="12" y="126996"/>
                </a:moveTo>
                <a:cubicBezTo>
                  <a:pt x="12" y="116828"/>
                  <a:pt x="100" y="108163"/>
                  <a:pt x="12" y="99410"/>
                </a:cubicBezTo>
                <a:cubicBezTo>
                  <a:pt x="-254" y="85705"/>
                  <a:pt x="3990" y="78101"/>
                  <a:pt x="19906" y="76156"/>
                </a:cubicBezTo>
                <a:cubicBezTo>
                  <a:pt x="53063" y="72089"/>
                  <a:pt x="67740" y="54317"/>
                  <a:pt x="65176" y="21425"/>
                </a:cubicBezTo>
                <a:cubicBezTo>
                  <a:pt x="63938" y="5333"/>
                  <a:pt x="68713" y="823"/>
                  <a:pt x="84186" y="293"/>
                </a:cubicBezTo>
                <a:cubicBezTo>
                  <a:pt x="167564" y="-2890"/>
                  <a:pt x="189492" y="19126"/>
                  <a:pt x="184894" y="102770"/>
                </a:cubicBezTo>
                <a:cubicBezTo>
                  <a:pt x="183922" y="120984"/>
                  <a:pt x="183126" y="139110"/>
                  <a:pt x="182772" y="157324"/>
                </a:cubicBezTo>
                <a:cubicBezTo>
                  <a:pt x="182507" y="170056"/>
                  <a:pt x="179501" y="181374"/>
                  <a:pt x="167211" y="187033"/>
                </a:cubicBezTo>
                <a:cubicBezTo>
                  <a:pt x="154744" y="192868"/>
                  <a:pt x="153771" y="203036"/>
                  <a:pt x="153771" y="214707"/>
                </a:cubicBezTo>
                <a:cubicBezTo>
                  <a:pt x="153948" y="251932"/>
                  <a:pt x="154125" y="289156"/>
                  <a:pt x="153417" y="326380"/>
                </a:cubicBezTo>
                <a:cubicBezTo>
                  <a:pt x="152710" y="361393"/>
                  <a:pt x="132904" y="373860"/>
                  <a:pt x="102046" y="357945"/>
                </a:cubicBezTo>
                <a:cubicBezTo>
                  <a:pt x="93028" y="353259"/>
                  <a:pt x="88341" y="355823"/>
                  <a:pt x="81003" y="359802"/>
                </a:cubicBezTo>
                <a:cubicBezTo>
                  <a:pt x="55450" y="373330"/>
                  <a:pt x="35644" y="362631"/>
                  <a:pt x="31842" y="333895"/>
                </a:cubicBezTo>
                <a:cubicBezTo>
                  <a:pt x="26802" y="295256"/>
                  <a:pt x="29455" y="256352"/>
                  <a:pt x="29013" y="217625"/>
                </a:cubicBezTo>
                <a:cubicBezTo>
                  <a:pt x="28836" y="203478"/>
                  <a:pt x="26007" y="192514"/>
                  <a:pt x="13097" y="183230"/>
                </a:cubicBezTo>
                <a:cubicBezTo>
                  <a:pt x="-7062" y="168730"/>
                  <a:pt x="3371" y="145211"/>
                  <a:pt x="12" y="12708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9" name="Forma libre: forma 78">
            <a:extLst>
              <a:ext uri="{FF2B5EF4-FFF2-40B4-BE49-F238E27FC236}">
                <a16:creationId xmlns:a16="http://schemas.microsoft.com/office/drawing/2014/main" id="{BC747B19-B1ED-42F1-A069-9FC77A0617BC}"/>
              </a:ext>
            </a:extLst>
          </p:cNvPr>
          <p:cNvSpPr/>
          <p:nvPr/>
        </p:nvSpPr>
        <p:spPr>
          <a:xfrm>
            <a:off x="6293847" y="3527030"/>
            <a:ext cx="188105" cy="366464"/>
          </a:xfrm>
          <a:custGeom>
            <a:avLst/>
            <a:gdLst>
              <a:gd name="connsiteX0" fmla="*/ 34610 w 188105"/>
              <a:gd name="connsiteY0" fmla="*/ 269490 h 366464"/>
              <a:gd name="connsiteX1" fmla="*/ 34699 w 188105"/>
              <a:gd name="connsiteY1" fmla="*/ 226695 h 366464"/>
              <a:gd name="connsiteX2" fmla="*/ 16484 w 188105"/>
              <a:gd name="connsiteY2" fmla="*/ 184343 h 366464"/>
              <a:gd name="connsiteX3" fmla="*/ 2868 w 188105"/>
              <a:gd name="connsiteY3" fmla="*/ 140134 h 366464"/>
              <a:gd name="connsiteX4" fmla="*/ 5609 w 188105"/>
              <a:gd name="connsiteY4" fmla="*/ 93095 h 366464"/>
              <a:gd name="connsiteX5" fmla="*/ 24088 w 188105"/>
              <a:gd name="connsiteY5" fmla="*/ 74174 h 366464"/>
              <a:gd name="connsiteX6" fmla="*/ 76963 w 188105"/>
              <a:gd name="connsiteY6" fmla="*/ 20150 h 366464"/>
              <a:gd name="connsiteX7" fmla="*/ 95707 w 188105"/>
              <a:gd name="connsiteY7" fmla="*/ 1671 h 366464"/>
              <a:gd name="connsiteX8" fmla="*/ 128776 w 188105"/>
              <a:gd name="connsiteY8" fmla="*/ 167 h 366464"/>
              <a:gd name="connsiteX9" fmla="*/ 186690 w 188105"/>
              <a:gd name="connsiteY9" fmla="*/ 57993 h 366464"/>
              <a:gd name="connsiteX10" fmla="*/ 187928 w 188105"/>
              <a:gd name="connsiteY10" fmla="*/ 160116 h 366464"/>
              <a:gd name="connsiteX11" fmla="*/ 176610 w 188105"/>
              <a:gd name="connsiteY11" fmla="*/ 184873 h 366464"/>
              <a:gd name="connsiteX12" fmla="*/ 159103 w 188105"/>
              <a:gd name="connsiteY12" fmla="*/ 221921 h 366464"/>
              <a:gd name="connsiteX13" fmla="*/ 158926 w 188105"/>
              <a:gd name="connsiteY13" fmla="*/ 321745 h 366464"/>
              <a:gd name="connsiteX14" fmla="*/ 103134 w 188105"/>
              <a:gd name="connsiteY14" fmla="*/ 357820 h 366464"/>
              <a:gd name="connsiteX15" fmla="*/ 86423 w 188105"/>
              <a:gd name="connsiteY15" fmla="*/ 361003 h 366464"/>
              <a:gd name="connsiteX16" fmla="*/ 34964 w 188105"/>
              <a:gd name="connsiteY16" fmla="*/ 331294 h 366464"/>
              <a:gd name="connsiteX17" fmla="*/ 34610 w 188105"/>
              <a:gd name="connsiteY17" fmla="*/ 300436 h 366464"/>
              <a:gd name="connsiteX18" fmla="*/ 34610 w 188105"/>
              <a:gd name="connsiteY18" fmla="*/ 269578 h 36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105" h="366464">
                <a:moveTo>
                  <a:pt x="34610" y="269490"/>
                </a:moveTo>
                <a:cubicBezTo>
                  <a:pt x="34610" y="255254"/>
                  <a:pt x="34256" y="240931"/>
                  <a:pt x="34699" y="226695"/>
                </a:cubicBezTo>
                <a:cubicBezTo>
                  <a:pt x="35229" y="209630"/>
                  <a:pt x="33991" y="195660"/>
                  <a:pt x="16484" y="184343"/>
                </a:cubicBezTo>
                <a:cubicBezTo>
                  <a:pt x="3310" y="175766"/>
                  <a:pt x="-4559" y="160381"/>
                  <a:pt x="2868" y="140134"/>
                </a:cubicBezTo>
                <a:cubicBezTo>
                  <a:pt x="8085" y="125987"/>
                  <a:pt x="5344" y="108922"/>
                  <a:pt x="5609" y="93095"/>
                </a:cubicBezTo>
                <a:cubicBezTo>
                  <a:pt x="5786" y="80451"/>
                  <a:pt x="10914" y="75235"/>
                  <a:pt x="24088" y="74174"/>
                </a:cubicBezTo>
                <a:cubicBezTo>
                  <a:pt x="65026" y="70725"/>
                  <a:pt x="73956" y="61530"/>
                  <a:pt x="76963" y="20150"/>
                </a:cubicBezTo>
                <a:cubicBezTo>
                  <a:pt x="77935" y="7064"/>
                  <a:pt x="82798" y="1582"/>
                  <a:pt x="95707" y="1671"/>
                </a:cubicBezTo>
                <a:cubicBezTo>
                  <a:pt x="106759" y="1671"/>
                  <a:pt x="117900" y="-628"/>
                  <a:pt x="128776" y="167"/>
                </a:cubicBezTo>
                <a:cubicBezTo>
                  <a:pt x="163436" y="2643"/>
                  <a:pt x="184391" y="22272"/>
                  <a:pt x="186690" y="57993"/>
                </a:cubicBezTo>
                <a:cubicBezTo>
                  <a:pt x="188900" y="91946"/>
                  <a:pt x="187839" y="126075"/>
                  <a:pt x="187928" y="160116"/>
                </a:cubicBezTo>
                <a:cubicBezTo>
                  <a:pt x="187928" y="170019"/>
                  <a:pt x="185629" y="181160"/>
                  <a:pt x="176610" y="184873"/>
                </a:cubicBezTo>
                <a:cubicBezTo>
                  <a:pt x="158484" y="192477"/>
                  <a:pt x="159015" y="206536"/>
                  <a:pt x="159103" y="221921"/>
                </a:cubicBezTo>
                <a:cubicBezTo>
                  <a:pt x="159368" y="255166"/>
                  <a:pt x="159368" y="288500"/>
                  <a:pt x="158926" y="321745"/>
                </a:cubicBezTo>
                <a:cubicBezTo>
                  <a:pt x="158396" y="362417"/>
                  <a:pt x="140889" y="374089"/>
                  <a:pt x="103134" y="357820"/>
                </a:cubicBezTo>
                <a:cubicBezTo>
                  <a:pt x="95177" y="354371"/>
                  <a:pt x="91817" y="358262"/>
                  <a:pt x="86423" y="361003"/>
                </a:cubicBezTo>
                <a:cubicBezTo>
                  <a:pt x="59279" y="374619"/>
                  <a:pt x="37440" y="362064"/>
                  <a:pt x="34964" y="331294"/>
                </a:cubicBezTo>
                <a:cubicBezTo>
                  <a:pt x="34080" y="321038"/>
                  <a:pt x="34610" y="310693"/>
                  <a:pt x="34610" y="300436"/>
                </a:cubicBezTo>
                <a:cubicBezTo>
                  <a:pt x="34610" y="290179"/>
                  <a:pt x="34610" y="279835"/>
                  <a:pt x="34610" y="26957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0" name="Forma libre: forma 79">
            <a:extLst>
              <a:ext uri="{FF2B5EF4-FFF2-40B4-BE49-F238E27FC236}">
                <a16:creationId xmlns:a16="http://schemas.microsoft.com/office/drawing/2014/main" id="{D1031D68-1668-432C-9D11-0802269132A0}"/>
              </a:ext>
            </a:extLst>
          </p:cNvPr>
          <p:cNvSpPr/>
          <p:nvPr/>
        </p:nvSpPr>
        <p:spPr>
          <a:xfrm>
            <a:off x="6571820" y="1557810"/>
            <a:ext cx="215357" cy="298634"/>
          </a:xfrm>
          <a:custGeom>
            <a:avLst/>
            <a:gdLst>
              <a:gd name="connsiteX0" fmla="*/ 66102 w 215357"/>
              <a:gd name="connsiteY0" fmla="*/ 206857 h 298634"/>
              <a:gd name="connsiteX1" fmla="*/ 71760 w 215357"/>
              <a:gd name="connsiteY1" fmla="*/ 181392 h 298634"/>
              <a:gd name="connsiteX2" fmla="*/ 48064 w 215357"/>
              <a:gd name="connsiteY2" fmla="*/ 84574 h 298634"/>
              <a:gd name="connsiteX3" fmla="*/ 8099 w 215357"/>
              <a:gd name="connsiteY3" fmla="*/ 22416 h 298634"/>
              <a:gd name="connsiteX4" fmla="*/ 142 w 215357"/>
              <a:gd name="connsiteY4" fmla="*/ 11806 h 298634"/>
              <a:gd name="connsiteX5" fmla="*/ 13316 w 215357"/>
              <a:gd name="connsiteY5" fmla="*/ 3583 h 298634"/>
              <a:gd name="connsiteX6" fmla="*/ 155227 w 215357"/>
              <a:gd name="connsiteY6" fmla="*/ 7208 h 298634"/>
              <a:gd name="connsiteX7" fmla="*/ 214556 w 215357"/>
              <a:gd name="connsiteY7" fmla="*/ 87669 h 298634"/>
              <a:gd name="connsiteX8" fmla="*/ 214556 w 215357"/>
              <a:gd name="connsiteY8" fmla="*/ 255840 h 298634"/>
              <a:gd name="connsiteX9" fmla="*/ 170966 w 215357"/>
              <a:gd name="connsiteY9" fmla="*/ 298281 h 298634"/>
              <a:gd name="connsiteX10" fmla="*/ 28259 w 215357"/>
              <a:gd name="connsiteY10" fmla="*/ 298635 h 298634"/>
              <a:gd name="connsiteX11" fmla="*/ 8541 w 215357"/>
              <a:gd name="connsiteY11" fmla="*/ 284311 h 298634"/>
              <a:gd name="connsiteX12" fmla="*/ 23661 w 215357"/>
              <a:gd name="connsiteY12" fmla="*/ 256901 h 298634"/>
              <a:gd name="connsiteX13" fmla="*/ 62565 w 215357"/>
              <a:gd name="connsiteY13" fmla="*/ 235769 h 298634"/>
              <a:gd name="connsiteX14" fmla="*/ 66190 w 215357"/>
              <a:gd name="connsiteY14" fmla="*/ 206503 h 298634"/>
              <a:gd name="connsiteX15" fmla="*/ 66102 w 215357"/>
              <a:gd name="connsiteY15" fmla="*/ 206680 h 29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5357" h="298634">
                <a:moveTo>
                  <a:pt x="66102" y="206857"/>
                </a:moveTo>
                <a:cubicBezTo>
                  <a:pt x="76093" y="200137"/>
                  <a:pt x="74236" y="191118"/>
                  <a:pt x="71760" y="181392"/>
                </a:cubicBezTo>
                <a:cubicBezTo>
                  <a:pt x="63626" y="149208"/>
                  <a:pt x="55933" y="116847"/>
                  <a:pt x="48064" y="84574"/>
                </a:cubicBezTo>
                <a:cubicBezTo>
                  <a:pt x="41963" y="59286"/>
                  <a:pt x="31884" y="36563"/>
                  <a:pt x="8099" y="22416"/>
                </a:cubicBezTo>
                <a:cubicBezTo>
                  <a:pt x="4209" y="20117"/>
                  <a:pt x="-920" y="17465"/>
                  <a:pt x="142" y="11806"/>
                </a:cubicBezTo>
                <a:cubicBezTo>
                  <a:pt x="1468" y="4998"/>
                  <a:pt x="8187" y="3848"/>
                  <a:pt x="13316" y="3583"/>
                </a:cubicBezTo>
                <a:cubicBezTo>
                  <a:pt x="60708" y="1019"/>
                  <a:pt x="108542" y="-4552"/>
                  <a:pt x="155227" y="7208"/>
                </a:cubicBezTo>
                <a:cubicBezTo>
                  <a:pt x="190860" y="16138"/>
                  <a:pt x="213672" y="48057"/>
                  <a:pt x="214556" y="87669"/>
                </a:cubicBezTo>
                <a:cubicBezTo>
                  <a:pt x="215794" y="143726"/>
                  <a:pt x="215440" y="199783"/>
                  <a:pt x="214556" y="255840"/>
                </a:cubicBezTo>
                <a:cubicBezTo>
                  <a:pt x="214114" y="283515"/>
                  <a:pt x="198641" y="298016"/>
                  <a:pt x="170966" y="298281"/>
                </a:cubicBezTo>
                <a:cubicBezTo>
                  <a:pt x="123396" y="298812"/>
                  <a:pt x="75828" y="298458"/>
                  <a:pt x="28259" y="298635"/>
                </a:cubicBezTo>
                <a:cubicBezTo>
                  <a:pt x="17737" y="298635"/>
                  <a:pt x="8806" y="297574"/>
                  <a:pt x="8541" y="284311"/>
                </a:cubicBezTo>
                <a:cubicBezTo>
                  <a:pt x="8276" y="272286"/>
                  <a:pt x="6861" y="259908"/>
                  <a:pt x="23661" y="256901"/>
                </a:cubicBezTo>
                <a:cubicBezTo>
                  <a:pt x="38869" y="254249"/>
                  <a:pt x="52662" y="248148"/>
                  <a:pt x="62565" y="235769"/>
                </a:cubicBezTo>
                <a:cubicBezTo>
                  <a:pt x="69461" y="227104"/>
                  <a:pt x="76800" y="217644"/>
                  <a:pt x="66190" y="206503"/>
                </a:cubicBezTo>
                <a:cubicBezTo>
                  <a:pt x="66190" y="206503"/>
                  <a:pt x="66102" y="206680"/>
                  <a:pt x="66102" y="20668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1" name="Forma libre: forma 80">
            <a:extLst>
              <a:ext uri="{FF2B5EF4-FFF2-40B4-BE49-F238E27FC236}">
                <a16:creationId xmlns:a16="http://schemas.microsoft.com/office/drawing/2014/main" id="{EFA4E1A5-170B-430D-8FEA-22785423E89C}"/>
              </a:ext>
            </a:extLst>
          </p:cNvPr>
          <p:cNvSpPr/>
          <p:nvPr/>
        </p:nvSpPr>
        <p:spPr>
          <a:xfrm>
            <a:off x="5241650" y="2531862"/>
            <a:ext cx="178901" cy="354405"/>
          </a:xfrm>
          <a:custGeom>
            <a:avLst/>
            <a:gdLst>
              <a:gd name="connsiteX0" fmla="*/ 149573 w 178901"/>
              <a:gd name="connsiteY0" fmla="*/ 260314 h 354405"/>
              <a:gd name="connsiteX1" fmla="*/ 149397 w 178901"/>
              <a:gd name="connsiteY1" fmla="*/ 317344 h 354405"/>
              <a:gd name="connsiteX2" fmla="*/ 98114 w 178901"/>
              <a:gd name="connsiteY2" fmla="*/ 348202 h 354405"/>
              <a:gd name="connsiteX3" fmla="*/ 78397 w 178901"/>
              <a:gd name="connsiteY3" fmla="*/ 348997 h 354405"/>
              <a:gd name="connsiteX4" fmla="*/ 29943 w 178901"/>
              <a:gd name="connsiteY4" fmla="*/ 320350 h 354405"/>
              <a:gd name="connsiteX5" fmla="*/ 29413 w 178901"/>
              <a:gd name="connsiteY5" fmla="*/ 208677 h 354405"/>
              <a:gd name="connsiteX6" fmla="*/ 21809 w 178901"/>
              <a:gd name="connsiteY6" fmla="*/ 185423 h 354405"/>
              <a:gd name="connsiteX7" fmla="*/ 854 w 178901"/>
              <a:gd name="connsiteY7" fmla="*/ 139711 h 354405"/>
              <a:gd name="connsiteX8" fmla="*/ 854 w 178901"/>
              <a:gd name="connsiteY8" fmla="*/ 118314 h 354405"/>
              <a:gd name="connsiteX9" fmla="*/ 31889 w 178901"/>
              <a:gd name="connsiteY9" fmla="*/ 73220 h 354405"/>
              <a:gd name="connsiteX10" fmla="*/ 67167 w 178901"/>
              <a:gd name="connsiteY10" fmla="*/ 21850 h 354405"/>
              <a:gd name="connsiteX11" fmla="*/ 85028 w 178901"/>
              <a:gd name="connsiteY11" fmla="*/ 1867 h 354405"/>
              <a:gd name="connsiteX12" fmla="*/ 113410 w 178901"/>
              <a:gd name="connsiteY12" fmla="*/ 10 h 354405"/>
              <a:gd name="connsiteX13" fmla="*/ 177425 w 178901"/>
              <a:gd name="connsiteY13" fmla="*/ 55802 h 354405"/>
              <a:gd name="connsiteX14" fmla="*/ 178309 w 178901"/>
              <a:gd name="connsiteY14" fmla="*/ 155538 h 354405"/>
              <a:gd name="connsiteX15" fmla="*/ 172739 w 178901"/>
              <a:gd name="connsiteY15" fmla="*/ 172956 h 354405"/>
              <a:gd name="connsiteX16" fmla="*/ 150015 w 178901"/>
              <a:gd name="connsiteY16" fmla="*/ 246078 h 354405"/>
              <a:gd name="connsiteX17" fmla="*/ 150015 w 178901"/>
              <a:gd name="connsiteY17" fmla="*/ 260314 h 354405"/>
              <a:gd name="connsiteX18" fmla="*/ 149750 w 178901"/>
              <a:gd name="connsiteY18" fmla="*/ 260314 h 35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8901" h="354405">
                <a:moveTo>
                  <a:pt x="149573" y="260314"/>
                </a:moveTo>
                <a:cubicBezTo>
                  <a:pt x="149573" y="279324"/>
                  <a:pt x="150458" y="298422"/>
                  <a:pt x="149397" y="317344"/>
                </a:cubicBezTo>
                <a:cubicBezTo>
                  <a:pt x="147451" y="350323"/>
                  <a:pt x="128530" y="361641"/>
                  <a:pt x="98114" y="348202"/>
                </a:cubicBezTo>
                <a:cubicBezTo>
                  <a:pt x="90598" y="344842"/>
                  <a:pt x="85559" y="345549"/>
                  <a:pt x="78397" y="348997"/>
                </a:cubicBezTo>
                <a:cubicBezTo>
                  <a:pt x="50899" y="362172"/>
                  <a:pt x="31004" y="350766"/>
                  <a:pt x="29943" y="320350"/>
                </a:cubicBezTo>
                <a:cubicBezTo>
                  <a:pt x="28706" y="283126"/>
                  <a:pt x="29678" y="245901"/>
                  <a:pt x="29413" y="208677"/>
                </a:cubicBezTo>
                <a:cubicBezTo>
                  <a:pt x="29413" y="200189"/>
                  <a:pt x="31712" y="189668"/>
                  <a:pt x="21809" y="185423"/>
                </a:cubicBezTo>
                <a:cubicBezTo>
                  <a:pt x="323" y="176316"/>
                  <a:pt x="235" y="158456"/>
                  <a:pt x="854" y="139711"/>
                </a:cubicBezTo>
                <a:cubicBezTo>
                  <a:pt x="1119" y="132549"/>
                  <a:pt x="1296" y="125388"/>
                  <a:pt x="854" y="118314"/>
                </a:cubicBezTo>
                <a:cubicBezTo>
                  <a:pt x="-915" y="94972"/>
                  <a:pt x="-3302" y="75077"/>
                  <a:pt x="31889" y="73220"/>
                </a:cubicBezTo>
                <a:cubicBezTo>
                  <a:pt x="55231" y="71983"/>
                  <a:pt x="68759" y="47491"/>
                  <a:pt x="67167" y="21850"/>
                </a:cubicBezTo>
                <a:cubicBezTo>
                  <a:pt x="66283" y="7260"/>
                  <a:pt x="70262" y="1336"/>
                  <a:pt x="85028" y="1867"/>
                </a:cubicBezTo>
                <a:cubicBezTo>
                  <a:pt x="94489" y="2221"/>
                  <a:pt x="103950" y="99"/>
                  <a:pt x="113410" y="10"/>
                </a:cubicBezTo>
                <a:cubicBezTo>
                  <a:pt x="150015" y="-520"/>
                  <a:pt x="174684" y="19551"/>
                  <a:pt x="177425" y="55802"/>
                </a:cubicBezTo>
                <a:cubicBezTo>
                  <a:pt x="179901" y="88871"/>
                  <a:pt x="178575" y="122293"/>
                  <a:pt x="178309" y="155538"/>
                </a:cubicBezTo>
                <a:cubicBezTo>
                  <a:pt x="178309" y="161551"/>
                  <a:pt x="176718" y="170923"/>
                  <a:pt x="172739" y="172956"/>
                </a:cubicBezTo>
                <a:cubicBezTo>
                  <a:pt x="140555" y="190110"/>
                  <a:pt x="152668" y="220260"/>
                  <a:pt x="150015" y="246078"/>
                </a:cubicBezTo>
                <a:cubicBezTo>
                  <a:pt x="149573" y="250765"/>
                  <a:pt x="150015" y="255539"/>
                  <a:pt x="150015" y="260314"/>
                </a:cubicBezTo>
                <a:lnTo>
                  <a:pt x="149750" y="260314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2" name="Forma libre: forma 81">
            <a:extLst>
              <a:ext uri="{FF2B5EF4-FFF2-40B4-BE49-F238E27FC236}">
                <a16:creationId xmlns:a16="http://schemas.microsoft.com/office/drawing/2014/main" id="{03FD3491-2937-4FA6-84D8-A079CE113BCA}"/>
              </a:ext>
            </a:extLst>
          </p:cNvPr>
          <p:cNvSpPr/>
          <p:nvPr/>
        </p:nvSpPr>
        <p:spPr>
          <a:xfrm>
            <a:off x="6184921" y="1617580"/>
            <a:ext cx="178373" cy="239290"/>
          </a:xfrm>
          <a:custGeom>
            <a:avLst/>
            <a:gdLst>
              <a:gd name="connsiteX0" fmla="*/ 652 w 178373"/>
              <a:gd name="connsiteY0" fmla="*/ 136388 h 239290"/>
              <a:gd name="connsiteX1" fmla="*/ 1006 w 178373"/>
              <a:gd name="connsiteY1" fmla="*/ 72373 h 239290"/>
              <a:gd name="connsiteX2" fmla="*/ 91900 w 178373"/>
              <a:gd name="connsiteY2" fmla="*/ 136 h 239290"/>
              <a:gd name="connsiteX3" fmla="*/ 132042 w 178373"/>
              <a:gd name="connsiteY3" fmla="*/ 1462 h 239290"/>
              <a:gd name="connsiteX4" fmla="*/ 145835 w 178373"/>
              <a:gd name="connsiteY4" fmla="*/ 20737 h 239290"/>
              <a:gd name="connsiteX5" fmla="*/ 120194 w 178373"/>
              <a:gd name="connsiteY5" fmla="*/ 121799 h 239290"/>
              <a:gd name="connsiteX6" fmla="*/ 160159 w 178373"/>
              <a:gd name="connsiteY6" fmla="*/ 194921 h 239290"/>
              <a:gd name="connsiteX7" fmla="*/ 178019 w 178373"/>
              <a:gd name="connsiteY7" fmla="*/ 225602 h 239290"/>
              <a:gd name="connsiteX8" fmla="*/ 152820 w 178373"/>
              <a:gd name="connsiteY8" fmla="*/ 238953 h 239290"/>
              <a:gd name="connsiteX9" fmla="*/ 41236 w 178373"/>
              <a:gd name="connsiteY9" fmla="*/ 238865 h 239290"/>
              <a:gd name="connsiteX10" fmla="*/ 387 w 178373"/>
              <a:gd name="connsiteY10" fmla="*/ 198281 h 239290"/>
              <a:gd name="connsiteX11" fmla="*/ 387 w 178373"/>
              <a:gd name="connsiteY11" fmla="*/ 191119 h 239290"/>
              <a:gd name="connsiteX12" fmla="*/ 387 w 178373"/>
              <a:gd name="connsiteY12" fmla="*/ 136565 h 239290"/>
              <a:gd name="connsiteX13" fmla="*/ 740 w 178373"/>
              <a:gd name="connsiteY13" fmla="*/ 136565 h 23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8373" h="239290">
                <a:moveTo>
                  <a:pt x="652" y="136388"/>
                </a:moveTo>
                <a:cubicBezTo>
                  <a:pt x="652" y="114991"/>
                  <a:pt x="-1028" y="93505"/>
                  <a:pt x="1006" y="72373"/>
                </a:cubicBezTo>
                <a:cubicBezTo>
                  <a:pt x="5957" y="20737"/>
                  <a:pt x="37257" y="-1986"/>
                  <a:pt x="91900" y="136"/>
                </a:cubicBezTo>
                <a:cubicBezTo>
                  <a:pt x="105251" y="666"/>
                  <a:pt x="118690" y="1639"/>
                  <a:pt x="132042" y="1462"/>
                </a:cubicBezTo>
                <a:cubicBezTo>
                  <a:pt x="146807" y="1197"/>
                  <a:pt x="149371" y="7474"/>
                  <a:pt x="145835" y="20737"/>
                </a:cubicBezTo>
                <a:cubicBezTo>
                  <a:pt x="136728" y="54248"/>
                  <a:pt x="127621" y="87847"/>
                  <a:pt x="120194" y="121799"/>
                </a:cubicBezTo>
                <a:cubicBezTo>
                  <a:pt x="111263" y="162383"/>
                  <a:pt x="121697" y="182012"/>
                  <a:pt x="160159" y="194921"/>
                </a:cubicBezTo>
                <a:cubicBezTo>
                  <a:pt x="177223" y="200668"/>
                  <a:pt x="179434" y="211013"/>
                  <a:pt x="178019" y="225602"/>
                </a:cubicBezTo>
                <a:cubicBezTo>
                  <a:pt x="176339" y="242844"/>
                  <a:pt x="163253" y="238865"/>
                  <a:pt x="152820" y="238953"/>
                </a:cubicBezTo>
                <a:cubicBezTo>
                  <a:pt x="115596" y="239130"/>
                  <a:pt x="78460" y="239307"/>
                  <a:pt x="41236" y="238865"/>
                </a:cubicBezTo>
                <a:cubicBezTo>
                  <a:pt x="12588" y="238511"/>
                  <a:pt x="1536" y="227194"/>
                  <a:pt x="387" y="198281"/>
                </a:cubicBezTo>
                <a:cubicBezTo>
                  <a:pt x="298" y="195894"/>
                  <a:pt x="387" y="193506"/>
                  <a:pt x="387" y="191119"/>
                </a:cubicBezTo>
                <a:cubicBezTo>
                  <a:pt x="387" y="172905"/>
                  <a:pt x="387" y="154691"/>
                  <a:pt x="387" y="136565"/>
                </a:cubicBezTo>
                <a:cubicBezTo>
                  <a:pt x="475" y="136565"/>
                  <a:pt x="652" y="136565"/>
                  <a:pt x="740" y="13656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3" name="Forma libre: forma 82">
            <a:extLst>
              <a:ext uri="{FF2B5EF4-FFF2-40B4-BE49-F238E27FC236}">
                <a16:creationId xmlns:a16="http://schemas.microsoft.com/office/drawing/2014/main" id="{D1318887-50A0-4BED-98F7-3DB65F2A548C}"/>
              </a:ext>
            </a:extLst>
          </p:cNvPr>
          <p:cNvSpPr/>
          <p:nvPr/>
        </p:nvSpPr>
        <p:spPr>
          <a:xfrm>
            <a:off x="5574905" y="3578083"/>
            <a:ext cx="189464" cy="225119"/>
          </a:xfrm>
          <a:custGeom>
            <a:avLst/>
            <a:gdLst>
              <a:gd name="connsiteX0" fmla="*/ 89619 w 189464"/>
              <a:gd name="connsiteY0" fmla="*/ 224803 h 225119"/>
              <a:gd name="connsiteX1" fmla="*/ 20653 w 189464"/>
              <a:gd name="connsiteY1" fmla="*/ 225068 h 225119"/>
              <a:gd name="connsiteX2" fmla="*/ 140 w 189464"/>
              <a:gd name="connsiteY2" fmla="*/ 204113 h 225119"/>
              <a:gd name="connsiteX3" fmla="*/ 51 w 189464"/>
              <a:gd name="connsiteY3" fmla="*/ 118524 h 225119"/>
              <a:gd name="connsiteX4" fmla="*/ 24808 w 189464"/>
              <a:gd name="connsiteY4" fmla="*/ 88727 h 225119"/>
              <a:gd name="connsiteX5" fmla="*/ 125428 w 189464"/>
              <a:gd name="connsiteY5" fmla="*/ 54067 h 225119"/>
              <a:gd name="connsiteX6" fmla="*/ 169284 w 189464"/>
              <a:gd name="connsiteY6" fmla="*/ 12068 h 225119"/>
              <a:gd name="connsiteX7" fmla="*/ 178568 w 189464"/>
              <a:gd name="connsiteY7" fmla="*/ 44 h 225119"/>
              <a:gd name="connsiteX8" fmla="*/ 187675 w 189464"/>
              <a:gd name="connsiteY8" fmla="*/ 14898 h 225119"/>
              <a:gd name="connsiteX9" fmla="*/ 187410 w 189464"/>
              <a:gd name="connsiteY9" fmla="*/ 109948 h 225119"/>
              <a:gd name="connsiteX10" fmla="*/ 182723 w 189464"/>
              <a:gd name="connsiteY10" fmla="*/ 200134 h 225119"/>
              <a:gd name="connsiteX11" fmla="*/ 156286 w 189464"/>
              <a:gd name="connsiteY11" fmla="*/ 224980 h 225119"/>
              <a:gd name="connsiteX12" fmla="*/ 89707 w 189464"/>
              <a:gd name="connsiteY12" fmla="*/ 224803 h 225119"/>
              <a:gd name="connsiteX13" fmla="*/ 89707 w 189464"/>
              <a:gd name="connsiteY13" fmla="*/ 224803 h 2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9464" h="225119">
                <a:moveTo>
                  <a:pt x="89619" y="224803"/>
                </a:moveTo>
                <a:cubicBezTo>
                  <a:pt x="66630" y="224803"/>
                  <a:pt x="43553" y="224096"/>
                  <a:pt x="20653" y="225068"/>
                </a:cubicBezTo>
                <a:cubicBezTo>
                  <a:pt x="4737" y="225776"/>
                  <a:pt x="-214" y="219233"/>
                  <a:pt x="140" y="204113"/>
                </a:cubicBezTo>
                <a:cubicBezTo>
                  <a:pt x="847" y="175554"/>
                  <a:pt x="1201" y="146995"/>
                  <a:pt x="51" y="118524"/>
                </a:cubicBezTo>
                <a:cubicBezTo>
                  <a:pt x="-656" y="99956"/>
                  <a:pt x="5887" y="91291"/>
                  <a:pt x="24808" y="88727"/>
                </a:cubicBezTo>
                <a:cubicBezTo>
                  <a:pt x="60441" y="83776"/>
                  <a:pt x="94040" y="71839"/>
                  <a:pt x="125428" y="54067"/>
                </a:cubicBezTo>
                <a:cubicBezTo>
                  <a:pt x="143554" y="43811"/>
                  <a:pt x="160442" y="32316"/>
                  <a:pt x="169284" y="12068"/>
                </a:cubicBezTo>
                <a:cubicBezTo>
                  <a:pt x="171317" y="7382"/>
                  <a:pt x="171406" y="-664"/>
                  <a:pt x="178568" y="44"/>
                </a:cubicBezTo>
                <a:cubicBezTo>
                  <a:pt x="186525" y="751"/>
                  <a:pt x="186967" y="9062"/>
                  <a:pt x="187675" y="14898"/>
                </a:cubicBezTo>
                <a:cubicBezTo>
                  <a:pt x="191300" y="46552"/>
                  <a:pt x="188471" y="78294"/>
                  <a:pt x="187410" y="109948"/>
                </a:cubicBezTo>
                <a:cubicBezTo>
                  <a:pt x="186349" y="140010"/>
                  <a:pt x="183696" y="170072"/>
                  <a:pt x="182723" y="200134"/>
                </a:cubicBezTo>
                <a:cubicBezTo>
                  <a:pt x="182193" y="218172"/>
                  <a:pt x="174500" y="225687"/>
                  <a:pt x="156286" y="224980"/>
                </a:cubicBezTo>
                <a:cubicBezTo>
                  <a:pt x="134093" y="224007"/>
                  <a:pt x="111900" y="224803"/>
                  <a:pt x="89707" y="224803"/>
                </a:cubicBezTo>
                <a:lnTo>
                  <a:pt x="89707" y="224803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4" name="Forma libre: forma 83">
            <a:extLst>
              <a:ext uri="{FF2B5EF4-FFF2-40B4-BE49-F238E27FC236}">
                <a16:creationId xmlns:a16="http://schemas.microsoft.com/office/drawing/2014/main" id="{4AD65F5D-8E3B-46A5-A877-6C3A99399C71}"/>
              </a:ext>
            </a:extLst>
          </p:cNvPr>
          <p:cNvSpPr/>
          <p:nvPr/>
        </p:nvSpPr>
        <p:spPr>
          <a:xfrm>
            <a:off x="4333726" y="1344934"/>
            <a:ext cx="187917" cy="188630"/>
          </a:xfrm>
          <a:custGeom>
            <a:avLst/>
            <a:gdLst>
              <a:gd name="connsiteX0" fmla="*/ 95153 w 187917"/>
              <a:gd name="connsiteY0" fmla="*/ 188607 h 188630"/>
              <a:gd name="connsiteX1" fmla="*/ 15 w 187917"/>
              <a:gd name="connsiteY1" fmla="*/ 92231 h 188630"/>
              <a:gd name="connsiteX2" fmla="*/ 95064 w 187917"/>
              <a:gd name="connsiteY2" fmla="*/ 11 h 188630"/>
              <a:gd name="connsiteX3" fmla="*/ 187904 w 187917"/>
              <a:gd name="connsiteY3" fmla="*/ 96741 h 188630"/>
              <a:gd name="connsiteX4" fmla="*/ 95064 w 187917"/>
              <a:gd name="connsiteY4" fmla="*/ 188607 h 188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17" h="188630">
                <a:moveTo>
                  <a:pt x="95153" y="188607"/>
                </a:moveTo>
                <a:cubicBezTo>
                  <a:pt x="38477" y="187370"/>
                  <a:pt x="-870" y="147493"/>
                  <a:pt x="15" y="92231"/>
                </a:cubicBezTo>
                <a:cubicBezTo>
                  <a:pt x="810" y="41126"/>
                  <a:pt x="44047" y="-785"/>
                  <a:pt x="95064" y="11"/>
                </a:cubicBezTo>
                <a:cubicBezTo>
                  <a:pt x="147938" y="895"/>
                  <a:pt x="188788" y="43336"/>
                  <a:pt x="187904" y="96741"/>
                </a:cubicBezTo>
                <a:cubicBezTo>
                  <a:pt x="187108" y="147051"/>
                  <a:pt x="144048" y="189757"/>
                  <a:pt x="95064" y="18860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5" name="Forma libre: forma 84">
            <a:extLst>
              <a:ext uri="{FF2B5EF4-FFF2-40B4-BE49-F238E27FC236}">
                <a16:creationId xmlns:a16="http://schemas.microsoft.com/office/drawing/2014/main" id="{4C26597A-E78C-4CE5-86D3-37FE2A02331B}"/>
              </a:ext>
            </a:extLst>
          </p:cNvPr>
          <p:cNvSpPr/>
          <p:nvPr/>
        </p:nvSpPr>
        <p:spPr>
          <a:xfrm>
            <a:off x="5295289" y="3318170"/>
            <a:ext cx="187712" cy="188426"/>
          </a:xfrm>
          <a:custGeom>
            <a:avLst/>
            <a:gdLst>
              <a:gd name="connsiteX0" fmla="*/ 187712 w 187712"/>
              <a:gd name="connsiteY0" fmla="*/ 93730 h 188426"/>
              <a:gd name="connsiteX1" fmla="*/ 94873 w 187712"/>
              <a:gd name="connsiteY1" fmla="*/ 188426 h 188426"/>
              <a:gd name="connsiteX2" fmla="*/ 0 w 187712"/>
              <a:gd name="connsiteY2" fmla="*/ 92934 h 188426"/>
              <a:gd name="connsiteX3" fmla="*/ 92220 w 187712"/>
              <a:gd name="connsiteY3" fmla="*/ 7 h 188426"/>
              <a:gd name="connsiteX4" fmla="*/ 187624 w 187712"/>
              <a:gd name="connsiteY4" fmla="*/ 93730 h 18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712" h="188426">
                <a:moveTo>
                  <a:pt x="187712" y="93730"/>
                </a:moveTo>
                <a:cubicBezTo>
                  <a:pt x="187712" y="145809"/>
                  <a:pt x="145802" y="188515"/>
                  <a:pt x="94873" y="188426"/>
                </a:cubicBezTo>
                <a:cubicBezTo>
                  <a:pt x="41822" y="188249"/>
                  <a:pt x="0" y="146162"/>
                  <a:pt x="0" y="92934"/>
                </a:cubicBezTo>
                <a:cubicBezTo>
                  <a:pt x="0" y="42713"/>
                  <a:pt x="41733" y="626"/>
                  <a:pt x="92220" y="7"/>
                </a:cubicBezTo>
                <a:cubicBezTo>
                  <a:pt x="146421" y="-612"/>
                  <a:pt x="187624" y="39795"/>
                  <a:pt x="187624" y="9373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6" name="Forma libre: forma 85">
            <a:extLst>
              <a:ext uri="{FF2B5EF4-FFF2-40B4-BE49-F238E27FC236}">
                <a16:creationId xmlns:a16="http://schemas.microsoft.com/office/drawing/2014/main" id="{33FBCADD-2D90-42F1-B59F-E387533DC36D}"/>
              </a:ext>
            </a:extLst>
          </p:cNvPr>
          <p:cNvSpPr/>
          <p:nvPr/>
        </p:nvSpPr>
        <p:spPr>
          <a:xfrm>
            <a:off x="4549911" y="1375526"/>
            <a:ext cx="179594" cy="179240"/>
          </a:xfrm>
          <a:custGeom>
            <a:avLst/>
            <a:gdLst>
              <a:gd name="connsiteX0" fmla="*/ 179589 w 179594"/>
              <a:gd name="connsiteY0" fmla="*/ 89845 h 179240"/>
              <a:gd name="connsiteX1" fmla="*/ 87722 w 179594"/>
              <a:gd name="connsiteY1" fmla="*/ 179236 h 179240"/>
              <a:gd name="connsiteX2" fmla="*/ 12 w 179594"/>
              <a:gd name="connsiteY2" fmla="*/ 88253 h 179240"/>
              <a:gd name="connsiteX3" fmla="*/ 90463 w 179594"/>
              <a:gd name="connsiteY3" fmla="*/ 12 h 179240"/>
              <a:gd name="connsiteX4" fmla="*/ 179589 w 179594"/>
              <a:gd name="connsiteY4" fmla="*/ 89756 h 17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594" h="179240">
                <a:moveTo>
                  <a:pt x="179589" y="89845"/>
                </a:moveTo>
                <a:cubicBezTo>
                  <a:pt x="179059" y="139359"/>
                  <a:pt x="137502" y="179766"/>
                  <a:pt x="87722" y="179236"/>
                </a:cubicBezTo>
                <a:cubicBezTo>
                  <a:pt x="39800" y="178705"/>
                  <a:pt x="-784" y="136618"/>
                  <a:pt x="12" y="88253"/>
                </a:cubicBezTo>
                <a:cubicBezTo>
                  <a:pt x="807" y="39093"/>
                  <a:pt x="41657" y="-784"/>
                  <a:pt x="90463" y="12"/>
                </a:cubicBezTo>
                <a:cubicBezTo>
                  <a:pt x="139978" y="808"/>
                  <a:pt x="180120" y="41215"/>
                  <a:pt x="179589" y="8975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7" name="Forma libre: forma 86">
            <a:extLst>
              <a:ext uri="{FF2B5EF4-FFF2-40B4-BE49-F238E27FC236}">
                <a16:creationId xmlns:a16="http://schemas.microsoft.com/office/drawing/2014/main" id="{68AD66D2-0588-4592-8197-17624E67A590}"/>
              </a:ext>
            </a:extLst>
          </p:cNvPr>
          <p:cNvSpPr/>
          <p:nvPr/>
        </p:nvSpPr>
        <p:spPr>
          <a:xfrm>
            <a:off x="5515625" y="3353454"/>
            <a:ext cx="176490" cy="176950"/>
          </a:xfrm>
          <a:custGeom>
            <a:avLst/>
            <a:gdLst>
              <a:gd name="connsiteX0" fmla="*/ 176485 w 176490"/>
              <a:gd name="connsiteY0" fmla="*/ 86563 h 176950"/>
              <a:gd name="connsiteX1" fmla="*/ 90985 w 176490"/>
              <a:gd name="connsiteY1" fmla="*/ 176927 h 176950"/>
              <a:gd name="connsiteX2" fmla="*/ 2 w 176490"/>
              <a:gd name="connsiteY2" fmla="*/ 88950 h 176950"/>
              <a:gd name="connsiteX3" fmla="*/ 87271 w 176490"/>
              <a:gd name="connsiteY3" fmla="*/ 1 h 176950"/>
              <a:gd name="connsiteX4" fmla="*/ 176397 w 176490"/>
              <a:gd name="connsiteY4" fmla="*/ 86563 h 17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490" h="176950">
                <a:moveTo>
                  <a:pt x="176485" y="86563"/>
                </a:moveTo>
                <a:cubicBezTo>
                  <a:pt x="177016" y="135547"/>
                  <a:pt x="138908" y="175777"/>
                  <a:pt x="90985" y="176927"/>
                </a:cubicBezTo>
                <a:cubicBezTo>
                  <a:pt x="42532" y="178076"/>
                  <a:pt x="356" y="137226"/>
                  <a:pt x="2" y="88950"/>
                </a:cubicBezTo>
                <a:cubicBezTo>
                  <a:pt x="-351" y="41027"/>
                  <a:pt x="39702" y="267"/>
                  <a:pt x="87271" y="1"/>
                </a:cubicBezTo>
                <a:cubicBezTo>
                  <a:pt x="136167" y="-264"/>
                  <a:pt x="175866" y="38375"/>
                  <a:pt x="176397" y="8656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8" name="Forma libre: forma 87">
            <a:extLst>
              <a:ext uri="{FF2B5EF4-FFF2-40B4-BE49-F238E27FC236}">
                <a16:creationId xmlns:a16="http://schemas.microsoft.com/office/drawing/2014/main" id="{3E88D7C5-A365-4645-8D37-2371BD714365}"/>
              </a:ext>
            </a:extLst>
          </p:cNvPr>
          <p:cNvSpPr/>
          <p:nvPr/>
        </p:nvSpPr>
        <p:spPr>
          <a:xfrm>
            <a:off x="6385658" y="1404185"/>
            <a:ext cx="161369" cy="160480"/>
          </a:xfrm>
          <a:custGeom>
            <a:avLst/>
            <a:gdLst>
              <a:gd name="connsiteX0" fmla="*/ 161369 w 161369"/>
              <a:gd name="connsiteY0" fmla="*/ 80638 h 160480"/>
              <a:gd name="connsiteX1" fmla="*/ 80466 w 161369"/>
              <a:gd name="connsiteY1" fmla="*/ 160479 h 160480"/>
              <a:gd name="connsiteX2" fmla="*/ 6 w 161369"/>
              <a:gd name="connsiteY2" fmla="*/ 80461 h 160480"/>
              <a:gd name="connsiteX3" fmla="*/ 80908 w 161369"/>
              <a:gd name="connsiteY3" fmla="*/ 0 h 160480"/>
              <a:gd name="connsiteX4" fmla="*/ 161281 w 161369"/>
              <a:gd name="connsiteY4" fmla="*/ 80726 h 16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9" h="160480">
                <a:moveTo>
                  <a:pt x="161369" y="80638"/>
                </a:moveTo>
                <a:cubicBezTo>
                  <a:pt x="161015" y="124139"/>
                  <a:pt x="123880" y="160745"/>
                  <a:pt x="80466" y="160479"/>
                </a:cubicBezTo>
                <a:cubicBezTo>
                  <a:pt x="35815" y="160214"/>
                  <a:pt x="-525" y="124139"/>
                  <a:pt x="6" y="80461"/>
                </a:cubicBezTo>
                <a:cubicBezTo>
                  <a:pt x="536" y="37047"/>
                  <a:pt x="37849" y="0"/>
                  <a:pt x="80908" y="0"/>
                </a:cubicBezTo>
                <a:cubicBezTo>
                  <a:pt x="124233" y="0"/>
                  <a:pt x="161634" y="37578"/>
                  <a:pt x="161281" y="8072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1" name="Forma libre: forma 90">
            <a:extLst>
              <a:ext uri="{FF2B5EF4-FFF2-40B4-BE49-F238E27FC236}">
                <a16:creationId xmlns:a16="http://schemas.microsoft.com/office/drawing/2014/main" id="{3379D2AA-B854-4E9A-BFC5-A752AE837160}"/>
              </a:ext>
            </a:extLst>
          </p:cNvPr>
          <p:cNvSpPr/>
          <p:nvPr/>
        </p:nvSpPr>
        <p:spPr>
          <a:xfrm>
            <a:off x="6570823" y="1388259"/>
            <a:ext cx="157645" cy="157405"/>
          </a:xfrm>
          <a:custGeom>
            <a:avLst/>
            <a:gdLst>
              <a:gd name="connsiteX0" fmla="*/ 157285 w 157645"/>
              <a:gd name="connsiteY0" fmla="*/ 95503 h 157405"/>
              <a:gd name="connsiteX1" fmla="*/ 153483 w 157645"/>
              <a:gd name="connsiteY1" fmla="*/ 120437 h 157405"/>
              <a:gd name="connsiteX2" fmla="*/ 74172 w 157645"/>
              <a:gd name="connsiteY2" fmla="*/ 156865 h 157405"/>
              <a:gd name="connsiteX3" fmla="*/ 342 w 157645"/>
              <a:gd name="connsiteY3" fmla="*/ 71630 h 157405"/>
              <a:gd name="connsiteX4" fmla="*/ 85754 w 157645"/>
              <a:gd name="connsiteY4" fmla="*/ 365 h 157405"/>
              <a:gd name="connsiteX5" fmla="*/ 157197 w 157645"/>
              <a:gd name="connsiteY5" fmla="*/ 95591 h 157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645" h="157405">
                <a:moveTo>
                  <a:pt x="157285" y="95503"/>
                </a:moveTo>
                <a:cubicBezTo>
                  <a:pt x="153660" y="102753"/>
                  <a:pt x="161441" y="115132"/>
                  <a:pt x="153483" y="120437"/>
                </a:cubicBezTo>
                <a:cubicBezTo>
                  <a:pt x="129168" y="136618"/>
                  <a:pt x="109009" y="161375"/>
                  <a:pt x="74172" y="156865"/>
                </a:cubicBezTo>
                <a:cubicBezTo>
                  <a:pt x="28902" y="151030"/>
                  <a:pt x="-3725" y="114778"/>
                  <a:pt x="342" y="71630"/>
                </a:cubicBezTo>
                <a:cubicBezTo>
                  <a:pt x="4321" y="29454"/>
                  <a:pt x="44198" y="-3879"/>
                  <a:pt x="85754" y="365"/>
                </a:cubicBezTo>
                <a:cubicBezTo>
                  <a:pt x="133058" y="5139"/>
                  <a:pt x="161618" y="42717"/>
                  <a:pt x="157197" y="9559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2" name="Forma libre: forma 91">
            <a:extLst>
              <a:ext uri="{FF2B5EF4-FFF2-40B4-BE49-F238E27FC236}">
                <a16:creationId xmlns:a16="http://schemas.microsoft.com/office/drawing/2014/main" id="{392ECE79-8408-4A7E-B2CC-44B984E3375D}"/>
              </a:ext>
            </a:extLst>
          </p:cNvPr>
          <p:cNvSpPr/>
          <p:nvPr/>
        </p:nvSpPr>
        <p:spPr>
          <a:xfrm>
            <a:off x="6384440" y="2685409"/>
            <a:ext cx="160824" cy="163294"/>
          </a:xfrm>
          <a:custGeom>
            <a:avLst/>
            <a:gdLst>
              <a:gd name="connsiteX0" fmla="*/ 158873 w 160824"/>
              <a:gd name="connsiteY0" fmla="*/ 81921 h 163294"/>
              <a:gd name="connsiteX1" fmla="*/ 106176 w 160824"/>
              <a:gd name="connsiteY1" fmla="*/ 160348 h 163294"/>
              <a:gd name="connsiteX2" fmla="*/ 82745 w 160824"/>
              <a:gd name="connsiteY2" fmla="*/ 155396 h 163294"/>
              <a:gd name="connsiteX3" fmla="*/ 22090 w 160824"/>
              <a:gd name="connsiteY3" fmla="*/ 109950 h 163294"/>
              <a:gd name="connsiteX4" fmla="*/ 33673 w 160824"/>
              <a:gd name="connsiteY4" fmla="*/ 10214 h 163294"/>
              <a:gd name="connsiteX5" fmla="*/ 121473 w 160824"/>
              <a:gd name="connsiteY5" fmla="*/ 7296 h 163294"/>
              <a:gd name="connsiteX6" fmla="*/ 158962 w 160824"/>
              <a:gd name="connsiteY6" fmla="*/ 82009 h 16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824" h="163294">
                <a:moveTo>
                  <a:pt x="158873" y="81921"/>
                </a:moveTo>
                <a:cubicBezTo>
                  <a:pt x="169837" y="125511"/>
                  <a:pt x="132171" y="139216"/>
                  <a:pt x="106176" y="160348"/>
                </a:cubicBezTo>
                <a:cubicBezTo>
                  <a:pt x="97511" y="167333"/>
                  <a:pt x="89553" y="160348"/>
                  <a:pt x="82745" y="155396"/>
                </a:cubicBezTo>
                <a:cubicBezTo>
                  <a:pt x="62321" y="140454"/>
                  <a:pt x="42073" y="125334"/>
                  <a:pt x="22090" y="109950"/>
                </a:cubicBezTo>
                <a:cubicBezTo>
                  <a:pt x="-11774" y="83866"/>
                  <a:pt x="-5762" y="28339"/>
                  <a:pt x="33673" y="10214"/>
                </a:cubicBezTo>
                <a:cubicBezTo>
                  <a:pt x="62055" y="-2872"/>
                  <a:pt x="91941" y="-2872"/>
                  <a:pt x="121473" y="7296"/>
                </a:cubicBezTo>
                <a:cubicBezTo>
                  <a:pt x="156840" y="19497"/>
                  <a:pt x="161968" y="48057"/>
                  <a:pt x="158962" y="8200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" name="Forma libre: forma 92">
            <a:extLst>
              <a:ext uri="{FF2B5EF4-FFF2-40B4-BE49-F238E27FC236}">
                <a16:creationId xmlns:a16="http://schemas.microsoft.com/office/drawing/2014/main" id="{FA53F72F-1C64-4599-AF14-E3313A119E2F}"/>
              </a:ext>
            </a:extLst>
          </p:cNvPr>
          <p:cNvSpPr/>
          <p:nvPr/>
        </p:nvSpPr>
        <p:spPr>
          <a:xfrm>
            <a:off x="6475762" y="3224096"/>
            <a:ext cx="146159" cy="145362"/>
          </a:xfrm>
          <a:custGeom>
            <a:avLst/>
            <a:gdLst>
              <a:gd name="connsiteX0" fmla="*/ 73653 w 146159"/>
              <a:gd name="connsiteY0" fmla="*/ 145363 h 145362"/>
              <a:gd name="connsiteX1" fmla="*/ 1 w 146159"/>
              <a:gd name="connsiteY1" fmla="*/ 71710 h 145362"/>
              <a:gd name="connsiteX2" fmla="*/ 73034 w 146159"/>
              <a:gd name="connsiteY2" fmla="*/ 3 h 145362"/>
              <a:gd name="connsiteX3" fmla="*/ 146156 w 146159"/>
              <a:gd name="connsiteY3" fmla="*/ 73479 h 145362"/>
              <a:gd name="connsiteX4" fmla="*/ 73653 w 146159"/>
              <a:gd name="connsiteY4" fmla="*/ 145363 h 14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159" h="145362">
                <a:moveTo>
                  <a:pt x="73653" y="145363"/>
                </a:moveTo>
                <a:cubicBezTo>
                  <a:pt x="31831" y="145363"/>
                  <a:pt x="177" y="113709"/>
                  <a:pt x="1" y="71710"/>
                </a:cubicBezTo>
                <a:cubicBezTo>
                  <a:pt x="-176" y="32187"/>
                  <a:pt x="32273" y="357"/>
                  <a:pt x="73034" y="3"/>
                </a:cubicBezTo>
                <a:cubicBezTo>
                  <a:pt x="115121" y="-351"/>
                  <a:pt x="145714" y="30507"/>
                  <a:pt x="146156" y="73479"/>
                </a:cubicBezTo>
                <a:cubicBezTo>
                  <a:pt x="146510" y="113355"/>
                  <a:pt x="114237" y="145363"/>
                  <a:pt x="73653" y="14536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4" name="Forma libre: forma 93">
            <a:extLst>
              <a:ext uri="{FF2B5EF4-FFF2-40B4-BE49-F238E27FC236}">
                <a16:creationId xmlns:a16="http://schemas.microsoft.com/office/drawing/2014/main" id="{56D647F6-0E57-4AFC-B724-8829975C268B}"/>
              </a:ext>
            </a:extLst>
          </p:cNvPr>
          <p:cNvSpPr/>
          <p:nvPr/>
        </p:nvSpPr>
        <p:spPr>
          <a:xfrm>
            <a:off x="4459117" y="3435422"/>
            <a:ext cx="159764" cy="136298"/>
          </a:xfrm>
          <a:custGeom>
            <a:avLst/>
            <a:gdLst>
              <a:gd name="connsiteX0" fmla="*/ 0 w 159764"/>
              <a:gd name="connsiteY0" fmla="*/ 45975 h 136298"/>
              <a:gd name="connsiteX1" fmla="*/ 60301 w 159764"/>
              <a:gd name="connsiteY1" fmla="*/ 3888 h 136298"/>
              <a:gd name="connsiteX2" fmla="*/ 98233 w 159764"/>
              <a:gd name="connsiteY2" fmla="*/ 3888 h 136298"/>
              <a:gd name="connsiteX3" fmla="*/ 149604 w 159764"/>
              <a:gd name="connsiteY3" fmla="*/ 16797 h 136298"/>
              <a:gd name="connsiteX4" fmla="*/ 151195 w 159764"/>
              <a:gd name="connsiteY4" fmla="*/ 69671 h 136298"/>
              <a:gd name="connsiteX5" fmla="*/ 91955 w 159764"/>
              <a:gd name="connsiteY5" fmla="*/ 130591 h 136298"/>
              <a:gd name="connsiteX6" fmla="*/ 74537 w 159764"/>
              <a:gd name="connsiteY6" fmla="*/ 134482 h 136298"/>
              <a:gd name="connsiteX7" fmla="*/ 1238 w 159764"/>
              <a:gd name="connsiteY7" fmla="*/ 53756 h 136298"/>
              <a:gd name="connsiteX8" fmla="*/ 0 w 159764"/>
              <a:gd name="connsiteY8" fmla="*/ 45887 h 13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764" h="136298">
                <a:moveTo>
                  <a:pt x="0" y="45975"/>
                </a:moveTo>
                <a:cubicBezTo>
                  <a:pt x="265" y="13525"/>
                  <a:pt x="28559" y="-6369"/>
                  <a:pt x="60301" y="3888"/>
                </a:cubicBezTo>
                <a:cubicBezTo>
                  <a:pt x="73652" y="8220"/>
                  <a:pt x="84616" y="9723"/>
                  <a:pt x="98233" y="3888"/>
                </a:cubicBezTo>
                <a:cubicBezTo>
                  <a:pt x="117243" y="-4158"/>
                  <a:pt x="136429" y="351"/>
                  <a:pt x="149604" y="16797"/>
                </a:cubicBezTo>
                <a:cubicBezTo>
                  <a:pt x="162690" y="33154"/>
                  <a:pt x="163043" y="51722"/>
                  <a:pt x="151195" y="69671"/>
                </a:cubicBezTo>
                <a:cubicBezTo>
                  <a:pt x="135368" y="93721"/>
                  <a:pt x="113352" y="111847"/>
                  <a:pt x="91955" y="130591"/>
                </a:cubicBezTo>
                <a:cubicBezTo>
                  <a:pt x="87180" y="134747"/>
                  <a:pt x="80107" y="138726"/>
                  <a:pt x="74537" y="134482"/>
                </a:cubicBezTo>
                <a:cubicBezTo>
                  <a:pt x="45270" y="112024"/>
                  <a:pt x="12555" y="92483"/>
                  <a:pt x="1238" y="53756"/>
                </a:cubicBezTo>
                <a:cubicBezTo>
                  <a:pt x="354" y="50750"/>
                  <a:pt x="265" y="47566"/>
                  <a:pt x="0" y="4588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8" name="Forma libre: forma 97">
            <a:extLst>
              <a:ext uri="{FF2B5EF4-FFF2-40B4-BE49-F238E27FC236}">
                <a16:creationId xmlns:a16="http://schemas.microsoft.com/office/drawing/2014/main" id="{251DDD5D-599B-48D6-91F6-F4F1AA586CB6}"/>
              </a:ext>
            </a:extLst>
          </p:cNvPr>
          <p:cNvSpPr/>
          <p:nvPr/>
        </p:nvSpPr>
        <p:spPr>
          <a:xfrm>
            <a:off x="4641873" y="3368449"/>
            <a:ext cx="136974" cy="138766"/>
          </a:xfrm>
          <a:custGeom>
            <a:avLst/>
            <a:gdLst>
              <a:gd name="connsiteX0" fmla="*/ 136965 w 136974"/>
              <a:gd name="connsiteY0" fmla="*/ 71568 h 138766"/>
              <a:gd name="connsiteX1" fmla="*/ 65611 w 136974"/>
              <a:gd name="connsiteY1" fmla="*/ 138766 h 138766"/>
              <a:gd name="connsiteX2" fmla="*/ 5 w 136974"/>
              <a:gd name="connsiteY2" fmla="*/ 74574 h 138766"/>
              <a:gd name="connsiteX3" fmla="*/ 70386 w 136974"/>
              <a:gd name="connsiteY3" fmla="*/ 37 h 138766"/>
              <a:gd name="connsiteX4" fmla="*/ 136965 w 136974"/>
              <a:gd name="connsiteY4" fmla="*/ 71656 h 138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74" h="138766">
                <a:moveTo>
                  <a:pt x="136965" y="71568"/>
                </a:moveTo>
                <a:cubicBezTo>
                  <a:pt x="136434" y="108615"/>
                  <a:pt x="104250" y="138943"/>
                  <a:pt x="65611" y="138766"/>
                </a:cubicBezTo>
                <a:cubicBezTo>
                  <a:pt x="29713" y="138589"/>
                  <a:pt x="-437" y="109057"/>
                  <a:pt x="5" y="74574"/>
                </a:cubicBezTo>
                <a:cubicBezTo>
                  <a:pt x="712" y="28331"/>
                  <a:pt x="28564" y="-1200"/>
                  <a:pt x="70386" y="37"/>
                </a:cubicBezTo>
                <a:cubicBezTo>
                  <a:pt x="108494" y="1099"/>
                  <a:pt x="137584" y="32310"/>
                  <a:pt x="136965" y="7165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9" name="Forma libre: forma 98">
            <a:extLst>
              <a:ext uri="{FF2B5EF4-FFF2-40B4-BE49-F238E27FC236}">
                <a16:creationId xmlns:a16="http://schemas.microsoft.com/office/drawing/2014/main" id="{360BCDBD-28BE-45C8-B496-CDD5AB0C46D5}"/>
              </a:ext>
            </a:extLst>
          </p:cNvPr>
          <p:cNvSpPr/>
          <p:nvPr/>
        </p:nvSpPr>
        <p:spPr>
          <a:xfrm>
            <a:off x="4299774" y="3368332"/>
            <a:ext cx="137257" cy="138721"/>
          </a:xfrm>
          <a:custGeom>
            <a:avLst/>
            <a:gdLst>
              <a:gd name="connsiteX0" fmla="*/ 137238 w 137257"/>
              <a:gd name="connsiteY0" fmla="*/ 70358 h 138721"/>
              <a:gd name="connsiteX1" fmla="*/ 66857 w 137257"/>
              <a:gd name="connsiteY1" fmla="*/ 138706 h 138721"/>
              <a:gd name="connsiteX2" fmla="*/ 13 w 137257"/>
              <a:gd name="connsiteY2" fmla="*/ 67706 h 138721"/>
              <a:gd name="connsiteX3" fmla="*/ 70836 w 137257"/>
              <a:gd name="connsiteY3" fmla="*/ 66 h 138721"/>
              <a:gd name="connsiteX4" fmla="*/ 137238 w 137257"/>
              <a:gd name="connsiteY4" fmla="*/ 70270 h 13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257" h="138721">
                <a:moveTo>
                  <a:pt x="137238" y="70358"/>
                </a:moveTo>
                <a:cubicBezTo>
                  <a:pt x="136266" y="110146"/>
                  <a:pt x="106115" y="139501"/>
                  <a:pt x="66857" y="138706"/>
                </a:cubicBezTo>
                <a:cubicBezTo>
                  <a:pt x="27334" y="137998"/>
                  <a:pt x="-694" y="108290"/>
                  <a:pt x="13" y="67706"/>
                </a:cubicBezTo>
                <a:cubicBezTo>
                  <a:pt x="632" y="29155"/>
                  <a:pt x="32816" y="-1614"/>
                  <a:pt x="70836" y="66"/>
                </a:cubicBezTo>
                <a:cubicBezTo>
                  <a:pt x="108237" y="1746"/>
                  <a:pt x="138123" y="33399"/>
                  <a:pt x="137238" y="7027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0" name="Forma libre: forma 99">
            <a:extLst>
              <a:ext uri="{FF2B5EF4-FFF2-40B4-BE49-F238E27FC236}">
                <a16:creationId xmlns:a16="http://schemas.microsoft.com/office/drawing/2014/main" id="{E3458D29-C8A6-427A-A361-C198F6AA06CC}"/>
              </a:ext>
            </a:extLst>
          </p:cNvPr>
          <p:cNvSpPr/>
          <p:nvPr/>
        </p:nvSpPr>
        <p:spPr>
          <a:xfrm>
            <a:off x="4544613" y="2273071"/>
            <a:ext cx="136434" cy="135457"/>
          </a:xfrm>
          <a:custGeom>
            <a:avLst/>
            <a:gdLst>
              <a:gd name="connsiteX0" fmla="*/ 68264 w 136434"/>
              <a:gd name="connsiteY0" fmla="*/ 135458 h 135457"/>
              <a:gd name="connsiteX1" fmla="*/ 5 w 136434"/>
              <a:gd name="connsiteY1" fmla="*/ 68348 h 135457"/>
              <a:gd name="connsiteX2" fmla="*/ 67910 w 136434"/>
              <a:gd name="connsiteY2" fmla="*/ 1 h 135457"/>
              <a:gd name="connsiteX3" fmla="*/ 136434 w 136434"/>
              <a:gd name="connsiteY3" fmla="*/ 67906 h 135457"/>
              <a:gd name="connsiteX4" fmla="*/ 68264 w 136434"/>
              <a:gd name="connsiteY4" fmla="*/ 135458 h 13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434" h="135457">
                <a:moveTo>
                  <a:pt x="68264" y="135458"/>
                </a:moveTo>
                <a:cubicBezTo>
                  <a:pt x="29625" y="135458"/>
                  <a:pt x="-437" y="105926"/>
                  <a:pt x="5" y="68348"/>
                </a:cubicBezTo>
                <a:cubicBezTo>
                  <a:pt x="447" y="30240"/>
                  <a:pt x="30332" y="178"/>
                  <a:pt x="67910" y="1"/>
                </a:cubicBezTo>
                <a:cubicBezTo>
                  <a:pt x="105311" y="-176"/>
                  <a:pt x="136434" y="30682"/>
                  <a:pt x="136434" y="67906"/>
                </a:cubicBezTo>
                <a:cubicBezTo>
                  <a:pt x="136434" y="105395"/>
                  <a:pt x="106107" y="135458"/>
                  <a:pt x="68264" y="1354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" name="Forma libre: forma 100">
            <a:extLst>
              <a:ext uri="{FF2B5EF4-FFF2-40B4-BE49-F238E27FC236}">
                <a16:creationId xmlns:a16="http://schemas.microsoft.com/office/drawing/2014/main" id="{BA8424FD-42AD-4298-8134-E98712FA92CA}"/>
              </a:ext>
            </a:extLst>
          </p:cNvPr>
          <p:cNvSpPr/>
          <p:nvPr/>
        </p:nvSpPr>
        <p:spPr>
          <a:xfrm>
            <a:off x="5411643" y="2273689"/>
            <a:ext cx="132812" cy="133339"/>
          </a:xfrm>
          <a:custGeom>
            <a:avLst/>
            <a:gdLst>
              <a:gd name="connsiteX0" fmla="*/ 66318 w 132812"/>
              <a:gd name="connsiteY0" fmla="*/ 133337 h 133339"/>
              <a:gd name="connsiteX1" fmla="*/ 5 w 132812"/>
              <a:gd name="connsiteY1" fmla="*/ 66050 h 133339"/>
              <a:gd name="connsiteX2" fmla="*/ 67556 w 132812"/>
              <a:gd name="connsiteY2" fmla="*/ 2 h 133339"/>
              <a:gd name="connsiteX3" fmla="*/ 132809 w 132812"/>
              <a:gd name="connsiteY3" fmla="*/ 67288 h 133339"/>
              <a:gd name="connsiteX4" fmla="*/ 66318 w 132812"/>
              <a:gd name="connsiteY4" fmla="*/ 133337 h 1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812" h="133339">
                <a:moveTo>
                  <a:pt x="66318" y="133337"/>
                </a:moveTo>
                <a:cubicBezTo>
                  <a:pt x="30686" y="132983"/>
                  <a:pt x="-437" y="101329"/>
                  <a:pt x="5" y="66050"/>
                </a:cubicBezTo>
                <a:cubicBezTo>
                  <a:pt x="447" y="30860"/>
                  <a:pt x="32277" y="-264"/>
                  <a:pt x="67556" y="2"/>
                </a:cubicBezTo>
                <a:cubicBezTo>
                  <a:pt x="104161" y="267"/>
                  <a:pt x="133163" y="30152"/>
                  <a:pt x="132809" y="67288"/>
                </a:cubicBezTo>
                <a:cubicBezTo>
                  <a:pt x="132544" y="104335"/>
                  <a:pt x="102924" y="133690"/>
                  <a:pt x="66318" y="13333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" name="Forma libre: forma 102">
            <a:extLst>
              <a:ext uri="{FF2B5EF4-FFF2-40B4-BE49-F238E27FC236}">
                <a16:creationId xmlns:a16="http://schemas.microsoft.com/office/drawing/2014/main" id="{F731D56F-DEB2-4B36-AD84-20EA713219DF}"/>
              </a:ext>
            </a:extLst>
          </p:cNvPr>
          <p:cNvSpPr/>
          <p:nvPr/>
        </p:nvSpPr>
        <p:spPr>
          <a:xfrm>
            <a:off x="6224081" y="1478100"/>
            <a:ext cx="130814" cy="131569"/>
          </a:xfrm>
          <a:custGeom>
            <a:avLst/>
            <a:gdLst>
              <a:gd name="connsiteX0" fmla="*/ 69805 w 130814"/>
              <a:gd name="connsiteY0" fmla="*/ 131569 h 131569"/>
              <a:gd name="connsiteX1" fmla="*/ 43 w 130814"/>
              <a:gd name="connsiteY1" fmla="*/ 64725 h 131569"/>
              <a:gd name="connsiteX2" fmla="*/ 65473 w 130814"/>
              <a:gd name="connsiteY2" fmla="*/ 3 h 131569"/>
              <a:gd name="connsiteX3" fmla="*/ 130814 w 130814"/>
              <a:gd name="connsiteY3" fmla="*/ 66759 h 131569"/>
              <a:gd name="connsiteX4" fmla="*/ 69805 w 130814"/>
              <a:gd name="connsiteY4" fmla="*/ 131481 h 13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814" h="131569">
                <a:moveTo>
                  <a:pt x="69805" y="131569"/>
                </a:moveTo>
                <a:cubicBezTo>
                  <a:pt x="18611" y="131658"/>
                  <a:pt x="1546" y="100004"/>
                  <a:pt x="43" y="64725"/>
                </a:cubicBezTo>
                <a:cubicBezTo>
                  <a:pt x="-1372" y="31038"/>
                  <a:pt x="32227" y="-351"/>
                  <a:pt x="65473" y="3"/>
                </a:cubicBezTo>
                <a:cubicBezTo>
                  <a:pt x="103404" y="445"/>
                  <a:pt x="130991" y="28651"/>
                  <a:pt x="130814" y="66759"/>
                </a:cubicBezTo>
                <a:cubicBezTo>
                  <a:pt x="130637" y="103894"/>
                  <a:pt x="104023" y="132100"/>
                  <a:pt x="69805" y="13148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" name="Forma libre: forma 103">
            <a:extLst>
              <a:ext uri="{FF2B5EF4-FFF2-40B4-BE49-F238E27FC236}">
                <a16:creationId xmlns:a16="http://schemas.microsoft.com/office/drawing/2014/main" id="{281A719A-1CE4-475C-9901-5EE068D8EB79}"/>
              </a:ext>
            </a:extLst>
          </p:cNvPr>
          <p:cNvSpPr/>
          <p:nvPr/>
        </p:nvSpPr>
        <p:spPr>
          <a:xfrm>
            <a:off x="5352495" y="1338993"/>
            <a:ext cx="130157" cy="130535"/>
          </a:xfrm>
          <a:custGeom>
            <a:avLst/>
            <a:gdLst>
              <a:gd name="connsiteX0" fmla="*/ 130064 w 130157"/>
              <a:gd name="connsiteY0" fmla="*/ 66430 h 130535"/>
              <a:gd name="connsiteX1" fmla="*/ 64281 w 130157"/>
              <a:gd name="connsiteY1" fmla="*/ 130533 h 130535"/>
              <a:gd name="connsiteX2" fmla="*/ 1 w 130157"/>
              <a:gd name="connsiteY2" fmla="*/ 64750 h 130535"/>
              <a:gd name="connsiteX3" fmla="*/ 67199 w 130157"/>
              <a:gd name="connsiteY3" fmla="*/ 28 h 130535"/>
              <a:gd name="connsiteX4" fmla="*/ 130153 w 130157"/>
              <a:gd name="connsiteY4" fmla="*/ 66430 h 13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57" h="130535">
                <a:moveTo>
                  <a:pt x="130064" y="66430"/>
                </a:moveTo>
                <a:cubicBezTo>
                  <a:pt x="129622" y="101797"/>
                  <a:pt x="99825" y="130799"/>
                  <a:pt x="64281" y="130533"/>
                </a:cubicBezTo>
                <a:cubicBezTo>
                  <a:pt x="29356" y="130268"/>
                  <a:pt x="178" y="100383"/>
                  <a:pt x="1" y="64750"/>
                </a:cubicBezTo>
                <a:cubicBezTo>
                  <a:pt x="-176" y="28322"/>
                  <a:pt x="30240" y="-1033"/>
                  <a:pt x="67199" y="28"/>
                </a:cubicBezTo>
                <a:cubicBezTo>
                  <a:pt x="103097" y="1000"/>
                  <a:pt x="130595" y="30090"/>
                  <a:pt x="130153" y="6643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5" name="Forma libre: forma 104">
            <a:extLst>
              <a:ext uri="{FF2B5EF4-FFF2-40B4-BE49-F238E27FC236}">
                <a16:creationId xmlns:a16="http://schemas.microsoft.com/office/drawing/2014/main" id="{E2A75C52-3E8A-436C-A8B8-F7400944DB70}"/>
              </a:ext>
            </a:extLst>
          </p:cNvPr>
          <p:cNvSpPr/>
          <p:nvPr/>
        </p:nvSpPr>
        <p:spPr>
          <a:xfrm>
            <a:off x="5542406" y="1325047"/>
            <a:ext cx="130184" cy="129978"/>
          </a:xfrm>
          <a:custGeom>
            <a:avLst/>
            <a:gdLst>
              <a:gd name="connsiteX0" fmla="*/ 66061 w 130184"/>
              <a:gd name="connsiteY0" fmla="*/ 3 h 129978"/>
              <a:gd name="connsiteX1" fmla="*/ 130164 w 130184"/>
              <a:gd name="connsiteY1" fmla="*/ 65345 h 129978"/>
              <a:gd name="connsiteX2" fmla="*/ 63851 w 130184"/>
              <a:gd name="connsiteY2" fmla="*/ 129978 h 129978"/>
              <a:gd name="connsiteX3" fmla="*/ 12 w 130184"/>
              <a:gd name="connsiteY3" fmla="*/ 63399 h 129978"/>
              <a:gd name="connsiteX4" fmla="*/ 66061 w 130184"/>
              <a:gd name="connsiteY4" fmla="*/ 3 h 129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29978">
                <a:moveTo>
                  <a:pt x="66061" y="3"/>
                </a:moveTo>
                <a:cubicBezTo>
                  <a:pt x="102489" y="357"/>
                  <a:pt x="131048" y="29447"/>
                  <a:pt x="130164" y="65345"/>
                </a:cubicBezTo>
                <a:cubicBezTo>
                  <a:pt x="129280" y="100977"/>
                  <a:pt x="99572" y="129978"/>
                  <a:pt x="63851" y="129978"/>
                </a:cubicBezTo>
                <a:cubicBezTo>
                  <a:pt x="28748" y="129978"/>
                  <a:pt x="-695" y="99297"/>
                  <a:pt x="12" y="63399"/>
                </a:cubicBezTo>
                <a:cubicBezTo>
                  <a:pt x="720" y="26617"/>
                  <a:pt x="28748" y="-350"/>
                  <a:pt x="66061" y="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6" name="Forma libre: forma 105">
            <a:extLst>
              <a:ext uri="{FF2B5EF4-FFF2-40B4-BE49-F238E27FC236}">
                <a16:creationId xmlns:a16="http://schemas.microsoft.com/office/drawing/2014/main" id="{5BBB6D1E-7ECE-4724-9D76-074C956AC6F9}"/>
              </a:ext>
            </a:extLst>
          </p:cNvPr>
          <p:cNvSpPr/>
          <p:nvPr/>
        </p:nvSpPr>
        <p:spPr>
          <a:xfrm>
            <a:off x="5680997" y="2576398"/>
            <a:ext cx="129879" cy="122128"/>
          </a:xfrm>
          <a:custGeom>
            <a:avLst/>
            <a:gdLst>
              <a:gd name="connsiteX0" fmla="*/ 58948 w 129879"/>
              <a:gd name="connsiteY0" fmla="*/ 121701 h 122128"/>
              <a:gd name="connsiteX1" fmla="*/ 415 w 129879"/>
              <a:gd name="connsiteY1" fmla="*/ 56713 h 122128"/>
              <a:gd name="connsiteX2" fmla="*/ 61 w 129879"/>
              <a:gd name="connsiteY2" fmla="*/ 37703 h 122128"/>
              <a:gd name="connsiteX3" fmla="*/ 45420 w 129879"/>
              <a:gd name="connsiteY3" fmla="*/ 5607 h 122128"/>
              <a:gd name="connsiteX4" fmla="*/ 128002 w 129879"/>
              <a:gd name="connsiteY4" fmla="*/ 92876 h 122128"/>
              <a:gd name="connsiteX5" fmla="*/ 106782 w 129879"/>
              <a:gd name="connsiteY5" fmla="*/ 121789 h 122128"/>
              <a:gd name="connsiteX6" fmla="*/ 58948 w 129879"/>
              <a:gd name="connsiteY6" fmla="*/ 121789 h 12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879" h="122128">
                <a:moveTo>
                  <a:pt x="58948" y="121701"/>
                </a:moveTo>
                <a:cubicBezTo>
                  <a:pt x="-2238" y="119667"/>
                  <a:pt x="-1000" y="137881"/>
                  <a:pt x="415" y="56713"/>
                </a:cubicBezTo>
                <a:cubicBezTo>
                  <a:pt x="503" y="50347"/>
                  <a:pt x="149" y="44069"/>
                  <a:pt x="61" y="37703"/>
                </a:cubicBezTo>
                <a:cubicBezTo>
                  <a:pt x="-469" y="-1201"/>
                  <a:pt x="7311" y="-6152"/>
                  <a:pt x="45420" y="5607"/>
                </a:cubicBezTo>
                <a:cubicBezTo>
                  <a:pt x="89717" y="19224"/>
                  <a:pt x="115712" y="49463"/>
                  <a:pt x="128002" y="92876"/>
                </a:cubicBezTo>
                <a:cubicBezTo>
                  <a:pt x="133219" y="111356"/>
                  <a:pt x="128002" y="122319"/>
                  <a:pt x="106782" y="121789"/>
                </a:cubicBezTo>
                <a:cubicBezTo>
                  <a:pt x="92547" y="121435"/>
                  <a:pt x="78223" y="121789"/>
                  <a:pt x="58948" y="12178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" name="Forma libre: forma 106">
            <a:extLst>
              <a:ext uri="{FF2B5EF4-FFF2-40B4-BE49-F238E27FC236}">
                <a16:creationId xmlns:a16="http://schemas.microsoft.com/office/drawing/2014/main" id="{D7D9B03F-CEDF-46C3-B90A-F626915BD0CB}"/>
              </a:ext>
            </a:extLst>
          </p:cNvPr>
          <p:cNvSpPr/>
          <p:nvPr/>
        </p:nvSpPr>
        <p:spPr>
          <a:xfrm>
            <a:off x="6332256" y="3405265"/>
            <a:ext cx="116635" cy="116008"/>
          </a:xfrm>
          <a:custGeom>
            <a:avLst/>
            <a:gdLst>
              <a:gd name="connsiteX0" fmla="*/ 116538 w 116635"/>
              <a:gd name="connsiteY0" fmla="*/ 60128 h 116008"/>
              <a:gd name="connsiteX1" fmla="*/ 58182 w 116635"/>
              <a:gd name="connsiteY1" fmla="*/ 116009 h 116008"/>
              <a:gd name="connsiteX2" fmla="*/ 3 w 116635"/>
              <a:gd name="connsiteY2" fmla="*/ 57829 h 116008"/>
              <a:gd name="connsiteX3" fmla="*/ 60128 w 116635"/>
              <a:gd name="connsiteY3" fmla="*/ 4 h 116008"/>
              <a:gd name="connsiteX4" fmla="*/ 116627 w 116635"/>
              <a:gd name="connsiteY4" fmla="*/ 60128 h 116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635" h="116008">
                <a:moveTo>
                  <a:pt x="116538" y="60128"/>
                </a:moveTo>
                <a:cubicBezTo>
                  <a:pt x="116008" y="92136"/>
                  <a:pt x="90986" y="116097"/>
                  <a:pt x="58182" y="116009"/>
                </a:cubicBezTo>
                <a:cubicBezTo>
                  <a:pt x="29093" y="115832"/>
                  <a:pt x="-350" y="86388"/>
                  <a:pt x="3" y="57829"/>
                </a:cubicBezTo>
                <a:cubicBezTo>
                  <a:pt x="357" y="25203"/>
                  <a:pt x="26971" y="-350"/>
                  <a:pt x="60128" y="4"/>
                </a:cubicBezTo>
                <a:cubicBezTo>
                  <a:pt x="93284" y="357"/>
                  <a:pt x="117157" y="25822"/>
                  <a:pt x="116627" y="6012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8" name="Forma libre: forma 107">
            <a:extLst>
              <a:ext uri="{FF2B5EF4-FFF2-40B4-BE49-F238E27FC236}">
                <a16:creationId xmlns:a16="http://schemas.microsoft.com/office/drawing/2014/main" id="{76722929-9B3D-459A-9400-153BF290623D}"/>
              </a:ext>
            </a:extLst>
          </p:cNvPr>
          <p:cNvSpPr/>
          <p:nvPr/>
        </p:nvSpPr>
        <p:spPr>
          <a:xfrm>
            <a:off x="4403026" y="2415771"/>
            <a:ext cx="115005" cy="116013"/>
          </a:xfrm>
          <a:custGeom>
            <a:avLst/>
            <a:gdLst>
              <a:gd name="connsiteX0" fmla="*/ 59893 w 115005"/>
              <a:gd name="connsiteY0" fmla="*/ 8 h 116013"/>
              <a:gd name="connsiteX1" fmla="*/ 114977 w 115005"/>
              <a:gd name="connsiteY1" fmla="*/ 61636 h 116013"/>
              <a:gd name="connsiteX2" fmla="*/ 57682 w 115005"/>
              <a:gd name="connsiteY2" fmla="*/ 116013 h 116013"/>
              <a:gd name="connsiteX3" fmla="*/ 34 w 115005"/>
              <a:gd name="connsiteY3" fmla="*/ 54828 h 116013"/>
              <a:gd name="connsiteX4" fmla="*/ 59893 w 115005"/>
              <a:gd name="connsiteY4" fmla="*/ 8 h 11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005" h="116013">
                <a:moveTo>
                  <a:pt x="59893" y="8"/>
                </a:moveTo>
                <a:cubicBezTo>
                  <a:pt x="91458" y="539"/>
                  <a:pt x="115950" y="27949"/>
                  <a:pt x="114977" y="61636"/>
                </a:cubicBezTo>
                <a:cubicBezTo>
                  <a:pt x="114093" y="91963"/>
                  <a:pt x="88717" y="116013"/>
                  <a:pt x="57682" y="116013"/>
                </a:cubicBezTo>
                <a:cubicBezTo>
                  <a:pt x="23111" y="116013"/>
                  <a:pt x="-1027" y="90284"/>
                  <a:pt x="34" y="54828"/>
                </a:cubicBezTo>
                <a:cubicBezTo>
                  <a:pt x="1006" y="24147"/>
                  <a:pt x="27885" y="-522"/>
                  <a:pt x="59893" y="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9" name="Forma libre: forma 108">
            <a:extLst>
              <a:ext uri="{FF2B5EF4-FFF2-40B4-BE49-F238E27FC236}">
                <a16:creationId xmlns:a16="http://schemas.microsoft.com/office/drawing/2014/main" id="{E3DFA784-2155-44F3-84B4-1E84AF06277B}"/>
              </a:ext>
            </a:extLst>
          </p:cNvPr>
          <p:cNvSpPr/>
          <p:nvPr/>
        </p:nvSpPr>
        <p:spPr>
          <a:xfrm>
            <a:off x="5275552" y="2410425"/>
            <a:ext cx="111549" cy="111644"/>
          </a:xfrm>
          <a:custGeom>
            <a:avLst/>
            <a:gdLst>
              <a:gd name="connsiteX0" fmla="*/ 56430 w 111549"/>
              <a:gd name="connsiteY0" fmla="*/ 111545 h 111644"/>
              <a:gd name="connsiteX1" fmla="*/ 20 w 111549"/>
              <a:gd name="connsiteY1" fmla="*/ 54515 h 111644"/>
              <a:gd name="connsiteX2" fmla="*/ 58553 w 111549"/>
              <a:gd name="connsiteY2" fmla="*/ 49 h 111644"/>
              <a:gd name="connsiteX3" fmla="*/ 111515 w 111549"/>
              <a:gd name="connsiteY3" fmla="*/ 55576 h 111644"/>
              <a:gd name="connsiteX4" fmla="*/ 56430 w 111549"/>
              <a:gd name="connsiteY4" fmla="*/ 111633 h 11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49" h="111644">
                <a:moveTo>
                  <a:pt x="56430" y="111545"/>
                </a:moveTo>
                <a:cubicBezTo>
                  <a:pt x="22655" y="110837"/>
                  <a:pt x="-776" y="87230"/>
                  <a:pt x="20" y="54515"/>
                </a:cubicBezTo>
                <a:cubicBezTo>
                  <a:pt x="815" y="21005"/>
                  <a:pt x="24688" y="-1189"/>
                  <a:pt x="58553" y="49"/>
                </a:cubicBezTo>
                <a:cubicBezTo>
                  <a:pt x="88880" y="1199"/>
                  <a:pt x="112576" y="26044"/>
                  <a:pt x="111515" y="55576"/>
                </a:cubicBezTo>
                <a:cubicBezTo>
                  <a:pt x="110366" y="87849"/>
                  <a:pt x="86316" y="112252"/>
                  <a:pt x="56430" y="11163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" name="Forma libre: forma 109">
            <a:extLst>
              <a:ext uri="{FF2B5EF4-FFF2-40B4-BE49-F238E27FC236}">
                <a16:creationId xmlns:a16="http://schemas.microsoft.com/office/drawing/2014/main" id="{E8CB3872-E909-401D-90F2-8F29313CB59B}"/>
              </a:ext>
            </a:extLst>
          </p:cNvPr>
          <p:cNvSpPr/>
          <p:nvPr/>
        </p:nvSpPr>
        <p:spPr>
          <a:xfrm>
            <a:off x="4696773" y="1548388"/>
            <a:ext cx="103200" cy="102661"/>
          </a:xfrm>
          <a:custGeom>
            <a:avLst/>
            <a:gdLst>
              <a:gd name="connsiteX0" fmla="*/ 52445 w 103200"/>
              <a:gd name="connsiteY0" fmla="*/ 102661 h 102661"/>
              <a:gd name="connsiteX1" fmla="*/ 13 w 103200"/>
              <a:gd name="connsiteY1" fmla="*/ 50936 h 102661"/>
              <a:gd name="connsiteX2" fmla="*/ 37148 w 103200"/>
              <a:gd name="connsiteY2" fmla="*/ 7 h 102661"/>
              <a:gd name="connsiteX3" fmla="*/ 103197 w 103200"/>
              <a:gd name="connsiteY3" fmla="*/ 56772 h 102661"/>
              <a:gd name="connsiteX4" fmla="*/ 52356 w 103200"/>
              <a:gd name="connsiteY4" fmla="*/ 102661 h 10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0" h="102661">
                <a:moveTo>
                  <a:pt x="52445" y="102661"/>
                </a:moveTo>
                <a:cubicBezTo>
                  <a:pt x="21498" y="102661"/>
                  <a:pt x="-606" y="80910"/>
                  <a:pt x="13" y="50936"/>
                </a:cubicBezTo>
                <a:cubicBezTo>
                  <a:pt x="543" y="25030"/>
                  <a:pt x="18404" y="538"/>
                  <a:pt x="37148" y="7"/>
                </a:cubicBezTo>
                <a:cubicBezTo>
                  <a:pt x="59165" y="-611"/>
                  <a:pt x="103639" y="37585"/>
                  <a:pt x="103197" y="56772"/>
                </a:cubicBezTo>
                <a:cubicBezTo>
                  <a:pt x="102666" y="82325"/>
                  <a:pt x="80120" y="102661"/>
                  <a:pt x="52356" y="10266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" name="Forma libre: forma 110">
            <a:extLst>
              <a:ext uri="{FF2B5EF4-FFF2-40B4-BE49-F238E27FC236}">
                <a16:creationId xmlns:a16="http://schemas.microsoft.com/office/drawing/2014/main" id="{4E170BA4-58C2-4D84-B4AC-B3D17C081872}"/>
              </a:ext>
            </a:extLst>
          </p:cNvPr>
          <p:cNvSpPr/>
          <p:nvPr/>
        </p:nvSpPr>
        <p:spPr>
          <a:xfrm>
            <a:off x="6414928" y="2582268"/>
            <a:ext cx="100003" cy="100091"/>
          </a:xfrm>
          <a:custGeom>
            <a:avLst/>
            <a:gdLst>
              <a:gd name="connsiteX0" fmla="*/ 100003 w 100003"/>
              <a:gd name="connsiteY0" fmla="*/ 49959 h 100091"/>
              <a:gd name="connsiteX1" fmla="*/ 49782 w 100003"/>
              <a:gd name="connsiteY1" fmla="*/ 100092 h 100091"/>
              <a:gd name="connsiteX2" fmla="*/ 2 w 100003"/>
              <a:gd name="connsiteY2" fmla="*/ 49693 h 100091"/>
              <a:gd name="connsiteX3" fmla="*/ 50400 w 100003"/>
              <a:gd name="connsiteY3" fmla="*/ 2 h 100091"/>
              <a:gd name="connsiteX4" fmla="*/ 99915 w 100003"/>
              <a:gd name="connsiteY4" fmla="*/ 49959 h 100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3" h="100091">
                <a:moveTo>
                  <a:pt x="100003" y="49959"/>
                </a:moveTo>
                <a:cubicBezTo>
                  <a:pt x="100003" y="76573"/>
                  <a:pt x="76573" y="100003"/>
                  <a:pt x="49782" y="100092"/>
                </a:cubicBezTo>
                <a:cubicBezTo>
                  <a:pt x="23345" y="100092"/>
                  <a:pt x="-263" y="76307"/>
                  <a:pt x="2" y="49693"/>
                </a:cubicBezTo>
                <a:cubicBezTo>
                  <a:pt x="267" y="22726"/>
                  <a:pt x="23079" y="268"/>
                  <a:pt x="50400" y="2"/>
                </a:cubicBezTo>
                <a:cubicBezTo>
                  <a:pt x="77722" y="-263"/>
                  <a:pt x="99915" y="22018"/>
                  <a:pt x="99915" y="4995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" name="Forma libre: forma 111">
            <a:extLst>
              <a:ext uri="{FF2B5EF4-FFF2-40B4-BE49-F238E27FC236}">
                <a16:creationId xmlns:a16="http://schemas.microsoft.com/office/drawing/2014/main" id="{0452E5CF-4949-4D1E-AC63-DD998EA33D36}"/>
              </a:ext>
            </a:extLst>
          </p:cNvPr>
          <p:cNvSpPr/>
          <p:nvPr/>
        </p:nvSpPr>
        <p:spPr>
          <a:xfrm>
            <a:off x="5292635" y="1459168"/>
            <a:ext cx="79312" cy="77037"/>
          </a:xfrm>
          <a:custGeom>
            <a:avLst/>
            <a:gdLst>
              <a:gd name="connsiteX0" fmla="*/ 79313 w 79312"/>
              <a:gd name="connsiteY0" fmla="*/ 36177 h 77037"/>
              <a:gd name="connsiteX1" fmla="*/ 39171 w 79312"/>
              <a:gd name="connsiteY1" fmla="*/ 77026 h 77037"/>
              <a:gd name="connsiteX2" fmla="*/ 1 w 79312"/>
              <a:gd name="connsiteY2" fmla="*/ 38034 h 77037"/>
              <a:gd name="connsiteX3" fmla="*/ 50577 w 79312"/>
              <a:gd name="connsiteY3" fmla="*/ 14 h 77037"/>
              <a:gd name="connsiteX4" fmla="*/ 79224 w 79312"/>
              <a:gd name="connsiteY4" fmla="*/ 36265 h 7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12" h="77037">
                <a:moveTo>
                  <a:pt x="79313" y="36177"/>
                </a:moveTo>
                <a:cubicBezTo>
                  <a:pt x="79313" y="59431"/>
                  <a:pt x="62690" y="76407"/>
                  <a:pt x="39171" y="77026"/>
                </a:cubicBezTo>
                <a:cubicBezTo>
                  <a:pt x="18039" y="77557"/>
                  <a:pt x="-175" y="59431"/>
                  <a:pt x="1" y="38034"/>
                </a:cubicBezTo>
                <a:cubicBezTo>
                  <a:pt x="178" y="21146"/>
                  <a:pt x="27234" y="721"/>
                  <a:pt x="50577" y="14"/>
                </a:cubicBezTo>
                <a:cubicBezTo>
                  <a:pt x="67288" y="-517"/>
                  <a:pt x="79224" y="14514"/>
                  <a:pt x="79224" y="3626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3" name="Forma libre: forma 112">
            <a:extLst>
              <a:ext uri="{FF2B5EF4-FFF2-40B4-BE49-F238E27FC236}">
                <a16:creationId xmlns:a16="http://schemas.microsoft.com/office/drawing/2014/main" id="{B8955BC0-AC3C-4B09-882B-054AB9BEB8DD}"/>
              </a:ext>
            </a:extLst>
          </p:cNvPr>
          <p:cNvSpPr/>
          <p:nvPr/>
        </p:nvSpPr>
        <p:spPr>
          <a:xfrm>
            <a:off x="5656912" y="1449632"/>
            <a:ext cx="78082" cy="77017"/>
          </a:xfrm>
          <a:custGeom>
            <a:avLst/>
            <a:gdLst>
              <a:gd name="connsiteX0" fmla="*/ 22113 w 78082"/>
              <a:gd name="connsiteY0" fmla="*/ 0 h 77017"/>
              <a:gd name="connsiteX1" fmla="*/ 78082 w 78082"/>
              <a:gd name="connsiteY1" fmla="*/ 39346 h 77017"/>
              <a:gd name="connsiteX2" fmla="*/ 39708 w 78082"/>
              <a:gd name="connsiteY2" fmla="*/ 77012 h 77017"/>
              <a:gd name="connsiteX3" fmla="*/ 8 w 78082"/>
              <a:gd name="connsiteY3" fmla="*/ 35986 h 77017"/>
              <a:gd name="connsiteX4" fmla="*/ 22113 w 78082"/>
              <a:gd name="connsiteY4" fmla="*/ 88 h 7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082" h="77017">
                <a:moveTo>
                  <a:pt x="22113" y="0"/>
                </a:moveTo>
                <a:cubicBezTo>
                  <a:pt x="48904" y="0"/>
                  <a:pt x="78259" y="22016"/>
                  <a:pt x="78082" y="39346"/>
                </a:cubicBezTo>
                <a:cubicBezTo>
                  <a:pt x="77817" y="59859"/>
                  <a:pt x="60663" y="76659"/>
                  <a:pt x="39708" y="77012"/>
                </a:cubicBezTo>
                <a:cubicBezTo>
                  <a:pt x="16631" y="77366"/>
                  <a:pt x="-434" y="60390"/>
                  <a:pt x="8" y="35986"/>
                </a:cubicBezTo>
                <a:cubicBezTo>
                  <a:pt x="362" y="18833"/>
                  <a:pt x="3015" y="2034"/>
                  <a:pt x="22113" y="8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" name="Forma libre: forma 113">
            <a:extLst>
              <a:ext uri="{FF2B5EF4-FFF2-40B4-BE49-F238E27FC236}">
                <a16:creationId xmlns:a16="http://schemas.microsoft.com/office/drawing/2014/main" id="{34D85E25-BA37-48EA-845F-AB6D63FA0A1C}"/>
              </a:ext>
            </a:extLst>
          </p:cNvPr>
          <p:cNvSpPr/>
          <p:nvPr/>
        </p:nvSpPr>
        <p:spPr>
          <a:xfrm>
            <a:off x="6286531" y="3513930"/>
            <a:ext cx="73580" cy="76751"/>
          </a:xfrm>
          <a:custGeom>
            <a:avLst/>
            <a:gdLst>
              <a:gd name="connsiteX0" fmla="*/ 73580 w 73580"/>
              <a:gd name="connsiteY0" fmla="*/ 37936 h 76751"/>
              <a:gd name="connsiteX1" fmla="*/ 36445 w 73580"/>
              <a:gd name="connsiteY1" fmla="*/ 76752 h 76751"/>
              <a:gd name="connsiteX2" fmla="*/ 16 w 73580"/>
              <a:gd name="connsiteY2" fmla="*/ 43330 h 76751"/>
              <a:gd name="connsiteX3" fmla="*/ 44668 w 73580"/>
              <a:gd name="connsiteY3" fmla="*/ 5 h 76751"/>
              <a:gd name="connsiteX4" fmla="*/ 73580 w 73580"/>
              <a:gd name="connsiteY4" fmla="*/ 37936 h 76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580" h="76751">
                <a:moveTo>
                  <a:pt x="73580" y="37936"/>
                </a:moveTo>
                <a:cubicBezTo>
                  <a:pt x="73669" y="58361"/>
                  <a:pt x="56162" y="76664"/>
                  <a:pt x="36445" y="76752"/>
                </a:cubicBezTo>
                <a:cubicBezTo>
                  <a:pt x="16904" y="76752"/>
                  <a:pt x="989" y="62163"/>
                  <a:pt x="16" y="43330"/>
                </a:cubicBezTo>
                <a:cubicBezTo>
                  <a:pt x="-779" y="28034"/>
                  <a:pt x="27691" y="447"/>
                  <a:pt x="44668" y="5"/>
                </a:cubicBezTo>
                <a:cubicBezTo>
                  <a:pt x="58726" y="-349"/>
                  <a:pt x="73492" y="18926"/>
                  <a:pt x="73580" y="3793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" name="Forma libre: forma 114">
            <a:extLst>
              <a:ext uri="{FF2B5EF4-FFF2-40B4-BE49-F238E27FC236}">
                <a16:creationId xmlns:a16="http://schemas.microsoft.com/office/drawing/2014/main" id="{71C7D8E0-3325-41D3-AB63-D2BD814DF33B}"/>
              </a:ext>
            </a:extLst>
          </p:cNvPr>
          <p:cNvSpPr/>
          <p:nvPr/>
        </p:nvSpPr>
        <p:spPr>
          <a:xfrm>
            <a:off x="4316504" y="1806782"/>
            <a:ext cx="93187" cy="77150"/>
          </a:xfrm>
          <a:custGeom>
            <a:avLst/>
            <a:gdLst>
              <a:gd name="connsiteX0" fmla="*/ 93099 w 93187"/>
              <a:gd name="connsiteY0" fmla="*/ 77072 h 77150"/>
              <a:gd name="connsiteX1" fmla="*/ 11843 w 93187"/>
              <a:gd name="connsiteY1" fmla="*/ 76895 h 77150"/>
              <a:gd name="connsiteX2" fmla="*/ 437 w 93187"/>
              <a:gd name="connsiteY2" fmla="*/ 63986 h 77150"/>
              <a:gd name="connsiteX3" fmla="*/ 437 w 93187"/>
              <a:gd name="connsiteY3" fmla="*/ 9609 h 77150"/>
              <a:gd name="connsiteX4" fmla="*/ 12462 w 93187"/>
              <a:gd name="connsiteY4" fmla="*/ 3596 h 77150"/>
              <a:gd name="connsiteX5" fmla="*/ 93187 w 93187"/>
              <a:gd name="connsiteY5" fmla="*/ 76984 h 7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187" h="77150">
                <a:moveTo>
                  <a:pt x="93099" y="77072"/>
                </a:moveTo>
                <a:cubicBezTo>
                  <a:pt x="66043" y="77072"/>
                  <a:pt x="38899" y="77337"/>
                  <a:pt x="11843" y="76895"/>
                </a:cubicBezTo>
                <a:cubicBezTo>
                  <a:pt x="4415" y="76807"/>
                  <a:pt x="613" y="70883"/>
                  <a:pt x="437" y="63986"/>
                </a:cubicBezTo>
                <a:cubicBezTo>
                  <a:pt x="-5" y="45860"/>
                  <a:pt x="-271" y="27735"/>
                  <a:pt x="437" y="9609"/>
                </a:cubicBezTo>
                <a:cubicBezTo>
                  <a:pt x="702" y="2535"/>
                  <a:pt x="5919" y="-4450"/>
                  <a:pt x="12462" y="3596"/>
                </a:cubicBezTo>
                <a:cubicBezTo>
                  <a:pt x="35273" y="31890"/>
                  <a:pt x="64275" y="52492"/>
                  <a:pt x="93187" y="7698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6" name="Forma libre: forma 115">
            <a:extLst>
              <a:ext uri="{FF2B5EF4-FFF2-40B4-BE49-F238E27FC236}">
                <a16:creationId xmlns:a16="http://schemas.microsoft.com/office/drawing/2014/main" id="{E2AE05DF-7F0C-4BB3-8FE4-A9CB2478B3E7}"/>
              </a:ext>
            </a:extLst>
          </p:cNvPr>
          <p:cNvSpPr/>
          <p:nvPr/>
        </p:nvSpPr>
        <p:spPr>
          <a:xfrm>
            <a:off x="4354695" y="2532932"/>
            <a:ext cx="67021" cy="69239"/>
          </a:xfrm>
          <a:custGeom>
            <a:avLst/>
            <a:gdLst>
              <a:gd name="connsiteX0" fmla="*/ 67021 w 67021"/>
              <a:gd name="connsiteY0" fmla="*/ 34927 h 69239"/>
              <a:gd name="connsiteX1" fmla="*/ 35544 w 67021"/>
              <a:gd name="connsiteY1" fmla="*/ 69233 h 69239"/>
              <a:gd name="connsiteX2" fmla="*/ 0 w 67021"/>
              <a:gd name="connsiteY2" fmla="*/ 38287 h 69239"/>
              <a:gd name="connsiteX3" fmla="*/ 42971 w 67021"/>
              <a:gd name="connsiteY3" fmla="*/ 2 h 69239"/>
              <a:gd name="connsiteX4" fmla="*/ 66933 w 67021"/>
              <a:gd name="connsiteY4" fmla="*/ 34927 h 6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21" h="69239">
                <a:moveTo>
                  <a:pt x="67021" y="34927"/>
                </a:moveTo>
                <a:cubicBezTo>
                  <a:pt x="67021" y="54290"/>
                  <a:pt x="53581" y="68879"/>
                  <a:pt x="35544" y="69233"/>
                </a:cubicBezTo>
                <a:cubicBezTo>
                  <a:pt x="17507" y="69587"/>
                  <a:pt x="0" y="54379"/>
                  <a:pt x="0" y="38287"/>
                </a:cubicBezTo>
                <a:cubicBezTo>
                  <a:pt x="0" y="22990"/>
                  <a:pt x="25553" y="267"/>
                  <a:pt x="42971" y="2"/>
                </a:cubicBezTo>
                <a:cubicBezTo>
                  <a:pt x="56411" y="-175"/>
                  <a:pt x="67021" y="15209"/>
                  <a:pt x="66933" y="3492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7" name="Forma libre: forma 116">
            <a:extLst>
              <a:ext uri="{FF2B5EF4-FFF2-40B4-BE49-F238E27FC236}">
                <a16:creationId xmlns:a16="http://schemas.microsoft.com/office/drawing/2014/main" id="{D9A38E8F-89D9-4C20-B201-0EE8BAE7206D}"/>
              </a:ext>
            </a:extLst>
          </p:cNvPr>
          <p:cNvSpPr/>
          <p:nvPr/>
        </p:nvSpPr>
        <p:spPr>
          <a:xfrm>
            <a:off x="5228386" y="2525565"/>
            <a:ext cx="65313" cy="67706"/>
          </a:xfrm>
          <a:custGeom>
            <a:avLst/>
            <a:gdLst>
              <a:gd name="connsiteX0" fmla="*/ 65311 w 65313"/>
              <a:gd name="connsiteY0" fmla="*/ 33452 h 67706"/>
              <a:gd name="connsiteX1" fmla="*/ 31270 w 65313"/>
              <a:gd name="connsiteY1" fmla="*/ 67670 h 67706"/>
              <a:gd name="connsiteX2" fmla="*/ 59 w 65313"/>
              <a:gd name="connsiteY2" fmla="*/ 38580 h 67706"/>
              <a:gd name="connsiteX3" fmla="*/ 39405 w 65313"/>
              <a:gd name="connsiteY3" fmla="*/ 30 h 67706"/>
              <a:gd name="connsiteX4" fmla="*/ 65311 w 65313"/>
              <a:gd name="connsiteY4" fmla="*/ 33452 h 6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13" h="67706">
                <a:moveTo>
                  <a:pt x="65311" y="33452"/>
                </a:moveTo>
                <a:cubicBezTo>
                  <a:pt x="65488" y="53523"/>
                  <a:pt x="50899" y="68554"/>
                  <a:pt x="31270" y="67670"/>
                </a:cubicBezTo>
                <a:cubicBezTo>
                  <a:pt x="12968" y="66874"/>
                  <a:pt x="1739" y="56883"/>
                  <a:pt x="59" y="38580"/>
                </a:cubicBezTo>
                <a:cubicBezTo>
                  <a:pt x="-1356" y="24080"/>
                  <a:pt x="23136" y="914"/>
                  <a:pt x="39405" y="30"/>
                </a:cubicBezTo>
                <a:cubicBezTo>
                  <a:pt x="53463" y="-766"/>
                  <a:pt x="65223" y="14442"/>
                  <a:pt x="65311" y="3345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8" name="Forma libre: forma 117">
            <a:extLst>
              <a:ext uri="{FF2B5EF4-FFF2-40B4-BE49-F238E27FC236}">
                <a16:creationId xmlns:a16="http://schemas.microsoft.com/office/drawing/2014/main" id="{2D21F72A-AAD4-49D7-A40E-FE00062284BA}"/>
              </a:ext>
            </a:extLst>
          </p:cNvPr>
          <p:cNvSpPr/>
          <p:nvPr/>
        </p:nvSpPr>
        <p:spPr>
          <a:xfrm>
            <a:off x="4664175" y="1816203"/>
            <a:ext cx="80501" cy="69370"/>
          </a:xfrm>
          <a:custGeom>
            <a:avLst/>
            <a:gdLst>
              <a:gd name="connsiteX0" fmla="*/ 34821 w 80501"/>
              <a:gd name="connsiteY0" fmla="*/ 68359 h 69370"/>
              <a:gd name="connsiteX1" fmla="*/ 427 w 80501"/>
              <a:gd name="connsiteY1" fmla="*/ 62435 h 69370"/>
              <a:gd name="connsiteX2" fmla="*/ 25714 w 80501"/>
              <a:gd name="connsiteY2" fmla="*/ 42010 h 69370"/>
              <a:gd name="connsiteX3" fmla="*/ 63823 w 80501"/>
              <a:gd name="connsiteY3" fmla="*/ 6908 h 69370"/>
              <a:gd name="connsiteX4" fmla="*/ 74963 w 80501"/>
              <a:gd name="connsiteY4" fmla="*/ 542 h 69370"/>
              <a:gd name="connsiteX5" fmla="*/ 79915 w 80501"/>
              <a:gd name="connsiteY5" fmla="*/ 12832 h 69370"/>
              <a:gd name="connsiteX6" fmla="*/ 80268 w 80501"/>
              <a:gd name="connsiteY6" fmla="*/ 41126 h 69370"/>
              <a:gd name="connsiteX7" fmla="*/ 53124 w 80501"/>
              <a:gd name="connsiteY7" fmla="*/ 68535 h 69370"/>
              <a:gd name="connsiteX8" fmla="*/ 34821 w 80501"/>
              <a:gd name="connsiteY8" fmla="*/ 68447 h 69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501" h="69370">
                <a:moveTo>
                  <a:pt x="34821" y="68359"/>
                </a:moveTo>
                <a:cubicBezTo>
                  <a:pt x="24211" y="65529"/>
                  <a:pt x="5378" y="75520"/>
                  <a:pt x="427" y="62435"/>
                </a:cubicBezTo>
                <a:cubicBezTo>
                  <a:pt x="-3198" y="52885"/>
                  <a:pt x="17226" y="49614"/>
                  <a:pt x="25714" y="42010"/>
                </a:cubicBezTo>
                <a:cubicBezTo>
                  <a:pt x="38535" y="30427"/>
                  <a:pt x="52947" y="20701"/>
                  <a:pt x="63823" y="6908"/>
                </a:cubicBezTo>
                <a:cubicBezTo>
                  <a:pt x="66564" y="3371"/>
                  <a:pt x="69393" y="-1669"/>
                  <a:pt x="74963" y="542"/>
                </a:cubicBezTo>
                <a:cubicBezTo>
                  <a:pt x="80268" y="2664"/>
                  <a:pt x="79826" y="8146"/>
                  <a:pt x="79915" y="12832"/>
                </a:cubicBezTo>
                <a:cubicBezTo>
                  <a:pt x="80180" y="22293"/>
                  <a:pt x="79384" y="31753"/>
                  <a:pt x="80268" y="41126"/>
                </a:cubicBezTo>
                <a:cubicBezTo>
                  <a:pt x="82037" y="61374"/>
                  <a:pt x="73814" y="70746"/>
                  <a:pt x="53124" y="68535"/>
                </a:cubicBezTo>
                <a:cubicBezTo>
                  <a:pt x="47642" y="67916"/>
                  <a:pt x="42160" y="68447"/>
                  <a:pt x="34821" y="6844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9" name="Forma libre: forma 118">
            <a:extLst>
              <a:ext uri="{FF2B5EF4-FFF2-40B4-BE49-F238E27FC236}">
                <a16:creationId xmlns:a16="http://schemas.microsoft.com/office/drawing/2014/main" id="{0177265C-1906-487F-8FD4-A408115BA915}"/>
              </a:ext>
            </a:extLst>
          </p:cNvPr>
          <p:cNvSpPr/>
          <p:nvPr/>
        </p:nvSpPr>
        <p:spPr>
          <a:xfrm>
            <a:off x="7164782" y="1581751"/>
            <a:ext cx="545414" cy="270410"/>
          </a:xfrm>
          <a:custGeom>
            <a:avLst/>
            <a:gdLst>
              <a:gd name="connsiteX0" fmla="*/ 95162 w 545414"/>
              <a:gd name="connsiteY0" fmla="*/ 187160 h 270410"/>
              <a:gd name="connsiteX1" fmla="*/ 81811 w 545414"/>
              <a:gd name="connsiteY1" fmla="*/ 248787 h 270410"/>
              <a:gd name="connsiteX2" fmla="*/ 55728 w 545414"/>
              <a:gd name="connsiteY2" fmla="*/ 269831 h 270410"/>
              <a:gd name="connsiteX3" fmla="*/ 6567 w 545414"/>
              <a:gd name="connsiteY3" fmla="*/ 211475 h 270410"/>
              <a:gd name="connsiteX4" fmla="*/ 40078 w 545414"/>
              <a:gd name="connsiteY4" fmla="*/ 70536 h 270410"/>
              <a:gd name="connsiteX5" fmla="*/ 120715 w 545414"/>
              <a:gd name="connsiteY5" fmla="*/ 5991 h 270410"/>
              <a:gd name="connsiteX6" fmla="*/ 286323 w 545414"/>
              <a:gd name="connsiteY6" fmla="*/ 7936 h 270410"/>
              <a:gd name="connsiteX7" fmla="*/ 501444 w 545414"/>
              <a:gd name="connsiteY7" fmla="*/ 12268 h 270410"/>
              <a:gd name="connsiteX8" fmla="*/ 543178 w 545414"/>
              <a:gd name="connsiteY8" fmla="*/ 34638 h 270410"/>
              <a:gd name="connsiteX9" fmla="*/ 521162 w 545414"/>
              <a:gd name="connsiteY9" fmla="*/ 78317 h 270410"/>
              <a:gd name="connsiteX10" fmla="*/ 377571 w 545414"/>
              <a:gd name="connsiteY10" fmla="*/ 106787 h 270410"/>
              <a:gd name="connsiteX11" fmla="*/ 303653 w 545414"/>
              <a:gd name="connsiteY11" fmla="*/ 115806 h 270410"/>
              <a:gd name="connsiteX12" fmla="*/ 291451 w 545414"/>
              <a:gd name="connsiteY12" fmla="*/ 188397 h 270410"/>
              <a:gd name="connsiteX13" fmla="*/ 285881 w 545414"/>
              <a:gd name="connsiteY13" fmla="*/ 249937 h 270410"/>
              <a:gd name="connsiteX14" fmla="*/ 264925 w 545414"/>
              <a:gd name="connsiteY14" fmla="*/ 269477 h 270410"/>
              <a:gd name="connsiteX15" fmla="*/ 124606 w 545414"/>
              <a:gd name="connsiteY15" fmla="*/ 269477 h 270410"/>
              <a:gd name="connsiteX16" fmla="*/ 101175 w 545414"/>
              <a:gd name="connsiteY16" fmla="*/ 246842 h 270410"/>
              <a:gd name="connsiteX17" fmla="*/ 95074 w 545414"/>
              <a:gd name="connsiteY17" fmla="*/ 186983 h 27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5414" h="270410">
                <a:moveTo>
                  <a:pt x="95162" y="187160"/>
                </a:moveTo>
                <a:cubicBezTo>
                  <a:pt x="89769" y="211740"/>
                  <a:pt x="85259" y="230131"/>
                  <a:pt x="81811" y="248787"/>
                </a:cubicBezTo>
                <a:cubicBezTo>
                  <a:pt x="79070" y="263818"/>
                  <a:pt x="71113" y="269300"/>
                  <a:pt x="55728" y="269831"/>
                </a:cubicBezTo>
                <a:cubicBezTo>
                  <a:pt x="-6253" y="271776"/>
                  <a:pt x="-5811" y="272307"/>
                  <a:pt x="6567" y="211475"/>
                </a:cubicBezTo>
                <a:cubicBezTo>
                  <a:pt x="16205" y="164082"/>
                  <a:pt x="24605" y="116513"/>
                  <a:pt x="40078" y="70536"/>
                </a:cubicBezTo>
                <a:cubicBezTo>
                  <a:pt x="53164" y="31543"/>
                  <a:pt x="81723" y="12091"/>
                  <a:pt x="120715" y="5991"/>
                </a:cubicBezTo>
                <a:cubicBezTo>
                  <a:pt x="175977" y="-2586"/>
                  <a:pt x="231503" y="-1967"/>
                  <a:pt x="286323" y="7936"/>
                </a:cubicBezTo>
                <a:cubicBezTo>
                  <a:pt x="357942" y="20933"/>
                  <a:pt x="429472" y="23497"/>
                  <a:pt x="501444" y="12268"/>
                </a:cubicBezTo>
                <a:cubicBezTo>
                  <a:pt x="520720" y="9262"/>
                  <a:pt x="536547" y="14656"/>
                  <a:pt x="543178" y="34638"/>
                </a:cubicBezTo>
                <a:cubicBezTo>
                  <a:pt x="550252" y="55947"/>
                  <a:pt x="539906" y="69121"/>
                  <a:pt x="521162" y="78317"/>
                </a:cubicBezTo>
                <a:cubicBezTo>
                  <a:pt x="475803" y="100687"/>
                  <a:pt x="426466" y="102809"/>
                  <a:pt x="377571" y="106787"/>
                </a:cubicBezTo>
                <a:cubicBezTo>
                  <a:pt x="352460" y="108821"/>
                  <a:pt x="321955" y="99979"/>
                  <a:pt x="303653" y="115806"/>
                </a:cubicBezTo>
                <a:cubicBezTo>
                  <a:pt x="284731" y="132252"/>
                  <a:pt x="294192" y="163552"/>
                  <a:pt x="291451" y="188397"/>
                </a:cubicBezTo>
                <a:cubicBezTo>
                  <a:pt x="289240" y="208822"/>
                  <a:pt x="287384" y="229424"/>
                  <a:pt x="285881" y="249937"/>
                </a:cubicBezTo>
                <a:cubicBezTo>
                  <a:pt x="284908" y="263199"/>
                  <a:pt x="279249" y="269654"/>
                  <a:pt x="264925" y="269477"/>
                </a:cubicBezTo>
                <a:cubicBezTo>
                  <a:pt x="218152" y="268947"/>
                  <a:pt x="171379" y="268947"/>
                  <a:pt x="124606" y="269477"/>
                </a:cubicBezTo>
                <a:cubicBezTo>
                  <a:pt x="108248" y="269654"/>
                  <a:pt x="101882" y="262315"/>
                  <a:pt x="101175" y="246842"/>
                </a:cubicBezTo>
                <a:cubicBezTo>
                  <a:pt x="100291" y="228805"/>
                  <a:pt x="101705" y="210502"/>
                  <a:pt x="95074" y="18698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0" name="Forma libre: forma 119">
            <a:extLst>
              <a:ext uri="{FF2B5EF4-FFF2-40B4-BE49-F238E27FC236}">
                <a16:creationId xmlns:a16="http://schemas.microsoft.com/office/drawing/2014/main" id="{21142869-2EE5-445C-9EBA-75CCB892AFAB}"/>
              </a:ext>
            </a:extLst>
          </p:cNvPr>
          <p:cNvSpPr/>
          <p:nvPr/>
        </p:nvSpPr>
        <p:spPr>
          <a:xfrm>
            <a:off x="7169918" y="3451907"/>
            <a:ext cx="401970" cy="346047"/>
          </a:xfrm>
          <a:custGeom>
            <a:avLst/>
            <a:gdLst>
              <a:gd name="connsiteX0" fmla="*/ 241398 w 401970"/>
              <a:gd name="connsiteY0" fmla="*/ 148766 h 346047"/>
              <a:gd name="connsiteX1" fmla="*/ 320533 w 401970"/>
              <a:gd name="connsiteY1" fmla="*/ 84574 h 346047"/>
              <a:gd name="connsiteX2" fmla="*/ 389499 w 401970"/>
              <a:gd name="connsiteY2" fmla="*/ 84043 h 346047"/>
              <a:gd name="connsiteX3" fmla="*/ 381099 w 401970"/>
              <a:gd name="connsiteY3" fmla="*/ 152391 h 346047"/>
              <a:gd name="connsiteX4" fmla="*/ 203467 w 401970"/>
              <a:gd name="connsiteY4" fmla="*/ 320386 h 346047"/>
              <a:gd name="connsiteX5" fmla="*/ 138303 w 401970"/>
              <a:gd name="connsiteY5" fmla="*/ 344612 h 346047"/>
              <a:gd name="connsiteX6" fmla="*/ 24154 w 401970"/>
              <a:gd name="connsiteY6" fmla="*/ 346027 h 346047"/>
              <a:gd name="connsiteX7" fmla="*/ 16 w 401970"/>
              <a:gd name="connsiteY7" fmla="*/ 322596 h 346047"/>
              <a:gd name="connsiteX8" fmla="*/ 16 w 401970"/>
              <a:gd name="connsiteY8" fmla="*/ 210835 h 346047"/>
              <a:gd name="connsiteX9" fmla="*/ 20264 w 401970"/>
              <a:gd name="connsiteY9" fmla="*/ 180331 h 346047"/>
              <a:gd name="connsiteX10" fmla="*/ 75879 w 401970"/>
              <a:gd name="connsiteY10" fmla="*/ 135149 h 346047"/>
              <a:gd name="connsiteX11" fmla="*/ 155456 w 401970"/>
              <a:gd name="connsiteY11" fmla="*/ 28517 h 346047"/>
              <a:gd name="connsiteX12" fmla="*/ 168099 w 401970"/>
              <a:gd name="connsiteY12" fmla="*/ 14458 h 346047"/>
              <a:gd name="connsiteX13" fmla="*/ 210894 w 401970"/>
              <a:gd name="connsiteY13" fmla="*/ 25687 h 346047"/>
              <a:gd name="connsiteX14" fmla="*/ 231849 w 401970"/>
              <a:gd name="connsiteY14" fmla="*/ 148412 h 346047"/>
              <a:gd name="connsiteX15" fmla="*/ 241487 w 401970"/>
              <a:gd name="connsiteY15" fmla="*/ 148854 h 34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1970" h="346047">
                <a:moveTo>
                  <a:pt x="241398" y="148766"/>
                </a:moveTo>
                <a:cubicBezTo>
                  <a:pt x="267747" y="127368"/>
                  <a:pt x="294184" y="105971"/>
                  <a:pt x="320533" y="84574"/>
                </a:cubicBezTo>
                <a:cubicBezTo>
                  <a:pt x="347589" y="62646"/>
                  <a:pt x="370312" y="62469"/>
                  <a:pt x="389499" y="84043"/>
                </a:cubicBezTo>
                <a:cubicBezTo>
                  <a:pt x="408155" y="105087"/>
                  <a:pt x="406298" y="131436"/>
                  <a:pt x="381099" y="152391"/>
                </a:cubicBezTo>
                <a:cubicBezTo>
                  <a:pt x="318234" y="204646"/>
                  <a:pt x="258198" y="259554"/>
                  <a:pt x="203467" y="320386"/>
                </a:cubicBezTo>
                <a:cubicBezTo>
                  <a:pt x="186402" y="339307"/>
                  <a:pt x="162618" y="343993"/>
                  <a:pt x="138303" y="344612"/>
                </a:cubicBezTo>
                <a:cubicBezTo>
                  <a:pt x="100283" y="345585"/>
                  <a:pt x="62174" y="344966"/>
                  <a:pt x="24154" y="346027"/>
                </a:cubicBezTo>
                <a:cubicBezTo>
                  <a:pt x="6913" y="346469"/>
                  <a:pt x="-249" y="340014"/>
                  <a:pt x="16" y="322596"/>
                </a:cubicBezTo>
                <a:cubicBezTo>
                  <a:pt x="635" y="285372"/>
                  <a:pt x="724" y="248059"/>
                  <a:pt x="16" y="210835"/>
                </a:cubicBezTo>
                <a:cubicBezTo>
                  <a:pt x="-337" y="195097"/>
                  <a:pt x="5056" y="184487"/>
                  <a:pt x="20264" y="180331"/>
                </a:cubicBezTo>
                <a:cubicBezTo>
                  <a:pt x="45640" y="173434"/>
                  <a:pt x="61290" y="155751"/>
                  <a:pt x="75879" y="135149"/>
                </a:cubicBezTo>
                <a:cubicBezTo>
                  <a:pt x="101521" y="98986"/>
                  <a:pt x="128753" y="63884"/>
                  <a:pt x="155456" y="28517"/>
                </a:cubicBezTo>
                <a:cubicBezTo>
                  <a:pt x="159258" y="23477"/>
                  <a:pt x="163325" y="18526"/>
                  <a:pt x="168099" y="14458"/>
                </a:cubicBezTo>
                <a:cubicBezTo>
                  <a:pt x="194183" y="-7558"/>
                  <a:pt x="196305" y="-4906"/>
                  <a:pt x="210894" y="25687"/>
                </a:cubicBezTo>
                <a:cubicBezTo>
                  <a:pt x="229462" y="64503"/>
                  <a:pt x="248649" y="101992"/>
                  <a:pt x="231849" y="148412"/>
                </a:cubicBezTo>
                <a:cubicBezTo>
                  <a:pt x="235032" y="148589"/>
                  <a:pt x="238215" y="148766"/>
                  <a:pt x="241487" y="14885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1" name="Forma libre: forma 120">
            <a:extLst>
              <a:ext uri="{FF2B5EF4-FFF2-40B4-BE49-F238E27FC236}">
                <a16:creationId xmlns:a16="http://schemas.microsoft.com/office/drawing/2014/main" id="{02014F1A-5BA0-4925-8005-D7AC42AC2831}"/>
              </a:ext>
            </a:extLst>
          </p:cNvPr>
          <p:cNvSpPr/>
          <p:nvPr/>
        </p:nvSpPr>
        <p:spPr>
          <a:xfrm>
            <a:off x="7170465" y="2457353"/>
            <a:ext cx="204381" cy="414733"/>
          </a:xfrm>
          <a:custGeom>
            <a:avLst/>
            <a:gdLst>
              <a:gd name="connsiteX0" fmla="*/ 33864 w 204381"/>
              <a:gd name="connsiteY0" fmla="*/ 312453 h 414733"/>
              <a:gd name="connsiteX1" fmla="*/ 33953 w 204381"/>
              <a:gd name="connsiteY1" fmla="*/ 264884 h 414733"/>
              <a:gd name="connsiteX2" fmla="*/ 13794 w 204381"/>
              <a:gd name="connsiteY2" fmla="*/ 221029 h 414733"/>
              <a:gd name="connsiteX3" fmla="*/ 0 w 204381"/>
              <a:gd name="connsiteY3" fmla="*/ 189817 h 414733"/>
              <a:gd name="connsiteX4" fmla="*/ 177 w 204381"/>
              <a:gd name="connsiteY4" fmla="*/ 89904 h 414733"/>
              <a:gd name="connsiteX5" fmla="*/ 21751 w 204381"/>
              <a:gd name="connsiteY5" fmla="*/ 71337 h 414733"/>
              <a:gd name="connsiteX6" fmla="*/ 78958 w 204381"/>
              <a:gd name="connsiteY6" fmla="*/ 22264 h 414733"/>
              <a:gd name="connsiteX7" fmla="*/ 103273 w 204381"/>
              <a:gd name="connsiteY7" fmla="*/ 513 h 414733"/>
              <a:gd name="connsiteX8" fmla="*/ 124670 w 204381"/>
              <a:gd name="connsiteY8" fmla="*/ 513 h 414733"/>
              <a:gd name="connsiteX9" fmla="*/ 204246 w 204381"/>
              <a:gd name="connsiteY9" fmla="*/ 94944 h 414733"/>
              <a:gd name="connsiteX10" fmla="*/ 193813 w 204381"/>
              <a:gd name="connsiteY10" fmla="*/ 106704 h 414733"/>
              <a:gd name="connsiteX11" fmla="*/ 176041 w 204381"/>
              <a:gd name="connsiteY11" fmla="*/ 126421 h 414733"/>
              <a:gd name="connsiteX12" fmla="*/ 176306 w 204381"/>
              <a:gd name="connsiteY12" fmla="*/ 366654 h 414733"/>
              <a:gd name="connsiteX13" fmla="*/ 148012 w 204381"/>
              <a:gd name="connsiteY13" fmla="*/ 413869 h 414733"/>
              <a:gd name="connsiteX14" fmla="*/ 62777 w 204381"/>
              <a:gd name="connsiteY14" fmla="*/ 414576 h 414733"/>
              <a:gd name="connsiteX15" fmla="*/ 35544 w 204381"/>
              <a:gd name="connsiteY15" fmla="*/ 381154 h 414733"/>
              <a:gd name="connsiteX16" fmla="*/ 35279 w 204381"/>
              <a:gd name="connsiteY16" fmla="*/ 312188 h 414733"/>
              <a:gd name="connsiteX17" fmla="*/ 34041 w 204381"/>
              <a:gd name="connsiteY17" fmla="*/ 312188 h 41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4381" h="414733">
                <a:moveTo>
                  <a:pt x="33864" y="312453"/>
                </a:moveTo>
                <a:cubicBezTo>
                  <a:pt x="33864" y="296626"/>
                  <a:pt x="33334" y="280711"/>
                  <a:pt x="33953" y="264884"/>
                </a:cubicBezTo>
                <a:cubicBezTo>
                  <a:pt x="34660" y="246670"/>
                  <a:pt x="32892" y="230931"/>
                  <a:pt x="13794" y="221029"/>
                </a:cubicBezTo>
                <a:cubicBezTo>
                  <a:pt x="2564" y="215193"/>
                  <a:pt x="0" y="202107"/>
                  <a:pt x="0" y="189817"/>
                </a:cubicBezTo>
                <a:cubicBezTo>
                  <a:pt x="0" y="156483"/>
                  <a:pt x="531" y="123238"/>
                  <a:pt x="177" y="89904"/>
                </a:cubicBezTo>
                <a:cubicBezTo>
                  <a:pt x="0" y="74166"/>
                  <a:pt x="5747" y="69922"/>
                  <a:pt x="21751" y="71337"/>
                </a:cubicBezTo>
                <a:cubicBezTo>
                  <a:pt x="54731" y="74254"/>
                  <a:pt x="78074" y="54891"/>
                  <a:pt x="78958" y="22264"/>
                </a:cubicBezTo>
                <a:cubicBezTo>
                  <a:pt x="79488" y="3078"/>
                  <a:pt x="87181" y="-901"/>
                  <a:pt x="103273" y="513"/>
                </a:cubicBezTo>
                <a:cubicBezTo>
                  <a:pt x="110346" y="1132"/>
                  <a:pt x="117597" y="1132"/>
                  <a:pt x="124670" y="513"/>
                </a:cubicBezTo>
                <a:cubicBezTo>
                  <a:pt x="190984" y="-4880"/>
                  <a:pt x="206015" y="32609"/>
                  <a:pt x="204246" y="94944"/>
                </a:cubicBezTo>
                <a:cubicBezTo>
                  <a:pt x="204070" y="102194"/>
                  <a:pt x="202390" y="108826"/>
                  <a:pt x="193813" y="106704"/>
                </a:cubicBezTo>
                <a:cubicBezTo>
                  <a:pt x="174538" y="102106"/>
                  <a:pt x="175953" y="113158"/>
                  <a:pt x="176041" y="126421"/>
                </a:cubicBezTo>
                <a:cubicBezTo>
                  <a:pt x="176571" y="206528"/>
                  <a:pt x="176483" y="286547"/>
                  <a:pt x="176306" y="366654"/>
                </a:cubicBezTo>
                <a:cubicBezTo>
                  <a:pt x="176306" y="388228"/>
                  <a:pt x="172504" y="415284"/>
                  <a:pt x="148012" y="413869"/>
                </a:cubicBezTo>
                <a:cubicBezTo>
                  <a:pt x="119276" y="412278"/>
                  <a:pt x="91602" y="411128"/>
                  <a:pt x="62777" y="414576"/>
                </a:cubicBezTo>
                <a:cubicBezTo>
                  <a:pt x="45801" y="416610"/>
                  <a:pt x="36340" y="398484"/>
                  <a:pt x="35544" y="381154"/>
                </a:cubicBezTo>
                <a:cubicBezTo>
                  <a:pt x="34483" y="358254"/>
                  <a:pt x="35279" y="335177"/>
                  <a:pt x="35279" y="312188"/>
                </a:cubicBezTo>
                <a:cubicBezTo>
                  <a:pt x="34837" y="312188"/>
                  <a:pt x="34395" y="312188"/>
                  <a:pt x="34041" y="31218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2" name="Forma libre: forma 121">
            <a:extLst>
              <a:ext uri="{FF2B5EF4-FFF2-40B4-BE49-F238E27FC236}">
                <a16:creationId xmlns:a16="http://schemas.microsoft.com/office/drawing/2014/main" id="{2683A7A4-837E-4F4E-9878-AD3A92A3F32C}"/>
              </a:ext>
            </a:extLst>
          </p:cNvPr>
          <p:cNvSpPr/>
          <p:nvPr/>
        </p:nvSpPr>
        <p:spPr>
          <a:xfrm>
            <a:off x="8438714" y="2354293"/>
            <a:ext cx="318548" cy="488743"/>
          </a:xfrm>
          <a:custGeom>
            <a:avLst/>
            <a:gdLst>
              <a:gd name="connsiteX0" fmla="*/ 128142 w 318548"/>
              <a:gd name="connsiteY0" fmla="*/ 296502 h 488743"/>
              <a:gd name="connsiteX1" fmla="*/ 107805 w 318548"/>
              <a:gd name="connsiteY1" fmla="*/ 362020 h 488743"/>
              <a:gd name="connsiteX2" fmla="*/ 121068 w 318548"/>
              <a:gd name="connsiteY2" fmla="*/ 391021 h 488743"/>
              <a:gd name="connsiteX3" fmla="*/ 156613 w 318548"/>
              <a:gd name="connsiteY3" fmla="*/ 451411 h 488743"/>
              <a:gd name="connsiteX4" fmla="*/ 143261 w 318548"/>
              <a:gd name="connsiteY4" fmla="*/ 485010 h 488743"/>
              <a:gd name="connsiteX5" fmla="*/ 105949 w 318548"/>
              <a:gd name="connsiteY5" fmla="*/ 475196 h 488743"/>
              <a:gd name="connsiteX6" fmla="*/ 43702 w 318548"/>
              <a:gd name="connsiteY6" fmla="*/ 360252 h 488743"/>
              <a:gd name="connsiteX7" fmla="*/ 46620 w 318548"/>
              <a:gd name="connsiteY7" fmla="*/ 331162 h 488743"/>
              <a:gd name="connsiteX8" fmla="*/ 68459 w 318548"/>
              <a:gd name="connsiteY8" fmla="*/ 300039 h 488743"/>
              <a:gd name="connsiteX9" fmla="*/ 98256 w 318548"/>
              <a:gd name="connsiteY9" fmla="*/ 206139 h 488743"/>
              <a:gd name="connsiteX10" fmla="*/ 79070 w 318548"/>
              <a:gd name="connsiteY10" fmla="*/ 176872 h 488743"/>
              <a:gd name="connsiteX11" fmla="*/ 10634 w 318548"/>
              <a:gd name="connsiteY11" fmla="*/ 134431 h 488743"/>
              <a:gd name="connsiteX12" fmla="*/ 6390 w 318548"/>
              <a:gd name="connsiteY12" fmla="*/ 101982 h 488743"/>
              <a:gd name="connsiteX13" fmla="*/ 13729 w 318548"/>
              <a:gd name="connsiteY13" fmla="*/ 87216 h 488743"/>
              <a:gd name="connsiteX14" fmla="*/ 38839 w 318548"/>
              <a:gd name="connsiteY14" fmla="*/ 80585 h 488743"/>
              <a:gd name="connsiteX15" fmla="*/ 151484 w 318548"/>
              <a:gd name="connsiteY15" fmla="*/ 122937 h 488743"/>
              <a:gd name="connsiteX16" fmla="*/ 248656 w 318548"/>
              <a:gd name="connsiteY16" fmla="*/ 61221 h 488743"/>
              <a:gd name="connsiteX17" fmla="*/ 268019 w 318548"/>
              <a:gd name="connsiteY17" fmla="*/ 20460 h 488743"/>
              <a:gd name="connsiteX18" fmla="*/ 301618 w 318548"/>
              <a:gd name="connsiteY18" fmla="*/ 1273 h 488743"/>
              <a:gd name="connsiteX19" fmla="*/ 317268 w 318548"/>
              <a:gd name="connsiteY19" fmla="*/ 36464 h 488743"/>
              <a:gd name="connsiteX20" fmla="*/ 265102 w 318548"/>
              <a:gd name="connsiteY20" fmla="*/ 144599 h 488743"/>
              <a:gd name="connsiteX21" fmla="*/ 237073 w 318548"/>
              <a:gd name="connsiteY21" fmla="*/ 173512 h 488743"/>
              <a:gd name="connsiteX22" fmla="*/ 212493 w 318548"/>
              <a:gd name="connsiteY22" fmla="*/ 227713 h 488743"/>
              <a:gd name="connsiteX23" fmla="*/ 204005 w 318548"/>
              <a:gd name="connsiteY23" fmla="*/ 307643 h 488743"/>
              <a:gd name="connsiteX24" fmla="*/ 227878 w 318548"/>
              <a:gd name="connsiteY24" fmla="*/ 380942 h 488743"/>
              <a:gd name="connsiteX25" fmla="*/ 263687 w 318548"/>
              <a:gd name="connsiteY25" fmla="*/ 415778 h 488743"/>
              <a:gd name="connsiteX26" fmla="*/ 266516 w 318548"/>
              <a:gd name="connsiteY26" fmla="*/ 457866 h 488743"/>
              <a:gd name="connsiteX27" fmla="*/ 224694 w 318548"/>
              <a:gd name="connsiteY27" fmla="*/ 459103 h 488743"/>
              <a:gd name="connsiteX28" fmla="*/ 137426 w 318548"/>
              <a:gd name="connsiteY28" fmla="*/ 389341 h 488743"/>
              <a:gd name="connsiteX29" fmla="*/ 122129 w 318548"/>
              <a:gd name="connsiteY29" fmla="*/ 340181 h 488743"/>
              <a:gd name="connsiteX30" fmla="*/ 127877 w 318548"/>
              <a:gd name="connsiteY30" fmla="*/ 296679 h 4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18548" h="488743">
                <a:moveTo>
                  <a:pt x="128142" y="296502"/>
                </a:moveTo>
                <a:cubicBezTo>
                  <a:pt x="115763" y="320817"/>
                  <a:pt x="109574" y="340711"/>
                  <a:pt x="107805" y="362020"/>
                </a:cubicBezTo>
                <a:cubicBezTo>
                  <a:pt x="106833" y="373868"/>
                  <a:pt x="111254" y="384213"/>
                  <a:pt x="121068" y="391021"/>
                </a:cubicBezTo>
                <a:cubicBezTo>
                  <a:pt x="142289" y="405787"/>
                  <a:pt x="148124" y="429483"/>
                  <a:pt x="156613" y="451411"/>
                </a:cubicBezTo>
                <a:cubicBezTo>
                  <a:pt x="162271" y="465823"/>
                  <a:pt x="158027" y="478555"/>
                  <a:pt x="143261" y="485010"/>
                </a:cubicBezTo>
                <a:cubicBezTo>
                  <a:pt x="128849" y="491288"/>
                  <a:pt x="114525" y="490669"/>
                  <a:pt x="105949" y="475196"/>
                </a:cubicBezTo>
                <a:cubicBezTo>
                  <a:pt x="84817" y="437087"/>
                  <a:pt x="64392" y="398625"/>
                  <a:pt x="43702" y="360252"/>
                </a:cubicBezTo>
                <a:cubicBezTo>
                  <a:pt x="38132" y="349907"/>
                  <a:pt x="40431" y="340269"/>
                  <a:pt x="46620" y="331162"/>
                </a:cubicBezTo>
                <a:cubicBezTo>
                  <a:pt x="53694" y="320640"/>
                  <a:pt x="59618" y="308881"/>
                  <a:pt x="68459" y="300039"/>
                </a:cubicBezTo>
                <a:cubicBezTo>
                  <a:pt x="94808" y="273602"/>
                  <a:pt x="100290" y="241594"/>
                  <a:pt x="98256" y="206139"/>
                </a:cubicBezTo>
                <a:cubicBezTo>
                  <a:pt x="97372" y="191550"/>
                  <a:pt x="92421" y="182708"/>
                  <a:pt x="79070" y="176872"/>
                </a:cubicBezTo>
                <a:cubicBezTo>
                  <a:pt x="54224" y="166174"/>
                  <a:pt x="30970" y="152734"/>
                  <a:pt x="10634" y="134431"/>
                </a:cubicBezTo>
                <a:cubicBezTo>
                  <a:pt x="-418" y="124440"/>
                  <a:pt x="-4486" y="114802"/>
                  <a:pt x="6390" y="101982"/>
                </a:cubicBezTo>
                <a:cubicBezTo>
                  <a:pt x="9838" y="97915"/>
                  <a:pt x="12579" y="92433"/>
                  <a:pt x="13729" y="87216"/>
                </a:cubicBezTo>
                <a:cubicBezTo>
                  <a:pt x="18061" y="68206"/>
                  <a:pt x="24958" y="68560"/>
                  <a:pt x="38839" y="80585"/>
                </a:cubicBezTo>
                <a:cubicBezTo>
                  <a:pt x="70935" y="108171"/>
                  <a:pt x="107805" y="124882"/>
                  <a:pt x="151484" y="122937"/>
                </a:cubicBezTo>
                <a:cubicBezTo>
                  <a:pt x="195870" y="120992"/>
                  <a:pt x="228231" y="100479"/>
                  <a:pt x="248656" y="61221"/>
                </a:cubicBezTo>
                <a:cubicBezTo>
                  <a:pt x="255641" y="47870"/>
                  <a:pt x="261654" y="34077"/>
                  <a:pt x="268019" y="20460"/>
                </a:cubicBezTo>
                <a:cubicBezTo>
                  <a:pt x="274739" y="6048"/>
                  <a:pt x="284819" y="-3590"/>
                  <a:pt x="301618" y="1273"/>
                </a:cubicBezTo>
                <a:cubicBezTo>
                  <a:pt x="319567" y="6490"/>
                  <a:pt x="320098" y="22140"/>
                  <a:pt x="317268" y="36464"/>
                </a:cubicBezTo>
                <a:cubicBezTo>
                  <a:pt x="309311" y="76871"/>
                  <a:pt x="291096" y="112769"/>
                  <a:pt x="265102" y="144599"/>
                </a:cubicBezTo>
                <a:cubicBezTo>
                  <a:pt x="256614" y="155033"/>
                  <a:pt x="248302" y="166969"/>
                  <a:pt x="237073" y="173512"/>
                </a:cubicBezTo>
                <a:cubicBezTo>
                  <a:pt x="214968" y="186421"/>
                  <a:pt x="211078" y="204812"/>
                  <a:pt x="212493" y="227713"/>
                </a:cubicBezTo>
                <a:cubicBezTo>
                  <a:pt x="214261" y="254680"/>
                  <a:pt x="213554" y="282001"/>
                  <a:pt x="204005" y="307643"/>
                </a:cubicBezTo>
                <a:cubicBezTo>
                  <a:pt x="192157" y="339208"/>
                  <a:pt x="205419" y="361047"/>
                  <a:pt x="227878" y="380942"/>
                </a:cubicBezTo>
                <a:cubicBezTo>
                  <a:pt x="240344" y="391994"/>
                  <a:pt x="252016" y="403930"/>
                  <a:pt x="263687" y="415778"/>
                </a:cubicBezTo>
                <a:cubicBezTo>
                  <a:pt x="276685" y="428864"/>
                  <a:pt x="279868" y="443453"/>
                  <a:pt x="266516" y="457866"/>
                </a:cubicBezTo>
                <a:cubicBezTo>
                  <a:pt x="253607" y="471747"/>
                  <a:pt x="239725" y="471570"/>
                  <a:pt x="224694" y="459103"/>
                </a:cubicBezTo>
                <a:cubicBezTo>
                  <a:pt x="196047" y="435231"/>
                  <a:pt x="167134" y="411800"/>
                  <a:pt x="137426" y="389341"/>
                </a:cubicBezTo>
                <a:cubicBezTo>
                  <a:pt x="119830" y="375990"/>
                  <a:pt x="113995" y="361490"/>
                  <a:pt x="122129" y="340181"/>
                </a:cubicBezTo>
                <a:cubicBezTo>
                  <a:pt x="126462" y="328863"/>
                  <a:pt x="131502" y="316573"/>
                  <a:pt x="127877" y="29667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3" name="Forma libre: forma 122">
            <a:extLst>
              <a:ext uri="{FF2B5EF4-FFF2-40B4-BE49-F238E27FC236}">
                <a16:creationId xmlns:a16="http://schemas.microsoft.com/office/drawing/2014/main" id="{B953ADEB-096B-43B3-84B7-19D9772ACB16}"/>
              </a:ext>
            </a:extLst>
          </p:cNvPr>
          <p:cNvSpPr/>
          <p:nvPr/>
        </p:nvSpPr>
        <p:spPr>
          <a:xfrm>
            <a:off x="7538873" y="2457142"/>
            <a:ext cx="208298" cy="416625"/>
          </a:xfrm>
          <a:custGeom>
            <a:avLst/>
            <a:gdLst>
              <a:gd name="connsiteX0" fmla="*/ 208256 w 208298"/>
              <a:gd name="connsiteY0" fmla="*/ 139806 h 416625"/>
              <a:gd name="connsiteX1" fmla="*/ 208256 w 208298"/>
              <a:gd name="connsiteY1" fmla="*/ 187375 h 416625"/>
              <a:gd name="connsiteX2" fmla="*/ 184206 w 208298"/>
              <a:gd name="connsiteY2" fmla="*/ 226987 h 416625"/>
              <a:gd name="connsiteX3" fmla="*/ 171474 w 208298"/>
              <a:gd name="connsiteY3" fmla="*/ 252097 h 416625"/>
              <a:gd name="connsiteX4" fmla="*/ 171474 w 208298"/>
              <a:gd name="connsiteY4" fmla="*/ 371020 h 416625"/>
              <a:gd name="connsiteX5" fmla="*/ 112057 w 208298"/>
              <a:gd name="connsiteY5" fmla="*/ 408598 h 416625"/>
              <a:gd name="connsiteX6" fmla="*/ 92428 w 208298"/>
              <a:gd name="connsiteY6" fmla="*/ 409040 h 416625"/>
              <a:gd name="connsiteX7" fmla="*/ 31862 w 208298"/>
              <a:gd name="connsiteY7" fmla="*/ 369871 h 416625"/>
              <a:gd name="connsiteX8" fmla="*/ 31508 w 208298"/>
              <a:gd name="connsiteY8" fmla="*/ 136004 h 416625"/>
              <a:gd name="connsiteX9" fmla="*/ 11526 w 208298"/>
              <a:gd name="connsiteY9" fmla="*/ 105853 h 416625"/>
              <a:gd name="connsiteX10" fmla="*/ 4452 w 208298"/>
              <a:gd name="connsiteY10" fmla="*/ 97365 h 416625"/>
              <a:gd name="connsiteX11" fmla="*/ 70854 w 208298"/>
              <a:gd name="connsiteY11" fmla="*/ 901 h 416625"/>
              <a:gd name="connsiteX12" fmla="*/ 92251 w 208298"/>
              <a:gd name="connsiteY12" fmla="*/ 636 h 416625"/>
              <a:gd name="connsiteX13" fmla="*/ 129653 w 208298"/>
              <a:gd name="connsiteY13" fmla="*/ 31229 h 416625"/>
              <a:gd name="connsiteX14" fmla="*/ 184825 w 208298"/>
              <a:gd name="connsiteY14" fmla="*/ 70840 h 416625"/>
              <a:gd name="connsiteX15" fmla="*/ 208256 w 208298"/>
              <a:gd name="connsiteY15" fmla="*/ 92149 h 416625"/>
              <a:gd name="connsiteX16" fmla="*/ 208168 w 208298"/>
              <a:gd name="connsiteY16" fmla="*/ 139718 h 416625"/>
              <a:gd name="connsiteX17" fmla="*/ 208080 w 208298"/>
              <a:gd name="connsiteY17" fmla="*/ 139718 h 41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8298" h="416625">
                <a:moveTo>
                  <a:pt x="208256" y="139806"/>
                </a:moveTo>
                <a:cubicBezTo>
                  <a:pt x="208256" y="155633"/>
                  <a:pt x="208256" y="171548"/>
                  <a:pt x="208256" y="187375"/>
                </a:cubicBezTo>
                <a:cubicBezTo>
                  <a:pt x="208256" y="205412"/>
                  <a:pt x="202774" y="220444"/>
                  <a:pt x="184206" y="226987"/>
                </a:cubicBezTo>
                <a:cubicBezTo>
                  <a:pt x="171563" y="231496"/>
                  <a:pt x="171474" y="241399"/>
                  <a:pt x="171474" y="252097"/>
                </a:cubicBezTo>
                <a:cubicBezTo>
                  <a:pt x="171651" y="291709"/>
                  <a:pt x="171740" y="331320"/>
                  <a:pt x="171474" y="371020"/>
                </a:cubicBezTo>
                <a:cubicBezTo>
                  <a:pt x="171297" y="413284"/>
                  <a:pt x="149812" y="427077"/>
                  <a:pt x="112057" y="408598"/>
                </a:cubicBezTo>
                <a:cubicBezTo>
                  <a:pt x="104542" y="404973"/>
                  <a:pt x="99502" y="405680"/>
                  <a:pt x="92428" y="409040"/>
                </a:cubicBezTo>
                <a:cubicBezTo>
                  <a:pt x="56442" y="426458"/>
                  <a:pt x="32304" y="411339"/>
                  <a:pt x="31862" y="369871"/>
                </a:cubicBezTo>
                <a:cubicBezTo>
                  <a:pt x="30978" y="291974"/>
                  <a:pt x="31597" y="213989"/>
                  <a:pt x="31508" y="136004"/>
                </a:cubicBezTo>
                <a:cubicBezTo>
                  <a:pt x="31508" y="121680"/>
                  <a:pt x="36637" y="103997"/>
                  <a:pt x="11526" y="105853"/>
                </a:cubicBezTo>
                <a:cubicBezTo>
                  <a:pt x="7370" y="106207"/>
                  <a:pt x="5778" y="101167"/>
                  <a:pt x="4452" y="97365"/>
                </a:cubicBezTo>
                <a:cubicBezTo>
                  <a:pt x="-12524" y="50327"/>
                  <a:pt x="21075" y="1431"/>
                  <a:pt x="70854" y="901"/>
                </a:cubicBezTo>
                <a:cubicBezTo>
                  <a:pt x="78016" y="901"/>
                  <a:pt x="85178" y="1520"/>
                  <a:pt x="92251" y="636"/>
                </a:cubicBezTo>
                <a:cubicBezTo>
                  <a:pt x="115594" y="-2105"/>
                  <a:pt x="128415" y="3288"/>
                  <a:pt x="129653" y="31229"/>
                </a:cubicBezTo>
                <a:cubicBezTo>
                  <a:pt x="130802" y="57754"/>
                  <a:pt x="156709" y="75261"/>
                  <a:pt x="184825" y="70840"/>
                </a:cubicBezTo>
                <a:cubicBezTo>
                  <a:pt x="204543" y="67745"/>
                  <a:pt x="208787" y="75438"/>
                  <a:pt x="208256" y="92149"/>
                </a:cubicBezTo>
                <a:cubicBezTo>
                  <a:pt x="207814" y="107976"/>
                  <a:pt x="208168" y="123891"/>
                  <a:pt x="208168" y="139718"/>
                </a:cubicBezTo>
                <a:lnTo>
                  <a:pt x="208080" y="13971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4" name="Forma libre: forma 123">
            <a:extLst>
              <a:ext uri="{FF2B5EF4-FFF2-40B4-BE49-F238E27FC236}">
                <a16:creationId xmlns:a16="http://schemas.microsoft.com/office/drawing/2014/main" id="{FE4CF9C5-3A5B-484F-AFCE-0B6842F6092E}"/>
              </a:ext>
            </a:extLst>
          </p:cNvPr>
          <p:cNvSpPr/>
          <p:nvPr/>
        </p:nvSpPr>
        <p:spPr>
          <a:xfrm>
            <a:off x="7368998" y="2444100"/>
            <a:ext cx="175039" cy="429215"/>
          </a:xfrm>
          <a:custGeom>
            <a:avLst/>
            <a:gdLst>
              <a:gd name="connsiteX0" fmla="*/ 19772 w 175039"/>
              <a:gd name="connsiteY0" fmla="*/ 322258 h 429215"/>
              <a:gd name="connsiteX1" fmla="*/ 17562 w 175039"/>
              <a:gd name="connsiteY1" fmla="*/ 128091 h 429215"/>
              <a:gd name="connsiteX2" fmla="*/ 1823 w 175039"/>
              <a:gd name="connsiteY2" fmla="*/ 24465 h 429215"/>
              <a:gd name="connsiteX3" fmla="*/ 7571 w 175039"/>
              <a:gd name="connsiteY3" fmla="*/ 8815 h 429215"/>
              <a:gd name="connsiteX4" fmla="*/ 32239 w 175039"/>
              <a:gd name="connsiteY4" fmla="*/ 1034 h 429215"/>
              <a:gd name="connsiteX5" fmla="*/ 146299 w 175039"/>
              <a:gd name="connsiteY5" fmla="*/ 1211 h 429215"/>
              <a:gd name="connsiteX6" fmla="*/ 169288 w 175039"/>
              <a:gd name="connsiteY6" fmla="*/ 39408 h 429215"/>
              <a:gd name="connsiteX7" fmla="*/ 159650 w 175039"/>
              <a:gd name="connsiteY7" fmla="*/ 90248 h 429215"/>
              <a:gd name="connsiteX8" fmla="*/ 159650 w 175039"/>
              <a:gd name="connsiteY8" fmla="*/ 380172 h 429215"/>
              <a:gd name="connsiteX9" fmla="*/ 140463 w 175039"/>
              <a:gd name="connsiteY9" fmla="*/ 425707 h 429215"/>
              <a:gd name="connsiteX10" fmla="*/ 88120 w 175039"/>
              <a:gd name="connsiteY10" fmla="*/ 418104 h 429215"/>
              <a:gd name="connsiteX11" fmla="*/ 37810 w 175039"/>
              <a:gd name="connsiteY11" fmla="*/ 425089 h 429215"/>
              <a:gd name="connsiteX12" fmla="*/ 19861 w 175039"/>
              <a:gd name="connsiteY12" fmla="*/ 393877 h 429215"/>
              <a:gd name="connsiteX13" fmla="*/ 19861 w 175039"/>
              <a:gd name="connsiteY13" fmla="*/ 322258 h 42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5039" h="429215">
                <a:moveTo>
                  <a:pt x="19772" y="322258"/>
                </a:moveTo>
                <a:cubicBezTo>
                  <a:pt x="16147" y="264167"/>
                  <a:pt x="20833" y="196174"/>
                  <a:pt x="17562" y="128091"/>
                </a:cubicBezTo>
                <a:cubicBezTo>
                  <a:pt x="15793" y="92547"/>
                  <a:pt x="21894" y="56915"/>
                  <a:pt x="1823" y="24465"/>
                </a:cubicBezTo>
                <a:cubicBezTo>
                  <a:pt x="-2244" y="17922"/>
                  <a:pt x="851" y="11645"/>
                  <a:pt x="7571" y="8815"/>
                </a:cubicBezTo>
                <a:cubicBezTo>
                  <a:pt x="15528" y="5455"/>
                  <a:pt x="23928" y="1211"/>
                  <a:pt x="32239" y="1034"/>
                </a:cubicBezTo>
                <a:cubicBezTo>
                  <a:pt x="70259" y="239"/>
                  <a:pt x="108367" y="-911"/>
                  <a:pt x="146299" y="1211"/>
                </a:cubicBezTo>
                <a:cubicBezTo>
                  <a:pt x="176361" y="2803"/>
                  <a:pt x="180605" y="11645"/>
                  <a:pt x="169288" y="39408"/>
                </a:cubicBezTo>
                <a:cubicBezTo>
                  <a:pt x="162568" y="55854"/>
                  <a:pt x="159561" y="72476"/>
                  <a:pt x="159650" y="90248"/>
                </a:cubicBezTo>
                <a:cubicBezTo>
                  <a:pt x="160004" y="186890"/>
                  <a:pt x="159738" y="283531"/>
                  <a:pt x="159650" y="380172"/>
                </a:cubicBezTo>
                <a:cubicBezTo>
                  <a:pt x="159650" y="397944"/>
                  <a:pt x="158500" y="415274"/>
                  <a:pt x="140463" y="425707"/>
                </a:cubicBezTo>
                <a:cubicBezTo>
                  <a:pt x="119950" y="437555"/>
                  <a:pt x="103239" y="415363"/>
                  <a:pt x="88120" y="418104"/>
                </a:cubicBezTo>
                <a:cubicBezTo>
                  <a:pt x="71497" y="421021"/>
                  <a:pt x="56996" y="435522"/>
                  <a:pt x="37810" y="425089"/>
                </a:cubicBezTo>
                <a:cubicBezTo>
                  <a:pt x="25431" y="418280"/>
                  <a:pt x="19861" y="407847"/>
                  <a:pt x="19861" y="393877"/>
                </a:cubicBezTo>
                <a:cubicBezTo>
                  <a:pt x="19861" y="373275"/>
                  <a:pt x="19861" y="352674"/>
                  <a:pt x="19861" y="3222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5" name="Forma libre: forma 124">
            <a:extLst>
              <a:ext uri="{FF2B5EF4-FFF2-40B4-BE49-F238E27FC236}">
                <a16:creationId xmlns:a16="http://schemas.microsoft.com/office/drawing/2014/main" id="{BB13488E-EE31-49CB-B069-A5CAA605C5C3}"/>
              </a:ext>
            </a:extLst>
          </p:cNvPr>
          <p:cNvSpPr/>
          <p:nvPr/>
        </p:nvSpPr>
        <p:spPr>
          <a:xfrm>
            <a:off x="8388363" y="3603105"/>
            <a:ext cx="339610" cy="203347"/>
          </a:xfrm>
          <a:custGeom>
            <a:avLst/>
            <a:gdLst>
              <a:gd name="connsiteX0" fmla="*/ 167971 w 339610"/>
              <a:gd name="connsiteY0" fmla="*/ 202964 h 203347"/>
              <a:gd name="connsiteX1" fmla="*/ 30127 w 339610"/>
              <a:gd name="connsiteY1" fmla="*/ 203318 h 203347"/>
              <a:gd name="connsiteX2" fmla="*/ 241 w 339610"/>
              <a:gd name="connsiteY2" fmla="*/ 172548 h 203347"/>
              <a:gd name="connsiteX3" fmla="*/ 418 w 339610"/>
              <a:gd name="connsiteY3" fmla="*/ 132141 h 203347"/>
              <a:gd name="connsiteX4" fmla="*/ 71064 w 339610"/>
              <a:gd name="connsiteY4" fmla="*/ 22768 h 203347"/>
              <a:gd name="connsiteX5" fmla="*/ 275311 w 339610"/>
              <a:gd name="connsiteY5" fmla="*/ 25597 h 203347"/>
              <a:gd name="connsiteX6" fmla="*/ 339237 w 339610"/>
              <a:gd name="connsiteY6" fmla="*/ 128781 h 203347"/>
              <a:gd name="connsiteX7" fmla="*/ 267883 w 339610"/>
              <a:gd name="connsiteY7" fmla="*/ 202787 h 203347"/>
              <a:gd name="connsiteX8" fmla="*/ 168059 w 339610"/>
              <a:gd name="connsiteY8" fmla="*/ 202787 h 20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610" h="203347">
                <a:moveTo>
                  <a:pt x="167971" y="202964"/>
                </a:moveTo>
                <a:cubicBezTo>
                  <a:pt x="121993" y="202964"/>
                  <a:pt x="76016" y="202168"/>
                  <a:pt x="30127" y="203318"/>
                </a:cubicBezTo>
                <a:cubicBezTo>
                  <a:pt x="7138" y="203937"/>
                  <a:pt x="-1615" y="194918"/>
                  <a:pt x="241" y="172548"/>
                </a:cubicBezTo>
                <a:cubicBezTo>
                  <a:pt x="1302" y="159197"/>
                  <a:pt x="1302" y="145581"/>
                  <a:pt x="418" y="132141"/>
                </a:cubicBezTo>
                <a:cubicBezTo>
                  <a:pt x="-3295" y="77941"/>
                  <a:pt x="25706" y="43369"/>
                  <a:pt x="71064" y="22768"/>
                </a:cubicBezTo>
                <a:cubicBezTo>
                  <a:pt x="138793" y="-8002"/>
                  <a:pt x="208113" y="-8090"/>
                  <a:pt x="275311" y="25597"/>
                </a:cubicBezTo>
                <a:cubicBezTo>
                  <a:pt x="316956" y="46464"/>
                  <a:pt x="339502" y="81477"/>
                  <a:pt x="339237" y="128781"/>
                </a:cubicBezTo>
                <a:cubicBezTo>
                  <a:pt x="338618" y="215254"/>
                  <a:pt x="351439" y="201638"/>
                  <a:pt x="267883" y="202787"/>
                </a:cubicBezTo>
                <a:cubicBezTo>
                  <a:pt x="234638" y="203229"/>
                  <a:pt x="201304" y="202787"/>
                  <a:pt x="168059" y="20278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6" name="Forma libre: forma 125">
            <a:extLst>
              <a:ext uri="{FF2B5EF4-FFF2-40B4-BE49-F238E27FC236}">
                <a16:creationId xmlns:a16="http://schemas.microsoft.com/office/drawing/2014/main" id="{77E03FD0-0819-4FD0-AE58-18FEE88CBA86}"/>
              </a:ext>
            </a:extLst>
          </p:cNvPr>
          <p:cNvSpPr/>
          <p:nvPr/>
        </p:nvSpPr>
        <p:spPr>
          <a:xfrm>
            <a:off x="8443705" y="1536262"/>
            <a:ext cx="244859" cy="342415"/>
          </a:xfrm>
          <a:custGeom>
            <a:avLst/>
            <a:gdLst>
              <a:gd name="connsiteX0" fmla="*/ 244725 w 244859"/>
              <a:gd name="connsiteY0" fmla="*/ 165097 h 342415"/>
              <a:gd name="connsiteX1" fmla="*/ 244637 w 244859"/>
              <a:gd name="connsiteY1" fmla="*/ 222216 h 342415"/>
              <a:gd name="connsiteX2" fmla="*/ 218642 w 244859"/>
              <a:gd name="connsiteY2" fmla="*/ 268989 h 342415"/>
              <a:gd name="connsiteX3" fmla="*/ 206971 w 244859"/>
              <a:gd name="connsiteY3" fmla="*/ 297548 h 342415"/>
              <a:gd name="connsiteX4" fmla="*/ 160816 w 244859"/>
              <a:gd name="connsiteY4" fmla="*/ 342376 h 342415"/>
              <a:gd name="connsiteX5" fmla="*/ 94237 w 244859"/>
              <a:gd name="connsiteY5" fmla="*/ 342376 h 342415"/>
              <a:gd name="connsiteX6" fmla="*/ 60019 w 244859"/>
              <a:gd name="connsiteY6" fmla="*/ 309308 h 342415"/>
              <a:gd name="connsiteX7" fmla="*/ 60196 w 244859"/>
              <a:gd name="connsiteY7" fmla="*/ 218944 h 342415"/>
              <a:gd name="connsiteX8" fmla="*/ 36412 w 244859"/>
              <a:gd name="connsiteY8" fmla="*/ 191092 h 342415"/>
              <a:gd name="connsiteX9" fmla="*/ 4228 w 244859"/>
              <a:gd name="connsiteY9" fmla="*/ 137776 h 342415"/>
              <a:gd name="connsiteX10" fmla="*/ 33759 w 244859"/>
              <a:gd name="connsiteY10" fmla="*/ 49888 h 342415"/>
              <a:gd name="connsiteX11" fmla="*/ 82036 w 244859"/>
              <a:gd name="connsiteY11" fmla="*/ 5502 h 342415"/>
              <a:gd name="connsiteX12" fmla="*/ 167271 w 244859"/>
              <a:gd name="connsiteY12" fmla="*/ 993 h 342415"/>
              <a:gd name="connsiteX13" fmla="*/ 185220 w 244859"/>
              <a:gd name="connsiteY13" fmla="*/ 22213 h 342415"/>
              <a:gd name="connsiteX14" fmla="*/ 227572 w 244859"/>
              <a:gd name="connsiteY14" fmla="*/ 78890 h 342415"/>
              <a:gd name="connsiteX15" fmla="*/ 244637 w 244859"/>
              <a:gd name="connsiteY15" fmla="*/ 100817 h 342415"/>
              <a:gd name="connsiteX16" fmla="*/ 244814 w 244859"/>
              <a:gd name="connsiteY16" fmla="*/ 105592 h 342415"/>
              <a:gd name="connsiteX17" fmla="*/ 244814 w 244859"/>
              <a:gd name="connsiteY17" fmla="*/ 165009 h 342415"/>
              <a:gd name="connsiteX18" fmla="*/ 244637 w 244859"/>
              <a:gd name="connsiteY18" fmla="*/ 165009 h 342415"/>
              <a:gd name="connsiteX19" fmla="*/ 84512 w 244859"/>
              <a:gd name="connsiteY19" fmla="*/ 86051 h 342415"/>
              <a:gd name="connsiteX20" fmla="*/ 54184 w 244859"/>
              <a:gd name="connsiteY20" fmla="*/ 119385 h 342415"/>
              <a:gd name="connsiteX21" fmla="*/ 75051 w 244859"/>
              <a:gd name="connsiteY21" fmla="*/ 135477 h 342415"/>
              <a:gd name="connsiteX22" fmla="*/ 91143 w 244859"/>
              <a:gd name="connsiteY22" fmla="*/ 139191 h 342415"/>
              <a:gd name="connsiteX23" fmla="*/ 134114 w 244859"/>
              <a:gd name="connsiteY23" fmla="*/ 169872 h 342415"/>
              <a:gd name="connsiteX24" fmla="*/ 146670 w 244859"/>
              <a:gd name="connsiteY24" fmla="*/ 177388 h 342415"/>
              <a:gd name="connsiteX25" fmla="*/ 152328 w 244859"/>
              <a:gd name="connsiteY25" fmla="*/ 163417 h 342415"/>
              <a:gd name="connsiteX26" fmla="*/ 87694 w 244859"/>
              <a:gd name="connsiteY26" fmla="*/ 86228 h 342415"/>
              <a:gd name="connsiteX27" fmla="*/ 84335 w 244859"/>
              <a:gd name="connsiteY27" fmla="*/ 86051 h 342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4859" h="342415">
                <a:moveTo>
                  <a:pt x="244725" y="165097"/>
                </a:moveTo>
                <a:cubicBezTo>
                  <a:pt x="244725" y="184107"/>
                  <a:pt x="245079" y="203117"/>
                  <a:pt x="244637" y="222216"/>
                </a:cubicBezTo>
                <a:cubicBezTo>
                  <a:pt x="244106" y="242110"/>
                  <a:pt x="239420" y="260059"/>
                  <a:pt x="218642" y="268989"/>
                </a:cubicBezTo>
                <a:cubicBezTo>
                  <a:pt x="205468" y="274648"/>
                  <a:pt x="207148" y="286496"/>
                  <a:pt x="206971" y="297548"/>
                </a:cubicBezTo>
                <a:cubicBezTo>
                  <a:pt x="206440" y="327495"/>
                  <a:pt x="191055" y="342438"/>
                  <a:pt x="160816" y="342376"/>
                </a:cubicBezTo>
                <a:cubicBezTo>
                  <a:pt x="138624" y="342376"/>
                  <a:pt x="116430" y="342465"/>
                  <a:pt x="94237" y="342376"/>
                </a:cubicBezTo>
                <a:cubicBezTo>
                  <a:pt x="61965" y="342376"/>
                  <a:pt x="60196" y="340785"/>
                  <a:pt x="60019" y="309308"/>
                </a:cubicBezTo>
                <a:cubicBezTo>
                  <a:pt x="59843" y="279157"/>
                  <a:pt x="59400" y="249006"/>
                  <a:pt x="60196" y="218944"/>
                </a:cubicBezTo>
                <a:cubicBezTo>
                  <a:pt x="60638" y="201526"/>
                  <a:pt x="54714" y="193391"/>
                  <a:pt x="36412" y="191092"/>
                </a:cubicBezTo>
                <a:cubicBezTo>
                  <a:pt x="2990" y="186937"/>
                  <a:pt x="-6559" y="169607"/>
                  <a:pt x="4228" y="137776"/>
                </a:cubicBezTo>
                <a:cubicBezTo>
                  <a:pt x="14130" y="108510"/>
                  <a:pt x="23945" y="79155"/>
                  <a:pt x="33759" y="49888"/>
                </a:cubicBezTo>
                <a:cubicBezTo>
                  <a:pt x="41717" y="26192"/>
                  <a:pt x="57367" y="10631"/>
                  <a:pt x="82036" y="5502"/>
                </a:cubicBezTo>
                <a:cubicBezTo>
                  <a:pt x="110153" y="-333"/>
                  <a:pt x="138624" y="-952"/>
                  <a:pt x="167271" y="993"/>
                </a:cubicBezTo>
                <a:cubicBezTo>
                  <a:pt x="180976" y="1966"/>
                  <a:pt x="185662" y="7713"/>
                  <a:pt x="185220" y="22213"/>
                </a:cubicBezTo>
                <a:cubicBezTo>
                  <a:pt x="184247" y="54574"/>
                  <a:pt x="195211" y="68987"/>
                  <a:pt x="227572" y="78890"/>
                </a:cubicBezTo>
                <a:cubicBezTo>
                  <a:pt x="239685" y="82603"/>
                  <a:pt x="244549" y="89146"/>
                  <a:pt x="244637" y="100817"/>
                </a:cubicBezTo>
                <a:cubicBezTo>
                  <a:pt x="244637" y="102409"/>
                  <a:pt x="244814" y="104000"/>
                  <a:pt x="244814" y="105592"/>
                </a:cubicBezTo>
                <a:cubicBezTo>
                  <a:pt x="244814" y="125398"/>
                  <a:pt x="244814" y="145203"/>
                  <a:pt x="244814" y="165009"/>
                </a:cubicBezTo>
                <a:lnTo>
                  <a:pt x="244637" y="165009"/>
                </a:lnTo>
                <a:close/>
                <a:moveTo>
                  <a:pt x="84512" y="86051"/>
                </a:moveTo>
                <a:cubicBezTo>
                  <a:pt x="71337" y="93655"/>
                  <a:pt x="57809" y="103381"/>
                  <a:pt x="54184" y="119385"/>
                </a:cubicBezTo>
                <a:cubicBezTo>
                  <a:pt x="50647" y="134947"/>
                  <a:pt x="66651" y="131941"/>
                  <a:pt x="75051" y="135477"/>
                </a:cubicBezTo>
                <a:cubicBezTo>
                  <a:pt x="80091" y="137599"/>
                  <a:pt x="85661" y="138572"/>
                  <a:pt x="91143" y="139191"/>
                </a:cubicBezTo>
                <a:cubicBezTo>
                  <a:pt x="111214" y="141490"/>
                  <a:pt x="127836" y="148033"/>
                  <a:pt x="134114" y="169872"/>
                </a:cubicBezTo>
                <a:cubicBezTo>
                  <a:pt x="135617" y="175177"/>
                  <a:pt x="139950" y="179952"/>
                  <a:pt x="146670" y="177388"/>
                </a:cubicBezTo>
                <a:cubicBezTo>
                  <a:pt x="153036" y="175000"/>
                  <a:pt x="152947" y="169253"/>
                  <a:pt x="152328" y="163417"/>
                </a:cubicBezTo>
                <a:cubicBezTo>
                  <a:pt x="150648" y="147502"/>
                  <a:pt x="102549" y="89942"/>
                  <a:pt x="87694" y="86228"/>
                </a:cubicBezTo>
                <a:cubicBezTo>
                  <a:pt x="86987" y="86051"/>
                  <a:pt x="86191" y="86140"/>
                  <a:pt x="84335" y="8605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7" name="Forma libre: forma 126">
            <a:extLst>
              <a:ext uri="{FF2B5EF4-FFF2-40B4-BE49-F238E27FC236}">
                <a16:creationId xmlns:a16="http://schemas.microsoft.com/office/drawing/2014/main" id="{49C4AF7E-09DE-4E24-9CA7-2421E332913F}"/>
              </a:ext>
            </a:extLst>
          </p:cNvPr>
          <p:cNvSpPr/>
          <p:nvPr/>
        </p:nvSpPr>
        <p:spPr>
          <a:xfrm>
            <a:off x="8105488" y="2345151"/>
            <a:ext cx="340757" cy="503347"/>
          </a:xfrm>
          <a:custGeom>
            <a:avLst/>
            <a:gdLst>
              <a:gd name="connsiteX0" fmla="*/ 164459 w 340757"/>
              <a:gd name="connsiteY0" fmla="*/ 503259 h 503347"/>
              <a:gd name="connsiteX1" fmla="*/ 136342 w 340757"/>
              <a:gd name="connsiteY1" fmla="*/ 460906 h 503347"/>
              <a:gd name="connsiteX2" fmla="*/ 170825 w 340757"/>
              <a:gd name="connsiteY2" fmla="*/ 390437 h 503347"/>
              <a:gd name="connsiteX3" fmla="*/ 166493 w 340757"/>
              <a:gd name="connsiteY3" fmla="*/ 354804 h 503347"/>
              <a:gd name="connsiteX4" fmla="*/ 93547 w 340757"/>
              <a:gd name="connsiteY4" fmla="*/ 223061 h 503347"/>
              <a:gd name="connsiteX5" fmla="*/ 62689 w 340757"/>
              <a:gd name="connsiteY5" fmla="*/ 173370 h 503347"/>
              <a:gd name="connsiteX6" fmla="*/ 2388 w 340757"/>
              <a:gd name="connsiteY6" fmla="*/ 50910 h 503347"/>
              <a:gd name="connsiteX7" fmla="*/ 178 w 340757"/>
              <a:gd name="connsiteY7" fmla="*/ 27391 h 503347"/>
              <a:gd name="connsiteX8" fmla="*/ 21752 w 340757"/>
              <a:gd name="connsiteY8" fmla="*/ 247 h 503347"/>
              <a:gd name="connsiteX9" fmla="*/ 50664 w 340757"/>
              <a:gd name="connsiteY9" fmla="*/ 19787 h 503347"/>
              <a:gd name="connsiteX10" fmla="*/ 64811 w 340757"/>
              <a:gd name="connsiteY10" fmla="*/ 57630 h 503347"/>
              <a:gd name="connsiteX11" fmla="*/ 233248 w 340757"/>
              <a:gd name="connsiteY11" fmla="*/ 117931 h 503347"/>
              <a:gd name="connsiteX12" fmla="*/ 289394 w 340757"/>
              <a:gd name="connsiteY12" fmla="*/ 74341 h 503347"/>
              <a:gd name="connsiteX13" fmla="*/ 331481 w 340757"/>
              <a:gd name="connsiteY13" fmla="*/ 66384 h 503347"/>
              <a:gd name="connsiteX14" fmla="*/ 329978 w 340757"/>
              <a:gd name="connsiteY14" fmla="*/ 108736 h 503347"/>
              <a:gd name="connsiteX15" fmla="*/ 222461 w 340757"/>
              <a:gd name="connsiteY15" fmla="*/ 199718 h 503347"/>
              <a:gd name="connsiteX16" fmla="*/ 205397 w 340757"/>
              <a:gd name="connsiteY16" fmla="*/ 238180 h 503347"/>
              <a:gd name="connsiteX17" fmla="*/ 252700 w 340757"/>
              <a:gd name="connsiteY17" fmla="*/ 333760 h 503347"/>
              <a:gd name="connsiteX18" fmla="*/ 251374 w 340757"/>
              <a:gd name="connsiteY18" fmla="*/ 386635 h 503347"/>
              <a:gd name="connsiteX19" fmla="*/ 192488 w 340757"/>
              <a:gd name="connsiteY19" fmla="*/ 484425 h 503347"/>
              <a:gd name="connsiteX20" fmla="*/ 164636 w 340757"/>
              <a:gd name="connsiteY20" fmla="*/ 503347 h 50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0757" h="503347">
                <a:moveTo>
                  <a:pt x="164459" y="503259"/>
                </a:moveTo>
                <a:cubicBezTo>
                  <a:pt x="141117" y="503347"/>
                  <a:pt x="126704" y="482569"/>
                  <a:pt x="136342" y="460906"/>
                </a:cubicBezTo>
                <a:cubicBezTo>
                  <a:pt x="146952" y="437033"/>
                  <a:pt x="158270" y="413337"/>
                  <a:pt x="170825" y="390437"/>
                </a:cubicBezTo>
                <a:cubicBezTo>
                  <a:pt x="178429" y="376555"/>
                  <a:pt x="179048" y="365768"/>
                  <a:pt x="166493" y="354804"/>
                </a:cubicBezTo>
                <a:cubicBezTo>
                  <a:pt x="126528" y="319614"/>
                  <a:pt x="100090" y="276819"/>
                  <a:pt x="93547" y="223061"/>
                </a:cubicBezTo>
                <a:cubicBezTo>
                  <a:pt x="90983" y="201840"/>
                  <a:pt x="75422" y="188312"/>
                  <a:pt x="62689" y="173370"/>
                </a:cubicBezTo>
                <a:cubicBezTo>
                  <a:pt x="32097" y="137649"/>
                  <a:pt x="12910" y="96357"/>
                  <a:pt x="2388" y="50910"/>
                </a:cubicBezTo>
                <a:cubicBezTo>
                  <a:pt x="620" y="43306"/>
                  <a:pt x="-441" y="35172"/>
                  <a:pt x="178" y="27391"/>
                </a:cubicBezTo>
                <a:cubicBezTo>
                  <a:pt x="1239" y="13951"/>
                  <a:pt x="6190" y="2103"/>
                  <a:pt x="21752" y="247"/>
                </a:cubicBezTo>
                <a:cubicBezTo>
                  <a:pt x="36429" y="-1522"/>
                  <a:pt x="45713" y="6347"/>
                  <a:pt x="50664" y="19787"/>
                </a:cubicBezTo>
                <a:cubicBezTo>
                  <a:pt x="55351" y="32431"/>
                  <a:pt x="59683" y="45252"/>
                  <a:pt x="64811" y="57630"/>
                </a:cubicBezTo>
                <a:cubicBezTo>
                  <a:pt x="94608" y="129691"/>
                  <a:pt x="164371" y="154448"/>
                  <a:pt x="233248" y="117931"/>
                </a:cubicBezTo>
                <a:cubicBezTo>
                  <a:pt x="254557" y="106614"/>
                  <a:pt x="272418" y="91052"/>
                  <a:pt x="289394" y="74341"/>
                </a:cubicBezTo>
                <a:cubicBezTo>
                  <a:pt x="301772" y="62139"/>
                  <a:pt x="316273" y="54270"/>
                  <a:pt x="331481" y="66384"/>
                </a:cubicBezTo>
                <a:cubicBezTo>
                  <a:pt x="348104" y="79558"/>
                  <a:pt x="339085" y="95562"/>
                  <a:pt x="329978" y="108736"/>
                </a:cubicBezTo>
                <a:cubicBezTo>
                  <a:pt x="302215" y="148436"/>
                  <a:pt x="267466" y="180885"/>
                  <a:pt x="222461" y="199718"/>
                </a:cubicBezTo>
                <a:cubicBezTo>
                  <a:pt x="202037" y="208207"/>
                  <a:pt x="199915" y="219347"/>
                  <a:pt x="205397" y="238180"/>
                </a:cubicBezTo>
                <a:cubicBezTo>
                  <a:pt x="215476" y="273017"/>
                  <a:pt x="235547" y="302726"/>
                  <a:pt x="252700" y="333760"/>
                </a:cubicBezTo>
                <a:cubicBezTo>
                  <a:pt x="263311" y="352859"/>
                  <a:pt x="263134" y="368421"/>
                  <a:pt x="251374" y="386635"/>
                </a:cubicBezTo>
                <a:cubicBezTo>
                  <a:pt x="230773" y="418642"/>
                  <a:pt x="211763" y="451622"/>
                  <a:pt x="192488" y="484425"/>
                </a:cubicBezTo>
                <a:cubicBezTo>
                  <a:pt x="186033" y="495389"/>
                  <a:pt x="178252" y="503435"/>
                  <a:pt x="164636" y="50334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8" name="Forma libre: forma 127">
            <a:extLst>
              <a:ext uri="{FF2B5EF4-FFF2-40B4-BE49-F238E27FC236}">
                <a16:creationId xmlns:a16="http://schemas.microsoft.com/office/drawing/2014/main" id="{C5B27C3B-4048-4E63-83A6-F0B6D64D9A7E}"/>
              </a:ext>
            </a:extLst>
          </p:cNvPr>
          <p:cNvSpPr/>
          <p:nvPr/>
        </p:nvSpPr>
        <p:spPr>
          <a:xfrm>
            <a:off x="8309321" y="1509704"/>
            <a:ext cx="194642" cy="369042"/>
          </a:xfrm>
          <a:custGeom>
            <a:avLst/>
            <a:gdLst>
              <a:gd name="connsiteX0" fmla="*/ 99000 w 194642"/>
              <a:gd name="connsiteY0" fmla="*/ 368846 h 369042"/>
              <a:gd name="connsiteX1" fmla="*/ 41882 w 194642"/>
              <a:gd name="connsiteY1" fmla="*/ 368846 h 369042"/>
              <a:gd name="connsiteX2" fmla="*/ 27204 w 194642"/>
              <a:gd name="connsiteY2" fmla="*/ 363717 h 369042"/>
              <a:gd name="connsiteX3" fmla="*/ 33836 w 194642"/>
              <a:gd name="connsiteY3" fmla="*/ 352577 h 369042"/>
              <a:gd name="connsiteX4" fmla="*/ 50547 w 194642"/>
              <a:gd name="connsiteY4" fmla="*/ 309782 h 369042"/>
              <a:gd name="connsiteX5" fmla="*/ 50105 w 194642"/>
              <a:gd name="connsiteY5" fmla="*/ 217031 h 369042"/>
              <a:gd name="connsiteX6" fmla="*/ 16771 w 194642"/>
              <a:gd name="connsiteY6" fmla="*/ 149657 h 369042"/>
              <a:gd name="connsiteX7" fmla="*/ 9433 w 194642"/>
              <a:gd name="connsiteY7" fmla="*/ 121451 h 369042"/>
              <a:gd name="connsiteX8" fmla="*/ 3597 w 194642"/>
              <a:gd name="connsiteY8" fmla="*/ 38868 h 369042"/>
              <a:gd name="connsiteX9" fmla="*/ 9521 w 194642"/>
              <a:gd name="connsiteY9" fmla="*/ 18002 h 369042"/>
              <a:gd name="connsiteX10" fmla="*/ 75127 w 194642"/>
              <a:gd name="connsiteY10" fmla="*/ 318 h 369042"/>
              <a:gd name="connsiteX11" fmla="*/ 162838 w 194642"/>
              <a:gd name="connsiteY11" fmla="*/ 3059 h 369042"/>
              <a:gd name="connsiteX12" fmla="*/ 185473 w 194642"/>
              <a:gd name="connsiteY12" fmla="*/ 9690 h 369042"/>
              <a:gd name="connsiteX13" fmla="*/ 188833 w 194642"/>
              <a:gd name="connsiteY13" fmla="*/ 26667 h 369042"/>
              <a:gd name="connsiteX14" fmla="*/ 119602 w 194642"/>
              <a:gd name="connsiteY14" fmla="*/ 178923 h 369042"/>
              <a:gd name="connsiteX15" fmla="*/ 154439 w 194642"/>
              <a:gd name="connsiteY15" fmla="*/ 229498 h 369042"/>
              <a:gd name="connsiteX16" fmla="*/ 180610 w 194642"/>
              <a:gd name="connsiteY16" fmla="*/ 266634 h 369042"/>
              <a:gd name="connsiteX17" fmla="*/ 180345 w 194642"/>
              <a:gd name="connsiteY17" fmla="*/ 345061 h 369042"/>
              <a:gd name="connsiteX18" fmla="*/ 156030 w 194642"/>
              <a:gd name="connsiteY18" fmla="*/ 369022 h 369042"/>
              <a:gd name="connsiteX19" fmla="*/ 98912 w 194642"/>
              <a:gd name="connsiteY19" fmla="*/ 368934 h 369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4642" h="369042">
                <a:moveTo>
                  <a:pt x="99000" y="368846"/>
                </a:moveTo>
                <a:cubicBezTo>
                  <a:pt x="79990" y="368846"/>
                  <a:pt x="60980" y="368934"/>
                  <a:pt x="41882" y="368846"/>
                </a:cubicBezTo>
                <a:cubicBezTo>
                  <a:pt x="36489" y="368846"/>
                  <a:pt x="29769" y="369907"/>
                  <a:pt x="27204" y="363717"/>
                </a:cubicBezTo>
                <a:cubicBezTo>
                  <a:pt x="24906" y="358324"/>
                  <a:pt x="30476" y="355583"/>
                  <a:pt x="33836" y="352577"/>
                </a:cubicBezTo>
                <a:cubicBezTo>
                  <a:pt x="46568" y="341082"/>
                  <a:pt x="50724" y="326493"/>
                  <a:pt x="50547" y="309782"/>
                </a:cubicBezTo>
                <a:cubicBezTo>
                  <a:pt x="50105" y="278836"/>
                  <a:pt x="50547" y="247978"/>
                  <a:pt x="50105" y="217031"/>
                </a:cubicBezTo>
                <a:cubicBezTo>
                  <a:pt x="49751" y="189445"/>
                  <a:pt x="40644" y="165572"/>
                  <a:pt x="16771" y="149657"/>
                </a:cubicBezTo>
                <a:cubicBezTo>
                  <a:pt x="5277" y="142053"/>
                  <a:pt x="3155" y="133122"/>
                  <a:pt x="9433" y="121451"/>
                </a:cubicBezTo>
                <a:cubicBezTo>
                  <a:pt x="25083" y="92715"/>
                  <a:pt x="22165" y="64775"/>
                  <a:pt x="3597" y="38868"/>
                </a:cubicBezTo>
                <a:cubicBezTo>
                  <a:pt x="-4361" y="27728"/>
                  <a:pt x="2359" y="23307"/>
                  <a:pt x="9521" y="18002"/>
                </a:cubicBezTo>
                <a:cubicBezTo>
                  <a:pt x="28973" y="3501"/>
                  <a:pt x="52404" y="1202"/>
                  <a:pt x="75127" y="318"/>
                </a:cubicBezTo>
                <a:cubicBezTo>
                  <a:pt x="104305" y="-831"/>
                  <a:pt x="133660" y="1379"/>
                  <a:pt x="162838" y="3059"/>
                </a:cubicBezTo>
                <a:cubicBezTo>
                  <a:pt x="170531" y="3501"/>
                  <a:pt x="178135" y="6773"/>
                  <a:pt x="185473" y="9690"/>
                </a:cubicBezTo>
                <a:cubicBezTo>
                  <a:pt x="194757" y="13316"/>
                  <a:pt x="198824" y="18709"/>
                  <a:pt x="188833" y="26667"/>
                </a:cubicBezTo>
                <a:cubicBezTo>
                  <a:pt x="139673" y="65394"/>
                  <a:pt x="136047" y="125607"/>
                  <a:pt x="119602" y="178923"/>
                </a:cubicBezTo>
                <a:cubicBezTo>
                  <a:pt x="111998" y="203503"/>
                  <a:pt x="126852" y="222779"/>
                  <a:pt x="154439" y="229498"/>
                </a:cubicBezTo>
                <a:cubicBezTo>
                  <a:pt x="176455" y="234892"/>
                  <a:pt x="181583" y="246386"/>
                  <a:pt x="180610" y="266634"/>
                </a:cubicBezTo>
                <a:cubicBezTo>
                  <a:pt x="179284" y="292718"/>
                  <a:pt x="179726" y="318978"/>
                  <a:pt x="180345" y="345061"/>
                </a:cubicBezTo>
                <a:cubicBezTo>
                  <a:pt x="180787" y="362568"/>
                  <a:pt x="172918" y="369465"/>
                  <a:pt x="156030" y="369022"/>
                </a:cubicBezTo>
                <a:cubicBezTo>
                  <a:pt x="137020" y="368580"/>
                  <a:pt x="118010" y="368934"/>
                  <a:pt x="98912" y="36893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9" name="Forma libre: forma 128">
            <a:extLst>
              <a:ext uri="{FF2B5EF4-FFF2-40B4-BE49-F238E27FC236}">
                <a16:creationId xmlns:a16="http://schemas.microsoft.com/office/drawing/2014/main" id="{0BB423C5-7761-4124-8D46-7D9C78D88619}"/>
              </a:ext>
            </a:extLst>
          </p:cNvPr>
          <p:cNvSpPr/>
          <p:nvPr/>
        </p:nvSpPr>
        <p:spPr>
          <a:xfrm>
            <a:off x="8140251" y="3470899"/>
            <a:ext cx="345388" cy="307719"/>
          </a:xfrm>
          <a:custGeom>
            <a:avLst/>
            <a:gdLst>
              <a:gd name="connsiteX0" fmla="*/ 210333 w 345388"/>
              <a:gd name="connsiteY0" fmla="*/ 330 h 307719"/>
              <a:gd name="connsiteX1" fmla="*/ 252686 w 345388"/>
              <a:gd name="connsiteY1" fmla="*/ 3867 h 307719"/>
              <a:gd name="connsiteX2" fmla="*/ 306002 w 345388"/>
              <a:gd name="connsiteY2" fmla="*/ 55149 h 307719"/>
              <a:gd name="connsiteX3" fmla="*/ 338982 w 345388"/>
              <a:gd name="connsiteY3" fmla="*/ 106344 h 307719"/>
              <a:gd name="connsiteX4" fmla="*/ 335887 w 345388"/>
              <a:gd name="connsiteY4" fmla="*/ 124911 h 307719"/>
              <a:gd name="connsiteX5" fmla="*/ 292297 w 345388"/>
              <a:gd name="connsiteY5" fmla="*/ 132869 h 307719"/>
              <a:gd name="connsiteX6" fmla="*/ 73639 w 345388"/>
              <a:gd name="connsiteY6" fmla="*/ 165937 h 307719"/>
              <a:gd name="connsiteX7" fmla="*/ 55071 w 345388"/>
              <a:gd name="connsiteY7" fmla="*/ 176459 h 307719"/>
              <a:gd name="connsiteX8" fmla="*/ 57104 w 345388"/>
              <a:gd name="connsiteY8" fmla="*/ 233135 h 307719"/>
              <a:gd name="connsiteX9" fmla="*/ 183189 w 345388"/>
              <a:gd name="connsiteY9" fmla="*/ 272039 h 307719"/>
              <a:gd name="connsiteX10" fmla="*/ 216169 w 345388"/>
              <a:gd name="connsiteY10" fmla="*/ 276549 h 307719"/>
              <a:gd name="connsiteX11" fmla="*/ 228990 w 345388"/>
              <a:gd name="connsiteY11" fmla="*/ 293260 h 307719"/>
              <a:gd name="connsiteX12" fmla="*/ 214135 w 345388"/>
              <a:gd name="connsiteY12" fmla="*/ 307672 h 307719"/>
              <a:gd name="connsiteX13" fmla="*/ 27838 w 345388"/>
              <a:gd name="connsiteY13" fmla="*/ 253118 h 307719"/>
              <a:gd name="connsiteX14" fmla="*/ 31728 w 345388"/>
              <a:gd name="connsiteY14" fmla="*/ 152056 h 307719"/>
              <a:gd name="connsiteX15" fmla="*/ 54982 w 345388"/>
              <a:gd name="connsiteY15" fmla="*/ 109261 h 307719"/>
              <a:gd name="connsiteX16" fmla="*/ 109802 w 345388"/>
              <a:gd name="connsiteY16" fmla="*/ 23584 h 307719"/>
              <a:gd name="connsiteX17" fmla="*/ 210422 w 345388"/>
              <a:gd name="connsiteY17" fmla="*/ 242 h 30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5388" h="307719">
                <a:moveTo>
                  <a:pt x="210333" y="330"/>
                </a:moveTo>
                <a:cubicBezTo>
                  <a:pt x="224480" y="1391"/>
                  <a:pt x="238892" y="1126"/>
                  <a:pt x="252686" y="3867"/>
                </a:cubicBezTo>
                <a:cubicBezTo>
                  <a:pt x="280803" y="9525"/>
                  <a:pt x="301051" y="22523"/>
                  <a:pt x="306002" y="55149"/>
                </a:cubicBezTo>
                <a:cubicBezTo>
                  <a:pt x="309097" y="75397"/>
                  <a:pt x="323951" y="92020"/>
                  <a:pt x="338982" y="106344"/>
                </a:cubicBezTo>
                <a:cubicBezTo>
                  <a:pt x="347735" y="114655"/>
                  <a:pt x="348266" y="120137"/>
                  <a:pt x="335887" y="124911"/>
                </a:cubicBezTo>
                <a:cubicBezTo>
                  <a:pt x="321740" y="130305"/>
                  <a:pt x="308124" y="133488"/>
                  <a:pt x="292297" y="132869"/>
                </a:cubicBezTo>
                <a:cubicBezTo>
                  <a:pt x="217495" y="130040"/>
                  <a:pt x="143401" y="134372"/>
                  <a:pt x="73639" y="165937"/>
                </a:cubicBezTo>
                <a:cubicBezTo>
                  <a:pt x="67184" y="168855"/>
                  <a:pt x="60730" y="172215"/>
                  <a:pt x="55071" y="176459"/>
                </a:cubicBezTo>
                <a:cubicBezTo>
                  <a:pt x="30225" y="195292"/>
                  <a:pt x="30933" y="215982"/>
                  <a:pt x="57104" y="233135"/>
                </a:cubicBezTo>
                <a:cubicBezTo>
                  <a:pt x="95389" y="258158"/>
                  <a:pt x="139157" y="265673"/>
                  <a:pt x="183189" y="272039"/>
                </a:cubicBezTo>
                <a:cubicBezTo>
                  <a:pt x="194153" y="273631"/>
                  <a:pt x="205117" y="275223"/>
                  <a:pt x="216169" y="276549"/>
                </a:cubicBezTo>
                <a:cubicBezTo>
                  <a:pt x="226160" y="277787"/>
                  <a:pt x="229166" y="284330"/>
                  <a:pt x="228990" y="293260"/>
                </a:cubicBezTo>
                <a:cubicBezTo>
                  <a:pt x="228724" y="302809"/>
                  <a:pt x="223861" y="308291"/>
                  <a:pt x="214135" y="307672"/>
                </a:cubicBezTo>
                <a:cubicBezTo>
                  <a:pt x="147822" y="303693"/>
                  <a:pt x="82569" y="294498"/>
                  <a:pt x="27838" y="253118"/>
                </a:cubicBezTo>
                <a:cubicBezTo>
                  <a:pt x="-10889" y="223852"/>
                  <a:pt x="-8856" y="181499"/>
                  <a:pt x="31728" y="152056"/>
                </a:cubicBezTo>
                <a:cubicBezTo>
                  <a:pt x="47467" y="140650"/>
                  <a:pt x="54629" y="128802"/>
                  <a:pt x="54982" y="109261"/>
                </a:cubicBezTo>
                <a:cubicBezTo>
                  <a:pt x="55690" y="70269"/>
                  <a:pt x="75938" y="42064"/>
                  <a:pt x="109802" y="23584"/>
                </a:cubicBezTo>
                <a:cubicBezTo>
                  <a:pt x="141102" y="6431"/>
                  <a:pt x="174612" y="-1527"/>
                  <a:pt x="210422" y="24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0" name="Forma libre: forma 129">
            <a:extLst>
              <a:ext uri="{FF2B5EF4-FFF2-40B4-BE49-F238E27FC236}">
                <a16:creationId xmlns:a16="http://schemas.microsoft.com/office/drawing/2014/main" id="{274F9024-6955-4081-8A2A-1A7A5F87E282}"/>
              </a:ext>
            </a:extLst>
          </p:cNvPr>
          <p:cNvSpPr/>
          <p:nvPr/>
        </p:nvSpPr>
        <p:spPr>
          <a:xfrm>
            <a:off x="7471908" y="1668468"/>
            <a:ext cx="286518" cy="182911"/>
          </a:xfrm>
          <a:custGeom>
            <a:avLst/>
            <a:gdLst>
              <a:gd name="connsiteX0" fmla="*/ 191489 w 286518"/>
              <a:gd name="connsiteY0" fmla="*/ 114236 h 182911"/>
              <a:gd name="connsiteX1" fmla="*/ 185035 w 286518"/>
              <a:gd name="connsiteY1" fmla="*/ 164281 h 182911"/>
              <a:gd name="connsiteX2" fmla="*/ 165494 w 286518"/>
              <a:gd name="connsiteY2" fmla="*/ 182760 h 182911"/>
              <a:gd name="connsiteX3" fmla="*/ 18101 w 286518"/>
              <a:gd name="connsiteY3" fmla="*/ 182760 h 182911"/>
              <a:gd name="connsiteX4" fmla="*/ 240 w 286518"/>
              <a:gd name="connsiteY4" fmla="*/ 161893 h 182911"/>
              <a:gd name="connsiteX5" fmla="*/ 7314 w 286518"/>
              <a:gd name="connsiteY5" fmla="*/ 69496 h 182911"/>
              <a:gd name="connsiteX6" fmla="*/ 35165 w 286518"/>
              <a:gd name="connsiteY6" fmla="*/ 43059 h 182911"/>
              <a:gd name="connsiteX7" fmla="*/ 167262 w 286518"/>
              <a:gd name="connsiteY7" fmla="*/ 29089 h 182911"/>
              <a:gd name="connsiteX8" fmla="*/ 235875 w 286518"/>
              <a:gd name="connsiteY8" fmla="*/ 3802 h 182911"/>
              <a:gd name="connsiteX9" fmla="*/ 254797 w 286518"/>
              <a:gd name="connsiteY9" fmla="*/ 10787 h 182911"/>
              <a:gd name="connsiteX10" fmla="*/ 286273 w 286518"/>
              <a:gd name="connsiteY10" fmla="*/ 166403 h 182911"/>
              <a:gd name="connsiteX11" fmla="*/ 271773 w 286518"/>
              <a:gd name="connsiteY11" fmla="*/ 182672 h 182911"/>
              <a:gd name="connsiteX12" fmla="*/ 228979 w 286518"/>
              <a:gd name="connsiteY12" fmla="*/ 182849 h 182911"/>
              <a:gd name="connsiteX13" fmla="*/ 204133 w 286518"/>
              <a:gd name="connsiteY13" fmla="*/ 163220 h 182911"/>
              <a:gd name="connsiteX14" fmla="*/ 191578 w 286518"/>
              <a:gd name="connsiteY14" fmla="*/ 114236 h 18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6518" h="182911">
                <a:moveTo>
                  <a:pt x="191489" y="114236"/>
                </a:moveTo>
                <a:cubicBezTo>
                  <a:pt x="183620" y="134219"/>
                  <a:pt x="186184" y="149427"/>
                  <a:pt x="185035" y="164281"/>
                </a:cubicBezTo>
                <a:cubicBezTo>
                  <a:pt x="184062" y="176836"/>
                  <a:pt x="178315" y="182849"/>
                  <a:pt x="165494" y="182760"/>
                </a:cubicBezTo>
                <a:cubicBezTo>
                  <a:pt x="116333" y="182583"/>
                  <a:pt x="67173" y="182583"/>
                  <a:pt x="18101" y="182760"/>
                </a:cubicBezTo>
                <a:cubicBezTo>
                  <a:pt x="3512" y="182760"/>
                  <a:pt x="-1174" y="176040"/>
                  <a:pt x="240" y="161893"/>
                </a:cubicBezTo>
                <a:cubicBezTo>
                  <a:pt x="3247" y="131124"/>
                  <a:pt x="6164" y="100354"/>
                  <a:pt x="7314" y="69496"/>
                </a:cubicBezTo>
                <a:cubicBezTo>
                  <a:pt x="8021" y="50133"/>
                  <a:pt x="16332" y="43148"/>
                  <a:pt x="35165" y="43059"/>
                </a:cubicBezTo>
                <a:cubicBezTo>
                  <a:pt x="79640" y="42794"/>
                  <a:pt x="123672" y="38550"/>
                  <a:pt x="167262" y="29089"/>
                </a:cubicBezTo>
                <a:cubicBezTo>
                  <a:pt x="191401" y="23872"/>
                  <a:pt x="215274" y="18037"/>
                  <a:pt x="235875" y="3802"/>
                </a:cubicBezTo>
                <a:cubicBezTo>
                  <a:pt x="246574" y="-3537"/>
                  <a:pt x="251260" y="265"/>
                  <a:pt x="254797" y="10787"/>
                </a:cubicBezTo>
                <a:cubicBezTo>
                  <a:pt x="271773" y="61362"/>
                  <a:pt x="279642" y="113794"/>
                  <a:pt x="286273" y="166403"/>
                </a:cubicBezTo>
                <a:cubicBezTo>
                  <a:pt x="287688" y="177543"/>
                  <a:pt x="283002" y="182760"/>
                  <a:pt x="271773" y="182672"/>
                </a:cubicBezTo>
                <a:cubicBezTo>
                  <a:pt x="257538" y="182583"/>
                  <a:pt x="243214" y="182053"/>
                  <a:pt x="228979" y="182849"/>
                </a:cubicBezTo>
                <a:cubicBezTo>
                  <a:pt x="214390" y="183644"/>
                  <a:pt x="207139" y="176836"/>
                  <a:pt x="204133" y="163220"/>
                </a:cubicBezTo>
                <a:cubicBezTo>
                  <a:pt x="200862" y="148631"/>
                  <a:pt x="196706" y="134219"/>
                  <a:pt x="191578" y="11423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1" name="Forma libre: forma 130">
            <a:extLst>
              <a:ext uri="{FF2B5EF4-FFF2-40B4-BE49-F238E27FC236}">
                <a16:creationId xmlns:a16="http://schemas.microsoft.com/office/drawing/2014/main" id="{093C7AC6-DC01-4C26-92AF-7ED4D3479366}"/>
              </a:ext>
            </a:extLst>
          </p:cNvPr>
          <p:cNvSpPr/>
          <p:nvPr/>
        </p:nvSpPr>
        <p:spPr>
          <a:xfrm>
            <a:off x="8156152" y="1661711"/>
            <a:ext cx="187624" cy="218751"/>
          </a:xfrm>
          <a:custGeom>
            <a:avLst/>
            <a:gdLst>
              <a:gd name="connsiteX0" fmla="*/ 186916 w 187624"/>
              <a:gd name="connsiteY0" fmla="*/ 114273 h 218751"/>
              <a:gd name="connsiteX1" fmla="*/ 186916 w 187624"/>
              <a:gd name="connsiteY1" fmla="*/ 159367 h 218751"/>
              <a:gd name="connsiteX2" fmla="*/ 169144 w 187624"/>
              <a:gd name="connsiteY2" fmla="*/ 192966 h 218751"/>
              <a:gd name="connsiteX3" fmla="*/ 44386 w 187624"/>
              <a:gd name="connsiteY3" fmla="*/ 215512 h 218751"/>
              <a:gd name="connsiteX4" fmla="*/ 973 w 187624"/>
              <a:gd name="connsiteY4" fmla="*/ 162903 h 218751"/>
              <a:gd name="connsiteX5" fmla="*/ 0 w 187624"/>
              <a:gd name="connsiteY5" fmla="*/ 91638 h 218751"/>
              <a:gd name="connsiteX6" fmla="*/ 17065 w 187624"/>
              <a:gd name="connsiteY6" fmla="*/ 73955 h 218751"/>
              <a:gd name="connsiteX7" fmla="*/ 74006 w 187624"/>
              <a:gd name="connsiteY7" fmla="*/ 12857 h 218751"/>
              <a:gd name="connsiteX8" fmla="*/ 88065 w 187624"/>
              <a:gd name="connsiteY8" fmla="*/ 125 h 218751"/>
              <a:gd name="connsiteX9" fmla="*/ 128383 w 187624"/>
              <a:gd name="connsiteY9" fmla="*/ 1540 h 218751"/>
              <a:gd name="connsiteX10" fmla="*/ 186474 w 187624"/>
              <a:gd name="connsiteY10" fmla="*/ 55121 h 218751"/>
              <a:gd name="connsiteX11" fmla="*/ 186916 w 187624"/>
              <a:gd name="connsiteY11" fmla="*/ 114185 h 21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624" h="218751">
                <a:moveTo>
                  <a:pt x="186916" y="114273"/>
                </a:moveTo>
                <a:cubicBezTo>
                  <a:pt x="186916" y="129304"/>
                  <a:pt x="186916" y="144335"/>
                  <a:pt x="186916" y="159367"/>
                </a:cubicBezTo>
                <a:cubicBezTo>
                  <a:pt x="187093" y="173956"/>
                  <a:pt x="177986" y="182179"/>
                  <a:pt x="169144" y="192966"/>
                </a:cubicBezTo>
                <a:cubicBezTo>
                  <a:pt x="133246" y="237263"/>
                  <a:pt x="86031" y="209765"/>
                  <a:pt x="44386" y="215512"/>
                </a:cubicBezTo>
                <a:cubicBezTo>
                  <a:pt x="34660" y="216839"/>
                  <a:pt x="1591" y="175282"/>
                  <a:pt x="973" y="162903"/>
                </a:cubicBezTo>
                <a:cubicBezTo>
                  <a:pt x="-89" y="139207"/>
                  <a:pt x="89" y="115423"/>
                  <a:pt x="0" y="91638"/>
                </a:cubicBezTo>
                <a:cubicBezTo>
                  <a:pt x="0" y="80409"/>
                  <a:pt x="4863" y="75281"/>
                  <a:pt x="17065" y="73955"/>
                </a:cubicBezTo>
                <a:cubicBezTo>
                  <a:pt x="61804" y="69180"/>
                  <a:pt x="73122" y="57155"/>
                  <a:pt x="74006" y="12857"/>
                </a:cubicBezTo>
                <a:cubicBezTo>
                  <a:pt x="74271" y="1452"/>
                  <a:pt x="78339" y="-582"/>
                  <a:pt x="88065" y="125"/>
                </a:cubicBezTo>
                <a:cubicBezTo>
                  <a:pt x="101504" y="1009"/>
                  <a:pt x="114944" y="744"/>
                  <a:pt x="128383" y="1540"/>
                </a:cubicBezTo>
                <a:cubicBezTo>
                  <a:pt x="163485" y="3662"/>
                  <a:pt x="182407" y="20019"/>
                  <a:pt x="186474" y="55121"/>
                </a:cubicBezTo>
                <a:cubicBezTo>
                  <a:pt x="188773" y="74573"/>
                  <a:pt x="186916" y="94556"/>
                  <a:pt x="186916" y="11418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2" name="Forma libre: forma 131">
            <a:extLst>
              <a:ext uri="{FF2B5EF4-FFF2-40B4-BE49-F238E27FC236}">
                <a16:creationId xmlns:a16="http://schemas.microsoft.com/office/drawing/2014/main" id="{3982E99D-6630-4C73-A66C-9F5B6AFE59D7}"/>
              </a:ext>
            </a:extLst>
          </p:cNvPr>
          <p:cNvSpPr/>
          <p:nvPr/>
        </p:nvSpPr>
        <p:spPr>
          <a:xfrm>
            <a:off x="8458454" y="3388999"/>
            <a:ext cx="198411" cy="198328"/>
          </a:xfrm>
          <a:custGeom>
            <a:avLst/>
            <a:gdLst>
              <a:gd name="connsiteX0" fmla="*/ 198411 w 198411"/>
              <a:gd name="connsiteY0" fmla="*/ 99029 h 198328"/>
              <a:gd name="connsiteX1" fmla="*/ 98941 w 198411"/>
              <a:gd name="connsiteY1" fmla="*/ 198322 h 198328"/>
              <a:gd name="connsiteX2" fmla="*/ 0 w 198411"/>
              <a:gd name="connsiteY2" fmla="*/ 104422 h 198328"/>
              <a:gd name="connsiteX3" fmla="*/ 99560 w 198411"/>
              <a:gd name="connsiteY3" fmla="*/ 0 h 198328"/>
              <a:gd name="connsiteX4" fmla="*/ 198411 w 198411"/>
              <a:gd name="connsiteY4" fmla="*/ 99029 h 19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411" h="198328">
                <a:moveTo>
                  <a:pt x="198411" y="99029"/>
                </a:moveTo>
                <a:cubicBezTo>
                  <a:pt x="198234" y="154644"/>
                  <a:pt x="153848" y="198941"/>
                  <a:pt x="98941" y="198322"/>
                </a:cubicBezTo>
                <a:cubicBezTo>
                  <a:pt x="48100" y="197792"/>
                  <a:pt x="-176" y="151903"/>
                  <a:pt x="0" y="104422"/>
                </a:cubicBezTo>
                <a:cubicBezTo>
                  <a:pt x="177" y="44917"/>
                  <a:pt x="43060" y="0"/>
                  <a:pt x="99560" y="0"/>
                </a:cubicBezTo>
                <a:cubicBezTo>
                  <a:pt x="155971" y="0"/>
                  <a:pt x="198588" y="42706"/>
                  <a:pt x="198411" y="9902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3" name="Forma libre: forma 132">
            <a:extLst>
              <a:ext uri="{FF2B5EF4-FFF2-40B4-BE49-F238E27FC236}">
                <a16:creationId xmlns:a16="http://schemas.microsoft.com/office/drawing/2014/main" id="{3EFBC83A-8566-4AD9-BC4B-217DB8DB58A5}"/>
              </a:ext>
            </a:extLst>
          </p:cNvPr>
          <p:cNvSpPr/>
          <p:nvPr/>
        </p:nvSpPr>
        <p:spPr>
          <a:xfrm>
            <a:off x="7395002" y="3322918"/>
            <a:ext cx="362723" cy="319322"/>
          </a:xfrm>
          <a:custGeom>
            <a:avLst/>
            <a:gdLst>
              <a:gd name="connsiteX0" fmla="*/ 362560 w 362723"/>
              <a:gd name="connsiteY0" fmla="*/ 108611 h 319322"/>
              <a:gd name="connsiteX1" fmla="*/ 332675 w 362723"/>
              <a:gd name="connsiteY1" fmla="*/ 189691 h 319322"/>
              <a:gd name="connsiteX2" fmla="*/ 219676 w 362723"/>
              <a:gd name="connsiteY2" fmla="*/ 297826 h 319322"/>
              <a:gd name="connsiteX3" fmla="*/ 189614 w 362723"/>
              <a:gd name="connsiteY3" fmla="*/ 316836 h 319322"/>
              <a:gd name="connsiteX4" fmla="*/ 162469 w 362723"/>
              <a:gd name="connsiteY4" fmla="*/ 309144 h 319322"/>
              <a:gd name="connsiteX5" fmla="*/ 173079 w 362723"/>
              <a:gd name="connsiteY5" fmla="*/ 291018 h 319322"/>
              <a:gd name="connsiteX6" fmla="*/ 272285 w 362723"/>
              <a:gd name="connsiteY6" fmla="*/ 206048 h 319322"/>
              <a:gd name="connsiteX7" fmla="*/ 317290 w 362723"/>
              <a:gd name="connsiteY7" fmla="*/ 147957 h 319322"/>
              <a:gd name="connsiteX8" fmla="*/ 302436 w 362723"/>
              <a:gd name="connsiteY8" fmla="*/ 53615 h 319322"/>
              <a:gd name="connsiteX9" fmla="*/ 203761 w 362723"/>
              <a:gd name="connsiteY9" fmla="*/ 58301 h 319322"/>
              <a:gd name="connsiteX10" fmla="*/ 159021 w 362723"/>
              <a:gd name="connsiteY10" fmla="*/ 57682 h 319322"/>
              <a:gd name="connsiteX11" fmla="*/ 63618 w 362723"/>
              <a:gd name="connsiteY11" fmla="*/ 50520 h 319322"/>
              <a:gd name="connsiteX12" fmla="*/ 42574 w 362723"/>
              <a:gd name="connsiteY12" fmla="*/ 143713 h 319322"/>
              <a:gd name="connsiteX13" fmla="*/ 74051 w 362723"/>
              <a:gd name="connsiteY13" fmla="*/ 191194 h 319322"/>
              <a:gd name="connsiteX14" fmla="*/ 69984 w 362723"/>
              <a:gd name="connsiteY14" fmla="*/ 211265 h 319322"/>
              <a:gd name="connsiteX15" fmla="*/ 49117 w 362723"/>
              <a:gd name="connsiteY15" fmla="*/ 215067 h 319322"/>
              <a:gd name="connsiteX16" fmla="*/ 5704 w 362723"/>
              <a:gd name="connsiteY16" fmla="*/ 70768 h 319322"/>
              <a:gd name="connsiteX17" fmla="*/ 163088 w 362723"/>
              <a:gd name="connsiteY17" fmla="*/ 16479 h 319322"/>
              <a:gd name="connsiteX18" fmla="*/ 200666 w 362723"/>
              <a:gd name="connsiteY18" fmla="*/ 15772 h 319322"/>
              <a:gd name="connsiteX19" fmla="*/ 311631 w 362723"/>
              <a:gd name="connsiteY19" fmla="*/ 16125 h 319322"/>
              <a:gd name="connsiteX20" fmla="*/ 362648 w 362723"/>
              <a:gd name="connsiteY20" fmla="*/ 108523 h 319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2723" h="319322">
                <a:moveTo>
                  <a:pt x="362560" y="108611"/>
                </a:moveTo>
                <a:cubicBezTo>
                  <a:pt x="364417" y="140618"/>
                  <a:pt x="350181" y="165995"/>
                  <a:pt x="332675" y="189691"/>
                </a:cubicBezTo>
                <a:cubicBezTo>
                  <a:pt x="301286" y="232220"/>
                  <a:pt x="261321" y="265996"/>
                  <a:pt x="219676" y="297826"/>
                </a:cubicBezTo>
                <a:cubicBezTo>
                  <a:pt x="210304" y="304988"/>
                  <a:pt x="200224" y="311619"/>
                  <a:pt x="189614" y="316836"/>
                </a:cubicBezTo>
                <a:cubicBezTo>
                  <a:pt x="179180" y="321964"/>
                  <a:pt x="168393" y="319047"/>
                  <a:pt x="162469" y="309144"/>
                </a:cubicBezTo>
                <a:cubicBezTo>
                  <a:pt x="156457" y="299152"/>
                  <a:pt x="167863" y="295793"/>
                  <a:pt x="173079" y="291018"/>
                </a:cubicBezTo>
                <a:cubicBezTo>
                  <a:pt x="205264" y="261751"/>
                  <a:pt x="241427" y="236994"/>
                  <a:pt x="272285" y="206048"/>
                </a:cubicBezTo>
                <a:cubicBezTo>
                  <a:pt x="289792" y="188453"/>
                  <a:pt x="304734" y="169001"/>
                  <a:pt x="317290" y="147957"/>
                </a:cubicBezTo>
                <a:cubicBezTo>
                  <a:pt x="337272" y="114358"/>
                  <a:pt x="330464" y="75631"/>
                  <a:pt x="302436" y="53615"/>
                </a:cubicBezTo>
                <a:cubicBezTo>
                  <a:pt x="269898" y="28150"/>
                  <a:pt x="233381" y="28946"/>
                  <a:pt x="203761" y="58301"/>
                </a:cubicBezTo>
                <a:cubicBezTo>
                  <a:pt x="187050" y="74835"/>
                  <a:pt x="175909" y="75719"/>
                  <a:pt x="159021" y="57682"/>
                </a:cubicBezTo>
                <a:cubicBezTo>
                  <a:pt x="133556" y="30449"/>
                  <a:pt x="93149" y="29034"/>
                  <a:pt x="63618" y="50520"/>
                </a:cubicBezTo>
                <a:cubicBezTo>
                  <a:pt x="33821" y="72183"/>
                  <a:pt x="24714" y="109141"/>
                  <a:pt x="42574" y="143713"/>
                </a:cubicBezTo>
                <a:cubicBezTo>
                  <a:pt x="51239" y="160424"/>
                  <a:pt x="63176" y="175632"/>
                  <a:pt x="74051" y="191194"/>
                </a:cubicBezTo>
                <a:cubicBezTo>
                  <a:pt x="80063" y="199770"/>
                  <a:pt x="77411" y="205783"/>
                  <a:pt x="69984" y="211265"/>
                </a:cubicBezTo>
                <a:cubicBezTo>
                  <a:pt x="63618" y="216039"/>
                  <a:pt x="58224" y="221256"/>
                  <a:pt x="49117" y="215067"/>
                </a:cubicBezTo>
                <a:cubicBezTo>
                  <a:pt x="11539" y="189425"/>
                  <a:pt x="-11273" y="114535"/>
                  <a:pt x="5704" y="70768"/>
                </a:cubicBezTo>
                <a:cubicBezTo>
                  <a:pt x="30461" y="7107"/>
                  <a:pt x="103583" y="-18800"/>
                  <a:pt x="163088" y="16479"/>
                </a:cubicBezTo>
                <a:cubicBezTo>
                  <a:pt x="177677" y="25144"/>
                  <a:pt x="186254" y="24083"/>
                  <a:pt x="200666" y="15772"/>
                </a:cubicBezTo>
                <a:cubicBezTo>
                  <a:pt x="236741" y="-5095"/>
                  <a:pt x="275380" y="-5537"/>
                  <a:pt x="311631" y="16125"/>
                </a:cubicBezTo>
                <a:cubicBezTo>
                  <a:pt x="346203" y="36815"/>
                  <a:pt x="363886" y="68292"/>
                  <a:pt x="362648" y="10852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4" name="Forma libre: forma 133">
            <a:extLst>
              <a:ext uri="{FF2B5EF4-FFF2-40B4-BE49-F238E27FC236}">
                <a16:creationId xmlns:a16="http://schemas.microsoft.com/office/drawing/2014/main" id="{F4E47444-3448-45A6-9E7B-005A7F155755}"/>
              </a:ext>
            </a:extLst>
          </p:cNvPr>
          <p:cNvSpPr/>
          <p:nvPr/>
        </p:nvSpPr>
        <p:spPr>
          <a:xfrm>
            <a:off x="8256767" y="3281041"/>
            <a:ext cx="176578" cy="175157"/>
          </a:xfrm>
          <a:custGeom>
            <a:avLst/>
            <a:gdLst>
              <a:gd name="connsiteX0" fmla="*/ 89043 w 176578"/>
              <a:gd name="connsiteY0" fmla="*/ 0 h 175157"/>
              <a:gd name="connsiteX1" fmla="*/ 176577 w 176578"/>
              <a:gd name="connsiteY1" fmla="*/ 86562 h 175157"/>
              <a:gd name="connsiteX2" fmla="*/ 88070 w 176578"/>
              <a:gd name="connsiteY2" fmla="*/ 175157 h 175157"/>
              <a:gd name="connsiteX3" fmla="*/ 5 w 176578"/>
              <a:gd name="connsiteY3" fmla="*/ 87888 h 175157"/>
              <a:gd name="connsiteX4" fmla="*/ 89043 w 176578"/>
              <a:gd name="connsiteY4" fmla="*/ 0 h 175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578" h="175157">
                <a:moveTo>
                  <a:pt x="89043" y="0"/>
                </a:moveTo>
                <a:cubicBezTo>
                  <a:pt x="138380" y="0"/>
                  <a:pt x="176223" y="37401"/>
                  <a:pt x="176577" y="86562"/>
                </a:cubicBezTo>
                <a:cubicBezTo>
                  <a:pt x="176930" y="136606"/>
                  <a:pt x="138203" y="175333"/>
                  <a:pt x="88070" y="175157"/>
                </a:cubicBezTo>
                <a:cubicBezTo>
                  <a:pt x="39617" y="174980"/>
                  <a:pt x="-525" y="135280"/>
                  <a:pt x="5" y="87888"/>
                </a:cubicBezTo>
                <a:cubicBezTo>
                  <a:pt x="624" y="36959"/>
                  <a:pt x="38025" y="0"/>
                  <a:pt x="89043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5" name="Forma libre: forma 134">
            <a:extLst>
              <a:ext uri="{FF2B5EF4-FFF2-40B4-BE49-F238E27FC236}">
                <a16:creationId xmlns:a16="http://schemas.microsoft.com/office/drawing/2014/main" id="{A4C7C7CF-AC94-4B0A-9EC5-41C231EEE05F}"/>
              </a:ext>
            </a:extLst>
          </p:cNvPr>
          <p:cNvSpPr/>
          <p:nvPr/>
        </p:nvSpPr>
        <p:spPr>
          <a:xfrm>
            <a:off x="7269316" y="1395164"/>
            <a:ext cx="173395" cy="174211"/>
          </a:xfrm>
          <a:custGeom>
            <a:avLst/>
            <a:gdLst>
              <a:gd name="connsiteX0" fmla="*/ 1 w 173395"/>
              <a:gd name="connsiteY0" fmla="*/ 85857 h 174211"/>
              <a:gd name="connsiteX1" fmla="*/ 85766 w 173395"/>
              <a:gd name="connsiteY1" fmla="*/ 3 h 174211"/>
              <a:gd name="connsiteX2" fmla="*/ 173389 w 173395"/>
              <a:gd name="connsiteY2" fmla="*/ 87714 h 174211"/>
              <a:gd name="connsiteX3" fmla="*/ 84352 w 173395"/>
              <a:gd name="connsiteY3" fmla="*/ 174187 h 174211"/>
              <a:gd name="connsiteX4" fmla="*/ 1 w 173395"/>
              <a:gd name="connsiteY4" fmla="*/ 85857 h 17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395" h="174211">
                <a:moveTo>
                  <a:pt x="1" y="85857"/>
                </a:moveTo>
                <a:cubicBezTo>
                  <a:pt x="177" y="36696"/>
                  <a:pt x="37225" y="-351"/>
                  <a:pt x="85766" y="3"/>
                </a:cubicBezTo>
                <a:cubicBezTo>
                  <a:pt x="134573" y="356"/>
                  <a:pt x="174008" y="39879"/>
                  <a:pt x="173389" y="87714"/>
                </a:cubicBezTo>
                <a:cubicBezTo>
                  <a:pt x="172770" y="135725"/>
                  <a:pt x="132009" y="175336"/>
                  <a:pt x="84352" y="174187"/>
                </a:cubicBezTo>
                <a:cubicBezTo>
                  <a:pt x="37225" y="173126"/>
                  <a:pt x="-176" y="133956"/>
                  <a:pt x="1" y="8585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6" name="Forma libre: forma 135">
            <a:extLst>
              <a:ext uri="{FF2B5EF4-FFF2-40B4-BE49-F238E27FC236}">
                <a16:creationId xmlns:a16="http://schemas.microsoft.com/office/drawing/2014/main" id="{6FF98084-44DF-4D69-8449-01DFDB8B7CC4}"/>
              </a:ext>
            </a:extLst>
          </p:cNvPr>
          <p:cNvSpPr/>
          <p:nvPr/>
        </p:nvSpPr>
        <p:spPr>
          <a:xfrm>
            <a:off x="8340681" y="1349363"/>
            <a:ext cx="149340" cy="149519"/>
          </a:xfrm>
          <a:custGeom>
            <a:avLst/>
            <a:gdLst>
              <a:gd name="connsiteX0" fmla="*/ 73918 w 149340"/>
              <a:gd name="connsiteY0" fmla="*/ 3 h 149519"/>
              <a:gd name="connsiteX1" fmla="*/ 149339 w 149340"/>
              <a:gd name="connsiteY1" fmla="*/ 74274 h 149519"/>
              <a:gd name="connsiteX2" fmla="*/ 74537 w 149340"/>
              <a:gd name="connsiteY2" fmla="*/ 149518 h 149519"/>
              <a:gd name="connsiteX3" fmla="*/ 0 w 149340"/>
              <a:gd name="connsiteY3" fmla="*/ 73744 h 149519"/>
              <a:gd name="connsiteX4" fmla="*/ 73918 w 149340"/>
              <a:gd name="connsiteY4" fmla="*/ 91 h 14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340" h="149519">
                <a:moveTo>
                  <a:pt x="73918" y="3"/>
                </a:moveTo>
                <a:cubicBezTo>
                  <a:pt x="117066" y="-351"/>
                  <a:pt x="149073" y="31215"/>
                  <a:pt x="149339" y="74274"/>
                </a:cubicBezTo>
                <a:cubicBezTo>
                  <a:pt x="149604" y="116892"/>
                  <a:pt x="117331" y="149341"/>
                  <a:pt x="74537" y="149518"/>
                </a:cubicBezTo>
                <a:cubicBezTo>
                  <a:pt x="32538" y="149695"/>
                  <a:pt x="0" y="116627"/>
                  <a:pt x="0" y="73744"/>
                </a:cubicBezTo>
                <a:cubicBezTo>
                  <a:pt x="0" y="32806"/>
                  <a:pt x="32538" y="357"/>
                  <a:pt x="73918" y="9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7" name="Forma libre: forma 136">
            <a:extLst>
              <a:ext uri="{FF2B5EF4-FFF2-40B4-BE49-F238E27FC236}">
                <a16:creationId xmlns:a16="http://schemas.microsoft.com/office/drawing/2014/main" id="{77829C3D-3D06-4CCD-98CA-B5454C78798C}"/>
              </a:ext>
            </a:extLst>
          </p:cNvPr>
          <p:cNvSpPr/>
          <p:nvPr/>
        </p:nvSpPr>
        <p:spPr>
          <a:xfrm>
            <a:off x="7488063" y="1459314"/>
            <a:ext cx="157343" cy="120987"/>
          </a:xfrm>
          <a:custGeom>
            <a:avLst/>
            <a:gdLst>
              <a:gd name="connsiteX0" fmla="*/ 81081 w 157343"/>
              <a:gd name="connsiteY0" fmla="*/ 120028 h 120987"/>
              <a:gd name="connsiteX1" fmla="*/ 38286 w 157343"/>
              <a:gd name="connsiteY1" fmla="*/ 119939 h 120987"/>
              <a:gd name="connsiteX2" fmla="*/ 1 w 157343"/>
              <a:gd name="connsiteY2" fmla="*/ 79355 h 120987"/>
              <a:gd name="connsiteX3" fmla="*/ 84617 w 157343"/>
              <a:gd name="connsiteY3" fmla="*/ 221 h 120987"/>
              <a:gd name="connsiteX4" fmla="*/ 156501 w 157343"/>
              <a:gd name="connsiteY4" fmla="*/ 91999 h 120987"/>
              <a:gd name="connsiteX5" fmla="*/ 123787 w 157343"/>
              <a:gd name="connsiteY5" fmla="*/ 120912 h 120987"/>
              <a:gd name="connsiteX6" fmla="*/ 80992 w 157343"/>
              <a:gd name="connsiteY6" fmla="*/ 120735 h 120987"/>
              <a:gd name="connsiteX7" fmla="*/ 80992 w 157343"/>
              <a:gd name="connsiteY7" fmla="*/ 120028 h 12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343" h="120987">
                <a:moveTo>
                  <a:pt x="81081" y="120028"/>
                </a:moveTo>
                <a:cubicBezTo>
                  <a:pt x="66845" y="120028"/>
                  <a:pt x="52521" y="120647"/>
                  <a:pt x="38286" y="119939"/>
                </a:cubicBezTo>
                <a:cubicBezTo>
                  <a:pt x="6013" y="118348"/>
                  <a:pt x="-88" y="111540"/>
                  <a:pt x="1" y="79355"/>
                </a:cubicBezTo>
                <a:cubicBezTo>
                  <a:pt x="178" y="32228"/>
                  <a:pt x="37932" y="-3139"/>
                  <a:pt x="84617" y="221"/>
                </a:cubicBezTo>
                <a:cubicBezTo>
                  <a:pt x="129799" y="3492"/>
                  <a:pt x="163133" y="46729"/>
                  <a:pt x="156501" y="91999"/>
                </a:cubicBezTo>
                <a:cubicBezTo>
                  <a:pt x="153584" y="111893"/>
                  <a:pt x="144565" y="121973"/>
                  <a:pt x="123787" y="120912"/>
                </a:cubicBezTo>
                <a:cubicBezTo>
                  <a:pt x="109551" y="120205"/>
                  <a:pt x="95316" y="120735"/>
                  <a:pt x="80992" y="120735"/>
                </a:cubicBezTo>
                <a:cubicBezTo>
                  <a:pt x="80992" y="120470"/>
                  <a:pt x="80992" y="120293"/>
                  <a:pt x="80992" y="12002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8" name="Forma libre: forma 137">
            <a:extLst>
              <a:ext uri="{FF2B5EF4-FFF2-40B4-BE49-F238E27FC236}">
                <a16:creationId xmlns:a16="http://schemas.microsoft.com/office/drawing/2014/main" id="{E3A45F51-D235-4022-AD1D-01423D27E1B9}"/>
              </a:ext>
            </a:extLst>
          </p:cNvPr>
          <p:cNvSpPr/>
          <p:nvPr/>
        </p:nvSpPr>
        <p:spPr>
          <a:xfrm>
            <a:off x="8507968" y="1388440"/>
            <a:ext cx="138563" cy="138584"/>
          </a:xfrm>
          <a:custGeom>
            <a:avLst/>
            <a:gdLst>
              <a:gd name="connsiteX0" fmla="*/ 69851 w 138563"/>
              <a:gd name="connsiteY0" fmla="*/ 6 h 138584"/>
              <a:gd name="connsiteX1" fmla="*/ 138552 w 138563"/>
              <a:gd name="connsiteY1" fmla="*/ 70476 h 138584"/>
              <a:gd name="connsiteX2" fmla="*/ 67641 w 138563"/>
              <a:gd name="connsiteY2" fmla="*/ 138558 h 138584"/>
              <a:gd name="connsiteX3" fmla="*/ 1 w 138563"/>
              <a:gd name="connsiteY3" fmla="*/ 69415 h 138584"/>
              <a:gd name="connsiteX4" fmla="*/ 69940 w 138563"/>
              <a:gd name="connsiteY4" fmla="*/ 6 h 13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563" h="138584">
                <a:moveTo>
                  <a:pt x="69851" y="6"/>
                </a:moveTo>
                <a:cubicBezTo>
                  <a:pt x="108402" y="537"/>
                  <a:pt x="139260" y="32102"/>
                  <a:pt x="138552" y="70476"/>
                </a:cubicBezTo>
                <a:cubicBezTo>
                  <a:pt x="137845" y="108938"/>
                  <a:pt x="105837" y="139619"/>
                  <a:pt x="67641" y="138558"/>
                </a:cubicBezTo>
                <a:cubicBezTo>
                  <a:pt x="30240" y="137585"/>
                  <a:pt x="177" y="106816"/>
                  <a:pt x="1" y="69415"/>
                </a:cubicBezTo>
                <a:cubicBezTo>
                  <a:pt x="-176" y="32014"/>
                  <a:pt x="32627" y="-524"/>
                  <a:pt x="69940" y="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9" name="Forma libre: forma 138">
            <a:extLst>
              <a:ext uri="{FF2B5EF4-FFF2-40B4-BE49-F238E27FC236}">
                <a16:creationId xmlns:a16="http://schemas.microsoft.com/office/drawing/2014/main" id="{CAC99849-D41D-435B-9C78-E1B0C534EEFA}"/>
              </a:ext>
            </a:extLst>
          </p:cNvPr>
          <p:cNvSpPr/>
          <p:nvPr/>
        </p:nvSpPr>
        <p:spPr>
          <a:xfrm>
            <a:off x="7217060" y="2325324"/>
            <a:ext cx="123256" cy="123967"/>
          </a:xfrm>
          <a:custGeom>
            <a:avLst/>
            <a:gdLst>
              <a:gd name="connsiteX0" fmla="*/ 1 w 123256"/>
              <a:gd name="connsiteY0" fmla="*/ 62427 h 123967"/>
              <a:gd name="connsiteX1" fmla="*/ 60479 w 123256"/>
              <a:gd name="connsiteY1" fmla="*/ 3 h 123967"/>
              <a:gd name="connsiteX2" fmla="*/ 123256 w 123256"/>
              <a:gd name="connsiteY2" fmla="*/ 60924 h 123967"/>
              <a:gd name="connsiteX3" fmla="*/ 62070 w 123256"/>
              <a:gd name="connsiteY3" fmla="*/ 123966 h 123967"/>
              <a:gd name="connsiteX4" fmla="*/ 1 w 123256"/>
              <a:gd name="connsiteY4" fmla="*/ 62427 h 123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256" h="123967">
                <a:moveTo>
                  <a:pt x="1" y="62427"/>
                </a:moveTo>
                <a:cubicBezTo>
                  <a:pt x="-176" y="26706"/>
                  <a:pt x="25377" y="445"/>
                  <a:pt x="60479" y="3"/>
                </a:cubicBezTo>
                <a:cubicBezTo>
                  <a:pt x="94166" y="-350"/>
                  <a:pt x="123256" y="27855"/>
                  <a:pt x="123256" y="60924"/>
                </a:cubicBezTo>
                <a:cubicBezTo>
                  <a:pt x="123256" y="94611"/>
                  <a:pt x="94520" y="124231"/>
                  <a:pt x="62070" y="123966"/>
                </a:cubicBezTo>
                <a:cubicBezTo>
                  <a:pt x="27322" y="123700"/>
                  <a:pt x="178" y="96733"/>
                  <a:pt x="1" y="6242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0" name="Forma libre: forma 139">
            <a:extLst>
              <a:ext uri="{FF2B5EF4-FFF2-40B4-BE49-F238E27FC236}">
                <a16:creationId xmlns:a16="http://schemas.microsoft.com/office/drawing/2014/main" id="{0BDCB30A-4CE2-4840-AB9F-9A8CEB49B621}"/>
              </a:ext>
            </a:extLst>
          </p:cNvPr>
          <p:cNvSpPr/>
          <p:nvPr/>
        </p:nvSpPr>
        <p:spPr>
          <a:xfrm>
            <a:off x="7396991" y="2311180"/>
            <a:ext cx="122549" cy="124316"/>
          </a:xfrm>
          <a:custGeom>
            <a:avLst/>
            <a:gdLst>
              <a:gd name="connsiteX0" fmla="*/ 122550 w 122549"/>
              <a:gd name="connsiteY0" fmla="*/ 62158 h 124316"/>
              <a:gd name="connsiteX1" fmla="*/ 61187 w 122549"/>
              <a:gd name="connsiteY1" fmla="*/ 124316 h 124316"/>
              <a:gd name="connsiteX2" fmla="*/ 2 w 122549"/>
              <a:gd name="connsiteY2" fmla="*/ 61893 h 124316"/>
              <a:gd name="connsiteX3" fmla="*/ 61364 w 122549"/>
              <a:gd name="connsiteY3" fmla="*/ 0 h 124316"/>
              <a:gd name="connsiteX4" fmla="*/ 122550 w 122549"/>
              <a:gd name="connsiteY4" fmla="*/ 62158 h 124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49" h="124316">
                <a:moveTo>
                  <a:pt x="122550" y="62158"/>
                </a:moveTo>
                <a:cubicBezTo>
                  <a:pt x="122550" y="96111"/>
                  <a:pt x="94609" y="124405"/>
                  <a:pt x="61187" y="124316"/>
                </a:cubicBezTo>
                <a:cubicBezTo>
                  <a:pt x="27411" y="124140"/>
                  <a:pt x="-263" y="95934"/>
                  <a:pt x="2" y="61893"/>
                </a:cubicBezTo>
                <a:cubicBezTo>
                  <a:pt x="267" y="26614"/>
                  <a:pt x="26704" y="-88"/>
                  <a:pt x="61364" y="0"/>
                </a:cubicBezTo>
                <a:cubicBezTo>
                  <a:pt x="95405" y="89"/>
                  <a:pt x="122550" y="27675"/>
                  <a:pt x="122550" y="621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1" name="Forma libre: forma 140">
            <a:extLst>
              <a:ext uri="{FF2B5EF4-FFF2-40B4-BE49-F238E27FC236}">
                <a16:creationId xmlns:a16="http://schemas.microsoft.com/office/drawing/2014/main" id="{717C2DD7-EC12-4B72-AF2F-4DCC4DB88911}"/>
              </a:ext>
            </a:extLst>
          </p:cNvPr>
          <p:cNvSpPr/>
          <p:nvPr/>
        </p:nvSpPr>
        <p:spPr>
          <a:xfrm>
            <a:off x="7577356" y="2325316"/>
            <a:ext cx="122999" cy="123974"/>
          </a:xfrm>
          <a:custGeom>
            <a:avLst/>
            <a:gdLst>
              <a:gd name="connsiteX0" fmla="*/ 122999 w 122999"/>
              <a:gd name="connsiteY0" fmla="*/ 60931 h 123974"/>
              <a:gd name="connsiteX1" fmla="*/ 62344 w 122999"/>
              <a:gd name="connsiteY1" fmla="*/ 123973 h 123974"/>
              <a:gd name="connsiteX2" fmla="*/ 10 w 122999"/>
              <a:gd name="connsiteY2" fmla="*/ 62346 h 123974"/>
              <a:gd name="connsiteX3" fmla="*/ 63140 w 122999"/>
              <a:gd name="connsiteY3" fmla="*/ 11 h 123974"/>
              <a:gd name="connsiteX4" fmla="*/ 122999 w 122999"/>
              <a:gd name="connsiteY4" fmla="*/ 60843 h 123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999" h="123974">
                <a:moveTo>
                  <a:pt x="122999" y="60931"/>
                </a:moveTo>
                <a:cubicBezTo>
                  <a:pt x="122999" y="95503"/>
                  <a:pt x="95766" y="123797"/>
                  <a:pt x="62344" y="123973"/>
                </a:cubicBezTo>
                <a:cubicBezTo>
                  <a:pt x="28922" y="124150"/>
                  <a:pt x="-609" y="95061"/>
                  <a:pt x="10" y="62346"/>
                </a:cubicBezTo>
                <a:cubicBezTo>
                  <a:pt x="717" y="25299"/>
                  <a:pt x="26889" y="-608"/>
                  <a:pt x="63140" y="11"/>
                </a:cubicBezTo>
                <a:cubicBezTo>
                  <a:pt x="96209" y="630"/>
                  <a:pt x="122999" y="27774"/>
                  <a:pt x="122999" y="6084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2" name="Forma libre: forma 141">
            <a:extLst>
              <a:ext uri="{FF2B5EF4-FFF2-40B4-BE49-F238E27FC236}">
                <a16:creationId xmlns:a16="http://schemas.microsoft.com/office/drawing/2014/main" id="{CF2DF1EF-F5EE-48CC-9153-9D3A2D022154}"/>
              </a:ext>
            </a:extLst>
          </p:cNvPr>
          <p:cNvSpPr/>
          <p:nvPr/>
        </p:nvSpPr>
        <p:spPr>
          <a:xfrm>
            <a:off x="8189748" y="1532282"/>
            <a:ext cx="119635" cy="120903"/>
          </a:xfrm>
          <a:custGeom>
            <a:avLst/>
            <a:gdLst>
              <a:gd name="connsiteX0" fmla="*/ 119633 w 119635"/>
              <a:gd name="connsiteY0" fmla="*/ 64213 h 120903"/>
              <a:gd name="connsiteX1" fmla="*/ 61277 w 119635"/>
              <a:gd name="connsiteY1" fmla="*/ 120889 h 120903"/>
              <a:gd name="connsiteX2" fmla="*/ 3 w 119635"/>
              <a:gd name="connsiteY2" fmla="*/ 66865 h 120903"/>
              <a:gd name="connsiteX3" fmla="*/ 73479 w 119635"/>
              <a:gd name="connsiteY3" fmla="*/ 21 h 120903"/>
              <a:gd name="connsiteX4" fmla="*/ 119633 w 119635"/>
              <a:gd name="connsiteY4" fmla="*/ 64213 h 12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35" h="120903">
                <a:moveTo>
                  <a:pt x="119633" y="64213"/>
                </a:moveTo>
                <a:cubicBezTo>
                  <a:pt x="119280" y="95866"/>
                  <a:pt x="92843" y="121596"/>
                  <a:pt x="61277" y="120889"/>
                </a:cubicBezTo>
                <a:cubicBezTo>
                  <a:pt x="27678" y="120182"/>
                  <a:pt x="-350" y="95424"/>
                  <a:pt x="3" y="66865"/>
                </a:cubicBezTo>
                <a:cubicBezTo>
                  <a:pt x="534" y="26193"/>
                  <a:pt x="30331" y="-863"/>
                  <a:pt x="73479" y="21"/>
                </a:cubicBezTo>
                <a:cubicBezTo>
                  <a:pt x="93727" y="463"/>
                  <a:pt x="119899" y="36891"/>
                  <a:pt x="119633" y="6421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3" name="Forma libre: forma 142">
            <a:extLst>
              <a:ext uri="{FF2B5EF4-FFF2-40B4-BE49-F238E27FC236}">
                <a16:creationId xmlns:a16="http://schemas.microsoft.com/office/drawing/2014/main" id="{52EE7FE1-F725-41C9-A509-640F99101A69}"/>
              </a:ext>
            </a:extLst>
          </p:cNvPr>
          <p:cNvSpPr/>
          <p:nvPr/>
        </p:nvSpPr>
        <p:spPr>
          <a:xfrm>
            <a:off x="8206898" y="2350253"/>
            <a:ext cx="116549" cy="118683"/>
          </a:xfrm>
          <a:custGeom>
            <a:avLst/>
            <a:gdLst>
              <a:gd name="connsiteX0" fmla="*/ 116542 w 116549"/>
              <a:gd name="connsiteY0" fmla="*/ 60751 h 118683"/>
              <a:gd name="connsiteX1" fmla="*/ 56947 w 116549"/>
              <a:gd name="connsiteY1" fmla="*/ 118665 h 118683"/>
              <a:gd name="connsiteX2" fmla="*/ 6 w 116549"/>
              <a:gd name="connsiteY2" fmla="*/ 58541 h 118683"/>
              <a:gd name="connsiteX3" fmla="*/ 59246 w 116549"/>
              <a:gd name="connsiteY3" fmla="*/ 8 h 118683"/>
              <a:gd name="connsiteX4" fmla="*/ 116542 w 116549"/>
              <a:gd name="connsiteY4" fmla="*/ 60840 h 11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9" h="118683">
                <a:moveTo>
                  <a:pt x="116542" y="60751"/>
                </a:moveTo>
                <a:cubicBezTo>
                  <a:pt x="116011" y="93643"/>
                  <a:pt x="89486" y="119461"/>
                  <a:pt x="56947" y="118665"/>
                </a:cubicBezTo>
                <a:cubicBezTo>
                  <a:pt x="23702" y="117869"/>
                  <a:pt x="-436" y="92405"/>
                  <a:pt x="6" y="58541"/>
                </a:cubicBezTo>
                <a:cubicBezTo>
                  <a:pt x="448" y="26356"/>
                  <a:pt x="27681" y="-523"/>
                  <a:pt x="59246" y="8"/>
                </a:cubicBezTo>
                <a:cubicBezTo>
                  <a:pt x="90458" y="538"/>
                  <a:pt x="117072" y="28744"/>
                  <a:pt x="116542" y="6084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4" name="Forma libre: forma 143">
            <a:extLst>
              <a:ext uri="{FF2B5EF4-FFF2-40B4-BE49-F238E27FC236}">
                <a16:creationId xmlns:a16="http://schemas.microsoft.com/office/drawing/2014/main" id="{DC629F4E-227E-4535-BCD6-5EC4C9C1DF06}"/>
              </a:ext>
            </a:extLst>
          </p:cNvPr>
          <p:cNvSpPr/>
          <p:nvPr/>
        </p:nvSpPr>
        <p:spPr>
          <a:xfrm>
            <a:off x="8530423" y="2354417"/>
            <a:ext cx="111952" cy="114171"/>
          </a:xfrm>
          <a:custGeom>
            <a:avLst/>
            <a:gdLst>
              <a:gd name="connsiteX0" fmla="*/ 4 w 111952"/>
              <a:gd name="connsiteY0" fmla="*/ 58179 h 114171"/>
              <a:gd name="connsiteX1" fmla="*/ 55796 w 111952"/>
              <a:gd name="connsiteY1" fmla="*/ 0 h 114171"/>
              <a:gd name="connsiteX2" fmla="*/ 111941 w 111952"/>
              <a:gd name="connsiteY2" fmla="*/ 55969 h 114171"/>
              <a:gd name="connsiteX3" fmla="*/ 58094 w 111952"/>
              <a:gd name="connsiteY3" fmla="*/ 114148 h 114171"/>
              <a:gd name="connsiteX4" fmla="*/ 4 w 111952"/>
              <a:gd name="connsiteY4" fmla="*/ 58179 h 114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952" h="114171">
                <a:moveTo>
                  <a:pt x="4" y="58179"/>
                </a:moveTo>
                <a:cubicBezTo>
                  <a:pt x="-350" y="25376"/>
                  <a:pt x="23877" y="88"/>
                  <a:pt x="55796" y="0"/>
                </a:cubicBezTo>
                <a:cubicBezTo>
                  <a:pt x="86388" y="0"/>
                  <a:pt x="111322" y="24757"/>
                  <a:pt x="111941" y="55969"/>
                </a:cubicBezTo>
                <a:cubicBezTo>
                  <a:pt x="112560" y="87004"/>
                  <a:pt x="88157" y="113352"/>
                  <a:pt x="58094" y="114148"/>
                </a:cubicBezTo>
                <a:cubicBezTo>
                  <a:pt x="25203" y="115032"/>
                  <a:pt x="357" y="91159"/>
                  <a:pt x="4" y="5817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5" name="Forma libre: forma 144">
            <a:extLst>
              <a:ext uri="{FF2B5EF4-FFF2-40B4-BE49-F238E27FC236}">
                <a16:creationId xmlns:a16="http://schemas.microsoft.com/office/drawing/2014/main" id="{D81380B9-2894-41B2-A97E-BF49C0F9B379}"/>
              </a:ext>
            </a:extLst>
          </p:cNvPr>
          <p:cNvSpPr/>
          <p:nvPr/>
        </p:nvSpPr>
        <p:spPr>
          <a:xfrm>
            <a:off x="8126955" y="2669934"/>
            <a:ext cx="132083" cy="106613"/>
          </a:xfrm>
          <a:custGeom>
            <a:avLst/>
            <a:gdLst>
              <a:gd name="connsiteX0" fmla="*/ 20 w 132083"/>
              <a:gd name="connsiteY0" fmla="*/ 75380 h 106613"/>
              <a:gd name="connsiteX1" fmla="*/ 11514 w 132083"/>
              <a:gd name="connsiteY1" fmla="*/ 53099 h 106613"/>
              <a:gd name="connsiteX2" fmla="*/ 76767 w 132083"/>
              <a:gd name="connsiteY2" fmla="*/ 5530 h 106613"/>
              <a:gd name="connsiteX3" fmla="*/ 107183 w 132083"/>
              <a:gd name="connsiteY3" fmla="*/ 9685 h 106613"/>
              <a:gd name="connsiteX4" fmla="*/ 98871 w 132083"/>
              <a:gd name="connsiteY4" fmla="*/ 72020 h 106613"/>
              <a:gd name="connsiteX5" fmla="*/ 45555 w 132083"/>
              <a:gd name="connsiteY5" fmla="*/ 103143 h 106613"/>
              <a:gd name="connsiteX6" fmla="*/ 108 w 132083"/>
              <a:gd name="connsiteY6" fmla="*/ 75380 h 10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083" h="106613">
                <a:moveTo>
                  <a:pt x="20" y="75380"/>
                </a:moveTo>
                <a:cubicBezTo>
                  <a:pt x="-334" y="65831"/>
                  <a:pt x="4087" y="58581"/>
                  <a:pt x="11514" y="53099"/>
                </a:cubicBezTo>
                <a:cubicBezTo>
                  <a:pt x="33265" y="37183"/>
                  <a:pt x="55193" y="21622"/>
                  <a:pt x="76767" y="5530"/>
                </a:cubicBezTo>
                <a:cubicBezTo>
                  <a:pt x="88615" y="-3312"/>
                  <a:pt x="97103" y="-1279"/>
                  <a:pt x="107183" y="9685"/>
                </a:cubicBezTo>
                <a:cubicBezTo>
                  <a:pt x="141489" y="47086"/>
                  <a:pt x="141843" y="46733"/>
                  <a:pt x="98871" y="72020"/>
                </a:cubicBezTo>
                <a:cubicBezTo>
                  <a:pt x="81099" y="82454"/>
                  <a:pt x="63769" y="93594"/>
                  <a:pt x="45555" y="103143"/>
                </a:cubicBezTo>
                <a:cubicBezTo>
                  <a:pt x="25042" y="113842"/>
                  <a:pt x="638" y="98457"/>
                  <a:pt x="108" y="7538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6" name="Forma libre: forma 145">
            <a:extLst>
              <a:ext uri="{FF2B5EF4-FFF2-40B4-BE49-F238E27FC236}">
                <a16:creationId xmlns:a16="http://schemas.microsoft.com/office/drawing/2014/main" id="{7FA2A64B-63AA-4091-A28C-2F7A2B1CD6FE}"/>
              </a:ext>
            </a:extLst>
          </p:cNvPr>
          <p:cNvSpPr/>
          <p:nvPr/>
        </p:nvSpPr>
        <p:spPr>
          <a:xfrm>
            <a:off x="7409790" y="3641876"/>
            <a:ext cx="131147" cy="142265"/>
          </a:xfrm>
          <a:custGeom>
            <a:avLst/>
            <a:gdLst>
              <a:gd name="connsiteX0" fmla="*/ 131147 w 131147"/>
              <a:gd name="connsiteY0" fmla="*/ 2476 h 142265"/>
              <a:gd name="connsiteX1" fmla="*/ 111253 w 131147"/>
              <a:gd name="connsiteY1" fmla="*/ 86650 h 142265"/>
              <a:gd name="connsiteX2" fmla="*/ 84905 w 131147"/>
              <a:gd name="connsiteY2" fmla="*/ 97083 h 142265"/>
              <a:gd name="connsiteX3" fmla="*/ 59794 w 131147"/>
              <a:gd name="connsiteY3" fmla="*/ 117154 h 142265"/>
              <a:gd name="connsiteX4" fmla="*/ 33799 w 131147"/>
              <a:gd name="connsiteY4" fmla="*/ 142265 h 142265"/>
              <a:gd name="connsiteX5" fmla="*/ 2322 w 131147"/>
              <a:gd name="connsiteY5" fmla="*/ 130329 h 142265"/>
              <a:gd name="connsiteX6" fmla="*/ 14700 w 131147"/>
              <a:gd name="connsiteY6" fmla="*/ 103007 h 142265"/>
              <a:gd name="connsiteX7" fmla="*/ 124781 w 131147"/>
              <a:gd name="connsiteY7" fmla="*/ 0 h 142265"/>
              <a:gd name="connsiteX8" fmla="*/ 131147 w 131147"/>
              <a:gd name="connsiteY8" fmla="*/ 2476 h 14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147" h="142265">
                <a:moveTo>
                  <a:pt x="131147" y="2476"/>
                </a:moveTo>
                <a:cubicBezTo>
                  <a:pt x="124693" y="30593"/>
                  <a:pt x="119034" y="58887"/>
                  <a:pt x="111253" y="86650"/>
                </a:cubicBezTo>
                <a:cubicBezTo>
                  <a:pt x="107805" y="98852"/>
                  <a:pt x="94277" y="98321"/>
                  <a:pt x="84905" y="97083"/>
                </a:cubicBezTo>
                <a:cubicBezTo>
                  <a:pt x="68105" y="94961"/>
                  <a:pt x="62004" y="102388"/>
                  <a:pt x="59794" y="117154"/>
                </a:cubicBezTo>
                <a:cubicBezTo>
                  <a:pt x="57583" y="131832"/>
                  <a:pt x="50775" y="142265"/>
                  <a:pt x="33799" y="142265"/>
                </a:cubicBezTo>
                <a:cubicBezTo>
                  <a:pt x="21685" y="142265"/>
                  <a:pt x="9042" y="142265"/>
                  <a:pt x="2322" y="130329"/>
                </a:cubicBezTo>
                <a:cubicBezTo>
                  <a:pt x="-5282" y="116889"/>
                  <a:pt x="7627" y="110434"/>
                  <a:pt x="14700" y="103007"/>
                </a:cubicBezTo>
                <a:cubicBezTo>
                  <a:pt x="49360" y="66490"/>
                  <a:pt x="84463" y="30416"/>
                  <a:pt x="124781" y="0"/>
                </a:cubicBezTo>
                <a:cubicBezTo>
                  <a:pt x="126903" y="796"/>
                  <a:pt x="129025" y="1591"/>
                  <a:pt x="131147" y="247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7" name="Forma libre: forma 146">
            <a:extLst>
              <a:ext uri="{FF2B5EF4-FFF2-40B4-BE49-F238E27FC236}">
                <a16:creationId xmlns:a16="http://schemas.microsoft.com/office/drawing/2014/main" id="{207AB45F-70D0-4832-96AF-B37029AD2F99}"/>
              </a:ext>
            </a:extLst>
          </p:cNvPr>
          <p:cNvSpPr/>
          <p:nvPr/>
        </p:nvSpPr>
        <p:spPr>
          <a:xfrm>
            <a:off x="8142415" y="1645949"/>
            <a:ext cx="76530" cy="79404"/>
          </a:xfrm>
          <a:custGeom>
            <a:avLst/>
            <a:gdLst>
              <a:gd name="connsiteX0" fmla="*/ 35488 w 76530"/>
              <a:gd name="connsiteY0" fmla="*/ 79283 h 79404"/>
              <a:gd name="connsiteX1" fmla="*/ 33 w 76530"/>
              <a:gd name="connsiteY1" fmla="*/ 41794 h 79404"/>
              <a:gd name="connsiteX2" fmla="*/ 49282 w 76530"/>
              <a:gd name="connsiteY2" fmla="*/ 60 h 79404"/>
              <a:gd name="connsiteX3" fmla="*/ 76515 w 76530"/>
              <a:gd name="connsiteY3" fmla="*/ 42147 h 79404"/>
              <a:gd name="connsiteX4" fmla="*/ 35577 w 76530"/>
              <a:gd name="connsiteY4" fmla="*/ 79372 h 79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30" h="79404">
                <a:moveTo>
                  <a:pt x="35488" y="79283"/>
                </a:moveTo>
                <a:cubicBezTo>
                  <a:pt x="16213" y="78487"/>
                  <a:pt x="-851" y="60361"/>
                  <a:pt x="33" y="41794"/>
                </a:cubicBezTo>
                <a:cubicBezTo>
                  <a:pt x="829" y="25525"/>
                  <a:pt x="32571" y="-1443"/>
                  <a:pt x="49282" y="60"/>
                </a:cubicBezTo>
                <a:cubicBezTo>
                  <a:pt x="64313" y="1386"/>
                  <a:pt x="77045" y="21104"/>
                  <a:pt x="76515" y="42147"/>
                </a:cubicBezTo>
                <a:cubicBezTo>
                  <a:pt x="75896" y="63368"/>
                  <a:pt x="57328" y="80256"/>
                  <a:pt x="35577" y="7937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8" name="Forma libre: forma 147">
            <a:extLst>
              <a:ext uri="{FF2B5EF4-FFF2-40B4-BE49-F238E27FC236}">
                <a16:creationId xmlns:a16="http://schemas.microsoft.com/office/drawing/2014/main" id="{43E8A473-CF8D-4558-9012-1F5216634567}"/>
              </a:ext>
            </a:extLst>
          </p:cNvPr>
          <p:cNvSpPr/>
          <p:nvPr/>
        </p:nvSpPr>
        <p:spPr>
          <a:xfrm>
            <a:off x="8640947" y="1525755"/>
            <a:ext cx="76411" cy="77813"/>
          </a:xfrm>
          <a:custGeom>
            <a:avLst/>
            <a:gdLst>
              <a:gd name="connsiteX0" fmla="*/ 38642 w 76411"/>
              <a:gd name="connsiteY0" fmla="*/ 77725 h 77813"/>
              <a:gd name="connsiteX1" fmla="*/ 3 w 76411"/>
              <a:gd name="connsiteY1" fmla="*/ 38379 h 77813"/>
              <a:gd name="connsiteX2" fmla="*/ 28120 w 76411"/>
              <a:gd name="connsiteY2" fmla="*/ 5 h 77813"/>
              <a:gd name="connsiteX3" fmla="*/ 76396 w 76411"/>
              <a:gd name="connsiteY3" fmla="*/ 42888 h 77813"/>
              <a:gd name="connsiteX4" fmla="*/ 38642 w 76411"/>
              <a:gd name="connsiteY4" fmla="*/ 77813 h 7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11" h="77813">
                <a:moveTo>
                  <a:pt x="38642" y="77725"/>
                </a:moveTo>
                <a:cubicBezTo>
                  <a:pt x="16979" y="77725"/>
                  <a:pt x="-262" y="60041"/>
                  <a:pt x="3" y="38379"/>
                </a:cubicBezTo>
                <a:cubicBezTo>
                  <a:pt x="268" y="18927"/>
                  <a:pt x="13884" y="359"/>
                  <a:pt x="28120" y="5"/>
                </a:cubicBezTo>
                <a:cubicBezTo>
                  <a:pt x="44919" y="-437"/>
                  <a:pt x="75866" y="27061"/>
                  <a:pt x="76396" y="42888"/>
                </a:cubicBezTo>
                <a:cubicBezTo>
                  <a:pt x="77015" y="60483"/>
                  <a:pt x="58182" y="77902"/>
                  <a:pt x="38642" y="7781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9" name="Forma libre: forma 148">
            <a:extLst>
              <a:ext uri="{FF2B5EF4-FFF2-40B4-BE49-F238E27FC236}">
                <a16:creationId xmlns:a16="http://schemas.microsoft.com/office/drawing/2014/main" id="{71278F43-3EC0-40F7-AC20-126BD0FACC36}"/>
              </a:ext>
            </a:extLst>
          </p:cNvPr>
          <p:cNvSpPr/>
          <p:nvPr/>
        </p:nvSpPr>
        <p:spPr>
          <a:xfrm>
            <a:off x="7680866" y="2444778"/>
            <a:ext cx="71574" cy="69776"/>
          </a:xfrm>
          <a:custGeom>
            <a:avLst/>
            <a:gdLst>
              <a:gd name="connsiteX0" fmla="*/ 71569 w 71574"/>
              <a:gd name="connsiteY0" fmla="*/ 34840 h 69776"/>
              <a:gd name="connsiteX1" fmla="*/ 36909 w 71574"/>
              <a:gd name="connsiteY1" fmla="*/ 69765 h 69776"/>
              <a:gd name="connsiteX2" fmla="*/ 38 w 71574"/>
              <a:gd name="connsiteY2" fmla="*/ 31568 h 69776"/>
              <a:gd name="connsiteX3" fmla="*/ 23999 w 71574"/>
              <a:gd name="connsiteY3" fmla="*/ 3 h 69776"/>
              <a:gd name="connsiteX4" fmla="*/ 71569 w 71574"/>
              <a:gd name="connsiteY4" fmla="*/ 34928 h 6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74" h="69776">
                <a:moveTo>
                  <a:pt x="71569" y="34840"/>
                </a:moveTo>
                <a:cubicBezTo>
                  <a:pt x="71922" y="53584"/>
                  <a:pt x="56361" y="69234"/>
                  <a:pt x="36909" y="69765"/>
                </a:cubicBezTo>
                <a:cubicBezTo>
                  <a:pt x="16838" y="70295"/>
                  <a:pt x="-934" y="52877"/>
                  <a:pt x="38" y="31568"/>
                </a:cubicBezTo>
                <a:cubicBezTo>
                  <a:pt x="746" y="16448"/>
                  <a:pt x="2956" y="268"/>
                  <a:pt x="23999" y="3"/>
                </a:cubicBezTo>
                <a:cubicBezTo>
                  <a:pt x="45220" y="-263"/>
                  <a:pt x="71215" y="19189"/>
                  <a:pt x="71569" y="3492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0" name="Forma libre: forma 149">
            <a:extLst>
              <a:ext uri="{FF2B5EF4-FFF2-40B4-BE49-F238E27FC236}">
                <a16:creationId xmlns:a16="http://schemas.microsoft.com/office/drawing/2014/main" id="{D5D983C5-9995-4492-AA4F-788E12FE0CBD}"/>
              </a:ext>
            </a:extLst>
          </p:cNvPr>
          <p:cNvSpPr/>
          <p:nvPr/>
        </p:nvSpPr>
        <p:spPr>
          <a:xfrm>
            <a:off x="7164184" y="2444869"/>
            <a:ext cx="70649" cy="69056"/>
          </a:xfrm>
          <a:custGeom>
            <a:avLst/>
            <a:gdLst>
              <a:gd name="connsiteX0" fmla="*/ 70561 w 70649"/>
              <a:gd name="connsiteY0" fmla="*/ 28913 h 69056"/>
              <a:gd name="connsiteX1" fmla="*/ 35371 w 70649"/>
              <a:gd name="connsiteY1" fmla="*/ 69055 h 69056"/>
              <a:gd name="connsiteX2" fmla="*/ 3 w 70649"/>
              <a:gd name="connsiteY2" fmla="*/ 32892 h 69056"/>
              <a:gd name="connsiteX3" fmla="*/ 46246 w 70649"/>
              <a:gd name="connsiteY3" fmla="*/ 0 h 69056"/>
              <a:gd name="connsiteX4" fmla="*/ 70650 w 70649"/>
              <a:gd name="connsiteY4" fmla="*/ 28913 h 69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49" h="69056">
                <a:moveTo>
                  <a:pt x="70561" y="28913"/>
                </a:moveTo>
                <a:cubicBezTo>
                  <a:pt x="70915" y="54289"/>
                  <a:pt x="57033" y="69232"/>
                  <a:pt x="35371" y="69055"/>
                </a:cubicBezTo>
                <a:cubicBezTo>
                  <a:pt x="15211" y="68878"/>
                  <a:pt x="-262" y="53051"/>
                  <a:pt x="3" y="32892"/>
                </a:cubicBezTo>
                <a:cubicBezTo>
                  <a:pt x="180" y="19452"/>
                  <a:pt x="26794" y="0"/>
                  <a:pt x="46246" y="0"/>
                </a:cubicBezTo>
                <a:cubicBezTo>
                  <a:pt x="66936" y="0"/>
                  <a:pt x="68793" y="15650"/>
                  <a:pt x="70650" y="2891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1" name="Forma libre: forma 150">
            <a:extLst>
              <a:ext uri="{FF2B5EF4-FFF2-40B4-BE49-F238E27FC236}">
                <a16:creationId xmlns:a16="http://schemas.microsoft.com/office/drawing/2014/main" id="{5CF4D0EF-440C-4EDB-9E06-21E5F971BDCF}"/>
              </a:ext>
            </a:extLst>
          </p:cNvPr>
          <p:cNvSpPr/>
          <p:nvPr/>
        </p:nvSpPr>
        <p:spPr>
          <a:xfrm>
            <a:off x="8554563" y="4323579"/>
            <a:ext cx="167909" cy="474360"/>
          </a:xfrm>
          <a:custGeom>
            <a:avLst/>
            <a:gdLst>
              <a:gd name="connsiteX0" fmla="*/ 86034 w 167909"/>
              <a:gd name="connsiteY0" fmla="*/ 104513 h 474360"/>
              <a:gd name="connsiteX1" fmla="*/ 49252 w 167909"/>
              <a:gd name="connsiteY1" fmla="*/ 90366 h 474360"/>
              <a:gd name="connsiteX2" fmla="*/ 40410 w 167909"/>
              <a:gd name="connsiteY2" fmla="*/ 18747 h 474360"/>
              <a:gd name="connsiteX3" fmla="*/ 109023 w 167909"/>
              <a:gd name="connsiteY3" fmla="*/ 8314 h 474360"/>
              <a:gd name="connsiteX4" fmla="*/ 119986 w 167909"/>
              <a:gd name="connsiteY4" fmla="*/ 79579 h 474360"/>
              <a:gd name="connsiteX5" fmla="*/ 100976 w 167909"/>
              <a:gd name="connsiteY5" fmla="*/ 123965 h 474360"/>
              <a:gd name="connsiteX6" fmla="*/ 145009 w 167909"/>
              <a:gd name="connsiteY6" fmla="*/ 170915 h 474360"/>
              <a:gd name="connsiteX7" fmla="*/ 167644 w 167909"/>
              <a:gd name="connsiteY7" fmla="*/ 196379 h 474360"/>
              <a:gd name="connsiteX8" fmla="*/ 167909 w 167909"/>
              <a:gd name="connsiteY8" fmla="*/ 260483 h 474360"/>
              <a:gd name="connsiteX9" fmla="*/ 149871 w 167909"/>
              <a:gd name="connsiteY9" fmla="*/ 298679 h 474360"/>
              <a:gd name="connsiteX10" fmla="*/ 140146 w 167909"/>
              <a:gd name="connsiteY10" fmla="*/ 323702 h 474360"/>
              <a:gd name="connsiteX11" fmla="*/ 139262 w 167909"/>
              <a:gd name="connsiteY11" fmla="*/ 432987 h 474360"/>
              <a:gd name="connsiteX12" fmla="*/ 90189 w 167909"/>
              <a:gd name="connsiteY12" fmla="*/ 468000 h 474360"/>
              <a:gd name="connsiteX13" fmla="*/ 70384 w 167909"/>
              <a:gd name="connsiteY13" fmla="*/ 471272 h 474360"/>
              <a:gd name="connsiteX14" fmla="*/ 28739 w 167909"/>
              <a:gd name="connsiteY14" fmla="*/ 445454 h 474360"/>
              <a:gd name="connsiteX15" fmla="*/ 27854 w 167909"/>
              <a:gd name="connsiteY15" fmla="*/ 331925 h 474360"/>
              <a:gd name="connsiteX16" fmla="*/ 11762 w 167909"/>
              <a:gd name="connsiteY16" fmla="*/ 296380 h 474360"/>
              <a:gd name="connsiteX17" fmla="*/ 3 w 167909"/>
              <a:gd name="connsiteY17" fmla="*/ 272154 h 474360"/>
              <a:gd name="connsiteX18" fmla="*/ 1241 w 167909"/>
              <a:gd name="connsiteY18" fmla="*/ 162957 h 474360"/>
              <a:gd name="connsiteX19" fmla="*/ 55087 w 167909"/>
              <a:gd name="connsiteY19" fmla="*/ 108226 h 474360"/>
              <a:gd name="connsiteX20" fmla="*/ 86122 w 167909"/>
              <a:gd name="connsiteY20" fmla="*/ 104424 h 474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7909" h="474360">
                <a:moveTo>
                  <a:pt x="86034" y="104513"/>
                </a:moveTo>
                <a:cubicBezTo>
                  <a:pt x="71180" y="98500"/>
                  <a:pt x="58978" y="97793"/>
                  <a:pt x="49252" y="90366"/>
                </a:cubicBezTo>
                <a:cubicBezTo>
                  <a:pt x="26528" y="73124"/>
                  <a:pt x="22549" y="42001"/>
                  <a:pt x="40410" y="18747"/>
                </a:cubicBezTo>
                <a:cubicBezTo>
                  <a:pt x="55706" y="-1236"/>
                  <a:pt x="88244" y="-6099"/>
                  <a:pt x="109023" y="8314"/>
                </a:cubicBezTo>
                <a:cubicBezTo>
                  <a:pt x="132718" y="24848"/>
                  <a:pt x="137670" y="55440"/>
                  <a:pt x="119986" y="79579"/>
                </a:cubicBezTo>
                <a:cubicBezTo>
                  <a:pt x="110172" y="92930"/>
                  <a:pt x="96467" y="102125"/>
                  <a:pt x="100976" y="123965"/>
                </a:cubicBezTo>
                <a:cubicBezTo>
                  <a:pt x="106724" y="151728"/>
                  <a:pt x="116980" y="168439"/>
                  <a:pt x="145009" y="170915"/>
                </a:cubicBezTo>
                <a:cubicBezTo>
                  <a:pt x="162958" y="172506"/>
                  <a:pt x="167998" y="180287"/>
                  <a:pt x="167644" y="196379"/>
                </a:cubicBezTo>
                <a:cubicBezTo>
                  <a:pt x="167113" y="217777"/>
                  <a:pt x="167821" y="239085"/>
                  <a:pt x="167909" y="260483"/>
                </a:cubicBezTo>
                <a:cubicBezTo>
                  <a:pt x="167909" y="276044"/>
                  <a:pt x="166406" y="290722"/>
                  <a:pt x="149871" y="298679"/>
                </a:cubicBezTo>
                <a:cubicBezTo>
                  <a:pt x="139262" y="303807"/>
                  <a:pt x="140234" y="314418"/>
                  <a:pt x="140146" y="323702"/>
                </a:cubicBezTo>
                <a:cubicBezTo>
                  <a:pt x="139615" y="360130"/>
                  <a:pt x="139969" y="396558"/>
                  <a:pt x="139262" y="432987"/>
                </a:cubicBezTo>
                <a:cubicBezTo>
                  <a:pt x="138554" y="469680"/>
                  <a:pt x="124407" y="479848"/>
                  <a:pt x="90189" y="468000"/>
                </a:cubicBezTo>
                <a:cubicBezTo>
                  <a:pt x="81878" y="465083"/>
                  <a:pt x="76927" y="468708"/>
                  <a:pt x="70384" y="471272"/>
                </a:cubicBezTo>
                <a:cubicBezTo>
                  <a:pt x="47925" y="480114"/>
                  <a:pt x="29623" y="469504"/>
                  <a:pt x="28739" y="445454"/>
                </a:cubicBezTo>
                <a:cubicBezTo>
                  <a:pt x="27324" y="407611"/>
                  <a:pt x="27766" y="369768"/>
                  <a:pt x="27854" y="331925"/>
                </a:cubicBezTo>
                <a:cubicBezTo>
                  <a:pt x="27854" y="317424"/>
                  <a:pt x="29092" y="303542"/>
                  <a:pt x="11762" y="296380"/>
                </a:cubicBezTo>
                <a:cubicBezTo>
                  <a:pt x="2036" y="292313"/>
                  <a:pt x="-86" y="282145"/>
                  <a:pt x="3" y="272154"/>
                </a:cubicBezTo>
                <a:cubicBezTo>
                  <a:pt x="268" y="235725"/>
                  <a:pt x="-528" y="199297"/>
                  <a:pt x="1241" y="162957"/>
                </a:cubicBezTo>
                <a:cubicBezTo>
                  <a:pt x="2921" y="129447"/>
                  <a:pt x="21488" y="112117"/>
                  <a:pt x="55087" y="108226"/>
                </a:cubicBezTo>
                <a:cubicBezTo>
                  <a:pt x="63752" y="107254"/>
                  <a:pt x="72329" y="106104"/>
                  <a:pt x="86122" y="10442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2" name="Forma libre: forma 151">
            <a:extLst>
              <a:ext uri="{FF2B5EF4-FFF2-40B4-BE49-F238E27FC236}">
                <a16:creationId xmlns:a16="http://schemas.microsoft.com/office/drawing/2014/main" id="{C81495EA-6DD4-424C-A3C2-14F4014388DF}"/>
              </a:ext>
            </a:extLst>
          </p:cNvPr>
          <p:cNvSpPr/>
          <p:nvPr/>
        </p:nvSpPr>
        <p:spPr>
          <a:xfrm>
            <a:off x="8132194" y="4264582"/>
            <a:ext cx="327231" cy="455207"/>
          </a:xfrm>
          <a:custGeom>
            <a:avLst/>
            <a:gdLst>
              <a:gd name="connsiteX0" fmla="*/ 169052 w 327231"/>
              <a:gd name="connsiteY0" fmla="*/ 455025 h 455207"/>
              <a:gd name="connsiteX1" fmla="*/ 69228 w 327231"/>
              <a:gd name="connsiteY1" fmla="*/ 454937 h 455207"/>
              <a:gd name="connsiteX2" fmla="*/ 48008 w 327231"/>
              <a:gd name="connsiteY2" fmla="*/ 417536 h 455207"/>
              <a:gd name="connsiteX3" fmla="*/ 57291 w 327231"/>
              <a:gd name="connsiteY3" fmla="*/ 381815 h 455207"/>
              <a:gd name="connsiteX4" fmla="*/ 57291 w 327231"/>
              <a:gd name="connsiteY4" fmla="*/ 262981 h 455207"/>
              <a:gd name="connsiteX5" fmla="*/ 42172 w 327231"/>
              <a:gd name="connsiteY5" fmla="*/ 247330 h 455207"/>
              <a:gd name="connsiteX6" fmla="*/ 2472 w 327231"/>
              <a:gd name="connsiteY6" fmla="*/ 201972 h 455207"/>
              <a:gd name="connsiteX7" fmla="*/ 19272 w 327231"/>
              <a:gd name="connsiteY7" fmla="*/ 175623 h 455207"/>
              <a:gd name="connsiteX8" fmla="*/ 52163 w 327231"/>
              <a:gd name="connsiteY8" fmla="*/ 152281 h 455207"/>
              <a:gd name="connsiteX9" fmla="*/ 94604 w 327231"/>
              <a:gd name="connsiteY9" fmla="*/ 69256 h 455207"/>
              <a:gd name="connsiteX10" fmla="*/ 132005 w 327231"/>
              <a:gd name="connsiteY10" fmla="*/ 31413 h 455207"/>
              <a:gd name="connsiteX11" fmla="*/ 165250 w 327231"/>
              <a:gd name="connsiteY11" fmla="*/ 31767 h 455207"/>
              <a:gd name="connsiteX12" fmla="*/ 179839 w 327231"/>
              <a:gd name="connsiteY12" fmla="*/ 37514 h 455207"/>
              <a:gd name="connsiteX13" fmla="*/ 207337 w 327231"/>
              <a:gd name="connsiteY13" fmla="*/ 40962 h 455207"/>
              <a:gd name="connsiteX14" fmla="*/ 234659 w 327231"/>
              <a:gd name="connsiteY14" fmla="*/ 21952 h 455207"/>
              <a:gd name="connsiteX15" fmla="*/ 319364 w 327231"/>
              <a:gd name="connsiteY15" fmla="*/ 25577 h 455207"/>
              <a:gd name="connsiteX16" fmla="*/ 322812 w 327231"/>
              <a:gd name="connsiteY16" fmla="*/ 49804 h 455207"/>
              <a:gd name="connsiteX17" fmla="*/ 310433 w 327231"/>
              <a:gd name="connsiteY17" fmla="*/ 72439 h 455207"/>
              <a:gd name="connsiteX18" fmla="*/ 278426 w 327231"/>
              <a:gd name="connsiteY18" fmla="*/ 90034 h 455207"/>
              <a:gd name="connsiteX19" fmla="*/ 261361 w 327231"/>
              <a:gd name="connsiteY19" fmla="*/ 94809 h 455207"/>
              <a:gd name="connsiteX20" fmla="*/ 114410 w 327231"/>
              <a:gd name="connsiteY20" fmla="*/ 199761 h 455207"/>
              <a:gd name="connsiteX21" fmla="*/ 100528 w 327231"/>
              <a:gd name="connsiteY21" fmla="*/ 230266 h 455207"/>
              <a:gd name="connsiteX22" fmla="*/ 100263 w 327231"/>
              <a:gd name="connsiteY22" fmla="*/ 387120 h 455207"/>
              <a:gd name="connsiteX23" fmla="*/ 127407 w 327231"/>
              <a:gd name="connsiteY23" fmla="*/ 412761 h 455207"/>
              <a:gd name="connsiteX24" fmla="*/ 269938 w 327231"/>
              <a:gd name="connsiteY24" fmla="*/ 412584 h 455207"/>
              <a:gd name="connsiteX25" fmla="*/ 297082 w 327231"/>
              <a:gd name="connsiteY25" fmla="*/ 433097 h 455207"/>
              <a:gd name="connsiteX26" fmla="*/ 269142 w 327231"/>
              <a:gd name="connsiteY26" fmla="*/ 455202 h 455207"/>
              <a:gd name="connsiteX27" fmla="*/ 169318 w 327231"/>
              <a:gd name="connsiteY27" fmla="*/ 455202 h 455207"/>
              <a:gd name="connsiteX28" fmla="*/ 169318 w 327231"/>
              <a:gd name="connsiteY28" fmla="*/ 455202 h 455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27231" h="455207">
                <a:moveTo>
                  <a:pt x="169052" y="455025"/>
                </a:moveTo>
                <a:cubicBezTo>
                  <a:pt x="135807" y="455025"/>
                  <a:pt x="102473" y="455379"/>
                  <a:pt x="69228" y="454937"/>
                </a:cubicBezTo>
                <a:cubicBezTo>
                  <a:pt x="44825" y="454583"/>
                  <a:pt x="34745" y="438049"/>
                  <a:pt x="48008" y="417536"/>
                </a:cubicBezTo>
                <a:cubicBezTo>
                  <a:pt x="55523" y="405864"/>
                  <a:pt x="57291" y="394547"/>
                  <a:pt x="57291" y="381815"/>
                </a:cubicBezTo>
                <a:cubicBezTo>
                  <a:pt x="57291" y="342203"/>
                  <a:pt x="57291" y="302592"/>
                  <a:pt x="57291" y="262981"/>
                </a:cubicBezTo>
                <a:cubicBezTo>
                  <a:pt x="57291" y="252901"/>
                  <a:pt x="57291" y="248126"/>
                  <a:pt x="42172" y="247330"/>
                </a:cubicBezTo>
                <a:cubicBezTo>
                  <a:pt x="17946" y="246093"/>
                  <a:pt x="12994" y="219213"/>
                  <a:pt x="2472" y="201972"/>
                </a:cubicBezTo>
                <a:cubicBezTo>
                  <a:pt x="-6370" y="187471"/>
                  <a:pt x="10695" y="182431"/>
                  <a:pt x="19272" y="175623"/>
                </a:cubicBezTo>
                <a:cubicBezTo>
                  <a:pt x="29794" y="167223"/>
                  <a:pt x="40315" y="158293"/>
                  <a:pt x="52163" y="152281"/>
                </a:cubicBezTo>
                <a:cubicBezTo>
                  <a:pt x="86823" y="134597"/>
                  <a:pt x="98318" y="107895"/>
                  <a:pt x="94604" y="69256"/>
                </a:cubicBezTo>
                <a:cubicBezTo>
                  <a:pt x="90979" y="31767"/>
                  <a:pt x="93808" y="31413"/>
                  <a:pt x="132005" y="31413"/>
                </a:cubicBezTo>
                <a:cubicBezTo>
                  <a:pt x="143057" y="31413"/>
                  <a:pt x="154198" y="31413"/>
                  <a:pt x="165250" y="31767"/>
                </a:cubicBezTo>
                <a:cubicBezTo>
                  <a:pt x="170821" y="31944"/>
                  <a:pt x="178778" y="32120"/>
                  <a:pt x="179839" y="37514"/>
                </a:cubicBezTo>
                <a:cubicBezTo>
                  <a:pt x="185852" y="67399"/>
                  <a:pt x="197788" y="46709"/>
                  <a:pt x="207337" y="40962"/>
                </a:cubicBezTo>
                <a:cubicBezTo>
                  <a:pt x="216798" y="35303"/>
                  <a:pt x="225729" y="28495"/>
                  <a:pt x="234659" y="21952"/>
                </a:cubicBezTo>
                <a:cubicBezTo>
                  <a:pt x="275862" y="-8110"/>
                  <a:pt x="282228" y="-7668"/>
                  <a:pt x="319364" y="25577"/>
                </a:cubicBezTo>
                <a:cubicBezTo>
                  <a:pt x="328029" y="33358"/>
                  <a:pt x="330062" y="40078"/>
                  <a:pt x="322812" y="49804"/>
                </a:cubicBezTo>
                <a:cubicBezTo>
                  <a:pt x="317684" y="56701"/>
                  <a:pt x="312467" y="64393"/>
                  <a:pt x="310433" y="72439"/>
                </a:cubicBezTo>
                <a:cubicBezTo>
                  <a:pt x="305836" y="90742"/>
                  <a:pt x="304421" y="110990"/>
                  <a:pt x="278426" y="90034"/>
                </a:cubicBezTo>
                <a:cubicBezTo>
                  <a:pt x="272590" y="85348"/>
                  <a:pt x="266401" y="91184"/>
                  <a:pt x="261361" y="94809"/>
                </a:cubicBezTo>
                <a:cubicBezTo>
                  <a:pt x="212377" y="129823"/>
                  <a:pt x="163659" y="165190"/>
                  <a:pt x="114410" y="199761"/>
                </a:cubicBezTo>
                <a:cubicBezTo>
                  <a:pt x="103004" y="207719"/>
                  <a:pt x="100440" y="217799"/>
                  <a:pt x="100528" y="230266"/>
                </a:cubicBezTo>
                <a:cubicBezTo>
                  <a:pt x="100705" y="282521"/>
                  <a:pt x="101235" y="334865"/>
                  <a:pt x="100263" y="387120"/>
                </a:cubicBezTo>
                <a:cubicBezTo>
                  <a:pt x="99909" y="407456"/>
                  <a:pt x="108663" y="413027"/>
                  <a:pt x="127407" y="412761"/>
                </a:cubicBezTo>
                <a:cubicBezTo>
                  <a:pt x="174888" y="411965"/>
                  <a:pt x="222457" y="412496"/>
                  <a:pt x="269938" y="412584"/>
                </a:cubicBezTo>
                <a:cubicBezTo>
                  <a:pt x="283996" y="412584"/>
                  <a:pt x="296728" y="412673"/>
                  <a:pt x="297082" y="433097"/>
                </a:cubicBezTo>
                <a:cubicBezTo>
                  <a:pt x="297436" y="454495"/>
                  <a:pt x="284527" y="455291"/>
                  <a:pt x="269142" y="455202"/>
                </a:cubicBezTo>
                <a:cubicBezTo>
                  <a:pt x="235897" y="455025"/>
                  <a:pt x="202563" y="455202"/>
                  <a:pt x="169318" y="455202"/>
                </a:cubicBezTo>
                <a:lnTo>
                  <a:pt x="169318" y="455202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3" name="Forma libre: forma 152">
            <a:extLst>
              <a:ext uri="{FF2B5EF4-FFF2-40B4-BE49-F238E27FC236}">
                <a16:creationId xmlns:a16="http://schemas.microsoft.com/office/drawing/2014/main" id="{670CEB63-4037-4385-8647-59CA59E68316}"/>
              </a:ext>
            </a:extLst>
          </p:cNvPr>
          <p:cNvSpPr/>
          <p:nvPr/>
        </p:nvSpPr>
        <p:spPr>
          <a:xfrm>
            <a:off x="8420823" y="4417713"/>
            <a:ext cx="146684" cy="380593"/>
          </a:xfrm>
          <a:custGeom>
            <a:avLst/>
            <a:gdLst>
              <a:gd name="connsiteX0" fmla="*/ 29055 w 146684"/>
              <a:gd name="connsiteY0" fmla="*/ 285360 h 380593"/>
              <a:gd name="connsiteX1" fmla="*/ 29232 w 146684"/>
              <a:gd name="connsiteY1" fmla="*/ 237791 h 380593"/>
              <a:gd name="connsiteX2" fmla="*/ 11460 w 146684"/>
              <a:gd name="connsiteY2" fmla="*/ 200478 h 380593"/>
              <a:gd name="connsiteX3" fmla="*/ 231 w 146684"/>
              <a:gd name="connsiteY3" fmla="*/ 173422 h 380593"/>
              <a:gd name="connsiteX4" fmla="*/ 585 w 146684"/>
              <a:gd name="connsiteY4" fmla="*/ 61661 h 380593"/>
              <a:gd name="connsiteX5" fmla="*/ 63185 w 146684"/>
              <a:gd name="connsiteY5" fmla="*/ 387 h 380593"/>
              <a:gd name="connsiteX6" fmla="*/ 127288 w 146684"/>
              <a:gd name="connsiteY6" fmla="*/ 741 h 380593"/>
              <a:gd name="connsiteX7" fmla="*/ 137279 w 146684"/>
              <a:gd name="connsiteY7" fmla="*/ 22138 h 380593"/>
              <a:gd name="connsiteX8" fmla="*/ 117297 w 146684"/>
              <a:gd name="connsiteY8" fmla="*/ 76781 h 380593"/>
              <a:gd name="connsiteX9" fmla="*/ 117208 w 146684"/>
              <a:gd name="connsiteY9" fmla="*/ 174218 h 380593"/>
              <a:gd name="connsiteX10" fmla="*/ 139578 w 146684"/>
              <a:gd name="connsiteY10" fmla="*/ 211177 h 380593"/>
              <a:gd name="connsiteX11" fmla="*/ 146033 w 146684"/>
              <a:gd name="connsiteY11" fmla="*/ 226031 h 380593"/>
              <a:gd name="connsiteX12" fmla="*/ 145060 w 146684"/>
              <a:gd name="connsiteY12" fmla="*/ 354326 h 380593"/>
              <a:gd name="connsiteX13" fmla="*/ 102000 w 146684"/>
              <a:gd name="connsiteY13" fmla="*/ 375193 h 380593"/>
              <a:gd name="connsiteX14" fmla="*/ 77066 w 146684"/>
              <a:gd name="connsiteY14" fmla="*/ 375281 h 380593"/>
              <a:gd name="connsiteX15" fmla="*/ 29321 w 146684"/>
              <a:gd name="connsiteY15" fmla="*/ 349286 h 380593"/>
              <a:gd name="connsiteX16" fmla="*/ 29144 w 146684"/>
              <a:gd name="connsiteY16" fmla="*/ 344511 h 380593"/>
              <a:gd name="connsiteX17" fmla="*/ 29144 w 146684"/>
              <a:gd name="connsiteY17" fmla="*/ 285094 h 380593"/>
              <a:gd name="connsiteX18" fmla="*/ 29144 w 146684"/>
              <a:gd name="connsiteY18" fmla="*/ 285094 h 38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6684" h="380593">
                <a:moveTo>
                  <a:pt x="29055" y="285360"/>
                </a:moveTo>
                <a:cubicBezTo>
                  <a:pt x="29055" y="269533"/>
                  <a:pt x="28525" y="253617"/>
                  <a:pt x="29232" y="237791"/>
                </a:cubicBezTo>
                <a:cubicBezTo>
                  <a:pt x="29851" y="221964"/>
                  <a:pt x="28967" y="208347"/>
                  <a:pt x="11460" y="200478"/>
                </a:cubicBezTo>
                <a:cubicBezTo>
                  <a:pt x="1027" y="195792"/>
                  <a:pt x="231" y="184032"/>
                  <a:pt x="231" y="173422"/>
                </a:cubicBezTo>
                <a:cubicBezTo>
                  <a:pt x="231" y="136198"/>
                  <a:pt x="-476" y="98885"/>
                  <a:pt x="585" y="61661"/>
                </a:cubicBezTo>
                <a:cubicBezTo>
                  <a:pt x="1734" y="20547"/>
                  <a:pt x="22070" y="1272"/>
                  <a:pt x="63185" y="387"/>
                </a:cubicBezTo>
                <a:cubicBezTo>
                  <a:pt x="84582" y="-55"/>
                  <a:pt x="105979" y="-320"/>
                  <a:pt x="127288" y="741"/>
                </a:cubicBezTo>
                <a:cubicBezTo>
                  <a:pt x="141523" y="1537"/>
                  <a:pt x="151780" y="5958"/>
                  <a:pt x="137279" y="22138"/>
                </a:cubicBezTo>
                <a:cubicBezTo>
                  <a:pt x="123486" y="37435"/>
                  <a:pt x="117474" y="56356"/>
                  <a:pt x="117297" y="76781"/>
                </a:cubicBezTo>
                <a:cubicBezTo>
                  <a:pt x="116943" y="109230"/>
                  <a:pt x="116855" y="141768"/>
                  <a:pt x="117208" y="174218"/>
                </a:cubicBezTo>
                <a:cubicBezTo>
                  <a:pt x="117385" y="190664"/>
                  <a:pt x="121099" y="206314"/>
                  <a:pt x="139578" y="211177"/>
                </a:cubicBezTo>
                <a:cubicBezTo>
                  <a:pt x="149835" y="213829"/>
                  <a:pt x="145944" y="221256"/>
                  <a:pt x="146033" y="226031"/>
                </a:cubicBezTo>
                <a:cubicBezTo>
                  <a:pt x="146210" y="268825"/>
                  <a:pt x="146298" y="311532"/>
                  <a:pt x="145060" y="354326"/>
                </a:cubicBezTo>
                <a:cubicBezTo>
                  <a:pt x="144441" y="376873"/>
                  <a:pt x="122779" y="387660"/>
                  <a:pt x="102000" y="375193"/>
                </a:cubicBezTo>
                <a:cubicBezTo>
                  <a:pt x="92274" y="369357"/>
                  <a:pt x="86616" y="369711"/>
                  <a:pt x="77066" y="375281"/>
                </a:cubicBezTo>
                <a:cubicBezTo>
                  <a:pt x="54431" y="388544"/>
                  <a:pt x="32504" y="375900"/>
                  <a:pt x="29321" y="349286"/>
                </a:cubicBezTo>
                <a:cubicBezTo>
                  <a:pt x="29144" y="347695"/>
                  <a:pt x="29144" y="346103"/>
                  <a:pt x="29144" y="344511"/>
                </a:cubicBezTo>
                <a:cubicBezTo>
                  <a:pt x="29144" y="324706"/>
                  <a:pt x="29144" y="304900"/>
                  <a:pt x="29144" y="285094"/>
                </a:cubicBezTo>
                <a:lnTo>
                  <a:pt x="29144" y="285094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4" name="Forma libre: forma 153">
            <a:extLst>
              <a:ext uri="{FF2B5EF4-FFF2-40B4-BE49-F238E27FC236}">
                <a16:creationId xmlns:a16="http://schemas.microsoft.com/office/drawing/2014/main" id="{A079BD0D-F95F-49C2-BEE9-D05392C08A30}"/>
              </a:ext>
            </a:extLst>
          </p:cNvPr>
          <p:cNvSpPr/>
          <p:nvPr/>
        </p:nvSpPr>
        <p:spPr>
          <a:xfrm>
            <a:off x="8459415" y="4307394"/>
            <a:ext cx="102842" cy="103822"/>
          </a:xfrm>
          <a:custGeom>
            <a:avLst/>
            <a:gdLst>
              <a:gd name="connsiteX0" fmla="*/ 102754 w 102842"/>
              <a:gd name="connsiteY0" fmla="*/ 50935 h 103822"/>
              <a:gd name="connsiteX1" fmla="*/ 53682 w 102842"/>
              <a:gd name="connsiteY1" fmla="*/ 103809 h 103822"/>
              <a:gd name="connsiteX2" fmla="*/ 12 w 102842"/>
              <a:gd name="connsiteY2" fmla="*/ 52527 h 103822"/>
              <a:gd name="connsiteX3" fmla="*/ 52090 w 102842"/>
              <a:gd name="connsiteY3" fmla="*/ 6 h 103822"/>
              <a:gd name="connsiteX4" fmla="*/ 102842 w 102842"/>
              <a:gd name="connsiteY4" fmla="*/ 50935 h 10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42" h="103822">
                <a:moveTo>
                  <a:pt x="102754" y="50935"/>
                </a:moveTo>
                <a:cubicBezTo>
                  <a:pt x="102931" y="80909"/>
                  <a:pt x="82241" y="103279"/>
                  <a:pt x="53682" y="103809"/>
                </a:cubicBezTo>
                <a:cubicBezTo>
                  <a:pt x="23796" y="104428"/>
                  <a:pt x="543" y="82235"/>
                  <a:pt x="12" y="52527"/>
                </a:cubicBezTo>
                <a:cubicBezTo>
                  <a:pt x="-607" y="22818"/>
                  <a:pt x="22382" y="-436"/>
                  <a:pt x="52090" y="6"/>
                </a:cubicBezTo>
                <a:cubicBezTo>
                  <a:pt x="82064" y="448"/>
                  <a:pt x="102577" y="21050"/>
                  <a:pt x="102842" y="5093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5" name="Forma libre: forma 154">
            <a:extLst>
              <a:ext uri="{FF2B5EF4-FFF2-40B4-BE49-F238E27FC236}">
                <a16:creationId xmlns:a16="http://schemas.microsoft.com/office/drawing/2014/main" id="{601725C7-6ED9-472D-92E6-845671EAB719}"/>
              </a:ext>
            </a:extLst>
          </p:cNvPr>
          <p:cNvSpPr/>
          <p:nvPr/>
        </p:nvSpPr>
        <p:spPr>
          <a:xfrm>
            <a:off x="8274702" y="4483682"/>
            <a:ext cx="91266" cy="89807"/>
          </a:xfrm>
          <a:custGeom>
            <a:avLst/>
            <a:gdLst>
              <a:gd name="connsiteX0" fmla="*/ 45378 w 91266"/>
              <a:gd name="connsiteY0" fmla="*/ 1174 h 89807"/>
              <a:gd name="connsiteX1" fmla="*/ 91267 w 91266"/>
              <a:gd name="connsiteY1" fmla="*/ 48478 h 89807"/>
              <a:gd name="connsiteX2" fmla="*/ 91178 w 91266"/>
              <a:gd name="connsiteY2" fmla="*/ 69786 h 89807"/>
              <a:gd name="connsiteX3" fmla="*/ 71107 w 91266"/>
              <a:gd name="connsiteY3" fmla="*/ 89681 h 89807"/>
              <a:gd name="connsiteX4" fmla="*/ 61646 w 91266"/>
              <a:gd name="connsiteY4" fmla="*/ 89681 h 89807"/>
              <a:gd name="connsiteX5" fmla="*/ 19 w 91266"/>
              <a:gd name="connsiteY5" fmla="*/ 27876 h 89807"/>
              <a:gd name="connsiteX6" fmla="*/ 28843 w 91266"/>
              <a:gd name="connsiteY6" fmla="*/ 909 h 89807"/>
              <a:gd name="connsiteX7" fmla="*/ 45378 w 91266"/>
              <a:gd name="connsiteY7" fmla="*/ 1085 h 8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266" h="89807">
                <a:moveTo>
                  <a:pt x="45378" y="1174"/>
                </a:moveTo>
                <a:cubicBezTo>
                  <a:pt x="75970" y="1174"/>
                  <a:pt x="91267" y="16939"/>
                  <a:pt x="91267" y="48478"/>
                </a:cubicBezTo>
                <a:cubicBezTo>
                  <a:pt x="91267" y="55551"/>
                  <a:pt x="91001" y="62713"/>
                  <a:pt x="91178" y="69786"/>
                </a:cubicBezTo>
                <a:cubicBezTo>
                  <a:pt x="91355" y="83491"/>
                  <a:pt x="85166" y="90388"/>
                  <a:pt x="71107" y="89681"/>
                </a:cubicBezTo>
                <a:cubicBezTo>
                  <a:pt x="67924" y="89504"/>
                  <a:pt x="64829" y="89769"/>
                  <a:pt x="61646" y="89681"/>
                </a:cubicBezTo>
                <a:cubicBezTo>
                  <a:pt x="-6966" y="88443"/>
                  <a:pt x="1522" y="100998"/>
                  <a:pt x="19" y="27876"/>
                </a:cubicBezTo>
                <a:cubicBezTo>
                  <a:pt x="-423" y="6037"/>
                  <a:pt x="6827" y="-3070"/>
                  <a:pt x="28843" y="909"/>
                </a:cubicBezTo>
                <a:cubicBezTo>
                  <a:pt x="34237" y="1881"/>
                  <a:pt x="39896" y="1085"/>
                  <a:pt x="45378" y="108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6" name="Forma libre: forma 155">
            <a:extLst>
              <a:ext uri="{FF2B5EF4-FFF2-40B4-BE49-F238E27FC236}">
                <a16:creationId xmlns:a16="http://schemas.microsoft.com/office/drawing/2014/main" id="{B2793465-B60B-4356-9D37-0D7FCC7C0BCB}"/>
              </a:ext>
            </a:extLst>
          </p:cNvPr>
          <p:cNvSpPr/>
          <p:nvPr/>
        </p:nvSpPr>
        <p:spPr>
          <a:xfrm>
            <a:off x="8669286" y="4416685"/>
            <a:ext cx="63542" cy="65351"/>
          </a:xfrm>
          <a:custGeom>
            <a:avLst/>
            <a:gdLst>
              <a:gd name="connsiteX0" fmla="*/ 38508 w 63542"/>
              <a:gd name="connsiteY0" fmla="*/ 65341 h 65351"/>
              <a:gd name="connsiteX1" fmla="*/ 46 w 63542"/>
              <a:gd name="connsiteY1" fmla="*/ 34395 h 65351"/>
              <a:gd name="connsiteX2" fmla="*/ 24714 w 63542"/>
              <a:gd name="connsiteY2" fmla="*/ 0 h 65351"/>
              <a:gd name="connsiteX3" fmla="*/ 63530 w 63542"/>
              <a:gd name="connsiteY3" fmla="*/ 34660 h 65351"/>
              <a:gd name="connsiteX4" fmla="*/ 38508 w 63542"/>
              <a:gd name="connsiteY4" fmla="*/ 65341 h 65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42" h="65351">
                <a:moveTo>
                  <a:pt x="38508" y="65341"/>
                </a:moveTo>
                <a:cubicBezTo>
                  <a:pt x="16050" y="65784"/>
                  <a:pt x="930" y="52344"/>
                  <a:pt x="46" y="34395"/>
                </a:cubicBezTo>
                <a:cubicBezTo>
                  <a:pt x="-838" y="16623"/>
                  <a:pt x="11187" y="-88"/>
                  <a:pt x="24714" y="0"/>
                </a:cubicBezTo>
                <a:cubicBezTo>
                  <a:pt x="41691" y="89"/>
                  <a:pt x="64149" y="19541"/>
                  <a:pt x="63530" y="34660"/>
                </a:cubicBezTo>
                <a:cubicBezTo>
                  <a:pt x="62911" y="52609"/>
                  <a:pt x="54511" y="64457"/>
                  <a:pt x="38508" y="6534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7" name="Forma libre: forma 156">
            <a:extLst>
              <a:ext uri="{FF2B5EF4-FFF2-40B4-BE49-F238E27FC236}">
                <a16:creationId xmlns:a16="http://schemas.microsoft.com/office/drawing/2014/main" id="{64AD7E96-D50E-415A-A94B-6848F8D60B56}"/>
              </a:ext>
            </a:extLst>
          </p:cNvPr>
          <p:cNvSpPr/>
          <p:nvPr/>
        </p:nvSpPr>
        <p:spPr>
          <a:xfrm>
            <a:off x="8206959" y="357503"/>
            <a:ext cx="459366" cy="256915"/>
          </a:xfrm>
          <a:custGeom>
            <a:avLst/>
            <a:gdLst>
              <a:gd name="connsiteX0" fmla="*/ 459278 w 459366"/>
              <a:gd name="connsiteY0" fmla="*/ 234825 h 256915"/>
              <a:gd name="connsiteX1" fmla="*/ 451940 w 459366"/>
              <a:gd name="connsiteY1" fmla="*/ 253570 h 256915"/>
              <a:gd name="connsiteX2" fmla="*/ 435494 w 459366"/>
              <a:gd name="connsiteY2" fmla="*/ 247027 h 256915"/>
              <a:gd name="connsiteX3" fmla="*/ 319754 w 459366"/>
              <a:gd name="connsiteY3" fmla="*/ 247469 h 256915"/>
              <a:gd name="connsiteX4" fmla="*/ 285183 w 459366"/>
              <a:gd name="connsiteY4" fmla="*/ 246143 h 256915"/>
              <a:gd name="connsiteX5" fmla="*/ 173864 w 459366"/>
              <a:gd name="connsiteY5" fmla="*/ 247469 h 256915"/>
              <a:gd name="connsiteX6" fmla="*/ 141414 w 459366"/>
              <a:gd name="connsiteY6" fmla="*/ 247734 h 256915"/>
              <a:gd name="connsiteX7" fmla="*/ 27708 w 459366"/>
              <a:gd name="connsiteY7" fmla="*/ 246585 h 256915"/>
              <a:gd name="connsiteX8" fmla="*/ 7638 w 459366"/>
              <a:gd name="connsiteY8" fmla="*/ 255603 h 256915"/>
              <a:gd name="connsiteX9" fmla="*/ 1271 w 459366"/>
              <a:gd name="connsiteY9" fmla="*/ 229874 h 256915"/>
              <a:gd name="connsiteX10" fmla="*/ 169001 w 459366"/>
              <a:gd name="connsiteY10" fmla="*/ 39067 h 256915"/>
              <a:gd name="connsiteX11" fmla="*/ 217189 w 459366"/>
              <a:gd name="connsiteY11" fmla="*/ 8209 h 256915"/>
              <a:gd name="connsiteX12" fmla="*/ 246367 w 459366"/>
              <a:gd name="connsiteY12" fmla="*/ 12541 h 256915"/>
              <a:gd name="connsiteX13" fmla="*/ 275810 w 459366"/>
              <a:gd name="connsiteY13" fmla="*/ 34734 h 256915"/>
              <a:gd name="connsiteX14" fmla="*/ 455918 w 459366"/>
              <a:gd name="connsiteY14" fmla="*/ 211217 h 256915"/>
              <a:gd name="connsiteX15" fmla="*/ 458571 w 459366"/>
              <a:gd name="connsiteY15" fmla="*/ 225188 h 256915"/>
              <a:gd name="connsiteX16" fmla="*/ 459367 w 459366"/>
              <a:gd name="connsiteY16" fmla="*/ 234648 h 25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9366" h="256915">
                <a:moveTo>
                  <a:pt x="459278" y="234825"/>
                </a:moveTo>
                <a:cubicBezTo>
                  <a:pt x="458748" y="241810"/>
                  <a:pt x="459897" y="249945"/>
                  <a:pt x="451940" y="253570"/>
                </a:cubicBezTo>
                <a:cubicBezTo>
                  <a:pt x="444866" y="256753"/>
                  <a:pt x="440445" y="250829"/>
                  <a:pt x="435494" y="247027"/>
                </a:cubicBezTo>
                <a:cubicBezTo>
                  <a:pt x="394026" y="215285"/>
                  <a:pt x="362902" y="214489"/>
                  <a:pt x="319754" y="247469"/>
                </a:cubicBezTo>
                <a:cubicBezTo>
                  <a:pt x="305696" y="258168"/>
                  <a:pt x="297296" y="256222"/>
                  <a:pt x="285183" y="246143"/>
                </a:cubicBezTo>
                <a:cubicBezTo>
                  <a:pt x="248224" y="215285"/>
                  <a:pt x="211530" y="215638"/>
                  <a:pt x="173864" y="247469"/>
                </a:cubicBezTo>
                <a:cubicBezTo>
                  <a:pt x="161839" y="257637"/>
                  <a:pt x="153793" y="258079"/>
                  <a:pt x="141414" y="247734"/>
                </a:cubicBezTo>
                <a:cubicBezTo>
                  <a:pt x="102245" y="215019"/>
                  <a:pt x="67497" y="215373"/>
                  <a:pt x="27708" y="246585"/>
                </a:cubicBezTo>
                <a:cubicBezTo>
                  <a:pt x="21784" y="251271"/>
                  <a:pt x="16656" y="260290"/>
                  <a:pt x="7638" y="255603"/>
                </a:cubicBezTo>
                <a:cubicBezTo>
                  <a:pt x="-3061" y="250033"/>
                  <a:pt x="299" y="238981"/>
                  <a:pt x="1271" y="229874"/>
                </a:cubicBezTo>
                <a:cubicBezTo>
                  <a:pt x="11086" y="142958"/>
                  <a:pt x="82263" y="62409"/>
                  <a:pt x="169001" y="39067"/>
                </a:cubicBezTo>
                <a:cubicBezTo>
                  <a:pt x="188011" y="33939"/>
                  <a:pt x="209497" y="34558"/>
                  <a:pt x="217189" y="8209"/>
                </a:cubicBezTo>
                <a:cubicBezTo>
                  <a:pt x="220903" y="-4523"/>
                  <a:pt x="242477" y="-1959"/>
                  <a:pt x="246367" y="12541"/>
                </a:cubicBezTo>
                <a:cubicBezTo>
                  <a:pt x="250965" y="29695"/>
                  <a:pt x="262548" y="31551"/>
                  <a:pt x="275810" y="34734"/>
                </a:cubicBezTo>
                <a:cubicBezTo>
                  <a:pt x="370860" y="57723"/>
                  <a:pt x="430808" y="116787"/>
                  <a:pt x="455918" y="211217"/>
                </a:cubicBezTo>
                <a:cubicBezTo>
                  <a:pt x="457156" y="215815"/>
                  <a:pt x="457864" y="220501"/>
                  <a:pt x="458571" y="225188"/>
                </a:cubicBezTo>
                <a:cubicBezTo>
                  <a:pt x="459013" y="228282"/>
                  <a:pt x="459102" y="231465"/>
                  <a:pt x="459367" y="23464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8" name="Forma libre: forma 157">
            <a:extLst>
              <a:ext uri="{FF2B5EF4-FFF2-40B4-BE49-F238E27FC236}">
                <a16:creationId xmlns:a16="http://schemas.microsoft.com/office/drawing/2014/main" id="{BFAAE97D-5B14-4F75-98FF-90ED4E317798}"/>
              </a:ext>
            </a:extLst>
          </p:cNvPr>
          <p:cNvSpPr/>
          <p:nvPr/>
        </p:nvSpPr>
        <p:spPr>
          <a:xfrm>
            <a:off x="8410799" y="731439"/>
            <a:ext cx="293373" cy="187065"/>
          </a:xfrm>
          <a:custGeom>
            <a:avLst/>
            <a:gdLst>
              <a:gd name="connsiteX0" fmla="*/ 218391 w 293373"/>
              <a:gd name="connsiteY0" fmla="*/ 146481 h 187065"/>
              <a:gd name="connsiteX1" fmla="*/ 217330 w 293373"/>
              <a:gd name="connsiteY1" fmla="*/ 158063 h 187065"/>
              <a:gd name="connsiteX2" fmla="*/ 188152 w 293373"/>
              <a:gd name="connsiteY2" fmla="*/ 186888 h 187065"/>
              <a:gd name="connsiteX3" fmla="*/ 119363 w 293373"/>
              <a:gd name="connsiteY3" fmla="*/ 186623 h 187065"/>
              <a:gd name="connsiteX4" fmla="*/ 97523 w 293373"/>
              <a:gd name="connsiteY4" fmla="*/ 165933 h 187065"/>
              <a:gd name="connsiteX5" fmla="*/ 44472 w 293373"/>
              <a:gd name="connsiteY5" fmla="*/ 74154 h 187065"/>
              <a:gd name="connsiteX6" fmla="*/ 5657 w 293373"/>
              <a:gd name="connsiteY6" fmla="*/ 39937 h 187065"/>
              <a:gd name="connsiteX7" fmla="*/ 11492 w 293373"/>
              <a:gd name="connsiteY7" fmla="*/ 19954 h 187065"/>
              <a:gd name="connsiteX8" fmla="*/ 24932 w 293373"/>
              <a:gd name="connsiteY8" fmla="*/ 16064 h 187065"/>
              <a:gd name="connsiteX9" fmla="*/ 97435 w 293373"/>
              <a:gd name="connsiteY9" fmla="*/ 16594 h 187065"/>
              <a:gd name="connsiteX10" fmla="*/ 180637 w 293373"/>
              <a:gd name="connsiteY10" fmla="*/ 33128 h 187065"/>
              <a:gd name="connsiteX11" fmla="*/ 236782 w 293373"/>
              <a:gd name="connsiteY11" fmla="*/ 41174 h 187065"/>
              <a:gd name="connsiteX12" fmla="*/ 289568 w 293373"/>
              <a:gd name="connsiteY12" fmla="*/ 99000 h 187065"/>
              <a:gd name="connsiteX13" fmla="*/ 293370 w 293373"/>
              <a:gd name="connsiteY13" fmla="*/ 167613 h 187065"/>
              <a:gd name="connsiteX14" fmla="*/ 274360 w 293373"/>
              <a:gd name="connsiteY14" fmla="*/ 186357 h 187065"/>
              <a:gd name="connsiteX15" fmla="*/ 255350 w 293373"/>
              <a:gd name="connsiteY15" fmla="*/ 186623 h 187065"/>
              <a:gd name="connsiteX16" fmla="*/ 225022 w 293373"/>
              <a:gd name="connsiteY16" fmla="*/ 158859 h 187065"/>
              <a:gd name="connsiteX17" fmla="*/ 223077 w 293373"/>
              <a:gd name="connsiteY17" fmla="*/ 145685 h 187065"/>
              <a:gd name="connsiteX18" fmla="*/ 218480 w 293373"/>
              <a:gd name="connsiteY18" fmla="*/ 146392 h 18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3373" h="187065">
                <a:moveTo>
                  <a:pt x="218391" y="146481"/>
                </a:moveTo>
                <a:cubicBezTo>
                  <a:pt x="218037" y="150371"/>
                  <a:pt x="217065" y="154261"/>
                  <a:pt x="217330" y="158063"/>
                </a:cubicBezTo>
                <a:cubicBezTo>
                  <a:pt x="218922" y="179284"/>
                  <a:pt x="209991" y="188303"/>
                  <a:pt x="188152" y="186888"/>
                </a:cubicBezTo>
                <a:cubicBezTo>
                  <a:pt x="165252" y="185473"/>
                  <a:pt x="142263" y="186269"/>
                  <a:pt x="119363" y="186623"/>
                </a:cubicBezTo>
                <a:cubicBezTo>
                  <a:pt x="104862" y="186888"/>
                  <a:pt x="95224" y="181141"/>
                  <a:pt x="97523" y="165933"/>
                </a:cubicBezTo>
                <a:cubicBezTo>
                  <a:pt x="104331" y="120839"/>
                  <a:pt x="91953" y="88832"/>
                  <a:pt x="44472" y="74154"/>
                </a:cubicBezTo>
                <a:cubicBezTo>
                  <a:pt x="28380" y="69203"/>
                  <a:pt x="17151" y="53111"/>
                  <a:pt x="5657" y="39937"/>
                </a:cubicBezTo>
                <a:cubicBezTo>
                  <a:pt x="-2743" y="30299"/>
                  <a:pt x="-2566" y="23137"/>
                  <a:pt x="11492" y="19954"/>
                </a:cubicBezTo>
                <a:cubicBezTo>
                  <a:pt x="16090" y="18893"/>
                  <a:pt x="22368" y="19070"/>
                  <a:pt x="24932" y="16064"/>
                </a:cubicBezTo>
                <a:cubicBezTo>
                  <a:pt x="49689" y="-12319"/>
                  <a:pt x="72412" y="2801"/>
                  <a:pt x="97435" y="16594"/>
                </a:cubicBezTo>
                <a:cubicBezTo>
                  <a:pt x="122811" y="30653"/>
                  <a:pt x="152166" y="31095"/>
                  <a:pt x="180637" y="33128"/>
                </a:cubicBezTo>
                <a:cubicBezTo>
                  <a:pt x="199558" y="34455"/>
                  <a:pt x="218214" y="35693"/>
                  <a:pt x="236782" y="41174"/>
                </a:cubicBezTo>
                <a:cubicBezTo>
                  <a:pt x="266579" y="50016"/>
                  <a:pt x="283113" y="69380"/>
                  <a:pt x="289568" y="99000"/>
                </a:cubicBezTo>
                <a:cubicBezTo>
                  <a:pt x="294519" y="121724"/>
                  <a:pt x="293104" y="144624"/>
                  <a:pt x="293370" y="167613"/>
                </a:cubicBezTo>
                <a:cubicBezTo>
                  <a:pt x="293547" y="180522"/>
                  <a:pt x="286916" y="186357"/>
                  <a:pt x="274360" y="186357"/>
                </a:cubicBezTo>
                <a:cubicBezTo>
                  <a:pt x="267994" y="186357"/>
                  <a:pt x="261627" y="185915"/>
                  <a:pt x="255350" y="186623"/>
                </a:cubicBezTo>
                <a:cubicBezTo>
                  <a:pt x="234218" y="189187"/>
                  <a:pt x="223873" y="180699"/>
                  <a:pt x="225022" y="158859"/>
                </a:cubicBezTo>
                <a:cubicBezTo>
                  <a:pt x="225288" y="154527"/>
                  <a:pt x="223785" y="150106"/>
                  <a:pt x="223077" y="145685"/>
                </a:cubicBezTo>
                <a:lnTo>
                  <a:pt x="218480" y="146392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9" name="Forma libre: forma 158">
            <a:extLst>
              <a:ext uri="{FF2B5EF4-FFF2-40B4-BE49-F238E27FC236}">
                <a16:creationId xmlns:a16="http://schemas.microsoft.com/office/drawing/2014/main" id="{C48555F9-EF41-45FE-9FB3-D4143C3E5E32}"/>
              </a:ext>
            </a:extLst>
          </p:cNvPr>
          <p:cNvSpPr/>
          <p:nvPr/>
        </p:nvSpPr>
        <p:spPr>
          <a:xfrm>
            <a:off x="8160739" y="763854"/>
            <a:ext cx="253037" cy="154834"/>
          </a:xfrm>
          <a:custGeom>
            <a:avLst/>
            <a:gdLst>
              <a:gd name="connsiteX0" fmla="*/ 197891 w 253037"/>
              <a:gd name="connsiteY0" fmla="*/ 97884 h 154834"/>
              <a:gd name="connsiteX1" fmla="*/ 192321 w 253037"/>
              <a:gd name="connsiteY1" fmla="*/ 106372 h 154834"/>
              <a:gd name="connsiteX2" fmla="*/ 139182 w 253037"/>
              <a:gd name="connsiteY2" fmla="*/ 154118 h 154834"/>
              <a:gd name="connsiteX3" fmla="*/ 89226 w 253037"/>
              <a:gd name="connsiteY3" fmla="*/ 154384 h 154834"/>
              <a:gd name="connsiteX4" fmla="*/ 61551 w 253037"/>
              <a:gd name="connsiteY4" fmla="*/ 126709 h 154834"/>
              <a:gd name="connsiteX5" fmla="*/ 58014 w 253037"/>
              <a:gd name="connsiteY5" fmla="*/ 104250 h 154834"/>
              <a:gd name="connsiteX6" fmla="*/ 53504 w 253037"/>
              <a:gd name="connsiteY6" fmla="*/ 124145 h 154834"/>
              <a:gd name="connsiteX7" fmla="*/ 18756 w 253037"/>
              <a:gd name="connsiteY7" fmla="*/ 154295 h 154834"/>
              <a:gd name="connsiteX8" fmla="*/ 188 w 253037"/>
              <a:gd name="connsiteY8" fmla="*/ 134932 h 154834"/>
              <a:gd name="connsiteX9" fmla="*/ 1338 w 253037"/>
              <a:gd name="connsiteY9" fmla="*/ 80289 h 154834"/>
              <a:gd name="connsiteX10" fmla="*/ 54300 w 253037"/>
              <a:gd name="connsiteY10" fmla="*/ 13268 h 154834"/>
              <a:gd name="connsiteX11" fmla="*/ 189669 w 253037"/>
              <a:gd name="connsiteY11" fmla="*/ 9466 h 154834"/>
              <a:gd name="connsiteX12" fmla="*/ 252446 w 253037"/>
              <a:gd name="connsiteY12" fmla="*/ 91607 h 154834"/>
              <a:gd name="connsiteX13" fmla="*/ 252799 w 253037"/>
              <a:gd name="connsiteY13" fmla="*/ 124940 h 154834"/>
              <a:gd name="connsiteX14" fmla="*/ 224771 w 253037"/>
              <a:gd name="connsiteY14" fmla="*/ 154737 h 154834"/>
              <a:gd name="connsiteX15" fmla="*/ 199395 w 253037"/>
              <a:gd name="connsiteY15" fmla="*/ 129096 h 154834"/>
              <a:gd name="connsiteX16" fmla="*/ 197715 w 253037"/>
              <a:gd name="connsiteY16" fmla="*/ 97973 h 15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3037" h="154834">
                <a:moveTo>
                  <a:pt x="197891" y="97884"/>
                </a:moveTo>
                <a:cubicBezTo>
                  <a:pt x="193117" y="105046"/>
                  <a:pt x="192410" y="105665"/>
                  <a:pt x="192321" y="106372"/>
                </a:cubicBezTo>
                <a:cubicBezTo>
                  <a:pt x="188846" y="138203"/>
                  <a:pt x="171127" y="154118"/>
                  <a:pt x="139182" y="154118"/>
                </a:cubicBezTo>
                <a:cubicBezTo>
                  <a:pt x="122559" y="154118"/>
                  <a:pt x="105848" y="153146"/>
                  <a:pt x="89226" y="154384"/>
                </a:cubicBezTo>
                <a:cubicBezTo>
                  <a:pt x="68447" y="155798"/>
                  <a:pt x="60136" y="147222"/>
                  <a:pt x="61551" y="126709"/>
                </a:cubicBezTo>
                <a:cubicBezTo>
                  <a:pt x="62081" y="119547"/>
                  <a:pt x="64557" y="111147"/>
                  <a:pt x="58014" y="104250"/>
                </a:cubicBezTo>
                <a:cubicBezTo>
                  <a:pt x="50940" y="109909"/>
                  <a:pt x="53858" y="117602"/>
                  <a:pt x="53504" y="124145"/>
                </a:cubicBezTo>
                <a:cubicBezTo>
                  <a:pt x="51913" y="152438"/>
                  <a:pt x="46785" y="156594"/>
                  <a:pt x="18756" y="154295"/>
                </a:cubicBezTo>
                <a:cubicBezTo>
                  <a:pt x="5847" y="153234"/>
                  <a:pt x="11" y="147399"/>
                  <a:pt x="188" y="134932"/>
                </a:cubicBezTo>
                <a:cubicBezTo>
                  <a:pt x="365" y="116717"/>
                  <a:pt x="-873" y="98238"/>
                  <a:pt x="1338" y="80289"/>
                </a:cubicBezTo>
                <a:cubicBezTo>
                  <a:pt x="5405" y="47928"/>
                  <a:pt x="22558" y="24674"/>
                  <a:pt x="54300" y="13268"/>
                </a:cubicBezTo>
                <a:cubicBezTo>
                  <a:pt x="99128" y="-2824"/>
                  <a:pt x="144222" y="-4504"/>
                  <a:pt x="189669" y="9466"/>
                </a:cubicBezTo>
                <a:cubicBezTo>
                  <a:pt x="230783" y="22110"/>
                  <a:pt x="250677" y="48458"/>
                  <a:pt x="252446" y="91607"/>
                </a:cubicBezTo>
                <a:cubicBezTo>
                  <a:pt x="252888" y="102659"/>
                  <a:pt x="251915" y="113888"/>
                  <a:pt x="252799" y="124940"/>
                </a:cubicBezTo>
                <a:cubicBezTo>
                  <a:pt x="254479" y="145719"/>
                  <a:pt x="247494" y="155533"/>
                  <a:pt x="224771" y="154737"/>
                </a:cubicBezTo>
                <a:cubicBezTo>
                  <a:pt x="206115" y="154118"/>
                  <a:pt x="198864" y="146956"/>
                  <a:pt x="199395" y="129096"/>
                </a:cubicBezTo>
                <a:cubicBezTo>
                  <a:pt x="199660" y="120696"/>
                  <a:pt x="198599" y="112296"/>
                  <a:pt x="197715" y="9797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0" name="Forma libre: forma 159">
            <a:extLst>
              <a:ext uri="{FF2B5EF4-FFF2-40B4-BE49-F238E27FC236}">
                <a16:creationId xmlns:a16="http://schemas.microsoft.com/office/drawing/2014/main" id="{32565CD0-BCC3-4ECF-B376-AE0E3B67574D}"/>
              </a:ext>
            </a:extLst>
          </p:cNvPr>
          <p:cNvSpPr/>
          <p:nvPr/>
        </p:nvSpPr>
        <p:spPr>
          <a:xfrm>
            <a:off x="8530780" y="613106"/>
            <a:ext cx="142619" cy="143326"/>
          </a:xfrm>
          <a:custGeom>
            <a:avLst/>
            <a:gdLst>
              <a:gd name="connsiteX0" fmla="*/ 70381 w 142619"/>
              <a:gd name="connsiteY0" fmla="*/ 143327 h 143326"/>
              <a:gd name="connsiteX1" fmla="*/ 0 w 142619"/>
              <a:gd name="connsiteY1" fmla="*/ 71885 h 143326"/>
              <a:gd name="connsiteX2" fmla="*/ 70381 w 142619"/>
              <a:gd name="connsiteY2" fmla="*/ 1 h 143326"/>
              <a:gd name="connsiteX3" fmla="*/ 142619 w 142619"/>
              <a:gd name="connsiteY3" fmla="*/ 69055 h 143326"/>
              <a:gd name="connsiteX4" fmla="*/ 70470 w 142619"/>
              <a:gd name="connsiteY4" fmla="*/ 143327 h 143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619" h="143326">
                <a:moveTo>
                  <a:pt x="70381" y="143327"/>
                </a:moveTo>
                <a:cubicBezTo>
                  <a:pt x="31566" y="143327"/>
                  <a:pt x="89" y="111319"/>
                  <a:pt x="0" y="71885"/>
                </a:cubicBezTo>
                <a:cubicBezTo>
                  <a:pt x="-88" y="32716"/>
                  <a:pt x="31742" y="178"/>
                  <a:pt x="70381" y="1"/>
                </a:cubicBezTo>
                <a:cubicBezTo>
                  <a:pt x="108932" y="-176"/>
                  <a:pt x="142796" y="32185"/>
                  <a:pt x="142619" y="69055"/>
                </a:cubicBezTo>
                <a:cubicBezTo>
                  <a:pt x="142354" y="112734"/>
                  <a:pt x="112557" y="143415"/>
                  <a:pt x="70470" y="14332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1" name="Forma libre: forma 160">
            <a:extLst>
              <a:ext uri="{FF2B5EF4-FFF2-40B4-BE49-F238E27FC236}">
                <a16:creationId xmlns:a16="http://schemas.microsoft.com/office/drawing/2014/main" id="{0BDF6BAD-92AB-46E3-8B7F-AF5E12EA375D}"/>
              </a:ext>
            </a:extLst>
          </p:cNvPr>
          <p:cNvSpPr/>
          <p:nvPr/>
        </p:nvSpPr>
        <p:spPr>
          <a:xfrm>
            <a:off x="8216889" y="615935"/>
            <a:ext cx="140948" cy="140679"/>
          </a:xfrm>
          <a:custGeom>
            <a:avLst/>
            <a:gdLst>
              <a:gd name="connsiteX0" fmla="*/ 71537 w 140948"/>
              <a:gd name="connsiteY0" fmla="*/ 1 h 140679"/>
              <a:gd name="connsiteX1" fmla="*/ 140945 w 140948"/>
              <a:gd name="connsiteY1" fmla="*/ 68348 h 140679"/>
              <a:gd name="connsiteX2" fmla="*/ 69946 w 140948"/>
              <a:gd name="connsiteY2" fmla="*/ 140674 h 140679"/>
              <a:gd name="connsiteX3" fmla="*/ 7 w 140948"/>
              <a:gd name="connsiteY3" fmla="*/ 69144 h 140679"/>
              <a:gd name="connsiteX4" fmla="*/ 71537 w 140948"/>
              <a:gd name="connsiteY4" fmla="*/ 1 h 140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948" h="140679">
                <a:moveTo>
                  <a:pt x="71537" y="1"/>
                </a:moveTo>
                <a:cubicBezTo>
                  <a:pt x="111414" y="178"/>
                  <a:pt x="140680" y="28914"/>
                  <a:pt x="140945" y="68348"/>
                </a:cubicBezTo>
                <a:cubicBezTo>
                  <a:pt x="141299" y="110258"/>
                  <a:pt x="110972" y="141116"/>
                  <a:pt x="69946" y="140674"/>
                </a:cubicBezTo>
                <a:cubicBezTo>
                  <a:pt x="30776" y="140232"/>
                  <a:pt x="-524" y="108313"/>
                  <a:pt x="7" y="69144"/>
                </a:cubicBezTo>
                <a:cubicBezTo>
                  <a:pt x="537" y="28825"/>
                  <a:pt x="30423" y="-176"/>
                  <a:pt x="71537" y="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2" name="Forma libre: forma 161">
            <a:extLst>
              <a:ext uri="{FF2B5EF4-FFF2-40B4-BE49-F238E27FC236}">
                <a16:creationId xmlns:a16="http://schemas.microsoft.com/office/drawing/2014/main" id="{974A0A67-1102-460F-B276-3E04BCC70B12}"/>
              </a:ext>
            </a:extLst>
          </p:cNvPr>
          <p:cNvSpPr/>
          <p:nvPr/>
        </p:nvSpPr>
        <p:spPr>
          <a:xfrm>
            <a:off x="8374229" y="651115"/>
            <a:ext cx="81869" cy="90279"/>
          </a:xfrm>
          <a:custGeom>
            <a:avLst/>
            <a:gdLst>
              <a:gd name="connsiteX0" fmla="*/ 229 w 81869"/>
              <a:gd name="connsiteY0" fmla="*/ 58986 h 90279"/>
              <a:gd name="connsiteX1" fmla="*/ 41166 w 81869"/>
              <a:gd name="connsiteY1" fmla="*/ 99 h 90279"/>
              <a:gd name="connsiteX2" fmla="*/ 81839 w 81869"/>
              <a:gd name="connsiteY2" fmla="*/ 47403 h 90279"/>
              <a:gd name="connsiteX3" fmla="*/ 28522 w 81869"/>
              <a:gd name="connsiteY3" fmla="*/ 90198 h 90279"/>
              <a:gd name="connsiteX4" fmla="*/ 229 w 81869"/>
              <a:gd name="connsiteY4" fmla="*/ 58898 h 9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69" h="90279">
                <a:moveTo>
                  <a:pt x="229" y="58986"/>
                </a:moveTo>
                <a:cubicBezTo>
                  <a:pt x="2350" y="15926"/>
                  <a:pt x="14817" y="-1492"/>
                  <a:pt x="41166" y="99"/>
                </a:cubicBezTo>
                <a:cubicBezTo>
                  <a:pt x="64597" y="1603"/>
                  <a:pt x="82723" y="22646"/>
                  <a:pt x="81839" y="47403"/>
                </a:cubicBezTo>
                <a:cubicBezTo>
                  <a:pt x="80954" y="72426"/>
                  <a:pt x="56816" y="91701"/>
                  <a:pt x="28522" y="90198"/>
                </a:cubicBezTo>
                <a:cubicBezTo>
                  <a:pt x="7833" y="89048"/>
                  <a:pt x="-1628" y="78350"/>
                  <a:pt x="229" y="5889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3" name="Forma libre: forma 162">
            <a:extLst>
              <a:ext uri="{FF2B5EF4-FFF2-40B4-BE49-F238E27FC236}">
                <a16:creationId xmlns:a16="http://schemas.microsoft.com/office/drawing/2014/main" id="{A925915E-CA1F-42DD-8EBA-60E7741F5959}"/>
              </a:ext>
            </a:extLst>
          </p:cNvPr>
          <p:cNvSpPr/>
          <p:nvPr/>
        </p:nvSpPr>
        <p:spPr>
          <a:xfrm>
            <a:off x="4518778" y="511993"/>
            <a:ext cx="174611" cy="414435"/>
          </a:xfrm>
          <a:custGeom>
            <a:avLst/>
            <a:gdLst>
              <a:gd name="connsiteX0" fmla="*/ 46972 w 174611"/>
              <a:gd name="connsiteY0" fmla="*/ 139487 h 414435"/>
              <a:gd name="connsiteX1" fmla="*/ 29995 w 174611"/>
              <a:gd name="connsiteY1" fmla="*/ 187499 h 414435"/>
              <a:gd name="connsiteX2" fmla="*/ 16202 w 174611"/>
              <a:gd name="connsiteY2" fmla="*/ 205448 h 414435"/>
              <a:gd name="connsiteX3" fmla="*/ 110 w 174611"/>
              <a:gd name="connsiteY3" fmla="*/ 182194 h 414435"/>
              <a:gd name="connsiteX4" fmla="*/ 3912 w 174611"/>
              <a:gd name="connsiteY4" fmla="*/ 156375 h 414435"/>
              <a:gd name="connsiteX5" fmla="*/ 30437 w 174611"/>
              <a:gd name="connsiteY5" fmla="*/ 43200 h 414435"/>
              <a:gd name="connsiteX6" fmla="*/ 87821 w 174611"/>
              <a:gd name="connsiteY6" fmla="*/ 671 h 414435"/>
              <a:gd name="connsiteX7" fmla="*/ 111605 w 174611"/>
              <a:gd name="connsiteY7" fmla="*/ 494 h 414435"/>
              <a:gd name="connsiteX8" fmla="*/ 147680 w 174611"/>
              <a:gd name="connsiteY8" fmla="*/ 29937 h 414435"/>
              <a:gd name="connsiteX9" fmla="*/ 163507 w 174611"/>
              <a:gd name="connsiteY9" fmla="*/ 57435 h 414435"/>
              <a:gd name="connsiteX10" fmla="*/ 170757 w 174611"/>
              <a:gd name="connsiteY10" fmla="*/ 82369 h 414435"/>
              <a:gd name="connsiteX11" fmla="*/ 169785 w 174611"/>
              <a:gd name="connsiteY11" fmla="*/ 84580 h 414435"/>
              <a:gd name="connsiteX12" fmla="*/ 149095 w 174611"/>
              <a:gd name="connsiteY12" fmla="*/ 169815 h 414435"/>
              <a:gd name="connsiteX13" fmla="*/ 141049 w 174611"/>
              <a:gd name="connsiteY13" fmla="*/ 257703 h 414435"/>
              <a:gd name="connsiteX14" fmla="*/ 147592 w 174611"/>
              <a:gd name="connsiteY14" fmla="*/ 284847 h 414435"/>
              <a:gd name="connsiteX15" fmla="*/ 161473 w 174611"/>
              <a:gd name="connsiteY15" fmla="*/ 394044 h 414435"/>
              <a:gd name="connsiteX16" fmla="*/ 122658 w 174611"/>
              <a:gd name="connsiteY16" fmla="*/ 410401 h 414435"/>
              <a:gd name="connsiteX17" fmla="*/ 94098 w 174611"/>
              <a:gd name="connsiteY17" fmla="*/ 409605 h 414435"/>
              <a:gd name="connsiteX18" fmla="*/ 50420 w 174611"/>
              <a:gd name="connsiteY18" fmla="*/ 380604 h 414435"/>
              <a:gd name="connsiteX19" fmla="*/ 49536 w 174611"/>
              <a:gd name="connsiteY19" fmla="*/ 309427 h 414435"/>
              <a:gd name="connsiteX20" fmla="*/ 36627 w 174611"/>
              <a:gd name="connsiteY20" fmla="*/ 278746 h 414435"/>
              <a:gd name="connsiteX21" fmla="*/ 30526 w 174611"/>
              <a:gd name="connsiteY21" fmla="*/ 246120 h 414435"/>
              <a:gd name="connsiteX22" fmla="*/ 49005 w 174611"/>
              <a:gd name="connsiteY22" fmla="*/ 157878 h 414435"/>
              <a:gd name="connsiteX23" fmla="*/ 47060 w 174611"/>
              <a:gd name="connsiteY23" fmla="*/ 139664 h 414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4611" h="414435">
                <a:moveTo>
                  <a:pt x="46972" y="139487"/>
                </a:moveTo>
                <a:cubicBezTo>
                  <a:pt x="35831" y="153900"/>
                  <a:pt x="34947" y="171406"/>
                  <a:pt x="29995" y="187499"/>
                </a:cubicBezTo>
                <a:cubicBezTo>
                  <a:pt x="27696" y="194926"/>
                  <a:pt x="28757" y="208100"/>
                  <a:pt x="16202" y="205448"/>
                </a:cubicBezTo>
                <a:cubicBezTo>
                  <a:pt x="5769" y="203326"/>
                  <a:pt x="-951" y="194130"/>
                  <a:pt x="110" y="182194"/>
                </a:cubicBezTo>
                <a:cubicBezTo>
                  <a:pt x="906" y="173529"/>
                  <a:pt x="2320" y="164952"/>
                  <a:pt x="3912" y="156375"/>
                </a:cubicBezTo>
                <a:cubicBezTo>
                  <a:pt x="11162" y="118267"/>
                  <a:pt x="17882" y="80070"/>
                  <a:pt x="30437" y="43200"/>
                </a:cubicBezTo>
                <a:cubicBezTo>
                  <a:pt x="41490" y="10839"/>
                  <a:pt x="53338" y="1997"/>
                  <a:pt x="87821" y="671"/>
                </a:cubicBezTo>
                <a:cubicBezTo>
                  <a:pt x="95690" y="405"/>
                  <a:pt x="103648" y="1024"/>
                  <a:pt x="111605" y="494"/>
                </a:cubicBezTo>
                <a:cubicBezTo>
                  <a:pt x="132914" y="-1009"/>
                  <a:pt x="151482" y="-1009"/>
                  <a:pt x="147680" y="29937"/>
                </a:cubicBezTo>
                <a:cubicBezTo>
                  <a:pt x="146354" y="40547"/>
                  <a:pt x="152631" y="51776"/>
                  <a:pt x="163507" y="57435"/>
                </a:cubicBezTo>
                <a:cubicBezTo>
                  <a:pt x="175178" y="63448"/>
                  <a:pt x="177742" y="71317"/>
                  <a:pt x="170757" y="82369"/>
                </a:cubicBezTo>
                <a:cubicBezTo>
                  <a:pt x="170315" y="82988"/>
                  <a:pt x="170050" y="83784"/>
                  <a:pt x="169785" y="84580"/>
                </a:cubicBezTo>
                <a:cubicBezTo>
                  <a:pt x="160766" y="112078"/>
                  <a:pt x="174029" y="142228"/>
                  <a:pt x="149095" y="169815"/>
                </a:cubicBezTo>
                <a:cubicBezTo>
                  <a:pt x="129377" y="191566"/>
                  <a:pt x="142640" y="227906"/>
                  <a:pt x="141049" y="257703"/>
                </a:cubicBezTo>
                <a:cubicBezTo>
                  <a:pt x="140518" y="267340"/>
                  <a:pt x="141049" y="277332"/>
                  <a:pt x="147592" y="284847"/>
                </a:cubicBezTo>
                <a:cubicBezTo>
                  <a:pt x="176504" y="318092"/>
                  <a:pt x="161385" y="357350"/>
                  <a:pt x="161473" y="394044"/>
                </a:cubicBezTo>
                <a:cubicBezTo>
                  <a:pt x="161473" y="411109"/>
                  <a:pt x="138396" y="420216"/>
                  <a:pt x="122658" y="410401"/>
                </a:cubicBezTo>
                <a:cubicBezTo>
                  <a:pt x="112047" y="403858"/>
                  <a:pt x="105858" y="401913"/>
                  <a:pt x="94098" y="409605"/>
                </a:cubicBezTo>
                <a:cubicBezTo>
                  <a:pt x="74735" y="422338"/>
                  <a:pt x="52542" y="407395"/>
                  <a:pt x="50420" y="380604"/>
                </a:cubicBezTo>
                <a:cubicBezTo>
                  <a:pt x="48563" y="356997"/>
                  <a:pt x="49536" y="333124"/>
                  <a:pt x="49536" y="309427"/>
                </a:cubicBezTo>
                <a:cubicBezTo>
                  <a:pt x="49536" y="297314"/>
                  <a:pt x="49270" y="286439"/>
                  <a:pt x="36627" y="278746"/>
                </a:cubicBezTo>
                <a:cubicBezTo>
                  <a:pt x="23894" y="271054"/>
                  <a:pt x="28492" y="257172"/>
                  <a:pt x="30526" y="246120"/>
                </a:cubicBezTo>
                <a:cubicBezTo>
                  <a:pt x="35919" y="216588"/>
                  <a:pt x="42993" y="187322"/>
                  <a:pt x="49005" y="157878"/>
                </a:cubicBezTo>
                <a:cubicBezTo>
                  <a:pt x="50155" y="152397"/>
                  <a:pt x="55194" y="146207"/>
                  <a:pt x="47060" y="13966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4" name="Forma libre: forma 163">
            <a:extLst>
              <a:ext uri="{FF2B5EF4-FFF2-40B4-BE49-F238E27FC236}">
                <a16:creationId xmlns:a16="http://schemas.microsoft.com/office/drawing/2014/main" id="{313DF9DC-B6A6-4811-B10C-BDC9B1378E2D}"/>
              </a:ext>
            </a:extLst>
          </p:cNvPr>
          <p:cNvSpPr/>
          <p:nvPr/>
        </p:nvSpPr>
        <p:spPr>
          <a:xfrm>
            <a:off x="4408396" y="491675"/>
            <a:ext cx="150965" cy="433771"/>
          </a:xfrm>
          <a:custGeom>
            <a:avLst/>
            <a:gdLst>
              <a:gd name="connsiteX0" fmla="*/ 16503 w 150965"/>
              <a:gd name="connsiteY0" fmla="*/ 352292 h 433771"/>
              <a:gd name="connsiteX1" fmla="*/ 32772 w 150965"/>
              <a:gd name="connsiteY1" fmla="*/ 280143 h 433771"/>
              <a:gd name="connsiteX2" fmla="*/ 9430 w 150965"/>
              <a:gd name="connsiteY2" fmla="*/ 117806 h 433771"/>
              <a:gd name="connsiteX3" fmla="*/ 6424 w 150965"/>
              <a:gd name="connsiteY3" fmla="*/ 97382 h 433771"/>
              <a:gd name="connsiteX4" fmla="*/ 4655 w 150965"/>
              <a:gd name="connsiteY4" fmla="*/ 36638 h 433771"/>
              <a:gd name="connsiteX5" fmla="*/ 13232 w 150965"/>
              <a:gd name="connsiteY5" fmla="*/ 8433 h 433771"/>
              <a:gd name="connsiteX6" fmla="*/ 31092 w 150965"/>
              <a:gd name="connsiteY6" fmla="*/ 2155 h 433771"/>
              <a:gd name="connsiteX7" fmla="*/ 133216 w 150965"/>
              <a:gd name="connsiteY7" fmla="*/ 2155 h 433771"/>
              <a:gd name="connsiteX8" fmla="*/ 143649 w 150965"/>
              <a:gd name="connsiteY8" fmla="*/ 27797 h 433771"/>
              <a:gd name="connsiteX9" fmla="*/ 109077 w 150965"/>
              <a:gd name="connsiteY9" fmla="*/ 128151 h 433771"/>
              <a:gd name="connsiteX10" fmla="*/ 97141 w 150965"/>
              <a:gd name="connsiteY10" fmla="*/ 186331 h 433771"/>
              <a:gd name="connsiteX11" fmla="*/ 113410 w 150965"/>
              <a:gd name="connsiteY11" fmla="*/ 236994 h 433771"/>
              <a:gd name="connsiteX12" fmla="*/ 124639 w 150965"/>
              <a:gd name="connsiteY12" fmla="*/ 272362 h 433771"/>
              <a:gd name="connsiteX13" fmla="*/ 138079 w 150965"/>
              <a:gd name="connsiteY13" fmla="*/ 315864 h 433771"/>
              <a:gd name="connsiteX14" fmla="*/ 144887 w 150965"/>
              <a:gd name="connsiteY14" fmla="*/ 330364 h 433771"/>
              <a:gd name="connsiteX15" fmla="*/ 143649 w 150965"/>
              <a:gd name="connsiteY15" fmla="*/ 401629 h 433771"/>
              <a:gd name="connsiteX16" fmla="*/ 90421 w 150965"/>
              <a:gd name="connsiteY16" fmla="*/ 425856 h 433771"/>
              <a:gd name="connsiteX17" fmla="*/ 69820 w 150965"/>
              <a:gd name="connsiteY17" fmla="*/ 425768 h 433771"/>
              <a:gd name="connsiteX18" fmla="*/ 16415 w 150965"/>
              <a:gd name="connsiteY18" fmla="*/ 397032 h 433771"/>
              <a:gd name="connsiteX19" fmla="*/ 16415 w 150965"/>
              <a:gd name="connsiteY19" fmla="*/ 352380 h 433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0965" h="433771">
                <a:moveTo>
                  <a:pt x="16503" y="352292"/>
                </a:moveTo>
                <a:cubicBezTo>
                  <a:pt x="17653" y="330276"/>
                  <a:pt x="14470" y="305165"/>
                  <a:pt x="32772" y="280143"/>
                </a:cubicBezTo>
                <a:cubicBezTo>
                  <a:pt x="55584" y="248931"/>
                  <a:pt x="37370" y="145393"/>
                  <a:pt x="9430" y="117806"/>
                </a:cubicBezTo>
                <a:cubicBezTo>
                  <a:pt x="2268" y="110733"/>
                  <a:pt x="1649" y="105428"/>
                  <a:pt x="6424" y="97382"/>
                </a:cubicBezTo>
                <a:cubicBezTo>
                  <a:pt x="18537" y="76957"/>
                  <a:pt x="17211" y="56179"/>
                  <a:pt x="4655" y="36638"/>
                </a:cubicBezTo>
                <a:cubicBezTo>
                  <a:pt x="-4186" y="22845"/>
                  <a:pt x="58" y="14534"/>
                  <a:pt x="13232" y="8433"/>
                </a:cubicBezTo>
                <a:cubicBezTo>
                  <a:pt x="18979" y="5780"/>
                  <a:pt x="24992" y="2686"/>
                  <a:pt x="31092" y="2155"/>
                </a:cubicBezTo>
                <a:cubicBezTo>
                  <a:pt x="65134" y="-674"/>
                  <a:pt x="99263" y="-762"/>
                  <a:pt x="133216" y="2155"/>
                </a:cubicBezTo>
                <a:cubicBezTo>
                  <a:pt x="150634" y="3658"/>
                  <a:pt x="157354" y="9936"/>
                  <a:pt x="143649" y="27797"/>
                </a:cubicBezTo>
                <a:cubicBezTo>
                  <a:pt x="121191" y="56886"/>
                  <a:pt x="117742" y="93757"/>
                  <a:pt x="109077" y="128151"/>
                </a:cubicBezTo>
                <a:cubicBezTo>
                  <a:pt x="104214" y="147338"/>
                  <a:pt x="102534" y="167321"/>
                  <a:pt x="97141" y="186331"/>
                </a:cubicBezTo>
                <a:cubicBezTo>
                  <a:pt x="91217" y="207551"/>
                  <a:pt x="96964" y="224351"/>
                  <a:pt x="113410" y="236994"/>
                </a:cubicBezTo>
                <a:cubicBezTo>
                  <a:pt x="126142" y="246809"/>
                  <a:pt x="128353" y="257773"/>
                  <a:pt x="124639" y="272362"/>
                </a:cubicBezTo>
                <a:cubicBezTo>
                  <a:pt x="120395" y="289161"/>
                  <a:pt x="119334" y="305607"/>
                  <a:pt x="138079" y="315864"/>
                </a:cubicBezTo>
                <a:cubicBezTo>
                  <a:pt x="143295" y="318693"/>
                  <a:pt x="144887" y="324705"/>
                  <a:pt x="144887" y="330364"/>
                </a:cubicBezTo>
                <a:cubicBezTo>
                  <a:pt x="144798" y="354149"/>
                  <a:pt x="146390" y="378110"/>
                  <a:pt x="143649" y="401629"/>
                </a:cubicBezTo>
                <a:cubicBezTo>
                  <a:pt x="140112" y="432222"/>
                  <a:pt x="116593" y="442479"/>
                  <a:pt x="90421" y="425856"/>
                </a:cubicBezTo>
                <a:cubicBezTo>
                  <a:pt x="82463" y="420816"/>
                  <a:pt x="78131" y="420728"/>
                  <a:pt x="69820" y="425768"/>
                </a:cubicBezTo>
                <a:cubicBezTo>
                  <a:pt x="40995" y="443363"/>
                  <a:pt x="17741" y="430454"/>
                  <a:pt x="16415" y="397032"/>
                </a:cubicBezTo>
                <a:cubicBezTo>
                  <a:pt x="15885" y="383592"/>
                  <a:pt x="16415" y="370064"/>
                  <a:pt x="16415" y="35238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5" name="Forma libre: forma 164">
            <a:extLst>
              <a:ext uri="{FF2B5EF4-FFF2-40B4-BE49-F238E27FC236}">
                <a16:creationId xmlns:a16="http://schemas.microsoft.com/office/drawing/2014/main" id="{8A1AA558-3915-4629-81AE-E906550BBE96}"/>
              </a:ext>
            </a:extLst>
          </p:cNvPr>
          <p:cNvSpPr/>
          <p:nvPr/>
        </p:nvSpPr>
        <p:spPr>
          <a:xfrm>
            <a:off x="4268341" y="603972"/>
            <a:ext cx="167849" cy="320047"/>
          </a:xfrm>
          <a:custGeom>
            <a:avLst/>
            <a:gdLst>
              <a:gd name="connsiteX0" fmla="*/ 26583 w 167849"/>
              <a:gd name="connsiteY0" fmla="*/ 68994 h 320047"/>
              <a:gd name="connsiteX1" fmla="*/ 74064 w 167849"/>
              <a:gd name="connsiteY1" fmla="*/ 35130 h 320047"/>
              <a:gd name="connsiteX2" fmla="*/ 99529 w 167849"/>
              <a:gd name="connsiteY2" fmla="*/ 12053 h 320047"/>
              <a:gd name="connsiteX3" fmla="*/ 167787 w 167849"/>
              <a:gd name="connsiteY3" fmla="*/ 78720 h 320047"/>
              <a:gd name="connsiteX4" fmla="*/ 167787 w 167849"/>
              <a:gd name="connsiteY4" fmla="*/ 138137 h 320047"/>
              <a:gd name="connsiteX5" fmla="*/ 152845 w 167849"/>
              <a:gd name="connsiteY5" fmla="*/ 170675 h 320047"/>
              <a:gd name="connsiteX6" fmla="*/ 143296 w 167849"/>
              <a:gd name="connsiteY6" fmla="*/ 195521 h 320047"/>
              <a:gd name="connsiteX7" fmla="*/ 142854 w 167849"/>
              <a:gd name="connsiteY7" fmla="*/ 285796 h 320047"/>
              <a:gd name="connsiteX8" fmla="*/ 98291 w 167849"/>
              <a:gd name="connsiteY8" fmla="*/ 315062 h 320047"/>
              <a:gd name="connsiteX9" fmla="*/ 80695 w 167849"/>
              <a:gd name="connsiteY9" fmla="*/ 316035 h 320047"/>
              <a:gd name="connsiteX10" fmla="*/ 37636 w 167849"/>
              <a:gd name="connsiteY10" fmla="*/ 288537 h 320047"/>
              <a:gd name="connsiteX11" fmla="*/ 36486 w 167849"/>
              <a:gd name="connsiteY11" fmla="*/ 193487 h 320047"/>
              <a:gd name="connsiteX12" fmla="*/ 24019 w 167849"/>
              <a:gd name="connsiteY12" fmla="*/ 168023 h 320047"/>
              <a:gd name="connsiteX13" fmla="*/ 13055 w 167849"/>
              <a:gd name="connsiteY13" fmla="*/ 146006 h 320047"/>
              <a:gd name="connsiteX14" fmla="*/ 14912 w 167849"/>
              <a:gd name="connsiteY14" fmla="*/ 74918 h 320047"/>
              <a:gd name="connsiteX15" fmla="*/ 10049 w 167849"/>
              <a:gd name="connsiteY15" fmla="*/ 55378 h 320047"/>
              <a:gd name="connsiteX16" fmla="*/ 6689 w 167849"/>
              <a:gd name="connsiteY16" fmla="*/ 19568 h 320047"/>
              <a:gd name="connsiteX17" fmla="*/ 47539 w 167849"/>
              <a:gd name="connsiteY17" fmla="*/ 1354 h 320047"/>
              <a:gd name="connsiteX18" fmla="*/ 62746 w 167849"/>
              <a:gd name="connsiteY18" fmla="*/ 33008 h 320047"/>
              <a:gd name="connsiteX19" fmla="*/ 35337 w 167849"/>
              <a:gd name="connsiteY19" fmla="*/ 63158 h 320047"/>
              <a:gd name="connsiteX20" fmla="*/ 26583 w 167849"/>
              <a:gd name="connsiteY20" fmla="*/ 68994 h 32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7849" h="320047">
                <a:moveTo>
                  <a:pt x="26583" y="68994"/>
                </a:moveTo>
                <a:cubicBezTo>
                  <a:pt x="49219" y="77482"/>
                  <a:pt x="73976" y="61744"/>
                  <a:pt x="74064" y="35130"/>
                </a:cubicBezTo>
                <a:cubicBezTo>
                  <a:pt x="74064" y="14528"/>
                  <a:pt x="82641" y="12229"/>
                  <a:pt x="99529" y="12053"/>
                </a:cubicBezTo>
                <a:cubicBezTo>
                  <a:pt x="152491" y="11611"/>
                  <a:pt x="167345" y="25492"/>
                  <a:pt x="167787" y="78720"/>
                </a:cubicBezTo>
                <a:cubicBezTo>
                  <a:pt x="167964" y="98526"/>
                  <a:pt x="167699" y="118331"/>
                  <a:pt x="167787" y="138137"/>
                </a:cubicBezTo>
                <a:cubicBezTo>
                  <a:pt x="167787" y="151400"/>
                  <a:pt x="166107" y="163778"/>
                  <a:pt x="152845" y="170675"/>
                </a:cubicBezTo>
                <a:cubicBezTo>
                  <a:pt x="142058" y="176245"/>
                  <a:pt x="143384" y="186237"/>
                  <a:pt x="143296" y="195521"/>
                </a:cubicBezTo>
                <a:cubicBezTo>
                  <a:pt x="143030" y="225583"/>
                  <a:pt x="143826" y="255734"/>
                  <a:pt x="142854" y="285796"/>
                </a:cubicBezTo>
                <a:cubicBezTo>
                  <a:pt x="141881" y="317007"/>
                  <a:pt x="127380" y="326380"/>
                  <a:pt x="98291" y="315062"/>
                </a:cubicBezTo>
                <a:cubicBezTo>
                  <a:pt x="91482" y="312410"/>
                  <a:pt x="86885" y="313471"/>
                  <a:pt x="80695" y="316035"/>
                </a:cubicBezTo>
                <a:cubicBezTo>
                  <a:pt x="55408" y="326468"/>
                  <a:pt x="38874" y="316300"/>
                  <a:pt x="37636" y="288537"/>
                </a:cubicBezTo>
                <a:cubicBezTo>
                  <a:pt x="36221" y="256883"/>
                  <a:pt x="36398" y="225229"/>
                  <a:pt x="36486" y="193487"/>
                </a:cubicBezTo>
                <a:cubicBezTo>
                  <a:pt x="36486" y="182523"/>
                  <a:pt x="35690" y="173239"/>
                  <a:pt x="24019" y="168023"/>
                </a:cubicBezTo>
                <a:cubicBezTo>
                  <a:pt x="14824" y="163955"/>
                  <a:pt x="12967" y="155114"/>
                  <a:pt x="13055" y="146006"/>
                </a:cubicBezTo>
                <a:cubicBezTo>
                  <a:pt x="13409" y="122310"/>
                  <a:pt x="13321" y="98526"/>
                  <a:pt x="14912" y="74918"/>
                </a:cubicBezTo>
                <a:cubicBezTo>
                  <a:pt x="15443" y="67226"/>
                  <a:pt x="15266" y="61125"/>
                  <a:pt x="10049" y="55378"/>
                </a:cubicBezTo>
                <a:cubicBezTo>
                  <a:pt x="-31" y="44325"/>
                  <a:pt x="-4805" y="32212"/>
                  <a:pt x="6689" y="19568"/>
                </a:cubicBezTo>
                <a:cubicBezTo>
                  <a:pt x="17476" y="7632"/>
                  <a:pt x="30032" y="-4039"/>
                  <a:pt x="47539" y="1354"/>
                </a:cubicBezTo>
                <a:cubicBezTo>
                  <a:pt x="62039" y="5775"/>
                  <a:pt x="63365" y="19922"/>
                  <a:pt x="62746" y="33008"/>
                </a:cubicBezTo>
                <a:cubicBezTo>
                  <a:pt x="61951" y="50426"/>
                  <a:pt x="53109" y="60948"/>
                  <a:pt x="35337" y="63158"/>
                </a:cubicBezTo>
                <a:cubicBezTo>
                  <a:pt x="31623" y="63601"/>
                  <a:pt x="27202" y="63689"/>
                  <a:pt x="26583" y="6899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6" name="Forma libre: forma 165">
            <a:extLst>
              <a:ext uri="{FF2B5EF4-FFF2-40B4-BE49-F238E27FC236}">
                <a16:creationId xmlns:a16="http://schemas.microsoft.com/office/drawing/2014/main" id="{C9FD6DBA-1F80-452C-A7BD-BDD6AA0E5E3E}"/>
              </a:ext>
            </a:extLst>
          </p:cNvPr>
          <p:cNvSpPr/>
          <p:nvPr/>
        </p:nvSpPr>
        <p:spPr>
          <a:xfrm>
            <a:off x="4669494" y="660774"/>
            <a:ext cx="138208" cy="264405"/>
          </a:xfrm>
          <a:custGeom>
            <a:avLst/>
            <a:gdLst>
              <a:gd name="connsiteX0" fmla="*/ 26408 w 138208"/>
              <a:gd name="connsiteY0" fmla="*/ 197340 h 264405"/>
              <a:gd name="connsiteX1" fmla="*/ 10669 w 138208"/>
              <a:gd name="connsiteY1" fmla="*/ 125190 h 264405"/>
              <a:gd name="connsiteX2" fmla="*/ 13587 w 138208"/>
              <a:gd name="connsiteY2" fmla="*/ 19619 h 264405"/>
              <a:gd name="connsiteX3" fmla="*/ 36045 w 138208"/>
              <a:gd name="connsiteY3" fmla="*/ 3615 h 264405"/>
              <a:gd name="connsiteX4" fmla="*/ 66638 w 138208"/>
              <a:gd name="connsiteY4" fmla="*/ 78 h 264405"/>
              <a:gd name="connsiteX5" fmla="*/ 137373 w 138208"/>
              <a:gd name="connsiteY5" fmla="*/ 70282 h 264405"/>
              <a:gd name="connsiteX6" fmla="*/ 120485 w 138208"/>
              <a:gd name="connsiteY6" fmla="*/ 143316 h 264405"/>
              <a:gd name="connsiteX7" fmla="*/ 117213 w 138208"/>
              <a:gd name="connsiteY7" fmla="*/ 170903 h 264405"/>
              <a:gd name="connsiteX8" fmla="*/ 115799 w 138208"/>
              <a:gd name="connsiteY8" fmla="*/ 237305 h 264405"/>
              <a:gd name="connsiteX9" fmla="*/ 80608 w 138208"/>
              <a:gd name="connsiteY9" fmla="*/ 261973 h 264405"/>
              <a:gd name="connsiteX10" fmla="*/ 60184 w 138208"/>
              <a:gd name="connsiteY10" fmla="*/ 262592 h 264405"/>
              <a:gd name="connsiteX11" fmla="*/ 26673 w 138208"/>
              <a:gd name="connsiteY11" fmla="*/ 238543 h 264405"/>
              <a:gd name="connsiteX12" fmla="*/ 26496 w 138208"/>
              <a:gd name="connsiteY12" fmla="*/ 197340 h 26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208" h="264405">
                <a:moveTo>
                  <a:pt x="26408" y="197340"/>
                </a:moveTo>
                <a:cubicBezTo>
                  <a:pt x="24551" y="169930"/>
                  <a:pt x="23932" y="149063"/>
                  <a:pt x="10669" y="125190"/>
                </a:cubicBezTo>
                <a:cubicBezTo>
                  <a:pt x="-6395" y="94509"/>
                  <a:pt x="-1179" y="54456"/>
                  <a:pt x="13587" y="19619"/>
                </a:cubicBezTo>
                <a:cubicBezTo>
                  <a:pt x="17389" y="10600"/>
                  <a:pt x="26142" y="5295"/>
                  <a:pt x="36045" y="3615"/>
                </a:cubicBezTo>
                <a:cubicBezTo>
                  <a:pt x="46125" y="1935"/>
                  <a:pt x="56382" y="255"/>
                  <a:pt x="66638" y="78"/>
                </a:cubicBezTo>
                <a:cubicBezTo>
                  <a:pt x="124906" y="-1160"/>
                  <a:pt x="138522" y="11838"/>
                  <a:pt x="137373" y="70282"/>
                </a:cubicBezTo>
                <a:cubicBezTo>
                  <a:pt x="136842" y="95393"/>
                  <a:pt x="144800" y="122626"/>
                  <a:pt x="120485" y="143316"/>
                </a:cubicBezTo>
                <a:cubicBezTo>
                  <a:pt x="113588" y="149152"/>
                  <a:pt x="117390" y="161530"/>
                  <a:pt x="117213" y="170903"/>
                </a:cubicBezTo>
                <a:cubicBezTo>
                  <a:pt x="116771" y="193007"/>
                  <a:pt x="117744" y="215289"/>
                  <a:pt x="115799" y="237305"/>
                </a:cubicBezTo>
                <a:cubicBezTo>
                  <a:pt x="113765" y="260647"/>
                  <a:pt x="102447" y="268074"/>
                  <a:pt x="80608" y="261973"/>
                </a:cubicBezTo>
                <a:cubicBezTo>
                  <a:pt x="73181" y="259940"/>
                  <a:pt x="67345" y="260559"/>
                  <a:pt x="60184" y="262592"/>
                </a:cubicBezTo>
                <a:cubicBezTo>
                  <a:pt x="40024" y="268428"/>
                  <a:pt x="28353" y="260117"/>
                  <a:pt x="26673" y="238543"/>
                </a:cubicBezTo>
                <a:cubicBezTo>
                  <a:pt x="25524" y="223600"/>
                  <a:pt x="26496" y="208480"/>
                  <a:pt x="26496" y="19734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7" name="Forma libre: forma 166">
            <a:extLst>
              <a:ext uri="{FF2B5EF4-FFF2-40B4-BE49-F238E27FC236}">
                <a16:creationId xmlns:a16="http://schemas.microsoft.com/office/drawing/2014/main" id="{4D117F05-E13F-478D-9255-AC80AF63D2FB}"/>
              </a:ext>
            </a:extLst>
          </p:cNvPr>
          <p:cNvSpPr/>
          <p:nvPr/>
        </p:nvSpPr>
        <p:spPr>
          <a:xfrm>
            <a:off x="4429230" y="355806"/>
            <a:ext cx="124761" cy="125026"/>
          </a:xfrm>
          <a:custGeom>
            <a:avLst/>
            <a:gdLst>
              <a:gd name="connsiteX0" fmla="*/ 62602 w 124761"/>
              <a:gd name="connsiteY0" fmla="*/ 125027 h 125026"/>
              <a:gd name="connsiteX1" fmla="*/ 2 w 124761"/>
              <a:gd name="connsiteY1" fmla="*/ 62338 h 125026"/>
              <a:gd name="connsiteX2" fmla="*/ 64194 w 124761"/>
              <a:gd name="connsiteY2" fmla="*/ 3 h 125026"/>
              <a:gd name="connsiteX3" fmla="*/ 124760 w 124761"/>
              <a:gd name="connsiteY3" fmla="*/ 63753 h 125026"/>
              <a:gd name="connsiteX4" fmla="*/ 62602 w 124761"/>
              <a:gd name="connsiteY4" fmla="*/ 124938 h 12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761" h="125026">
                <a:moveTo>
                  <a:pt x="62602" y="125027"/>
                </a:moveTo>
                <a:cubicBezTo>
                  <a:pt x="25555" y="125027"/>
                  <a:pt x="-263" y="99209"/>
                  <a:pt x="2" y="62338"/>
                </a:cubicBezTo>
                <a:cubicBezTo>
                  <a:pt x="267" y="27501"/>
                  <a:pt x="28915" y="-350"/>
                  <a:pt x="64194" y="3"/>
                </a:cubicBezTo>
                <a:cubicBezTo>
                  <a:pt x="96555" y="357"/>
                  <a:pt x="124937" y="30154"/>
                  <a:pt x="124760" y="63753"/>
                </a:cubicBezTo>
                <a:cubicBezTo>
                  <a:pt x="124672" y="97617"/>
                  <a:pt x="96908" y="124938"/>
                  <a:pt x="62602" y="12493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8" name="Forma libre: forma 167">
            <a:extLst>
              <a:ext uri="{FF2B5EF4-FFF2-40B4-BE49-F238E27FC236}">
                <a16:creationId xmlns:a16="http://schemas.microsoft.com/office/drawing/2014/main" id="{45FE95A9-5DB8-4C9F-B9E4-0F24883FF383}"/>
              </a:ext>
            </a:extLst>
          </p:cNvPr>
          <p:cNvSpPr/>
          <p:nvPr/>
        </p:nvSpPr>
        <p:spPr>
          <a:xfrm>
            <a:off x="4571297" y="389129"/>
            <a:ext cx="115942" cy="115845"/>
          </a:xfrm>
          <a:custGeom>
            <a:avLst/>
            <a:gdLst>
              <a:gd name="connsiteX0" fmla="*/ 58644 w 115942"/>
              <a:gd name="connsiteY0" fmla="*/ 115842 h 115845"/>
              <a:gd name="connsiteX1" fmla="*/ 23 w 115942"/>
              <a:gd name="connsiteY1" fmla="*/ 60492 h 115845"/>
              <a:gd name="connsiteX2" fmla="*/ 56787 w 115942"/>
              <a:gd name="connsiteY2" fmla="*/ 14 h 115845"/>
              <a:gd name="connsiteX3" fmla="*/ 115939 w 115942"/>
              <a:gd name="connsiteY3" fmla="*/ 58635 h 115845"/>
              <a:gd name="connsiteX4" fmla="*/ 58732 w 115942"/>
              <a:gd name="connsiteY4" fmla="*/ 115842 h 11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42" h="115845">
                <a:moveTo>
                  <a:pt x="58644" y="115842"/>
                </a:moveTo>
                <a:cubicBezTo>
                  <a:pt x="25576" y="116195"/>
                  <a:pt x="907" y="92941"/>
                  <a:pt x="23" y="60492"/>
                </a:cubicBezTo>
                <a:cubicBezTo>
                  <a:pt x="-861" y="27423"/>
                  <a:pt x="24161" y="721"/>
                  <a:pt x="56787" y="14"/>
                </a:cubicBezTo>
                <a:cubicBezTo>
                  <a:pt x="88353" y="-694"/>
                  <a:pt x="115585" y="26362"/>
                  <a:pt x="115939" y="58635"/>
                </a:cubicBezTo>
                <a:cubicBezTo>
                  <a:pt x="116293" y="90112"/>
                  <a:pt x="90828" y="115488"/>
                  <a:pt x="58732" y="11584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9" name="Forma libre: forma 168">
            <a:extLst>
              <a:ext uri="{FF2B5EF4-FFF2-40B4-BE49-F238E27FC236}">
                <a16:creationId xmlns:a16="http://schemas.microsoft.com/office/drawing/2014/main" id="{0C8789DD-3103-4C3F-A302-E7F994849D0D}"/>
              </a:ext>
            </a:extLst>
          </p:cNvPr>
          <p:cNvSpPr/>
          <p:nvPr/>
        </p:nvSpPr>
        <p:spPr>
          <a:xfrm>
            <a:off x="4310291" y="510718"/>
            <a:ext cx="97192" cy="98063"/>
          </a:xfrm>
          <a:custGeom>
            <a:avLst/>
            <a:gdLst>
              <a:gd name="connsiteX0" fmla="*/ 97190 w 97192"/>
              <a:gd name="connsiteY0" fmla="*/ 48454 h 98063"/>
              <a:gd name="connsiteX1" fmla="*/ 48383 w 97192"/>
              <a:gd name="connsiteY1" fmla="*/ 98056 h 98063"/>
              <a:gd name="connsiteX2" fmla="*/ 18 w 97192"/>
              <a:gd name="connsiteY2" fmla="*/ 50929 h 98063"/>
              <a:gd name="connsiteX3" fmla="*/ 47233 w 97192"/>
              <a:gd name="connsiteY3" fmla="*/ 0 h 98063"/>
              <a:gd name="connsiteX4" fmla="*/ 97190 w 97192"/>
              <a:gd name="connsiteY4" fmla="*/ 48454 h 98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192" h="98063">
                <a:moveTo>
                  <a:pt x="97190" y="48454"/>
                </a:moveTo>
                <a:cubicBezTo>
                  <a:pt x="97455" y="76924"/>
                  <a:pt x="77119" y="97614"/>
                  <a:pt x="48383" y="98056"/>
                </a:cubicBezTo>
                <a:cubicBezTo>
                  <a:pt x="20973" y="98498"/>
                  <a:pt x="637" y="78693"/>
                  <a:pt x="18" y="50929"/>
                </a:cubicBezTo>
                <a:cubicBezTo>
                  <a:pt x="-689" y="21751"/>
                  <a:pt x="19647" y="-88"/>
                  <a:pt x="47233" y="0"/>
                </a:cubicBezTo>
                <a:cubicBezTo>
                  <a:pt x="76234" y="177"/>
                  <a:pt x="97013" y="20248"/>
                  <a:pt x="97190" y="4845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0" name="Forma libre: forma 169">
            <a:extLst>
              <a:ext uri="{FF2B5EF4-FFF2-40B4-BE49-F238E27FC236}">
                <a16:creationId xmlns:a16="http://schemas.microsoft.com/office/drawing/2014/main" id="{DCE6C59C-F1DD-4226-958A-BC98793B5317}"/>
              </a:ext>
            </a:extLst>
          </p:cNvPr>
          <p:cNvSpPr/>
          <p:nvPr/>
        </p:nvSpPr>
        <p:spPr>
          <a:xfrm>
            <a:off x="4699615" y="573213"/>
            <a:ext cx="83310" cy="83235"/>
          </a:xfrm>
          <a:custGeom>
            <a:avLst/>
            <a:gdLst>
              <a:gd name="connsiteX0" fmla="*/ 0 w 83310"/>
              <a:gd name="connsiteY0" fmla="*/ 40159 h 83235"/>
              <a:gd name="connsiteX1" fmla="*/ 42794 w 83310"/>
              <a:gd name="connsiteY1" fmla="*/ 17 h 83235"/>
              <a:gd name="connsiteX2" fmla="*/ 83290 w 83310"/>
              <a:gd name="connsiteY2" fmla="*/ 42812 h 83235"/>
              <a:gd name="connsiteX3" fmla="*/ 40142 w 83310"/>
              <a:gd name="connsiteY3" fmla="*/ 83219 h 83235"/>
              <a:gd name="connsiteX4" fmla="*/ 88 w 83310"/>
              <a:gd name="connsiteY4" fmla="*/ 40159 h 8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10" h="83235">
                <a:moveTo>
                  <a:pt x="0" y="40159"/>
                </a:moveTo>
                <a:cubicBezTo>
                  <a:pt x="707" y="15579"/>
                  <a:pt x="17861" y="-602"/>
                  <a:pt x="42794" y="17"/>
                </a:cubicBezTo>
                <a:cubicBezTo>
                  <a:pt x="66579" y="548"/>
                  <a:pt x="83997" y="18939"/>
                  <a:pt x="83290" y="42812"/>
                </a:cubicBezTo>
                <a:cubicBezTo>
                  <a:pt x="82583" y="66685"/>
                  <a:pt x="64280" y="83838"/>
                  <a:pt x="40142" y="83219"/>
                </a:cubicBezTo>
                <a:cubicBezTo>
                  <a:pt x="16092" y="82600"/>
                  <a:pt x="-619" y="64651"/>
                  <a:pt x="88" y="4015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1" name="Forma libre: forma 170">
            <a:extLst>
              <a:ext uri="{FF2B5EF4-FFF2-40B4-BE49-F238E27FC236}">
                <a16:creationId xmlns:a16="http://schemas.microsoft.com/office/drawing/2014/main" id="{A2E39716-29AC-49C5-B622-889B86BB3725}"/>
              </a:ext>
            </a:extLst>
          </p:cNvPr>
          <p:cNvSpPr/>
          <p:nvPr/>
        </p:nvSpPr>
        <p:spPr>
          <a:xfrm>
            <a:off x="4673587" y="503291"/>
            <a:ext cx="63080" cy="65164"/>
          </a:xfrm>
          <a:custGeom>
            <a:avLst/>
            <a:gdLst>
              <a:gd name="connsiteX0" fmla="*/ 34517 w 63080"/>
              <a:gd name="connsiteY0" fmla="*/ 65165 h 65164"/>
              <a:gd name="connsiteX1" fmla="*/ 210 w 63080"/>
              <a:gd name="connsiteY1" fmla="*/ 30858 h 65164"/>
              <a:gd name="connsiteX2" fmla="*/ 26294 w 63080"/>
              <a:gd name="connsiteY2" fmla="*/ 0 h 65164"/>
              <a:gd name="connsiteX3" fmla="*/ 62987 w 63080"/>
              <a:gd name="connsiteY3" fmla="*/ 38197 h 65164"/>
              <a:gd name="connsiteX4" fmla="*/ 34517 w 63080"/>
              <a:gd name="connsiteY4" fmla="*/ 65165 h 6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80" h="65164">
                <a:moveTo>
                  <a:pt x="34517" y="65165"/>
                </a:moveTo>
                <a:cubicBezTo>
                  <a:pt x="13473" y="64457"/>
                  <a:pt x="-2000" y="48984"/>
                  <a:pt x="210" y="30858"/>
                </a:cubicBezTo>
                <a:cubicBezTo>
                  <a:pt x="2067" y="15650"/>
                  <a:pt x="6311" y="-88"/>
                  <a:pt x="26294" y="0"/>
                </a:cubicBezTo>
                <a:cubicBezTo>
                  <a:pt x="40883" y="0"/>
                  <a:pt x="64756" y="25288"/>
                  <a:pt x="62987" y="38197"/>
                </a:cubicBezTo>
                <a:cubicBezTo>
                  <a:pt x="60512" y="55704"/>
                  <a:pt x="49282" y="64104"/>
                  <a:pt x="34517" y="6516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2" name="Forma libre: forma 171">
            <a:extLst>
              <a:ext uri="{FF2B5EF4-FFF2-40B4-BE49-F238E27FC236}">
                <a16:creationId xmlns:a16="http://schemas.microsoft.com/office/drawing/2014/main" id="{B0CB7FCB-BC59-4743-BD5E-5650D8ECA348}"/>
              </a:ext>
            </a:extLst>
          </p:cNvPr>
          <p:cNvSpPr/>
          <p:nvPr/>
        </p:nvSpPr>
        <p:spPr>
          <a:xfrm>
            <a:off x="4512283" y="4404812"/>
            <a:ext cx="186813" cy="399995"/>
          </a:xfrm>
          <a:custGeom>
            <a:avLst/>
            <a:gdLst>
              <a:gd name="connsiteX0" fmla="*/ 107049 w 186813"/>
              <a:gd name="connsiteY0" fmla="*/ 26 h 399995"/>
              <a:gd name="connsiteX1" fmla="*/ 130833 w 186813"/>
              <a:gd name="connsiteY1" fmla="*/ 26 h 399995"/>
              <a:gd name="connsiteX2" fmla="*/ 148870 w 186813"/>
              <a:gd name="connsiteY2" fmla="*/ 17886 h 399995"/>
              <a:gd name="connsiteX3" fmla="*/ 174335 w 186813"/>
              <a:gd name="connsiteY3" fmla="*/ 59355 h 399995"/>
              <a:gd name="connsiteX4" fmla="*/ 183619 w 186813"/>
              <a:gd name="connsiteY4" fmla="*/ 82962 h 399995"/>
              <a:gd name="connsiteX5" fmla="*/ 182823 w 186813"/>
              <a:gd name="connsiteY5" fmla="*/ 85173 h 399995"/>
              <a:gd name="connsiteX6" fmla="*/ 155679 w 186813"/>
              <a:gd name="connsiteY6" fmla="*/ 241762 h 399995"/>
              <a:gd name="connsiteX7" fmla="*/ 166200 w 186813"/>
              <a:gd name="connsiteY7" fmla="*/ 352108 h 399995"/>
              <a:gd name="connsiteX8" fmla="*/ 112265 w 186813"/>
              <a:gd name="connsiteY8" fmla="*/ 391542 h 399995"/>
              <a:gd name="connsiteX9" fmla="*/ 97146 w 186813"/>
              <a:gd name="connsiteY9" fmla="*/ 394814 h 399995"/>
              <a:gd name="connsiteX10" fmla="*/ 49753 w 186813"/>
              <a:gd name="connsiteY10" fmla="*/ 364928 h 399995"/>
              <a:gd name="connsiteX11" fmla="*/ 49753 w 186813"/>
              <a:gd name="connsiteY11" fmla="*/ 184113 h 399995"/>
              <a:gd name="connsiteX12" fmla="*/ 25438 w 186813"/>
              <a:gd name="connsiteY12" fmla="*/ 152105 h 399995"/>
              <a:gd name="connsiteX13" fmla="*/ 2273 w 186813"/>
              <a:gd name="connsiteY13" fmla="*/ 114439 h 399995"/>
              <a:gd name="connsiteX14" fmla="*/ 28887 w 186813"/>
              <a:gd name="connsiteY14" fmla="*/ 35570 h 399995"/>
              <a:gd name="connsiteX15" fmla="*/ 107049 w 186813"/>
              <a:gd name="connsiteY15" fmla="*/ 26 h 399995"/>
              <a:gd name="connsiteX16" fmla="*/ 64342 w 186813"/>
              <a:gd name="connsiteY16" fmla="*/ 102414 h 399995"/>
              <a:gd name="connsiteX17" fmla="*/ 138525 w 186813"/>
              <a:gd name="connsiteY17" fmla="*/ 114086 h 399995"/>
              <a:gd name="connsiteX18" fmla="*/ 157447 w 186813"/>
              <a:gd name="connsiteY18" fmla="*/ 94899 h 399995"/>
              <a:gd name="connsiteX19" fmla="*/ 146837 w 186813"/>
              <a:gd name="connsiteY19" fmla="*/ 72617 h 399995"/>
              <a:gd name="connsiteX20" fmla="*/ 122787 w 186813"/>
              <a:gd name="connsiteY20" fmla="*/ 71733 h 399995"/>
              <a:gd name="connsiteX21" fmla="*/ 64254 w 186813"/>
              <a:gd name="connsiteY21" fmla="*/ 102414 h 399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6813" h="399995">
                <a:moveTo>
                  <a:pt x="107049" y="26"/>
                </a:moveTo>
                <a:cubicBezTo>
                  <a:pt x="115006" y="26"/>
                  <a:pt x="122875" y="26"/>
                  <a:pt x="130833" y="26"/>
                </a:cubicBezTo>
                <a:cubicBezTo>
                  <a:pt x="142770" y="26"/>
                  <a:pt x="150197" y="2855"/>
                  <a:pt x="148870" y="17886"/>
                </a:cubicBezTo>
                <a:cubicBezTo>
                  <a:pt x="147102" y="37162"/>
                  <a:pt x="156121" y="52104"/>
                  <a:pt x="174335" y="59355"/>
                </a:cubicBezTo>
                <a:cubicBezTo>
                  <a:pt x="187156" y="64395"/>
                  <a:pt x="189808" y="71468"/>
                  <a:pt x="183619" y="82962"/>
                </a:cubicBezTo>
                <a:cubicBezTo>
                  <a:pt x="183265" y="83670"/>
                  <a:pt x="182646" y="84465"/>
                  <a:pt x="182823" y="85173"/>
                </a:cubicBezTo>
                <a:cubicBezTo>
                  <a:pt x="192195" y="140434"/>
                  <a:pt x="141709" y="184732"/>
                  <a:pt x="155679" y="241762"/>
                </a:cubicBezTo>
                <a:cubicBezTo>
                  <a:pt x="164520" y="277571"/>
                  <a:pt x="167969" y="314618"/>
                  <a:pt x="166200" y="352108"/>
                </a:cubicBezTo>
                <a:cubicBezTo>
                  <a:pt x="164167" y="396759"/>
                  <a:pt x="153910" y="405601"/>
                  <a:pt x="112265" y="391542"/>
                </a:cubicBezTo>
                <a:cubicBezTo>
                  <a:pt x="105634" y="389332"/>
                  <a:pt x="102097" y="392515"/>
                  <a:pt x="97146" y="394814"/>
                </a:cubicBezTo>
                <a:cubicBezTo>
                  <a:pt x="69559" y="407723"/>
                  <a:pt x="50196" y="396052"/>
                  <a:pt x="49753" y="364928"/>
                </a:cubicBezTo>
                <a:cubicBezTo>
                  <a:pt x="49046" y="304627"/>
                  <a:pt x="49046" y="244414"/>
                  <a:pt x="49753" y="184113"/>
                </a:cubicBezTo>
                <a:cubicBezTo>
                  <a:pt x="49930" y="165899"/>
                  <a:pt x="47189" y="154758"/>
                  <a:pt x="25438" y="152105"/>
                </a:cubicBezTo>
                <a:cubicBezTo>
                  <a:pt x="2980" y="149453"/>
                  <a:pt x="-4182" y="136279"/>
                  <a:pt x="2273" y="114439"/>
                </a:cubicBezTo>
                <a:cubicBezTo>
                  <a:pt x="10054" y="87825"/>
                  <a:pt x="18630" y="61388"/>
                  <a:pt x="28887" y="35570"/>
                </a:cubicBezTo>
                <a:cubicBezTo>
                  <a:pt x="43211" y="-416"/>
                  <a:pt x="75483" y="-151"/>
                  <a:pt x="107049" y="26"/>
                </a:cubicBezTo>
                <a:close/>
                <a:moveTo>
                  <a:pt x="64342" y="102414"/>
                </a:moveTo>
                <a:cubicBezTo>
                  <a:pt x="89630" y="105067"/>
                  <a:pt x="111027" y="127348"/>
                  <a:pt x="138525" y="114086"/>
                </a:cubicBezTo>
                <a:cubicBezTo>
                  <a:pt x="147633" y="109665"/>
                  <a:pt x="155502" y="105155"/>
                  <a:pt x="157447" y="94899"/>
                </a:cubicBezTo>
                <a:cubicBezTo>
                  <a:pt x="159215" y="85350"/>
                  <a:pt x="154175" y="78011"/>
                  <a:pt x="146837" y="72617"/>
                </a:cubicBezTo>
                <a:cubicBezTo>
                  <a:pt x="139144" y="66959"/>
                  <a:pt x="127650" y="64925"/>
                  <a:pt x="122787" y="71733"/>
                </a:cubicBezTo>
                <a:cubicBezTo>
                  <a:pt x="108198" y="92335"/>
                  <a:pt x="84148" y="92600"/>
                  <a:pt x="64254" y="10241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3" name="Forma libre: forma 172">
            <a:extLst>
              <a:ext uri="{FF2B5EF4-FFF2-40B4-BE49-F238E27FC236}">
                <a16:creationId xmlns:a16="http://schemas.microsoft.com/office/drawing/2014/main" id="{7986D921-F919-48DD-8FA5-F093E30953A6}"/>
              </a:ext>
            </a:extLst>
          </p:cNvPr>
          <p:cNvSpPr/>
          <p:nvPr/>
        </p:nvSpPr>
        <p:spPr>
          <a:xfrm>
            <a:off x="4406986" y="4384590"/>
            <a:ext cx="152608" cy="421013"/>
          </a:xfrm>
          <a:custGeom>
            <a:avLst/>
            <a:gdLst>
              <a:gd name="connsiteX0" fmla="*/ 84492 w 152608"/>
              <a:gd name="connsiteY0" fmla="*/ 89 h 421013"/>
              <a:gd name="connsiteX1" fmla="*/ 141168 w 152608"/>
              <a:gd name="connsiteY1" fmla="*/ 3714 h 421013"/>
              <a:gd name="connsiteX2" fmla="*/ 145589 w 152608"/>
              <a:gd name="connsiteY2" fmla="*/ 22724 h 421013"/>
              <a:gd name="connsiteX3" fmla="*/ 93688 w 152608"/>
              <a:gd name="connsiteY3" fmla="*/ 145183 h 421013"/>
              <a:gd name="connsiteX4" fmla="*/ 122159 w 152608"/>
              <a:gd name="connsiteY4" fmla="*/ 183291 h 421013"/>
              <a:gd name="connsiteX5" fmla="*/ 142848 w 152608"/>
              <a:gd name="connsiteY5" fmla="*/ 212115 h 421013"/>
              <a:gd name="connsiteX6" fmla="*/ 142672 w 152608"/>
              <a:gd name="connsiteY6" fmla="*/ 387891 h 421013"/>
              <a:gd name="connsiteX7" fmla="*/ 93599 w 152608"/>
              <a:gd name="connsiteY7" fmla="*/ 414417 h 421013"/>
              <a:gd name="connsiteX8" fmla="*/ 67251 w 152608"/>
              <a:gd name="connsiteY8" fmla="*/ 413975 h 421013"/>
              <a:gd name="connsiteX9" fmla="*/ 13492 w 152608"/>
              <a:gd name="connsiteY9" fmla="*/ 385239 h 421013"/>
              <a:gd name="connsiteX10" fmla="*/ 13581 w 152608"/>
              <a:gd name="connsiteY10" fmla="*/ 302126 h 421013"/>
              <a:gd name="connsiteX11" fmla="*/ 18090 w 152608"/>
              <a:gd name="connsiteY11" fmla="*/ 286564 h 421013"/>
              <a:gd name="connsiteX12" fmla="*/ 27462 w 152608"/>
              <a:gd name="connsiteY12" fmla="*/ 142707 h 421013"/>
              <a:gd name="connsiteX13" fmla="*/ 11901 w 152608"/>
              <a:gd name="connsiteY13" fmla="*/ 64457 h 421013"/>
              <a:gd name="connsiteX14" fmla="*/ 4739 w 152608"/>
              <a:gd name="connsiteY14" fmla="*/ 37489 h 421013"/>
              <a:gd name="connsiteX15" fmla="*/ 18621 w 152608"/>
              <a:gd name="connsiteY15" fmla="*/ 5394 h 421013"/>
              <a:gd name="connsiteX16" fmla="*/ 84492 w 152608"/>
              <a:gd name="connsiteY16" fmla="*/ 0 h 42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2608" h="421013">
                <a:moveTo>
                  <a:pt x="84492" y="89"/>
                </a:moveTo>
                <a:cubicBezTo>
                  <a:pt x="103414" y="1326"/>
                  <a:pt x="122601" y="-2122"/>
                  <a:pt x="141168" y="3714"/>
                </a:cubicBezTo>
                <a:cubicBezTo>
                  <a:pt x="153282" y="7516"/>
                  <a:pt x="157349" y="12025"/>
                  <a:pt x="145589" y="22724"/>
                </a:cubicBezTo>
                <a:cubicBezTo>
                  <a:pt x="109692" y="55350"/>
                  <a:pt x="105890" y="102565"/>
                  <a:pt x="93688" y="145183"/>
                </a:cubicBezTo>
                <a:cubicBezTo>
                  <a:pt x="88560" y="162955"/>
                  <a:pt x="102972" y="178782"/>
                  <a:pt x="122159" y="183291"/>
                </a:cubicBezTo>
                <a:cubicBezTo>
                  <a:pt x="138781" y="187182"/>
                  <a:pt x="142937" y="196466"/>
                  <a:pt x="142848" y="212115"/>
                </a:cubicBezTo>
                <a:cubicBezTo>
                  <a:pt x="142318" y="270737"/>
                  <a:pt x="142937" y="329358"/>
                  <a:pt x="142672" y="387891"/>
                </a:cubicBezTo>
                <a:cubicBezTo>
                  <a:pt x="142495" y="416539"/>
                  <a:pt x="118268" y="430067"/>
                  <a:pt x="93599" y="414417"/>
                </a:cubicBezTo>
                <a:cubicBezTo>
                  <a:pt x="83431" y="407962"/>
                  <a:pt x="77861" y="407078"/>
                  <a:pt x="67251" y="413975"/>
                </a:cubicBezTo>
                <a:cubicBezTo>
                  <a:pt x="42140" y="430332"/>
                  <a:pt x="14819" y="415478"/>
                  <a:pt x="13492" y="385239"/>
                </a:cubicBezTo>
                <a:cubicBezTo>
                  <a:pt x="12255" y="357564"/>
                  <a:pt x="13139" y="329800"/>
                  <a:pt x="13581" y="302126"/>
                </a:cubicBezTo>
                <a:cubicBezTo>
                  <a:pt x="13669" y="296820"/>
                  <a:pt x="14996" y="290631"/>
                  <a:pt x="18090" y="286564"/>
                </a:cubicBezTo>
                <a:cubicBezTo>
                  <a:pt x="53015" y="240763"/>
                  <a:pt x="43731" y="187977"/>
                  <a:pt x="27462" y="142707"/>
                </a:cubicBezTo>
                <a:cubicBezTo>
                  <a:pt x="17825" y="115917"/>
                  <a:pt x="53" y="95050"/>
                  <a:pt x="11901" y="64457"/>
                </a:cubicBezTo>
                <a:cubicBezTo>
                  <a:pt x="15261" y="55880"/>
                  <a:pt x="9779" y="45712"/>
                  <a:pt x="4739" y="37489"/>
                </a:cubicBezTo>
                <a:cubicBezTo>
                  <a:pt x="-6136" y="19806"/>
                  <a:pt x="3059" y="11318"/>
                  <a:pt x="18621" y="5394"/>
                </a:cubicBezTo>
                <a:cubicBezTo>
                  <a:pt x="40106" y="-2741"/>
                  <a:pt x="62476" y="1326"/>
                  <a:pt x="84492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4" name="Forma libre: forma 173">
            <a:extLst>
              <a:ext uri="{FF2B5EF4-FFF2-40B4-BE49-F238E27FC236}">
                <a16:creationId xmlns:a16="http://schemas.microsoft.com/office/drawing/2014/main" id="{70E9A492-A3F1-47DE-AA0E-BF93B91AD753}"/>
              </a:ext>
            </a:extLst>
          </p:cNvPr>
          <p:cNvSpPr/>
          <p:nvPr/>
        </p:nvSpPr>
        <p:spPr>
          <a:xfrm>
            <a:off x="4280411" y="4503402"/>
            <a:ext cx="154456" cy="301621"/>
          </a:xfrm>
          <a:custGeom>
            <a:avLst/>
            <a:gdLst>
              <a:gd name="connsiteX0" fmla="*/ 25212 w 154456"/>
              <a:gd name="connsiteY0" fmla="*/ 222659 h 301621"/>
              <a:gd name="connsiteX1" fmla="*/ 25212 w 154456"/>
              <a:gd name="connsiteY1" fmla="*/ 179865 h 301621"/>
              <a:gd name="connsiteX2" fmla="*/ 19554 w 154456"/>
              <a:gd name="connsiteY2" fmla="*/ 159971 h 301621"/>
              <a:gd name="connsiteX3" fmla="*/ 2135 w 154456"/>
              <a:gd name="connsiteY3" fmla="*/ 71641 h 301621"/>
              <a:gd name="connsiteX4" fmla="*/ 16901 w 154456"/>
              <a:gd name="connsiteY4" fmla="*/ 60942 h 301621"/>
              <a:gd name="connsiteX5" fmla="*/ 61906 w 154456"/>
              <a:gd name="connsiteY5" fmla="*/ 16733 h 301621"/>
              <a:gd name="connsiteX6" fmla="*/ 77733 w 154456"/>
              <a:gd name="connsiteY6" fmla="*/ 1083 h 301621"/>
              <a:gd name="connsiteX7" fmla="*/ 154215 w 154456"/>
              <a:gd name="connsiteY7" fmla="*/ 66247 h 301621"/>
              <a:gd name="connsiteX8" fmla="*/ 154215 w 154456"/>
              <a:gd name="connsiteY8" fmla="*/ 123277 h 301621"/>
              <a:gd name="connsiteX9" fmla="*/ 143958 w 154456"/>
              <a:gd name="connsiteY9" fmla="*/ 151040 h 301621"/>
              <a:gd name="connsiteX10" fmla="*/ 127424 w 154456"/>
              <a:gd name="connsiteY10" fmla="*/ 191713 h 301621"/>
              <a:gd name="connsiteX11" fmla="*/ 127247 w 154456"/>
              <a:gd name="connsiteY11" fmla="*/ 270140 h 301621"/>
              <a:gd name="connsiteX12" fmla="*/ 87017 w 154456"/>
              <a:gd name="connsiteY12" fmla="*/ 297284 h 301621"/>
              <a:gd name="connsiteX13" fmla="*/ 65354 w 154456"/>
              <a:gd name="connsiteY13" fmla="*/ 298168 h 301621"/>
              <a:gd name="connsiteX14" fmla="*/ 26273 w 154456"/>
              <a:gd name="connsiteY14" fmla="*/ 274826 h 301621"/>
              <a:gd name="connsiteX15" fmla="*/ 25920 w 154456"/>
              <a:gd name="connsiteY15" fmla="*/ 222571 h 301621"/>
              <a:gd name="connsiteX16" fmla="*/ 25301 w 154456"/>
              <a:gd name="connsiteY16" fmla="*/ 222571 h 30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4456" h="301621">
                <a:moveTo>
                  <a:pt x="25212" y="222659"/>
                </a:moveTo>
                <a:cubicBezTo>
                  <a:pt x="25212" y="208424"/>
                  <a:pt x="25301" y="194100"/>
                  <a:pt x="25212" y="179865"/>
                </a:cubicBezTo>
                <a:cubicBezTo>
                  <a:pt x="25212" y="172703"/>
                  <a:pt x="25743" y="164657"/>
                  <a:pt x="19554" y="159971"/>
                </a:cubicBezTo>
                <a:cubicBezTo>
                  <a:pt x="-12719" y="135656"/>
                  <a:pt x="5495" y="101526"/>
                  <a:pt x="2135" y="71641"/>
                </a:cubicBezTo>
                <a:cubicBezTo>
                  <a:pt x="1163" y="62622"/>
                  <a:pt x="8766" y="61649"/>
                  <a:pt x="16901" y="60942"/>
                </a:cubicBezTo>
                <a:cubicBezTo>
                  <a:pt x="46786" y="58466"/>
                  <a:pt x="59077" y="46883"/>
                  <a:pt x="61906" y="16733"/>
                </a:cubicBezTo>
                <a:cubicBezTo>
                  <a:pt x="62967" y="5150"/>
                  <a:pt x="67476" y="2321"/>
                  <a:pt x="77733" y="1083"/>
                </a:cubicBezTo>
                <a:cubicBezTo>
                  <a:pt x="128927" y="-5106"/>
                  <a:pt x="152977" y="15053"/>
                  <a:pt x="154215" y="66247"/>
                </a:cubicBezTo>
                <a:cubicBezTo>
                  <a:pt x="154657" y="85257"/>
                  <a:pt x="154391" y="104267"/>
                  <a:pt x="154215" y="123277"/>
                </a:cubicBezTo>
                <a:cubicBezTo>
                  <a:pt x="154126" y="133799"/>
                  <a:pt x="153507" y="146177"/>
                  <a:pt x="143958" y="151040"/>
                </a:cubicBezTo>
                <a:cubicBezTo>
                  <a:pt x="125567" y="160413"/>
                  <a:pt x="127424" y="175974"/>
                  <a:pt x="127424" y="191713"/>
                </a:cubicBezTo>
                <a:cubicBezTo>
                  <a:pt x="127424" y="217884"/>
                  <a:pt x="127954" y="244057"/>
                  <a:pt x="127247" y="270140"/>
                </a:cubicBezTo>
                <a:cubicBezTo>
                  <a:pt x="126540" y="297903"/>
                  <a:pt x="111597" y="308337"/>
                  <a:pt x="87017" y="297284"/>
                </a:cubicBezTo>
                <a:cubicBezTo>
                  <a:pt x="78352" y="293394"/>
                  <a:pt x="73047" y="294985"/>
                  <a:pt x="65354" y="298168"/>
                </a:cubicBezTo>
                <a:cubicBezTo>
                  <a:pt x="45372" y="306480"/>
                  <a:pt x="28307" y="296665"/>
                  <a:pt x="26273" y="274826"/>
                </a:cubicBezTo>
                <a:cubicBezTo>
                  <a:pt x="24593" y="257584"/>
                  <a:pt x="25920" y="239989"/>
                  <a:pt x="25920" y="222571"/>
                </a:cubicBezTo>
                <a:cubicBezTo>
                  <a:pt x="25743" y="222571"/>
                  <a:pt x="25478" y="222571"/>
                  <a:pt x="25301" y="22257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5" name="Forma libre: forma 174">
            <a:extLst>
              <a:ext uri="{FF2B5EF4-FFF2-40B4-BE49-F238E27FC236}">
                <a16:creationId xmlns:a16="http://schemas.microsoft.com/office/drawing/2014/main" id="{B6C357F2-3CF2-4453-9189-5F03E0526FB5}"/>
              </a:ext>
            </a:extLst>
          </p:cNvPr>
          <p:cNvSpPr/>
          <p:nvPr/>
        </p:nvSpPr>
        <p:spPr>
          <a:xfrm>
            <a:off x="4680792" y="4466192"/>
            <a:ext cx="130121" cy="338060"/>
          </a:xfrm>
          <a:custGeom>
            <a:avLst/>
            <a:gdLst>
              <a:gd name="connsiteX0" fmla="*/ 46056 w 130121"/>
              <a:gd name="connsiteY0" fmla="*/ 80557 h 338060"/>
              <a:gd name="connsiteX1" fmla="*/ 33589 w 130121"/>
              <a:gd name="connsiteY1" fmla="*/ 13624 h 338060"/>
              <a:gd name="connsiteX2" fmla="*/ 89116 w 130121"/>
              <a:gd name="connsiteY2" fmla="*/ 9292 h 338060"/>
              <a:gd name="connsiteX3" fmla="*/ 84076 w 130121"/>
              <a:gd name="connsiteY3" fmla="*/ 80822 h 338060"/>
              <a:gd name="connsiteX4" fmla="*/ 129169 w 130121"/>
              <a:gd name="connsiteY4" fmla="*/ 144837 h 338060"/>
              <a:gd name="connsiteX5" fmla="*/ 110071 w 130121"/>
              <a:gd name="connsiteY5" fmla="*/ 221584 h 338060"/>
              <a:gd name="connsiteX6" fmla="*/ 107418 w 130121"/>
              <a:gd name="connsiteY6" fmla="*/ 239710 h 338060"/>
              <a:gd name="connsiteX7" fmla="*/ 106800 w 130121"/>
              <a:gd name="connsiteY7" fmla="*/ 310887 h 338060"/>
              <a:gd name="connsiteX8" fmla="*/ 72758 w 130121"/>
              <a:gd name="connsiteY8" fmla="*/ 335998 h 338060"/>
              <a:gd name="connsiteX9" fmla="*/ 54721 w 130121"/>
              <a:gd name="connsiteY9" fmla="*/ 335733 h 338060"/>
              <a:gd name="connsiteX10" fmla="*/ 20150 w 130121"/>
              <a:gd name="connsiteY10" fmla="*/ 311683 h 338060"/>
              <a:gd name="connsiteX11" fmla="*/ 19619 w 130121"/>
              <a:gd name="connsiteY11" fmla="*/ 254741 h 338060"/>
              <a:gd name="connsiteX12" fmla="*/ 5030 w 130121"/>
              <a:gd name="connsiteY12" fmla="*/ 207703 h 338060"/>
              <a:gd name="connsiteX13" fmla="*/ 79 w 130121"/>
              <a:gd name="connsiteY13" fmla="*/ 187632 h 338060"/>
              <a:gd name="connsiteX14" fmla="*/ 79 w 130121"/>
              <a:gd name="connsiteY14" fmla="*/ 140151 h 338060"/>
              <a:gd name="connsiteX15" fmla="*/ 46145 w 130121"/>
              <a:gd name="connsiteY15" fmla="*/ 80734 h 33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0121" h="338060">
                <a:moveTo>
                  <a:pt x="46056" y="80557"/>
                </a:moveTo>
                <a:cubicBezTo>
                  <a:pt x="20592" y="57657"/>
                  <a:pt x="16348" y="32723"/>
                  <a:pt x="33589" y="13624"/>
                </a:cubicBezTo>
                <a:cubicBezTo>
                  <a:pt x="48355" y="-2733"/>
                  <a:pt x="72316" y="-4590"/>
                  <a:pt x="89116" y="9292"/>
                </a:cubicBezTo>
                <a:cubicBezTo>
                  <a:pt x="110248" y="26799"/>
                  <a:pt x="108922" y="51291"/>
                  <a:pt x="84076" y="80822"/>
                </a:cubicBezTo>
                <a:cubicBezTo>
                  <a:pt x="122980" y="85774"/>
                  <a:pt x="129700" y="113537"/>
                  <a:pt x="129169" y="144837"/>
                </a:cubicBezTo>
                <a:cubicBezTo>
                  <a:pt x="128639" y="171451"/>
                  <a:pt x="137481" y="200806"/>
                  <a:pt x="110071" y="221584"/>
                </a:cubicBezTo>
                <a:cubicBezTo>
                  <a:pt x="106534" y="224237"/>
                  <a:pt x="107507" y="233521"/>
                  <a:pt x="107418" y="239710"/>
                </a:cubicBezTo>
                <a:cubicBezTo>
                  <a:pt x="107065" y="263406"/>
                  <a:pt x="107949" y="287191"/>
                  <a:pt x="106800" y="310887"/>
                </a:cubicBezTo>
                <a:cubicBezTo>
                  <a:pt x="105650" y="334318"/>
                  <a:pt x="94421" y="342275"/>
                  <a:pt x="72758" y="335998"/>
                </a:cubicBezTo>
                <a:cubicBezTo>
                  <a:pt x="66392" y="334141"/>
                  <a:pt x="61264" y="333787"/>
                  <a:pt x="54721" y="335733"/>
                </a:cubicBezTo>
                <a:cubicBezTo>
                  <a:pt x="32617" y="342275"/>
                  <a:pt x="21653" y="334848"/>
                  <a:pt x="20150" y="311683"/>
                </a:cubicBezTo>
                <a:cubicBezTo>
                  <a:pt x="18912" y="292761"/>
                  <a:pt x="19796" y="273751"/>
                  <a:pt x="19619" y="254741"/>
                </a:cubicBezTo>
                <a:cubicBezTo>
                  <a:pt x="19442" y="237677"/>
                  <a:pt x="23067" y="219816"/>
                  <a:pt x="5030" y="207703"/>
                </a:cubicBezTo>
                <a:cubicBezTo>
                  <a:pt x="-806" y="203724"/>
                  <a:pt x="79" y="194794"/>
                  <a:pt x="79" y="187632"/>
                </a:cubicBezTo>
                <a:cubicBezTo>
                  <a:pt x="79" y="171805"/>
                  <a:pt x="-98" y="155978"/>
                  <a:pt x="79" y="140151"/>
                </a:cubicBezTo>
                <a:cubicBezTo>
                  <a:pt x="432" y="100009"/>
                  <a:pt x="5914" y="92759"/>
                  <a:pt x="46145" y="8073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6" name="Forma libre: forma 175">
            <a:extLst>
              <a:ext uri="{FF2B5EF4-FFF2-40B4-BE49-F238E27FC236}">
                <a16:creationId xmlns:a16="http://schemas.microsoft.com/office/drawing/2014/main" id="{8A9EF1E6-540E-48F0-B0B0-6B94683760CC}"/>
              </a:ext>
            </a:extLst>
          </p:cNvPr>
          <p:cNvSpPr/>
          <p:nvPr/>
        </p:nvSpPr>
        <p:spPr>
          <a:xfrm>
            <a:off x="4429320" y="4253283"/>
            <a:ext cx="120696" cy="120608"/>
          </a:xfrm>
          <a:custGeom>
            <a:avLst/>
            <a:gdLst>
              <a:gd name="connsiteX0" fmla="*/ 60036 w 120696"/>
              <a:gd name="connsiteY0" fmla="*/ 120608 h 120608"/>
              <a:gd name="connsiteX1" fmla="*/ 0 w 120696"/>
              <a:gd name="connsiteY1" fmla="*/ 61368 h 120608"/>
              <a:gd name="connsiteX2" fmla="*/ 59682 w 120696"/>
              <a:gd name="connsiteY2" fmla="*/ 5 h 120608"/>
              <a:gd name="connsiteX3" fmla="*/ 120691 w 120696"/>
              <a:gd name="connsiteY3" fmla="*/ 59599 h 120608"/>
              <a:gd name="connsiteX4" fmla="*/ 59948 w 120696"/>
              <a:gd name="connsiteY4" fmla="*/ 120608 h 120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696" h="120608">
                <a:moveTo>
                  <a:pt x="60036" y="120608"/>
                </a:moveTo>
                <a:cubicBezTo>
                  <a:pt x="25199" y="120608"/>
                  <a:pt x="0" y="95674"/>
                  <a:pt x="0" y="61368"/>
                </a:cubicBezTo>
                <a:cubicBezTo>
                  <a:pt x="0" y="28476"/>
                  <a:pt x="27233" y="448"/>
                  <a:pt x="59682" y="5"/>
                </a:cubicBezTo>
                <a:cubicBezTo>
                  <a:pt x="92220" y="-437"/>
                  <a:pt x="120337" y="27061"/>
                  <a:pt x="120691" y="59599"/>
                </a:cubicBezTo>
                <a:cubicBezTo>
                  <a:pt x="121133" y="95585"/>
                  <a:pt x="96199" y="120696"/>
                  <a:pt x="59948" y="12060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7" name="Forma libre: forma 176">
            <a:extLst>
              <a:ext uri="{FF2B5EF4-FFF2-40B4-BE49-F238E27FC236}">
                <a16:creationId xmlns:a16="http://schemas.microsoft.com/office/drawing/2014/main" id="{831F7274-7FDE-4F88-BAEE-419DB5A2FAD8}"/>
              </a:ext>
            </a:extLst>
          </p:cNvPr>
          <p:cNvSpPr/>
          <p:nvPr/>
        </p:nvSpPr>
        <p:spPr>
          <a:xfrm>
            <a:off x="4563319" y="4285734"/>
            <a:ext cx="111285" cy="111415"/>
          </a:xfrm>
          <a:custGeom>
            <a:avLst/>
            <a:gdLst>
              <a:gd name="connsiteX0" fmla="*/ 111274 w 111285"/>
              <a:gd name="connsiteY0" fmla="*/ 56768 h 111415"/>
              <a:gd name="connsiteX1" fmla="*/ 55040 w 111285"/>
              <a:gd name="connsiteY1" fmla="*/ 111411 h 111415"/>
              <a:gd name="connsiteX2" fmla="*/ 44 w 111285"/>
              <a:gd name="connsiteY2" fmla="*/ 54823 h 111415"/>
              <a:gd name="connsiteX3" fmla="*/ 57162 w 111285"/>
              <a:gd name="connsiteY3" fmla="*/ 4 h 111415"/>
              <a:gd name="connsiteX4" fmla="*/ 111274 w 111285"/>
              <a:gd name="connsiteY4" fmla="*/ 56768 h 111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285" h="111415">
                <a:moveTo>
                  <a:pt x="111274" y="56768"/>
                </a:moveTo>
                <a:cubicBezTo>
                  <a:pt x="110655" y="88864"/>
                  <a:pt x="87047" y="111764"/>
                  <a:pt x="55040" y="111411"/>
                </a:cubicBezTo>
                <a:cubicBezTo>
                  <a:pt x="24093" y="111057"/>
                  <a:pt x="-1194" y="84974"/>
                  <a:pt x="44" y="54823"/>
                </a:cubicBezTo>
                <a:cubicBezTo>
                  <a:pt x="1370" y="23523"/>
                  <a:pt x="26215" y="-350"/>
                  <a:pt x="57162" y="4"/>
                </a:cubicBezTo>
                <a:cubicBezTo>
                  <a:pt x="88462" y="358"/>
                  <a:pt x="111893" y="24938"/>
                  <a:pt x="111274" y="5676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8" name="Forma libre: forma 177">
            <a:extLst>
              <a:ext uri="{FF2B5EF4-FFF2-40B4-BE49-F238E27FC236}">
                <a16:creationId xmlns:a16="http://schemas.microsoft.com/office/drawing/2014/main" id="{90E80706-4AB5-490B-BFEA-17BE5C796E1E}"/>
              </a:ext>
            </a:extLst>
          </p:cNvPr>
          <p:cNvSpPr/>
          <p:nvPr/>
        </p:nvSpPr>
        <p:spPr>
          <a:xfrm>
            <a:off x="4310476" y="4403507"/>
            <a:ext cx="96396" cy="95054"/>
          </a:xfrm>
          <a:custGeom>
            <a:avLst/>
            <a:gdLst>
              <a:gd name="connsiteX0" fmla="*/ 43866 w 96396"/>
              <a:gd name="connsiteY0" fmla="*/ 5 h 95054"/>
              <a:gd name="connsiteX1" fmla="*/ 96386 w 96396"/>
              <a:gd name="connsiteY1" fmla="*/ 43771 h 95054"/>
              <a:gd name="connsiteX2" fmla="*/ 51647 w 96396"/>
              <a:gd name="connsiteY2" fmla="*/ 95054 h 95054"/>
              <a:gd name="connsiteX3" fmla="*/ 10 w 96396"/>
              <a:gd name="connsiteY3" fmla="*/ 48458 h 95054"/>
              <a:gd name="connsiteX4" fmla="*/ 43866 w 96396"/>
              <a:gd name="connsiteY4" fmla="*/ 5 h 9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396" h="95054">
                <a:moveTo>
                  <a:pt x="43866" y="5"/>
                </a:moveTo>
                <a:cubicBezTo>
                  <a:pt x="71718" y="-349"/>
                  <a:pt x="95856" y="19810"/>
                  <a:pt x="96386" y="43771"/>
                </a:cubicBezTo>
                <a:cubicBezTo>
                  <a:pt x="96917" y="71093"/>
                  <a:pt x="76050" y="94966"/>
                  <a:pt x="51647" y="95054"/>
                </a:cubicBezTo>
                <a:cubicBezTo>
                  <a:pt x="21231" y="95143"/>
                  <a:pt x="541" y="76575"/>
                  <a:pt x="10" y="48458"/>
                </a:cubicBezTo>
                <a:cubicBezTo>
                  <a:pt x="-520" y="22021"/>
                  <a:pt x="19197" y="270"/>
                  <a:pt x="43866" y="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9" name="Forma libre: forma 178">
            <a:extLst>
              <a:ext uri="{FF2B5EF4-FFF2-40B4-BE49-F238E27FC236}">
                <a16:creationId xmlns:a16="http://schemas.microsoft.com/office/drawing/2014/main" id="{381812CA-F342-4400-AA7C-287C214CB667}"/>
              </a:ext>
            </a:extLst>
          </p:cNvPr>
          <p:cNvSpPr/>
          <p:nvPr/>
        </p:nvSpPr>
        <p:spPr>
          <a:xfrm>
            <a:off x="4671215" y="4395682"/>
            <a:ext cx="60761" cy="62921"/>
          </a:xfrm>
          <a:custGeom>
            <a:avLst/>
            <a:gdLst>
              <a:gd name="connsiteX0" fmla="*/ 29638 w 60761"/>
              <a:gd name="connsiteY0" fmla="*/ 62913 h 62921"/>
              <a:gd name="connsiteX1" fmla="*/ 18 w 60761"/>
              <a:gd name="connsiteY1" fmla="*/ 30641 h 62921"/>
              <a:gd name="connsiteX2" fmla="*/ 22653 w 60761"/>
              <a:gd name="connsiteY2" fmla="*/ 48 h 62921"/>
              <a:gd name="connsiteX3" fmla="*/ 60761 w 60761"/>
              <a:gd name="connsiteY3" fmla="*/ 36830 h 62921"/>
              <a:gd name="connsiteX4" fmla="*/ 29550 w 60761"/>
              <a:gd name="connsiteY4" fmla="*/ 62913 h 62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61" h="62921">
                <a:moveTo>
                  <a:pt x="29638" y="62913"/>
                </a:moveTo>
                <a:cubicBezTo>
                  <a:pt x="10717" y="62560"/>
                  <a:pt x="-513" y="50535"/>
                  <a:pt x="18" y="30641"/>
                </a:cubicBezTo>
                <a:cubicBezTo>
                  <a:pt x="460" y="15344"/>
                  <a:pt x="4350" y="1463"/>
                  <a:pt x="22653" y="48"/>
                </a:cubicBezTo>
                <a:cubicBezTo>
                  <a:pt x="38126" y="-1190"/>
                  <a:pt x="60850" y="21710"/>
                  <a:pt x="60761" y="36830"/>
                </a:cubicBezTo>
                <a:cubicBezTo>
                  <a:pt x="60761" y="51154"/>
                  <a:pt x="46261" y="63267"/>
                  <a:pt x="29550" y="6291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0" name="Forma libre: forma 179">
            <a:extLst>
              <a:ext uri="{FF2B5EF4-FFF2-40B4-BE49-F238E27FC236}">
                <a16:creationId xmlns:a16="http://schemas.microsoft.com/office/drawing/2014/main" id="{321D9DA1-9FEF-4EB0-A859-2456E7D46B92}"/>
              </a:ext>
            </a:extLst>
          </p:cNvPr>
          <p:cNvSpPr/>
          <p:nvPr/>
        </p:nvSpPr>
        <p:spPr>
          <a:xfrm>
            <a:off x="4270882" y="4493521"/>
            <a:ext cx="61177" cy="61195"/>
          </a:xfrm>
          <a:custGeom>
            <a:avLst/>
            <a:gdLst>
              <a:gd name="connsiteX0" fmla="*/ 61178 w 61177"/>
              <a:gd name="connsiteY0" fmla="*/ 36782 h 61195"/>
              <a:gd name="connsiteX1" fmla="*/ 29789 w 61177"/>
              <a:gd name="connsiteY1" fmla="*/ 61097 h 61195"/>
              <a:gd name="connsiteX2" fmla="*/ 81 w 61177"/>
              <a:gd name="connsiteY2" fmla="*/ 35014 h 61195"/>
              <a:gd name="connsiteX3" fmla="*/ 38808 w 61177"/>
              <a:gd name="connsiteY3" fmla="*/ 0 h 61195"/>
              <a:gd name="connsiteX4" fmla="*/ 61089 w 61177"/>
              <a:gd name="connsiteY4" fmla="*/ 36782 h 6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77" h="61195">
                <a:moveTo>
                  <a:pt x="61178" y="36782"/>
                </a:moveTo>
                <a:cubicBezTo>
                  <a:pt x="61001" y="51725"/>
                  <a:pt x="48799" y="59771"/>
                  <a:pt x="29789" y="61097"/>
                </a:cubicBezTo>
                <a:cubicBezTo>
                  <a:pt x="10956" y="62335"/>
                  <a:pt x="2203" y="51725"/>
                  <a:pt x="81" y="35014"/>
                </a:cubicBezTo>
                <a:cubicBezTo>
                  <a:pt x="-1599" y="21574"/>
                  <a:pt x="23335" y="-88"/>
                  <a:pt x="38808" y="0"/>
                </a:cubicBezTo>
                <a:cubicBezTo>
                  <a:pt x="51363" y="0"/>
                  <a:pt x="60647" y="12998"/>
                  <a:pt x="61089" y="36782"/>
                </a:cubicBezTo>
                <a:close/>
              </a:path>
            </a:pathLst>
          </a:custGeom>
          <a:solidFill>
            <a:srgbClr val="00B0F0"/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1" name="Forma libre: forma 180">
            <a:extLst>
              <a:ext uri="{FF2B5EF4-FFF2-40B4-BE49-F238E27FC236}">
                <a16:creationId xmlns:a16="http://schemas.microsoft.com/office/drawing/2014/main" id="{FB74D366-34D1-463F-9F63-687975AD32F0}"/>
              </a:ext>
            </a:extLst>
          </p:cNvPr>
          <p:cNvSpPr/>
          <p:nvPr/>
        </p:nvSpPr>
        <p:spPr>
          <a:xfrm>
            <a:off x="5227497" y="4306126"/>
            <a:ext cx="570442" cy="392748"/>
          </a:xfrm>
          <a:custGeom>
            <a:avLst/>
            <a:gdLst>
              <a:gd name="connsiteX0" fmla="*/ 152 w 570442"/>
              <a:gd name="connsiteY0" fmla="*/ 159543 h 392748"/>
              <a:gd name="connsiteX1" fmla="*/ 96616 w 570442"/>
              <a:gd name="connsiteY1" fmla="*/ 14272 h 392748"/>
              <a:gd name="connsiteX2" fmla="*/ 266556 w 570442"/>
              <a:gd name="connsiteY2" fmla="*/ 43450 h 392748"/>
              <a:gd name="connsiteX3" fmla="*/ 304311 w 570442"/>
              <a:gd name="connsiteY3" fmla="*/ 42831 h 392748"/>
              <a:gd name="connsiteX4" fmla="*/ 500157 w 570442"/>
              <a:gd name="connsiteY4" fmla="*/ 27800 h 392748"/>
              <a:gd name="connsiteX5" fmla="*/ 560194 w 570442"/>
              <a:gd name="connsiteY5" fmla="*/ 211798 h 392748"/>
              <a:gd name="connsiteX6" fmla="*/ 422703 w 570442"/>
              <a:gd name="connsiteY6" fmla="*/ 388104 h 392748"/>
              <a:gd name="connsiteX7" fmla="*/ 405196 w 570442"/>
              <a:gd name="connsiteY7" fmla="*/ 380942 h 392748"/>
              <a:gd name="connsiteX8" fmla="*/ 403782 w 570442"/>
              <a:gd name="connsiteY8" fmla="*/ 371659 h 392748"/>
              <a:gd name="connsiteX9" fmla="*/ 360633 w 570442"/>
              <a:gd name="connsiteY9" fmla="*/ 294823 h 392748"/>
              <a:gd name="connsiteX10" fmla="*/ 261782 w 570442"/>
              <a:gd name="connsiteY10" fmla="*/ 225061 h 392748"/>
              <a:gd name="connsiteX11" fmla="*/ 230393 w 570442"/>
              <a:gd name="connsiteY11" fmla="*/ 224177 h 392748"/>
              <a:gd name="connsiteX12" fmla="*/ 101745 w 570442"/>
              <a:gd name="connsiteY12" fmla="*/ 317989 h 392748"/>
              <a:gd name="connsiteX13" fmla="*/ 73539 w 570442"/>
              <a:gd name="connsiteY13" fmla="*/ 318696 h 392748"/>
              <a:gd name="connsiteX14" fmla="*/ 79552 w 570442"/>
              <a:gd name="connsiteY14" fmla="*/ 292082 h 392748"/>
              <a:gd name="connsiteX15" fmla="*/ 234549 w 570442"/>
              <a:gd name="connsiteY15" fmla="*/ 182355 h 392748"/>
              <a:gd name="connsiteX16" fmla="*/ 256211 w 570442"/>
              <a:gd name="connsiteY16" fmla="*/ 179791 h 392748"/>
              <a:gd name="connsiteX17" fmla="*/ 348343 w 570442"/>
              <a:gd name="connsiteY17" fmla="*/ 241507 h 392748"/>
              <a:gd name="connsiteX18" fmla="*/ 417929 w 570442"/>
              <a:gd name="connsiteY18" fmla="*/ 294469 h 392748"/>
              <a:gd name="connsiteX19" fmla="*/ 440387 w 570442"/>
              <a:gd name="connsiteY19" fmla="*/ 290314 h 392748"/>
              <a:gd name="connsiteX20" fmla="*/ 442597 w 570442"/>
              <a:gd name="connsiteY20" fmla="*/ 260428 h 392748"/>
              <a:gd name="connsiteX21" fmla="*/ 426859 w 570442"/>
              <a:gd name="connsiteY21" fmla="*/ 249730 h 392748"/>
              <a:gd name="connsiteX22" fmla="*/ 381942 w 570442"/>
              <a:gd name="connsiteY22" fmla="*/ 168031 h 392748"/>
              <a:gd name="connsiteX23" fmla="*/ 371774 w 570442"/>
              <a:gd name="connsiteY23" fmla="*/ 149994 h 392748"/>
              <a:gd name="connsiteX24" fmla="*/ 323851 w 570442"/>
              <a:gd name="connsiteY24" fmla="*/ 157686 h 392748"/>
              <a:gd name="connsiteX25" fmla="*/ 301747 w 570442"/>
              <a:gd name="connsiteY25" fmla="*/ 161046 h 392748"/>
              <a:gd name="connsiteX26" fmla="*/ 265230 w 570442"/>
              <a:gd name="connsiteY26" fmla="*/ 134521 h 392748"/>
              <a:gd name="connsiteX27" fmla="*/ 227210 w 570442"/>
              <a:gd name="connsiteY27" fmla="*/ 134344 h 392748"/>
              <a:gd name="connsiteX28" fmla="*/ 57624 w 570442"/>
              <a:gd name="connsiteY28" fmla="*/ 256273 h 392748"/>
              <a:gd name="connsiteX29" fmla="*/ 26235 w 570442"/>
              <a:gd name="connsiteY29" fmla="*/ 250172 h 392748"/>
              <a:gd name="connsiteX30" fmla="*/ 64 w 570442"/>
              <a:gd name="connsiteY30" fmla="*/ 159631 h 392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70442" h="392748">
                <a:moveTo>
                  <a:pt x="152" y="159543"/>
                </a:moveTo>
                <a:cubicBezTo>
                  <a:pt x="2804" y="91638"/>
                  <a:pt x="33397" y="40886"/>
                  <a:pt x="96616" y="14272"/>
                </a:cubicBezTo>
                <a:cubicBezTo>
                  <a:pt x="158332" y="-11812"/>
                  <a:pt x="216865" y="-2174"/>
                  <a:pt x="266556" y="43450"/>
                </a:cubicBezTo>
                <a:cubicBezTo>
                  <a:pt x="282206" y="57862"/>
                  <a:pt x="289545" y="56978"/>
                  <a:pt x="304311" y="42831"/>
                </a:cubicBezTo>
                <a:cubicBezTo>
                  <a:pt x="356036" y="-6684"/>
                  <a:pt x="439945" y="-12254"/>
                  <a:pt x="500157" y="27800"/>
                </a:cubicBezTo>
                <a:cubicBezTo>
                  <a:pt x="561255" y="68295"/>
                  <a:pt x="586277" y="142567"/>
                  <a:pt x="560194" y="211798"/>
                </a:cubicBezTo>
                <a:cubicBezTo>
                  <a:pt x="532784" y="284655"/>
                  <a:pt x="478849" y="337441"/>
                  <a:pt x="422703" y="388104"/>
                </a:cubicBezTo>
                <a:cubicBezTo>
                  <a:pt x="413684" y="396239"/>
                  <a:pt x="406876" y="393586"/>
                  <a:pt x="405196" y="380942"/>
                </a:cubicBezTo>
                <a:cubicBezTo>
                  <a:pt x="404754" y="377759"/>
                  <a:pt x="402986" y="374311"/>
                  <a:pt x="403782" y="371659"/>
                </a:cubicBezTo>
                <a:cubicBezTo>
                  <a:pt x="415718" y="331075"/>
                  <a:pt x="388397" y="313391"/>
                  <a:pt x="360633" y="294823"/>
                </a:cubicBezTo>
                <a:cubicBezTo>
                  <a:pt x="327123" y="272365"/>
                  <a:pt x="293789" y="249553"/>
                  <a:pt x="261782" y="225061"/>
                </a:cubicBezTo>
                <a:cubicBezTo>
                  <a:pt x="249757" y="215777"/>
                  <a:pt x="241269" y="216307"/>
                  <a:pt x="230393" y="224177"/>
                </a:cubicBezTo>
                <a:cubicBezTo>
                  <a:pt x="187510" y="255388"/>
                  <a:pt x="144185" y="286158"/>
                  <a:pt x="101745" y="317989"/>
                </a:cubicBezTo>
                <a:cubicBezTo>
                  <a:pt x="91223" y="325858"/>
                  <a:pt x="83442" y="329925"/>
                  <a:pt x="73539" y="318696"/>
                </a:cubicBezTo>
                <a:cubicBezTo>
                  <a:pt x="63106" y="306848"/>
                  <a:pt x="69118" y="300128"/>
                  <a:pt x="79552" y="292082"/>
                </a:cubicBezTo>
                <a:cubicBezTo>
                  <a:pt x="129773" y="253443"/>
                  <a:pt x="182647" y="218606"/>
                  <a:pt x="234549" y="182355"/>
                </a:cubicBezTo>
                <a:cubicBezTo>
                  <a:pt x="241711" y="177403"/>
                  <a:pt x="247812" y="175016"/>
                  <a:pt x="256211" y="179791"/>
                </a:cubicBezTo>
                <a:cubicBezTo>
                  <a:pt x="288307" y="198270"/>
                  <a:pt x="317574" y="221347"/>
                  <a:pt x="348343" y="241507"/>
                </a:cubicBezTo>
                <a:cubicBezTo>
                  <a:pt x="371597" y="256715"/>
                  <a:pt x="396620" y="274310"/>
                  <a:pt x="417929" y="294469"/>
                </a:cubicBezTo>
                <a:cubicBezTo>
                  <a:pt x="427212" y="303223"/>
                  <a:pt x="434993" y="301454"/>
                  <a:pt x="440387" y="290314"/>
                </a:cubicBezTo>
                <a:cubicBezTo>
                  <a:pt x="445073" y="280764"/>
                  <a:pt x="459131" y="271657"/>
                  <a:pt x="442597" y="260428"/>
                </a:cubicBezTo>
                <a:cubicBezTo>
                  <a:pt x="437381" y="256891"/>
                  <a:pt x="432429" y="252648"/>
                  <a:pt x="426859" y="249730"/>
                </a:cubicBezTo>
                <a:cubicBezTo>
                  <a:pt x="393879" y="232311"/>
                  <a:pt x="374250" y="207908"/>
                  <a:pt x="381942" y="168031"/>
                </a:cubicBezTo>
                <a:cubicBezTo>
                  <a:pt x="383445" y="160250"/>
                  <a:pt x="382561" y="150259"/>
                  <a:pt x="371774" y="149994"/>
                </a:cubicBezTo>
                <a:cubicBezTo>
                  <a:pt x="355328" y="149552"/>
                  <a:pt x="334815" y="139649"/>
                  <a:pt x="323851" y="157686"/>
                </a:cubicBezTo>
                <a:cubicBezTo>
                  <a:pt x="315540" y="171303"/>
                  <a:pt x="309793" y="166528"/>
                  <a:pt x="301747" y="161046"/>
                </a:cubicBezTo>
                <a:cubicBezTo>
                  <a:pt x="289368" y="152558"/>
                  <a:pt x="276636" y="144247"/>
                  <a:pt x="265230" y="134521"/>
                </a:cubicBezTo>
                <a:cubicBezTo>
                  <a:pt x="252056" y="123291"/>
                  <a:pt x="241003" y="124264"/>
                  <a:pt x="227210" y="134344"/>
                </a:cubicBezTo>
                <a:cubicBezTo>
                  <a:pt x="170976" y="175370"/>
                  <a:pt x="113681" y="215070"/>
                  <a:pt x="57624" y="256273"/>
                </a:cubicBezTo>
                <a:cubicBezTo>
                  <a:pt x="42946" y="267059"/>
                  <a:pt x="34723" y="266352"/>
                  <a:pt x="26235" y="250172"/>
                </a:cubicBezTo>
                <a:cubicBezTo>
                  <a:pt x="11381" y="221789"/>
                  <a:pt x="-998" y="192877"/>
                  <a:pt x="64" y="15963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2" name="Forma libre: forma 181">
            <a:extLst>
              <a:ext uri="{FF2B5EF4-FFF2-40B4-BE49-F238E27FC236}">
                <a16:creationId xmlns:a16="http://schemas.microsoft.com/office/drawing/2014/main" id="{C88A5ABF-4780-4E0E-AB2E-3B4105B6A4AC}"/>
              </a:ext>
            </a:extLst>
          </p:cNvPr>
          <p:cNvSpPr/>
          <p:nvPr/>
        </p:nvSpPr>
        <p:spPr>
          <a:xfrm>
            <a:off x="6176420" y="4485315"/>
            <a:ext cx="341225" cy="278657"/>
          </a:xfrm>
          <a:custGeom>
            <a:avLst/>
            <a:gdLst>
              <a:gd name="connsiteX0" fmla="*/ 223 w 341225"/>
              <a:gd name="connsiteY0" fmla="*/ 167182 h 278657"/>
              <a:gd name="connsiteX1" fmla="*/ 3318 w 341225"/>
              <a:gd name="connsiteY1" fmla="*/ 73194 h 278657"/>
              <a:gd name="connsiteX2" fmla="*/ 80242 w 341225"/>
              <a:gd name="connsiteY2" fmla="*/ 514 h 278657"/>
              <a:gd name="connsiteX3" fmla="*/ 171224 w 341225"/>
              <a:gd name="connsiteY3" fmla="*/ 55333 h 278657"/>
              <a:gd name="connsiteX4" fmla="*/ 190146 w 341225"/>
              <a:gd name="connsiteY4" fmla="*/ 109003 h 278657"/>
              <a:gd name="connsiteX5" fmla="*/ 288556 w 341225"/>
              <a:gd name="connsiteY5" fmla="*/ 176997 h 278657"/>
              <a:gd name="connsiteX6" fmla="*/ 305178 w 341225"/>
              <a:gd name="connsiteY6" fmla="*/ 178323 h 278657"/>
              <a:gd name="connsiteX7" fmla="*/ 341164 w 341225"/>
              <a:gd name="connsiteY7" fmla="*/ 218465 h 278657"/>
              <a:gd name="connsiteX8" fmla="*/ 301553 w 341225"/>
              <a:gd name="connsiteY8" fmla="*/ 254186 h 278657"/>
              <a:gd name="connsiteX9" fmla="*/ 136034 w 341225"/>
              <a:gd name="connsiteY9" fmla="*/ 175847 h 278657"/>
              <a:gd name="connsiteX10" fmla="*/ 114548 w 341225"/>
              <a:gd name="connsiteY10" fmla="*/ 161170 h 278657"/>
              <a:gd name="connsiteX11" fmla="*/ 121799 w 341225"/>
              <a:gd name="connsiteY11" fmla="*/ 187607 h 278657"/>
              <a:gd name="connsiteX12" fmla="*/ 165300 w 341225"/>
              <a:gd name="connsiteY12" fmla="*/ 231020 h 278657"/>
              <a:gd name="connsiteX13" fmla="*/ 178475 w 341225"/>
              <a:gd name="connsiteY13" fmla="*/ 268068 h 278657"/>
              <a:gd name="connsiteX14" fmla="*/ 150092 w 341225"/>
              <a:gd name="connsiteY14" fmla="*/ 277617 h 278657"/>
              <a:gd name="connsiteX15" fmla="*/ 28871 w 341225"/>
              <a:gd name="connsiteY15" fmla="*/ 278236 h 278657"/>
              <a:gd name="connsiteX16" fmla="*/ 47 w 341225"/>
              <a:gd name="connsiteY16" fmla="*/ 248793 h 278657"/>
              <a:gd name="connsiteX17" fmla="*/ 223 w 341225"/>
              <a:gd name="connsiteY17" fmla="*/ 167094 h 2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1225" h="278657">
                <a:moveTo>
                  <a:pt x="223" y="167182"/>
                </a:moveTo>
                <a:cubicBezTo>
                  <a:pt x="1461" y="139596"/>
                  <a:pt x="-2429" y="106262"/>
                  <a:pt x="3318" y="73194"/>
                </a:cubicBezTo>
                <a:cubicBezTo>
                  <a:pt x="10303" y="32698"/>
                  <a:pt x="39570" y="4935"/>
                  <a:pt x="80242" y="514"/>
                </a:cubicBezTo>
                <a:cubicBezTo>
                  <a:pt x="119146" y="-3730"/>
                  <a:pt x="156901" y="18640"/>
                  <a:pt x="171224" y="55333"/>
                </a:cubicBezTo>
                <a:cubicBezTo>
                  <a:pt x="178121" y="73017"/>
                  <a:pt x="182365" y="91762"/>
                  <a:pt x="190146" y="109003"/>
                </a:cubicBezTo>
                <a:cubicBezTo>
                  <a:pt x="209067" y="151179"/>
                  <a:pt x="243462" y="172222"/>
                  <a:pt x="288556" y="176997"/>
                </a:cubicBezTo>
                <a:cubicBezTo>
                  <a:pt x="294037" y="177616"/>
                  <a:pt x="299696" y="177439"/>
                  <a:pt x="305178" y="178323"/>
                </a:cubicBezTo>
                <a:cubicBezTo>
                  <a:pt x="327283" y="181772"/>
                  <a:pt x="342314" y="198748"/>
                  <a:pt x="341164" y="218465"/>
                </a:cubicBezTo>
                <a:cubicBezTo>
                  <a:pt x="339927" y="239685"/>
                  <a:pt x="325338" y="254186"/>
                  <a:pt x="301553" y="254186"/>
                </a:cubicBezTo>
                <a:cubicBezTo>
                  <a:pt x="234178" y="254363"/>
                  <a:pt x="178298" y="229783"/>
                  <a:pt x="136034" y="175847"/>
                </a:cubicBezTo>
                <a:cubicBezTo>
                  <a:pt x="130640" y="168951"/>
                  <a:pt x="127104" y="151532"/>
                  <a:pt x="114548" y="161170"/>
                </a:cubicBezTo>
                <a:cubicBezTo>
                  <a:pt x="104115" y="169128"/>
                  <a:pt x="116582" y="179649"/>
                  <a:pt x="121799" y="187607"/>
                </a:cubicBezTo>
                <a:cubicBezTo>
                  <a:pt x="133205" y="204937"/>
                  <a:pt x="148059" y="219438"/>
                  <a:pt x="165300" y="231020"/>
                </a:cubicBezTo>
                <a:cubicBezTo>
                  <a:pt x="179359" y="240481"/>
                  <a:pt x="183161" y="252860"/>
                  <a:pt x="178475" y="268068"/>
                </a:cubicBezTo>
                <a:cubicBezTo>
                  <a:pt x="173788" y="283541"/>
                  <a:pt x="160084" y="277440"/>
                  <a:pt x="150092" y="277617"/>
                </a:cubicBezTo>
                <a:cubicBezTo>
                  <a:pt x="109685" y="278236"/>
                  <a:pt x="69190" y="276910"/>
                  <a:pt x="28871" y="278236"/>
                </a:cubicBezTo>
                <a:cubicBezTo>
                  <a:pt x="6589" y="278943"/>
                  <a:pt x="-661" y="269748"/>
                  <a:pt x="47" y="248793"/>
                </a:cubicBezTo>
                <a:cubicBezTo>
                  <a:pt x="931" y="223505"/>
                  <a:pt x="223" y="198041"/>
                  <a:pt x="223" y="16709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3" name="Forma libre: forma 182">
            <a:extLst>
              <a:ext uri="{FF2B5EF4-FFF2-40B4-BE49-F238E27FC236}">
                <a16:creationId xmlns:a16="http://schemas.microsoft.com/office/drawing/2014/main" id="{D0E58093-EBB0-4D70-8218-55CDD996E171}"/>
              </a:ext>
            </a:extLst>
          </p:cNvPr>
          <p:cNvSpPr/>
          <p:nvPr/>
        </p:nvSpPr>
        <p:spPr>
          <a:xfrm>
            <a:off x="7148439" y="4371472"/>
            <a:ext cx="607619" cy="318194"/>
          </a:xfrm>
          <a:custGeom>
            <a:avLst/>
            <a:gdLst>
              <a:gd name="connsiteX0" fmla="*/ 115396 w 607619"/>
              <a:gd name="connsiteY0" fmla="*/ 283943 h 318194"/>
              <a:gd name="connsiteX1" fmla="*/ 22998 w 607619"/>
              <a:gd name="connsiteY1" fmla="*/ 313386 h 318194"/>
              <a:gd name="connsiteX2" fmla="*/ 8851 w 607619"/>
              <a:gd name="connsiteY2" fmla="*/ 264491 h 318194"/>
              <a:gd name="connsiteX3" fmla="*/ 17517 w 607619"/>
              <a:gd name="connsiteY3" fmla="*/ 242652 h 318194"/>
              <a:gd name="connsiteX4" fmla="*/ 54652 w 607619"/>
              <a:gd name="connsiteY4" fmla="*/ 92783 h 318194"/>
              <a:gd name="connsiteX5" fmla="*/ 94440 w 607619"/>
              <a:gd name="connsiteY5" fmla="*/ 62721 h 318194"/>
              <a:gd name="connsiteX6" fmla="*/ 124414 w 607619"/>
              <a:gd name="connsiteY6" fmla="*/ 41323 h 318194"/>
              <a:gd name="connsiteX7" fmla="*/ 155184 w 607619"/>
              <a:gd name="connsiteY7" fmla="*/ 7901 h 318194"/>
              <a:gd name="connsiteX8" fmla="*/ 232285 w 607619"/>
              <a:gd name="connsiteY8" fmla="*/ 4630 h 318194"/>
              <a:gd name="connsiteX9" fmla="*/ 273930 w 607619"/>
              <a:gd name="connsiteY9" fmla="*/ 45302 h 318194"/>
              <a:gd name="connsiteX10" fmla="*/ 309208 w 607619"/>
              <a:gd name="connsiteY10" fmla="*/ 62278 h 318194"/>
              <a:gd name="connsiteX11" fmla="*/ 341923 w 607619"/>
              <a:gd name="connsiteY11" fmla="*/ 45037 h 318194"/>
              <a:gd name="connsiteX12" fmla="*/ 383745 w 607619"/>
              <a:gd name="connsiteY12" fmla="*/ 4541 h 318194"/>
              <a:gd name="connsiteX13" fmla="*/ 462968 w 607619"/>
              <a:gd name="connsiteY13" fmla="*/ 8874 h 318194"/>
              <a:gd name="connsiteX14" fmla="*/ 490731 w 607619"/>
              <a:gd name="connsiteY14" fmla="*/ 39201 h 318194"/>
              <a:gd name="connsiteX15" fmla="*/ 524065 w 607619"/>
              <a:gd name="connsiteY15" fmla="*/ 62897 h 318194"/>
              <a:gd name="connsiteX16" fmla="*/ 561731 w 607619"/>
              <a:gd name="connsiteY16" fmla="*/ 93490 h 318194"/>
              <a:gd name="connsiteX17" fmla="*/ 605498 w 607619"/>
              <a:gd name="connsiteY17" fmla="*/ 276074 h 318194"/>
              <a:gd name="connsiteX18" fmla="*/ 573137 w 607619"/>
              <a:gd name="connsiteY18" fmla="*/ 316393 h 318194"/>
              <a:gd name="connsiteX19" fmla="*/ 506735 w 607619"/>
              <a:gd name="connsiteY19" fmla="*/ 288187 h 318194"/>
              <a:gd name="connsiteX20" fmla="*/ 553774 w 607619"/>
              <a:gd name="connsiteY20" fmla="*/ 284209 h 318194"/>
              <a:gd name="connsiteX21" fmla="*/ 570396 w 607619"/>
              <a:gd name="connsiteY21" fmla="*/ 265994 h 318194"/>
              <a:gd name="connsiteX22" fmla="*/ 535029 w 607619"/>
              <a:gd name="connsiteY22" fmla="*/ 118070 h 318194"/>
              <a:gd name="connsiteX23" fmla="*/ 509388 w 607619"/>
              <a:gd name="connsiteY23" fmla="*/ 96762 h 318194"/>
              <a:gd name="connsiteX24" fmla="*/ 122204 w 607619"/>
              <a:gd name="connsiteY24" fmla="*/ 95966 h 318194"/>
              <a:gd name="connsiteX25" fmla="*/ 78171 w 607619"/>
              <a:gd name="connsiteY25" fmla="*/ 130095 h 318194"/>
              <a:gd name="connsiteX26" fmla="*/ 46606 w 607619"/>
              <a:gd name="connsiteY26" fmla="*/ 264138 h 318194"/>
              <a:gd name="connsiteX27" fmla="*/ 65351 w 607619"/>
              <a:gd name="connsiteY27" fmla="*/ 281998 h 318194"/>
              <a:gd name="connsiteX28" fmla="*/ 115396 w 607619"/>
              <a:gd name="connsiteY28" fmla="*/ 283943 h 31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07619" h="318194">
                <a:moveTo>
                  <a:pt x="115396" y="283943"/>
                </a:moveTo>
                <a:cubicBezTo>
                  <a:pt x="89047" y="315332"/>
                  <a:pt x="55979" y="325146"/>
                  <a:pt x="22998" y="313386"/>
                </a:cubicBezTo>
                <a:cubicBezTo>
                  <a:pt x="-875" y="304898"/>
                  <a:pt x="-7152" y="282705"/>
                  <a:pt x="8851" y="264491"/>
                </a:cubicBezTo>
                <a:cubicBezTo>
                  <a:pt x="14333" y="258302"/>
                  <a:pt x="15660" y="250344"/>
                  <a:pt x="17517" y="242652"/>
                </a:cubicBezTo>
                <a:cubicBezTo>
                  <a:pt x="29984" y="192696"/>
                  <a:pt x="43512" y="143004"/>
                  <a:pt x="54652" y="92783"/>
                </a:cubicBezTo>
                <a:cubicBezTo>
                  <a:pt x="59780" y="69617"/>
                  <a:pt x="71805" y="60333"/>
                  <a:pt x="94440" y="62721"/>
                </a:cubicBezTo>
                <a:cubicBezTo>
                  <a:pt x="110709" y="64400"/>
                  <a:pt x="121408" y="60068"/>
                  <a:pt x="124414" y="41323"/>
                </a:cubicBezTo>
                <a:cubicBezTo>
                  <a:pt x="127155" y="24524"/>
                  <a:pt x="139268" y="13914"/>
                  <a:pt x="155184" y="7901"/>
                </a:cubicBezTo>
                <a:cubicBezTo>
                  <a:pt x="180560" y="-1736"/>
                  <a:pt x="206290" y="-2179"/>
                  <a:pt x="232285" y="4630"/>
                </a:cubicBezTo>
                <a:cubicBezTo>
                  <a:pt x="253770" y="10200"/>
                  <a:pt x="270039" y="22225"/>
                  <a:pt x="273930" y="45302"/>
                </a:cubicBezTo>
                <a:cubicBezTo>
                  <a:pt x="277908" y="68468"/>
                  <a:pt x="295415" y="62013"/>
                  <a:pt x="309208" y="62278"/>
                </a:cubicBezTo>
                <a:cubicBezTo>
                  <a:pt x="322648" y="62544"/>
                  <a:pt x="338387" y="66788"/>
                  <a:pt x="341923" y="45037"/>
                </a:cubicBezTo>
                <a:cubicBezTo>
                  <a:pt x="345637" y="22048"/>
                  <a:pt x="362083" y="10023"/>
                  <a:pt x="383745" y="4541"/>
                </a:cubicBezTo>
                <a:cubicBezTo>
                  <a:pt x="410536" y="-2179"/>
                  <a:pt x="437061" y="-2002"/>
                  <a:pt x="462968" y="8874"/>
                </a:cubicBezTo>
                <a:cubicBezTo>
                  <a:pt x="477027" y="14709"/>
                  <a:pt x="488256" y="24435"/>
                  <a:pt x="490731" y="39201"/>
                </a:cubicBezTo>
                <a:cubicBezTo>
                  <a:pt x="494091" y="59891"/>
                  <a:pt x="505851" y="64224"/>
                  <a:pt x="524065" y="62897"/>
                </a:cubicBezTo>
                <a:cubicBezTo>
                  <a:pt x="545639" y="61306"/>
                  <a:pt x="556868" y="71916"/>
                  <a:pt x="561731" y="93490"/>
                </a:cubicBezTo>
                <a:cubicBezTo>
                  <a:pt x="575524" y="154499"/>
                  <a:pt x="591351" y="215065"/>
                  <a:pt x="605498" y="276074"/>
                </a:cubicBezTo>
                <a:cubicBezTo>
                  <a:pt x="612218" y="305164"/>
                  <a:pt x="603376" y="314624"/>
                  <a:pt x="573137" y="316393"/>
                </a:cubicBezTo>
                <a:cubicBezTo>
                  <a:pt x="546700" y="317984"/>
                  <a:pt x="523004" y="314801"/>
                  <a:pt x="506735" y="288187"/>
                </a:cubicBezTo>
                <a:cubicBezTo>
                  <a:pt x="522739" y="282087"/>
                  <a:pt x="538300" y="283148"/>
                  <a:pt x="553774" y="284209"/>
                </a:cubicBezTo>
                <a:cubicBezTo>
                  <a:pt x="567302" y="285093"/>
                  <a:pt x="574817" y="283324"/>
                  <a:pt x="570396" y="265994"/>
                </a:cubicBezTo>
                <a:cubicBezTo>
                  <a:pt x="557752" y="216922"/>
                  <a:pt x="546435" y="167496"/>
                  <a:pt x="535029" y="118070"/>
                </a:cubicBezTo>
                <a:cubicBezTo>
                  <a:pt x="531757" y="103923"/>
                  <a:pt x="525745" y="96673"/>
                  <a:pt x="509388" y="96762"/>
                </a:cubicBezTo>
                <a:cubicBezTo>
                  <a:pt x="380297" y="97115"/>
                  <a:pt x="251295" y="97204"/>
                  <a:pt x="122204" y="95966"/>
                </a:cubicBezTo>
                <a:cubicBezTo>
                  <a:pt x="96297" y="95701"/>
                  <a:pt x="83300" y="103747"/>
                  <a:pt x="78171" y="130095"/>
                </a:cubicBezTo>
                <a:cubicBezTo>
                  <a:pt x="69330" y="175100"/>
                  <a:pt x="57393" y="219486"/>
                  <a:pt x="46606" y="264138"/>
                </a:cubicBezTo>
                <a:cubicBezTo>
                  <a:pt x="42451" y="281202"/>
                  <a:pt x="49878" y="290044"/>
                  <a:pt x="65351" y="281998"/>
                </a:cubicBezTo>
                <a:cubicBezTo>
                  <a:pt x="84095" y="272184"/>
                  <a:pt x="97358" y="286596"/>
                  <a:pt x="115396" y="28394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4" name="Forma libre: forma 183">
            <a:extLst>
              <a:ext uri="{FF2B5EF4-FFF2-40B4-BE49-F238E27FC236}">
                <a16:creationId xmlns:a16="http://schemas.microsoft.com/office/drawing/2014/main" id="{9C2FC8D8-C992-43C3-AA74-75C98425535D}"/>
              </a:ext>
            </a:extLst>
          </p:cNvPr>
          <p:cNvSpPr/>
          <p:nvPr/>
        </p:nvSpPr>
        <p:spPr>
          <a:xfrm>
            <a:off x="6531046" y="4496144"/>
            <a:ext cx="264860" cy="267512"/>
          </a:xfrm>
          <a:custGeom>
            <a:avLst/>
            <a:gdLst>
              <a:gd name="connsiteX0" fmla="*/ 264526 w 264860"/>
              <a:gd name="connsiteY0" fmla="*/ 161040 h 267512"/>
              <a:gd name="connsiteX1" fmla="*/ 264791 w 264860"/>
              <a:gd name="connsiteY1" fmla="*/ 240705 h 267512"/>
              <a:gd name="connsiteX2" fmla="*/ 238708 w 264860"/>
              <a:gd name="connsiteY2" fmla="*/ 267495 h 267512"/>
              <a:gd name="connsiteX3" fmla="*/ 119873 w 264860"/>
              <a:gd name="connsiteY3" fmla="*/ 267142 h 267512"/>
              <a:gd name="connsiteX4" fmla="*/ 93790 w 264860"/>
              <a:gd name="connsiteY4" fmla="*/ 256885 h 267512"/>
              <a:gd name="connsiteX5" fmla="*/ 106345 w 264860"/>
              <a:gd name="connsiteY5" fmla="*/ 221871 h 267512"/>
              <a:gd name="connsiteX6" fmla="*/ 152588 w 264860"/>
              <a:gd name="connsiteY6" fmla="*/ 174745 h 267512"/>
              <a:gd name="connsiteX7" fmla="*/ 155860 w 264860"/>
              <a:gd name="connsiteY7" fmla="*/ 152994 h 267512"/>
              <a:gd name="connsiteX8" fmla="*/ 138353 w 264860"/>
              <a:gd name="connsiteY8" fmla="*/ 163958 h 267512"/>
              <a:gd name="connsiteX9" fmla="*/ 22083 w 264860"/>
              <a:gd name="connsiteY9" fmla="*/ 240439 h 267512"/>
              <a:gd name="connsiteX10" fmla="*/ 3161 w 264860"/>
              <a:gd name="connsiteY10" fmla="*/ 221164 h 267512"/>
              <a:gd name="connsiteX11" fmla="*/ 3073 w 264860"/>
              <a:gd name="connsiteY11" fmla="*/ 190925 h 267512"/>
              <a:gd name="connsiteX12" fmla="*/ 15628 w 264860"/>
              <a:gd name="connsiteY12" fmla="*/ 164842 h 267512"/>
              <a:gd name="connsiteX13" fmla="*/ 92110 w 264860"/>
              <a:gd name="connsiteY13" fmla="*/ 81375 h 267512"/>
              <a:gd name="connsiteX14" fmla="*/ 119343 w 264860"/>
              <a:gd name="connsiteY14" fmla="*/ 26821 h 267512"/>
              <a:gd name="connsiteX15" fmla="*/ 199185 w 264860"/>
              <a:gd name="connsiteY15" fmla="*/ 3125 h 267512"/>
              <a:gd name="connsiteX16" fmla="*/ 260812 w 264860"/>
              <a:gd name="connsiteY16" fmla="*/ 65459 h 267512"/>
              <a:gd name="connsiteX17" fmla="*/ 264614 w 264860"/>
              <a:gd name="connsiteY17" fmla="*/ 161305 h 26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4860" h="267512">
                <a:moveTo>
                  <a:pt x="264526" y="161040"/>
                </a:moveTo>
                <a:cubicBezTo>
                  <a:pt x="264526" y="191544"/>
                  <a:pt x="263818" y="216124"/>
                  <a:pt x="264791" y="240705"/>
                </a:cubicBezTo>
                <a:cubicBezTo>
                  <a:pt x="265498" y="259803"/>
                  <a:pt x="258513" y="267938"/>
                  <a:pt x="238708" y="267495"/>
                </a:cubicBezTo>
                <a:cubicBezTo>
                  <a:pt x="199096" y="266523"/>
                  <a:pt x="159485" y="267495"/>
                  <a:pt x="119873" y="267142"/>
                </a:cubicBezTo>
                <a:cubicBezTo>
                  <a:pt x="110059" y="267142"/>
                  <a:pt x="97680" y="270325"/>
                  <a:pt x="93790" y="256885"/>
                </a:cubicBezTo>
                <a:cubicBezTo>
                  <a:pt x="89723" y="242827"/>
                  <a:pt x="92817" y="230713"/>
                  <a:pt x="106345" y="221871"/>
                </a:cubicBezTo>
                <a:cubicBezTo>
                  <a:pt x="125090" y="209581"/>
                  <a:pt x="140740" y="193755"/>
                  <a:pt x="152588" y="174745"/>
                </a:cubicBezTo>
                <a:cubicBezTo>
                  <a:pt x="156478" y="168379"/>
                  <a:pt x="167708" y="160598"/>
                  <a:pt x="155860" y="152994"/>
                </a:cubicBezTo>
                <a:cubicBezTo>
                  <a:pt x="145957" y="146716"/>
                  <a:pt x="142508" y="158122"/>
                  <a:pt x="138353" y="163958"/>
                </a:cubicBezTo>
                <a:cubicBezTo>
                  <a:pt x="109352" y="204453"/>
                  <a:pt x="70536" y="229564"/>
                  <a:pt x="22083" y="240439"/>
                </a:cubicBezTo>
                <a:cubicBezTo>
                  <a:pt x="4841" y="244330"/>
                  <a:pt x="-5592" y="242650"/>
                  <a:pt x="3161" y="221164"/>
                </a:cubicBezTo>
                <a:cubicBezTo>
                  <a:pt x="7140" y="211261"/>
                  <a:pt x="7052" y="200740"/>
                  <a:pt x="3073" y="190925"/>
                </a:cubicBezTo>
                <a:cubicBezTo>
                  <a:pt x="-2586" y="177044"/>
                  <a:pt x="66" y="169528"/>
                  <a:pt x="15628" y="164842"/>
                </a:cubicBezTo>
                <a:cubicBezTo>
                  <a:pt x="57273" y="152286"/>
                  <a:pt x="81235" y="122489"/>
                  <a:pt x="92110" y="81375"/>
                </a:cubicBezTo>
                <a:cubicBezTo>
                  <a:pt x="97415" y="61304"/>
                  <a:pt x="104400" y="42206"/>
                  <a:pt x="119343" y="26821"/>
                </a:cubicBezTo>
                <a:cubicBezTo>
                  <a:pt x="141624" y="4009"/>
                  <a:pt x="167884" y="-5452"/>
                  <a:pt x="199185" y="3125"/>
                </a:cubicBezTo>
                <a:cubicBezTo>
                  <a:pt x="231546" y="11966"/>
                  <a:pt x="253208" y="31949"/>
                  <a:pt x="260812" y="65459"/>
                </a:cubicBezTo>
                <a:cubicBezTo>
                  <a:pt x="268416" y="99147"/>
                  <a:pt x="262580" y="133365"/>
                  <a:pt x="264614" y="16130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5" name="Forma libre: forma 184">
            <a:extLst>
              <a:ext uri="{FF2B5EF4-FFF2-40B4-BE49-F238E27FC236}">
                <a16:creationId xmlns:a16="http://schemas.microsoft.com/office/drawing/2014/main" id="{1BE86DB6-E60D-4739-8BA9-4353DCBDE0DA}"/>
              </a:ext>
            </a:extLst>
          </p:cNvPr>
          <p:cNvSpPr/>
          <p:nvPr/>
        </p:nvSpPr>
        <p:spPr>
          <a:xfrm>
            <a:off x="6370484" y="4480758"/>
            <a:ext cx="241642" cy="144921"/>
          </a:xfrm>
          <a:custGeom>
            <a:avLst/>
            <a:gdLst>
              <a:gd name="connsiteX0" fmla="*/ 125526 w 241642"/>
              <a:gd name="connsiteY0" fmla="*/ 384 h 144921"/>
              <a:gd name="connsiteX1" fmla="*/ 177693 w 241642"/>
              <a:gd name="connsiteY1" fmla="*/ 561 h 144921"/>
              <a:gd name="connsiteX2" fmla="*/ 236668 w 241642"/>
              <a:gd name="connsiteY2" fmla="*/ 88714 h 144921"/>
              <a:gd name="connsiteX3" fmla="*/ 208993 w 241642"/>
              <a:gd name="connsiteY3" fmla="*/ 137963 h 144921"/>
              <a:gd name="connsiteX4" fmla="*/ 195112 w 241642"/>
              <a:gd name="connsiteY4" fmla="*/ 143710 h 144921"/>
              <a:gd name="connsiteX5" fmla="*/ 191487 w 241642"/>
              <a:gd name="connsiteY5" fmla="*/ 130801 h 144921"/>
              <a:gd name="connsiteX6" fmla="*/ 190426 w 241642"/>
              <a:gd name="connsiteY6" fmla="*/ 92781 h 144921"/>
              <a:gd name="connsiteX7" fmla="*/ 147719 w 241642"/>
              <a:gd name="connsiteY7" fmla="*/ 100208 h 144921"/>
              <a:gd name="connsiteX8" fmla="*/ 80875 w 241642"/>
              <a:gd name="connsiteY8" fmla="*/ 94196 h 144921"/>
              <a:gd name="connsiteX9" fmla="*/ 54084 w 241642"/>
              <a:gd name="connsiteY9" fmla="*/ 114798 h 144921"/>
              <a:gd name="connsiteX10" fmla="*/ 49663 w 241642"/>
              <a:gd name="connsiteY10" fmla="*/ 144329 h 144921"/>
              <a:gd name="connsiteX11" fmla="*/ 23934 w 241642"/>
              <a:gd name="connsiteY11" fmla="*/ 123197 h 144921"/>
              <a:gd name="connsiteX12" fmla="*/ 6162 w 241642"/>
              <a:gd name="connsiteY12" fmla="*/ 42206 h 144921"/>
              <a:gd name="connsiteX13" fmla="*/ 85119 w 241642"/>
              <a:gd name="connsiteY13" fmla="*/ 119 h 144921"/>
              <a:gd name="connsiteX14" fmla="*/ 125438 w 241642"/>
              <a:gd name="connsiteY14" fmla="*/ 119 h 144921"/>
              <a:gd name="connsiteX15" fmla="*/ 125438 w 241642"/>
              <a:gd name="connsiteY15" fmla="*/ 473 h 144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1642" h="144921">
                <a:moveTo>
                  <a:pt x="125526" y="384"/>
                </a:moveTo>
                <a:cubicBezTo>
                  <a:pt x="142945" y="384"/>
                  <a:pt x="160363" y="-588"/>
                  <a:pt x="177693" y="561"/>
                </a:cubicBezTo>
                <a:cubicBezTo>
                  <a:pt x="228269" y="4009"/>
                  <a:pt x="252937" y="41410"/>
                  <a:pt x="236668" y="88714"/>
                </a:cubicBezTo>
                <a:cubicBezTo>
                  <a:pt x="230479" y="106840"/>
                  <a:pt x="221991" y="123728"/>
                  <a:pt x="208993" y="137963"/>
                </a:cubicBezTo>
                <a:cubicBezTo>
                  <a:pt x="205457" y="141765"/>
                  <a:pt x="201478" y="147424"/>
                  <a:pt x="195112" y="143710"/>
                </a:cubicBezTo>
                <a:cubicBezTo>
                  <a:pt x="190426" y="140969"/>
                  <a:pt x="191663" y="135399"/>
                  <a:pt x="191487" y="130801"/>
                </a:cubicBezTo>
                <a:cubicBezTo>
                  <a:pt x="190956" y="117715"/>
                  <a:pt x="202008" y="100385"/>
                  <a:pt x="190426" y="92781"/>
                </a:cubicBezTo>
                <a:cubicBezTo>
                  <a:pt x="178312" y="84824"/>
                  <a:pt x="161247" y="94992"/>
                  <a:pt x="147719" y="100208"/>
                </a:cubicBezTo>
                <a:cubicBezTo>
                  <a:pt x="123758" y="109493"/>
                  <a:pt x="102803" y="100208"/>
                  <a:pt x="80875" y="94196"/>
                </a:cubicBezTo>
                <a:cubicBezTo>
                  <a:pt x="55322" y="87123"/>
                  <a:pt x="54261" y="88803"/>
                  <a:pt x="54084" y="114798"/>
                </a:cubicBezTo>
                <a:cubicBezTo>
                  <a:pt x="54084" y="124877"/>
                  <a:pt x="62926" y="140350"/>
                  <a:pt x="49663" y="144329"/>
                </a:cubicBezTo>
                <a:cubicBezTo>
                  <a:pt x="37462" y="147955"/>
                  <a:pt x="30300" y="132658"/>
                  <a:pt x="23934" y="123197"/>
                </a:cubicBezTo>
                <a:cubicBezTo>
                  <a:pt x="7488" y="98705"/>
                  <a:pt x="-9400" y="73064"/>
                  <a:pt x="6162" y="42206"/>
                </a:cubicBezTo>
                <a:cubicBezTo>
                  <a:pt x="22254" y="10375"/>
                  <a:pt x="50990" y="-412"/>
                  <a:pt x="85119" y="119"/>
                </a:cubicBezTo>
                <a:cubicBezTo>
                  <a:pt x="98559" y="296"/>
                  <a:pt x="111998" y="119"/>
                  <a:pt x="125438" y="119"/>
                </a:cubicBezTo>
                <a:cubicBezTo>
                  <a:pt x="125438" y="207"/>
                  <a:pt x="125438" y="384"/>
                  <a:pt x="125438" y="47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6" name="Forma libre: forma 185">
            <a:extLst>
              <a:ext uri="{FF2B5EF4-FFF2-40B4-BE49-F238E27FC236}">
                <a16:creationId xmlns:a16="http://schemas.microsoft.com/office/drawing/2014/main" id="{2485DB27-6742-48EB-B1FB-8AC2C1B3CD2B}"/>
              </a:ext>
            </a:extLst>
          </p:cNvPr>
          <p:cNvSpPr/>
          <p:nvPr/>
        </p:nvSpPr>
        <p:spPr>
          <a:xfrm>
            <a:off x="6219416" y="4318275"/>
            <a:ext cx="163064" cy="163133"/>
          </a:xfrm>
          <a:custGeom>
            <a:avLst/>
            <a:gdLst>
              <a:gd name="connsiteX0" fmla="*/ 163065 w 163064"/>
              <a:gd name="connsiteY0" fmla="*/ 81788 h 163133"/>
              <a:gd name="connsiteX1" fmla="*/ 81543 w 163064"/>
              <a:gd name="connsiteY1" fmla="*/ 163133 h 163133"/>
              <a:gd name="connsiteX2" fmla="*/ 21 w 163064"/>
              <a:gd name="connsiteY2" fmla="*/ 80284 h 163133"/>
              <a:gd name="connsiteX3" fmla="*/ 82692 w 163064"/>
              <a:gd name="connsiteY3" fmla="*/ 1 h 163133"/>
              <a:gd name="connsiteX4" fmla="*/ 162976 w 163064"/>
              <a:gd name="connsiteY4" fmla="*/ 81699 h 16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064" h="163133">
                <a:moveTo>
                  <a:pt x="163065" y="81788"/>
                </a:moveTo>
                <a:cubicBezTo>
                  <a:pt x="162799" y="128119"/>
                  <a:pt x="127786" y="162956"/>
                  <a:pt x="81543" y="163133"/>
                </a:cubicBezTo>
                <a:cubicBezTo>
                  <a:pt x="37864" y="163309"/>
                  <a:pt x="-1040" y="123786"/>
                  <a:pt x="21" y="80284"/>
                </a:cubicBezTo>
                <a:cubicBezTo>
                  <a:pt x="1082" y="33777"/>
                  <a:pt x="36007" y="-176"/>
                  <a:pt x="82692" y="1"/>
                </a:cubicBezTo>
                <a:cubicBezTo>
                  <a:pt x="129377" y="177"/>
                  <a:pt x="163330" y="34749"/>
                  <a:pt x="162976" y="8169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7" name="Forma libre: forma 186">
            <a:extLst>
              <a:ext uri="{FF2B5EF4-FFF2-40B4-BE49-F238E27FC236}">
                <a16:creationId xmlns:a16="http://schemas.microsoft.com/office/drawing/2014/main" id="{BFB24DC0-154E-4DA0-BCBF-C30A284406C2}"/>
              </a:ext>
            </a:extLst>
          </p:cNvPr>
          <p:cNvSpPr/>
          <p:nvPr/>
        </p:nvSpPr>
        <p:spPr>
          <a:xfrm>
            <a:off x="6614932" y="4330737"/>
            <a:ext cx="156768" cy="156859"/>
          </a:xfrm>
          <a:custGeom>
            <a:avLst/>
            <a:gdLst>
              <a:gd name="connsiteX0" fmla="*/ 79046 w 156768"/>
              <a:gd name="connsiteY0" fmla="*/ 156860 h 156859"/>
              <a:gd name="connsiteX1" fmla="*/ 0 w 156768"/>
              <a:gd name="connsiteY1" fmla="*/ 79317 h 156859"/>
              <a:gd name="connsiteX2" fmla="*/ 78516 w 156768"/>
              <a:gd name="connsiteY2" fmla="*/ 6 h 156859"/>
              <a:gd name="connsiteX3" fmla="*/ 156766 w 156768"/>
              <a:gd name="connsiteY3" fmla="*/ 79847 h 156859"/>
              <a:gd name="connsiteX4" fmla="*/ 79046 w 156768"/>
              <a:gd name="connsiteY4" fmla="*/ 156860 h 15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768" h="156859">
                <a:moveTo>
                  <a:pt x="79046" y="156860"/>
                </a:moveTo>
                <a:cubicBezTo>
                  <a:pt x="34307" y="156948"/>
                  <a:pt x="-88" y="123172"/>
                  <a:pt x="0" y="79317"/>
                </a:cubicBezTo>
                <a:cubicBezTo>
                  <a:pt x="0" y="36345"/>
                  <a:pt x="35456" y="536"/>
                  <a:pt x="78516" y="6"/>
                </a:cubicBezTo>
                <a:cubicBezTo>
                  <a:pt x="120161" y="-525"/>
                  <a:pt x="157119" y="37230"/>
                  <a:pt x="156766" y="79847"/>
                </a:cubicBezTo>
                <a:cubicBezTo>
                  <a:pt x="156412" y="121846"/>
                  <a:pt x="121133" y="156771"/>
                  <a:pt x="79046" y="15686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8" name="Forma libre: forma 187">
            <a:extLst>
              <a:ext uri="{FF2B5EF4-FFF2-40B4-BE49-F238E27FC236}">
                <a16:creationId xmlns:a16="http://schemas.microsoft.com/office/drawing/2014/main" id="{BDB52E2E-B561-4231-A87D-F0997A371247}"/>
              </a:ext>
            </a:extLst>
          </p:cNvPr>
          <p:cNvSpPr/>
          <p:nvPr/>
        </p:nvSpPr>
        <p:spPr>
          <a:xfrm>
            <a:off x="6415991" y="4310748"/>
            <a:ext cx="156323" cy="156869"/>
          </a:xfrm>
          <a:custGeom>
            <a:avLst/>
            <a:gdLst>
              <a:gd name="connsiteX0" fmla="*/ 156324 w 156323"/>
              <a:gd name="connsiteY0" fmla="*/ 78086 h 156869"/>
              <a:gd name="connsiteX1" fmla="*/ 78339 w 156323"/>
              <a:gd name="connsiteY1" fmla="*/ 156867 h 156869"/>
              <a:gd name="connsiteX2" fmla="*/ 0 w 156323"/>
              <a:gd name="connsiteY2" fmla="*/ 78086 h 156869"/>
              <a:gd name="connsiteX3" fmla="*/ 79665 w 156323"/>
              <a:gd name="connsiteY3" fmla="*/ 13 h 156869"/>
              <a:gd name="connsiteX4" fmla="*/ 156235 w 156323"/>
              <a:gd name="connsiteY4" fmla="*/ 78086 h 15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323" h="156869">
                <a:moveTo>
                  <a:pt x="156324" y="78086"/>
                </a:moveTo>
                <a:cubicBezTo>
                  <a:pt x="156147" y="122561"/>
                  <a:pt x="122548" y="156513"/>
                  <a:pt x="78339" y="156867"/>
                </a:cubicBezTo>
                <a:cubicBezTo>
                  <a:pt x="35544" y="157220"/>
                  <a:pt x="-88" y="121411"/>
                  <a:pt x="0" y="78086"/>
                </a:cubicBezTo>
                <a:cubicBezTo>
                  <a:pt x="177" y="36087"/>
                  <a:pt x="37843" y="-783"/>
                  <a:pt x="79665" y="13"/>
                </a:cubicBezTo>
                <a:cubicBezTo>
                  <a:pt x="121664" y="808"/>
                  <a:pt x="156412" y="36264"/>
                  <a:pt x="156235" y="7808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9" name="Forma libre: forma 188">
            <a:extLst>
              <a:ext uri="{FF2B5EF4-FFF2-40B4-BE49-F238E27FC236}">
                <a16:creationId xmlns:a16="http://schemas.microsoft.com/office/drawing/2014/main" id="{94AB2044-6D1C-4733-B4F2-301F7EFF477E}"/>
              </a:ext>
            </a:extLst>
          </p:cNvPr>
          <p:cNvSpPr/>
          <p:nvPr/>
        </p:nvSpPr>
        <p:spPr>
          <a:xfrm>
            <a:off x="7487637" y="4657714"/>
            <a:ext cx="207336" cy="128964"/>
          </a:xfrm>
          <a:custGeom>
            <a:avLst/>
            <a:gdLst>
              <a:gd name="connsiteX0" fmla="*/ 25891 w 207336"/>
              <a:gd name="connsiteY0" fmla="*/ 28736 h 128964"/>
              <a:gd name="connsiteX1" fmla="*/ 111922 w 207336"/>
              <a:gd name="connsiteY1" fmla="*/ 177 h 128964"/>
              <a:gd name="connsiteX2" fmla="*/ 111568 w 207336"/>
              <a:gd name="connsiteY2" fmla="*/ 0 h 128964"/>
              <a:gd name="connsiteX3" fmla="*/ 131197 w 207336"/>
              <a:gd name="connsiteY3" fmla="*/ 7604 h 128964"/>
              <a:gd name="connsiteX4" fmla="*/ 206883 w 207336"/>
              <a:gd name="connsiteY4" fmla="*/ 110169 h 128964"/>
              <a:gd name="connsiteX5" fmla="*/ 193267 w 207336"/>
              <a:gd name="connsiteY5" fmla="*/ 128914 h 128964"/>
              <a:gd name="connsiteX6" fmla="*/ 177528 w 207336"/>
              <a:gd name="connsiteY6" fmla="*/ 110434 h 128964"/>
              <a:gd name="connsiteX7" fmla="*/ 152064 w 207336"/>
              <a:gd name="connsiteY7" fmla="*/ 86473 h 128964"/>
              <a:gd name="connsiteX8" fmla="*/ 54627 w 207336"/>
              <a:gd name="connsiteY8" fmla="*/ 86561 h 128964"/>
              <a:gd name="connsiteX9" fmla="*/ 30046 w 207336"/>
              <a:gd name="connsiteY9" fmla="*/ 107074 h 128964"/>
              <a:gd name="connsiteX10" fmla="*/ 14308 w 207336"/>
              <a:gd name="connsiteY10" fmla="*/ 128649 h 128964"/>
              <a:gd name="connsiteX11" fmla="*/ 603 w 207336"/>
              <a:gd name="connsiteY11" fmla="*/ 105837 h 128964"/>
              <a:gd name="connsiteX12" fmla="*/ 26068 w 207336"/>
              <a:gd name="connsiteY12" fmla="*/ 28559 h 128964"/>
              <a:gd name="connsiteX13" fmla="*/ 25891 w 207336"/>
              <a:gd name="connsiteY13" fmla="*/ 28824 h 12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7336" h="128964">
                <a:moveTo>
                  <a:pt x="25891" y="28736"/>
                </a:moveTo>
                <a:cubicBezTo>
                  <a:pt x="51178" y="9107"/>
                  <a:pt x="81506" y="4509"/>
                  <a:pt x="111922" y="177"/>
                </a:cubicBezTo>
                <a:lnTo>
                  <a:pt x="111568" y="0"/>
                </a:lnTo>
                <a:cubicBezTo>
                  <a:pt x="117315" y="4509"/>
                  <a:pt x="124035" y="7339"/>
                  <a:pt x="131197" y="7604"/>
                </a:cubicBezTo>
                <a:cubicBezTo>
                  <a:pt x="176909" y="9461"/>
                  <a:pt x="211746" y="71707"/>
                  <a:pt x="206883" y="110169"/>
                </a:cubicBezTo>
                <a:cubicBezTo>
                  <a:pt x="205734" y="119188"/>
                  <a:pt x="205203" y="128207"/>
                  <a:pt x="193267" y="128914"/>
                </a:cubicBezTo>
                <a:cubicBezTo>
                  <a:pt x="180092" y="129710"/>
                  <a:pt x="176556" y="120956"/>
                  <a:pt x="177528" y="110434"/>
                </a:cubicBezTo>
                <a:cubicBezTo>
                  <a:pt x="179297" y="90982"/>
                  <a:pt x="169836" y="85943"/>
                  <a:pt x="152064" y="86473"/>
                </a:cubicBezTo>
                <a:cubicBezTo>
                  <a:pt x="119614" y="87446"/>
                  <a:pt x="87076" y="87092"/>
                  <a:pt x="54627" y="86561"/>
                </a:cubicBezTo>
                <a:cubicBezTo>
                  <a:pt x="39861" y="86296"/>
                  <a:pt x="29869" y="89391"/>
                  <a:pt x="30046" y="107074"/>
                </a:cubicBezTo>
                <a:cubicBezTo>
                  <a:pt x="30135" y="117420"/>
                  <a:pt x="29074" y="129091"/>
                  <a:pt x="14308" y="128649"/>
                </a:cubicBezTo>
                <a:cubicBezTo>
                  <a:pt x="-1254" y="128118"/>
                  <a:pt x="2018" y="115651"/>
                  <a:pt x="603" y="105837"/>
                </a:cubicBezTo>
                <a:cubicBezTo>
                  <a:pt x="-3818" y="75686"/>
                  <a:pt x="17226" y="54200"/>
                  <a:pt x="26068" y="28559"/>
                </a:cubicBezTo>
                <a:lnTo>
                  <a:pt x="25891" y="28824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0" name="Forma libre: forma 189">
            <a:extLst>
              <a:ext uri="{FF2B5EF4-FFF2-40B4-BE49-F238E27FC236}">
                <a16:creationId xmlns:a16="http://schemas.microsoft.com/office/drawing/2014/main" id="{30878A91-0135-4C3A-B368-B25FEEAC022C}"/>
              </a:ext>
            </a:extLst>
          </p:cNvPr>
          <p:cNvSpPr/>
          <p:nvPr/>
        </p:nvSpPr>
        <p:spPr>
          <a:xfrm>
            <a:off x="7218201" y="4661756"/>
            <a:ext cx="206505" cy="124664"/>
          </a:xfrm>
          <a:custGeom>
            <a:avLst/>
            <a:gdLst>
              <a:gd name="connsiteX0" fmla="*/ 104963 w 206505"/>
              <a:gd name="connsiteY0" fmla="*/ 82697 h 124664"/>
              <a:gd name="connsiteX1" fmla="*/ 52796 w 206505"/>
              <a:gd name="connsiteY1" fmla="*/ 82520 h 124664"/>
              <a:gd name="connsiteX2" fmla="*/ 29453 w 206505"/>
              <a:gd name="connsiteY2" fmla="*/ 103652 h 124664"/>
              <a:gd name="connsiteX3" fmla="*/ 13803 w 206505"/>
              <a:gd name="connsiteY3" fmla="*/ 124607 h 124664"/>
              <a:gd name="connsiteX4" fmla="*/ 275 w 206505"/>
              <a:gd name="connsiteY4" fmla="*/ 101441 h 124664"/>
              <a:gd name="connsiteX5" fmla="*/ 98596 w 206505"/>
              <a:gd name="connsiteY5" fmla="*/ 1794 h 124664"/>
              <a:gd name="connsiteX6" fmla="*/ 142806 w 206505"/>
              <a:gd name="connsiteY6" fmla="*/ 644 h 124664"/>
              <a:gd name="connsiteX7" fmla="*/ 161020 w 206505"/>
              <a:gd name="connsiteY7" fmla="*/ 12669 h 124664"/>
              <a:gd name="connsiteX8" fmla="*/ 206378 w 206505"/>
              <a:gd name="connsiteY8" fmla="*/ 105420 h 124664"/>
              <a:gd name="connsiteX9" fmla="*/ 193469 w 206505"/>
              <a:gd name="connsiteY9" fmla="*/ 124253 h 124664"/>
              <a:gd name="connsiteX10" fmla="*/ 179676 w 206505"/>
              <a:gd name="connsiteY10" fmla="*/ 106658 h 124664"/>
              <a:gd name="connsiteX11" fmla="*/ 152443 w 206505"/>
              <a:gd name="connsiteY11" fmla="*/ 82343 h 124664"/>
              <a:gd name="connsiteX12" fmla="*/ 105051 w 206505"/>
              <a:gd name="connsiteY12" fmla="*/ 82520 h 12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6505" h="124664">
                <a:moveTo>
                  <a:pt x="104963" y="82697"/>
                </a:moveTo>
                <a:cubicBezTo>
                  <a:pt x="87544" y="82697"/>
                  <a:pt x="70126" y="83227"/>
                  <a:pt x="52796" y="82520"/>
                </a:cubicBezTo>
                <a:cubicBezTo>
                  <a:pt x="37411" y="81901"/>
                  <a:pt x="28569" y="86322"/>
                  <a:pt x="29453" y="103652"/>
                </a:cubicBezTo>
                <a:cubicBezTo>
                  <a:pt x="29984" y="114174"/>
                  <a:pt x="28834" y="125579"/>
                  <a:pt x="13803" y="124607"/>
                </a:cubicBezTo>
                <a:cubicBezTo>
                  <a:pt x="-1228" y="123634"/>
                  <a:pt x="-344" y="111344"/>
                  <a:pt x="275" y="101441"/>
                </a:cubicBezTo>
                <a:cubicBezTo>
                  <a:pt x="3723" y="43439"/>
                  <a:pt x="33609" y="1263"/>
                  <a:pt x="98596" y="1794"/>
                </a:cubicBezTo>
                <a:cubicBezTo>
                  <a:pt x="113274" y="1882"/>
                  <a:pt x="127774" y="6568"/>
                  <a:pt x="142806" y="644"/>
                </a:cubicBezTo>
                <a:cubicBezTo>
                  <a:pt x="151471" y="-2804"/>
                  <a:pt x="155007" y="8514"/>
                  <a:pt x="161020" y="12669"/>
                </a:cubicBezTo>
                <a:cubicBezTo>
                  <a:pt x="193116" y="35039"/>
                  <a:pt x="208058" y="66339"/>
                  <a:pt x="206378" y="105420"/>
                </a:cubicBezTo>
                <a:cubicBezTo>
                  <a:pt x="206025" y="114439"/>
                  <a:pt x="205494" y="123811"/>
                  <a:pt x="193469" y="124253"/>
                </a:cubicBezTo>
                <a:cubicBezTo>
                  <a:pt x="181356" y="124784"/>
                  <a:pt x="178792" y="115942"/>
                  <a:pt x="179676" y="106658"/>
                </a:cubicBezTo>
                <a:cubicBezTo>
                  <a:pt x="181886" y="85261"/>
                  <a:pt x="170304" y="81282"/>
                  <a:pt x="152443" y="82343"/>
                </a:cubicBezTo>
                <a:cubicBezTo>
                  <a:pt x="136705" y="83315"/>
                  <a:pt x="120789" y="82520"/>
                  <a:pt x="105051" y="8252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1" name="Forma libre: forma 190">
            <a:extLst>
              <a:ext uri="{FF2B5EF4-FFF2-40B4-BE49-F238E27FC236}">
                <a16:creationId xmlns:a16="http://schemas.microsoft.com/office/drawing/2014/main" id="{31F62851-6E86-4926-913A-DCD1909A0B3A}"/>
              </a:ext>
            </a:extLst>
          </p:cNvPr>
          <p:cNvSpPr/>
          <p:nvPr/>
        </p:nvSpPr>
        <p:spPr>
          <a:xfrm>
            <a:off x="7536013" y="4546199"/>
            <a:ext cx="109162" cy="111691"/>
          </a:xfrm>
          <a:custGeom>
            <a:avLst/>
            <a:gdLst>
              <a:gd name="connsiteX0" fmla="*/ 63458 w 109162"/>
              <a:gd name="connsiteY0" fmla="*/ 111691 h 111691"/>
              <a:gd name="connsiteX1" fmla="*/ 26764 w 109162"/>
              <a:gd name="connsiteY1" fmla="*/ 103203 h 111691"/>
              <a:gd name="connsiteX2" fmla="*/ 1388 w 109162"/>
              <a:gd name="connsiteY2" fmla="*/ 41310 h 111691"/>
              <a:gd name="connsiteX3" fmla="*/ 54262 w 109162"/>
              <a:gd name="connsiteY3" fmla="*/ 19 h 111691"/>
              <a:gd name="connsiteX4" fmla="*/ 106429 w 109162"/>
              <a:gd name="connsiteY4" fmla="*/ 38835 h 111691"/>
              <a:gd name="connsiteX5" fmla="*/ 84501 w 109162"/>
              <a:gd name="connsiteY5" fmla="*/ 101258 h 111691"/>
              <a:gd name="connsiteX6" fmla="*/ 63104 w 109162"/>
              <a:gd name="connsiteY6" fmla="*/ 111515 h 111691"/>
              <a:gd name="connsiteX7" fmla="*/ 63458 w 109162"/>
              <a:gd name="connsiteY7" fmla="*/ 111691 h 111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9162" h="111691">
                <a:moveTo>
                  <a:pt x="63458" y="111691"/>
                </a:moveTo>
                <a:cubicBezTo>
                  <a:pt x="51875" y="106121"/>
                  <a:pt x="38258" y="110100"/>
                  <a:pt x="26764" y="103203"/>
                </a:cubicBezTo>
                <a:cubicBezTo>
                  <a:pt x="7135" y="91443"/>
                  <a:pt x="-4094" y="64918"/>
                  <a:pt x="1388" y="41310"/>
                </a:cubicBezTo>
                <a:cubicBezTo>
                  <a:pt x="6251" y="20532"/>
                  <a:pt x="31450" y="815"/>
                  <a:pt x="54262" y="19"/>
                </a:cubicBezTo>
                <a:cubicBezTo>
                  <a:pt x="73979" y="-688"/>
                  <a:pt x="99709" y="18498"/>
                  <a:pt x="106429" y="38835"/>
                </a:cubicBezTo>
                <a:cubicBezTo>
                  <a:pt x="114121" y="62177"/>
                  <a:pt x="105191" y="88349"/>
                  <a:pt x="84501" y="101258"/>
                </a:cubicBezTo>
                <a:cubicBezTo>
                  <a:pt x="77870" y="105414"/>
                  <a:pt x="70266" y="108155"/>
                  <a:pt x="63104" y="111515"/>
                </a:cubicBezTo>
                <a:cubicBezTo>
                  <a:pt x="63104" y="111515"/>
                  <a:pt x="63458" y="111691"/>
                  <a:pt x="63458" y="11169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2" name="Forma libre: forma 191">
            <a:extLst>
              <a:ext uri="{FF2B5EF4-FFF2-40B4-BE49-F238E27FC236}">
                <a16:creationId xmlns:a16="http://schemas.microsoft.com/office/drawing/2014/main" id="{0EC89194-0793-4E10-AA80-AFEAAD761F78}"/>
              </a:ext>
            </a:extLst>
          </p:cNvPr>
          <p:cNvSpPr/>
          <p:nvPr/>
        </p:nvSpPr>
        <p:spPr>
          <a:xfrm>
            <a:off x="7267894" y="4547801"/>
            <a:ext cx="108588" cy="108233"/>
          </a:xfrm>
          <a:custGeom>
            <a:avLst/>
            <a:gdLst>
              <a:gd name="connsiteX0" fmla="*/ 108586 w 108588"/>
              <a:gd name="connsiteY0" fmla="*/ 52883 h 108233"/>
              <a:gd name="connsiteX1" fmla="*/ 55712 w 108588"/>
              <a:gd name="connsiteY1" fmla="*/ 108233 h 108233"/>
              <a:gd name="connsiteX2" fmla="*/ 8 w 108588"/>
              <a:gd name="connsiteY2" fmla="*/ 55713 h 108233"/>
              <a:gd name="connsiteX3" fmla="*/ 53059 w 108588"/>
              <a:gd name="connsiteY3" fmla="*/ 9 h 108233"/>
              <a:gd name="connsiteX4" fmla="*/ 108586 w 108588"/>
              <a:gd name="connsiteY4" fmla="*/ 52972 h 10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88" h="108233">
                <a:moveTo>
                  <a:pt x="108586" y="52883"/>
                </a:moveTo>
                <a:cubicBezTo>
                  <a:pt x="108851" y="84183"/>
                  <a:pt x="85862" y="108321"/>
                  <a:pt x="55712" y="108233"/>
                </a:cubicBezTo>
                <a:cubicBezTo>
                  <a:pt x="23351" y="108145"/>
                  <a:pt x="627" y="86659"/>
                  <a:pt x="8" y="55713"/>
                </a:cubicBezTo>
                <a:cubicBezTo>
                  <a:pt x="-522" y="26446"/>
                  <a:pt x="24235" y="539"/>
                  <a:pt x="53059" y="9"/>
                </a:cubicBezTo>
                <a:cubicBezTo>
                  <a:pt x="84006" y="-522"/>
                  <a:pt x="108232" y="22556"/>
                  <a:pt x="108586" y="5297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3" name="Forma libre: forma 192">
            <a:extLst>
              <a:ext uri="{FF2B5EF4-FFF2-40B4-BE49-F238E27FC236}">
                <a16:creationId xmlns:a16="http://schemas.microsoft.com/office/drawing/2014/main" id="{55353FE6-6FF6-432F-8827-8182CD7430C5}"/>
              </a:ext>
            </a:extLst>
          </p:cNvPr>
          <p:cNvSpPr/>
          <p:nvPr/>
        </p:nvSpPr>
        <p:spPr>
          <a:xfrm>
            <a:off x="7299794" y="4271325"/>
            <a:ext cx="94904" cy="94875"/>
          </a:xfrm>
          <a:custGeom>
            <a:avLst/>
            <a:gdLst>
              <a:gd name="connsiteX0" fmla="*/ 94900 w 94904"/>
              <a:gd name="connsiteY0" fmla="*/ 45890 h 94875"/>
              <a:gd name="connsiteX1" fmla="*/ 47243 w 94904"/>
              <a:gd name="connsiteY1" fmla="*/ 94874 h 94875"/>
              <a:gd name="connsiteX2" fmla="*/ 27 w 94904"/>
              <a:gd name="connsiteY2" fmla="*/ 47924 h 94875"/>
              <a:gd name="connsiteX3" fmla="*/ 47420 w 94904"/>
              <a:gd name="connsiteY3" fmla="*/ 1 h 94875"/>
              <a:gd name="connsiteX4" fmla="*/ 94812 w 94904"/>
              <a:gd name="connsiteY4" fmla="*/ 45890 h 9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04" h="94875">
                <a:moveTo>
                  <a:pt x="94900" y="45890"/>
                </a:moveTo>
                <a:cubicBezTo>
                  <a:pt x="95254" y="71885"/>
                  <a:pt x="72707" y="95051"/>
                  <a:pt x="47243" y="94874"/>
                </a:cubicBezTo>
                <a:cubicBezTo>
                  <a:pt x="22397" y="94697"/>
                  <a:pt x="823" y="73211"/>
                  <a:pt x="27" y="47924"/>
                </a:cubicBezTo>
                <a:cubicBezTo>
                  <a:pt x="-857" y="20779"/>
                  <a:pt x="19833" y="-176"/>
                  <a:pt x="47420" y="1"/>
                </a:cubicBezTo>
                <a:cubicBezTo>
                  <a:pt x="73768" y="178"/>
                  <a:pt x="94458" y="20160"/>
                  <a:pt x="94812" y="4589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4" name="Forma libre: forma 193">
            <a:extLst>
              <a:ext uri="{FF2B5EF4-FFF2-40B4-BE49-F238E27FC236}">
                <a16:creationId xmlns:a16="http://schemas.microsoft.com/office/drawing/2014/main" id="{95DCF2E5-FD44-48BE-B4C4-03985882EB92}"/>
              </a:ext>
            </a:extLst>
          </p:cNvPr>
          <p:cNvSpPr/>
          <p:nvPr/>
        </p:nvSpPr>
        <p:spPr>
          <a:xfrm>
            <a:off x="7518289" y="4271326"/>
            <a:ext cx="94975" cy="94432"/>
          </a:xfrm>
          <a:custGeom>
            <a:avLst/>
            <a:gdLst>
              <a:gd name="connsiteX0" fmla="*/ 48466 w 94975"/>
              <a:gd name="connsiteY0" fmla="*/ 94431 h 94432"/>
              <a:gd name="connsiteX1" fmla="*/ 13 w 94975"/>
              <a:gd name="connsiteY1" fmla="*/ 48630 h 94432"/>
              <a:gd name="connsiteX2" fmla="*/ 47671 w 94975"/>
              <a:gd name="connsiteY2" fmla="*/ 0 h 94432"/>
              <a:gd name="connsiteX3" fmla="*/ 94975 w 94975"/>
              <a:gd name="connsiteY3" fmla="*/ 46420 h 94432"/>
              <a:gd name="connsiteX4" fmla="*/ 48466 w 94975"/>
              <a:gd name="connsiteY4" fmla="*/ 94431 h 94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75" h="94432">
                <a:moveTo>
                  <a:pt x="48466" y="94431"/>
                </a:moveTo>
                <a:cubicBezTo>
                  <a:pt x="22737" y="94608"/>
                  <a:pt x="544" y="73653"/>
                  <a:pt x="13" y="48630"/>
                </a:cubicBezTo>
                <a:cubicBezTo>
                  <a:pt x="-606" y="21221"/>
                  <a:pt x="20349" y="-88"/>
                  <a:pt x="47671" y="0"/>
                </a:cubicBezTo>
                <a:cubicBezTo>
                  <a:pt x="74285" y="89"/>
                  <a:pt x="94886" y="20248"/>
                  <a:pt x="94975" y="46420"/>
                </a:cubicBezTo>
                <a:cubicBezTo>
                  <a:pt x="95151" y="71619"/>
                  <a:pt x="73224" y="94254"/>
                  <a:pt x="48466" y="9443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5" name="Forma libre: forma 194">
            <a:extLst>
              <a:ext uri="{FF2B5EF4-FFF2-40B4-BE49-F238E27FC236}">
                <a16:creationId xmlns:a16="http://schemas.microsoft.com/office/drawing/2014/main" id="{8D2EF13A-BB83-4772-AD1F-09A6DB259FB0}"/>
              </a:ext>
            </a:extLst>
          </p:cNvPr>
          <p:cNvSpPr/>
          <p:nvPr/>
        </p:nvSpPr>
        <p:spPr>
          <a:xfrm>
            <a:off x="5509231" y="4688837"/>
            <a:ext cx="79168" cy="104604"/>
          </a:xfrm>
          <a:custGeom>
            <a:avLst/>
            <a:gdLst>
              <a:gd name="connsiteX0" fmla="*/ 38935 w 79168"/>
              <a:gd name="connsiteY0" fmla="*/ 0 h 104604"/>
              <a:gd name="connsiteX1" fmla="*/ 76071 w 79168"/>
              <a:gd name="connsiteY1" fmla="*/ 13174 h 104604"/>
              <a:gd name="connsiteX2" fmla="*/ 61216 w 79168"/>
              <a:gd name="connsiteY2" fmla="*/ 70646 h 104604"/>
              <a:gd name="connsiteX3" fmla="*/ 18687 w 79168"/>
              <a:gd name="connsiteY3" fmla="*/ 100620 h 104604"/>
              <a:gd name="connsiteX4" fmla="*/ 385 w 79168"/>
              <a:gd name="connsiteY4" fmla="*/ 91336 h 104604"/>
              <a:gd name="connsiteX5" fmla="*/ 561 w 79168"/>
              <a:gd name="connsiteY5" fmla="*/ 20336 h 104604"/>
              <a:gd name="connsiteX6" fmla="*/ 39024 w 79168"/>
              <a:gd name="connsiteY6" fmla="*/ 89 h 10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168" h="104604">
                <a:moveTo>
                  <a:pt x="38935" y="0"/>
                </a:moveTo>
                <a:cubicBezTo>
                  <a:pt x="52551" y="4421"/>
                  <a:pt x="72534" y="-7073"/>
                  <a:pt x="76071" y="13174"/>
                </a:cubicBezTo>
                <a:cubicBezTo>
                  <a:pt x="79607" y="33068"/>
                  <a:pt x="84824" y="55969"/>
                  <a:pt x="61216" y="70646"/>
                </a:cubicBezTo>
                <a:cubicBezTo>
                  <a:pt x="46539" y="79753"/>
                  <a:pt x="33099" y="90983"/>
                  <a:pt x="18687" y="100620"/>
                </a:cubicBezTo>
                <a:cubicBezTo>
                  <a:pt x="7812" y="107870"/>
                  <a:pt x="473" y="105483"/>
                  <a:pt x="385" y="91336"/>
                </a:cubicBezTo>
                <a:cubicBezTo>
                  <a:pt x="120" y="67640"/>
                  <a:pt x="-411" y="43944"/>
                  <a:pt x="561" y="20336"/>
                </a:cubicBezTo>
                <a:cubicBezTo>
                  <a:pt x="1711" y="-9638"/>
                  <a:pt x="26203" y="5924"/>
                  <a:pt x="39024" y="8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6" name="Forma libre: forma 195">
            <a:extLst>
              <a:ext uri="{FF2B5EF4-FFF2-40B4-BE49-F238E27FC236}">
                <a16:creationId xmlns:a16="http://schemas.microsoft.com/office/drawing/2014/main" id="{5F402289-C8D2-462E-8EA9-96B3179A0F9A}"/>
              </a:ext>
            </a:extLst>
          </p:cNvPr>
          <p:cNvSpPr/>
          <p:nvPr/>
        </p:nvSpPr>
        <p:spPr>
          <a:xfrm>
            <a:off x="5369796" y="4619247"/>
            <a:ext cx="69665" cy="71399"/>
          </a:xfrm>
          <a:custGeom>
            <a:avLst/>
            <a:gdLst>
              <a:gd name="connsiteX0" fmla="*/ 69615 w 69665"/>
              <a:gd name="connsiteY0" fmla="*/ 34223 h 71399"/>
              <a:gd name="connsiteX1" fmla="*/ 39995 w 69665"/>
              <a:gd name="connsiteY1" fmla="*/ 71359 h 71399"/>
              <a:gd name="connsiteX2" fmla="*/ 30 w 69665"/>
              <a:gd name="connsiteY2" fmla="*/ 41031 h 71399"/>
              <a:gd name="connsiteX3" fmla="*/ 30534 w 69665"/>
              <a:gd name="connsiteY3" fmla="*/ 5 h 71399"/>
              <a:gd name="connsiteX4" fmla="*/ 69615 w 69665"/>
              <a:gd name="connsiteY4" fmla="*/ 34223 h 7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665" h="71399">
                <a:moveTo>
                  <a:pt x="69615" y="34223"/>
                </a:moveTo>
                <a:cubicBezTo>
                  <a:pt x="70057" y="68795"/>
                  <a:pt x="68200" y="71182"/>
                  <a:pt x="39995" y="71359"/>
                </a:cubicBezTo>
                <a:cubicBezTo>
                  <a:pt x="1886" y="71713"/>
                  <a:pt x="206" y="70386"/>
                  <a:pt x="30" y="41031"/>
                </a:cubicBezTo>
                <a:cubicBezTo>
                  <a:pt x="-236" y="1508"/>
                  <a:pt x="648" y="271"/>
                  <a:pt x="30534" y="5"/>
                </a:cubicBezTo>
                <a:cubicBezTo>
                  <a:pt x="56290" y="-286"/>
                  <a:pt x="69323" y="11120"/>
                  <a:pt x="69615" y="3422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7" name="Forma libre: forma 196">
            <a:extLst>
              <a:ext uri="{FF2B5EF4-FFF2-40B4-BE49-F238E27FC236}">
                <a16:creationId xmlns:a16="http://schemas.microsoft.com/office/drawing/2014/main" id="{C5CA5D9F-774A-4342-9E78-CC73FE273067}"/>
              </a:ext>
            </a:extLst>
          </p:cNvPr>
          <p:cNvSpPr/>
          <p:nvPr/>
        </p:nvSpPr>
        <p:spPr>
          <a:xfrm>
            <a:off x="7380617" y="4650110"/>
            <a:ext cx="150451" cy="38392"/>
          </a:xfrm>
          <a:custGeom>
            <a:avLst/>
            <a:gdLst>
              <a:gd name="connsiteX0" fmla="*/ 133088 w 150451"/>
              <a:gd name="connsiteY0" fmla="*/ 36075 h 38392"/>
              <a:gd name="connsiteX1" fmla="*/ 69604 w 150451"/>
              <a:gd name="connsiteY1" fmla="*/ 37932 h 38392"/>
              <a:gd name="connsiteX2" fmla="*/ 6561 w 150451"/>
              <a:gd name="connsiteY2" fmla="*/ 17595 h 38392"/>
              <a:gd name="connsiteX3" fmla="*/ 549 w 150451"/>
              <a:gd name="connsiteY3" fmla="*/ 7073 h 38392"/>
              <a:gd name="connsiteX4" fmla="*/ 12662 w 150451"/>
              <a:gd name="connsiteY4" fmla="*/ 1768 h 38392"/>
              <a:gd name="connsiteX5" fmla="*/ 124865 w 150451"/>
              <a:gd name="connsiteY5" fmla="*/ 4686 h 38392"/>
              <a:gd name="connsiteX6" fmla="*/ 149445 w 150451"/>
              <a:gd name="connsiteY6" fmla="*/ 0 h 38392"/>
              <a:gd name="connsiteX7" fmla="*/ 132911 w 150451"/>
              <a:gd name="connsiteY7" fmla="*/ 36252 h 38392"/>
              <a:gd name="connsiteX8" fmla="*/ 133088 w 150451"/>
              <a:gd name="connsiteY8" fmla="*/ 35986 h 3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451" h="38392">
                <a:moveTo>
                  <a:pt x="133088" y="36075"/>
                </a:moveTo>
                <a:cubicBezTo>
                  <a:pt x="111868" y="36605"/>
                  <a:pt x="90559" y="35809"/>
                  <a:pt x="69604" y="37932"/>
                </a:cubicBezTo>
                <a:cubicBezTo>
                  <a:pt x="45112" y="40407"/>
                  <a:pt x="25129" y="32803"/>
                  <a:pt x="6561" y="17595"/>
                </a:cubicBezTo>
                <a:cubicBezTo>
                  <a:pt x="2494" y="14235"/>
                  <a:pt x="-1485" y="12467"/>
                  <a:pt x="549" y="7073"/>
                </a:cubicBezTo>
                <a:cubicBezTo>
                  <a:pt x="2494" y="1680"/>
                  <a:pt x="8772" y="1768"/>
                  <a:pt x="12662" y="1768"/>
                </a:cubicBezTo>
                <a:cubicBezTo>
                  <a:pt x="50063" y="2299"/>
                  <a:pt x="87464" y="3360"/>
                  <a:pt x="124865" y="4686"/>
                </a:cubicBezTo>
                <a:cubicBezTo>
                  <a:pt x="133442" y="4951"/>
                  <a:pt x="142107" y="7073"/>
                  <a:pt x="149445" y="0"/>
                </a:cubicBezTo>
                <a:cubicBezTo>
                  <a:pt x="156165" y="19010"/>
                  <a:pt x="126810" y="18922"/>
                  <a:pt x="132911" y="36252"/>
                </a:cubicBezTo>
                <a:cubicBezTo>
                  <a:pt x="132911" y="36252"/>
                  <a:pt x="133088" y="35986"/>
                  <a:pt x="133088" y="3598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8" name="Forma libre: forma 197">
            <a:extLst>
              <a:ext uri="{FF2B5EF4-FFF2-40B4-BE49-F238E27FC236}">
                <a16:creationId xmlns:a16="http://schemas.microsoft.com/office/drawing/2014/main" id="{FB45BA17-D422-4E75-9319-5914218ECB80}"/>
              </a:ext>
            </a:extLst>
          </p:cNvPr>
          <p:cNvSpPr/>
          <p:nvPr/>
        </p:nvSpPr>
        <p:spPr>
          <a:xfrm>
            <a:off x="7523164" y="4477948"/>
            <a:ext cx="97896" cy="53947"/>
          </a:xfrm>
          <a:custGeom>
            <a:avLst/>
            <a:gdLst>
              <a:gd name="connsiteX0" fmla="*/ 51461 w 97896"/>
              <a:gd name="connsiteY0" fmla="*/ 53859 h 53947"/>
              <a:gd name="connsiteX1" fmla="*/ 13264 w 97896"/>
              <a:gd name="connsiteY1" fmla="*/ 45724 h 53947"/>
              <a:gd name="connsiteX2" fmla="*/ 1 w 97896"/>
              <a:gd name="connsiteY2" fmla="*/ 27598 h 53947"/>
              <a:gd name="connsiteX3" fmla="*/ 13971 w 97896"/>
              <a:gd name="connsiteY3" fmla="*/ 7439 h 53947"/>
              <a:gd name="connsiteX4" fmla="*/ 82230 w 97896"/>
              <a:gd name="connsiteY4" fmla="*/ 8500 h 53947"/>
              <a:gd name="connsiteX5" fmla="*/ 97880 w 97896"/>
              <a:gd name="connsiteY5" fmla="*/ 27156 h 53947"/>
              <a:gd name="connsiteX6" fmla="*/ 82142 w 97896"/>
              <a:gd name="connsiteY6" fmla="*/ 46166 h 53947"/>
              <a:gd name="connsiteX7" fmla="*/ 51461 w 97896"/>
              <a:gd name="connsiteY7" fmla="*/ 53947 h 53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896" h="53947">
                <a:moveTo>
                  <a:pt x="51461" y="53859"/>
                </a:moveTo>
                <a:cubicBezTo>
                  <a:pt x="37402" y="52886"/>
                  <a:pt x="24935" y="50852"/>
                  <a:pt x="13264" y="45724"/>
                </a:cubicBezTo>
                <a:cubicBezTo>
                  <a:pt x="5660" y="42364"/>
                  <a:pt x="90" y="36440"/>
                  <a:pt x="1" y="27598"/>
                </a:cubicBezTo>
                <a:cubicBezTo>
                  <a:pt x="-87" y="17961"/>
                  <a:pt x="5218" y="10268"/>
                  <a:pt x="13971" y="7439"/>
                </a:cubicBezTo>
                <a:cubicBezTo>
                  <a:pt x="36606" y="100"/>
                  <a:pt x="59683" y="-5205"/>
                  <a:pt x="82230" y="8500"/>
                </a:cubicBezTo>
                <a:cubicBezTo>
                  <a:pt x="89657" y="13009"/>
                  <a:pt x="98322" y="16281"/>
                  <a:pt x="97880" y="27156"/>
                </a:cubicBezTo>
                <a:cubicBezTo>
                  <a:pt x="97438" y="37324"/>
                  <a:pt x="90188" y="42364"/>
                  <a:pt x="82142" y="46166"/>
                </a:cubicBezTo>
                <a:cubicBezTo>
                  <a:pt x="72062" y="50941"/>
                  <a:pt x="61452" y="53947"/>
                  <a:pt x="51461" y="5394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9" name="Forma libre: forma 198">
            <a:extLst>
              <a:ext uri="{FF2B5EF4-FFF2-40B4-BE49-F238E27FC236}">
                <a16:creationId xmlns:a16="http://schemas.microsoft.com/office/drawing/2014/main" id="{37BFC9A2-7978-42F6-8ED1-03DEE6B76AF7}"/>
              </a:ext>
            </a:extLst>
          </p:cNvPr>
          <p:cNvSpPr/>
          <p:nvPr/>
        </p:nvSpPr>
        <p:spPr>
          <a:xfrm>
            <a:off x="7299187" y="4479197"/>
            <a:ext cx="95883" cy="52236"/>
          </a:xfrm>
          <a:custGeom>
            <a:avLst/>
            <a:gdLst>
              <a:gd name="connsiteX0" fmla="*/ 47761 w 95883"/>
              <a:gd name="connsiteY0" fmla="*/ 0 h 52236"/>
              <a:gd name="connsiteX1" fmla="*/ 80210 w 95883"/>
              <a:gd name="connsiteY1" fmla="*/ 4951 h 52236"/>
              <a:gd name="connsiteX2" fmla="*/ 95860 w 95883"/>
              <a:gd name="connsiteY2" fmla="*/ 23254 h 52236"/>
              <a:gd name="connsiteX3" fmla="*/ 82420 w 95883"/>
              <a:gd name="connsiteY3" fmla="*/ 45889 h 52236"/>
              <a:gd name="connsiteX4" fmla="*/ 19909 w 95883"/>
              <a:gd name="connsiteY4" fmla="*/ 47746 h 52236"/>
              <a:gd name="connsiteX5" fmla="*/ 191 w 95883"/>
              <a:gd name="connsiteY5" fmla="*/ 24580 h 52236"/>
              <a:gd name="connsiteX6" fmla="*/ 26275 w 95883"/>
              <a:gd name="connsiteY6" fmla="*/ 1238 h 52236"/>
              <a:gd name="connsiteX7" fmla="*/ 47495 w 95883"/>
              <a:gd name="connsiteY7" fmla="*/ 1061 h 52236"/>
              <a:gd name="connsiteX8" fmla="*/ 47672 w 95883"/>
              <a:gd name="connsiteY8" fmla="*/ 0 h 5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883" h="52236">
                <a:moveTo>
                  <a:pt x="47761" y="0"/>
                </a:moveTo>
                <a:cubicBezTo>
                  <a:pt x="58636" y="1591"/>
                  <a:pt x="69600" y="2564"/>
                  <a:pt x="80210" y="4951"/>
                </a:cubicBezTo>
                <a:cubicBezTo>
                  <a:pt x="89317" y="7073"/>
                  <a:pt x="95506" y="13263"/>
                  <a:pt x="95860" y="23254"/>
                </a:cubicBezTo>
                <a:cubicBezTo>
                  <a:pt x="96214" y="33510"/>
                  <a:pt x="92500" y="43148"/>
                  <a:pt x="82420" y="45889"/>
                </a:cubicBezTo>
                <a:cubicBezTo>
                  <a:pt x="61996" y="51548"/>
                  <a:pt x="40952" y="55880"/>
                  <a:pt x="19909" y="47746"/>
                </a:cubicBezTo>
                <a:cubicBezTo>
                  <a:pt x="9210" y="43590"/>
                  <a:pt x="-1577" y="37578"/>
                  <a:pt x="191" y="24580"/>
                </a:cubicBezTo>
                <a:cubicBezTo>
                  <a:pt x="2048" y="10875"/>
                  <a:pt x="12659" y="3094"/>
                  <a:pt x="26275" y="1238"/>
                </a:cubicBezTo>
                <a:cubicBezTo>
                  <a:pt x="33260" y="265"/>
                  <a:pt x="40422" y="1061"/>
                  <a:pt x="47495" y="1061"/>
                </a:cubicBezTo>
                <a:cubicBezTo>
                  <a:pt x="47495" y="707"/>
                  <a:pt x="47584" y="353"/>
                  <a:pt x="47672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0" name="Forma libre: forma 199">
            <a:extLst>
              <a:ext uri="{FF2B5EF4-FFF2-40B4-BE49-F238E27FC236}">
                <a16:creationId xmlns:a16="http://schemas.microsoft.com/office/drawing/2014/main" id="{99B821BB-DAB3-410C-85E5-AEE628648B7E}"/>
              </a:ext>
            </a:extLst>
          </p:cNvPr>
          <p:cNvSpPr/>
          <p:nvPr/>
        </p:nvSpPr>
        <p:spPr>
          <a:xfrm>
            <a:off x="6132360" y="574040"/>
            <a:ext cx="271605" cy="277855"/>
          </a:xfrm>
          <a:custGeom>
            <a:avLst/>
            <a:gdLst>
              <a:gd name="connsiteX0" fmla="*/ 182570 w 271605"/>
              <a:gd name="connsiteY0" fmla="*/ 151357 h 277855"/>
              <a:gd name="connsiteX1" fmla="*/ 182923 w 271605"/>
              <a:gd name="connsiteY1" fmla="*/ 250563 h 277855"/>
              <a:gd name="connsiteX2" fmla="*/ 154983 w 271605"/>
              <a:gd name="connsiteY2" fmla="*/ 277796 h 277855"/>
              <a:gd name="connsiteX3" fmla="*/ 60022 w 271605"/>
              <a:gd name="connsiteY3" fmla="*/ 277619 h 277855"/>
              <a:gd name="connsiteX4" fmla="*/ 34380 w 271605"/>
              <a:gd name="connsiteY4" fmla="*/ 255691 h 277855"/>
              <a:gd name="connsiteX5" fmla="*/ 20410 w 271605"/>
              <a:gd name="connsiteY5" fmla="*/ 233410 h 277855"/>
              <a:gd name="connsiteX6" fmla="*/ 339 w 271605"/>
              <a:gd name="connsiteY6" fmla="*/ 198661 h 277855"/>
              <a:gd name="connsiteX7" fmla="*/ 605 w 271605"/>
              <a:gd name="connsiteY7" fmla="*/ 77528 h 277855"/>
              <a:gd name="connsiteX8" fmla="*/ 77794 w 271605"/>
              <a:gd name="connsiteY8" fmla="*/ 516 h 277855"/>
              <a:gd name="connsiteX9" fmla="*/ 144284 w 271605"/>
              <a:gd name="connsiteY9" fmla="*/ 693 h 277855"/>
              <a:gd name="connsiteX10" fmla="*/ 212809 w 271605"/>
              <a:gd name="connsiteY10" fmla="*/ 46582 h 277855"/>
              <a:gd name="connsiteX11" fmla="*/ 266302 w 271605"/>
              <a:gd name="connsiteY11" fmla="*/ 173462 h 277855"/>
              <a:gd name="connsiteX12" fmla="*/ 253835 w 271605"/>
              <a:gd name="connsiteY12" fmla="*/ 221827 h 277855"/>
              <a:gd name="connsiteX13" fmla="*/ 209979 w 271605"/>
              <a:gd name="connsiteY13" fmla="*/ 197246 h 277855"/>
              <a:gd name="connsiteX14" fmla="*/ 187698 w 271605"/>
              <a:gd name="connsiteY14" fmla="*/ 152860 h 277855"/>
              <a:gd name="connsiteX15" fmla="*/ 182570 w 271605"/>
              <a:gd name="connsiteY15" fmla="*/ 151357 h 27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1605" h="277855">
                <a:moveTo>
                  <a:pt x="182570" y="151357"/>
                </a:moveTo>
                <a:cubicBezTo>
                  <a:pt x="182570" y="184956"/>
                  <a:pt x="181685" y="217760"/>
                  <a:pt x="182923" y="250563"/>
                </a:cubicBezTo>
                <a:cubicBezTo>
                  <a:pt x="183719" y="271518"/>
                  <a:pt x="175319" y="278591"/>
                  <a:pt x="154983" y="277796"/>
                </a:cubicBezTo>
                <a:cubicBezTo>
                  <a:pt x="123329" y="276646"/>
                  <a:pt x="91675" y="277088"/>
                  <a:pt x="60022" y="277619"/>
                </a:cubicBezTo>
                <a:cubicBezTo>
                  <a:pt x="44283" y="277884"/>
                  <a:pt x="33319" y="274436"/>
                  <a:pt x="34380" y="255691"/>
                </a:cubicBezTo>
                <a:cubicBezTo>
                  <a:pt x="34911" y="245258"/>
                  <a:pt x="30755" y="237919"/>
                  <a:pt x="20410" y="233410"/>
                </a:cubicBezTo>
                <a:cubicBezTo>
                  <a:pt x="5733" y="226955"/>
                  <a:pt x="251" y="214311"/>
                  <a:pt x="339" y="198661"/>
                </a:cubicBezTo>
                <a:cubicBezTo>
                  <a:pt x="428" y="158254"/>
                  <a:pt x="-633" y="117847"/>
                  <a:pt x="605" y="77528"/>
                </a:cubicBezTo>
                <a:cubicBezTo>
                  <a:pt x="2196" y="26688"/>
                  <a:pt x="27042" y="2372"/>
                  <a:pt x="77794" y="516"/>
                </a:cubicBezTo>
                <a:cubicBezTo>
                  <a:pt x="99898" y="-280"/>
                  <a:pt x="122180" y="-103"/>
                  <a:pt x="144284" y="693"/>
                </a:cubicBezTo>
                <a:cubicBezTo>
                  <a:pt x="176380" y="1842"/>
                  <a:pt x="200076" y="15901"/>
                  <a:pt x="212809" y="46582"/>
                </a:cubicBezTo>
                <a:cubicBezTo>
                  <a:pt x="230492" y="88934"/>
                  <a:pt x="249148" y="130933"/>
                  <a:pt x="266302" y="173462"/>
                </a:cubicBezTo>
                <a:cubicBezTo>
                  <a:pt x="276558" y="198838"/>
                  <a:pt x="271695" y="214311"/>
                  <a:pt x="253835" y="221827"/>
                </a:cubicBezTo>
                <a:cubicBezTo>
                  <a:pt x="235974" y="229342"/>
                  <a:pt x="222800" y="222004"/>
                  <a:pt x="209979" y="197246"/>
                </a:cubicBezTo>
                <a:cubicBezTo>
                  <a:pt x="202375" y="182569"/>
                  <a:pt x="195125" y="167626"/>
                  <a:pt x="187698" y="152860"/>
                </a:cubicBezTo>
                <a:cubicBezTo>
                  <a:pt x="187432" y="152418"/>
                  <a:pt x="186371" y="152418"/>
                  <a:pt x="182570" y="15135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1" name="Forma libre: forma 200">
            <a:extLst>
              <a:ext uri="{FF2B5EF4-FFF2-40B4-BE49-F238E27FC236}">
                <a16:creationId xmlns:a16="http://schemas.microsoft.com/office/drawing/2014/main" id="{DF16CBC5-2C4E-4F1D-BBA8-454680E362B0}"/>
              </a:ext>
            </a:extLst>
          </p:cNvPr>
          <p:cNvSpPr/>
          <p:nvPr/>
        </p:nvSpPr>
        <p:spPr>
          <a:xfrm>
            <a:off x="6606719" y="573569"/>
            <a:ext cx="232821" cy="278092"/>
          </a:xfrm>
          <a:custGeom>
            <a:avLst/>
            <a:gdLst>
              <a:gd name="connsiteX0" fmla="*/ 49682 w 232821"/>
              <a:gd name="connsiteY0" fmla="*/ 152005 h 278092"/>
              <a:gd name="connsiteX1" fmla="*/ 28992 w 232821"/>
              <a:gd name="connsiteY1" fmla="*/ 180653 h 278092"/>
              <a:gd name="connsiteX2" fmla="*/ 11839 w 232821"/>
              <a:gd name="connsiteY2" fmla="*/ 151386 h 278092"/>
              <a:gd name="connsiteX3" fmla="*/ 31202 w 232821"/>
              <a:gd name="connsiteY3" fmla="*/ 27689 h 278092"/>
              <a:gd name="connsiteX4" fmla="*/ 68603 w 232821"/>
              <a:gd name="connsiteY4" fmla="*/ 4612 h 278092"/>
              <a:gd name="connsiteX5" fmla="*/ 175059 w 232821"/>
              <a:gd name="connsiteY5" fmla="*/ 4081 h 278092"/>
              <a:gd name="connsiteX6" fmla="*/ 228640 w 232821"/>
              <a:gd name="connsiteY6" fmla="*/ 56867 h 278092"/>
              <a:gd name="connsiteX7" fmla="*/ 230939 w 232821"/>
              <a:gd name="connsiteY7" fmla="*/ 208770 h 278092"/>
              <a:gd name="connsiteX8" fmla="*/ 225900 w 232821"/>
              <a:gd name="connsiteY8" fmla="*/ 221767 h 278092"/>
              <a:gd name="connsiteX9" fmla="*/ 194776 w 232821"/>
              <a:gd name="connsiteY9" fmla="*/ 270486 h 278092"/>
              <a:gd name="connsiteX10" fmla="*/ 179038 w 232821"/>
              <a:gd name="connsiteY10" fmla="*/ 277913 h 278092"/>
              <a:gd name="connsiteX11" fmla="*/ 69576 w 232821"/>
              <a:gd name="connsiteY11" fmla="*/ 278090 h 278092"/>
              <a:gd name="connsiteX12" fmla="*/ 49505 w 232821"/>
              <a:gd name="connsiteY12" fmla="*/ 255366 h 278092"/>
              <a:gd name="connsiteX13" fmla="*/ 49593 w 232821"/>
              <a:gd name="connsiteY13" fmla="*/ 152182 h 27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2821" h="278092">
                <a:moveTo>
                  <a:pt x="49682" y="152005"/>
                </a:moveTo>
                <a:cubicBezTo>
                  <a:pt x="38099" y="161378"/>
                  <a:pt x="42431" y="182156"/>
                  <a:pt x="28992" y="180653"/>
                </a:cubicBezTo>
                <a:cubicBezTo>
                  <a:pt x="18116" y="179415"/>
                  <a:pt x="17763" y="161378"/>
                  <a:pt x="11839" y="151386"/>
                </a:cubicBezTo>
                <a:cubicBezTo>
                  <a:pt x="-16190" y="104701"/>
                  <a:pt x="11839" y="66505"/>
                  <a:pt x="31202" y="27689"/>
                </a:cubicBezTo>
                <a:cubicBezTo>
                  <a:pt x="38011" y="13984"/>
                  <a:pt x="53042" y="7264"/>
                  <a:pt x="68603" y="4612"/>
                </a:cubicBezTo>
                <a:cubicBezTo>
                  <a:pt x="104059" y="-1401"/>
                  <a:pt x="139692" y="-1489"/>
                  <a:pt x="175059" y="4081"/>
                </a:cubicBezTo>
                <a:cubicBezTo>
                  <a:pt x="204679" y="8768"/>
                  <a:pt x="224043" y="26451"/>
                  <a:pt x="228640" y="56867"/>
                </a:cubicBezTo>
                <a:cubicBezTo>
                  <a:pt x="236245" y="107354"/>
                  <a:pt x="231205" y="158106"/>
                  <a:pt x="230939" y="208770"/>
                </a:cubicBezTo>
                <a:cubicBezTo>
                  <a:pt x="230939" y="213191"/>
                  <a:pt x="229083" y="219115"/>
                  <a:pt x="225900" y="221767"/>
                </a:cubicBezTo>
                <a:cubicBezTo>
                  <a:pt x="210161" y="234676"/>
                  <a:pt x="194157" y="246436"/>
                  <a:pt x="194776" y="270486"/>
                </a:cubicBezTo>
                <a:cubicBezTo>
                  <a:pt x="194953" y="277294"/>
                  <a:pt x="185404" y="277825"/>
                  <a:pt x="179038" y="277913"/>
                </a:cubicBezTo>
                <a:cubicBezTo>
                  <a:pt x="142521" y="278001"/>
                  <a:pt x="106093" y="277736"/>
                  <a:pt x="69576" y="278090"/>
                </a:cubicBezTo>
                <a:cubicBezTo>
                  <a:pt x="53572" y="278267"/>
                  <a:pt x="49328" y="269425"/>
                  <a:pt x="49505" y="255366"/>
                </a:cubicBezTo>
                <a:cubicBezTo>
                  <a:pt x="49770" y="221679"/>
                  <a:pt x="49593" y="187992"/>
                  <a:pt x="49593" y="15218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2" name="Forma libre: forma 201">
            <a:extLst>
              <a:ext uri="{FF2B5EF4-FFF2-40B4-BE49-F238E27FC236}">
                <a16:creationId xmlns:a16="http://schemas.microsoft.com/office/drawing/2014/main" id="{7ED9F305-F1E1-4AD3-8D6D-08727A7DF591}"/>
              </a:ext>
            </a:extLst>
          </p:cNvPr>
          <p:cNvSpPr/>
          <p:nvPr/>
        </p:nvSpPr>
        <p:spPr>
          <a:xfrm>
            <a:off x="5200153" y="661291"/>
            <a:ext cx="273117" cy="189688"/>
          </a:xfrm>
          <a:custGeom>
            <a:avLst/>
            <a:gdLst>
              <a:gd name="connsiteX0" fmla="*/ 138727 w 273117"/>
              <a:gd name="connsiteY0" fmla="*/ 189395 h 189688"/>
              <a:gd name="connsiteX1" fmla="*/ 29353 w 273117"/>
              <a:gd name="connsiteY1" fmla="*/ 189660 h 189688"/>
              <a:gd name="connsiteX2" fmla="*/ 529 w 273117"/>
              <a:gd name="connsiteY2" fmla="*/ 162428 h 189688"/>
              <a:gd name="connsiteX3" fmla="*/ 145270 w 273117"/>
              <a:gd name="connsiteY3" fmla="*/ 1595 h 189688"/>
              <a:gd name="connsiteX4" fmla="*/ 220956 w 273117"/>
              <a:gd name="connsiteY4" fmla="*/ 3363 h 189688"/>
              <a:gd name="connsiteX5" fmla="*/ 229709 w 273117"/>
              <a:gd name="connsiteY5" fmla="*/ 20516 h 189688"/>
              <a:gd name="connsiteX6" fmla="*/ 230328 w 273117"/>
              <a:gd name="connsiteY6" fmla="*/ 135018 h 189688"/>
              <a:gd name="connsiteX7" fmla="*/ 265342 w 273117"/>
              <a:gd name="connsiteY7" fmla="*/ 170562 h 189688"/>
              <a:gd name="connsiteX8" fmla="*/ 272327 w 273117"/>
              <a:gd name="connsiteY8" fmla="*/ 184090 h 189688"/>
              <a:gd name="connsiteX9" fmla="*/ 257561 w 273117"/>
              <a:gd name="connsiteY9" fmla="*/ 189218 h 189688"/>
              <a:gd name="connsiteX10" fmla="*/ 255174 w 273117"/>
              <a:gd name="connsiteY10" fmla="*/ 189218 h 189688"/>
              <a:gd name="connsiteX11" fmla="*/ 138638 w 273117"/>
              <a:gd name="connsiteY11" fmla="*/ 189218 h 18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17" h="189688">
                <a:moveTo>
                  <a:pt x="138727" y="189395"/>
                </a:moveTo>
                <a:cubicBezTo>
                  <a:pt x="102298" y="189395"/>
                  <a:pt x="65782" y="188776"/>
                  <a:pt x="29353" y="189660"/>
                </a:cubicBezTo>
                <a:cubicBezTo>
                  <a:pt x="9459" y="190191"/>
                  <a:pt x="1944" y="183206"/>
                  <a:pt x="529" y="162428"/>
                </a:cubicBezTo>
                <a:cubicBezTo>
                  <a:pt x="-6721" y="53673"/>
                  <a:pt x="61538" y="11763"/>
                  <a:pt x="145270" y="1595"/>
                </a:cubicBezTo>
                <a:cubicBezTo>
                  <a:pt x="170823" y="-1500"/>
                  <a:pt x="195845" y="357"/>
                  <a:pt x="220956" y="3363"/>
                </a:cubicBezTo>
                <a:cubicBezTo>
                  <a:pt x="230593" y="4512"/>
                  <a:pt x="242265" y="6104"/>
                  <a:pt x="229709" y="20516"/>
                </a:cubicBezTo>
                <a:cubicBezTo>
                  <a:pt x="196818" y="58182"/>
                  <a:pt x="197083" y="98236"/>
                  <a:pt x="230328" y="135018"/>
                </a:cubicBezTo>
                <a:cubicBezTo>
                  <a:pt x="241469" y="147308"/>
                  <a:pt x="253759" y="158714"/>
                  <a:pt x="265342" y="170562"/>
                </a:cubicBezTo>
                <a:cubicBezTo>
                  <a:pt x="269055" y="174364"/>
                  <a:pt x="275333" y="177635"/>
                  <a:pt x="272327" y="184090"/>
                </a:cubicBezTo>
                <a:cubicBezTo>
                  <a:pt x="269586" y="190191"/>
                  <a:pt x="262954" y="188688"/>
                  <a:pt x="257561" y="189218"/>
                </a:cubicBezTo>
                <a:cubicBezTo>
                  <a:pt x="256765" y="189218"/>
                  <a:pt x="255969" y="189218"/>
                  <a:pt x="255174" y="189218"/>
                </a:cubicBezTo>
                <a:cubicBezTo>
                  <a:pt x="216358" y="189218"/>
                  <a:pt x="177454" y="189218"/>
                  <a:pt x="138638" y="18921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3" name="Forma libre: forma 202">
            <a:extLst>
              <a:ext uri="{FF2B5EF4-FFF2-40B4-BE49-F238E27FC236}">
                <a16:creationId xmlns:a16="http://schemas.microsoft.com/office/drawing/2014/main" id="{0F992DC2-92C1-4D71-AAA1-44A1B68F6B25}"/>
              </a:ext>
            </a:extLst>
          </p:cNvPr>
          <p:cNvSpPr/>
          <p:nvPr/>
        </p:nvSpPr>
        <p:spPr>
          <a:xfrm>
            <a:off x="6392801" y="621528"/>
            <a:ext cx="230308" cy="229974"/>
          </a:xfrm>
          <a:custGeom>
            <a:avLst/>
            <a:gdLst>
              <a:gd name="connsiteX0" fmla="*/ 161035 w 230308"/>
              <a:gd name="connsiteY0" fmla="*/ 131279 h 229974"/>
              <a:gd name="connsiteX1" fmla="*/ 161212 w 230308"/>
              <a:gd name="connsiteY1" fmla="*/ 206170 h 229974"/>
              <a:gd name="connsiteX2" fmla="*/ 137162 w 230308"/>
              <a:gd name="connsiteY2" fmla="*/ 229954 h 229974"/>
              <a:gd name="connsiteX3" fmla="*/ 63509 w 230308"/>
              <a:gd name="connsiteY3" fmla="*/ 229954 h 229974"/>
              <a:gd name="connsiteX4" fmla="*/ 40786 w 230308"/>
              <a:gd name="connsiteY4" fmla="*/ 206877 h 229974"/>
              <a:gd name="connsiteX5" fmla="*/ 40344 w 230308"/>
              <a:gd name="connsiteY5" fmla="*/ 154622 h 229974"/>
              <a:gd name="connsiteX6" fmla="*/ 25666 w 230308"/>
              <a:gd name="connsiteY6" fmla="*/ 136938 h 229974"/>
              <a:gd name="connsiteX7" fmla="*/ 20273 w 230308"/>
              <a:gd name="connsiteY7" fmla="*/ 133136 h 229974"/>
              <a:gd name="connsiteX8" fmla="*/ 1793 w 230308"/>
              <a:gd name="connsiteY8" fmla="*/ 73719 h 229974"/>
              <a:gd name="connsiteX9" fmla="*/ 59619 w 230308"/>
              <a:gd name="connsiteY9" fmla="*/ 4222 h 229974"/>
              <a:gd name="connsiteX10" fmla="*/ 142202 w 230308"/>
              <a:gd name="connsiteY10" fmla="*/ 3603 h 229974"/>
              <a:gd name="connsiteX11" fmla="*/ 187383 w 230308"/>
              <a:gd name="connsiteY11" fmla="*/ 40827 h 229974"/>
              <a:gd name="connsiteX12" fmla="*/ 225757 w 230308"/>
              <a:gd name="connsiteY12" fmla="*/ 135435 h 229974"/>
              <a:gd name="connsiteX13" fmla="*/ 215147 w 230308"/>
              <a:gd name="connsiteY13" fmla="*/ 175931 h 229974"/>
              <a:gd name="connsiteX14" fmla="*/ 176685 w 230308"/>
              <a:gd name="connsiteY14" fmla="*/ 155241 h 229974"/>
              <a:gd name="connsiteX15" fmla="*/ 161035 w 230308"/>
              <a:gd name="connsiteY15" fmla="*/ 131279 h 22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0308" h="229974">
                <a:moveTo>
                  <a:pt x="161035" y="131279"/>
                </a:moveTo>
                <a:cubicBezTo>
                  <a:pt x="161035" y="157805"/>
                  <a:pt x="160416" y="182032"/>
                  <a:pt x="161212" y="206170"/>
                </a:cubicBezTo>
                <a:cubicBezTo>
                  <a:pt x="161830" y="223765"/>
                  <a:pt x="154138" y="230396"/>
                  <a:pt x="137162" y="229954"/>
                </a:cubicBezTo>
                <a:cubicBezTo>
                  <a:pt x="112670" y="229335"/>
                  <a:pt x="88090" y="229512"/>
                  <a:pt x="63509" y="229954"/>
                </a:cubicBezTo>
                <a:cubicBezTo>
                  <a:pt x="47329" y="230219"/>
                  <a:pt x="40520" y="222616"/>
                  <a:pt x="40786" y="206877"/>
                </a:cubicBezTo>
                <a:cubicBezTo>
                  <a:pt x="41051" y="189459"/>
                  <a:pt x="41670" y="171952"/>
                  <a:pt x="40344" y="154622"/>
                </a:cubicBezTo>
                <a:cubicBezTo>
                  <a:pt x="39725" y="146929"/>
                  <a:pt x="49628" y="126770"/>
                  <a:pt x="25666" y="136938"/>
                </a:cubicBezTo>
                <a:cubicBezTo>
                  <a:pt x="24517" y="137380"/>
                  <a:pt x="21069" y="134905"/>
                  <a:pt x="20273" y="133136"/>
                </a:cubicBezTo>
                <a:cubicBezTo>
                  <a:pt x="12315" y="113684"/>
                  <a:pt x="-5722" y="94851"/>
                  <a:pt x="1793" y="73719"/>
                </a:cubicBezTo>
                <a:cubicBezTo>
                  <a:pt x="12138" y="44629"/>
                  <a:pt x="22660" y="12003"/>
                  <a:pt x="59619" y="4222"/>
                </a:cubicBezTo>
                <a:cubicBezTo>
                  <a:pt x="86940" y="-1525"/>
                  <a:pt x="114615" y="-1083"/>
                  <a:pt x="142202" y="3603"/>
                </a:cubicBezTo>
                <a:cubicBezTo>
                  <a:pt x="164306" y="7317"/>
                  <a:pt x="179161" y="19430"/>
                  <a:pt x="187383" y="40827"/>
                </a:cubicBezTo>
                <a:cubicBezTo>
                  <a:pt x="199585" y="72570"/>
                  <a:pt x="213290" y="103781"/>
                  <a:pt x="225757" y="135435"/>
                </a:cubicBezTo>
                <a:cubicBezTo>
                  <a:pt x="231946" y="151173"/>
                  <a:pt x="234599" y="167796"/>
                  <a:pt x="215147" y="175931"/>
                </a:cubicBezTo>
                <a:cubicBezTo>
                  <a:pt x="195341" y="184242"/>
                  <a:pt x="184200" y="172748"/>
                  <a:pt x="176685" y="155241"/>
                </a:cubicBezTo>
                <a:cubicBezTo>
                  <a:pt x="173413" y="147548"/>
                  <a:pt x="171115" y="138972"/>
                  <a:pt x="161035" y="13127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4" name="Forma libre: forma 203">
            <a:extLst>
              <a:ext uri="{FF2B5EF4-FFF2-40B4-BE49-F238E27FC236}">
                <a16:creationId xmlns:a16="http://schemas.microsoft.com/office/drawing/2014/main" id="{F085F1D0-A788-4CFA-8B2D-55E3EF5709BB}"/>
              </a:ext>
            </a:extLst>
          </p:cNvPr>
          <p:cNvSpPr/>
          <p:nvPr/>
        </p:nvSpPr>
        <p:spPr>
          <a:xfrm>
            <a:off x="5563108" y="667615"/>
            <a:ext cx="266011" cy="183129"/>
          </a:xfrm>
          <a:custGeom>
            <a:avLst/>
            <a:gdLst>
              <a:gd name="connsiteX0" fmla="*/ 128030 w 266011"/>
              <a:gd name="connsiteY0" fmla="*/ 183072 h 183129"/>
              <a:gd name="connsiteX1" fmla="*/ 16446 w 266011"/>
              <a:gd name="connsiteY1" fmla="*/ 182984 h 183129"/>
              <a:gd name="connsiteX2" fmla="*/ 265 w 266011"/>
              <a:gd name="connsiteY2" fmla="*/ 176706 h 183129"/>
              <a:gd name="connsiteX3" fmla="*/ 9638 w 266011"/>
              <a:gd name="connsiteY3" fmla="*/ 164327 h 183129"/>
              <a:gd name="connsiteX4" fmla="*/ 53935 w 266011"/>
              <a:gd name="connsiteY4" fmla="*/ 118173 h 183129"/>
              <a:gd name="connsiteX5" fmla="*/ 56676 w 266011"/>
              <a:gd name="connsiteY5" fmla="*/ 25068 h 183129"/>
              <a:gd name="connsiteX6" fmla="*/ 65783 w 266011"/>
              <a:gd name="connsiteY6" fmla="*/ 1726 h 183129"/>
              <a:gd name="connsiteX7" fmla="*/ 186474 w 266011"/>
              <a:gd name="connsiteY7" fmla="*/ 18525 h 183129"/>
              <a:gd name="connsiteX8" fmla="*/ 263487 w 266011"/>
              <a:gd name="connsiteY8" fmla="*/ 108801 h 183129"/>
              <a:gd name="connsiteX9" fmla="*/ 258977 w 266011"/>
              <a:gd name="connsiteY9" fmla="*/ 172992 h 183129"/>
              <a:gd name="connsiteX10" fmla="*/ 234751 w 266011"/>
              <a:gd name="connsiteY10" fmla="*/ 182984 h 183129"/>
              <a:gd name="connsiteX11" fmla="*/ 127941 w 266011"/>
              <a:gd name="connsiteY11" fmla="*/ 183072 h 18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6011" h="183129">
                <a:moveTo>
                  <a:pt x="128030" y="183072"/>
                </a:moveTo>
                <a:cubicBezTo>
                  <a:pt x="90806" y="183072"/>
                  <a:pt x="53670" y="183072"/>
                  <a:pt x="16446" y="182984"/>
                </a:cubicBezTo>
                <a:cubicBezTo>
                  <a:pt x="10433" y="182984"/>
                  <a:pt x="2476" y="184487"/>
                  <a:pt x="265" y="176706"/>
                </a:cubicBezTo>
                <a:cubicBezTo>
                  <a:pt x="-1503" y="170163"/>
                  <a:pt x="6013" y="168129"/>
                  <a:pt x="9638" y="164327"/>
                </a:cubicBezTo>
                <a:cubicBezTo>
                  <a:pt x="24404" y="148942"/>
                  <a:pt x="40230" y="134442"/>
                  <a:pt x="53935" y="118173"/>
                </a:cubicBezTo>
                <a:cubicBezTo>
                  <a:pt x="79488" y="87845"/>
                  <a:pt x="80461" y="56368"/>
                  <a:pt x="56676" y="25068"/>
                </a:cubicBezTo>
                <a:cubicBezTo>
                  <a:pt x="45536" y="10303"/>
                  <a:pt x="45801" y="4290"/>
                  <a:pt x="65783" y="1726"/>
                </a:cubicBezTo>
                <a:cubicBezTo>
                  <a:pt x="107694" y="-3491"/>
                  <a:pt x="147570" y="3406"/>
                  <a:pt x="186474" y="18525"/>
                </a:cubicBezTo>
                <a:cubicBezTo>
                  <a:pt x="228385" y="34794"/>
                  <a:pt x="251285" y="70339"/>
                  <a:pt x="263487" y="108801"/>
                </a:cubicBezTo>
                <a:cubicBezTo>
                  <a:pt x="268880" y="125777"/>
                  <a:pt x="264813" y="151949"/>
                  <a:pt x="258977" y="172992"/>
                </a:cubicBezTo>
                <a:cubicBezTo>
                  <a:pt x="255706" y="184663"/>
                  <a:pt x="244035" y="182895"/>
                  <a:pt x="234751" y="182984"/>
                </a:cubicBezTo>
                <a:cubicBezTo>
                  <a:pt x="199118" y="183249"/>
                  <a:pt x="163574" y="183072"/>
                  <a:pt x="127941" y="18307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5" name="Forma libre: forma 204">
            <a:extLst>
              <a:ext uri="{FF2B5EF4-FFF2-40B4-BE49-F238E27FC236}">
                <a16:creationId xmlns:a16="http://schemas.microsoft.com/office/drawing/2014/main" id="{4D208841-6A46-4563-98AB-354825A9D38B}"/>
              </a:ext>
            </a:extLst>
          </p:cNvPr>
          <p:cNvSpPr/>
          <p:nvPr/>
        </p:nvSpPr>
        <p:spPr>
          <a:xfrm>
            <a:off x="5275571" y="436620"/>
            <a:ext cx="205597" cy="205755"/>
          </a:xfrm>
          <a:custGeom>
            <a:avLst/>
            <a:gdLst>
              <a:gd name="connsiteX0" fmla="*/ 102566 w 205597"/>
              <a:gd name="connsiteY0" fmla="*/ 205753 h 205755"/>
              <a:gd name="connsiteX1" fmla="*/ 1 w 205597"/>
              <a:gd name="connsiteY1" fmla="*/ 103099 h 205755"/>
              <a:gd name="connsiteX2" fmla="*/ 102390 w 205597"/>
              <a:gd name="connsiteY2" fmla="*/ 3 h 205755"/>
              <a:gd name="connsiteX3" fmla="*/ 205574 w 205597"/>
              <a:gd name="connsiteY3" fmla="*/ 99385 h 205755"/>
              <a:gd name="connsiteX4" fmla="*/ 102566 w 205597"/>
              <a:gd name="connsiteY4" fmla="*/ 205753 h 20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597" h="205755">
                <a:moveTo>
                  <a:pt x="102566" y="205753"/>
                </a:moveTo>
                <a:cubicBezTo>
                  <a:pt x="46067" y="206195"/>
                  <a:pt x="266" y="160394"/>
                  <a:pt x="1" y="103099"/>
                </a:cubicBezTo>
                <a:cubicBezTo>
                  <a:pt x="-264" y="46334"/>
                  <a:pt x="46244" y="-439"/>
                  <a:pt x="102390" y="3"/>
                </a:cubicBezTo>
                <a:cubicBezTo>
                  <a:pt x="155352" y="445"/>
                  <a:pt x="204424" y="47661"/>
                  <a:pt x="205574" y="99385"/>
                </a:cubicBezTo>
                <a:cubicBezTo>
                  <a:pt x="206812" y="155619"/>
                  <a:pt x="158712" y="205310"/>
                  <a:pt x="102566" y="20575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6" name="Forma libre: forma 205">
            <a:extLst>
              <a:ext uri="{FF2B5EF4-FFF2-40B4-BE49-F238E27FC236}">
                <a16:creationId xmlns:a16="http://schemas.microsoft.com/office/drawing/2014/main" id="{9874FC8F-BF44-4327-BDEF-E87952E99EEF}"/>
              </a:ext>
            </a:extLst>
          </p:cNvPr>
          <p:cNvSpPr/>
          <p:nvPr/>
        </p:nvSpPr>
        <p:spPr>
          <a:xfrm>
            <a:off x="5556297" y="451990"/>
            <a:ext cx="197264" cy="198612"/>
          </a:xfrm>
          <a:custGeom>
            <a:avLst/>
            <a:gdLst>
              <a:gd name="connsiteX0" fmla="*/ 197265 w 197264"/>
              <a:gd name="connsiteY0" fmla="*/ 99578 h 198612"/>
              <a:gd name="connsiteX1" fmla="*/ 99209 w 197264"/>
              <a:gd name="connsiteY1" fmla="*/ 198606 h 198612"/>
              <a:gd name="connsiteX2" fmla="*/ 3 w 197264"/>
              <a:gd name="connsiteY2" fmla="*/ 98959 h 198612"/>
              <a:gd name="connsiteX3" fmla="*/ 99828 w 197264"/>
              <a:gd name="connsiteY3" fmla="*/ 19 h 198612"/>
              <a:gd name="connsiteX4" fmla="*/ 197176 w 197264"/>
              <a:gd name="connsiteY4" fmla="*/ 99666 h 1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264" h="198612">
                <a:moveTo>
                  <a:pt x="197265" y="99578"/>
                </a:moveTo>
                <a:cubicBezTo>
                  <a:pt x="196999" y="152452"/>
                  <a:pt x="150668" y="199225"/>
                  <a:pt x="99209" y="198606"/>
                </a:cubicBezTo>
                <a:cubicBezTo>
                  <a:pt x="43505" y="197899"/>
                  <a:pt x="-439" y="153778"/>
                  <a:pt x="3" y="98959"/>
                </a:cubicBezTo>
                <a:cubicBezTo>
                  <a:pt x="445" y="43520"/>
                  <a:pt x="45450" y="-1042"/>
                  <a:pt x="99828" y="19"/>
                </a:cubicBezTo>
                <a:cubicBezTo>
                  <a:pt x="153498" y="1080"/>
                  <a:pt x="197530" y="45996"/>
                  <a:pt x="197176" y="9966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7" name="Forma libre: forma 206">
            <a:extLst>
              <a:ext uri="{FF2B5EF4-FFF2-40B4-BE49-F238E27FC236}">
                <a16:creationId xmlns:a16="http://schemas.microsoft.com/office/drawing/2014/main" id="{F3CCB695-B8E3-4775-BD03-EA7EC6DF19AF}"/>
              </a:ext>
            </a:extLst>
          </p:cNvPr>
          <p:cNvSpPr/>
          <p:nvPr/>
        </p:nvSpPr>
        <p:spPr>
          <a:xfrm>
            <a:off x="5423624" y="682349"/>
            <a:ext cx="193715" cy="165335"/>
          </a:xfrm>
          <a:custGeom>
            <a:avLst/>
            <a:gdLst>
              <a:gd name="connsiteX0" fmla="*/ 193685 w 193715"/>
              <a:gd name="connsiteY0" fmla="*/ 59849 h 165335"/>
              <a:gd name="connsiteX1" fmla="*/ 171846 w 193715"/>
              <a:gd name="connsiteY1" fmla="*/ 102378 h 165335"/>
              <a:gd name="connsiteX2" fmla="*/ 108450 w 193715"/>
              <a:gd name="connsiteY2" fmla="*/ 159408 h 165335"/>
              <a:gd name="connsiteX3" fmla="*/ 87318 w 193715"/>
              <a:gd name="connsiteY3" fmla="*/ 161883 h 165335"/>
              <a:gd name="connsiteX4" fmla="*/ 10571 w 193715"/>
              <a:gd name="connsiteY4" fmla="*/ 89115 h 165335"/>
              <a:gd name="connsiteX5" fmla="*/ 13842 w 193715"/>
              <a:gd name="connsiteY5" fmla="*/ 19088 h 165335"/>
              <a:gd name="connsiteX6" fmla="*/ 84223 w 193715"/>
              <a:gd name="connsiteY6" fmla="*/ 8654 h 165335"/>
              <a:gd name="connsiteX7" fmla="*/ 114816 w 193715"/>
              <a:gd name="connsiteY7" fmla="*/ 5913 h 165335"/>
              <a:gd name="connsiteX8" fmla="*/ 193685 w 193715"/>
              <a:gd name="connsiteY8" fmla="*/ 59937 h 165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3715" h="165335">
                <a:moveTo>
                  <a:pt x="193685" y="59849"/>
                </a:moveTo>
                <a:cubicBezTo>
                  <a:pt x="194304" y="73819"/>
                  <a:pt x="185285" y="88938"/>
                  <a:pt x="171846" y="102378"/>
                </a:cubicBezTo>
                <a:cubicBezTo>
                  <a:pt x="151775" y="122537"/>
                  <a:pt x="130908" y="141901"/>
                  <a:pt x="108450" y="159408"/>
                </a:cubicBezTo>
                <a:cubicBezTo>
                  <a:pt x="101642" y="164713"/>
                  <a:pt x="95187" y="168338"/>
                  <a:pt x="87318" y="161883"/>
                </a:cubicBezTo>
                <a:cubicBezTo>
                  <a:pt x="59908" y="139602"/>
                  <a:pt x="28520" y="121741"/>
                  <a:pt x="10571" y="89115"/>
                </a:cubicBezTo>
                <a:cubicBezTo>
                  <a:pt x="-4195" y="62324"/>
                  <a:pt x="-3841" y="38009"/>
                  <a:pt x="13842" y="19088"/>
                </a:cubicBezTo>
                <a:cubicBezTo>
                  <a:pt x="33029" y="-1425"/>
                  <a:pt x="57698" y="-6200"/>
                  <a:pt x="84223" y="8654"/>
                </a:cubicBezTo>
                <a:cubicBezTo>
                  <a:pt x="96602" y="15551"/>
                  <a:pt x="104648" y="10423"/>
                  <a:pt x="114816" y="5913"/>
                </a:cubicBezTo>
                <a:cubicBezTo>
                  <a:pt x="153897" y="-11417"/>
                  <a:pt x="193508" y="13075"/>
                  <a:pt x="193685" y="5993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8" name="Forma libre: forma 207">
            <a:extLst>
              <a:ext uri="{FF2B5EF4-FFF2-40B4-BE49-F238E27FC236}">
                <a16:creationId xmlns:a16="http://schemas.microsoft.com/office/drawing/2014/main" id="{F68421B2-D5E7-4D9A-BDB2-D3FB12FC61F8}"/>
              </a:ext>
            </a:extLst>
          </p:cNvPr>
          <p:cNvSpPr/>
          <p:nvPr/>
        </p:nvSpPr>
        <p:spPr>
          <a:xfrm>
            <a:off x="6666923" y="441120"/>
            <a:ext cx="124669" cy="124784"/>
          </a:xfrm>
          <a:custGeom>
            <a:avLst/>
            <a:gdLst>
              <a:gd name="connsiteX0" fmla="*/ 124670 w 124669"/>
              <a:gd name="connsiteY0" fmla="*/ 63674 h 124784"/>
              <a:gd name="connsiteX1" fmla="*/ 62070 w 124669"/>
              <a:gd name="connsiteY1" fmla="*/ 124771 h 124784"/>
              <a:gd name="connsiteX2" fmla="*/ 0 w 124669"/>
              <a:gd name="connsiteY2" fmla="*/ 62348 h 124784"/>
              <a:gd name="connsiteX3" fmla="*/ 64634 w 124669"/>
              <a:gd name="connsiteY3" fmla="*/ 13 h 124784"/>
              <a:gd name="connsiteX4" fmla="*/ 124581 w 124669"/>
              <a:gd name="connsiteY4" fmla="*/ 63674 h 12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669" h="124784">
                <a:moveTo>
                  <a:pt x="124670" y="63674"/>
                </a:moveTo>
                <a:cubicBezTo>
                  <a:pt x="124139" y="97980"/>
                  <a:pt x="96022" y="125478"/>
                  <a:pt x="62070" y="124771"/>
                </a:cubicBezTo>
                <a:cubicBezTo>
                  <a:pt x="27675" y="124064"/>
                  <a:pt x="89" y="96300"/>
                  <a:pt x="0" y="62348"/>
                </a:cubicBezTo>
                <a:cubicBezTo>
                  <a:pt x="0" y="28130"/>
                  <a:pt x="29797" y="-695"/>
                  <a:pt x="64634" y="13"/>
                </a:cubicBezTo>
                <a:cubicBezTo>
                  <a:pt x="98940" y="720"/>
                  <a:pt x="125112" y="28483"/>
                  <a:pt x="124581" y="6367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9" name="Forma libre: forma 208">
            <a:extLst>
              <a:ext uri="{FF2B5EF4-FFF2-40B4-BE49-F238E27FC236}">
                <a16:creationId xmlns:a16="http://schemas.microsoft.com/office/drawing/2014/main" id="{A4AAFB56-1E28-4785-908D-C221E0370AD8}"/>
              </a:ext>
            </a:extLst>
          </p:cNvPr>
          <p:cNvSpPr/>
          <p:nvPr/>
        </p:nvSpPr>
        <p:spPr>
          <a:xfrm>
            <a:off x="6179816" y="441186"/>
            <a:ext cx="124595" cy="124794"/>
          </a:xfrm>
          <a:custGeom>
            <a:avLst/>
            <a:gdLst>
              <a:gd name="connsiteX0" fmla="*/ 11 w 124595"/>
              <a:gd name="connsiteY0" fmla="*/ 60867 h 124794"/>
              <a:gd name="connsiteX1" fmla="*/ 62699 w 124595"/>
              <a:gd name="connsiteY1" fmla="*/ 35 h 124794"/>
              <a:gd name="connsiteX2" fmla="*/ 124592 w 124595"/>
              <a:gd name="connsiteY2" fmla="*/ 62724 h 124794"/>
              <a:gd name="connsiteX3" fmla="*/ 59604 w 124595"/>
              <a:gd name="connsiteY3" fmla="*/ 124793 h 124794"/>
              <a:gd name="connsiteX4" fmla="*/ 11 w 124595"/>
              <a:gd name="connsiteY4" fmla="*/ 60955 h 12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595" h="124794">
                <a:moveTo>
                  <a:pt x="11" y="60867"/>
                </a:moveTo>
                <a:cubicBezTo>
                  <a:pt x="629" y="26118"/>
                  <a:pt x="28658" y="-1114"/>
                  <a:pt x="62699" y="35"/>
                </a:cubicBezTo>
                <a:cubicBezTo>
                  <a:pt x="97094" y="1185"/>
                  <a:pt x="124946" y="29302"/>
                  <a:pt x="124592" y="62724"/>
                </a:cubicBezTo>
                <a:cubicBezTo>
                  <a:pt x="124238" y="97384"/>
                  <a:pt x="95326" y="124970"/>
                  <a:pt x="59604" y="124793"/>
                </a:cubicBezTo>
                <a:cubicBezTo>
                  <a:pt x="25917" y="124528"/>
                  <a:pt x="-608" y="96234"/>
                  <a:pt x="11" y="6095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0" name="Forma libre: forma 209">
            <a:extLst>
              <a:ext uri="{FF2B5EF4-FFF2-40B4-BE49-F238E27FC236}">
                <a16:creationId xmlns:a16="http://schemas.microsoft.com/office/drawing/2014/main" id="{B0502AAC-B36A-452A-995E-6D69196268B6}"/>
              </a:ext>
            </a:extLst>
          </p:cNvPr>
          <p:cNvSpPr/>
          <p:nvPr/>
        </p:nvSpPr>
        <p:spPr>
          <a:xfrm>
            <a:off x="6438951" y="506558"/>
            <a:ext cx="111721" cy="110703"/>
          </a:xfrm>
          <a:custGeom>
            <a:avLst/>
            <a:gdLst>
              <a:gd name="connsiteX0" fmla="*/ 57148 w 111721"/>
              <a:gd name="connsiteY0" fmla="*/ 4 h 110703"/>
              <a:gd name="connsiteX1" fmla="*/ 111702 w 111721"/>
              <a:gd name="connsiteY1" fmla="*/ 56327 h 110703"/>
              <a:gd name="connsiteX2" fmla="*/ 56087 w 111721"/>
              <a:gd name="connsiteY2" fmla="*/ 110704 h 110703"/>
              <a:gd name="connsiteX3" fmla="*/ 29 w 111721"/>
              <a:gd name="connsiteY3" fmla="*/ 54116 h 110703"/>
              <a:gd name="connsiteX4" fmla="*/ 57148 w 111721"/>
              <a:gd name="connsiteY4" fmla="*/ 4 h 11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721" h="110703">
                <a:moveTo>
                  <a:pt x="57148" y="4"/>
                </a:moveTo>
                <a:cubicBezTo>
                  <a:pt x="89332" y="446"/>
                  <a:pt x="112497" y="24319"/>
                  <a:pt x="111702" y="56327"/>
                </a:cubicBezTo>
                <a:cubicBezTo>
                  <a:pt x="110994" y="84886"/>
                  <a:pt x="84557" y="110704"/>
                  <a:pt x="56087" y="110704"/>
                </a:cubicBezTo>
                <a:cubicBezTo>
                  <a:pt x="26820" y="110704"/>
                  <a:pt x="-1032" y="82498"/>
                  <a:pt x="29" y="54116"/>
                </a:cubicBezTo>
                <a:cubicBezTo>
                  <a:pt x="1179" y="22109"/>
                  <a:pt x="24963" y="-350"/>
                  <a:pt x="57148" y="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1" name="Forma libre: forma 210">
            <a:extLst>
              <a:ext uri="{FF2B5EF4-FFF2-40B4-BE49-F238E27FC236}">
                <a16:creationId xmlns:a16="http://schemas.microsoft.com/office/drawing/2014/main" id="{1E577E04-20E2-469C-B757-691620E5FA48}"/>
              </a:ext>
            </a:extLst>
          </p:cNvPr>
          <p:cNvSpPr/>
          <p:nvPr/>
        </p:nvSpPr>
        <p:spPr>
          <a:xfrm>
            <a:off x="7407674" y="512011"/>
            <a:ext cx="244375" cy="439479"/>
          </a:xfrm>
          <a:custGeom>
            <a:avLst/>
            <a:gdLst>
              <a:gd name="connsiteX0" fmla="*/ 179065 w 244375"/>
              <a:gd name="connsiteY0" fmla="*/ 153085 h 439479"/>
              <a:gd name="connsiteX1" fmla="*/ 211691 w 244375"/>
              <a:gd name="connsiteY1" fmla="*/ 260690 h 439479"/>
              <a:gd name="connsiteX2" fmla="*/ 199755 w 244375"/>
              <a:gd name="connsiteY2" fmla="*/ 293759 h 439479"/>
              <a:gd name="connsiteX3" fmla="*/ 187022 w 244375"/>
              <a:gd name="connsiteY3" fmla="*/ 316482 h 439479"/>
              <a:gd name="connsiteX4" fmla="*/ 186669 w 244375"/>
              <a:gd name="connsiteY4" fmla="*/ 394909 h 439479"/>
              <a:gd name="connsiteX5" fmla="*/ 128489 w 244375"/>
              <a:gd name="connsiteY5" fmla="*/ 429127 h 439479"/>
              <a:gd name="connsiteX6" fmla="*/ 112397 w 244375"/>
              <a:gd name="connsiteY6" fmla="*/ 431603 h 439479"/>
              <a:gd name="connsiteX7" fmla="*/ 57843 w 244375"/>
              <a:gd name="connsiteY7" fmla="*/ 403574 h 439479"/>
              <a:gd name="connsiteX8" fmla="*/ 57136 w 244375"/>
              <a:gd name="connsiteY8" fmla="*/ 317985 h 439479"/>
              <a:gd name="connsiteX9" fmla="*/ 41663 w 244375"/>
              <a:gd name="connsiteY9" fmla="*/ 292256 h 439479"/>
              <a:gd name="connsiteX10" fmla="*/ 32379 w 244375"/>
              <a:gd name="connsiteY10" fmla="*/ 268913 h 439479"/>
              <a:gd name="connsiteX11" fmla="*/ 53776 w 244375"/>
              <a:gd name="connsiteY11" fmla="*/ 191105 h 439479"/>
              <a:gd name="connsiteX12" fmla="*/ 52892 w 244375"/>
              <a:gd name="connsiteY12" fmla="*/ 176339 h 439479"/>
              <a:gd name="connsiteX13" fmla="*/ 42016 w 244375"/>
              <a:gd name="connsiteY13" fmla="*/ 188276 h 439479"/>
              <a:gd name="connsiteX14" fmla="*/ 40248 w 244375"/>
              <a:gd name="connsiteY14" fmla="*/ 197560 h 439479"/>
              <a:gd name="connsiteX15" fmla="*/ 22918 w 244375"/>
              <a:gd name="connsiteY15" fmla="*/ 220814 h 439479"/>
              <a:gd name="connsiteX16" fmla="*/ 371 w 244375"/>
              <a:gd name="connsiteY16" fmla="*/ 189425 h 439479"/>
              <a:gd name="connsiteX17" fmla="*/ 9567 w 244375"/>
              <a:gd name="connsiteY17" fmla="*/ 145216 h 439479"/>
              <a:gd name="connsiteX18" fmla="*/ 35739 w 244375"/>
              <a:gd name="connsiteY18" fmla="*/ 44065 h 439479"/>
              <a:gd name="connsiteX19" fmla="*/ 95156 w 244375"/>
              <a:gd name="connsiteY19" fmla="*/ 121 h 439479"/>
              <a:gd name="connsiteX20" fmla="*/ 121328 w 244375"/>
              <a:gd name="connsiteY20" fmla="*/ 33 h 439479"/>
              <a:gd name="connsiteX21" fmla="*/ 154750 w 244375"/>
              <a:gd name="connsiteY21" fmla="*/ 30537 h 439479"/>
              <a:gd name="connsiteX22" fmla="*/ 196395 w 244375"/>
              <a:gd name="connsiteY22" fmla="*/ 75454 h 439479"/>
              <a:gd name="connsiteX23" fmla="*/ 223362 w 244375"/>
              <a:gd name="connsiteY23" fmla="*/ 100211 h 439479"/>
              <a:gd name="connsiteX24" fmla="*/ 243699 w 244375"/>
              <a:gd name="connsiteY24" fmla="*/ 188010 h 439479"/>
              <a:gd name="connsiteX25" fmla="*/ 231585 w 244375"/>
              <a:gd name="connsiteY25" fmla="*/ 216127 h 439479"/>
              <a:gd name="connsiteX26" fmla="*/ 205679 w 244375"/>
              <a:gd name="connsiteY26" fmla="*/ 207639 h 439479"/>
              <a:gd name="connsiteX27" fmla="*/ 188172 w 244375"/>
              <a:gd name="connsiteY27" fmla="*/ 150433 h 439479"/>
              <a:gd name="connsiteX28" fmla="*/ 179065 w 244375"/>
              <a:gd name="connsiteY28" fmla="*/ 153085 h 4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4375" h="439479">
                <a:moveTo>
                  <a:pt x="179065" y="153085"/>
                </a:moveTo>
                <a:cubicBezTo>
                  <a:pt x="189763" y="188983"/>
                  <a:pt x="199401" y="225323"/>
                  <a:pt x="211691" y="260690"/>
                </a:cubicBezTo>
                <a:cubicBezTo>
                  <a:pt x="217350" y="276959"/>
                  <a:pt x="222832" y="288896"/>
                  <a:pt x="199755" y="293759"/>
                </a:cubicBezTo>
                <a:cubicBezTo>
                  <a:pt x="188172" y="296234"/>
                  <a:pt x="187022" y="306491"/>
                  <a:pt x="187022" y="316482"/>
                </a:cubicBezTo>
                <a:cubicBezTo>
                  <a:pt x="187022" y="342654"/>
                  <a:pt x="187465" y="368826"/>
                  <a:pt x="186669" y="394909"/>
                </a:cubicBezTo>
                <a:cubicBezTo>
                  <a:pt x="185519" y="436112"/>
                  <a:pt x="163857" y="449021"/>
                  <a:pt x="128489" y="429127"/>
                </a:cubicBezTo>
                <a:cubicBezTo>
                  <a:pt x="120532" y="424618"/>
                  <a:pt x="117791" y="428331"/>
                  <a:pt x="112397" y="431603"/>
                </a:cubicBezTo>
                <a:cubicBezTo>
                  <a:pt x="83838" y="448933"/>
                  <a:pt x="59523" y="436820"/>
                  <a:pt x="57843" y="403574"/>
                </a:cubicBezTo>
                <a:cubicBezTo>
                  <a:pt x="56340" y="375104"/>
                  <a:pt x="57224" y="346544"/>
                  <a:pt x="57136" y="317985"/>
                </a:cubicBezTo>
                <a:cubicBezTo>
                  <a:pt x="57136" y="306226"/>
                  <a:pt x="55633" y="296323"/>
                  <a:pt x="41663" y="292256"/>
                </a:cubicBezTo>
                <a:cubicBezTo>
                  <a:pt x="29991" y="288807"/>
                  <a:pt x="29549" y="279081"/>
                  <a:pt x="32379" y="268913"/>
                </a:cubicBezTo>
                <a:cubicBezTo>
                  <a:pt x="39541" y="243007"/>
                  <a:pt x="46703" y="217012"/>
                  <a:pt x="53776" y="191105"/>
                </a:cubicBezTo>
                <a:cubicBezTo>
                  <a:pt x="55191" y="186065"/>
                  <a:pt x="59346" y="178638"/>
                  <a:pt x="52892" y="176339"/>
                </a:cubicBezTo>
                <a:cubicBezTo>
                  <a:pt x="44050" y="173245"/>
                  <a:pt x="44315" y="183059"/>
                  <a:pt x="42016" y="188276"/>
                </a:cubicBezTo>
                <a:cubicBezTo>
                  <a:pt x="40778" y="191105"/>
                  <a:pt x="41309" y="194642"/>
                  <a:pt x="40248" y="197560"/>
                </a:cubicBezTo>
                <a:cubicBezTo>
                  <a:pt x="36976" y="207374"/>
                  <a:pt x="37949" y="223378"/>
                  <a:pt x="22918" y="220814"/>
                </a:cubicBezTo>
                <a:cubicBezTo>
                  <a:pt x="8064" y="218249"/>
                  <a:pt x="-2104" y="206401"/>
                  <a:pt x="371" y="189425"/>
                </a:cubicBezTo>
                <a:cubicBezTo>
                  <a:pt x="2493" y="174571"/>
                  <a:pt x="5942" y="159805"/>
                  <a:pt x="9567" y="145216"/>
                </a:cubicBezTo>
                <a:cubicBezTo>
                  <a:pt x="17967" y="111440"/>
                  <a:pt x="25747" y="77399"/>
                  <a:pt x="35739" y="44065"/>
                </a:cubicBezTo>
                <a:cubicBezTo>
                  <a:pt x="45553" y="11439"/>
                  <a:pt x="61026" y="1183"/>
                  <a:pt x="95156" y="121"/>
                </a:cubicBezTo>
                <a:cubicBezTo>
                  <a:pt x="103909" y="-144"/>
                  <a:pt x="112574" y="121"/>
                  <a:pt x="121328" y="33"/>
                </a:cubicBezTo>
                <a:cubicBezTo>
                  <a:pt x="143140" y="33"/>
                  <a:pt x="154281" y="10201"/>
                  <a:pt x="154750" y="30537"/>
                </a:cubicBezTo>
                <a:cubicBezTo>
                  <a:pt x="155280" y="52111"/>
                  <a:pt x="172080" y="71917"/>
                  <a:pt x="196395" y="75454"/>
                </a:cubicBezTo>
                <a:cubicBezTo>
                  <a:pt x="212398" y="77753"/>
                  <a:pt x="219383" y="85268"/>
                  <a:pt x="223362" y="100211"/>
                </a:cubicBezTo>
                <a:cubicBezTo>
                  <a:pt x="231143" y="129301"/>
                  <a:pt x="238040" y="158479"/>
                  <a:pt x="243699" y="188010"/>
                </a:cubicBezTo>
                <a:cubicBezTo>
                  <a:pt x="246263" y="201185"/>
                  <a:pt x="241400" y="209054"/>
                  <a:pt x="231585" y="216127"/>
                </a:cubicBezTo>
                <a:cubicBezTo>
                  <a:pt x="218764" y="225411"/>
                  <a:pt x="210718" y="224085"/>
                  <a:pt x="205679" y="207639"/>
                </a:cubicBezTo>
                <a:cubicBezTo>
                  <a:pt x="199843" y="188629"/>
                  <a:pt x="197986" y="168028"/>
                  <a:pt x="188172" y="150433"/>
                </a:cubicBezTo>
                <a:cubicBezTo>
                  <a:pt x="185166" y="151317"/>
                  <a:pt x="182071" y="152201"/>
                  <a:pt x="179065" y="15308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2" name="Forma libre: forma 211">
            <a:extLst>
              <a:ext uri="{FF2B5EF4-FFF2-40B4-BE49-F238E27FC236}">
                <a16:creationId xmlns:a16="http://schemas.microsoft.com/office/drawing/2014/main" id="{CA3B6458-29A1-4D54-AA6A-EFE015595760}"/>
              </a:ext>
            </a:extLst>
          </p:cNvPr>
          <p:cNvSpPr/>
          <p:nvPr/>
        </p:nvSpPr>
        <p:spPr>
          <a:xfrm>
            <a:off x="7264149" y="487198"/>
            <a:ext cx="190517" cy="464398"/>
          </a:xfrm>
          <a:custGeom>
            <a:avLst/>
            <a:gdLst>
              <a:gd name="connsiteX0" fmla="*/ 39739 w 190517"/>
              <a:gd name="connsiteY0" fmla="*/ 351640 h 464398"/>
              <a:gd name="connsiteX1" fmla="*/ 39827 w 190517"/>
              <a:gd name="connsiteY1" fmla="*/ 299297 h 464398"/>
              <a:gd name="connsiteX2" fmla="*/ 15689 w 190517"/>
              <a:gd name="connsiteY2" fmla="*/ 252347 h 464398"/>
              <a:gd name="connsiteX3" fmla="*/ 39 w 190517"/>
              <a:gd name="connsiteY3" fmla="*/ 217598 h 464398"/>
              <a:gd name="connsiteX4" fmla="*/ 39 w 190517"/>
              <a:gd name="connsiteY4" fmla="*/ 91602 h 464398"/>
              <a:gd name="connsiteX5" fmla="*/ 91994 w 190517"/>
              <a:gd name="connsiteY5" fmla="*/ 708 h 464398"/>
              <a:gd name="connsiteX6" fmla="*/ 177053 w 190517"/>
              <a:gd name="connsiteY6" fmla="*/ 5836 h 464398"/>
              <a:gd name="connsiteX7" fmla="*/ 187221 w 190517"/>
              <a:gd name="connsiteY7" fmla="*/ 23608 h 464398"/>
              <a:gd name="connsiteX8" fmla="*/ 135408 w 190517"/>
              <a:gd name="connsiteY8" fmla="*/ 184884 h 464398"/>
              <a:gd name="connsiteX9" fmla="*/ 131429 w 190517"/>
              <a:gd name="connsiteY9" fmla="*/ 224937 h 464398"/>
              <a:gd name="connsiteX10" fmla="*/ 142216 w 190517"/>
              <a:gd name="connsiteY10" fmla="*/ 247837 h 464398"/>
              <a:gd name="connsiteX11" fmla="*/ 157070 w 190517"/>
              <a:gd name="connsiteY11" fmla="*/ 301065 h 464398"/>
              <a:gd name="connsiteX12" fmla="*/ 166266 w 190517"/>
              <a:gd name="connsiteY12" fmla="*/ 327856 h 464398"/>
              <a:gd name="connsiteX13" fmla="*/ 182446 w 190517"/>
              <a:gd name="connsiteY13" fmla="*/ 361455 h 464398"/>
              <a:gd name="connsiteX14" fmla="*/ 179882 w 190517"/>
              <a:gd name="connsiteY14" fmla="*/ 430333 h 464398"/>
              <a:gd name="connsiteX15" fmla="*/ 122410 w 190517"/>
              <a:gd name="connsiteY15" fmla="*/ 455797 h 464398"/>
              <a:gd name="connsiteX16" fmla="*/ 98449 w 190517"/>
              <a:gd name="connsiteY16" fmla="*/ 455532 h 464398"/>
              <a:gd name="connsiteX17" fmla="*/ 40535 w 190517"/>
              <a:gd name="connsiteY17" fmla="*/ 427680 h 464398"/>
              <a:gd name="connsiteX18" fmla="*/ 40093 w 190517"/>
              <a:gd name="connsiteY18" fmla="*/ 351640 h 464398"/>
              <a:gd name="connsiteX19" fmla="*/ 39474 w 190517"/>
              <a:gd name="connsiteY19" fmla="*/ 351640 h 464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0517" h="464398">
                <a:moveTo>
                  <a:pt x="39739" y="351640"/>
                </a:moveTo>
                <a:cubicBezTo>
                  <a:pt x="39739" y="334222"/>
                  <a:pt x="39297" y="316715"/>
                  <a:pt x="39827" y="299297"/>
                </a:cubicBezTo>
                <a:cubicBezTo>
                  <a:pt x="40535" y="279049"/>
                  <a:pt x="41419" y="260658"/>
                  <a:pt x="15689" y="252347"/>
                </a:cubicBezTo>
                <a:cubicBezTo>
                  <a:pt x="2161" y="247926"/>
                  <a:pt x="39" y="231657"/>
                  <a:pt x="39" y="217598"/>
                </a:cubicBezTo>
                <a:cubicBezTo>
                  <a:pt x="39" y="175600"/>
                  <a:pt x="-49" y="133601"/>
                  <a:pt x="39" y="91602"/>
                </a:cubicBezTo>
                <a:cubicBezTo>
                  <a:pt x="393" y="27764"/>
                  <a:pt x="27626" y="531"/>
                  <a:pt x="91994" y="708"/>
                </a:cubicBezTo>
                <a:cubicBezTo>
                  <a:pt x="120377" y="797"/>
                  <a:pt x="149201" y="-2917"/>
                  <a:pt x="177053" y="5836"/>
                </a:cubicBezTo>
                <a:cubicBezTo>
                  <a:pt x="185452" y="8489"/>
                  <a:pt x="195974" y="11937"/>
                  <a:pt x="187221" y="23608"/>
                </a:cubicBezTo>
                <a:cubicBezTo>
                  <a:pt x="151411" y="71531"/>
                  <a:pt x="147256" y="129445"/>
                  <a:pt x="135408" y="184884"/>
                </a:cubicBezTo>
                <a:cubicBezTo>
                  <a:pt x="132578" y="197969"/>
                  <a:pt x="132048" y="211586"/>
                  <a:pt x="131429" y="224937"/>
                </a:cubicBezTo>
                <a:cubicBezTo>
                  <a:pt x="130987" y="234044"/>
                  <a:pt x="134877" y="243505"/>
                  <a:pt x="142216" y="247837"/>
                </a:cubicBezTo>
                <a:cubicBezTo>
                  <a:pt x="164939" y="261277"/>
                  <a:pt x="163790" y="279933"/>
                  <a:pt x="157070" y="301065"/>
                </a:cubicBezTo>
                <a:cubicBezTo>
                  <a:pt x="153622" y="311941"/>
                  <a:pt x="155479" y="322816"/>
                  <a:pt x="166266" y="327856"/>
                </a:cubicBezTo>
                <a:cubicBezTo>
                  <a:pt x="181651" y="335018"/>
                  <a:pt x="182800" y="347396"/>
                  <a:pt x="182446" y="361455"/>
                </a:cubicBezTo>
                <a:cubicBezTo>
                  <a:pt x="181827" y="384444"/>
                  <a:pt x="183684" y="407432"/>
                  <a:pt x="179882" y="430333"/>
                </a:cubicBezTo>
                <a:cubicBezTo>
                  <a:pt x="174577" y="462075"/>
                  <a:pt x="148936" y="474100"/>
                  <a:pt x="122410" y="455797"/>
                </a:cubicBezTo>
                <a:cubicBezTo>
                  <a:pt x="112950" y="449254"/>
                  <a:pt x="108263" y="448459"/>
                  <a:pt x="98449" y="455532"/>
                </a:cubicBezTo>
                <a:cubicBezTo>
                  <a:pt x="72454" y="474365"/>
                  <a:pt x="43187" y="460395"/>
                  <a:pt x="40535" y="427680"/>
                </a:cubicBezTo>
                <a:cubicBezTo>
                  <a:pt x="38501" y="402481"/>
                  <a:pt x="40093" y="377017"/>
                  <a:pt x="40093" y="351640"/>
                </a:cubicBezTo>
                <a:cubicBezTo>
                  <a:pt x="39916" y="351640"/>
                  <a:pt x="39651" y="351640"/>
                  <a:pt x="39474" y="35164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3" name="Forma libre: forma 212">
            <a:extLst>
              <a:ext uri="{FF2B5EF4-FFF2-40B4-BE49-F238E27FC236}">
                <a16:creationId xmlns:a16="http://schemas.microsoft.com/office/drawing/2014/main" id="{CB889F6A-79DC-4B1D-829D-A9E54CDE7182}"/>
              </a:ext>
            </a:extLst>
          </p:cNvPr>
          <p:cNvSpPr/>
          <p:nvPr/>
        </p:nvSpPr>
        <p:spPr>
          <a:xfrm>
            <a:off x="7309629" y="339263"/>
            <a:ext cx="138294" cy="136884"/>
          </a:xfrm>
          <a:custGeom>
            <a:avLst/>
            <a:gdLst>
              <a:gd name="connsiteX0" fmla="*/ 69326 w 138294"/>
              <a:gd name="connsiteY0" fmla="*/ 136795 h 136884"/>
              <a:gd name="connsiteX1" fmla="*/ 6 w 138294"/>
              <a:gd name="connsiteY1" fmla="*/ 69862 h 136884"/>
              <a:gd name="connsiteX2" fmla="*/ 71360 w 138294"/>
              <a:gd name="connsiteY2" fmla="*/ 11 h 136884"/>
              <a:gd name="connsiteX3" fmla="*/ 138292 w 138294"/>
              <a:gd name="connsiteY3" fmla="*/ 68270 h 136884"/>
              <a:gd name="connsiteX4" fmla="*/ 69326 w 138294"/>
              <a:gd name="connsiteY4" fmla="*/ 136883 h 13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94" h="136884">
                <a:moveTo>
                  <a:pt x="69326" y="136795"/>
                </a:moveTo>
                <a:cubicBezTo>
                  <a:pt x="31572" y="136529"/>
                  <a:pt x="537" y="106556"/>
                  <a:pt x="6" y="69862"/>
                </a:cubicBezTo>
                <a:cubicBezTo>
                  <a:pt x="-524" y="31488"/>
                  <a:pt x="32279" y="-696"/>
                  <a:pt x="71360" y="11"/>
                </a:cubicBezTo>
                <a:cubicBezTo>
                  <a:pt x="109910" y="719"/>
                  <a:pt x="138558" y="29897"/>
                  <a:pt x="138292" y="68270"/>
                </a:cubicBezTo>
                <a:cubicBezTo>
                  <a:pt x="138116" y="108324"/>
                  <a:pt x="109115" y="137148"/>
                  <a:pt x="69326" y="13688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4" name="Forma libre: forma 213">
            <a:extLst>
              <a:ext uri="{FF2B5EF4-FFF2-40B4-BE49-F238E27FC236}">
                <a16:creationId xmlns:a16="http://schemas.microsoft.com/office/drawing/2014/main" id="{B80AFBEC-BA3D-45FA-A524-E1EE5C35EFB0}"/>
              </a:ext>
            </a:extLst>
          </p:cNvPr>
          <p:cNvSpPr/>
          <p:nvPr/>
        </p:nvSpPr>
        <p:spPr>
          <a:xfrm>
            <a:off x="7465250" y="374724"/>
            <a:ext cx="128659" cy="129010"/>
          </a:xfrm>
          <a:custGeom>
            <a:avLst/>
            <a:gdLst>
              <a:gd name="connsiteX0" fmla="*/ 2 w 128659"/>
              <a:gd name="connsiteY0" fmla="*/ 65967 h 129010"/>
              <a:gd name="connsiteX1" fmla="*/ 63928 w 128659"/>
              <a:gd name="connsiteY1" fmla="*/ 7 h 129010"/>
              <a:gd name="connsiteX2" fmla="*/ 128650 w 128659"/>
              <a:gd name="connsiteY2" fmla="*/ 63314 h 129010"/>
              <a:gd name="connsiteX3" fmla="*/ 64282 w 128659"/>
              <a:gd name="connsiteY3" fmla="*/ 129009 h 129010"/>
              <a:gd name="connsiteX4" fmla="*/ 2 w 128659"/>
              <a:gd name="connsiteY4" fmla="*/ 65967 h 12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659" h="129010">
                <a:moveTo>
                  <a:pt x="2" y="65967"/>
                </a:moveTo>
                <a:cubicBezTo>
                  <a:pt x="-263" y="29892"/>
                  <a:pt x="28119" y="537"/>
                  <a:pt x="63928" y="7"/>
                </a:cubicBezTo>
                <a:cubicBezTo>
                  <a:pt x="97173" y="-524"/>
                  <a:pt x="128031" y="29715"/>
                  <a:pt x="128650" y="63314"/>
                </a:cubicBezTo>
                <a:cubicBezTo>
                  <a:pt x="129269" y="98151"/>
                  <a:pt x="98765" y="129274"/>
                  <a:pt x="64282" y="129009"/>
                </a:cubicBezTo>
                <a:cubicBezTo>
                  <a:pt x="29091" y="128744"/>
                  <a:pt x="267" y="100362"/>
                  <a:pt x="2" y="6596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5" name="Forma libre: forma 214">
            <a:extLst>
              <a:ext uri="{FF2B5EF4-FFF2-40B4-BE49-F238E27FC236}">
                <a16:creationId xmlns:a16="http://schemas.microsoft.com/office/drawing/2014/main" id="{AB1888FF-6704-41C3-A050-BAF50D62D8DB}"/>
              </a:ext>
            </a:extLst>
          </p:cNvPr>
          <p:cNvSpPr/>
          <p:nvPr/>
        </p:nvSpPr>
        <p:spPr>
          <a:xfrm>
            <a:off x="7575582" y="504579"/>
            <a:ext cx="70840" cy="71480"/>
          </a:xfrm>
          <a:custGeom>
            <a:avLst/>
            <a:gdLst>
              <a:gd name="connsiteX0" fmla="*/ 37505 w 70840"/>
              <a:gd name="connsiteY0" fmla="*/ 71392 h 71480"/>
              <a:gd name="connsiteX1" fmla="*/ 16 w 70840"/>
              <a:gd name="connsiteY1" fmla="*/ 37528 h 71480"/>
              <a:gd name="connsiteX2" fmla="*/ 25480 w 70840"/>
              <a:gd name="connsiteY2" fmla="*/ 215 h 71480"/>
              <a:gd name="connsiteX3" fmla="*/ 70839 w 70840"/>
              <a:gd name="connsiteY3" fmla="*/ 41330 h 71480"/>
              <a:gd name="connsiteX4" fmla="*/ 37505 w 70840"/>
              <a:gd name="connsiteY4" fmla="*/ 71481 h 71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40" h="71480">
                <a:moveTo>
                  <a:pt x="37505" y="71392"/>
                </a:moveTo>
                <a:cubicBezTo>
                  <a:pt x="16904" y="72011"/>
                  <a:pt x="-603" y="57245"/>
                  <a:pt x="16" y="37528"/>
                </a:cubicBezTo>
                <a:cubicBezTo>
                  <a:pt x="546" y="20463"/>
                  <a:pt x="5498" y="3664"/>
                  <a:pt x="25480" y="215"/>
                </a:cubicBezTo>
                <a:cubicBezTo>
                  <a:pt x="42280" y="-2702"/>
                  <a:pt x="71104" y="24707"/>
                  <a:pt x="70839" y="41330"/>
                </a:cubicBezTo>
                <a:cubicBezTo>
                  <a:pt x="70662" y="57422"/>
                  <a:pt x="55631" y="70950"/>
                  <a:pt x="37505" y="7148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883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4" name="Forma libre: forma 223">
            <a:extLst>
              <a:ext uri="{FF2B5EF4-FFF2-40B4-BE49-F238E27FC236}">
                <a16:creationId xmlns:a16="http://schemas.microsoft.com/office/drawing/2014/main" id="{C47C3ADB-D32C-4A23-B4E7-88103714EC6E}"/>
              </a:ext>
            </a:extLst>
          </p:cNvPr>
          <p:cNvSpPr/>
          <p:nvPr/>
        </p:nvSpPr>
        <p:spPr>
          <a:xfrm>
            <a:off x="1800764" y="2972021"/>
            <a:ext cx="598548" cy="806146"/>
          </a:xfrm>
          <a:custGeom>
            <a:avLst/>
            <a:gdLst>
              <a:gd name="connsiteX0" fmla="*/ 106066 w 598548"/>
              <a:gd name="connsiteY0" fmla="*/ 397142 h 806146"/>
              <a:gd name="connsiteX1" fmla="*/ 84103 w 598548"/>
              <a:gd name="connsiteY1" fmla="*/ 454326 h 806146"/>
              <a:gd name="connsiteX2" fmla="*/ 27216 w 598548"/>
              <a:gd name="connsiteY2" fmla="*/ 487865 h 806146"/>
              <a:gd name="connsiteX3" fmla="*/ 3966 w 598548"/>
              <a:gd name="connsiteY3" fmla="*/ 426179 h 806146"/>
              <a:gd name="connsiteX4" fmla="*/ 65009 w 598548"/>
              <a:gd name="connsiteY4" fmla="*/ 243300 h 806146"/>
              <a:gd name="connsiteX5" fmla="*/ 67531 w 598548"/>
              <a:gd name="connsiteY5" fmla="*/ 195268 h 806146"/>
              <a:gd name="connsiteX6" fmla="*/ 101911 w 598548"/>
              <a:gd name="connsiteY6" fmla="*/ 123739 h 806146"/>
              <a:gd name="connsiteX7" fmla="*/ 118680 w 598548"/>
              <a:gd name="connsiteY7" fmla="*/ 89112 h 806146"/>
              <a:gd name="connsiteX8" fmla="*/ 187044 w 598548"/>
              <a:gd name="connsiteY8" fmla="*/ 220 h 806146"/>
              <a:gd name="connsiteX9" fmla="*/ 270247 w 598548"/>
              <a:gd name="connsiteY9" fmla="*/ 77932 h 806146"/>
              <a:gd name="connsiteX10" fmla="*/ 269901 w 598548"/>
              <a:gd name="connsiteY10" fmla="*/ 87826 h 806146"/>
              <a:gd name="connsiteX11" fmla="*/ 310661 w 598548"/>
              <a:gd name="connsiteY11" fmla="*/ 119336 h 806146"/>
              <a:gd name="connsiteX12" fmla="*/ 326441 w 598548"/>
              <a:gd name="connsiteY12" fmla="*/ 89953 h 806146"/>
              <a:gd name="connsiteX13" fmla="*/ 403956 w 598548"/>
              <a:gd name="connsiteY13" fmla="*/ 170 h 806146"/>
              <a:gd name="connsiteX14" fmla="*/ 477217 w 598548"/>
              <a:gd name="connsiteY14" fmla="*/ 71601 h 806146"/>
              <a:gd name="connsiteX15" fmla="*/ 506056 w 598548"/>
              <a:gd name="connsiteY15" fmla="*/ 124481 h 806146"/>
              <a:gd name="connsiteX16" fmla="*/ 532966 w 598548"/>
              <a:gd name="connsiteY16" fmla="*/ 194229 h 806146"/>
              <a:gd name="connsiteX17" fmla="*/ 535637 w 598548"/>
              <a:gd name="connsiteY17" fmla="*/ 251809 h 806146"/>
              <a:gd name="connsiteX18" fmla="*/ 594453 w 598548"/>
              <a:gd name="connsiteY18" fmla="*/ 424943 h 806146"/>
              <a:gd name="connsiteX19" fmla="*/ 570264 w 598548"/>
              <a:gd name="connsiteY19" fmla="*/ 487766 h 806146"/>
              <a:gd name="connsiteX20" fmla="*/ 513031 w 598548"/>
              <a:gd name="connsiteY20" fmla="*/ 450220 h 806146"/>
              <a:gd name="connsiteX21" fmla="*/ 486665 w 598548"/>
              <a:gd name="connsiteY21" fmla="*/ 396301 h 806146"/>
              <a:gd name="connsiteX22" fmla="*/ 486615 w 598548"/>
              <a:gd name="connsiteY22" fmla="*/ 508492 h 806146"/>
              <a:gd name="connsiteX23" fmla="*/ 482806 w 598548"/>
              <a:gd name="connsiteY23" fmla="*/ 780412 h 806146"/>
              <a:gd name="connsiteX24" fmla="*/ 467818 w 598548"/>
              <a:gd name="connsiteY24" fmla="*/ 806135 h 806146"/>
              <a:gd name="connsiteX25" fmla="*/ 452384 w 598548"/>
              <a:gd name="connsiteY25" fmla="*/ 779769 h 806146"/>
              <a:gd name="connsiteX26" fmla="*/ 457084 w 598548"/>
              <a:gd name="connsiteY26" fmla="*/ 272980 h 806146"/>
              <a:gd name="connsiteX27" fmla="*/ 458815 w 598548"/>
              <a:gd name="connsiteY27" fmla="*/ 258289 h 806146"/>
              <a:gd name="connsiteX28" fmla="*/ 474150 w 598548"/>
              <a:gd name="connsiteY28" fmla="*/ 244982 h 806146"/>
              <a:gd name="connsiteX29" fmla="*/ 487110 w 598548"/>
              <a:gd name="connsiteY29" fmla="*/ 260317 h 806146"/>
              <a:gd name="connsiteX30" fmla="*/ 542266 w 598548"/>
              <a:gd name="connsiteY30" fmla="*/ 440921 h 806146"/>
              <a:gd name="connsiteX31" fmla="*/ 559925 w 598548"/>
              <a:gd name="connsiteY31" fmla="*/ 457442 h 806146"/>
              <a:gd name="connsiteX32" fmla="*/ 564773 w 598548"/>
              <a:gd name="connsiteY32" fmla="*/ 432709 h 806146"/>
              <a:gd name="connsiteX33" fmla="*/ 503088 w 598548"/>
              <a:gd name="connsiteY33" fmla="*/ 247406 h 806146"/>
              <a:gd name="connsiteX34" fmla="*/ 497894 w 598548"/>
              <a:gd name="connsiteY34" fmla="*/ 236622 h 806146"/>
              <a:gd name="connsiteX35" fmla="*/ 435664 w 598548"/>
              <a:gd name="connsiteY35" fmla="*/ 181664 h 806146"/>
              <a:gd name="connsiteX36" fmla="*/ 427008 w 598548"/>
              <a:gd name="connsiteY36" fmla="*/ 165538 h 806146"/>
              <a:gd name="connsiteX37" fmla="*/ 443579 w 598548"/>
              <a:gd name="connsiteY37" fmla="*/ 153864 h 806146"/>
              <a:gd name="connsiteX38" fmla="*/ 483746 w 598548"/>
              <a:gd name="connsiteY38" fmla="*/ 184286 h 806146"/>
              <a:gd name="connsiteX39" fmla="*/ 494085 w 598548"/>
              <a:gd name="connsiteY39" fmla="*/ 195812 h 806146"/>
              <a:gd name="connsiteX40" fmla="*/ 504819 w 598548"/>
              <a:gd name="connsiteY40" fmla="*/ 184336 h 806146"/>
              <a:gd name="connsiteX41" fmla="*/ 489732 w 598548"/>
              <a:gd name="connsiteY41" fmla="*/ 150847 h 806146"/>
              <a:gd name="connsiteX42" fmla="*/ 446102 w 598548"/>
              <a:gd name="connsiteY42" fmla="*/ 140013 h 806146"/>
              <a:gd name="connsiteX43" fmla="*/ 360771 w 598548"/>
              <a:gd name="connsiteY43" fmla="*/ 142437 h 806146"/>
              <a:gd name="connsiteX44" fmla="*/ 337126 w 598548"/>
              <a:gd name="connsiteY44" fmla="*/ 142289 h 806146"/>
              <a:gd name="connsiteX45" fmla="*/ 259711 w 598548"/>
              <a:gd name="connsiteY45" fmla="*/ 168012 h 806146"/>
              <a:gd name="connsiteX46" fmla="*/ 230030 w 598548"/>
              <a:gd name="connsiteY46" fmla="*/ 159701 h 806146"/>
              <a:gd name="connsiteX47" fmla="*/ 211233 w 598548"/>
              <a:gd name="connsiteY47" fmla="*/ 152726 h 806146"/>
              <a:gd name="connsiteX48" fmla="*/ 154346 w 598548"/>
              <a:gd name="connsiteY48" fmla="*/ 143130 h 806146"/>
              <a:gd name="connsiteX49" fmla="*/ 112299 w 598548"/>
              <a:gd name="connsiteY49" fmla="*/ 153617 h 806146"/>
              <a:gd name="connsiteX50" fmla="*/ 96470 w 598548"/>
              <a:gd name="connsiteY50" fmla="*/ 184435 h 806146"/>
              <a:gd name="connsiteX51" fmla="*/ 106709 w 598548"/>
              <a:gd name="connsiteY51" fmla="*/ 199077 h 806146"/>
              <a:gd name="connsiteX52" fmla="*/ 118186 w 598548"/>
              <a:gd name="connsiteY52" fmla="*/ 185919 h 806146"/>
              <a:gd name="connsiteX53" fmla="*/ 158254 w 598548"/>
              <a:gd name="connsiteY53" fmla="*/ 153765 h 806146"/>
              <a:gd name="connsiteX54" fmla="*/ 173589 w 598548"/>
              <a:gd name="connsiteY54" fmla="*/ 163807 h 806146"/>
              <a:gd name="connsiteX55" fmla="*/ 166268 w 598548"/>
              <a:gd name="connsiteY55" fmla="*/ 180032 h 806146"/>
              <a:gd name="connsiteX56" fmla="*/ 143463 w 598548"/>
              <a:gd name="connsiteY56" fmla="*/ 209069 h 806146"/>
              <a:gd name="connsiteX57" fmla="*/ 120461 w 598548"/>
              <a:gd name="connsiteY57" fmla="*/ 229697 h 806146"/>
              <a:gd name="connsiteX58" fmla="*/ 91572 w 598548"/>
              <a:gd name="connsiteY58" fmla="*/ 259773 h 806146"/>
              <a:gd name="connsiteX59" fmla="*/ 34290 w 598548"/>
              <a:gd name="connsiteY59" fmla="*/ 430879 h 806146"/>
              <a:gd name="connsiteX60" fmla="*/ 37654 w 598548"/>
              <a:gd name="connsiteY60" fmla="*/ 456701 h 806146"/>
              <a:gd name="connsiteX61" fmla="*/ 57490 w 598548"/>
              <a:gd name="connsiteY61" fmla="*/ 439882 h 806146"/>
              <a:gd name="connsiteX62" fmla="*/ 104582 w 598548"/>
              <a:gd name="connsiteY62" fmla="*/ 314978 h 806146"/>
              <a:gd name="connsiteX63" fmla="*/ 108935 w 598548"/>
              <a:gd name="connsiteY63" fmla="*/ 268528 h 806146"/>
              <a:gd name="connsiteX64" fmla="*/ 122737 w 598548"/>
              <a:gd name="connsiteY64" fmla="*/ 248840 h 806146"/>
              <a:gd name="connsiteX65" fmla="*/ 136538 w 598548"/>
              <a:gd name="connsiteY65" fmla="*/ 268231 h 806146"/>
              <a:gd name="connsiteX66" fmla="*/ 140396 w 598548"/>
              <a:gd name="connsiteY66" fmla="*/ 386804 h 806146"/>
              <a:gd name="connsiteX67" fmla="*/ 146184 w 598548"/>
              <a:gd name="connsiteY67" fmla="*/ 764979 h 806146"/>
              <a:gd name="connsiteX68" fmla="*/ 146283 w 598548"/>
              <a:gd name="connsiteY68" fmla="*/ 779819 h 806146"/>
              <a:gd name="connsiteX69" fmla="*/ 131294 w 598548"/>
              <a:gd name="connsiteY69" fmla="*/ 805541 h 806146"/>
              <a:gd name="connsiteX70" fmla="*/ 115762 w 598548"/>
              <a:gd name="connsiteY70" fmla="*/ 779126 h 806146"/>
              <a:gd name="connsiteX71" fmla="*/ 114377 w 598548"/>
              <a:gd name="connsiteY71" fmla="*/ 638195 h 806146"/>
              <a:gd name="connsiteX72" fmla="*/ 114327 w 598548"/>
              <a:gd name="connsiteY72" fmla="*/ 398527 h 806146"/>
              <a:gd name="connsiteX73" fmla="*/ 106017 w 598548"/>
              <a:gd name="connsiteY73" fmla="*/ 397241 h 806146"/>
              <a:gd name="connsiteX74" fmla="*/ 194414 w 598548"/>
              <a:gd name="connsiteY74" fmla="*/ 31433 h 806146"/>
              <a:gd name="connsiteX75" fmla="*/ 146827 w 598548"/>
              <a:gd name="connsiteY75" fmla="*/ 78922 h 806146"/>
              <a:gd name="connsiteX76" fmla="*/ 194464 w 598548"/>
              <a:gd name="connsiteY76" fmla="*/ 123640 h 806146"/>
              <a:gd name="connsiteX77" fmla="*/ 241754 w 598548"/>
              <a:gd name="connsiteY77" fmla="*/ 78674 h 806146"/>
              <a:gd name="connsiteX78" fmla="*/ 194414 w 598548"/>
              <a:gd name="connsiteY78" fmla="*/ 31433 h 806146"/>
              <a:gd name="connsiteX79" fmla="*/ 400296 w 598548"/>
              <a:gd name="connsiteY79" fmla="*/ 123541 h 806146"/>
              <a:gd name="connsiteX80" fmla="*/ 448823 w 598548"/>
              <a:gd name="connsiteY80" fmla="*/ 77734 h 806146"/>
              <a:gd name="connsiteX81" fmla="*/ 403610 w 598548"/>
              <a:gd name="connsiteY81" fmla="*/ 31532 h 806146"/>
              <a:gd name="connsiteX82" fmla="*/ 354885 w 598548"/>
              <a:gd name="connsiteY82" fmla="*/ 77091 h 806146"/>
              <a:gd name="connsiteX83" fmla="*/ 400345 w 598548"/>
              <a:gd name="connsiteY83" fmla="*/ 123541 h 80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8548" h="806146">
                <a:moveTo>
                  <a:pt x="106066" y="397142"/>
                </a:moveTo>
                <a:cubicBezTo>
                  <a:pt x="98745" y="416187"/>
                  <a:pt x="91622" y="435331"/>
                  <a:pt x="84103" y="454326"/>
                </a:cubicBezTo>
                <a:cubicBezTo>
                  <a:pt x="72726" y="483066"/>
                  <a:pt x="51009" y="495730"/>
                  <a:pt x="27216" y="487865"/>
                </a:cubicBezTo>
                <a:cubicBezTo>
                  <a:pt x="3274" y="479950"/>
                  <a:pt x="-6026" y="457245"/>
                  <a:pt x="3966" y="426179"/>
                </a:cubicBezTo>
                <a:cubicBezTo>
                  <a:pt x="23704" y="365038"/>
                  <a:pt x="44183" y="304144"/>
                  <a:pt x="65009" y="243300"/>
                </a:cubicBezTo>
                <a:cubicBezTo>
                  <a:pt x="70499" y="227223"/>
                  <a:pt x="72033" y="212284"/>
                  <a:pt x="67531" y="195268"/>
                </a:cubicBezTo>
                <a:cubicBezTo>
                  <a:pt x="59369" y="164351"/>
                  <a:pt x="69856" y="143476"/>
                  <a:pt x="101911" y="123739"/>
                </a:cubicBezTo>
                <a:cubicBezTo>
                  <a:pt x="115762" y="115181"/>
                  <a:pt x="122588" y="108157"/>
                  <a:pt x="118680" y="89112"/>
                </a:cubicBezTo>
                <a:cubicBezTo>
                  <a:pt x="109727" y="45878"/>
                  <a:pt x="144255" y="3287"/>
                  <a:pt x="187044" y="220"/>
                </a:cubicBezTo>
                <a:cubicBezTo>
                  <a:pt x="233196" y="-3095"/>
                  <a:pt x="270247" y="31483"/>
                  <a:pt x="270247" y="77932"/>
                </a:cubicBezTo>
                <a:cubicBezTo>
                  <a:pt x="270247" y="81246"/>
                  <a:pt x="270148" y="84511"/>
                  <a:pt x="269901" y="87826"/>
                </a:cubicBezTo>
                <a:cubicBezTo>
                  <a:pt x="267625" y="117902"/>
                  <a:pt x="281278" y="127498"/>
                  <a:pt x="310661" y="119336"/>
                </a:cubicBezTo>
                <a:cubicBezTo>
                  <a:pt x="328272" y="114439"/>
                  <a:pt x="328321" y="104694"/>
                  <a:pt x="326441" y="89953"/>
                </a:cubicBezTo>
                <a:cubicBezTo>
                  <a:pt x="319961" y="39249"/>
                  <a:pt x="355132" y="-869"/>
                  <a:pt x="403956" y="170"/>
                </a:cubicBezTo>
                <a:cubicBezTo>
                  <a:pt x="444618" y="1011"/>
                  <a:pt x="477860" y="31483"/>
                  <a:pt x="477217" y="71601"/>
                </a:cubicBezTo>
                <a:cubicBezTo>
                  <a:pt x="476821" y="96383"/>
                  <a:pt x="481669" y="112411"/>
                  <a:pt x="506056" y="124481"/>
                </a:cubicBezTo>
                <a:cubicBezTo>
                  <a:pt x="533164" y="137837"/>
                  <a:pt x="542464" y="164895"/>
                  <a:pt x="532966" y="194229"/>
                </a:cubicBezTo>
                <a:cubicBezTo>
                  <a:pt x="526387" y="214659"/>
                  <a:pt x="529107" y="232813"/>
                  <a:pt x="535637" y="251809"/>
                </a:cubicBezTo>
                <a:cubicBezTo>
                  <a:pt x="555424" y="309437"/>
                  <a:pt x="575557" y="367017"/>
                  <a:pt x="594453" y="424943"/>
                </a:cubicBezTo>
                <a:cubicBezTo>
                  <a:pt x="604841" y="456799"/>
                  <a:pt x="594997" y="479999"/>
                  <a:pt x="570264" y="487766"/>
                </a:cubicBezTo>
                <a:cubicBezTo>
                  <a:pt x="545877" y="495433"/>
                  <a:pt x="524853" y="481582"/>
                  <a:pt x="513031" y="450220"/>
                </a:cubicBezTo>
                <a:cubicBezTo>
                  <a:pt x="506155" y="431967"/>
                  <a:pt x="499032" y="413813"/>
                  <a:pt x="486665" y="396301"/>
                </a:cubicBezTo>
                <a:cubicBezTo>
                  <a:pt x="486665" y="433698"/>
                  <a:pt x="487011" y="471095"/>
                  <a:pt x="486615" y="508492"/>
                </a:cubicBezTo>
                <a:cubicBezTo>
                  <a:pt x="485577" y="599116"/>
                  <a:pt x="484241" y="689739"/>
                  <a:pt x="482806" y="780412"/>
                </a:cubicBezTo>
                <a:cubicBezTo>
                  <a:pt x="482608" y="791493"/>
                  <a:pt x="484785" y="806630"/>
                  <a:pt x="467818" y="806135"/>
                </a:cubicBezTo>
                <a:cubicBezTo>
                  <a:pt x="452137" y="805690"/>
                  <a:pt x="451939" y="791048"/>
                  <a:pt x="452384" y="779769"/>
                </a:cubicBezTo>
                <a:cubicBezTo>
                  <a:pt x="458864" y="610889"/>
                  <a:pt x="454412" y="441910"/>
                  <a:pt x="457084" y="272980"/>
                </a:cubicBezTo>
                <a:cubicBezTo>
                  <a:pt x="457183" y="268083"/>
                  <a:pt x="457677" y="263087"/>
                  <a:pt x="458815" y="258289"/>
                </a:cubicBezTo>
                <a:cubicBezTo>
                  <a:pt x="460744" y="250473"/>
                  <a:pt x="465295" y="244389"/>
                  <a:pt x="474150" y="244982"/>
                </a:cubicBezTo>
                <a:cubicBezTo>
                  <a:pt x="483054" y="245576"/>
                  <a:pt x="487110" y="252056"/>
                  <a:pt x="487110" y="260317"/>
                </a:cubicBezTo>
                <a:cubicBezTo>
                  <a:pt x="487110" y="326157"/>
                  <a:pt x="523617" y="380818"/>
                  <a:pt x="542266" y="440921"/>
                </a:cubicBezTo>
                <a:cubicBezTo>
                  <a:pt x="544887" y="449330"/>
                  <a:pt x="548400" y="460757"/>
                  <a:pt x="559925" y="457442"/>
                </a:cubicBezTo>
                <a:cubicBezTo>
                  <a:pt x="574320" y="453337"/>
                  <a:pt x="567692" y="441613"/>
                  <a:pt x="564773" y="432709"/>
                </a:cubicBezTo>
                <a:cubicBezTo>
                  <a:pt x="544393" y="370875"/>
                  <a:pt x="523765" y="309141"/>
                  <a:pt x="503088" y="247406"/>
                </a:cubicBezTo>
                <a:cubicBezTo>
                  <a:pt x="501802" y="243547"/>
                  <a:pt x="500318" y="237117"/>
                  <a:pt x="497894" y="236622"/>
                </a:cubicBezTo>
                <a:cubicBezTo>
                  <a:pt x="466680" y="229845"/>
                  <a:pt x="459508" y="196257"/>
                  <a:pt x="435664" y="181664"/>
                </a:cubicBezTo>
                <a:cubicBezTo>
                  <a:pt x="429531" y="177905"/>
                  <a:pt x="425425" y="173057"/>
                  <a:pt x="427008" y="165538"/>
                </a:cubicBezTo>
                <a:cubicBezTo>
                  <a:pt x="428838" y="156783"/>
                  <a:pt x="435467" y="153567"/>
                  <a:pt x="443579" y="153864"/>
                </a:cubicBezTo>
                <a:cubicBezTo>
                  <a:pt x="463811" y="154655"/>
                  <a:pt x="487060" y="151737"/>
                  <a:pt x="483746" y="184286"/>
                </a:cubicBezTo>
                <a:cubicBezTo>
                  <a:pt x="483103" y="190420"/>
                  <a:pt x="487160" y="195812"/>
                  <a:pt x="494085" y="195812"/>
                </a:cubicBezTo>
                <a:cubicBezTo>
                  <a:pt x="500961" y="195812"/>
                  <a:pt x="503830" y="190568"/>
                  <a:pt x="504819" y="184336"/>
                </a:cubicBezTo>
                <a:cubicBezTo>
                  <a:pt x="507194" y="169842"/>
                  <a:pt x="503187" y="157327"/>
                  <a:pt x="489732" y="150847"/>
                </a:cubicBezTo>
                <a:cubicBezTo>
                  <a:pt x="476277" y="144366"/>
                  <a:pt x="466037" y="126410"/>
                  <a:pt x="446102" y="140013"/>
                </a:cubicBezTo>
                <a:cubicBezTo>
                  <a:pt x="418796" y="158662"/>
                  <a:pt x="389808" y="162174"/>
                  <a:pt x="360771" y="142437"/>
                </a:cubicBezTo>
                <a:cubicBezTo>
                  <a:pt x="352906" y="137095"/>
                  <a:pt x="345090" y="139568"/>
                  <a:pt x="337126" y="142289"/>
                </a:cubicBezTo>
                <a:cubicBezTo>
                  <a:pt x="311354" y="150945"/>
                  <a:pt x="285582" y="159602"/>
                  <a:pt x="259711" y="168012"/>
                </a:cubicBezTo>
                <a:cubicBezTo>
                  <a:pt x="248185" y="171722"/>
                  <a:pt x="236708" y="173750"/>
                  <a:pt x="230030" y="159701"/>
                </a:cubicBezTo>
                <a:cubicBezTo>
                  <a:pt x="225974" y="151143"/>
                  <a:pt x="219049" y="150847"/>
                  <a:pt x="211233" y="152726"/>
                </a:cubicBezTo>
                <a:cubicBezTo>
                  <a:pt x="190902" y="157673"/>
                  <a:pt x="171758" y="154210"/>
                  <a:pt x="154346" y="143130"/>
                </a:cubicBezTo>
                <a:cubicBezTo>
                  <a:pt x="136241" y="131604"/>
                  <a:pt x="125309" y="146642"/>
                  <a:pt x="112299" y="153617"/>
                </a:cubicBezTo>
                <a:cubicBezTo>
                  <a:pt x="100180" y="160097"/>
                  <a:pt x="94738" y="170534"/>
                  <a:pt x="96470" y="184435"/>
                </a:cubicBezTo>
                <a:cubicBezTo>
                  <a:pt x="97311" y="191212"/>
                  <a:pt x="98448" y="198632"/>
                  <a:pt x="106709" y="199077"/>
                </a:cubicBezTo>
                <a:cubicBezTo>
                  <a:pt x="114723" y="199522"/>
                  <a:pt x="117048" y="193339"/>
                  <a:pt x="118186" y="185919"/>
                </a:cubicBezTo>
                <a:cubicBezTo>
                  <a:pt x="121945" y="161086"/>
                  <a:pt x="133273" y="152429"/>
                  <a:pt x="158254" y="153765"/>
                </a:cubicBezTo>
                <a:cubicBezTo>
                  <a:pt x="165525" y="154161"/>
                  <a:pt x="171165" y="156585"/>
                  <a:pt x="173589" y="163807"/>
                </a:cubicBezTo>
                <a:cubicBezTo>
                  <a:pt x="176062" y="171276"/>
                  <a:pt x="173094" y="177855"/>
                  <a:pt x="166268" y="180032"/>
                </a:cubicBezTo>
                <a:cubicBezTo>
                  <a:pt x="151576" y="184731"/>
                  <a:pt x="147223" y="195713"/>
                  <a:pt x="143463" y="209069"/>
                </a:cubicBezTo>
                <a:cubicBezTo>
                  <a:pt x="140495" y="219754"/>
                  <a:pt x="131443" y="227372"/>
                  <a:pt x="120461" y="229697"/>
                </a:cubicBezTo>
                <a:cubicBezTo>
                  <a:pt x="103444" y="233258"/>
                  <a:pt x="96519" y="244685"/>
                  <a:pt x="91572" y="259773"/>
                </a:cubicBezTo>
                <a:cubicBezTo>
                  <a:pt x="72775" y="316907"/>
                  <a:pt x="53236" y="373794"/>
                  <a:pt x="34290" y="430879"/>
                </a:cubicBezTo>
                <a:cubicBezTo>
                  <a:pt x="31322" y="439783"/>
                  <a:pt x="24644" y="451704"/>
                  <a:pt x="37654" y="456701"/>
                </a:cubicBezTo>
                <a:cubicBezTo>
                  <a:pt x="50515" y="461647"/>
                  <a:pt x="54076" y="448687"/>
                  <a:pt x="57490" y="439882"/>
                </a:cubicBezTo>
                <a:cubicBezTo>
                  <a:pt x="73468" y="398329"/>
                  <a:pt x="88753" y="356580"/>
                  <a:pt x="104582" y="314978"/>
                </a:cubicBezTo>
                <a:cubicBezTo>
                  <a:pt x="110370" y="299791"/>
                  <a:pt x="108292" y="284061"/>
                  <a:pt x="108935" y="268528"/>
                </a:cubicBezTo>
                <a:cubicBezTo>
                  <a:pt x="109331" y="258932"/>
                  <a:pt x="110865" y="249038"/>
                  <a:pt x="122737" y="248840"/>
                </a:cubicBezTo>
                <a:cubicBezTo>
                  <a:pt x="134905" y="248643"/>
                  <a:pt x="136192" y="258684"/>
                  <a:pt x="136538" y="268231"/>
                </a:cubicBezTo>
                <a:cubicBezTo>
                  <a:pt x="137873" y="307755"/>
                  <a:pt x="139704" y="347280"/>
                  <a:pt x="140396" y="386804"/>
                </a:cubicBezTo>
                <a:cubicBezTo>
                  <a:pt x="142573" y="512846"/>
                  <a:pt x="144304" y="638937"/>
                  <a:pt x="146184" y="764979"/>
                </a:cubicBezTo>
                <a:cubicBezTo>
                  <a:pt x="146283" y="769925"/>
                  <a:pt x="146530" y="774872"/>
                  <a:pt x="146283" y="779819"/>
                </a:cubicBezTo>
                <a:cubicBezTo>
                  <a:pt x="145739" y="791048"/>
                  <a:pt x="148113" y="806036"/>
                  <a:pt x="131294" y="805541"/>
                </a:cubicBezTo>
                <a:cubicBezTo>
                  <a:pt x="115762" y="805096"/>
                  <a:pt x="115960" y="790553"/>
                  <a:pt x="115762" y="779126"/>
                </a:cubicBezTo>
                <a:cubicBezTo>
                  <a:pt x="115020" y="732133"/>
                  <a:pt x="114476" y="685188"/>
                  <a:pt x="114377" y="638195"/>
                </a:cubicBezTo>
                <a:cubicBezTo>
                  <a:pt x="114179" y="558306"/>
                  <a:pt x="114327" y="478416"/>
                  <a:pt x="114327" y="398527"/>
                </a:cubicBezTo>
                <a:cubicBezTo>
                  <a:pt x="111557" y="398082"/>
                  <a:pt x="108787" y="397637"/>
                  <a:pt x="106017" y="397241"/>
                </a:cubicBezTo>
                <a:close/>
                <a:moveTo>
                  <a:pt x="194414" y="31433"/>
                </a:moveTo>
                <a:cubicBezTo>
                  <a:pt x="170076" y="31433"/>
                  <a:pt x="146679" y="54831"/>
                  <a:pt x="146827" y="78922"/>
                </a:cubicBezTo>
                <a:cubicBezTo>
                  <a:pt x="146975" y="101033"/>
                  <a:pt x="171214" y="123788"/>
                  <a:pt x="194464" y="123640"/>
                </a:cubicBezTo>
                <a:cubicBezTo>
                  <a:pt x="218801" y="123491"/>
                  <a:pt x="241012" y="102369"/>
                  <a:pt x="241754" y="78674"/>
                </a:cubicBezTo>
                <a:cubicBezTo>
                  <a:pt x="242545" y="53990"/>
                  <a:pt x="219939" y="31384"/>
                  <a:pt x="194414" y="31433"/>
                </a:cubicBezTo>
                <a:close/>
                <a:moveTo>
                  <a:pt x="400296" y="123541"/>
                </a:moveTo>
                <a:cubicBezTo>
                  <a:pt x="425375" y="124431"/>
                  <a:pt x="447982" y="103061"/>
                  <a:pt x="448823" y="77734"/>
                </a:cubicBezTo>
                <a:cubicBezTo>
                  <a:pt x="449614" y="54040"/>
                  <a:pt x="428393" y="32373"/>
                  <a:pt x="403610" y="31532"/>
                </a:cubicBezTo>
                <a:cubicBezTo>
                  <a:pt x="378233" y="30691"/>
                  <a:pt x="355033" y="52407"/>
                  <a:pt x="354885" y="77091"/>
                </a:cubicBezTo>
                <a:cubicBezTo>
                  <a:pt x="354786" y="100934"/>
                  <a:pt x="376007" y="122650"/>
                  <a:pt x="400345" y="12354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5" name="Forma libre: forma 224">
            <a:extLst>
              <a:ext uri="{FF2B5EF4-FFF2-40B4-BE49-F238E27FC236}">
                <a16:creationId xmlns:a16="http://schemas.microsoft.com/office/drawing/2014/main" id="{626425B6-CE01-4B58-AA41-F31FF539AF02}"/>
              </a:ext>
            </a:extLst>
          </p:cNvPr>
          <p:cNvSpPr/>
          <p:nvPr/>
        </p:nvSpPr>
        <p:spPr>
          <a:xfrm>
            <a:off x="870349" y="2972373"/>
            <a:ext cx="316896" cy="806061"/>
          </a:xfrm>
          <a:custGeom>
            <a:avLst/>
            <a:gdLst>
              <a:gd name="connsiteX0" fmla="*/ 12763 w 316896"/>
              <a:gd name="connsiteY0" fmla="*/ 138276 h 806061"/>
              <a:gd name="connsiteX1" fmla="*/ 86172 w 316896"/>
              <a:gd name="connsiteY1" fmla="*/ 117104 h 806061"/>
              <a:gd name="connsiteX2" fmla="*/ 95818 w 316896"/>
              <a:gd name="connsiteY2" fmla="*/ 93410 h 806061"/>
              <a:gd name="connsiteX3" fmla="*/ 149836 w 316896"/>
              <a:gd name="connsiteY3" fmla="*/ 2984 h 806061"/>
              <a:gd name="connsiteX4" fmla="*/ 247483 w 316896"/>
              <a:gd name="connsiteY4" fmla="*/ 82725 h 806061"/>
              <a:gd name="connsiteX5" fmla="*/ 266874 w 316896"/>
              <a:gd name="connsiteY5" fmla="*/ 119973 h 806061"/>
              <a:gd name="connsiteX6" fmla="*/ 300265 w 316896"/>
              <a:gd name="connsiteY6" fmla="*/ 202385 h 806061"/>
              <a:gd name="connsiteX7" fmla="*/ 301155 w 316896"/>
              <a:gd name="connsiteY7" fmla="*/ 233500 h 806061"/>
              <a:gd name="connsiteX8" fmla="*/ 314610 w 316896"/>
              <a:gd name="connsiteY8" fmla="*/ 278465 h 806061"/>
              <a:gd name="connsiteX9" fmla="*/ 283792 w 316896"/>
              <a:gd name="connsiteY9" fmla="*/ 343119 h 806061"/>
              <a:gd name="connsiteX10" fmla="*/ 263709 w 316896"/>
              <a:gd name="connsiteY10" fmla="*/ 372552 h 806061"/>
              <a:gd name="connsiteX11" fmla="*/ 254260 w 316896"/>
              <a:gd name="connsiteY11" fmla="*/ 760521 h 806061"/>
              <a:gd name="connsiteX12" fmla="*/ 251342 w 316896"/>
              <a:gd name="connsiteY12" fmla="*/ 792427 h 806061"/>
              <a:gd name="connsiteX13" fmla="*/ 236205 w 316896"/>
              <a:gd name="connsiteY13" fmla="*/ 805536 h 806061"/>
              <a:gd name="connsiteX14" fmla="*/ 223591 w 316896"/>
              <a:gd name="connsiteY14" fmla="*/ 789657 h 806061"/>
              <a:gd name="connsiteX15" fmla="*/ 223442 w 316896"/>
              <a:gd name="connsiteY15" fmla="*/ 769870 h 806061"/>
              <a:gd name="connsiteX16" fmla="*/ 233732 w 316896"/>
              <a:gd name="connsiteY16" fmla="*/ 374481 h 806061"/>
              <a:gd name="connsiteX17" fmla="*/ 202122 w 316896"/>
              <a:gd name="connsiteY17" fmla="*/ 332137 h 806061"/>
              <a:gd name="connsiteX18" fmla="*/ 128565 w 316896"/>
              <a:gd name="connsiteY18" fmla="*/ 330307 h 806061"/>
              <a:gd name="connsiteX19" fmla="*/ 111548 w 316896"/>
              <a:gd name="connsiteY19" fmla="*/ 357464 h 806061"/>
              <a:gd name="connsiteX20" fmla="*/ 119760 w 316896"/>
              <a:gd name="connsiteY20" fmla="*/ 631659 h 806061"/>
              <a:gd name="connsiteX21" fmla="*/ 122678 w 316896"/>
              <a:gd name="connsiteY21" fmla="*/ 787431 h 806061"/>
              <a:gd name="connsiteX22" fmla="*/ 111103 w 316896"/>
              <a:gd name="connsiteY22" fmla="*/ 805981 h 806061"/>
              <a:gd name="connsiteX23" fmla="*/ 94729 w 316896"/>
              <a:gd name="connsiteY23" fmla="*/ 788618 h 806061"/>
              <a:gd name="connsiteX24" fmla="*/ 91514 w 316896"/>
              <a:gd name="connsiteY24" fmla="*/ 746719 h 806061"/>
              <a:gd name="connsiteX25" fmla="*/ 84787 w 316896"/>
              <a:gd name="connsiteY25" fmla="*/ 467429 h 806061"/>
              <a:gd name="connsiteX26" fmla="*/ 80730 w 316896"/>
              <a:gd name="connsiteY26" fmla="*/ 373640 h 806061"/>
              <a:gd name="connsiteX27" fmla="*/ 67918 w 316896"/>
              <a:gd name="connsiteY27" fmla="*/ 353655 h 806061"/>
              <a:gd name="connsiteX28" fmla="*/ 56343 w 316896"/>
              <a:gd name="connsiteY28" fmla="*/ 372799 h 806061"/>
              <a:gd name="connsiteX29" fmla="*/ 46648 w 316896"/>
              <a:gd name="connsiteY29" fmla="*/ 768188 h 806061"/>
              <a:gd name="connsiteX30" fmla="*/ 46351 w 316896"/>
              <a:gd name="connsiteY30" fmla="*/ 780555 h 806061"/>
              <a:gd name="connsiteX31" fmla="*/ 28889 w 316896"/>
              <a:gd name="connsiteY31" fmla="*/ 805288 h 806061"/>
              <a:gd name="connsiteX32" fmla="*/ 15780 w 316896"/>
              <a:gd name="connsiteY32" fmla="*/ 780060 h 806061"/>
              <a:gd name="connsiteX33" fmla="*/ 20628 w 316896"/>
              <a:gd name="connsiteY33" fmla="*/ 565027 h 806061"/>
              <a:gd name="connsiteX34" fmla="*/ 26218 w 316896"/>
              <a:gd name="connsiteY34" fmla="*/ 308047 h 806061"/>
              <a:gd name="connsiteX35" fmla="*/ 62230 w 316896"/>
              <a:gd name="connsiteY35" fmla="*/ 193333 h 806061"/>
              <a:gd name="connsiteX36" fmla="*/ 133066 w 316896"/>
              <a:gd name="connsiteY36" fmla="*/ 153660 h 806061"/>
              <a:gd name="connsiteX37" fmla="*/ 150726 w 316896"/>
              <a:gd name="connsiteY37" fmla="*/ 163900 h 806061"/>
              <a:gd name="connsiteX38" fmla="*/ 138706 w 316896"/>
              <a:gd name="connsiteY38" fmla="*/ 182005 h 806061"/>
              <a:gd name="connsiteX39" fmla="*/ 58322 w 316896"/>
              <a:gd name="connsiteY39" fmla="*/ 296224 h 806061"/>
              <a:gd name="connsiteX40" fmla="*/ 82660 w 316896"/>
              <a:gd name="connsiteY40" fmla="*/ 317891 h 806061"/>
              <a:gd name="connsiteX41" fmla="*/ 201677 w 316896"/>
              <a:gd name="connsiteY41" fmla="*/ 261548 h 806061"/>
              <a:gd name="connsiteX42" fmla="*/ 166407 w 316896"/>
              <a:gd name="connsiteY42" fmla="*/ 257541 h 806061"/>
              <a:gd name="connsiteX43" fmla="*/ 101952 w 316896"/>
              <a:gd name="connsiteY43" fmla="*/ 274755 h 806061"/>
              <a:gd name="connsiteX44" fmla="*/ 83995 w 316896"/>
              <a:gd name="connsiteY44" fmla="*/ 265950 h 806061"/>
              <a:gd name="connsiteX45" fmla="*/ 92701 w 316896"/>
              <a:gd name="connsiteY45" fmla="*/ 247845 h 806061"/>
              <a:gd name="connsiteX46" fmla="*/ 190695 w 316896"/>
              <a:gd name="connsiteY46" fmla="*/ 224151 h 806061"/>
              <a:gd name="connsiteX47" fmla="*/ 207564 w 316896"/>
              <a:gd name="connsiteY47" fmla="*/ 227663 h 806061"/>
              <a:gd name="connsiteX48" fmla="*/ 249561 w 316896"/>
              <a:gd name="connsiteY48" fmla="*/ 258036 h 806061"/>
              <a:gd name="connsiteX49" fmla="*/ 215726 w 316896"/>
              <a:gd name="connsiteY49" fmla="*/ 287716 h 806061"/>
              <a:gd name="connsiteX50" fmla="*/ 198610 w 316896"/>
              <a:gd name="connsiteY50" fmla="*/ 297807 h 806061"/>
              <a:gd name="connsiteX51" fmla="*/ 261433 w 316896"/>
              <a:gd name="connsiteY51" fmla="*/ 315665 h 806061"/>
              <a:gd name="connsiteX52" fmla="*/ 284633 w 316896"/>
              <a:gd name="connsiteY52" fmla="*/ 284402 h 806061"/>
              <a:gd name="connsiteX53" fmla="*/ 241646 w 316896"/>
              <a:gd name="connsiteY53" fmla="*/ 221776 h 806061"/>
              <a:gd name="connsiteX54" fmla="*/ 231209 w 316896"/>
              <a:gd name="connsiteY54" fmla="*/ 212031 h 806061"/>
              <a:gd name="connsiteX55" fmla="*/ 190992 w 316896"/>
              <a:gd name="connsiteY55" fmla="*/ 159547 h 806061"/>
              <a:gd name="connsiteX56" fmla="*/ 189261 w 316896"/>
              <a:gd name="connsiteY56" fmla="*/ 157915 h 806061"/>
              <a:gd name="connsiteX57" fmla="*/ 101457 w 316896"/>
              <a:gd name="connsiteY57" fmla="*/ 143915 h 806061"/>
              <a:gd name="connsiteX58" fmla="*/ 28493 w 316896"/>
              <a:gd name="connsiteY58" fmla="*/ 167412 h 806061"/>
              <a:gd name="connsiteX59" fmla="*/ 445 w 316896"/>
              <a:gd name="connsiteY59" fmla="*/ 145647 h 806061"/>
              <a:gd name="connsiteX60" fmla="*/ 12713 w 316896"/>
              <a:gd name="connsiteY60" fmla="*/ 138425 h 806061"/>
              <a:gd name="connsiteX61" fmla="*/ 169721 w 316896"/>
              <a:gd name="connsiteY61" fmla="*/ 123189 h 806061"/>
              <a:gd name="connsiteX62" fmla="*/ 217754 w 316896"/>
              <a:gd name="connsiteY62" fmla="*/ 76888 h 806061"/>
              <a:gd name="connsiteX63" fmla="*/ 172046 w 316896"/>
              <a:gd name="connsiteY63" fmla="*/ 30933 h 806061"/>
              <a:gd name="connsiteX64" fmla="*/ 124311 w 316896"/>
              <a:gd name="connsiteY64" fmla="*/ 77184 h 806061"/>
              <a:gd name="connsiteX65" fmla="*/ 169721 w 316896"/>
              <a:gd name="connsiteY65" fmla="*/ 123139 h 80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6896" h="806061">
                <a:moveTo>
                  <a:pt x="12763" y="138276"/>
                </a:moveTo>
                <a:cubicBezTo>
                  <a:pt x="38486" y="135605"/>
                  <a:pt x="61488" y="123436"/>
                  <a:pt x="86172" y="117104"/>
                </a:cubicBezTo>
                <a:cubicBezTo>
                  <a:pt x="99874" y="113592"/>
                  <a:pt x="96906" y="103600"/>
                  <a:pt x="95818" y="93410"/>
                </a:cubicBezTo>
                <a:cubicBezTo>
                  <a:pt x="90772" y="46317"/>
                  <a:pt x="110163" y="14312"/>
                  <a:pt x="149836" y="2984"/>
                </a:cubicBezTo>
                <a:cubicBezTo>
                  <a:pt x="201133" y="-11658"/>
                  <a:pt x="253222" y="29597"/>
                  <a:pt x="247483" y="82725"/>
                </a:cubicBezTo>
                <a:cubicBezTo>
                  <a:pt x="245406" y="102116"/>
                  <a:pt x="251738" y="111119"/>
                  <a:pt x="266874" y="119973"/>
                </a:cubicBezTo>
                <a:cubicBezTo>
                  <a:pt x="303628" y="141591"/>
                  <a:pt x="311840" y="162317"/>
                  <a:pt x="300265" y="202385"/>
                </a:cubicBezTo>
                <a:cubicBezTo>
                  <a:pt x="297099" y="213367"/>
                  <a:pt x="297445" y="222964"/>
                  <a:pt x="301155" y="233500"/>
                </a:cubicBezTo>
                <a:cubicBezTo>
                  <a:pt x="306398" y="248241"/>
                  <a:pt x="310999" y="263279"/>
                  <a:pt x="314610" y="278465"/>
                </a:cubicBezTo>
                <a:cubicBezTo>
                  <a:pt x="321783" y="308838"/>
                  <a:pt x="312236" y="330752"/>
                  <a:pt x="283792" y="343119"/>
                </a:cubicBezTo>
                <a:cubicBezTo>
                  <a:pt x="269397" y="349401"/>
                  <a:pt x="264005" y="357316"/>
                  <a:pt x="263709" y="372552"/>
                </a:cubicBezTo>
                <a:cubicBezTo>
                  <a:pt x="260938" y="501907"/>
                  <a:pt x="257624" y="631214"/>
                  <a:pt x="254260" y="760521"/>
                </a:cubicBezTo>
                <a:cubicBezTo>
                  <a:pt x="253964" y="771156"/>
                  <a:pt x="253024" y="781891"/>
                  <a:pt x="251342" y="792427"/>
                </a:cubicBezTo>
                <a:cubicBezTo>
                  <a:pt x="250056" y="800342"/>
                  <a:pt x="245109" y="806574"/>
                  <a:pt x="236205" y="805536"/>
                </a:cubicBezTo>
                <a:cubicBezTo>
                  <a:pt x="227598" y="804497"/>
                  <a:pt x="223987" y="797868"/>
                  <a:pt x="223591" y="789657"/>
                </a:cubicBezTo>
                <a:cubicBezTo>
                  <a:pt x="223294" y="783078"/>
                  <a:pt x="223245" y="776449"/>
                  <a:pt x="223442" y="769870"/>
                </a:cubicBezTo>
                <a:cubicBezTo>
                  <a:pt x="226707" y="638090"/>
                  <a:pt x="229477" y="506261"/>
                  <a:pt x="233732" y="374481"/>
                </a:cubicBezTo>
                <a:cubicBezTo>
                  <a:pt x="234523" y="349648"/>
                  <a:pt x="227697" y="336342"/>
                  <a:pt x="202122" y="332137"/>
                </a:cubicBezTo>
                <a:cubicBezTo>
                  <a:pt x="177537" y="328081"/>
                  <a:pt x="154139" y="313686"/>
                  <a:pt x="128565" y="330307"/>
                </a:cubicBezTo>
                <a:cubicBezTo>
                  <a:pt x="117831" y="337282"/>
                  <a:pt x="111103" y="344009"/>
                  <a:pt x="111548" y="357464"/>
                </a:cubicBezTo>
                <a:cubicBezTo>
                  <a:pt x="114467" y="448879"/>
                  <a:pt x="117336" y="540244"/>
                  <a:pt x="119760" y="631659"/>
                </a:cubicBezTo>
                <a:cubicBezTo>
                  <a:pt x="121145" y="683550"/>
                  <a:pt x="121689" y="735491"/>
                  <a:pt x="122678" y="787431"/>
                </a:cubicBezTo>
                <a:cubicBezTo>
                  <a:pt x="122827" y="796285"/>
                  <a:pt x="121788" y="805041"/>
                  <a:pt x="111103" y="805981"/>
                </a:cubicBezTo>
                <a:cubicBezTo>
                  <a:pt x="99577" y="806970"/>
                  <a:pt x="95570" y="798759"/>
                  <a:pt x="94729" y="788618"/>
                </a:cubicBezTo>
                <a:cubicBezTo>
                  <a:pt x="93592" y="774668"/>
                  <a:pt x="91910" y="760719"/>
                  <a:pt x="91514" y="746719"/>
                </a:cubicBezTo>
                <a:cubicBezTo>
                  <a:pt x="89140" y="653623"/>
                  <a:pt x="87210" y="560526"/>
                  <a:pt x="84787" y="467429"/>
                </a:cubicBezTo>
                <a:cubicBezTo>
                  <a:pt x="83995" y="436166"/>
                  <a:pt x="82214" y="404903"/>
                  <a:pt x="80730" y="373640"/>
                </a:cubicBezTo>
                <a:cubicBezTo>
                  <a:pt x="80335" y="364587"/>
                  <a:pt x="81027" y="354348"/>
                  <a:pt x="67918" y="353655"/>
                </a:cubicBezTo>
                <a:cubicBezTo>
                  <a:pt x="52683" y="352864"/>
                  <a:pt x="56541" y="364538"/>
                  <a:pt x="56343" y="372799"/>
                </a:cubicBezTo>
                <a:cubicBezTo>
                  <a:pt x="53029" y="504579"/>
                  <a:pt x="49863" y="636408"/>
                  <a:pt x="46648" y="768188"/>
                </a:cubicBezTo>
                <a:cubicBezTo>
                  <a:pt x="46549" y="772294"/>
                  <a:pt x="46747" y="776449"/>
                  <a:pt x="46351" y="780555"/>
                </a:cubicBezTo>
                <a:cubicBezTo>
                  <a:pt x="45263" y="792179"/>
                  <a:pt x="44718" y="806278"/>
                  <a:pt x="28889" y="805288"/>
                </a:cubicBezTo>
                <a:cubicBezTo>
                  <a:pt x="14346" y="804348"/>
                  <a:pt x="15582" y="790646"/>
                  <a:pt x="15780" y="780060"/>
                </a:cubicBezTo>
                <a:cubicBezTo>
                  <a:pt x="17264" y="708382"/>
                  <a:pt x="19144" y="636705"/>
                  <a:pt x="20628" y="565027"/>
                </a:cubicBezTo>
                <a:cubicBezTo>
                  <a:pt x="22409" y="479351"/>
                  <a:pt x="22161" y="393575"/>
                  <a:pt x="26218" y="308047"/>
                </a:cubicBezTo>
                <a:cubicBezTo>
                  <a:pt x="28147" y="267682"/>
                  <a:pt x="42740" y="228850"/>
                  <a:pt x="62230" y="193333"/>
                </a:cubicBezTo>
                <a:cubicBezTo>
                  <a:pt x="76872" y="166621"/>
                  <a:pt x="104771" y="158360"/>
                  <a:pt x="133066" y="153660"/>
                </a:cubicBezTo>
                <a:cubicBezTo>
                  <a:pt x="140981" y="152325"/>
                  <a:pt x="148104" y="155639"/>
                  <a:pt x="150726" y="163900"/>
                </a:cubicBezTo>
                <a:cubicBezTo>
                  <a:pt x="153991" y="174288"/>
                  <a:pt x="147214" y="180570"/>
                  <a:pt x="138706" y="182005"/>
                </a:cubicBezTo>
                <a:cubicBezTo>
                  <a:pt x="73013" y="192838"/>
                  <a:pt x="72370" y="249824"/>
                  <a:pt x="58322" y="296224"/>
                </a:cubicBezTo>
                <a:cubicBezTo>
                  <a:pt x="52237" y="316406"/>
                  <a:pt x="63714" y="326102"/>
                  <a:pt x="82660" y="317891"/>
                </a:cubicBezTo>
                <a:cubicBezTo>
                  <a:pt x="121689" y="300874"/>
                  <a:pt x="159729" y="281582"/>
                  <a:pt x="201677" y="261548"/>
                </a:cubicBezTo>
                <a:cubicBezTo>
                  <a:pt x="187777" y="251605"/>
                  <a:pt x="177141" y="254573"/>
                  <a:pt x="166407" y="257541"/>
                </a:cubicBezTo>
                <a:cubicBezTo>
                  <a:pt x="144938" y="263428"/>
                  <a:pt x="123569" y="269413"/>
                  <a:pt x="101952" y="274755"/>
                </a:cubicBezTo>
                <a:cubicBezTo>
                  <a:pt x="94235" y="276635"/>
                  <a:pt x="86765" y="274904"/>
                  <a:pt x="83995" y="265950"/>
                </a:cubicBezTo>
                <a:cubicBezTo>
                  <a:pt x="81373" y="257492"/>
                  <a:pt x="85133" y="250220"/>
                  <a:pt x="92701" y="247845"/>
                </a:cubicBezTo>
                <a:cubicBezTo>
                  <a:pt x="124805" y="237655"/>
                  <a:pt x="156613" y="225882"/>
                  <a:pt x="190695" y="224151"/>
                </a:cubicBezTo>
                <a:cubicBezTo>
                  <a:pt x="196285" y="223854"/>
                  <a:pt x="202221" y="225635"/>
                  <a:pt x="207564" y="227663"/>
                </a:cubicBezTo>
                <a:cubicBezTo>
                  <a:pt x="224432" y="234044"/>
                  <a:pt x="246197" y="238941"/>
                  <a:pt x="249561" y="258036"/>
                </a:cubicBezTo>
                <a:cubicBezTo>
                  <a:pt x="253320" y="279405"/>
                  <a:pt x="227894" y="278416"/>
                  <a:pt x="215726" y="287716"/>
                </a:cubicBezTo>
                <a:cubicBezTo>
                  <a:pt x="211323" y="291079"/>
                  <a:pt x="206129" y="293454"/>
                  <a:pt x="198610" y="297807"/>
                </a:cubicBezTo>
                <a:cubicBezTo>
                  <a:pt x="220178" y="308739"/>
                  <a:pt x="240756" y="313587"/>
                  <a:pt x="261433" y="315665"/>
                </a:cubicBezTo>
                <a:cubicBezTo>
                  <a:pt x="279291" y="317445"/>
                  <a:pt x="289827" y="302556"/>
                  <a:pt x="284633" y="284402"/>
                </a:cubicBezTo>
                <a:cubicBezTo>
                  <a:pt x="277361" y="259025"/>
                  <a:pt x="275877" y="229246"/>
                  <a:pt x="241646" y="221776"/>
                </a:cubicBezTo>
                <a:cubicBezTo>
                  <a:pt x="237491" y="220886"/>
                  <a:pt x="231604" y="215692"/>
                  <a:pt x="231209" y="212031"/>
                </a:cubicBezTo>
                <a:cubicBezTo>
                  <a:pt x="228389" y="186111"/>
                  <a:pt x="194999" y="184083"/>
                  <a:pt x="190992" y="159547"/>
                </a:cubicBezTo>
                <a:cubicBezTo>
                  <a:pt x="190893" y="158904"/>
                  <a:pt x="189854" y="157865"/>
                  <a:pt x="189261" y="157915"/>
                </a:cubicBezTo>
                <a:cubicBezTo>
                  <a:pt x="158888" y="159893"/>
                  <a:pt x="132671" y="134863"/>
                  <a:pt x="101457" y="143915"/>
                </a:cubicBezTo>
                <a:cubicBezTo>
                  <a:pt x="76921" y="151039"/>
                  <a:pt x="52831" y="159646"/>
                  <a:pt x="28493" y="167412"/>
                </a:cubicBezTo>
                <a:cubicBezTo>
                  <a:pt x="8756" y="173744"/>
                  <a:pt x="-2424" y="168649"/>
                  <a:pt x="445" y="145647"/>
                </a:cubicBezTo>
                <a:cubicBezTo>
                  <a:pt x="4551" y="143223"/>
                  <a:pt x="8608" y="140799"/>
                  <a:pt x="12713" y="138425"/>
                </a:cubicBezTo>
                <a:close/>
                <a:moveTo>
                  <a:pt x="169721" y="123189"/>
                </a:moveTo>
                <a:cubicBezTo>
                  <a:pt x="195048" y="123486"/>
                  <a:pt x="217853" y="101522"/>
                  <a:pt x="217754" y="76888"/>
                </a:cubicBezTo>
                <a:cubicBezTo>
                  <a:pt x="217655" y="53094"/>
                  <a:pt x="196038" y="31329"/>
                  <a:pt x="172046" y="30933"/>
                </a:cubicBezTo>
                <a:cubicBezTo>
                  <a:pt x="146472" y="30488"/>
                  <a:pt x="124261" y="52055"/>
                  <a:pt x="124311" y="77184"/>
                </a:cubicBezTo>
                <a:cubicBezTo>
                  <a:pt x="124360" y="101275"/>
                  <a:pt x="145730" y="122892"/>
                  <a:pt x="169721" y="12313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7" name="Forma libre: forma 226">
            <a:extLst>
              <a:ext uri="{FF2B5EF4-FFF2-40B4-BE49-F238E27FC236}">
                <a16:creationId xmlns:a16="http://schemas.microsoft.com/office/drawing/2014/main" id="{1CAA74A6-9BE3-4CA7-B79A-CBBC3790FA7C}"/>
              </a:ext>
            </a:extLst>
          </p:cNvPr>
          <p:cNvSpPr/>
          <p:nvPr/>
        </p:nvSpPr>
        <p:spPr>
          <a:xfrm>
            <a:off x="3342828" y="2971446"/>
            <a:ext cx="314782" cy="806856"/>
          </a:xfrm>
          <a:custGeom>
            <a:avLst/>
            <a:gdLst>
              <a:gd name="connsiteX0" fmla="*/ 3737 w 314782"/>
              <a:gd name="connsiteY0" fmla="*/ 144348 h 806856"/>
              <a:gd name="connsiteX1" fmla="*/ 76503 w 314782"/>
              <a:gd name="connsiteY1" fmla="*/ 120505 h 806856"/>
              <a:gd name="connsiteX2" fmla="*/ 92976 w 314782"/>
              <a:gd name="connsiteY2" fmla="*/ 93595 h 806856"/>
              <a:gd name="connsiteX3" fmla="*/ 125525 w 314782"/>
              <a:gd name="connsiteY3" fmla="*/ 14101 h 806856"/>
              <a:gd name="connsiteX4" fmla="*/ 205018 w 314782"/>
              <a:gd name="connsiteY4" fmla="*/ 10540 h 806856"/>
              <a:gd name="connsiteX5" fmla="*/ 244641 w 314782"/>
              <a:gd name="connsiteY5" fmla="*/ 89390 h 806856"/>
              <a:gd name="connsiteX6" fmla="*/ 260916 w 314782"/>
              <a:gd name="connsiteY6" fmla="*/ 118130 h 806856"/>
              <a:gd name="connsiteX7" fmla="*/ 297571 w 314782"/>
              <a:gd name="connsiteY7" fmla="*/ 203263 h 806856"/>
              <a:gd name="connsiteX8" fmla="*/ 298362 w 314782"/>
              <a:gd name="connsiteY8" fmla="*/ 234427 h 806856"/>
              <a:gd name="connsiteX9" fmla="*/ 312361 w 314782"/>
              <a:gd name="connsiteY9" fmla="*/ 279244 h 806856"/>
              <a:gd name="connsiteX10" fmla="*/ 281791 w 314782"/>
              <a:gd name="connsiteY10" fmla="*/ 343897 h 806856"/>
              <a:gd name="connsiteX11" fmla="*/ 260372 w 314782"/>
              <a:gd name="connsiteY11" fmla="*/ 377733 h 806856"/>
              <a:gd name="connsiteX12" fmla="*/ 250973 w 314782"/>
              <a:gd name="connsiteY12" fmla="*/ 773073 h 806856"/>
              <a:gd name="connsiteX13" fmla="*/ 250528 w 314782"/>
              <a:gd name="connsiteY13" fmla="*/ 787913 h 806856"/>
              <a:gd name="connsiteX14" fmla="*/ 235144 w 314782"/>
              <a:gd name="connsiteY14" fmla="*/ 806710 h 806856"/>
              <a:gd name="connsiteX15" fmla="*/ 220155 w 314782"/>
              <a:gd name="connsiteY15" fmla="*/ 787814 h 806856"/>
              <a:gd name="connsiteX16" fmla="*/ 220996 w 314782"/>
              <a:gd name="connsiteY16" fmla="*/ 711189 h 806856"/>
              <a:gd name="connsiteX17" fmla="*/ 230197 w 314782"/>
              <a:gd name="connsiteY17" fmla="*/ 367790 h 806856"/>
              <a:gd name="connsiteX18" fmla="*/ 203979 w 314782"/>
              <a:gd name="connsiteY18" fmla="*/ 334153 h 806856"/>
              <a:gd name="connsiteX19" fmla="*/ 128097 w 314782"/>
              <a:gd name="connsiteY19" fmla="*/ 329503 h 806856"/>
              <a:gd name="connsiteX20" fmla="*/ 107914 w 314782"/>
              <a:gd name="connsiteY20" fmla="*/ 364476 h 806856"/>
              <a:gd name="connsiteX21" fmla="*/ 117462 w 314782"/>
              <a:gd name="connsiteY21" fmla="*/ 658408 h 806856"/>
              <a:gd name="connsiteX22" fmla="*/ 121419 w 314782"/>
              <a:gd name="connsiteY22" fmla="*/ 772034 h 806856"/>
              <a:gd name="connsiteX23" fmla="*/ 121617 w 314782"/>
              <a:gd name="connsiteY23" fmla="*/ 786824 h 806856"/>
              <a:gd name="connsiteX24" fmla="*/ 107667 w 314782"/>
              <a:gd name="connsiteY24" fmla="*/ 806809 h 806856"/>
              <a:gd name="connsiteX25" fmla="*/ 91294 w 314782"/>
              <a:gd name="connsiteY25" fmla="*/ 786725 h 806856"/>
              <a:gd name="connsiteX26" fmla="*/ 87040 w 314782"/>
              <a:gd name="connsiteY26" fmla="*/ 683043 h 806856"/>
              <a:gd name="connsiteX27" fmla="*/ 80559 w 314782"/>
              <a:gd name="connsiteY27" fmla="*/ 388962 h 806856"/>
              <a:gd name="connsiteX28" fmla="*/ 80114 w 314782"/>
              <a:gd name="connsiteY28" fmla="*/ 376595 h 806856"/>
              <a:gd name="connsiteX29" fmla="*/ 65126 w 314782"/>
              <a:gd name="connsiteY29" fmla="*/ 355126 h 806856"/>
              <a:gd name="connsiteX30" fmla="*/ 53155 w 314782"/>
              <a:gd name="connsiteY30" fmla="*/ 377634 h 806856"/>
              <a:gd name="connsiteX31" fmla="*/ 43410 w 314782"/>
              <a:gd name="connsiteY31" fmla="*/ 763080 h 806856"/>
              <a:gd name="connsiteX32" fmla="*/ 43014 w 314782"/>
              <a:gd name="connsiteY32" fmla="*/ 785341 h 806856"/>
              <a:gd name="connsiteX33" fmla="*/ 27729 w 314782"/>
              <a:gd name="connsiteY33" fmla="*/ 806710 h 806856"/>
              <a:gd name="connsiteX34" fmla="*/ 12443 w 314782"/>
              <a:gd name="connsiteY34" fmla="*/ 785637 h 806856"/>
              <a:gd name="connsiteX35" fmla="*/ 13383 w 314782"/>
              <a:gd name="connsiteY35" fmla="*/ 711486 h 806856"/>
              <a:gd name="connsiteX36" fmla="*/ 22584 w 314782"/>
              <a:gd name="connsiteY36" fmla="*/ 318620 h 806856"/>
              <a:gd name="connsiteX37" fmla="*/ 55826 w 314782"/>
              <a:gd name="connsiteY37" fmla="*/ 200641 h 806856"/>
              <a:gd name="connsiteX38" fmla="*/ 130768 w 314782"/>
              <a:gd name="connsiteY38" fmla="*/ 154686 h 806856"/>
              <a:gd name="connsiteX39" fmla="*/ 148230 w 314782"/>
              <a:gd name="connsiteY39" fmla="*/ 164679 h 806856"/>
              <a:gd name="connsiteX40" fmla="*/ 138634 w 314782"/>
              <a:gd name="connsiteY40" fmla="*/ 182437 h 806856"/>
              <a:gd name="connsiteX41" fmla="*/ 136407 w 314782"/>
              <a:gd name="connsiteY41" fmla="*/ 183476 h 806856"/>
              <a:gd name="connsiteX42" fmla="*/ 54886 w 314782"/>
              <a:gd name="connsiteY42" fmla="*/ 299229 h 806856"/>
              <a:gd name="connsiteX43" fmla="*/ 76503 w 314782"/>
              <a:gd name="connsiteY43" fmla="*/ 320302 h 806856"/>
              <a:gd name="connsiteX44" fmla="*/ 200071 w 314782"/>
              <a:gd name="connsiteY44" fmla="*/ 261535 h 806856"/>
              <a:gd name="connsiteX45" fmla="*/ 155007 w 314782"/>
              <a:gd name="connsiteY45" fmla="*/ 260941 h 806856"/>
              <a:gd name="connsiteX46" fmla="*/ 100247 w 314782"/>
              <a:gd name="connsiteY46" fmla="*/ 276078 h 806856"/>
              <a:gd name="connsiteX47" fmla="*/ 81103 w 314782"/>
              <a:gd name="connsiteY47" fmla="*/ 265591 h 806856"/>
              <a:gd name="connsiteX48" fmla="*/ 91096 w 314782"/>
              <a:gd name="connsiteY48" fmla="*/ 248228 h 806856"/>
              <a:gd name="connsiteX49" fmla="*/ 203979 w 314782"/>
              <a:gd name="connsiteY49" fmla="*/ 228046 h 806856"/>
              <a:gd name="connsiteX50" fmla="*/ 229356 w 314782"/>
              <a:gd name="connsiteY50" fmla="*/ 233932 h 806856"/>
              <a:gd name="connsiteX51" fmla="*/ 222530 w 314782"/>
              <a:gd name="connsiteY51" fmla="*/ 283993 h 806856"/>
              <a:gd name="connsiteX52" fmla="*/ 195421 w 314782"/>
              <a:gd name="connsiteY52" fmla="*/ 299278 h 806856"/>
              <a:gd name="connsiteX53" fmla="*/ 258591 w 314782"/>
              <a:gd name="connsiteY53" fmla="*/ 316691 h 806856"/>
              <a:gd name="connsiteX54" fmla="*/ 281445 w 314782"/>
              <a:gd name="connsiteY54" fmla="*/ 305462 h 806856"/>
              <a:gd name="connsiteX55" fmla="*/ 251913 w 314782"/>
              <a:gd name="connsiteY55" fmla="*/ 229085 h 806856"/>
              <a:gd name="connsiteX56" fmla="*/ 223370 w 314782"/>
              <a:gd name="connsiteY56" fmla="*/ 203956 h 806856"/>
              <a:gd name="connsiteX57" fmla="*/ 202693 w 314782"/>
              <a:gd name="connsiteY57" fmla="*/ 181695 h 806856"/>
              <a:gd name="connsiteX58" fmla="*/ 193097 w 314782"/>
              <a:gd name="connsiteY58" fmla="*/ 164135 h 806856"/>
              <a:gd name="connsiteX59" fmla="*/ 208530 w 314782"/>
              <a:gd name="connsiteY59" fmla="*/ 154142 h 806856"/>
              <a:gd name="connsiteX60" fmla="*/ 251468 w 314782"/>
              <a:gd name="connsiteY60" fmla="*/ 184663 h 806856"/>
              <a:gd name="connsiteX61" fmla="*/ 261905 w 314782"/>
              <a:gd name="connsiteY61" fmla="*/ 196090 h 806856"/>
              <a:gd name="connsiteX62" fmla="*/ 271996 w 314782"/>
              <a:gd name="connsiteY62" fmla="*/ 183575 h 806856"/>
              <a:gd name="connsiteX63" fmla="*/ 257453 w 314782"/>
              <a:gd name="connsiteY63" fmla="*/ 152510 h 806856"/>
              <a:gd name="connsiteX64" fmla="*/ 214318 w 314782"/>
              <a:gd name="connsiteY64" fmla="*/ 139797 h 806856"/>
              <a:gd name="connsiteX65" fmla="*/ 130669 w 314782"/>
              <a:gd name="connsiteY65" fmla="*/ 144397 h 806856"/>
              <a:gd name="connsiteX66" fmla="*/ 100049 w 314782"/>
              <a:gd name="connsiteY66" fmla="*/ 143853 h 806856"/>
              <a:gd name="connsiteX67" fmla="*/ 22337 w 314782"/>
              <a:gd name="connsiteY67" fmla="*/ 168587 h 806856"/>
              <a:gd name="connsiteX68" fmla="*/ 2204 w 314782"/>
              <a:gd name="connsiteY68" fmla="*/ 145634 h 806856"/>
              <a:gd name="connsiteX69" fmla="*/ 3787 w 314782"/>
              <a:gd name="connsiteY69" fmla="*/ 144249 h 806856"/>
              <a:gd name="connsiteX70" fmla="*/ 166434 w 314782"/>
              <a:gd name="connsiteY70" fmla="*/ 124017 h 806856"/>
              <a:gd name="connsiteX71" fmla="*/ 214466 w 314782"/>
              <a:gd name="connsiteY71" fmla="*/ 78211 h 806856"/>
              <a:gd name="connsiteX72" fmla="*/ 169847 w 314782"/>
              <a:gd name="connsiteY72" fmla="*/ 31811 h 806856"/>
              <a:gd name="connsiteX73" fmla="*/ 122210 w 314782"/>
              <a:gd name="connsiteY73" fmla="*/ 77518 h 806856"/>
              <a:gd name="connsiteX74" fmla="*/ 166434 w 314782"/>
              <a:gd name="connsiteY74" fmla="*/ 124017 h 80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14782" h="806856">
                <a:moveTo>
                  <a:pt x="3737" y="144348"/>
                </a:moveTo>
                <a:cubicBezTo>
                  <a:pt x="27976" y="136334"/>
                  <a:pt x="52116" y="127925"/>
                  <a:pt x="76503" y="120505"/>
                </a:cubicBezTo>
                <a:cubicBezTo>
                  <a:pt x="90651" y="116201"/>
                  <a:pt x="96191" y="109721"/>
                  <a:pt x="92976" y="93595"/>
                </a:cubicBezTo>
                <a:cubicBezTo>
                  <a:pt x="86347" y="60650"/>
                  <a:pt x="97527" y="32948"/>
                  <a:pt x="125525" y="14101"/>
                </a:cubicBezTo>
                <a:cubicBezTo>
                  <a:pt x="150703" y="-2866"/>
                  <a:pt x="178158" y="-5092"/>
                  <a:pt x="205018" y="10540"/>
                </a:cubicBezTo>
                <a:cubicBezTo>
                  <a:pt x="234995" y="28002"/>
                  <a:pt x="249044" y="55110"/>
                  <a:pt x="244641" y="89390"/>
                </a:cubicBezTo>
                <a:cubicBezTo>
                  <a:pt x="242613" y="105071"/>
                  <a:pt x="248945" y="111502"/>
                  <a:pt x="260916" y="118130"/>
                </a:cubicBezTo>
                <a:cubicBezTo>
                  <a:pt x="300390" y="139896"/>
                  <a:pt x="309789" y="161414"/>
                  <a:pt x="297571" y="203263"/>
                </a:cubicBezTo>
                <a:cubicBezTo>
                  <a:pt x="294355" y="214344"/>
                  <a:pt x="294751" y="223990"/>
                  <a:pt x="298362" y="234427"/>
                </a:cubicBezTo>
                <a:cubicBezTo>
                  <a:pt x="303457" y="249218"/>
                  <a:pt x="308454" y="264107"/>
                  <a:pt x="312361" y="279244"/>
                </a:cubicBezTo>
                <a:cubicBezTo>
                  <a:pt x="319880" y="308726"/>
                  <a:pt x="309938" y="332273"/>
                  <a:pt x="281791" y="343897"/>
                </a:cubicBezTo>
                <a:cubicBezTo>
                  <a:pt x="264774" y="350922"/>
                  <a:pt x="260718" y="361211"/>
                  <a:pt x="260372" y="377733"/>
                </a:cubicBezTo>
                <a:cubicBezTo>
                  <a:pt x="257601" y="509513"/>
                  <a:pt x="254188" y="641293"/>
                  <a:pt x="250973" y="773073"/>
                </a:cubicBezTo>
                <a:cubicBezTo>
                  <a:pt x="250874" y="778019"/>
                  <a:pt x="251022" y="782966"/>
                  <a:pt x="250528" y="787913"/>
                </a:cubicBezTo>
                <a:cubicBezTo>
                  <a:pt x="249588" y="797509"/>
                  <a:pt x="246768" y="806710"/>
                  <a:pt x="235144" y="806710"/>
                </a:cubicBezTo>
                <a:cubicBezTo>
                  <a:pt x="223420" y="806710"/>
                  <a:pt x="220204" y="797460"/>
                  <a:pt x="220155" y="787814"/>
                </a:cubicBezTo>
                <a:cubicBezTo>
                  <a:pt x="220056" y="762289"/>
                  <a:pt x="220353" y="736714"/>
                  <a:pt x="220996" y="711189"/>
                </a:cubicBezTo>
                <a:cubicBezTo>
                  <a:pt x="223865" y="596723"/>
                  <a:pt x="226437" y="482207"/>
                  <a:pt x="230197" y="367790"/>
                </a:cubicBezTo>
                <a:cubicBezTo>
                  <a:pt x="230889" y="347261"/>
                  <a:pt x="224013" y="336972"/>
                  <a:pt x="203979" y="334153"/>
                </a:cubicBezTo>
                <a:cubicBezTo>
                  <a:pt x="178900" y="330640"/>
                  <a:pt x="155749" y="312733"/>
                  <a:pt x="128097" y="329503"/>
                </a:cubicBezTo>
                <a:cubicBezTo>
                  <a:pt x="113257" y="338506"/>
                  <a:pt x="107271" y="347459"/>
                  <a:pt x="107914" y="364476"/>
                </a:cubicBezTo>
                <a:cubicBezTo>
                  <a:pt x="111575" y="462420"/>
                  <a:pt x="114444" y="560414"/>
                  <a:pt x="117462" y="658408"/>
                </a:cubicBezTo>
                <a:cubicBezTo>
                  <a:pt x="118649" y="696300"/>
                  <a:pt x="116720" y="734241"/>
                  <a:pt x="121419" y="772034"/>
                </a:cubicBezTo>
                <a:cubicBezTo>
                  <a:pt x="122013" y="776931"/>
                  <a:pt x="121864" y="781927"/>
                  <a:pt x="121617" y="786824"/>
                </a:cubicBezTo>
                <a:cubicBezTo>
                  <a:pt x="121073" y="796273"/>
                  <a:pt x="119292" y="806116"/>
                  <a:pt x="107667" y="806809"/>
                </a:cubicBezTo>
                <a:cubicBezTo>
                  <a:pt x="94262" y="807650"/>
                  <a:pt x="91788" y="797113"/>
                  <a:pt x="91294" y="786725"/>
                </a:cubicBezTo>
                <a:cubicBezTo>
                  <a:pt x="89661" y="752198"/>
                  <a:pt x="87880" y="717620"/>
                  <a:pt x="87040" y="683043"/>
                </a:cubicBezTo>
                <a:cubicBezTo>
                  <a:pt x="84665" y="584999"/>
                  <a:pt x="82686" y="486956"/>
                  <a:pt x="80559" y="388962"/>
                </a:cubicBezTo>
                <a:cubicBezTo>
                  <a:pt x="80460" y="384856"/>
                  <a:pt x="80609" y="380701"/>
                  <a:pt x="80114" y="376595"/>
                </a:cubicBezTo>
                <a:cubicBezTo>
                  <a:pt x="78877" y="366850"/>
                  <a:pt x="78828" y="354879"/>
                  <a:pt x="65126" y="355126"/>
                </a:cubicBezTo>
                <a:cubicBezTo>
                  <a:pt x="49840" y="355374"/>
                  <a:pt x="53402" y="368680"/>
                  <a:pt x="53155" y="377634"/>
                </a:cubicBezTo>
                <a:cubicBezTo>
                  <a:pt x="49692" y="506100"/>
                  <a:pt x="46576" y="634615"/>
                  <a:pt x="43410" y="763080"/>
                </a:cubicBezTo>
                <a:cubicBezTo>
                  <a:pt x="43212" y="770500"/>
                  <a:pt x="43410" y="777920"/>
                  <a:pt x="43014" y="785341"/>
                </a:cubicBezTo>
                <a:cubicBezTo>
                  <a:pt x="42470" y="795679"/>
                  <a:pt x="40689" y="806562"/>
                  <a:pt x="27729" y="806710"/>
                </a:cubicBezTo>
                <a:cubicBezTo>
                  <a:pt x="14521" y="806908"/>
                  <a:pt x="12443" y="796075"/>
                  <a:pt x="12443" y="785637"/>
                </a:cubicBezTo>
                <a:cubicBezTo>
                  <a:pt x="12443" y="760904"/>
                  <a:pt x="12592" y="736170"/>
                  <a:pt x="13383" y="711486"/>
                </a:cubicBezTo>
                <a:cubicBezTo>
                  <a:pt x="17489" y="580547"/>
                  <a:pt x="21891" y="449608"/>
                  <a:pt x="22584" y="318620"/>
                </a:cubicBezTo>
                <a:cubicBezTo>
                  <a:pt x="22831" y="276721"/>
                  <a:pt x="38760" y="237840"/>
                  <a:pt x="55826" y="200641"/>
                </a:cubicBezTo>
                <a:cubicBezTo>
                  <a:pt x="69578" y="170615"/>
                  <a:pt x="99406" y="159584"/>
                  <a:pt x="130768" y="154686"/>
                </a:cubicBezTo>
                <a:cubicBezTo>
                  <a:pt x="138831" y="153400"/>
                  <a:pt x="145806" y="156022"/>
                  <a:pt x="148230" y="164679"/>
                </a:cubicBezTo>
                <a:cubicBezTo>
                  <a:pt x="150654" y="173335"/>
                  <a:pt x="145905" y="178727"/>
                  <a:pt x="138634" y="182437"/>
                </a:cubicBezTo>
                <a:cubicBezTo>
                  <a:pt x="137891" y="182833"/>
                  <a:pt x="137199" y="183377"/>
                  <a:pt x="136407" y="183476"/>
                </a:cubicBezTo>
                <a:cubicBezTo>
                  <a:pt x="68737" y="193370"/>
                  <a:pt x="70419" y="252878"/>
                  <a:pt x="54886" y="299229"/>
                </a:cubicBezTo>
                <a:cubicBezTo>
                  <a:pt x="49544" y="315207"/>
                  <a:pt x="59833" y="327475"/>
                  <a:pt x="76503" y="320302"/>
                </a:cubicBezTo>
                <a:cubicBezTo>
                  <a:pt x="117016" y="302939"/>
                  <a:pt x="156244" y="282657"/>
                  <a:pt x="200071" y="261535"/>
                </a:cubicBezTo>
                <a:cubicBezTo>
                  <a:pt x="180977" y="250999"/>
                  <a:pt x="167868" y="257627"/>
                  <a:pt x="155007" y="260941"/>
                </a:cubicBezTo>
                <a:cubicBezTo>
                  <a:pt x="136655" y="265641"/>
                  <a:pt x="118599" y="271478"/>
                  <a:pt x="100247" y="276078"/>
                </a:cubicBezTo>
                <a:cubicBezTo>
                  <a:pt x="91393" y="278304"/>
                  <a:pt x="83527" y="275831"/>
                  <a:pt x="81103" y="265591"/>
                </a:cubicBezTo>
                <a:cubicBezTo>
                  <a:pt x="79026" y="256935"/>
                  <a:pt x="83181" y="250257"/>
                  <a:pt x="91096" y="248228"/>
                </a:cubicBezTo>
                <a:cubicBezTo>
                  <a:pt x="128245" y="238830"/>
                  <a:pt x="163763" y="219439"/>
                  <a:pt x="203979" y="228046"/>
                </a:cubicBezTo>
                <a:cubicBezTo>
                  <a:pt x="212389" y="229827"/>
                  <a:pt x="221540" y="226364"/>
                  <a:pt x="229356" y="233932"/>
                </a:cubicBezTo>
                <a:cubicBezTo>
                  <a:pt x="256761" y="260496"/>
                  <a:pt x="256068" y="266927"/>
                  <a:pt x="222530" y="283993"/>
                </a:cubicBezTo>
                <a:cubicBezTo>
                  <a:pt x="214516" y="288049"/>
                  <a:pt x="206848" y="292798"/>
                  <a:pt x="195421" y="299278"/>
                </a:cubicBezTo>
                <a:cubicBezTo>
                  <a:pt x="217830" y="308430"/>
                  <a:pt x="237914" y="313723"/>
                  <a:pt x="258591" y="316691"/>
                </a:cubicBezTo>
                <a:cubicBezTo>
                  <a:pt x="268187" y="318076"/>
                  <a:pt x="276597" y="314663"/>
                  <a:pt x="281445" y="305462"/>
                </a:cubicBezTo>
                <a:cubicBezTo>
                  <a:pt x="290249" y="288692"/>
                  <a:pt x="270018" y="235614"/>
                  <a:pt x="251913" y="229085"/>
                </a:cubicBezTo>
                <a:cubicBezTo>
                  <a:pt x="238804" y="224385"/>
                  <a:pt x="227724" y="217608"/>
                  <a:pt x="223370" y="203956"/>
                </a:cubicBezTo>
                <a:cubicBezTo>
                  <a:pt x="219858" y="192875"/>
                  <a:pt x="213922" y="185603"/>
                  <a:pt x="202693" y="181695"/>
                </a:cubicBezTo>
                <a:cubicBezTo>
                  <a:pt x="195125" y="179074"/>
                  <a:pt x="190475" y="172841"/>
                  <a:pt x="193097" y="164135"/>
                </a:cubicBezTo>
                <a:cubicBezTo>
                  <a:pt x="195323" y="156814"/>
                  <a:pt x="201555" y="154983"/>
                  <a:pt x="208530" y="154142"/>
                </a:cubicBezTo>
                <a:cubicBezTo>
                  <a:pt x="237468" y="150482"/>
                  <a:pt x="243701" y="154736"/>
                  <a:pt x="251468" y="184663"/>
                </a:cubicBezTo>
                <a:cubicBezTo>
                  <a:pt x="253001" y="190649"/>
                  <a:pt x="254683" y="196535"/>
                  <a:pt x="261905" y="196090"/>
                </a:cubicBezTo>
                <a:cubicBezTo>
                  <a:pt x="268880" y="195645"/>
                  <a:pt x="270710" y="189165"/>
                  <a:pt x="271996" y="183575"/>
                </a:cubicBezTo>
                <a:cubicBezTo>
                  <a:pt x="275212" y="169625"/>
                  <a:pt x="269325" y="157852"/>
                  <a:pt x="257453" y="152510"/>
                </a:cubicBezTo>
                <a:cubicBezTo>
                  <a:pt x="243949" y="146425"/>
                  <a:pt x="233758" y="125748"/>
                  <a:pt x="214318" y="139797"/>
                </a:cubicBezTo>
                <a:cubicBezTo>
                  <a:pt x="187358" y="159336"/>
                  <a:pt x="159113" y="160128"/>
                  <a:pt x="130669" y="144397"/>
                </a:cubicBezTo>
                <a:cubicBezTo>
                  <a:pt x="119737" y="138313"/>
                  <a:pt x="110437" y="140440"/>
                  <a:pt x="100049" y="143853"/>
                </a:cubicBezTo>
                <a:cubicBezTo>
                  <a:pt x="74227" y="152411"/>
                  <a:pt x="48554" y="161513"/>
                  <a:pt x="22337" y="168587"/>
                </a:cubicBezTo>
                <a:cubicBezTo>
                  <a:pt x="1511" y="174226"/>
                  <a:pt x="-3534" y="167597"/>
                  <a:pt x="2204" y="145634"/>
                </a:cubicBezTo>
                <a:cubicBezTo>
                  <a:pt x="2204" y="145634"/>
                  <a:pt x="3787" y="144249"/>
                  <a:pt x="3787" y="144249"/>
                </a:cubicBezTo>
                <a:close/>
                <a:moveTo>
                  <a:pt x="166434" y="124017"/>
                </a:moveTo>
                <a:cubicBezTo>
                  <a:pt x="193146" y="124264"/>
                  <a:pt x="214021" y="104379"/>
                  <a:pt x="214466" y="78211"/>
                </a:cubicBezTo>
                <a:cubicBezTo>
                  <a:pt x="214862" y="53477"/>
                  <a:pt x="194729" y="32503"/>
                  <a:pt x="169847" y="31811"/>
                </a:cubicBezTo>
                <a:cubicBezTo>
                  <a:pt x="143531" y="31019"/>
                  <a:pt x="122210" y="51498"/>
                  <a:pt x="122210" y="77518"/>
                </a:cubicBezTo>
                <a:cubicBezTo>
                  <a:pt x="122210" y="103241"/>
                  <a:pt x="141750" y="123770"/>
                  <a:pt x="166434" y="124017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8" name="Forma libre: forma 227">
            <a:extLst>
              <a:ext uri="{FF2B5EF4-FFF2-40B4-BE49-F238E27FC236}">
                <a16:creationId xmlns:a16="http://schemas.microsoft.com/office/drawing/2014/main" id="{AD492646-479F-40DA-835E-6FFB114D0C48}"/>
              </a:ext>
            </a:extLst>
          </p:cNvPr>
          <p:cNvSpPr/>
          <p:nvPr/>
        </p:nvSpPr>
        <p:spPr>
          <a:xfrm>
            <a:off x="2954862" y="2972121"/>
            <a:ext cx="314626" cy="806186"/>
          </a:xfrm>
          <a:custGeom>
            <a:avLst/>
            <a:gdLst>
              <a:gd name="connsiteX0" fmla="*/ 313496 w 314626"/>
              <a:gd name="connsiteY0" fmla="*/ 145602 h 806186"/>
              <a:gd name="connsiteX1" fmla="*/ 291483 w 314626"/>
              <a:gd name="connsiteY1" fmla="*/ 168208 h 806186"/>
              <a:gd name="connsiteX2" fmla="*/ 216244 w 314626"/>
              <a:gd name="connsiteY2" fmla="*/ 143870 h 806186"/>
              <a:gd name="connsiteX3" fmla="*/ 183794 w 314626"/>
              <a:gd name="connsiteY3" fmla="*/ 147135 h 806186"/>
              <a:gd name="connsiteX4" fmla="*/ 203581 w 314626"/>
              <a:gd name="connsiteY4" fmla="*/ 158166 h 806186"/>
              <a:gd name="connsiteX5" fmla="*/ 267096 w 314626"/>
              <a:gd name="connsiteY5" fmla="*/ 218565 h 806186"/>
              <a:gd name="connsiteX6" fmla="*/ 290049 w 314626"/>
              <a:gd name="connsiteY6" fmla="*/ 345498 h 806186"/>
              <a:gd name="connsiteX7" fmla="*/ 300932 w 314626"/>
              <a:gd name="connsiteY7" fmla="*/ 743113 h 806186"/>
              <a:gd name="connsiteX8" fmla="*/ 301772 w 314626"/>
              <a:gd name="connsiteY8" fmla="*/ 787583 h 806186"/>
              <a:gd name="connsiteX9" fmla="*/ 286636 w 314626"/>
              <a:gd name="connsiteY9" fmla="*/ 806183 h 806186"/>
              <a:gd name="connsiteX10" fmla="*/ 271746 w 314626"/>
              <a:gd name="connsiteY10" fmla="*/ 787138 h 806186"/>
              <a:gd name="connsiteX11" fmla="*/ 267393 w 314626"/>
              <a:gd name="connsiteY11" fmla="*/ 678509 h 806186"/>
              <a:gd name="connsiteX12" fmla="*/ 260270 w 314626"/>
              <a:gd name="connsiteY12" fmla="*/ 389424 h 806186"/>
              <a:gd name="connsiteX13" fmla="*/ 248991 w 314626"/>
              <a:gd name="connsiteY13" fmla="*/ 356133 h 806186"/>
              <a:gd name="connsiteX14" fmla="*/ 234695 w 314626"/>
              <a:gd name="connsiteY14" fmla="*/ 389325 h 806186"/>
              <a:gd name="connsiteX15" fmla="*/ 228512 w 314626"/>
              <a:gd name="connsiteY15" fmla="*/ 631416 h 806186"/>
              <a:gd name="connsiteX16" fmla="*/ 223714 w 314626"/>
              <a:gd name="connsiteY16" fmla="*/ 779570 h 806186"/>
              <a:gd name="connsiteX17" fmla="*/ 208527 w 314626"/>
              <a:gd name="connsiteY17" fmla="*/ 805787 h 806186"/>
              <a:gd name="connsiteX18" fmla="*/ 193143 w 314626"/>
              <a:gd name="connsiteY18" fmla="*/ 777641 h 806186"/>
              <a:gd name="connsiteX19" fmla="*/ 198386 w 314626"/>
              <a:gd name="connsiteY19" fmla="*/ 592387 h 806186"/>
              <a:gd name="connsiteX20" fmla="*/ 206598 w 314626"/>
              <a:gd name="connsiteY20" fmla="*/ 370181 h 806186"/>
              <a:gd name="connsiteX21" fmla="*/ 147584 w 314626"/>
              <a:gd name="connsiteY21" fmla="*/ 323880 h 806186"/>
              <a:gd name="connsiteX22" fmla="*/ 85553 w 314626"/>
              <a:gd name="connsiteY22" fmla="*/ 405847 h 806186"/>
              <a:gd name="connsiteX23" fmla="*/ 94605 w 314626"/>
              <a:gd name="connsiteY23" fmla="*/ 754144 h 806186"/>
              <a:gd name="connsiteX24" fmla="*/ 94803 w 314626"/>
              <a:gd name="connsiteY24" fmla="*/ 781351 h 806186"/>
              <a:gd name="connsiteX25" fmla="*/ 80556 w 314626"/>
              <a:gd name="connsiteY25" fmla="*/ 805936 h 806186"/>
              <a:gd name="connsiteX26" fmla="*/ 64133 w 314626"/>
              <a:gd name="connsiteY26" fmla="*/ 781004 h 806186"/>
              <a:gd name="connsiteX27" fmla="*/ 57802 w 314626"/>
              <a:gd name="connsiteY27" fmla="*/ 462239 h 806186"/>
              <a:gd name="connsiteX28" fmla="*/ 54092 w 314626"/>
              <a:gd name="connsiteY28" fmla="*/ 368450 h 806186"/>
              <a:gd name="connsiteX29" fmla="*/ 36926 w 314626"/>
              <a:gd name="connsiteY29" fmla="*/ 345151 h 806186"/>
              <a:gd name="connsiteX30" fmla="*/ 3833 w 314626"/>
              <a:gd name="connsiteY30" fmla="*/ 273424 h 806186"/>
              <a:gd name="connsiteX31" fmla="*/ 13727 w 314626"/>
              <a:gd name="connsiteY31" fmla="*/ 185175 h 806186"/>
              <a:gd name="connsiteX32" fmla="*/ 49887 w 314626"/>
              <a:gd name="connsiteY32" fmla="*/ 119384 h 806186"/>
              <a:gd name="connsiteX33" fmla="*/ 69921 w 314626"/>
              <a:gd name="connsiteY33" fmla="*/ 82927 h 806186"/>
              <a:gd name="connsiteX34" fmla="*/ 147535 w 314626"/>
              <a:gd name="connsiteY34" fmla="*/ 20 h 806186"/>
              <a:gd name="connsiteX35" fmla="*/ 222081 w 314626"/>
              <a:gd name="connsiteY35" fmla="*/ 87626 h 806186"/>
              <a:gd name="connsiteX36" fmla="*/ 242907 w 314626"/>
              <a:gd name="connsiteY36" fmla="*/ 121313 h 806186"/>
              <a:gd name="connsiteX37" fmla="*/ 301921 w 314626"/>
              <a:gd name="connsiteY37" fmla="*/ 139319 h 806186"/>
              <a:gd name="connsiteX38" fmla="*/ 313595 w 314626"/>
              <a:gd name="connsiteY38" fmla="*/ 145651 h 806186"/>
              <a:gd name="connsiteX39" fmla="*/ 123147 w 314626"/>
              <a:gd name="connsiteY39" fmla="*/ 299295 h 806186"/>
              <a:gd name="connsiteX40" fmla="*/ 99502 w 314626"/>
              <a:gd name="connsiteY40" fmla="*/ 287671 h 806186"/>
              <a:gd name="connsiteX41" fmla="*/ 79616 w 314626"/>
              <a:gd name="connsiteY41" fmla="*/ 277827 h 806186"/>
              <a:gd name="connsiteX42" fmla="*/ 77193 w 314626"/>
              <a:gd name="connsiteY42" fmla="*/ 243398 h 806186"/>
              <a:gd name="connsiteX43" fmla="*/ 94011 w 314626"/>
              <a:gd name="connsiteY43" fmla="*/ 233158 h 806186"/>
              <a:gd name="connsiteX44" fmla="*/ 227078 w 314626"/>
              <a:gd name="connsiteY44" fmla="*/ 250224 h 806186"/>
              <a:gd name="connsiteX45" fmla="*/ 232420 w 314626"/>
              <a:gd name="connsiteY45" fmla="*/ 267340 h 806186"/>
              <a:gd name="connsiteX46" fmla="*/ 213969 w 314626"/>
              <a:gd name="connsiteY46" fmla="*/ 275156 h 806186"/>
              <a:gd name="connsiteX47" fmla="*/ 152135 w 314626"/>
              <a:gd name="connsiteY47" fmla="*/ 257941 h 806186"/>
              <a:gd name="connsiteX48" fmla="*/ 115777 w 314626"/>
              <a:gd name="connsiteY48" fmla="*/ 260909 h 806186"/>
              <a:gd name="connsiteX49" fmla="*/ 231282 w 314626"/>
              <a:gd name="connsiteY49" fmla="*/ 317994 h 806186"/>
              <a:gd name="connsiteX50" fmla="*/ 256065 w 314626"/>
              <a:gd name="connsiteY50" fmla="*/ 319231 h 806186"/>
              <a:gd name="connsiteX51" fmla="*/ 259281 w 314626"/>
              <a:gd name="connsiteY51" fmla="*/ 293755 h 806186"/>
              <a:gd name="connsiteX52" fmla="*/ 238752 w 314626"/>
              <a:gd name="connsiteY52" fmla="*/ 227766 h 806186"/>
              <a:gd name="connsiteX53" fmla="*/ 206746 w 314626"/>
              <a:gd name="connsiteY53" fmla="*/ 191853 h 806186"/>
              <a:gd name="connsiteX54" fmla="*/ 161385 w 314626"/>
              <a:gd name="connsiteY54" fmla="*/ 157820 h 806186"/>
              <a:gd name="connsiteX55" fmla="*/ 150156 w 314626"/>
              <a:gd name="connsiteY55" fmla="*/ 155149 h 806186"/>
              <a:gd name="connsiteX56" fmla="*/ 99453 w 314626"/>
              <a:gd name="connsiteY56" fmla="*/ 138676 h 806186"/>
              <a:gd name="connsiteX57" fmla="*/ 56911 w 314626"/>
              <a:gd name="connsiteY57" fmla="*/ 153071 h 806186"/>
              <a:gd name="connsiteX58" fmla="*/ 43110 w 314626"/>
              <a:gd name="connsiteY58" fmla="*/ 184334 h 806186"/>
              <a:gd name="connsiteX59" fmla="*/ 54141 w 314626"/>
              <a:gd name="connsiteY59" fmla="*/ 195514 h 806186"/>
              <a:gd name="connsiteX60" fmla="*/ 62798 w 314626"/>
              <a:gd name="connsiteY60" fmla="*/ 185274 h 806186"/>
              <a:gd name="connsiteX61" fmla="*/ 104746 w 314626"/>
              <a:gd name="connsiteY61" fmla="*/ 153714 h 806186"/>
              <a:gd name="connsiteX62" fmla="*/ 121911 w 314626"/>
              <a:gd name="connsiteY62" fmla="*/ 164251 h 806186"/>
              <a:gd name="connsiteX63" fmla="*/ 111622 w 314626"/>
              <a:gd name="connsiteY63" fmla="*/ 181465 h 806186"/>
              <a:gd name="connsiteX64" fmla="*/ 91192 w 314626"/>
              <a:gd name="connsiteY64" fmla="*/ 203923 h 806186"/>
              <a:gd name="connsiteX65" fmla="*/ 75808 w 314626"/>
              <a:gd name="connsiteY65" fmla="*/ 222226 h 806186"/>
              <a:gd name="connsiteX66" fmla="*/ 32870 w 314626"/>
              <a:gd name="connsiteY66" fmla="*/ 283713 h 806186"/>
              <a:gd name="connsiteX67" fmla="*/ 61709 w 314626"/>
              <a:gd name="connsiteY67" fmla="*/ 315620 h 806186"/>
              <a:gd name="connsiteX68" fmla="*/ 123197 w 314626"/>
              <a:gd name="connsiteY68" fmla="*/ 299394 h 806186"/>
              <a:gd name="connsiteX69" fmla="*/ 192352 w 314626"/>
              <a:gd name="connsiteY69" fmla="*/ 76546 h 806186"/>
              <a:gd name="connsiteX70" fmla="*/ 144369 w 314626"/>
              <a:gd name="connsiteY70" fmla="*/ 31234 h 806186"/>
              <a:gd name="connsiteX71" fmla="*/ 99997 w 314626"/>
              <a:gd name="connsiteY71" fmla="*/ 77931 h 806186"/>
              <a:gd name="connsiteX72" fmla="*/ 145605 w 314626"/>
              <a:gd name="connsiteY72" fmla="*/ 123490 h 806186"/>
              <a:gd name="connsiteX73" fmla="*/ 192352 w 314626"/>
              <a:gd name="connsiteY73" fmla="*/ 76546 h 80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14626" h="806186">
                <a:moveTo>
                  <a:pt x="313496" y="145602"/>
                </a:moveTo>
                <a:cubicBezTo>
                  <a:pt x="317305" y="167565"/>
                  <a:pt x="311864" y="173897"/>
                  <a:pt x="291483" y="168208"/>
                </a:cubicBezTo>
                <a:cubicBezTo>
                  <a:pt x="266107" y="161085"/>
                  <a:pt x="241275" y="152082"/>
                  <a:pt x="216244" y="143870"/>
                </a:cubicBezTo>
                <a:cubicBezTo>
                  <a:pt x="205164" y="140259"/>
                  <a:pt x="194034" y="136599"/>
                  <a:pt x="183794" y="147135"/>
                </a:cubicBezTo>
                <a:cubicBezTo>
                  <a:pt x="186861" y="157276"/>
                  <a:pt x="196358" y="156188"/>
                  <a:pt x="203581" y="158166"/>
                </a:cubicBezTo>
                <a:cubicBezTo>
                  <a:pt x="235635" y="166971"/>
                  <a:pt x="256906" y="187698"/>
                  <a:pt x="267096" y="218565"/>
                </a:cubicBezTo>
                <a:cubicBezTo>
                  <a:pt x="280650" y="259623"/>
                  <a:pt x="290296" y="300037"/>
                  <a:pt x="290049" y="345498"/>
                </a:cubicBezTo>
                <a:cubicBezTo>
                  <a:pt x="289208" y="478019"/>
                  <a:pt x="296727" y="610541"/>
                  <a:pt x="300932" y="743113"/>
                </a:cubicBezTo>
                <a:cubicBezTo>
                  <a:pt x="301426" y="757953"/>
                  <a:pt x="301970" y="772743"/>
                  <a:pt x="301772" y="787583"/>
                </a:cubicBezTo>
                <a:cubicBezTo>
                  <a:pt x="301624" y="797279"/>
                  <a:pt x="298458" y="806381"/>
                  <a:pt x="286636" y="806183"/>
                </a:cubicBezTo>
                <a:cubicBezTo>
                  <a:pt x="274862" y="805985"/>
                  <a:pt x="272191" y="796735"/>
                  <a:pt x="271746" y="787138"/>
                </a:cubicBezTo>
                <a:cubicBezTo>
                  <a:pt x="270114" y="750929"/>
                  <a:pt x="268333" y="714719"/>
                  <a:pt x="267393" y="678509"/>
                </a:cubicBezTo>
                <a:cubicBezTo>
                  <a:pt x="264920" y="582147"/>
                  <a:pt x="263040" y="485786"/>
                  <a:pt x="260270" y="389424"/>
                </a:cubicBezTo>
                <a:cubicBezTo>
                  <a:pt x="259923" y="377354"/>
                  <a:pt x="265118" y="356776"/>
                  <a:pt x="248991" y="356133"/>
                </a:cubicBezTo>
                <a:cubicBezTo>
                  <a:pt x="229353" y="355341"/>
                  <a:pt x="235091" y="377008"/>
                  <a:pt x="234695" y="389325"/>
                </a:cubicBezTo>
                <a:cubicBezTo>
                  <a:pt x="232024" y="470006"/>
                  <a:pt x="230639" y="550736"/>
                  <a:pt x="228512" y="631416"/>
                </a:cubicBezTo>
                <a:cubicBezTo>
                  <a:pt x="227226" y="680834"/>
                  <a:pt x="225495" y="730202"/>
                  <a:pt x="223714" y="779570"/>
                </a:cubicBezTo>
                <a:cubicBezTo>
                  <a:pt x="223318" y="790848"/>
                  <a:pt x="224604" y="805886"/>
                  <a:pt x="208527" y="805787"/>
                </a:cubicBezTo>
                <a:cubicBezTo>
                  <a:pt x="190521" y="805639"/>
                  <a:pt x="192896" y="789414"/>
                  <a:pt x="193143" y="777641"/>
                </a:cubicBezTo>
                <a:cubicBezTo>
                  <a:pt x="194528" y="715856"/>
                  <a:pt x="196309" y="654122"/>
                  <a:pt x="198386" y="592387"/>
                </a:cubicBezTo>
                <a:cubicBezTo>
                  <a:pt x="200909" y="518335"/>
                  <a:pt x="204026" y="444283"/>
                  <a:pt x="206598" y="370181"/>
                </a:cubicBezTo>
                <a:cubicBezTo>
                  <a:pt x="207785" y="335357"/>
                  <a:pt x="181568" y="315026"/>
                  <a:pt x="147584" y="323880"/>
                </a:cubicBezTo>
                <a:cubicBezTo>
                  <a:pt x="84909" y="340205"/>
                  <a:pt x="84167" y="340205"/>
                  <a:pt x="85553" y="405847"/>
                </a:cubicBezTo>
                <a:cubicBezTo>
                  <a:pt x="88026" y="521946"/>
                  <a:pt x="91588" y="638045"/>
                  <a:pt x="94605" y="754144"/>
                </a:cubicBezTo>
                <a:cubicBezTo>
                  <a:pt x="94852" y="763196"/>
                  <a:pt x="94951" y="772298"/>
                  <a:pt x="94803" y="781351"/>
                </a:cubicBezTo>
                <a:cubicBezTo>
                  <a:pt x="94605" y="792184"/>
                  <a:pt x="94951" y="805243"/>
                  <a:pt x="80556" y="805936"/>
                </a:cubicBezTo>
                <a:cubicBezTo>
                  <a:pt x="64034" y="806727"/>
                  <a:pt x="64381" y="792530"/>
                  <a:pt x="64133" y="781004"/>
                </a:cubicBezTo>
                <a:cubicBezTo>
                  <a:pt x="61957" y="674749"/>
                  <a:pt x="60126" y="568495"/>
                  <a:pt x="57802" y="462239"/>
                </a:cubicBezTo>
                <a:cubicBezTo>
                  <a:pt x="57109" y="430977"/>
                  <a:pt x="54834" y="399713"/>
                  <a:pt x="54092" y="368450"/>
                </a:cubicBezTo>
                <a:cubicBezTo>
                  <a:pt x="53795" y="355885"/>
                  <a:pt x="48650" y="349950"/>
                  <a:pt x="36926" y="345151"/>
                </a:cubicBezTo>
                <a:cubicBezTo>
                  <a:pt x="4377" y="331944"/>
                  <a:pt x="-6654" y="307705"/>
                  <a:pt x="3833" y="273424"/>
                </a:cubicBezTo>
                <a:cubicBezTo>
                  <a:pt x="12688" y="244535"/>
                  <a:pt x="22482" y="217477"/>
                  <a:pt x="13727" y="185175"/>
                </a:cubicBezTo>
                <a:cubicBezTo>
                  <a:pt x="5812" y="156039"/>
                  <a:pt x="22086" y="132542"/>
                  <a:pt x="49887" y="119384"/>
                </a:cubicBezTo>
                <a:cubicBezTo>
                  <a:pt x="65667" y="111915"/>
                  <a:pt x="72295" y="102813"/>
                  <a:pt x="69921" y="82927"/>
                </a:cubicBezTo>
                <a:cubicBezTo>
                  <a:pt x="64529" y="37665"/>
                  <a:pt x="102569" y="-1018"/>
                  <a:pt x="147535" y="20"/>
                </a:cubicBezTo>
                <a:cubicBezTo>
                  <a:pt x="195369" y="1109"/>
                  <a:pt x="229650" y="39297"/>
                  <a:pt x="222081" y="87626"/>
                </a:cubicBezTo>
                <a:cubicBezTo>
                  <a:pt x="218866" y="108303"/>
                  <a:pt x="225247" y="116317"/>
                  <a:pt x="242907" y="121313"/>
                </a:cubicBezTo>
                <a:cubicBezTo>
                  <a:pt x="262693" y="126903"/>
                  <a:pt x="282233" y="133284"/>
                  <a:pt x="301921" y="139319"/>
                </a:cubicBezTo>
                <a:lnTo>
                  <a:pt x="313595" y="145651"/>
                </a:lnTo>
                <a:close/>
                <a:moveTo>
                  <a:pt x="123147" y="299295"/>
                </a:moveTo>
                <a:cubicBezTo>
                  <a:pt x="111028" y="293359"/>
                  <a:pt x="105240" y="290490"/>
                  <a:pt x="99502" y="287671"/>
                </a:cubicBezTo>
                <a:cubicBezTo>
                  <a:pt x="92874" y="284406"/>
                  <a:pt x="85899" y="281636"/>
                  <a:pt x="79616" y="277827"/>
                </a:cubicBezTo>
                <a:cubicBezTo>
                  <a:pt x="62006" y="267241"/>
                  <a:pt x="61215" y="256358"/>
                  <a:pt x="77193" y="243398"/>
                </a:cubicBezTo>
                <a:cubicBezTo>
                  <a:pt x="82238" y="239292"/>
                  <a:pt x="88075" y="235829"/>
                  <a:pt x="94011" y="233158"/>
                </a:cubicBezTo>
                <a:cubicBezTo>
                  <a:pt x="141698" y="211838"/>
                  <a:pt x="183744" y="237066"/>
                  <a:pt x="227078" y="250224"/>
                </a:cubicBezTo>
                <a:cubicBezTo>
                  <a:pt x="233953" y="252302"/>
                  <a:pt x="235042" y="260513"/>
                  <a:pt x="232420" y="267340"/>
                </a:cubicBezTo>
                <a:cubicBezTo>
                  <a:pt x="229106" y="275947"/>
                  <a:pt x="221586" y="277134"/>
                  <a:pt x="213969" y="275156"/>
                </a:cubicBezTo>
                <a:cubicBezTo>
                  <a:pt x="193292" y="269714"/>
                  <a:pt x="172763" y="263679"/>
                  <a:pt x="152135" y="257941"/>
                </a:cubicBezTo>
                <a:cubicBezTo>
                  <a:pt x="141351" y="254924"/>
                  <a:pt x="130568" y="251510"/>
                  <a:pt x="115777" y="260909"/>
                </a:cubicBezTo>
                <a:cubicBezTo>
                  <a:pt x="156538" y="281091"/>
                  <a:pt x="193836" y="299642"/>
                  <a:pt x="231282" y="317994"/>
                </a:cubicBezTo>
                <a:cubicBezTo>
                  <a:pt x="239197" y="321852"/>
                  <a:pt x="247408" y="327937"/>
                  <a:pt x="256065" y="319231"/>
                </a:cubicBezTo>
                <a:cubicBezTo>
                  <a:pt x="263683" y="311613"/>
                  <a:pt x="261853" y="302511"/>
                  <a:pt x="259281" y="293755"/>
                </a:cubicBezTo>
                <a:cubicBezTo>
                  <a:pt x="252701" y="271693"/>
                  <a:pt x="245677" y="249730"/>
                  <a:pt x="238752" y="227766"/>
                </a:cubicBezTo>
                <a:cubicBezTo>
                  <a:pt x="233459" y="211046"/>
                  <a:pt x="221785" y="200015"/>
                  <a:pt x="206746" y="191853"/>
                </a:cubicBezTo>
                <a:cubicBezTo>
                  <a:pt x="190027" y="182801"/>
                  <a:pt x="163710" y="186560"/>
                  <a:pt x="161385" y="157820"/>
                </a:cubicBezTo>
                <a:cubicBezTo>
                  <a:pt x="161286" y="156583"/>
                  <a:pt x="154064" y="155099"/>
                  <a:pt x="150156" y="155149"/>
                </a:cubicBezTo>
                <a:cubicBezTo>
                  <a:pt x="131260" y="155545"/>
                  <a:pt x="115084" y="149114"/>
                  <a:pt x="99453" y="138676"/>
                </a:cubicBezTo>
                <a:cubicBezTo>
                  <a:pt x="80161" y="125765"/>
                  <a:pt x="70069" y="145602"/>
                  <a:pt x="56911" y="153071"/>
                </a:cubicBezTo>
                <a:cubicBezTo>
                  <a:pt x="45237" y="159650"/>
                  <a:pt x="39301" y="170385"/>
                  <a:pt x="43110" y="184334"/>
                </a:cubicBezTo>
                <a:cubicBezTo>
                  <a:pt x="44594" y="189875"/>
                  <a:pt x="46771" y="195959"/>
                  <a:pt x="54141" y="195514"/>
                </a:cubicBezTo>
                <a:cubicBezTo>
                  <a:pt x="60028" y="195168"/>
                  <a:pt x="63243" y="190270"/>
                  <a:pt x="62798" y="185274"/>
                </a:cubicBezTo>
                <a:cubicBezTo>
                  <a:pt x="60077" y="152131"/>
                  <a:pt x="83030" y="153962"/>
                  <a:pt x="104746" y="153714"/>
                </a:cubicBezTo>
                <a:cubicBezTo>
                  <a:pt x="112809" y="153615"/>
                  <a:pt x="119784" y="155347"/>
                  <a:pt x="121911" y="164251"/>
                </a:cubicBezTo>
                <a:cubicBezTo>
                  <a:pt x="123988" y="173006"/>
                  <a:pt x="119338" y="179091"/>
                  <a:pt x="111622" y="181465"/>
                </a:cubicBezTo>
                <a:cubicBezTo>
                  <a:pt x="99997" y="185076"/>
                  <a:pt x="94556" y="193090"/>
                  <a:pt x="91192" y="203923"/>
                </a:cubicBezTo>
                <a:cubicBezTo>
                  <a:pt x="88669" y="212036"/>
                  <a:pt x="83623" y="220791"/>
                  <a:pt x="75808" y="222226"/>
                </a:cubicBezTo>
                <a:cubicBezTo>
                  <a:pt x="40488" y="228558"/>
                  <a:pt x="39895" y="258732"/>
                  <a:pt x="32870" y="283713"/>
                </a:cubicBezTo>
                <a:cubicBezTo>
                  <a:pt x="26440" y="306567"/>
                  <a:pt x="38411" y="319676"/>
                  <a:pt x="61709" y="315620"/>
                </a:cubicBezTo>
                <a:cubicBezTo>
                  <a:pt x="80210" y="312355"/>
                  <a:pt x="98167" y="306122"/>
                  <a:pt x="123197" y="299394"/>
                </a:cubicBezTo>
                <a:close/>
                <a:moveTo>
                  <a:pt x="192352" y="76546"/>
                </a:moveTo>
                <a:cubicBezTo>
                  <a:pt x="191906" y="49636"/>
                  <a:pt x="171526" y="30393"/>
                  <a:pt x="144369" y="31234"/>
                </a:cubicBezTo>
                <a:cubicBezTo>
                  <a:pt x="119289" y="32026"/>
                  <a:pt x="99750" y="52554"/>
                  <a:pt x="99997" y="77931"/>
                </a:cubicBezTo>
                <a:cubicBezTo>
                  <a:pt x="100195" y="102862"/>
                  <a:pt x="121070" y="123688"/>
                  <a:pt x="145605" y="123490"/>
                </a:cubicBezTo>
                <a:cubicBezTo>
                  <a:pt x="172614" y="123292"/>
                  <a:pt x="192797" y="102961"/>
                  <a:pt x="192352" y="76546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9" name="Forma libre: forma 228">
            <a:extLst>
              <a:ext uri="{FF2B5EF4-FFF2-40B4-BE49-F238E27FC236}">
                <a16:creationId xmlns:a16="http://schemas.microsoft.com/office/drawing/2014/main" id="{98FA4417-E232-421F-B2AD-C76D3771F416}"/>
              </a:ext>
            </a:extLst>
          </p:cNvPr>
          <p:cNvSpPr/>
          <p:nvPr/>
        </p:nvSpPr>
        <p:spPr>
          <a:xfrm>
            <a:off x="644020" y="4112298"/>
            <a:ext cx="457704" cy="795718"/>
          </a:xfrm>
          <a:custGeom>
            <a:avLst/>
            <a:gdLst>
              <a:gd name="connsiteX0" fmla="*/ 457341 w 457704"/>
              <a:gd name="connsiteY0" fmla="*/ 398315 h 795718"/>
              <a:gd name="connsiteX1" fmla="*/ 457341 w 457704"/>
              <a:gd name="connsiteY1" fmla="*/ 568828 h 795718"/>
              <a:gd name="connsiteX2" fmla="*/ 246018 w 457704"/>
              <a:gd name="connsiteY2" fmla="*/ 795139 h 795718"/>
              <a:gd name="connsiteX3" fmla="*/ 4125 w 457704"/>
              <a:gd name="connsiteY3" fmla="*/ 600981 h 795718"/>
              <a:gd name="connsiteX4" fmla="*/ 662 w 457704"/>
              <a:gd name="connsiteY4" fmla="*/ 467767 h 795718"/>
              <a:gd name="connsiteX5" fmla="*/ 1206 w 457704"/>
              <a:gd name="connsiteY5" fmla="*/ 225626 h 795718"/>
              <a:gd name="connsiteX6" fmla="*/ 183047 w 457704"/>
              <a:gd name="connsiteY6" fmla="*/ 5251 h 795718"/>
              <a:gd name="connsiteX7" fmla="*/ 457390 w 457704"/>
              <a:gd name="connsiteY7" fmla="*/ 222856 h 795718"/>
              <a:gd name="connsiteX8" fmla="*/ 457489 w 457704"/>
              <a:gd name="connsiteY8" fmla="*/ 398315 h 795718"/>
              <a:gd name="connsiteX9" fmla="*/ 457390 w 457704"/>
              <a:gd name="connsiteY9" fmla="*/ 398315 h 795718"/>
              <a:gd name="connsiteX10" fmla="*/ 429936 w 457704"/>
              <a:gd name="connsiteY10" fmla="*/ 305416 h 795718"/>
              <a:gd name="connsiteX11" fmla="*/ 426325 w 457704"/>
              <a:gd name="connsiteY11" fmla="*/ 205740 h 795718"/>
              <a:gd name="connsiteX12" fmla="*/ 224005 w 457704"/>
              <a:gd name="connsiteY12" fmla="*/ 30034 h 795718"/>
              <a:gd name="connsiteX13" fmla="*/ 31183 w 457704"/>
              <a:gd name="connsiteY13" fmla="*/ 227160 h 795718"/>
              <a:gd name="connsiteX14" fmla="*/ 31233 w 457704"/>
              <a:gd name="connsiteY14" fmla="*/ 370465 h 795718"/>
              <a:gd name="connsiteX15" fmla="*/ 46914 w 457704"/>
              <a:gd name="connsiteY15" fmla="*/ 407467 h 795718"/>
              <a:gd name="connsiteX16" fmla="*/ 189378 w 457704"/>
              <a:gd name="connsiteY16" fmla="*/ 521636 h 795718"/>
              <a:gd name="connsiteX17" fmla="*/ 218020 w 457704"/>
              <a:gd name="connsiteY17" fmla="*/ 520053 h 795718"/>
              <a:gd name="connsiteX18" fmla="*/ 363007 w 457704"/>
              <a:gd name="connsiteY18" fmla="*/ 421515 h 795718"/>
              <a:gd name="connsiteX19" fmla="*/ 429985 w 457704"/>
              <a:gd name="connsiteY19" fmla="*/ 305466 h 795718"/>
              <a:gd name="connsiteX20" fmla="*/ 31727 w 457704"/>
              <a:gd name="connsiteY20" fmla="*/ 435960 h 795718"/>
              <a:gd name="connsiteX21" fmla="*/ 32123 w 457704"/>
              <a:gd name="connsiteY21" fmla="*/ 582579 h 795718"/>
              <a:gd name="connsiteX22" fmla="*/ 174538 w 457704"/>
              <a:gd name="connsiteY22" fmla="*/ 757148 h 795718"/>
              <a:gd name="connsiteX23" fmla="*/ 387642 w 457704"/>
              <a:gd name="connsiteY23" fmla="*/ 685174 h 795718"/>
              <a:gd name="connsiteX24" fmla="*/ 379480 w 457704"/>
              <a:gd name="connsiteY24" fmla="*/ 656186 h 795718"/>
              <a:gd name="connsiteX25" fmla="*/ 207731 w 457704"/>
              <a:gd name="connsiteY25" fmla="*/ 569273 h 795718"/>
              <a:gd name="connsiteX26" fmla="*/ 31678 w 457704"/>
              <a:gd name="connsiteY26" fmla="*/ 435910 h 795718"/>
              <a:gd name="connsiteX27" fmla="*/ 428996 w 457704"/>
              <a:gd name="connsiteY27" fmla="*/ 503828 h 795718"/>
              <a:gd name="connsiteX28" fmla="*/ 429145 w 457704"/>
              <a:gd name="connsiteY28" fmla="*/ 434673 h 795718"/>
              <a:gd name="connsiteX29" fmla="*/ 411881 w 457704"/>
              <a:gd name="connsiteY29" fmla="*/ 423791 h 795718"/>
              <a:gd name="connsiteX30" fmla="*/ 246463 w 457704"/>
              <a:gd name="connsiteY30" fmla="*/ 536179 h 795718"/>
              <a:gd name="connsiteX31" fmla="*/ 248293 w 457704"/>
              <a:gd name="connsiteY31" fmla="*/ 558143 h 795718"/>
              <a:gd name="connsiteX32" fmla="*/ 392044 w 457704"/>
              <a:gd name="connsiteY32" fmla="*/ 628930 h 795718"/>
              <a:gd name="connsiteX33" fmla="*/ 423060 w 457704"/>
              <a:gd name="connsiteY33" fmla="*/ 611963 h 795718"/>
              <a:gd name="connsiteX34" fmla="*/ 428996 w 457704"/>
              <a:gd name="connsiteY34" fmla="*/ 503828 h 795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7704" h="795718">
                <a:moveTo>
                  <a:pt x="457341" y="398315"/>
                </a:moveTo>
                <a:cubicBezTo>
                  <a:pt x="457341" y="455152"/>
                  <a:pt x="457489" y="511990"/>
                  <a:pt x="457341" y="568828"/>
                </a:cubicBezTo>
                <a:cubicBezTo>
                  <a:pt x="456994" y="688686"/>
                  <a:pt x="365530" y="786630"/>
                  <a:pt x="246018" y="795139"/>
                </a:cubicBezTo>
                <a:cubicBezTo>
                  <a:pt x="127545" y="803598"/>
                  <a:pt x="21982" y="718564"/>
                  <a:pt x="4125" y="600981"/>
                </a:cubicBezTo>
                <a:cubicBezTo>
                  <a:pt x="-2603" y="556659"/>
                  <a:pt x="1008" y="512188"/>
                  <a:pt x="662" y="467767"/>
                </a:cubicBezTo>
                <a:cubicBezTo>
                  <a:pt x="19" y="387037"/>
                  <a:pt x="-426" y="306307"/>
                  <a:pt x="1206" y="225626"/>
                </a:cubicBezTo>
                <a:cubicBezTo>
                  <a:pt x="3432" y="116255"/>
                  <a:pt x="76594" y="28748"/>
                  <a:pt x="183047" y="5251"/>
                </a:cubicBezTo>
                <a:cubicBezTo>
                  <a:pt x="321356" y="-25270"/>
                  <a:pt x="455906" y="81183"/>
                  <a:pt x="457390" y="222856"/>
                </a:cubicBezTo>
                <a:cubicBezTo>
                  <a:pt x="458033" y="281326"/>
                  <a:pt x="457489" y="339845"/>
                  <a:pt x="457489" y="398315"/>
                </a:cubicBezTo>
                <a:lnTo>
                  <a:pt x="457390" y="398315"/>
                </a:lnTo>
                <a:close/>
                <a:moveTo>
                  <a:pt x="429936" y="305416"/>
                </a:moveTo>
                <a:cubicBezTo>
                  <a:pt x="428600" y="263270"/>
                  <a:pt x="429936" y="234530"/>
                  <a:pt x="426325" y="205740"/>
                </a:cubicBezTo>
                <a:cubicBezTo>
                  <a:pt x="413266" y="102107"/>
                  <a:pt x="326154" y="26818"/>
                  <a:pt x="224005" y="30034"/>
                </a:cubicBezTo>
                <a:cubicBezTo>
                  <a:pt x="117058" y="33398"/>
                  <a:pt x="32420" y="122141"/>
                  <a:pt x="31183" y="227160"/>
                </a:cubicBezTo>
                <a:cubicBezTo>
                  <a:pt x="30639" y="274895"/>
                  <a:pt x="31727" y="322680"/>
                  <a:pt x="31233" y="370465"/>
                </a:cubicBezTo>
                <a:cubicBezTo>
                  <a:pt x="31084" y="385651"/>
                  <a:pt x="36080" y="396782"/>
                  <a:pt x="46914" y="407467"/>
                </a:cubicBezTo>
                <a:cubicBezTo>
                  <a:pt x="90593" y="450404"/>
                  <a:pt x="139417" y="486614"/>
                  <a:pt x="189378" y="521636"/>
                </a:cubicBezTo>
                <a:cubicBezTo>
                  <a:pt x="200607" y="529501"/>
                  <a:pt x="208324" y="526830"/>
                  <a:pt x="218020" y="520053"/>
                </a:cubicBezTo>
                <a:cubicBezTo>
                  <a:pt x="266003" y="486712"/>
                  <a:pt x="312699" y="451047"/>
                  <a:pt x="363007" y="421515"/>
                </a:cubicBezTo>
                <a:cubicBezTo>
                  <a:pt x="414403" y="391340"/>
                  <a:pt x="445617" y="354982"/>
                  <a:pt x="429985" y="305466"/>
                </a:cubicBezTo>
                <a:close/>
                <a:moveTo>
                  <a:pt x="31727" y="435960"/>
                </a:moveTo>
                <a:cubicBezTo>
                  <a:pt x="31727" y="488938"/>
                  <a:pt x="29897" y="535883"/>
                  <a:pt x="32123" y="582579"/>
                </a:cubicBezTo>
                <a:cubicBezTo>
                  <a:pt x="35981" y="662073"/>
                  <a:pt x="96875" y="735136"/>
                  <a:pt x="174538" y="757148"/>
                </a:cubicBezTo>
                <a:cubicBezTo>
                  <a:pt x="255565" y="780101"/>
                  <a:pt x="339313" y="751163"/>
                  <a:pt x="387642" y="685174"/>
                </a:cubicBezTo>
                <a:cubicBezTo>
                  <a:pt x="399217" y="669345"/>
                  <a:pt x="398722" y="663408"/>
                  <a:pt x="379480" y="656186"/>
                </a:cubicBezTo>
                <a:cubicBezTo>
                  <a:pt x="319130" y="633629"/>
                  <a:pt x="262639" y="602910"/>
                  <a:pt x="207731" y="569273"/>
                </a:cubicBezTo>
                <a:cubicBezTo>
                  <a:pt x="146490" y="531728"/>
                  <a:pt x="89851" y="488147"/>
                  <a:pt x="31678" y="435910"/>
                </a:cubicBezTo>
                <a:close/>
                <a:moveTo>
                  <a:pt x="428996" y="503828"/>
                </a:moveTo>
                <a:cubicBezTo>
                  <a:pt x="428996" y="480777"/>
                  <a:pt x="428650" y="457725"/>
                  <a:pt x="429145" y="434673"/>
                </a:cubicBezTo>
                <a:cubicBezTo>
                  <a:pt x="429441" y="420476"/>
                  <a:pt x="427512" y="413007"/>
                  <a:pt x="411881" y="423791"/>
                </a:cubicBezTo>
                <a:cubicBezTo>
                  <a:pt x="356923" y="461534"/>
                  <a:pt x="301817" y="499030"/>
                  <a:pt x="246463" y="536179"/>
                </a:cubicBezTo>
                <a:cubicBezTo>
                  <a:pt x="232464" y="545578"/>
                  <a:pt x="235679" y="550673"/>
                  <a:pt x="248293" y="558143"/>
                </a:cubicBezTo>
                <a:cubicBezTo>
                  <a:pt x="294397" y="585548"/>
                  <a:pt x="342726" y="608154"/>
                  <a:pt x="392044" y="628930"/>
                </a:cubicBezTo>
                <a:cubicBezTo>
                  <a:pt x="411287" y="637042"/>
                  <a:pt x="418806" y="630365"/>
                  <a:pt x="423060" y="611963"/>
                </a:cubicBezTo>
                <a:cubicBezTo>
                  <a:pt x="431371" y="576149"/>
                  <a:pt x="429046" y="539939"/>
                  <a:pt x="428996" y="503828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0" name="Forma libre: forma 229">
            <a:extLst>
              <a:ext uri="{FF2B5EF4-FFF2-40B4-BE49-F238E27FC236}">
                <a16:creationId xmlns:a16="http://schemas.microsoft.com/office/drawing/2014/main" id="{FB51BC55-EC57-4A09-B36C-ED1FC88DF2F9}"/>
              </a:ext>
            </a:extLst>
          </p:cNvPr>
          <p:cNvSpPr/>
          <p:nvPr/>
        </p:nvSpPr>
        <p:spPr>
          <a:xfrm>
            <a:off x="739119" y="729200"/>
            <a:ext cx="469587" cy="780774"/>
          </a:xfrm>
          <a:custGeom>
            <a:avLst/>
            <a:gdLst>
              <a:gd name="connsiteX0" fmla="*/ 141420 w 469587"/>
              <a:gd name="connsiteY0" fmla="*/ 306361 h 780774"/>
              <a:gd name="connsiteX1" fmla="*/ 257025 w 469587"/>
              <a:gd name="connsiteY1" fmla="*/ 159296 h 780774"/>
              <a:gd name="connsiteX2" fmla="*/ 212702 w 469587"/>
              <a:gd name="connsiteY2" fmla="*/ 103447 h 780774"/>
              <a:gd name="connsiteX3" fmla="*/ 306442 w 469587"/>
              <a:gd name="connsiteY3" fmla="*/ 18513 h 780774"/>
              <a:gd name="connsiteX4" fmla="*/ 341663 w 469587"/>
              <a:gd name="connsiteY4" fmla="*/ 12280 h 780774"/>
              <a:gd name="connsiteX5" fmla="*/ 404486 w 469587"/>
              <a:gd name="connsiteY5" fmla="*/ 7679 h 780774"/>
              <a:gd name="connsiteX6" fmla="*/ 444405 w 469587"/>
              <a:gd name="connsiteY6" fmla="*/ 12478 h 780774"/>
              <a:gd name="connsiteX7" fmla="*/ 466715 w 469587"/>
              <a:gd name="connsiteY7" fmla="*/ 17622 h 780774"/>
              <a:gd name="connsiteX8" fmla="*/ 461768 w 469587"/>
              <a:gd name="connsiteY8" fmla="*/ 42108 h 780774"/>
              <a:gd name="connsiteX9" fmla="*/ 376636 w 469587"/>
              <a:gd name="connsiteY9" fmla="*/ 74806 h 780774"/>
              <a:gd name="connsiteX10" fmla="*/ 357838 w 469587"/>
              <a:gd name="connsiteY10" fmla="*/ 88261 h 780774"/>
              <a:gd name="connsiteX11" fmla="*/ 285468 w 469587"/>
              <a:gd name="connsiteY11" fmla="*/ 162016 h 780774"/>
              <a:gd name="connsiteX12" fmla="*/ 266967 w 469587"/>
              <a:gd name="connsiteY12" fmla="*/ 175076 h 780774"/>
              <a:gd name="connsiteX13" fmla="*/ 245202 w 469587"/>
              <a:gd name="connsiteY13" fmla="*/ 191746 h 780774"/>
              <a:gd name="connsiteX14" fmla="*/ 195240 w 469587"/>
              <a:gd name="connsiteY14" fmla="*/ 240669 h 780774"/>
              <a:gd name="connsiteX15" fmla="*/ 162988 w 469587"/>
              <a:gd name="connsiteY15" fmla="*/ 339306 h 780774"/>
              <a:gd name="connsiteX16" fmla="*/ 166352 w 469587"/>
              <a:gd name="connsiteY16" fmla="*/ 380809 h 780774"/>
              <a:gd name="connsiteX17" fmla="*/ 195834 w 469587"/>
              <a:gd name="connsiteY17" fmla="*/ 304481 h 780774"/>
              <a:gd name="connsiteX18" fmla="*/ 200385 w 469587"/>
              <a:gd name="connsiteY18" fmla="*/ 290383 h 780774"/>
              <a:gd name="connsiteX19" fmla="*/ 223585 w 469587"/>
              <a:gd name="connsiteY19" fmla="*/ 266342 h 780774"/>
              <a:gd name="connsiteX20" fmla="*/ 238227 w 469587"/>
              <a:gd name="connsiteY20" fmla="*/ 294538 h 780774"/>
              <a:gd name="connsiteX21" fmla="*/ 208844 w 469587"/>
              <a:gd name="connsiteY21" fmla="*/ 454119 h 780774"/>
              <a:gd name="connsiteX22" fmla="*/ 166253 w 469587"/>
              <a:gd name="connsiteY22" fmla="*/ 598710 h 780774"/>
              <a:gd name="connsiteX23" fmla="*/ 180549 w 469587"/>
              <a:gd name="connsiteY23" fmla="*/ 618745 h 780774"/>
              <a:gd name="connsiteX24" fmla="*/ 210179 w 469587"/>
              <a:gd name="connsiteY24" fmla="*/ 619239 h 780774"/>
              <a:gd name="connsiteX25" fmla="*/ 247428 w 469587"/>
              <a:gd name="connsiteY25" fmla="*/ 655548 h 780774"/>
              <a:gd name="connsiteX26" fmla="*/ 251237 w 469587"/>
              <a:gd name="connsiteY26" fmla="*/ 751860 h 780774"/>
              <a:gd name="connsiteX27" fmla="*/ 251237 w 469587"/>
              <a:gd name="connsiteY27" fmla="*/ 761753 h 780774"/>
              <a:gd name="connsiteX28" fmla="*/ 235853 w 469587"/>
              <a:gd name="connsiteY28" fmla="*/ 780749 h 780774"/>
              <a:gd name="connsiteX29" fmla="*/ 221211 w 469587"/>
              <a:gd name="connsiteY29" fmla="*/ 762149 h 780774"/>
              <a:gd name="connsiteX30" fmla="*/ 217253 w 469587"/>
              <a:gd name="connsiteY30" fmla="*/ 695567 h 780774"/>
              <a:gd name="connsiteX31" fmla="*/ 172881 w 469587"/>
              <a:gd name="connsiteY31" fmla="*/ 650354 h 780774"/>
              <a:gd name="connsiteX32" fmla="*/ 150671 w 469587"/>
              <a:gd name="connsiteY32" fmla="*/ 649463 h 780774"/>
              <a:gd name="connsiteX33" fmla="*/ 129598 w 469587"/>
              <a:gd name="connsiteY33" fmla="*/ 617013 h 780774"/>
              <a:gd name="connsiteX34" fmla="*/ 175701 w 469587"/>
              <a:gd name="connsiteY34" fmla="*/ 460500 h 780774"/>
              <a:gd name="connsiteX35" fmla="*/ 179510 w 469587"/>
              <a:gd name="connsiteY35" fmla="*/ 434332 h 780774"/>
              <a:gd name="connsiteX36" fmla="*/ 155914 w 469587"/>
              <a:gd name="connsiteY36" fmla="*/ 456740 h 780774"/>
              <a:gd name="connsiteX37" fmla="*/ 92992 w 469587"/>
              <a:gd name="connsiteY37" fmla="*/ 435173 h 780774"/>
              <a:gd name="connsiteX38" fmla="*/ 70831 w 469587"/>
              <a:gd name="connsiteY38" fmla="*/ 376109 h 780774"/>
              <a:gd name="connsiteX39" fmla="*/ 65588 w 469587"/>
              <a:gd name="connsiteY39" fmla="*/ 409499 h 780774"/>
              <a:gd name="connsiteX40" fmla="*/ 59256 w 469587"/>
              <a:gd name="connsiteY40" fmla="*/ 740730 h 780774"/>
              <a:gd name="connsiteX41" fmla="*/ 58910 w 469587"/>
              <a:gd name="connsiteY41" fmla="*/ 755570 h 780774"/>
              <a:gd name="connsiteX42" fmla="*/ 42486 w 469587"/>
              <a:gd name="connsiteY42" fmla="*/ 780749 h 780774"/>
              <a:gd name="connsiteX43" fmla="*/ 28438 w 469587"/>
              <a:gd name="connsiteY43" fmla="*/ 756312 h 780774"/>
              <a:gd name="connsiteX44" fmla="*/ 30070 w 469587"/>
              <a:gd name="connsiteY44" fmla="*/ 622801 h 780774"/>
              <a:gd name="connsiteX45" fmla="*/ 33830 w 469587"/>
              <a:gd name="connsiteY45" fmla="*/ 514221 h 780774"/>
              <a:gd name="connsiteX46" fmla="*/ 38776 w 469587"/>
              <a:gd name="connsiteY46" fmla="*/ 281924 h 780774"/>
              <a:gd name="connsiteX47" fmla="*/ 40013 w 469587"/>
              <a:gd name="connsiteY47" fmla="*/ 259763 h 780774"/>
              <a:gd name="connsiteX48" fmla="*/ 53963 w 469587"/>
              <a:gd name="connsiteY48" fmla="*/ 245121 h 780774"/>
              <a:gd name="connsiteX49" fmla="*/ 68803 w 469587"/>
              <a:gd name="connsiteY49" fmla="*/ 258477 h 780774"/>
              <a:gd name="connsiteX50" fmla="*/ 116291 w 469587"/>
              <a:gd name="connsiteY50" fmla="*/ 410884 h 780774"/>
              <a:gd name="connsiteX51" fmla="*/ 133654 w 469587"/>
              <a:gd name="connsiteY51" fmla="*/ 428989 h 780774"/>
              <a:gd name="connsiteX52" fmla="*/ 138749 w 469587"/>
              <a:gd name="connsiteY52" fmla="*/ 402772 h 780774"/>
              <a:gd name="connsiteX53" fmla="*/ 70386 w 469587"/>
              <a:gd name="connsiteY53" fmla="*/ 196297 h 780774"/>
              <a:gd name="connsiteX54" fmla="*/ 33137 w 469587"/>
              <a:gd name="connsiteY54" fmla="*/ 162610 h 780774"/>
              <a:gd name="connsiteX55" fmla="*/ 16467 w 469587"/>
              <a:gd name="connsiteY55" fmla="*/ 157960 h 780774"/>
              <a:gd name="connsiteX56" fmla="*/ 885 w 469587"/>
              <a:gd name="connsiteY56" fmla="*/ 137283 h 780774"/>
              <a:gd name="connsiteX57" fmla="*/ 23541 w 469587"/>
              <a:gd name="connsiteY57" fmla="*/ 129121 h 780774"/>
              <a:gd name="connsiteX58" fmla="*/ 105161 w 469587"/>
              <a:gd name="connsiteY58" fmla="*/ 201540 h 780774"/>
              <a:gd name="connsiteX59" fmla="*/ 141420 w 469587"/>
              <a:gd name="connsiteY59" fmla="*/ 306361 h 780774"/>
              <a:gd name="connsiteX60" fmla="*/ 328950 w 469587"/>
              <a:gd name="connsiteY60" fmla="*/ 90190 h 780774"/>
              <a:gd name="connsiteX61" fmla="*/ 285567 w 469587"/>
              <a:gd name="connsiteY61" fmla="*/ 44730 h 780774"/>
              <a:gd name="connsiteX62" fmla="*/ 242778 w 469587"/>
              <a:gd name="connsiteY62" fmla="*/ 86629 h 780774"/>
              <a:gd name="connsiteX63" fmla="*/ 282203 w 469587"/>
              <a:gd name="connsiteY63" fmla="*/ 130902 h 780774"/>
              <a:gd name="connsiteX64" fmla="*/ 328950 w 469587"/>
              <a:gd name="connsiteY64" fmla="*/ 90190 h 78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69587" h="780774">
                <a:moveTo>
                  <a:pt x="141420" y="306361"/>
                </a:moveTo>
                <a:cubicBezTo>
                  <a:pt x="168380" y="245467"/>
                  <a:pt x="163334" y="167359"/>
                  <a:pt x="257025" y="159296"/>
                </a:cubicBezTo>
                <a:cubicBezTo>
                  <a:pt x="231945" y="142675"/>
                  <a:pt x="217501" y="126252"/>
                  <a:pt x="212702" y="103447"/>
                </a:cubicBezTo>
                <a:cubicBezTo>
                  <a:pt x="200929" y="47698"/>
                  <a:pt x="250643" y="1941"/>
                  <a:pt x="306442" y="18513"/>
                </a:cubicBezTo>
                <a:cubicBezTo>
                  <a:pt x="320837" y="22816"/>
                  <a:pt x="330038" y="21778"/>
                  <a:pt x="341663" y="12280"/>
                </a:cubicBezTo>
                <a:cubicBezTo>
                  <a:pt x="360707" y="-3253"/>
                  <a:pt x="383314" y="-3203"/>
                  <a:pt x="404486" y="7679"/>
                </a:cubicBezTo>
                <a:cubicBezTo>
                  <a:pt x="417842" y="14555"/>
                  <a:pt x="430010" y="17771"/>
                  <a:pt x="444405" y="12478"/>
                </a:cubicBezTo>
                <a:cubicBezTo>
                  <a:pt x="452370" y="9559"/>
                  <a:pt x="461323" y="9411"/>
                  <a:pt x="466715" y="17622"/>
                </a:cubicBezTo>
                <a:cubicBezTo>
                  <a:pt x="472750" y="26873"/>
                  <a:pt x="468397" y="35331"/>
                  <a:pt x="461768" y="42108"/>
                </a:cubicBezTo>
                <a:cubicBezTo>
                  <a:pt x="438469" y="66050"/>
                  <a:pt x="412648" y="84452"/>
                  <a:pt x="376636" y="74806"/>
                </a:cubicBezTo>
                <a:cubicBezTo>
                  <a:pt x="363873" y="71393"/>
                  <a:pt x="357987" y="71096"/>
                  <a:pt x="357838" y="88261"/>
                </a:cubicBezTo>
                <a:cubicBezTo>
                  <a:pt x="357393" y="133375"/>
                  <a:pt x="331077" y="159048"/>
                  <a:pt x="285468" y="162016"/>
                </a:cubicBezTo>
                <a:cubicBezTo>
                  <a:pt x="276218" y="162610"/>
                  <a:pt x="267709" y="160977"/>
                  <a:pt x="266967" y="175076"/>
                </a:cubicBezTo>
                <a:cubicBezTo>
                  <a:pt x="266324" y="187145"/>
                  <a:pt x="254898" y="189767"/>
                  <a:pt x="245202" y="191746"/>
                </a:cubicBezTo>
                <a:cubicBezTo>
                  <a:pt x="217748" y="197286"/>
                  <a:pt x="203056" y="214847"/>
                  <a:pt x="195240" y="240669"/>
                </a:cubicBezTo>
                <a:cubicBezTo>
                  <a:pt x="185199" y="273762"/>
                  <a:pt x="174118" y="306559"/>
                  <a:pt x="162988" y="339306"/>
                </a:cubicBezTo>
                <a:cubicBezTo>
                  <a:pt x="158635" y="352167"/>
                  <a:pt x="156656" y="364336"/>
                  <a:pt x="166352" y="380809"/>
                </a:cubicBezTo>
                <a:cubicBezTo>
                  <a:pt x="177135" y="352959"/>
                  <a:pt x="186584" y="328769"/>
                  <a:pt x="195834" y="304481"/>
                </a:cubicBezTo>
                <a:cubicBezTo>
                  <a:pt x="197615" y="299881"/>
                  <a:pt x="198208" y="294736"/>
                  <a:pt x="200385" y="290383"/>
                </a:cubicBezTo>
                <a:cubicBezTo>
                  <a:pt x="205678" y="279995"/>
                  <a:pt x="206816" y="263423"/>
                  <a:pt x="223585" y="266342"/>
                </a:cubicBezTo>
                <a:cubicBezTo>
                  <a:pt x="238128" y="268865"/>
                  <a:pt x="235309" y="283705"/>
                  <a:pt x="238227" y="294538"/>
                </a:cubicBezTo>
                <a:cubicBezTo>
                  <a:pt x="253760" y="352415"/>
                  <a:pt x="221112" y="401535"/>
                  <a:pt x="208844" y="454119"/>
                </a:cubicBezTo>
                <a:cubicBezTo>
                  <a:pt x="197466" y="502992"/>
                  <a:pt x="181093" y="550727"/>
                  <a:pt x="166253" y="598710"/>
                </a:cubicBezTo>
                <a:cubicBezTo>
                  <a:pt x="161801" y="613105"/>
                  <a:pt x="162741" y="620624"/>
                  <a:pt x="180549" y="618745"/>
                </a:cubicBezTo>
                <a:cubicBezTo>
                  <a:pt x="190294" y="617706"/>
                  <a:pt x="200286" y="619388"/>
                  <a:pt x="210179" y="619239"/>
                </a:cubicBezTo>
                <a:cubicBezTo>
                  <a:pt x="242976" y="618695"/>
                  <a:pt x="246191" y="621861"/>
                  <a:pt x="247428" y="655548"/>
                </a:cubicBezTo>
                <a:cubicBezTo>
                  <a:pt x="248615" y="687652"/>
                  <a:pt x="246637" y="719855"/>
                  <a:pt x="251237" y="751860"/>
                </a:cubicBezTo>
                <a:cubicBezTo>
                  <a:pt x="251682" y="755075"/>
                  <a:pt x="251484" y="758439"/>
                  <a:pt x="251237" y="761753"/>
                </a:cubicBezTo>
                <a:cubicBezTo>
                  <a:pt x="250544" y="771647"/>
                  <a:pt x="247131" y="780205"/>
                  <a:pt x="235853" y="780749"/>
                </a:cubicBezTo>
                <a:cubicBezTo>
                  <a:pt x="223338" y="781342"/>
                  <a:pt x="221804" y="771597"/>
                  <a:pt x="221211" y="762149"/>
                </a:cubicBezTo>
                <a:cubicBezTo>
                  <a:pt x="219727" y="739938"/>
                  <a:pt x="217847" y="717777"/>
                  <a:pt x="217253" y="695567"/>
                </a:cubicBezTo>
                <a:cubicBezTo>
                  <a:pt x="216115" y="650849"/>
                  <a:pt x="216462" y="650898"/>
                  <a:pt x="172881" y="650354"/>
                </a:cubicBezTo>
                <a:cubicBezTo>
                  <a:pt x="165461" y="650255"/>
                  <a:pt x="157992" y="650354"/>
                  <a:pt x="150671" y="649463"/>
                </a:cubicBezTo>
                <a:cubicBezTo>
                  <a:pt x="126185" y="646594"/>
                  <a:pt x="122573" y="641005"/>
                  <a:pt x="129598" y="617013"/>
                </a:cubicBezTo>
                <a:cubicBezTo>
                  <a:pt x="144933" y="564826"/>
                  <a:pt x="160515" y="512737"/>
                  <a:pt x="175701" y="460500"/>
                </a:cubicBezTo>
                <a:cubicBezTo>
                  <a:pt x="177927" y="452832"/>
                  <a:pt x="182676" y="445462"/>
                  <a:pt x="179510" y="434332"/>
                </a:cubicBezTo>
                <a:cubicBezTo>
                  <a:pt x="172436" y="444077"/>
                  <a:pt x="165165" y="451645"/>
                  <a:pt x="155914" y="456740"/>
                </a:cubicBezTo>
                <a:cubicBezTo>
                  <a:pt x="130092" y="471036"/>
                  <a:pt x="104122" y="462429"/>
                  <a:pt x="92992" y="435173"/>
                </a:cubicBezTo>
                <a:cubicBezTo>
                  <a:pt x="85523" y="416969"/>
                  <a:pt x="79141" y="398369"/>
                  <a:pt x="70831" y="376109"/>
                </a:cubicBezTo>
                <a:cubicBezTo>
                  <a:pt x="64895" y="389218"/>
                  <a:pt x="65785" y="399556"/>
                  <a:pt x="65588" y="409499"/>
                </a:cubicBezTo>
                <a:cubicBezTo>
                  <a:pt x="63411" y="519910"/>
                  <a:pt x="61333" y="630320"/>
                  <a:pt x="59256" y="740730"/>
                </a:cubicBezTo>
                <a:cubicBezTo>
                  <a:pt x="59157" y="745677"/>
                  <a:pt x="59256" y="750623"/>
                  <a:pt x="58910" y="755570"/>
                </a:cubicBezTo>
                <a:cubicBezTo>
                  <a:pt x="58118" y="767046"/>
                  <a:pt x="58910" y="781243"/>
                  <a:pt x="42486" y="780749"/>
                </a:cubicBezTo>
                <a:cubicBezTo>
                  <a:pt x="27597" y="780303"/>
                  <a:pt x="28339" y="766947"/>
                  <a:pt x="28438" y="756312"/>
                </a:cubicBezTo>
                <a:cubicBezTo>
                  <a:pt x="28735" y="711792"/>
                  <a:pt x="29081" y="667272"/>
                  <a:pt x="30070" y="622801"/>
                </a:cubicBezTo>
                <a:cubicBezTo>
                  <a:pt x="30862" y="586591"/>
                  <a:pt x="32989" y="550431"/>
                  <a:pt x="33830" y="514221"/>
                </a:cubicBezTo>
                <a:cubicBezTo>
                  <a:pt x="35710" y="436805"/>
                  <a:pt x="37144" y="359340"/>
                  <a:pt x="38776" y="281924"/>
                </a:cubicBezTo>
                <a:cubicBezTo>
                  <a:pt x="38925" y="274504"/>
                  <a:pt x="38974" y="267035"/>
                  <a:pt x="40013" y="259763"/>
                </a:cubicBezTo>
                <a:cubicBezTo>
                  <a:pt x="41101" y="251947"/>
                  <a:pt x="44762" y="245467"/>
                  <a:pt x="53963" y="245121"/>
                </a:cubicBezTo>
                <a:cubicBezTo>
                  <a:pt x="63065" y="244725"/>
                  <a:pt x="68556" y="250513"/>
                  <a:pt x="68803" y="258477"/>
                </a:cubicBezTo>
                <a:cubicBezTo>
                  <a:pt x="70485" y="313731"/>
                  <a:pt x="101550" y="359736"/>
                  <a:pt x="116291" y="410884"/>
                </a:cubicBezTo>
                <a:cubicBezTo>
                  <a:pt x="118666" y="419145"/>
                  <a:pt x="119358" y="434381"/>
                  <a:pt x="133654" y="428989"/>
                </a:cubicBezTo>
                <a:cubicBezTo>
                  <a:pt x="144834" y="424785"/>
                  <a:pt x="141915" y="412418"/>
                  <a:pt x="138749" y="402772"/>
                </a:cubicBezTo>
                <a:cubicBezTo>
                  <a:pt x="116143" y="333914"/>
                  <a:pt x="93784" y="264907"/>
                  <a:pt x="70386" y="196297"/>
                </a:cubicBezTo>
                <a:cubicBezTo>
                  <a:pt x="64549" y="179132"/>
                  <a:pt x="50550" y="168249"/>
                  <a:pt x="33137" y="162610"/>
                </a:cubicBezTo>
                <a:cubicBezTo>
                  <a:pt x="27646" y="160829"/>
                  <a:pt x="22007" y="159592"/>
                  <a:pt x="16467" y="157960"/>
                </a:cubicBezTo>
                <a:cubicBezTo>
                  <a:pt x="6178" y="154893"/>
                  <a:pt x="-2924" y="149847"/>
                  <a:pt x="885" y="137283"/>
                </a:cubicBezTo>
                <a:cubicBezTo>
                  <a:pt x="4347" y="125905"/>
                  <a:pt x="13994" y="127587"/>
                  <a:pt x="23541" y="129121"/>
                </a:cubicBezTo>
                <a:cubicBezTo>
                  <a:pt x="66082" y="136145"/>
                  <a:pt x="92943" y="159691"/>
                  <a:pt x="105161" y="201540"/>
                </a:cubicBezTo>
                <a:cubicBezTo>
                  <a:pt x="115054" y="235326"/>
                  <a:pt x="124206" y="269557"/>
                  <a:pt x="141420" y="306361"/>
                </a:cubicBezTo>
                <a:close/>
                <a:moveTo>
                  <a:pt x="328950" y="90190"/>
                </a:moveTo>
                <a:cubicBezTo>
                  <a:pt x="329741" y="68079"/>
                  <a:pt x="308173" y="45472"/>
                  <a:pt x="285567" y="44730"/>
                </a:cubicBezTo>
                <a:cubicBezTo>
                  <a:pt x="263208" y="43988"/>
                  <a:pt x="243866" y="62934"/>
                  <a:pt x="242778" y="86629"/>
                </a:cubicBezTo>
                <a:cubicBezTo>
                  <a:pt x="241640" y="110917"/>
                  <a:pt x="258360" y="129665"/>
                  <a:pt x="282203" y="130902"/>
                </a:cubicBezTo>
                <a:cubicBezTo>
                  <a:pt x="306442" y="132138"/>
                  <a:pt x="328158" y="113242"/>
                  <a:pt x="328950" y="9019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1" name="Forma libre: forma 230">
            <a:extLst>
              <a:ext uri="{FF2B5EF4-FFF2-40B4-BE49-F238E27FC236}">
                <a16:creationId xmlns:a16="http://schemas.microsoft.com/office/drawing/2014/main" id="{21130FE5-F0BC-4F32-AE5E-AC35A86097CD}"/>
              </a:ext>
            </a:extLst>
          </p:cNvPr>
          <p:cNvSpPr/>
          <p:nvPr/>
        </p:nvSpPr>
        <p:spPr>
          <a:xfrm>
            <a:off x="3116319" y="4268141"/>
            <a:ext cx="586189" cy="645871"/>
          </a:xfrm>
          <a:custGeom>
            <a:avLst/>
            <a:gdLst>
              <a:gd name="connsiteX0" fmla="*/ 324 w 586189"/>
              <a:gd name="connsiteY0" fmla="*/ 112275 h 645871"/>
              <a:gd name="connsiteX1" fmla="*/ 423 w 586189"/>
              <a:gd name="connsiteY1" fmla="*/ 67804 h 645871"/>
              <a:gd name="connsiteX2" fmla="*/ 15510 w 586189"/>
              <a:gd name="connsiteY2" fmla="*/ 42180 h 645871"/>
              <a:gd name="connsiteX3" fmla="*/ 28272 w 586189"/>
              <a:gd name="connsiteY3" fmla="*/ 67013 h 645871"/>
              <a:gd name="connsiteX4" fmla="*/ 28075 w 586189"/>
              <a:gd name="connsiteY4" fmla="*/ 148583 h 645871"/>
              <a:gd name="connsiteX5" fmla="*/ 63542 w 586189"/>
              <a:gd name="connsiteY5" fmla="*/ 194390 h 645871"/>
              <a:gd name="connsiteX6" fmla="*/ 173062 w 586189"/>
              <a:gd name="connsiteY6" fmla="*/ 224861 h 645871"/>
              <a:gd name="connsiteX7" fmla="*/ 201011 w 586189"/>
              <a:gd name="connsiteY7" fmla="*/ 219024 h 645871"/>
              <a:gd name="connsiteX8" fmla="*/ 181768 w 586189"/>
              <a:gd name="connsiteY8" fmla="*/ 198793 h 645871"/>
              <a:gd name="connsiteX9" fmla="*/ 93965 w 586189"/>
              <a:gd name="connsiteY9" fmla="*/ 173416 h 645871"/>
              <a:gd name="connsiteX10" fmla="*/ 64235 w 586189"/>
              <a:gd name="connsiteY10" fmla="*/ 136217 h 645871"/>
              <a:gd name="connsiteX11" fmla="*/ 64829 w 586189"/>
              <a:gd name="connsiteY11" fmla="*/ 27489 h 645871"/>
              <a:gd name="connsiteX12" fmla="*/ 80262 w 586189"/>
              <a:gd name="connsiteY12" fmla="*/ 34 h 645871"/>
              <a:gd name="connsiteX13" fmla="*/ 95399 w 586189"/>
              <a:gd name="connsiteY13" fmla="*/ 28923 h 645871"/>
              <a:gd name="connsiteX14" fmla="*/ 95449 w 586189"/>
              <a:gd name="connsiteY14" fmla="*/ 112967 h 645871"/>
              <a:gd name="connsiteX15" fmla="*/ 122903 w 586189"/>
              <a:gd name="connsiteY15" fmla="*/ 149721 h 645871"/>
              <a:gd name="connsiteX16" fmla="*/ 198785 w 586189"/>
              <a:gd name="connsiteY16" fmla="*/ 171932 h 645871"/>
              <a:gd name="connsiteX17" fmla="*/ 216494 w 586189"/>
              <a:gd name="connsiteY17" fmla="*/ 179649 h 645871"/>
              <a:gd name="connsiteX18" fmla="*/ 294553 w 586189"/>
              <a:gd name="connsiteY18" fmla="*/ 294214 h 645871"/>
              <a:gd name="connsiteX19" fmla="*/ 341398 w 586189"/>
              <a:gd name="connsiteY19" fmla="*/ 331215 h 645871"/>
              <a:gd name="connsiteX20" fmla="*/ 405656 w 586189"/>
              <a:gd name="connsiteY20" fmla="*/ 331314 h 645871"/>
              <a:gd name="connsiteX21" fmla="*/ 421782 w 586189"/>
              <a:gd name="connsiteY21" fmla="*/ 306779 h 645871"/>
              <a:gd name="connsiteX22" fmla="*/ 397345 w 586189"/>
              <a:gd name="connsiteY22" fmla="*/ 239405 h 645871"/>
              <a:gd name="connsiteX23" fmla="*/ 417429 w 586189"/>
              <a:gd name="connsiteY23" fmla="*/ 210714 h 645871"/>
              <a:gd name="connsiteX24" fmla="*/ 586161 w 586189"/>
              <a:gd name="connsiteY24" fmla="*/ 368118 h 645871"/>
              <a:gd name="connsiteX25" fmla="*/ 526751 w 586189"/>
              <a:gd name="connsiteY25" fmla="*/ 498562 h 645871"/>
              <a:gd name="connsiteX26" fmla="*/ 488266 w 586189"/>
              <a:gd name="connsiteY26" fmla="*/ 514688 h 645871"/>
              <a:gd name="connsiteX27" fmla="*/ 467984 w 586189"/>
              <a:gd name="connsiteY27" fmla="*/ 522900 h 645871"/>
              <a:gd name="connsiteX28" fmla="*/ 458091 w 586189"/>
              <a:gd name="connsiteY28" fmla="*/ 538383 h 645871"/>
              <a:gd name="connsiteX29" fmla="*/ 475355 w 586189"/>
              <a:gd name="connsiteY29" fmla="*/ 541549 h 645871"/>
              <a:gd name="connsiteX30" fmla="*/ 517698 w 586189"/>
              <a:gd name="connsiteY30" fmla="*/ 549365 h 645871"/>
              <a:gd name="connsiteX31" fmla="*/ 537535 w 586189"/>
              <a:gd name="connsiteY31" fmla="*/ 614364 h 645871"/>
              <a:gd name="connsiteX32" fmla="*/ 476839 w 586189"/>
              <a:gd name="connsiteY32" fmla="*/ 644490 h 645871"/>
              <a:gd name="connsiteX33" fmla="*/ 436276 w 586189"/>
              <a:gd name="connsiteY33" fmla="*/ 592599 h 645871"/>
              <a:gd name="connsiteX34" fmla="*/ 436672 w 586189"/>
              <a:gd name="connsiteY34" fmla="*/ 585179 h 645871"/>
              <a:gd name="connsiteX35" fmla="*/ 430340 w 586189"/>
              <a:gd name="connsiteY35" fmla="*/ 565046 h 645871"/>
              <a:gd name="connsiteX36" fmla="*/ 423959 w 586189"/>
              <a:gd name="connsiteY36" fmla="*/ 585673 h 645871"/>
              <a:gd name="connsiteX37" fmla="*/ 373700 w 586189"/>
              <a:gd name="connsiteY37" fmla="*/ 645330 h 645871"/>
              <a:gd name="connsiteX38" fmla="*/ 318742 w 586189"/>
              <a:gd name="connsiteY38" fmla="*/ 589482 h 645871"/>
              <a:gd name="connsiteX39" fmla="*/ 383693 w 586189"/>
              <a:gd name="connsiteY39" fmla="*/ 539768 h 645871"/>
              <a:gd name="connsiteX40" fmla="*/ 401253 w 586189"/>
              <a:gd name="connsiteY40" fmla="*/ 539570 h 645871"/>
              <a:gd name="connsiteX41" fmla="*/ 389530 w 586189"/>
              <a:gd name="connsiteY41" fmla="*/ 523345 h 645871"/>
              <a:gd name="connsiteX42" fmla="*/ 369297 w 586189"/>
              <a:gd name="connsiteY42" fmla="*/ 514787 h 645871"/>
              <a:gd name="connsiteX43" fmla="*/ 277635 w 586189"/>
              <a:gd name="connsiteY43" fmla="*/ 384145 h 645871"/>
              <a:gd name="connsiteX44" fmla="*/ 253743 w 586189"/>
              <a:gd name="connsiteY44" fmla="*/ 268838 h 645871"/>
              <a:gd name="connsiteX45" fmla="*/ 213229 w 586189"/>
              <a:gd name="connsiteY45" fmla="*/ 253107 h 645871"/>
              <a:gd name="connsiteX46" fmla="*/ 174843 w 586189"/>
              <a:gd name="connsiteY46" fmla="*/ 256867 h 645871"/>
              <a:gd name="connsiteX47" fmla="*/ 43954 w 586189"/>
              <a:gd name="connsiteY47" fmla="*/ 220261 h 645871"/>
              <a:gd name="connsiteX48" fmla="*/ 373 w 586189"/>
              <a:gd name="connsiteY48" fmla="*/ 161791 h 645871"/>
              <a:gd name="connsiteX49" fmla="*/ 225 w 586189"/>
              <a:gd name="connsiteY49" fmla="*/ 112374 h 645871"/>
              <a:gd name="connsiteX50" fmla="*/ 373 w 586189"/>
              <a:gd name="connsiteY50" fmla="*/ 112374 h 645871"/>
              <a:gd name="connsiteX51" fmla="*/ 430340 w 586189"/>
              <a:gd name="connsiteY51" fmla="*/ 361934 h 645871"/>
              <a:gd name="connsiteX52" fmla="*/ 430340 w 586189"/>
              <a:gd name="connsiteY52" fmla="*/ 362033 h 645871"/>
              <a:gd name="connsiteX53" fmla="*/ 329081 w 586189"/>
              <a:gd name="connsiteY53" fmla="*/ 362083 h 645871"/>
              <a:gd name="connsiteX54" fmla="*/ 305980 w 586189"/>
              <a:gd name="connsiteY54" fmla="*/ 377615 h 645871"/>
              <a:gd name="connsiteX55" fmla="*/ 393685 w 586189"/>
              <a:gd name="connsiteY55" fmla="*/ 485305 h 645871"/>
              <a:gd name="connsiteX56" fmla="*/ 455370 w 586189"/>
              <a:gd name="connsiteY56" fmla="*/ 486739 h 645871"/>
              <a:gd name="connsiteX57" fmla="*/ 554898 w 586189"/>
              <a:gd name="connsiteY57" fmla="*/ 385035 h 645871"/>
              <a:gd name="connsiteX58" fmla="*/ 531549 w 586189"/>
              <a:gd name="connsiteY58" fmla="*/ 361737 h 645871"/>
              <a:gd name="connsiteX59" fmla="*/ 430290 w 586189"/>
              <a:gd name="connsiteY59" fmla="*/ 361934 h 645871"/>
              <a:gd name="connsiteX60" fmla="*/ 506271 w 586189"/>
              <a:gd name="connsiteY60" fmla="*/ 331166 h 645871"/>
              <a:gd name="connsiteX61" fmla="*/ 525959 w 586189"/>
              <a:gd name="connsiteY61" fmla="*/ 331166 h 645871"/>
              <a:gd name="connsiteX62" fmla="*/ 544114 w 586189"/>
              <a:gd name="connsiteY62" fmla="*/ 301189 h 645871"/>
              <a:gd name="connsiteX63" fmla="*/ 481142 w 586189"/>
              <a:gd name="connsiteY63" fmla="*/ 246478 h 645871"/>
              <a:gd name="connsiteX64" fmla="*/ 436721 w 586189"/>
              <a:gd name="connsiteY64" fmla="*/ 243016 h 645871"/>
              <a:gd name="connsiteX65" fmla="*/ 445773 w 586189"/>
              <a:gd name="connsiteY65" fmla="*/ 283134 h 645871"/>
              <a:gd name="connsiteX66" fmla="*/ 506321 w 586189"/>
              <a:gd name="connsiteY66" fmla="*/ 331215 h 6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586189" h="645871">
                <a:moveTo>
                  <a:pt x="324" y="112275"/>
                </a:moveTo>
                <a:cubicBezTo>
                  <a:pt x="324" y="97435"/>
                  <a:pt x="27" y="82594"/>
                  <a:pt x="423" y="67804"/>
                </a:cubicBezTo>
                <a:cubicBezTo>
                  <a:pt x="720" y="56575"/>
                  <a:pt x="-1358" y="41686"/>
                  <a:pt x="15510" y="42180"/>
                </a:cubicBezTo>
                <a:cubicBezTo>
                  <a:pt x="30746" y="42625"/>
                  <a:pt x="28223" y="56476"/>
                  <a:pt x="28272" y="67013"/>
                </a:cubicBezTo>
                <a:cubicBezTo>
                  <a:pt x="28272" y="94219"/>
                  <a:pt x="28668" y="121426"/>
                  <a:pt x="28075" y="148583"/>
                </a:cubicBezTo>
                <a:cubicBezTo>
                  <a:pt x="27481" y="173911"/>
                  <a:pt x="38760" y="188157"/>
                  <a:pt x="63542" y="194390"/>
                </a:cubicBezTo>
                <a:cubicBezTo>
                  <a:pt x="100247" y="203640"/>
                  <a:pt x="136506" y="214919"/>
                  <a:pt x="173062" y="224861"/>
                </a:cubicBezTo>
                <a:cubicBezTo>
                  <a:pt x="183104" y="227582"/>
                  <a:pt x="196460" y="232529"/>
                  <a:pt x="201011" y="219024"/>
                </a:cubicBezTo>
                <a:cubicBezTo>
                  <a:pt x="205908" y="204580"/>
                  <a:pt x="191415" y="201810"/>
                  <a:pt x="181768" y="198793"/>
                </a:cubicBezTo>
                <a:cubicBezTo>
                  <a:pt x="152682" y="189740"/>
                  <a:pt x="123546" y="180588"/>
                  <a:pt x="93965" y="173416"/>
                </a:cubicBezTo>
                <a:cubicBezTo>
                  <a:pt x="73288" y="168420"/>
                  <a:pt x="63147" y="159219"/>
                  <a:pt x="64235" y="136217"/>
                </a:cubicBezTo>
                <a:cubicBezTo>
                  <a:pt x="65917" y="100056"/>
                  <a:pt x="64384" y="63698"/>
                  <a:pt x="64829" y="27489"/>
                </a:cubicBezTo>
                <a:cubicBezTo>
                  <a:pt x="64977" y="15864"/>
                  <a:pt x="61366" y="-856"/>
                  <a:pt x="80262" y="34"/>
                </a:cubicBezTo>
                <a:cubicBezTo>
                  <a:pt x="97625" y="826"/>
                  <a:pt x="95152" y="17002"/>
                  <a:pt x="95399" y="28923"/>
                </a:cubicBezTo>
                <a:cubicBezTo>
                  <a:pt x="95943" y="56921"/>
                  <a:pt x="96488" y="84969"/>
                  <a:pt x="95449" y="112967"/>
                </a:cubicBezTo>
                <a:cubicBezTo>
                  <a:pt x="94707" y="133546"/>
                  <a:pt x="102028" y="144923"/>
                  <a:pt x="122903" y="149721"/>
                </a:cubicBezTo>
                <a:cubicBezTo>
                  <a:pt x="148527" y="155657"/>
                  <a:pt x="173557" y="164215"/>
                  <a:pt x="198785" y="171932"/>
                </a:cubicBezTo>
                <a:cubicBezTo>
                  <a:pt x="205018" y="173861"/>
                  <a:pt x="213576" y="175147"/>
                  <a:pt x="216494" y="179649"/>
                </a:cubicBezTo>
                <a:cubicBezTo>
                  <a:pt x="241673" y="218184"/>
                  <a:pt x="289359" y="239900"/>
                  <a:pt x="294553" y="294214"/>
                </a:cubicBezTo>
                <a:cubicBezTo>
                  <a:pt x="298115" y="331611"/>
                  <a:pt x="302863" y="331166"/>
                  <a:pt x="341398" y="331215"/>
                </a:cubicBezTo>
                <a:cubicBezTo>
                  <a:pt x="362817" y="331215"/>
                  <a:pt x="384237" y="330820"/>
                  <a:pt x="405656" y="331314"/>
                </a:cubicBezTo>
                <a:cubicBezTo>
                  <a:pt x="424948" y="331760"/>
                  <a:pt x="428460" y="323697"/>
                  <a:pt x="421782" y="306779"/>
                </a:cubicBezTo>
                <a:cubicBezTo>
                  <a:pt x="412977" y="284568"/>
                  <a:pt x="405705" y="261764"/>
                  <a:pt x="397345" y="239405"/>
                </a:cubicBezTo>
                <a:cubicBezTo>
                  <a:pt x="389925" y="219618"/>
                  <a:pt x="398137" y="211951"/>
                  <a:pt x="417429" y="210714"/>
                </a:cubicBezTo>
                <a:cubicBezTo>
                  <a:pt x="525663" y="203690"/>
                  <a:pt x="584677" y="259736"/>
                  <a:pt x="586161" y="368118"/>
                </a:cubicBezTo>
                <a:cubicBezTo>
                  <a:pt x="586903" y="421987"/>
                  <a:pt x="573695" y="467200"/>
                  <a:pt x="526751" y="498562"/>
                </a:cubicBezTo>
                <a:cubicBezTo>
                  <a:pt x="514780" y="506576"/>
                  <a:pt x="501820" y="511028"/>
                  <a:pt x="488266" y="514688"/>
                </a:cubicBezTo>
                <a:cubicBezTo>
                  <a:pt x="481142" y="516618"/>
                  <a:pt x="473426" y="517013"/>
                  <a:pt x="467984" y="522900"/>
                </a:cubicBezTo>
                <a:cubicBezTo>
                  <a:pt x="463730" y="527550"/>
                  <a:pt x="455370" y="530963"/>
                  <a:pt x="458091" y="538383"/>
                </a:cubicBezTo>
                <a:cubicBezTo>
                  <a:pt x="461158" y="546842"/>
                  <a:pt x="469221" y="543082"/>
                  <a:pt x="475355" y="541549"/>
                </a:cubicBezTo>
                <a:cubicBezTo>
                  <a:pt x="490739" y="537690"/>
                  <a:pt x="504689" y="540609"/>
                  <a:pt x="517698" y="549365"/>
                </a:cubicBezTo>
                <a:cubicBezTo>
                  <a:pt x="540255" y="564600"/>
                  <a:pt x="547774" y="589186"/>
                  <a:pt x="537535" y="614364"/>
                </a:cubicBezTo>
                <a:cubicBezTo>
                  <a:pt x="527740" y="638455"/>
                  <a:pt x="504293" y="650079"/>
                  <a:pt x="476839" y="644490"/>
                </a:cubicBezTo>
                <a:cubicBezTo>
                  <a:pt x="452353" y="639493"/>
                  <a:pt x="436375" y="619063"/>
                  <a:pt x="436276" y="592599"/>
                </a:cubicBezTo>
                <a:cubicBezTo>
                  <a:pt x="436276" y="590125"/>
                  <a:pt x="436573" y="587652"/>
                  <a:pt x="436672" y="585179"/>
                </a:cubicBezTo>
                <a:cubicBezTo>
                  <a:pt x="436919" y="577511"/>
                  <a:pt x="442014" y="565194"/>
                  <a:pt x="430340" y="565046"/>
                </a:cubicBezTo>
                <a:cubicBezTo>
                  <a:pt x="414263" y="564798"/>
                  <a:pt x="423513" y="578352"/>
                  <a:pt x="423959" y="585673"/>
                </a:cubicBezTo>
                <a:cubicBezTo>
                  <a:pt x="426036" y="621240"/>
                  <a:pt x="406546" y="644836"/>
                  <a:pt x="373700" y="645330"/>
                </a:cubicBezTo>
                <a:cubicBezTo>
                  <a:pt x="339914" y="645825"/>
                  <a:pt x="317258" y="622773"/>
                  <a:pt x="318742" y="589482"/>
                </a:cubicBezTo>
                <a:cubicBezTo>
                  <a:pt x="320078" y="559456"/>
                  <a:pt x="351390" y="535465"/>
                  <a:pt x="383693" y="539768"/>
                </a:cubicBezTo>
                <a:cubicBezTo>
                  <a:pt x="389727" y="540559"/>
                  <a:pt x="397444" y="547782"/>
                  <a:pt x="401253" y="539570"/>
                </a:cubicBezTo>
                <a:cubicBezTo>
                  <a:pt x="405359" y="530617"/>
                  <a:pt x="394971" y="527154"/>
                  <a:pt x="389530" y="523345"/>
                </a:cubicBezTo>
                <a:cubicBezTo>
                  <a:pt x="383643" y="519239"/>
                  <a:pt x="376272" y="517162"/>
                  <a:pt x="369297" y="514787"/>
                </a:cubicBezTo>
                <a:cubicBezTo>
                  <a:pt x="306821" y="493121"/>
                  <a:pt x="275113" y="450183"/>
                  <a:pt x="277635" y="384145"/>
                </a:cubicBezTo>
                <a:cubicBezTo>
                  <a:pt x="279169" y="343187"/>
                  <a:pt x="265813" y="306235"/>
                  <a:pt x="253743" y="268838"/>
                </a:cubicBezTo>
                <a:cubicBezTo>
                  <a:pt x="245927" y="244549"/>
                  <a:pt x="235885" y="241878"/>
                  <a:pt x="213229" y="253107"/>
                </a:cubicBezTo>
                <a:cubicBezTo>
                  <a:pt x="200714" y="259340"/>
                  <a:pt x="188051" y="260527"/>
                  <a:pt x="174843" y="256867"/>
                </a:cubicBezTo>
                <a:cubicBezTo>
                  <a:pt x="131164" y="244846"/>
                  <a:pt x="87336" y="233370"/>
                  <a:pt x="43954" y="220261"/>
                </a:cubicBezTo>
                <a:cubicBezTo>
                  <a:pt x="13630" y="211110"/>
                  <a:pt x="1808" y="194143"/>
                  <a:pt x="373" y="161791"/>
                </a:cubicBezTo>
                <a:cubicBezTo>
                  <a:pt x="-369" y="145368"/>
                  <a:pt x="225" y="128846"/>
                  <a:pt x="225" y="112374"/>
                </a:cubicBezTo>
                <a:cubicBezTo>
                  <a:pt x="274" y="112374"/>
                  <a:pt x="324" y="112374"/>
                  <a:pt x="373" y="112374"/>
                </a:cubicBezTo>
                <a:close/>
                <a:moveTo>
                  <a:pt x="430340" y="361934"/>
                </a:moveTo>
                <a:lnTo>
                  <a:pt x="430340" y="362033"/>
                </a:lnTo>
                <a:cubicBezTo>
                  <a:pt x="396603" y="362033"/>
                  <a:pt x="362867" y="361934"/>
                  <a:pt x="329081" y="362083"/>
                </a:cubicBezTo>
                <a:cubicBezTo>
                  <a:pt x="318149" y="362132"/>
                  <a:pt x="306376" y="362231"/>
                  <a:pt x="305980" y="377615"/>
                </a:cubicBezTo>
                <a:cubicBezTo>
                  <a:pt x="304446" y="434799"/>
                  <a:pt x="334770" y="481743"/>
                  <a:pt x="393685" y="485305"/>
                </a:cubicBezTo>
                <a:cubicBezTo>
                  <a:pt x="414214" y="486542"/>
                  <a:pt x="434792" y="486443"/>
                  <a:pt x="455370" y="486739"/>
                </a:cubicBezTo>
                <a:cubicBezTo>
                  <a:pt x="514384" y="487531"/>
                  <a:pt x="556134" y="444148"/>
                  <a:pt x="554898" y="385035"/>
                </a:cubicBezTo>
                <a:cubicBezTo>
                  <a:pt x="554551" y="367969"/>
                  <a:pt x="548269" y="361440"/>
                  <a:pt x="531549" y="361737"/>
                </a:cubicBezTo>
                <a:cubicBezTo>
                  <a:pt x="497813" y="362330"/>
                  <a:pt x="464076" y="361934"/>
                  <a:pt x="430290" y="361934"/>
                </a:cubicBezTo>
                <a:close/>
                <a:moveTo>
                  <a:pt x="506271" y="331166"/>
                </a:moveTo>
                <a:cubicBezTo>
                  <a:pt x="512851" y="331166"/>
                  <a:pt x="519380" y="331314"/>
                  <a:pt x="525959" y="331166"/>
                </a:cubicBezTo>
                <a:cubicBezTo>
                  <a:pt x="551138" y="330523"/>
                  <a:pt x="555788" y="323746"/>
                  <a:pt x="544114" y="301189"/>
                </a:cubicBezTo>
                <a:cubicBezTo>
                  <a:pt x="530510" y="274873"/>
                  <a:pt x="510872" y="254097"/>
                  <a:pt x="481142" y="246478"/>
                </a:cubicBezTo>
                <a:cubicBezTo>
                  <a:pt x="466352" y="242670"/>
                  <a:pt x="447208" y="232430"/>
                  <a:pt x="436721" y="243016"/>
                </a:cubicBezTo>
                <a:cubicBezTo>
                  <a:pt x="426531" y="253305"/>
                  <a:pt x="440975" y="269926"/>
                  <a:pt x="445773" y="283134"/>
                </a:cubicBezTo>
                <a:cubicBezTo>
                  <a:pt x="463384" y="331413"/>
                  <a:pt x="463879" y="331215"/>
                  <a:pt x="506321" y="331215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3" name="Forma libre: forma 232">
            <a:extLst>
              <a:ext uri="{FF2B5EF4-FFF2-40B4-BE49-F238E27FC236}">
                <a16:creationId xmlns:a16="http://schemas.microsoft.com/office/drawing/2014/main" id="{D5FA0FE7-64FF-4A9E-8436-083BF3E0AA55}"/>
              </a:ext>
            </a:extLst>
          </p:cNvPr>
          <p:cNvSpPr/>
          <p:nvPr/>
        </p:nvSpPr>
        <p:spPr>
          <a:xfrm>
            <a:off x="1895716" y="4237027"/>
            <a:ext cx="577087" cy="532749"/>
          </a:xfrm>
          <a:custGeom>
            <a:avLst/>
            <a:gdLst>
              <a:gd name="connsiteX0" fmla="*/ 152936 w 577087"/>
              <a:gd name="connsiteY0" fmla="*/ 532496 h 532749"/>
              <a:gd name="connsiteX1" fmla="*/ 61423 w 577087"/>
              <a:gd name="connsiteY1" fmla="*/ 532545 h 532749"/>
              <a:gd name="connsiteX2" fmla="*/ 5030 w 577087"/>
              <a:gd name="connsiteY2" fmla="*/ 496237 h 532749"/>
              <a:gd name="connsiteX3" fmla="*/ 21898 w 577087"/>
              <a:gd name="connsiteY3" fmla="*/ 431633 h 532749"/>
              <a:gd name="connsiteX4" fmla="*/ 25460 w 577087"/>
              <a:gd name="connsiteY4" fmla="*/ 400815 h 532749"/>
              <a:gd name="connsiteX5" fmla="*/ 39311 w 577087"/>
              <a:gd name="connsiteY5" fmla="*/ 242125 h 532749"/>
              <a:gd name="connsiteX6" fmla="*/ 257114 w 577087"/>
              <a:gd name="connsiteY6" fmla="*/ 134683 h 532749"/>
              <a:gd name="connsiteX7" fmla="*/ 302030 w 577087"/>
              <a:gd name="connsiteY7" fmla="*/ 99413 h 532749"/>
              <a:gd name="connsiteX8" fmla="*/ 531705 w 577087"/>
              <a:gd name="connsiteY8" fmla="*/ 38420 h 532749"/>
              <a:gd name="connsiteX9" fmla="*/ 501629 w 577087"/>
              <a:gd name="connsiteY9" fmla="*/ 266858 h 532749"/>
              <a:gd name="connsiteX10" fmla="*/ 471355 w 577087"/>
              <a:gd name="connsiteY10" fmla="*/ 300051 h 532749"/>
              <a:gd name="connsiteX11" fmla="*/ 495544 w 577087"/>
              <a:gd name="connsiteY11" fmla="*/ 378703 h 532749"/>
              <a:gd name="connsiteX12" fmla="*/ 534079 w 577087"/>
              <a:gd name="connsiteY12" fmla="*/ 405465 h 532749"/>
              <a:gd name="connsiteX13" fmla="*/ 551491 w 577087"/>
              <a:gd name="connsiteY13" fmla="*/ 498067 h 532749"/>
              <a:gd name="connsiteX14" fmla="*/ 461412 w 577087"/>
              <a:gd name="connsiteY14" fmla="*/ 516023 h 532749"/>
              <a:gd name="connsiteX15" fmla="*/ 352585 w 577087"/>
              <a:gd name="connsiteY15" fmla="*/ 430792 h 532749"/>
              <a:gd name="connsiteX16" fmla="*/ 327010 w 577087"/>
              <a:gd name="connsiteY16" fmla="*/ 314742 h 532749"/>
              <a:gd name="connsiteX17" fmla="*/ 339921 w 577087"/>
              <a:gd name="connsiteY17" fmla="*/ 302029 h 532749"/>
              <a:gd name="connsiteX18" fmla="*/ 355009 w 577087"/>
              <a:gd name="connsiteY18" fmla="*/ 315188 h 532749"/>
              <a:gd name="connsiteX19" fmla="*/ 356295 w 577087"/>
              <a:gd name="connsiteY19" fmla="*/ 349666 h 532749"/>
              <a:gd name="connsiteX20" fmla="*/ 390724 w 577087"/>
              <a:gd name="connsiteY20" fmla="*/ 424163 h 532749"/>
              <a:gd name="connsiteX21" fmla="*/ 475411 w 577087"/>
              <a:gd name="connsiteY21" fmla="*/ 488322 h 532749"/>
              <a:gd name="connsiteX22" fmla="*/ 525274 w 577087"/>
              <a:gd name="connsiteY22" fmla="*/ 480061 h 532749"/>
              <a:gd name="connsiteX23" fmla="*/ 518744 w 577087"/>
              <a:gd name="connsiteY23" fmla="*/ 434304 h 532749"/>
              <a:gd name="connsiteX24" fmla="*/ 463044 w 577087"/>
              <a:gd name="connsiteY24" fmla="*/ 393345 h 532749"/>
              <a:gd name="connsiteX25" fmla="*/ 440240 w 577087"/>
              <a:gd name="connsiteY25" fmla="*/ 350556 h 532749"/>
              <a:gd name="connsiteX26" fmla="*/ 437173 w 577087"/>
              <a:gd name="connsiteY26" fmla="*/ 292185 h 532749"/>
              <a:gd name="connsiteX27" fmla="*/ 385233 w 577087"/>
              <a:gd name="connsiteY27" fmla="*/ 274130 h 532749"/>
              <a:gd name="connsiteX28" fmla="*/ 300991 w 577087"/>
              <a:gd name="connsiteY28" fmla="*/ 183358 h 532749"/>
              <a:gd name="connsiteX29" fmla="*/ 269431 w 577087"/>
              <a:gd name="connsiteY29" fmla="*/ 162137 h 532749"/>
              <a:gd name="connsiteX30" fmla="*/ 61620 w 577087"/>
              <a:gd name="connsiteY30" fmla="*/ 262901 h 532749"/>
              <a:gd name="connsiteX31" fmla="*/ 37728 w 577087"/>
              <a:gd name="connsiteY31" fmla="*/ 361983 h 532749"/>
              <a:gd name="connsiteX32" fmla="*/ 121129 w 577087"/>
              <a:gd name="connsiteY32" fmla="*/ 416990 h 532749"/>
              <a:gd name="connsiteX33" fmla="*/ 163176 w 577087"/>
              <a:gd name="connsiteY33" fmla="*/ 417535 h 532749"/>
              <a:gd name="connsiteX34" fmla="*/ 181182 w 577087"/>
              <a:gd name="connsiteY34" fmla="*/ 430297 h 532749"/>
              <a:gd name="connsiteX35" fmla="*/ 163819 w 577087"/>
              <a:gd name="connsiteY35" fmla="*/ 447264 h 532749"/>
              <a:gd name="connsiteX36" fmla="*/ 139135 w 577087"/>
              <a:gd name="connsiteY36" fmla="*/ 447957 h 532749"/>
              <a:gd name="connsiteX37" fmla="*/ 62511 w 577087"/>
              <a:gd name="connsiteY37" fmla="*/ 448452 h 532749"/>
              <a:gd name="connsiteX38" fmla="*/ 32188 w 577087"/>
              <a:gd name="connsiteY38" fmla="*/ 473877 h 532749"/>
              <a:gd name="connsiteX39" fmla="*/ 63154 w 577087"/>
              <a:gd name="connsiteY39" fmla="*/ 501282 h 532749"/>
              <a:gd name="connsiteX40" fmla="*/ 248605 w 577087"/>
              <a:gd name="connsiteY40" fmla="*/ 501233 h 532749"/>
              <a:gd name="connsiteX41" fmla="*/ 297874 w 577087"/>
              <a:gd name="connsiteY41" fmla="*/ 460175 h 532749"/>
              <a:gd name="connsiteX42" fmla="*/ 267749 w 577087"/>
              <a:gd name="connsiteY42" fmla="*/ 400963 h 532749"/>
              <a:gd name="connsiteX43" fmla="*/ 204679 w 577087"/>
              <a:gd name="connsiteY43" fmla="*/ 366979 h 532749"/>
              <a:gd name="connsiteX44" fmla="*/ 190383 w 577087"/>
              <a:gd name="connsiteY44" fmla="*/ 342592 h 532749"/>
              <a:gd name="connsiteX45" fmla="*/ 218183 w 577087"/>
              <a:gd name="connsiteY45" fmla="*/ 340020 h 532749"/>
              <a:gd name="connsiteX46" fmla="*/ 290108 w 577087"/>
              <a:gd name="connsiteY46" fmla="*/ 378456 h 532749"/>
              <a:gd name="connsiteX47" fmla="*/ 326714 w 577087"/>
              <a:gd name="connsiteY47" fmla="*/ 470563 h 532749"/>
              <a:gd name="connsiteX48" fmla="*/ 249496 w 577087"/>
              <a:gd name="connsiteY48" fmla="*/ 532150 h 532749"/>
              <a:gd name="connsiteX49" fmla="*/ 153085 w 577087"/>
              <a:gd name="connsiteY49" fmla="*/ 532397 h 532749"/>
              <a:gd name="connsiteX50" fmla="*/ 153085 w 577087"/>
              <a:gd name="connsiteY50" fmla="*/ 532496 h 532749"/>
              <a:gd name="connsiteX51" fmla="*/ 437025 w 577087"/>
              <a:gd name="connsiteY51" fmla="*/ 253304 h 532749"/>
              <a:gd name="connsiteX52" fmla="*/ 547188 w 577087"/>
              <a:gd name="connsiteY52" fmla="*/ 141954 h 532749"/>
              <a:gd name="connsiteX53" fmla="*/ 432474 w 577087"/>
              <a:gd name="connsiteY53" fmla="*/ 29615 h 532749"/>
              <a:gd name="connsiteX54" fmla="*/ 323548 w 577087"/>
              <a:gd name="connsiteY54" fmla="*/ 142696 h 532749"/>
              <a:gd name="connsiteX55" fmla="*/ 436975 w 577087"/>
              <a:gd name="connsiteY55" fmla="*/ 253304 h 532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77087" h="532749">
                <a:moveTo>
                  <a:pt x="152936" y="532496"/>
                </a:moveTo>
                <a:cubicBezTo>
                  <a:pt x="122415" y="532496"/>
                  <a:pt x="91944" y="532249"/>
                  <a:pt x="61423" y="532545"/>
                </a:cubicBezTo>
                <a:cubicBezTo>
                  <a:pt x="34463" y="532793"/>
                  <a:pt x="15220" y="520574"/>
                  <a:pt x="5030" y="496237"/>
                </a:cubicBezTo>
                <a:cubicBezTo>
                  <a:pt x="-5506" y="471107"/>
                  <a:pt x="2013" y="448649"/>
                  <a:pt x="21898" y="431633"/>
                </a:cubicBezTo>
                <a:cubicBezTo>
                  <a:pt x="34166" y="421146"/>
                  <a:pt x="35799" y="414814"/>
                  <a:pt x="25460" y="400815"/>
                </a:cubicBezTo>
                <a:cubicBezTo>
                  <a:pt x="-13124" y="348578"/>
                  <a:pt x="-7337" y="287338"/>
                  <a:pt x="39311" y="242125"/>
                </a:cubicBezTo>
                <a:cubicBezTo>
                  <a:pt x="100303" y="183061"/>
                  <a:pt x="172674" y="146110"/>
                  <a:pt x="257114" y="134683"/>
                </a:cubicBezTo>
                <a:cubicBezTo>
                  <a:pt x="280066" y="131566"/>
                  <a:pt x="293769" y="125235"/>
                  <a:pt x="302030" y="99413"/>
                </a:cubicBezTo>
                <a:cubicBezTo>
                  <a:pt x="334332" y="-1648"/>
                  <a:pt x="453943" y="-32268"/>
                  <a:pt x="531705" y="38420"/>
                </a:cubicBezTo>
                <a:cubicBezTo>
                  <a:pt x="600958" y="101293"/>
                  <a:pt x="590966" y="218381"/>
                  <a:pt x="501629" y="266858"/>
                </a:cubicBezTo>
                <a:cubicBezTo>
                  <a:pt x="487679" y="274427"/>
                  <a:pt x="468783" y="277345"/>
                  <a:pt x="471355" y="300051"/>
                </a:cubicBezTo>
                <a:cubicBezTo>
                  <a:pt x="474471" y="327703"/>
                  <a:pt x="459433" y="360499"/>
                  <a:pt x="495544" y="378703"/>
                </a:cubicBezTo>
                <a:cubicBezTo>
                  <a:pt x="509395" y="385678"/>
                  <a:pt x="521564" y="396066"/>
                  <a:pt x="534079" y="405465"/>
                </a:cubicBezTo>
                <a:cubicBezTo>
                  <a:pt x="563809" y="427873"/>
                  <a:pt x="571229" y="468288"/>
                  <a:pt x="551491" y="498067"/>
                </a:cubicBezTo>
                <a:cubicBezTo>
                  <a:pt x="533238" y="525620"/>
                  <a:pt x="490746" y="536255"/>
                  <a:pt x="461412" y="516023"/>
                </a:cubicBezTo>
                <a:cubicBezTo>
                  <a:pt x="423520" y="489905"/>
                  <a:pt x="387113" y="461263"/>
                  <a:pt x="352585" y="430792"/>
                </a:cubicBezTo>
                <a:cubicBezTo>
                  <a:pt x="317068" y="399430"/>
                  <a:pt x="325724" y="355602"/>
                  <a:pt x="327010" y="314742"/>
                </a:cubicBezTo>
                <a:cubicBezTo>
                  <a:pt x="327258" y="307619"/>
                  <a:pt x="332303" y="302524"/>
                  <a:pt x="339921" y="302029"/>
                </a:cubicBezTo>
                <a:cubicBezTo>
                  <a:pt x="348974" y="301436"/>
                  <a:pt x="354069" y="307125"/>
                  <a:pt x="355009" y="315188"/>
                </a:cubicBezTo>
                <a:cubicBezTo>
                  <a:pt x="356295" y="326615"/>
                  <a:pt x="357235" y="338289"/>
                  <a:pt x="356295" y="349666"/>
                </a:cubicBezTo>
                <a:cubicBezTo>
                  <a:pt x="353673" y="381275"/>
                  <a:pt x="365001" y="405514"/>
                  <a:pt x="390724" y="424163"/>
                </a:cubicBezTo>
                <a:cubicBezTo>
                  <a:pt x="419365" y="444989"/>
                  <a:pt x="446770" y="467496"/>
                  <a:pt x="475411" y="488322"/>
                </a:cubicBezTo>
                <a:cubicBezTo>
                  <a:pt x="493170" y="501233"/>
                  <a:pt x="512314" y="497523"/>
                  <a:pt x="525274" y="480061"/>
                </a:cubicBezTo>
                <a:cubicBezTo>
                  <a:pt x="537937" y="462945"/>
                  <a:pt x="534079" y="446869"/>
                  <a:pt x="518744" y="434304"/>
                </a:cubicBezTo>
                <a:cubicBezTo>
                  <a:pt x="500936" y="419711"/>
                  <a:pt x="482287" y="406009"/>
                  <a:pt x="463044" y="393345"/>
                </a:cubicBezTo>
                <a:cubicBezTo>
                  <a:pt x="447116" y="382858"/>
                  <a:pt x="439251" y="370393"/>
                  <a:pt x="440240" y="350556"/>
                </a:cubicBezTo>
                <a:cubicBezTo>
                  <a:pt x="441180" y="330968"/>
                  <a:pt x="447067" y="308658"/>
                  <a:pt x="437173" y="292185"/>
                </a:cubicBezTo>
                <a:cubicBezTo>
                  <a:pt x="427132" y="275515"/>
                  <a:pt x="402645" y="281154"/>
                  <a:pt x="385233" y="274130"/>
                </a:cubicBezTo>
                <a:cubicBezTo>
                  <a:pt x="342741" y="256866"/>
                  <a:pt x="313753" y="227235"/>
                  <a:pt x="300991" y="183358"/>
                </a:cubicBezTo>
                <a:cubicBezTo>
                  <a:pt x="295846" y="165600"/>
                  <a:pt x="287684" y="159565"/>
                  <a:pt x="269431" y="162137"/>
                </a:cubicBezTo>
                <a:cubicBezTo>
                  <a:pt x="189294" y="173613"/>
                  <a:pt x="120189" y="207399"/>
                  <a:pt x="61620" y="262901"/>
                </a:cubicBezTo>
                <a:cubicBezTo>
                  <a:pt x="31891" y="291097"/>
                  <a:pt x="23828" y="326120"/>
                  <a:pt x="37728" y="361983"/>
                </a:cubicBezTo>
                <a:cubicBezTo>
                  <a:pt x="50490" y="394978"/>
                  <a:pt x="82248" y="416001"/>
                  <a:pt x="121129" y="416990"/>
                </a:cubicBezTo>
                <a:cubicBezTo>
                  <a:pt x="135128" y="417337"/>
                  <a:pt x="149177" y="417139"/>
                  <a:pt x="163176" y="417535"/>
                </a:cubicBezTo>
                <a:cubicBezTo>
                  <a:pt x="171882" y="417782"/>
                  <a:pt x="180687" y="419810"/>
                  <a:pt x="181182" y="430297"/>
                </a:cubicBezTo>
                <a:cubicBezTo>
                  <a:pt x="181726" y="441328"/>
                  <a:pt x="174009" y="446374"/>
                  <a:pt x="163819" y="447264"/>
                </a:cubicBezTo>
                <a:cubicBezTo>
                  <a:pt x="155607" y="447957"/>
                  <a:pt x="147347" y="447907"/>
                  <a:pt x="139135" y="447957"/>
                </a:cubicBezTo>
                <a:cubicBezTo>
                  <a:pt x="113610" y="448155"/>
                  <a:pt x="88036" y="447957"/>
                  <a:pt x="62511" y="448452"/>
                </a:cubicBezTo>
                <a:cubicBezTo>
                  <a:pt x="45890" y="448748"/>
                  <a:pt x="32583" y="455278"/>
                  <a:pt x="32188" y="473877"/>
                </a:cubicBezTo>
                <a:cubicBezTo>
                  <a:pt x="31792" y="493714"/>
                  <a:pt x="45494" y="501183"/>
                  <a:pt x="63154" y="501282"/>
                </a:cubicBezTo>
                <a:cubicBezTo>
                  <a:pt x="124987" y="501629"/>
                  <a:pt x="186772" y="502024"/>
                  <a:pt x="248605" y="501233"/>
                </a:cubicBezTo>
                <a:cubicBezTo>
                  <a:pt x="273537" y="500936"/>
                  <a:pt x="292433" y="483722"/>
                  <a:pt x="297874" y="460175"/>
                </a:cubicBezTo>
                <a:cubicBezTo>
                  <a:pt x="303266" y="437025"/>
                  <a:pt x="291592" y="413973"/>
                  <a:pt x="267749" y="400963"/>
                </a:cubicBezTo>
                <a:cubicBezTo>
                  <a:pt x="246775" y="389536"/>
                  <a:pt x="225653" y="378406"/>
                  <a:pt x="204679" y="366979"/>
                </a:cubicBezTo>
                <a:cubicBezTo>
                  <a:pt x="195082" y="361736"/>
                  <a:pt x="183952" y="355602"/>
                  <a:pt x="190383" y="342592"/>
                </a:cubicBezTo>
                <a:cubicBezTo>
                  <a:pt x="197061" y="329088"/>
                  <a:pt x="208587" y="335073"/>
                  <a:pt x="218183" y="340020"/>
                </a:cubicBezTo>
                <a:cubicBezTo>
                  <a:pt x="242323" y="352486"/>
                  <a:pt x="266908" y="364308"/>
                  <a:pt x="290108" y="378456"/>
                </a:cubicBezTo>
                <a:cubicBezTo>
                  <a:pt x="322262" y="398045"/>
                  <a:pt x="335766" y="434205"/>
                  <a:pt x="326714" y="470563"/>
                </a:cubicBezTo>
                <a:cubicBezTo>
                  <a:pt x="317760" y="506674"/>
                  <a:pt x="288773" y="530666"/>
                  <a:pt x="249496" y="532150"/>
                </a:cubicBezTo>
                <a:cubicBezTo>
                  <a:pt x="217392" y="533337"/>
                  <a:pt x="185238" y="532397"/>
                  <a:pt x="153085" y="532397"/>
                </a:cubicBezTo>
                <a:lnTo>
                  <a:pt x="153085" y="532496"/>
                </a:lnTo>
                <a:close/>
                <a:moveTo>
                  <a:pt x="437025" y="253304"/>
                </a:moveTo>
                <a:cubicBezTo>
                  <a:pt x="495149" y="252859"/>
                  <a:pt x="550799" y="198891"/>
                  <a:pt x="547188" y="141954"/>
                </a:cubicBezTo>
                <a:cubicBezTo>
                  <a:pt x="543181" y="78686"/>
                  <a:pt x="505339" y="33572"/>
                  <a:pt x="432474" y="29615"/>
                </a:cubicBezTo>
                <a:cubicBezTo>
                  <a:pt x="377269" y="26597"/>
                  <a:pt x="323548" y="84177"/>
                  <a:pt x="323548" y="142696"/>
                </a:cubicBezTo>
                <a:cubicBezTo>
                  <a:pt x="323548" y="202007"/>
                  <a:pt x="376576" y="253750"/>
                  <a:pt x="436975" y="25330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4" name="Forma libre: forma 233">
            <a:extLst>
              <a:ext uri="{FF2B5EF4-FFF2-40B4-BE49-F238E27FC236}">
                <a16:creationId xmlns:a16="http://schemas.microsoft.com/office/drawing/2014/main" id="{3F0ACF4F-B204-4F17-8FF2-389F22342179}"/>
              </a:ext>
            </a:extLst>
          </p:cNvPr>
          <p:cNvSpPr/>
          <p:nvPr/>
        </p:nvSpPr>
        <p:spPr>
          <a:xfrm>
            <a:off x="3333918" y="1991938"/>
            <a:ext cx="387250" cy="653322"/>
          </a:xfrm>
          <a:custGeom>
            <a:avLst/>
            <a:gdLst>
              <a:gd name="connsiteX0" fmla="*/ 342492 w 387250"/>
              <a:gd name="connsiteY0" fmla="*/ 405645 h 653322"/>
              <a:gd name="connsiteX1" fmla="*/ 336458 w 387250"/>
              <a:gd name="connsiteY1" fmla="*/ 374382 h 653322"/>
              <a:gd name="connsiteX2" fmla="*/ 285061 w 387250"/>
              <a:gd name="connsiteY2" fmla="*/ 335303 h 653322"/>
              <a:gd name="connsiteX3" fmla="*/ 217044 w 387250"/>
              <a:gd name="connsiteY3" fmla="*/ 368792 h 653322"/>
              <a:gd name="connsiteX4" fmla="*/ 182220 w 387250"/>
              <a:gd name="connsiteY4" fmla="*/ 365329 h 653322"/>
              <a:gd name="connsiteX5" fmla="*/ 157931 w 387250"/>
              <a:gd name="connsiteY5" fmla="*/ 336836 h 653322"/>
              <a:gd name="connsiteX6" fmla="*/ 187760 w 387250"/>
              <a:gd name="connsiteY6" fmla="*/ 387540 h 653322"/>
              <a:gd name="connsiteX7" fmla="*/ 208091 w 387250"/>
              <a:gd name="connsiteY7" fmla="*/ 389420 h 653322"/>
              <a:gd name="connsiteX8" fmla="*/ 230252 w 387250"/>
              <a:gd name="connsiteY8" fmla="*/ 369831 h 653322"/>
              <a:gd name="connsiteX9" fmla="*/ 246280 w 387250"/>
              <a:gd name="connsiteY9" fmla="*/ 370672 h 653322"/>
              <a:gd name="connsiteX10" fmla="*/ 250484 w 387250"/>
              <a:gd name="connsiteY10" fmla="*/ 386204 h 653322"/>
              <a:gd name="connsiteX11" fmla="*/ 242569 w 387250"/>
              <a:gd name="connsiteY11" fmla="*/ 502452 h 653322"/>
              <a:gd name="connsiteX12" fmla="*/ 244647 w 387250"/>
              <a:gd name="connsiteY12" fmla="*/ 630967 h 653322"/>
              <a:gd name="connsiteX13" fmla="*/ 230549 w 387250"/>
              <a:gd name="connsiteY13" fmla="*/ 653276 h 653322"/>
              <a:gd name="connsiteX14" fmla="*/ 214126 w 387250"/>
              <a:gd name="connsiteY14" fmla="*/ 630917 h 653322"/>
              <a:gd name="connsiteX15" fmla="*/ 210366 w 387250"/>
              <a:gd name="connsiteY15" fmla="*/ 455458 h 653322"/>
              <a:gd name="connsiteX16" fmla="*/ 188700 w 387250"/>
              <a:gd name="connsiteY16" fmla="*/ 426718 h 653322"/>
              <a:gd name="connsiteX17" fmla="*/ 164313 w 387250"/>
              <a:gd name="connsiteY17" fmla="*/ 407426 h 653322"/>
              <a:gd name="connsiteX18" fmla="*/ 100847 w 387250"/>
              <a:gd name="connsiteY18" fmla="*/ 320215 h 653322"/>
              <a:gd name="connsiteX19" fmla="*/ 75025 w 387250"/>
              <a:gd name="connsiteY19" fmla="*/ 254276 h 653322"/>
              <a:gd name="connsiteX20" fmla="*/ 62559 w 387250"/>
              <a:gd name="connsiteY20" fmla="*/ 229839 h 653322"/>
              <a:gd name="connsiteX21" fmla="*/ 62559 w 387250"/>
              <a:gd name="connsiteY21" fmla="*/ 278020 h 653322"/>
              <a:gd name="connsiteX22" fmla="*/ 57414 w 387250"/>
              <a:gd name="connsiteY22" fmla="*/ 624091 h 653322"/>
              <a:gd name="connsiteX23" fmla="*/ 57266 w 387250"/>
              <a:gd name="connsiteY23" fmla="*/ 631511 h 653322"/>
              <a:gd name="connsiteX24" fmla="*/ 42525 w 387250"/>
              <a:gd name="connsiteY24" fmla="*/ 653177 h 653322"/>
              <a:gd name="connsiteX25" fmla="*/ 26943 w 387250"/>
              <a:gd name="connsiteY25" fmla="*/ 632401 h 653322"/>
              <a:gd name="connsiteX26" fmla="*/ 27190 w 387250"/>
              <a:gd name="connsiteY26" fmla="*/ 587881 h 653322"/>
              <a:gd name="connsiteX27" fmla="*/ 31395 w 387250"/>
              <a:gd name="connsiteY27" fmla="*/ 330801 h 653322"/>
              <a:gd name="connsiteX28" fmla="*/ 35303 w 387250"/>
              <a:gd name="connsiteY28" fmla="*/ 140552 h 653322"/>
              <a:gd name="connsiteX29" fmla="*/ 46829 w 387250"/>
              <a:gd name="connsiteY29" fmla="*/ 119132 h 653322"/>
              <a:gd name="connsiteX30" fmla="*/ 67456 w 387250"/>
              <a:gd name="connsiteY30" fmla="*/ 135357 h 653322"/>
              <a:gd name="connsiteX31" fmla="*/ 116874 w 387250"/>
              <a:gd name="connsiteY31" fmla="*/ 283016 h 653322"/>
              <a:gd name="connsiteX32" fmla="*/ 121029 w 387250"/>
              <a:gd name="connsiteY32" fmla="*/ 294641 h 653322"/>
              <a:gd name="connsiteX33" fmla="*/ 135523 w 387250"/>
              <a:gd name="connsiteY33" fmla="*/ 304287 h 653322"/>
              <a:gd name="connsiteX34" fmla="*/ 143042 w 387250"/>
              <a:gd name="connsiteY34" fmla="*/ 287765 h 653322"/>
              <a:gd name="connsiteX35" fmla="*/ 136562 w 387250"/>
              <a:gd name="connsiteY35" fmla="*/ 266544 h 653322"/>
              <a:gd name="connsiteX36" fmla="*/ 76064 w 387250"/>
              <a:gd name="connsiteY36" fmla="*/ 86138 h 653322"/>
              <a:gd name="connsiteX37" fmla="*/ 21700 w 387250"/>
              <a:gd name="connsiteY37" fmla="*/ 31526 h 653322"/>
              <a:gd name="connsiteX38" fmla="*/ 1121 w 387250"/>
              <a:gd name="connsiteY38" fmla="*/ 10355 h 653322"/>
              <a:gd name="connsiteX39" fmla="*/ 30851 w 387250"/>
              <a:gd name="connsiteY39" fmla="*/ 2984 h 653322"/>
              <a:gd name="connsiteX40" fmla="*/ 103716 w 387250"/>
              <a:gd name="connsiteY40" fmla="*/ 72287 h 653322"/>
              <a:gd name="connsiteX41" fmla="*/ 163768 w 387250"/>
              <a:gd name="connsiteY41" fmla="*/ 250269 h 653322"/>
              <a:gd name="connsiteX42" fmla="*/ 190678 w 387250"/>
              <a:gd name="connsiteY42" fmla="*/ 320908 h 653322"/>
              <a:gd name="connsiteX43" fmla="*/ 208388 w 387250"/>
              <a:gd name="connsiteY43" fmla="*/ 331395 h 653322"/>
              <a:gd name="connsiteX44" fmla="*/ 218083 w 387250"/>
              <a:gd name="connsiteY44" fmla="*/ 304584 h 653322"/>
              <a:gd name="connsiteX45" fmla="*/ 208783 w 387250"/>
              <a:gd name="connsiteY45" fmla="*/ 269166 h 653322"/>
              <a:gd name="connsiteX46" fmla="*/ 244004 w 387250"/>
              <a:gd name="connsiteY46" fmla="*/ 211091 h 653322"/>
              <a:gd name="connsiteX47" fmla="*/ 374250 w 387250"/>
              <a:gd name="connsiteY47" fmla="*/ 198725 h 653322"/>
              <a:gd name="connsiteX48" fmla="*/ 383204 w 387250"/>
              <a:gd name="connsiteY48" fmla="*/ 221331 h 653322"/>
              <a:gd name="connsiteX49" fmla="*/ 373360 w 387250"/>
              <a:gd name="connsiteY49" fmla="*/ 232362 h 653322"/>
              <a:gd name="connsiteX50" fmla="*/ 340662 w 387250"/>
              <a:gd name="connsiteY50" fmla="*/ 286034 h 653322"/>
              <a:gd name="connsiteX51" fmla="*/ 346945 w 387250"/>
              <a:gd name="connsiteY51" fmla="*/ 317050 h 653322"/>
              <a:gd name="connsiteX52" fmla="*/ 360993 w 387250"/>
              <a:gd name="connsiteY52" fmla="*/ 348263 h 653322"/>
              <a:gd name="connsiteX53" fmla="*/ 385479 w 387250"/>
              <a:gd name="connsiteY53" fmla="*/ 461839 h 653322"/>
              <a:gd name="connsiteX54" fmla="*/ 359212 w 387250"/>
              <a:gd name="connsiteY54" fmla="*/ 505617 h 653322"/>
              <a:gd name="connsiteX55" fmla="*/ 339574 w 387250"/>
              <a:gd name="connsiteY55" fmla="*/ 531934 h 653322"/>
              <a:gd name="connsiteX56" fmla="*/ 333440 w 387250"/>
              <a:gd name="connsiteY56" fmla="*/ 630521 h 653322"/>
              <a:gd name="connsiteX57" fmla="*/ 318798 w 387250"/>
              <a:gd name="connsiteY57" fmla="*/ 652386 h 653322"/>
              <a:gd name="connsiteX58" fmla="*/ 303512 w 387250"/>
              <a:gd name="connsiteY58" fmla="*/ 629235 h 653322"/>
              <a:gd name="connsiteX59" fmla="*/ 312862 w 387250"/>
              <a:gd name="connsiteY59" fmla="*/ 488749 h 653322"/>
              <a:gd name="connsiteX60" fmla="*/ 306877 w 387250"/>
              <a:gd name="connsiteY60" fmla="*/ 398076 h 653322"/>
              <a:gd name="connsiteX61" fmla="*/ 316671 w 387250"/>
              <a:gd name="connsiteY61" fmla="*/ 368050 h 653322"/>
              <a:gd name="connsiteX62" fmla="*/ 335518 w 387250"/>
              <a:gd name="connsiteY62" fmla="*/ 391843 h 653322"/>
              <a:gd name="connsiteX63" fmla="*/ 339525 w 387250"/>
              <a:gd name="connsiteY63" fmla="*/ 406040 h 653322"/>
              <a:gd name="connsiteX64" fmla="*/ 342443 w 387250"/>
              <a:gd name="connsiteY64" fmla="*/ 405496 h 653322"/>
              <a:gd name="connsiteX65" fmla="*/ 312268 w 387250"/>
              <a:gd name="connsiteY65" fmla="*/ 271540 h 653322"/>
              <a:gd name="connsiteX66" fmla="*/ 277246 w 387250"/>
              <a:gd name="connsiteY66" fmla="*/ 234489 h 653322"/>
              <a:gd name="connsiteX67" fmla="*/ 239948 w 387250"/>
              <a:gd name="connsiteY67" fmla="*/ 269166 h 653322"/>
              <a:gd name="connsiteX68" fmla="*/ 274723 w 387250"/>
              <a:gd name="connsiteY68" fmla="*/ 306513 h 653322"/>
              <a:gd name="connsiteX69" fmla="*/ 312268 w 387250"/>
              <a:gd name="connsiteY69" fmla="*/ 271540 h 653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87250" h="653322">
                <a:moveTo>
                  <a:pt x="342492" y="405645"/>
                </a:moveTo>
                <a:cubicBezTo>
                  <a:pt x="340514" y="395207"/>
                  <a:pt x="338585" y="384770"/>
                  <a:pt x="336458" y="374382"/>
                </a:cubicBezTo>
                <a:cubicBezTo>
                  <a:pt x="327900" y="332434"/>
                  <a:pt x="326366" y="337380"/>
                  <a:pt x="285061" y="335303"/>
                </a:cubicBezTo>
                <a:cubicBezTo>
                  <a:pt x="252117" y="333670"/>
                  <a:pt x="235100" y="349055"/>
                  <a:pt x="217044" y="368792"/>
                </a:cubicBezTo>
                <a:cubicBezTo>
                  <a:pt x="203144" y="383978"/>
                  <a:pt x="192459" y="382395"/>
                  <a:pt x="182220" y="365329"/>
                </a:cubicBezTo>
                <a:cubicBezTo>
                  <a:pt x="175888" y="354842"/>
                  <a:pt x="168814" y="344800"/>
                  <a:pt x="157931" y="336836"/>
                </a:cubicBezTo>
                <a:cubicBezTo>
                  <a:pt x="167825" y="353754"/>
                  <a:pt x="177520" y="370820"/>
                  <a:pt x="187760" y="387540"/>
                </a:cubicBezTo>
                <a:cubicBezTo>
                  <a:pt x="193300" y="396592"/>
                  <a:pt x="200325" y="396889"/>
                  <a:pt x="208091" y="389420"/>
                </a:cubicBezTo>
                <a:cubicBezTo>
                  <a:pt x="215214" y="382593"/>
                  <a:pt x="222387" y="375767"/>
                  <a:pt x="230252" y="369831"/>
                </a:cubicBezTo>
                <a:cubicBezTo>
                  <a:pt x="235149" y="366170"/>
                  <a:pt x="241283" y="366418"/>
                  <a:pt x="246280" y="370672"/>
                </a:cubicBezTo>
                <a:cubicBezTo>
                  <a:pt x="251127" y="374777"/>
                  <a:pt x="253402" y="380664"/>
                  <a:pt x="250484" y="386204"/>
                </a:cubicBezTo>
                <a:cubicBezTo>
                  <a:pt x="230697" y="423849"/>
                  <a:pt x="242866" y="463620"/>
                  <a:pt x="242569" y="502452"/>
                </a:cubicBezTo>
                <a:cubicBezTo>
                  <a:pt x="242272" y="545290"/>
                  <a:pt x="244053" y="588128"/>
                  <a:pt x="244647" y="630967"/>
                </a:cubicBezTo>
                <a:cubicBezTo>
                  <a:pt x="244795" y="641107"/>
                  <a:pt x="243608" y="652534"/>
                  <a:pt x="230549" y="653276"/>
                </a:cubicBezTo>
                <a:cubicBezTo>
                  <a:pt x="215511" y="654167"/>
                  <a:pt x="214423" y="641948"/>
                  <a:pt x="214126" y="630917"/>
                </a:cubicBezTo>
                <a:cubicBezTo>
                  <a:pt x="212494" y="572447"/>
                  <a:pt x="215016" y="513878"/>
                  <a:pt x="210366" y="455458"/>
                </a:cubicBezTo>
                <a:cubicBezTo>
                  <a:pt x="209179" y="440321"/>
                  <a:pt x="208833" y="427806"/>
                  <a:pt x="188700" y="426718"/>
                </a:cubicBezTo>
                <a:cubicBezTo>
                  <a:pt x="177570" y="426124"/>
                  <a:pt x="170199" y="416824"/>
                  <a:pt x="164313" y="407426"/>
                </a:cubicBezTo>
                <a:cubicBezTo>
                  <a:pt x="145218" y="376954"/>
                  <a:pt x="129389" y="344998"/>
                  <a:pt x="100847" y="320215"/>
                </a:cubicBezTo>
                <a:cubicBezTo>
                  <a:pt x="83385" y="305078"/>
                  <a:pt x="83780" y="276437"/>
                  <a:pt x="75025" y="254276"/>
                </a:cubicBezTo>
                <a:cubicBezTo>
                  <a:pt x="71760" y="246064"/>
                  <a:pt x="69138" y="237655"/>
                  <a:pt x="62559" y="229839"/>
                </a:cubicBezTo>
                <a:cubicBezTo>
                  <a:pt x="62559" y="245916"/>
                  <a:pt x="62757" y="261993"/>
                  <a:pt x="62559" y="278020"/>
                </a:cubicBezTo>
                <a:cubicBezTo>
                  <a:pt x="60877" y="393377"/>
                  <a:pt x="59146" y="508734"/>
                  <a:pt x="57414" y="624091"/>
                </a:cubicBezTo>
                <a:cubicBezTo>
                  <a:pt x="57414" y="626564"/>
                  <a:pt x="57365" y="629038"/>
                  <a:pt x="57266" y="631511"/>
                </a:cubicBezTo>
                <a:cubicBezTo>
                  <a:pt x="56821" y="641849"/>
                  <a:pt x="55683" y="652782"/>
                  <a:pt x="42525" y="653177"/>
                </a:cubicBezTo>
                <a:cubicBezTo>
                  <a:pt x="29169" y="653623"/>
                  <a:pt x="27190" y="642839"/>
                  <a:pt x="26943" y="632401"/>
                </a:cubicBezTo>
                <a:cubicBezTo>
                  <a:pt x="26646" y="617561"/>
                  <a:pt x="26250" y="602672"/>
                  <a:pt x="27190" y="587881"/>
                </a:cubicBezTo>
                <a:cubicBezTo>
                  <a:pt x="32780" y="502254"/>
                  <a:pt x="29664" y="416478"/>
                  <a:pt x="31395" y="330801"/>
                </a:cubicBezTo>
                <a:cubicBezTo>
                  <a:pt x="32681" y="267385"/>
                  <a:pt x="34116" y="203968"/>
                  <a:pt x="35303" y="140552"/>
                </a:cubicBezTo>
                <a:cubicBezTo>
                  <a:pt x="35501" y="131153"/>
                  <a:pt x="34957" y="121606"/>
                  <a:pt x="46829" y="119132"/>
                </a:cubicBezTo>
                <a:cubicBezTo>
                  <a:pt x="59740" y="116412"/>
                  <a:pt x="64142" y="125316"/>
                  <a:pt x="67456" y="135357"/>
                </a:cubicBezTo>
                <a:cubicBezTo>
                  <a:pt x="83879" y="184577"/>
                  <a:pt x="100352" y="233797"/>
                  <a:pt x="116874" y="283016"/>
                </a:cubicBezTo>
                <a:cubicBezTo>
                  <a:pt x="118160" y="286924"/>
                  <a:pt x="119347" y="290881"/>
                  <a:pt x="121029" y="294641"/>
                </a:cubicBezTo>
                <a:cubicBezTo>
                  <a:pt x="123799" y="300824"/>
                  <a:pt x="127163" y="307453"/>
                  <a:pt x="135523" y="304287"/>
                </a:cubicBezTo>
                <a:cubicBezTo>
                  <a:pt x="142646" y="301566"/>
                  <a:pt x="144476" y="294641"/>
                  <a:pt x="143042" y="287765"/>
                </a:cubicBezTo>
                <a:cubicBezTo>
                  <a:pt x="141558" y="280543"/>
                  <a:pt x="138936" y="273568"/>
                  <a:pt x="136562" y="266544"/>
                </a:cubicBezTo>
                <a:cubicBezTo>
                  <a:pt x="116330" y="206441"/>
                  <a:pt x="95257" y="146586"/>
                  <a:pt x="76064" y="86138"/>
                </a:cubicBezTo>
                <a:cubicBezTo>
                  <a:pt x="67061" y="57744"/>
                  <a:pt x="51380" y="38600"/>
                  <a:pt x="21700" y="31526"/>
                </a:cubicBezTo>
                <a:cubicBezTo>
                  <a:pt x="10965" y="28954"/>
                  <a:pt x="-4271" y="26728"/>
                  <a:pt x="1121" y="10355"/>
                </a:cubicBezTo>
                <a:cubicBezTo>
                  <a:pt x="5969" y="-4387"/>
                  <a:pt x="19721" y="65"/>
                  <a:pt x="30851" y="2984"/>
                </a:cubicBezTo>
                <a:cubicBezTo>
                  <a:pt x="67753" y="12729"/>
                  <a:pt x="92190" y="33802"/>
                  <a:pt x="103716" y="72287"/>
                </a:cubicBezTo>
                <a:cubicBezTo>
                  <a:pt x="121672" y="132241"/>
                  <a:pt x="142349" y="191453"/>
                  <a:pt x="163768" y="250269"/>
                </a:cubicBezTo>
                <a:cubicBezTo>
                  <a:pt x="172376" y="273865"/>
                  <a:pt x="172227" y="300923"/>
                  <a:pt x="190678" y="320908"/>
                </a:cubicBezTo>
                <a:cubicBezTo>
                  <a:pt x="195774" y="326448"/>
                  <a:pt x="197703" y="338864"/>
                  <a:pt x="208388" y="331395"/>
                </a:cubicBezTo>
                <a:cubicBezTo>
                  <a:pt x="216649" y="325607"/>
                  <a:pt x="225948" y="317544"/>
                  <a:pt x="218083" y="304584"/>
                </a:cubicBezTo>
                <a:cubicBezTo>
                  <a:pt x="211504" y="293751"/>
                  <a:pt x="208783" y="281878"/>
                  <a:pt x="208783" y="269166"/>
                </a:cubicBezTo>
                <a:cubicBezTo>
                  <a:pt x="208783" y="242602"/>
                  <a:pt x="221298" y="223606"/>
                  <a:pt x="244004" y="211091"/>
                </a:cubicBezTo>
                <a:cubicBezTo>
                  <a:pt x="262752" y="200753"/>
                  <a:pt x="354167" y="192343"/>
                  <a:pt x="374250" y="198725"/>
                </a:cubicBezTo>
                <a:cubicBezTo>
                  <a:pt x="386320" y="202534"/>
                  <a:pt x="389981" y="210201"/>
                  <a:pt x="383204" y="221331"/>
                </a:cubicBezTo>
                <a:cubicBezTo>
                  <a:pt x="380681" y="225486"/>
                  <a:pt x="376971" y="229048"/>
                  <a:pt x="373360" y="232362"/>
                </a:cubicBezTo>
                <a:cubicBezTo>
                  <a:pt x="350655" y="253287"/>
                  <a:pt x="348379" y="258728"/>
                  <a:pt x="340662" y="286034"/>
                </a:cubicBezTo>
                <a:cubicBezTo>
                  <a:pt x="337150" y="298499"/>
                  <a:pt x="337546" y="307403"/>
                  <a:pt x="346945" y="317050"/>
                </a:cubicBezTo>
                <a:cubicBezTo>
                  <a:pt x="355057" y="325310"/>
                  <a:pt x="358520" y="336836"/>
                  <a:pt x="360993" y="348263"/>
                </a:cubicBezTo>
                <a:cubicBezTo>
                  <a:pt x="369155" y="386105"/>
                  <a:pt x="377664" y="423898"/>
                  <a:pt x="385479" y="461839"/>
                </a:cubicBezTo>
                <a:cubicBezTo>
                  <a:pt x="390822" y="487859"/>
                  <a:pt x="384638" y="499681"/>
                  <a:pt x="359212" y="505617"/>
                </a:cubicBezTo>
                <a:cubicBezTo>
                  <a:pt x="343185" y="509377"/>
                  <a:pt x="340267" y="518479"/>
                  <a:pt x="339574" y="531934"/>
                </a:cubicBezTo>
                <a:cubicBezTo>
                  <a:pt x="337843" y="564829"/>
                  <a:pt x="335617" y="597675"/>
                  <a:pt x="333440" y="630521"/>
                </a:cubicBezTo>
                <a:cubicBezTo>
                  <a:pt x="332748" y="640514"/>
                  <a:pt x="332105" y="652138"/>
                  <a:pt x="318798" y="652386"/>
                </a:cubicBezTo>
                <a:cubicBezTo>
                  <a:pt x="303463" y="652683"/>
                  <a:pt x="302919" y="639920"/>
                  <a:pt x="303512" y="629235"/>
                </a:cubicBezTo>
                <a:cubicBezTo>
                  <a:pt x="306233" y="582390"/>
                  <a:pt x="309300" y="535545"/>
                  <a:pt x="312862" y="488749"/>
                </a:cubicBezTo>
                <a:cubicBezTo>
                  <a:pt x="315187" y="458179"/>
                  <a:pt x="314198" y="428004"/>
                  <a:pt x="306877" y="398076"/>
                </a:cubicBezTo>
                <a:cubicBezTo>
                  <a:pt x="304007" y="386353"/>
                  <a:pt x="298714" y="370968"/>
                  <a:pt x="316671" y="368050"/>
                </a:cubicBezTo>
                <a:cubicBezTo>
                  <a:pt x="332302" y="365527"/>
                  <a:pt x="333044" y="380664"/>
                  <a:pt x="335518" y="391843"/>
                </a:cubicBezTo>
                <a:cubicBezTo>
                  <a:pt x="336557" y="396642"/>
                  <a:pt x="338189" y="401292"/>
                  <a:pt x="339525" y="406040"/>
                </a:cubicBezTo>
                <a:cubicBezTo>
                  <a:pt x="340514" y="405843"/>
                  <a:pt x="341454" y="405694"/>
                  <a:pt x="342443" y="405496"/>
                </a:cubicBezTo>
                <a:close/>
                <a:moveTo>
                  <a:pt x="312268" y="271540"/>
                </a:moveTo>
                <a:cubicBezTo>
                  <a:pt x="312763" y="251852"/>
                  <a:pt x="296835" y="234984"/>
                  <a:pt x="277246" y="234489"/>
                </a:cubicBezTo>
                <a:cubicBezTo>
                  <a:pt x="257063" y="233994"/>
                  <a:pt x="240640" y="249230"/>
                  <a:pt x="239948" y="269166"/>
                </a:cubicBezTo>
                <a:cubicBezTo>
                  <a:pt x="239255" y="288705"/>
                  <a:pt x="255183" y="305821"/>
                  <a:pt x="274723" y="306513"/>
                </a:cubicBezTo>
                <a:cubicBezTo>
                  <a:pt x="293867" y="307206"/>
                  <a:pt x="311774" y="290486"/>
                  <a:pt x="312268" y="27154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5" name="Forma libre: forma 234">
            <a:extLst>
              <a:ext uri="{FF2B5EF4-FFF2-40B4-BE49-F238E27FC236}">
                <a16:creationId xmlns:a16="http://schemas.microsoft.com/office/drawing/2014/main" id="{14A127AE-0E3C-4DA1-BDE7-DAD7812A98B6}"/>
              </a:ext>
            </a:extLst>
          </p:cNvPr>
          <p:cNvSpPr/>
          <p:nvPr/>
        </p:nvSpPr>
        <p:spPr>
          <a:xfrm>
            <a:off x="2903773" y="1992309"/>
            <a:ext cx="386446" cy="653256"/>
          </a:xfrm>
          <a:custGeom>
            <a:avLst/>
            <a:gdLst>
              <a:gd name="connsiteX0" fmla="*/ 317839 w 386446"/>
              <a:gd name="connsiteY0" fmla="*/ 234119 h 653256"/>
              <a:gd name="connsiteX1" fmla="*/ 303692 w 386446"/>
              <a:gd name="connsiteY1" fmla="*/ 276166 h 653256"/>
              <a:gd name="connsiteX2" fmla="*/ 264761 w 386446"/>
              <a:gd name="connsiteY2" fmla="*/ 339780 h 653256"/>
              <a:gd name="connsiteX3" fmla="*/ 226968 w 386446"/>
              <a:gd name="connsiteY3" fmla="*/ 397013 h 653256"/>
              <a:gd name="connsiteX4" fmla="*/ 187197 w 386446"/>
              <a:gd name="connsiteY4" fmla="*/ 425457 h 653256"/>
              <a:gd name="connsiteX5" fmla="*/ 176215 w 386446"/>
              <a:gd name="connsiteY5" fmla="*/ 445491 h 653256"/>
              <a:gd name="connsiteX6" fmla="*/ 174583 w 386446"/>
              <a:gd name="connsiteY6" fmla="*/ 601262 h 653256"/>
              <a:gd name="connsiteX7" fmla="*/ 171516 w 386446"/>
              <a:gd name="connsiteY7" fmla="*/ 635691 h 653256"/>
              <a:gd name="connsiteX8" fmla="*/ 156973 w 386446"/>
              <a:gd name="connsiteY8" fmla="*/ 649245 h 653256"/>
              <a:gd name="connsiteX9" fmla="*/ 144408 w 386446"/>
              <a:gd name="connsiteY9" fmla="*/ 633663 h 653256"/>
              <a:gd name="connsiteX10" fmla="*/ 144062 w 386446"/>
              <a:gd name="connsiteY10" fmla="*/ 594090 h 653256"/>
              <a:gd name="connsiteX11" fmla="*/ 145595 w 386446"/>
              <a:gd name="connsiteY11" fmla="*/ 413585 h 653256"/>
              <a:gd name="connsiteX12" fmla="*/ 142083 w 386446"/>
              <a:gd name="connsiteY12" fmla="*/ 392166 h 653256"/>
              <a:gd name="connsiteX13" fmla="*/ 139709 w 386446"/>
              <a:gd name="connsiteY13" fmla="*/ 367680 h 653256"/>
              <a:gd name="connsiteX14" fmla="*/ 167410 w 386446"/>
              <a:gd name="connsiteY14" fmla="*/ 367482 h 653256"/>
              <a:gd name="connsiteX15" fmla="*/ 114382 w 386446"/>
              <a:gd name="connsiteY15" fmla="*/ 333349 h 653256"/>
              <a:gd name="connsiteX16" fmla="*/ 102064 w 386446"/>
              <a:gd name="connsiteY16" fmla="*/ 332904 h 653256"/>
              <a:gd name="connsiteX17" fmla="*/ 52202 w 386446"/>
              <a:gd name="connsiteY17" fmla="*/ 374308 h 653256"/>
              <a:gd name="connsiteX18" fmla="*/ 75352 w 386446"/>
              <a:gd name="connsiteY18" fmla="*/ 365157 h 653256"/>
              <a:gd name="connsiteX19" fmla="*/ 82624 w 386446"/>
              <a:gd name="connsiteY19" fmla="*/ 384449 h 653256"/>
              <a:gd name="connsiteX20" fmla="*/ 82475 w 386446"/>
              <a:gd name="connsiteY20" fmla="*/ 617834 h 653256"/>
              <a:gd name="connsiteX21" fmla="*/ 83168 w 386446"/>
              <a:gd name="connsiteY21" fmla="*/ 630151 h 653256"/>
              <a:gd name="connsiteX22" fmla="*/ 69169 w 386446"/>
              <a:gd name="connsiteY22" fmla="*/ 649295 h 653256"/>
              <a:gd name="connsiteX23" fmla="*/ 54675 w 386446"/>
              <a:gd name="connsiteY23" fmla="*/ 632773 h 653256"/>
              <a:gd name="connsiteX24" fmla="*/ 46315 w 386446"/>
              <a:gd name="connsiteY24" fmla="*/ 526864 h 653256"/>
              <a:gd name="connsiteX25" fmla="*/ 25242 w 386446"/>
              <a:gd name="connsiteY25" fmla="*/ 500894 h 653256"/>
              <a:gd name="connsiteX26" fmla="*/ 1350 w 386446"/>
              <a:gd name="connsiteY26" fmla="*/ 464684 h 653256"/>
              <a:gd name="connsiteX27" fmla="*/ 46216 w 386446"/>
              <a:gd name="connsiteY27" fmla="*/ 304312 h 653256"/>
              <a:gd name="connsiteX28" fmla="*/ 46661 w 386446"/>
              <a:gd name="connsiteY28" fmla="*/ 282844 h 653256"/>
              <a:gd name="connsiteX29" fmla="*/ 79359 w 386446"/>
              <a:gd name="connsiteY29" fmla="*/ 206764 h 653256"/>
              <a:gd name="connsiteX30" fmla="*/ 155736 w 386446"/>
              <a:gd name="connsiteY30" fmla="*/ 214728 h 653256"/>
              <a:gd name="connsiteX31" fmla="*/ 171467 w 386446"/>
              <a:gd name="connsiteY31" fmla="*/ 295952 h 653256"/>
              <a:gd name="connsiteX32" fmla="*/ 171664 w 386446"/>
              <a:gd name="connsiteY32" fmla="*/ 321082 h 653256"/>
              <a:gd name="connsiteX33" fmla="*/ 195211 w 386446"/>
              <a:gd name="connsiteY33" fmla="*/ 320884 h 653256"/>
              <a:gd name="connsiteX34" fmla="*/ 237554 w 386446"/>
              <a:gd name="connsiteY34" fmla="*/ 205280 h 653256"/>
              <a:gd name="connsiteX35" fmla="*/ 284498 w 386446"/>
              <a:gd name="connsiteY35" fmla="*/ 64645 h 653256"/>
              <a:gd name="connsiteX36" fmla="*/ 362607 w 386446"/>
              <a:gd name="connsiteY36" fmla="*/ 932 h 653256"/>
              <a:gd name="connsiteX37" fmla="*/ 386104 w 386446"/>
              <a:gd name="connsiteY37" fmla="*/ 12309 h 653256"/>
              <a:gd name="connsiteX38" fmla="*/ 369285 w 386446"/>
              <a:gd name="connsiteY38" fmla="*/ 29573 h 653256"/>
              <a:gd name="connsiteX39" fmla="*/ 307006 w 386446"/>
              <a:gd name="connsiteY39" fmla="*/ 94523 h 653256"/>
              <a:gd name="connsiteX40" fmla="*/ 248833 w 386446"/>
              <a:gd name="connsiteY40" fmla="*/ 267905 h 653256"/>
              <a:gd name="connsiteX41" fmla="*/ 243441 w 386446"/>
              <a:gd name="connsiteY41" fmla="*/ 284328 h 653256"/>
              <a:gd name="connsiteX42" fmla="*/ 250218 w 386446"/>
              <a:gd name="connsiteY42" fmla="*/ 302878 h 653256"/>
              <a:gd name="connsiteX43" fmla="*/ 266047 w 386446"/>
              <a:gd name="connsiteY43" fmla="*/ 291599 h 653256"/>
              <a:gd name="connsiteX44" fmla="*/ 297954 w 386446"/>
              <a:gd name="connsiteY44" fmla="*/ 198057 h 653256"/>
              <a:gd name="connsiteX45" fmla="*/ 319620 w 386446"/>
              <a:gd name="connsiteY45" fmla="*/ 134938 h 653256"/>
              <a:gd name="connsiteX46" fmla="*/ 337972 w 386446"/>
              <a:gd name="connsiteY46" fmla="*/ 118762 h 653256"/>
              <a:gd name="connsiteX47" fmla="*/ 350586 w 386446"/>
              <a:gd name="connsiteY47" fmla="*/ 139637 h 653256"/>
              <a:gd name="connsiteX48" fmla="*/ 354197 w 386446"/>
              <a:gd name="connsiteY48" fmla="*/ 399190 h 653256"/>
              <a:gd name="connsiteX49" fmla="*/ 358501 w 386446"/>
              <a:gd name="connsiteY49" fmla="*/ 619169 h 653256"/>
              <a:gd name="connsiteX50" fmla="*/ 357759 w 386446"/>
              <a:gd name="connsiteY50" fmla="*/ 638907 h 653256"/>
              <a:gd name="connsiteX51" fmla="*/ 343414 w 386446"/>
              <a:gd name="connsiteY51" fmla="*/ 653252 h 653256"/>
              <a:gd name="connsiteX52" fmla="*/ 328771 w 386446"/>
              <a:gd name="connsiteY52" fmla="*/ 639451 h 653256"/>
              <a:gd name="connsiteX53" fmla="*/ 327683 w 386446"/>
              <a:gd name="connsiteY53" fmla="*/ 617290 h 653256"/>
              <a:gd name="connsiteX54" fmla="*/ 327683 w 386446"/>
              <a:gd name="connsiteY54" fmla="*/ 234267 h 653256"/>
              <a:gd name="connsiteX55" fmla="*/ 317839 w 386446"/>
              <a:gd name="connsiteY55" fmla="*/ 234069 h 653256"/>
              <a:gd name="connsiteX56" fmla="*/ 110424 w 386446"/>
              <a:gd name="connsiteY56" fmla="*/ 301938 h 653256"/>
              <a:gd name="connsiteX57" fmla="*/ 148267 w 386446"/>
              <a:gd name="connsiteY57" fmla="*/ 267509 h 653256"/>
              <a:gd name="connsiteX58" fmla="*/ 112898 w 386446"/>
              <a:gd name="connsiteY58" fmla="*/ 229914 h 653256"/>
              <a:gd name="connsiteX59" fmla="*/ 75995 w 386446"/>
              <a:gd name="connsiteY59" fmla="*/ 264887 h 653256"/>
              <a:gd name="connsiteX60" fmla="*/ 110474 w 386446"/>
              <a:gd name="connsiteY60" fmla="*/ 301889 h 6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86446" h="653256">
                <a:moveTo>
                  <a:pt x="317839" y="234119"/>
                </a:moveTo>
                <a:cubicBezTo>
                  <a:pt x="313140" y="248118"/>
                  <a:pt x="308490" y="262167"/>
                  <a:pt x="303692" y="276166"/>
                </a:cubicBezTo>
                <a:cubicBezTo>
                  <a:pt x="295480" y="300207"/>
                  <a:pt x="286972" y="322269"/>
                  <a:pt x="264761" y="339780"/>
                </a:cubicBezTo>
                <a:cubicBezTo>
                  <a:pt x="247695" y="353235"/>
                  <a:pt x="238890" y="377326"/>
                  <a:pt x="226968" y="397013"/>
                </a:cubicBezTo>
                <a:cubicBezTo>
                  <a:pt x="217668" y="412348"/>
                  <a:pt x="207874" y="425803"/>
                  <a:pt x="187197" y="425457"/>
                </a:cubicBezTo>
                <a:cubicBezTo>
                  <a:pt x="172258" y="425160"/>
                  <a:pt x="176314" y="437527"/>
                  <a:pt x="176215" y="445491"/>
                </a:cubicBezTo>
                <a:cubicBezTo>
                  <a:pt x="175424" y="497431"/>
                  <a:pt x="175325" y="549372"/>
                  <a:pt x="174583" y="601262"/>
                </a:cubicBezTo>
                <a:cubicBezTo>
                  <a:pt x="174434" y="612739"/>
                  <a:pt x="172802" y="624215"/>
                  <a:pt x="171516" y="635691"/>
                </a:cubicBezTo>
                <a:cubicBezTo>
                  <a:pt x="170576" y="644101"/>
                  <a:pt x="165827" y="649839"/>
                  <a:pt x="156973" y="649245"/>
                </a:cubicBezTo>
                <a:cubicBezTo>
                  <a:pt x="147920" y="648652"/>
                  <a:pt x="144655" y="641825"/>
                  <a:pt x="144408" y="633663"/>
                </a:cubicBezTo>
                <a:cubicBezTo>
                  <a:pt x="144062" y="620505"/>
                  <a:pt x="143963" y="607297"/>
                  <a:pt x="144062" y="594090"/>
                </a:cubicBezTo>
                <a:cubicBezTo>
                  <a:pt x="144507" y="533938"/>
                  <a:pt x="145051" y="473737"/>
                  <a:pt x="145595" y="413585"/>
                </a:cubicBezTo>
                <a:cubicBezTo>
                  <a:pt x="145645" y="406214"/>
                  <a:pt x="146881" y="398893"/>
                  <a:pt x="142083" y="392166"/>
                </a:cubicBezTo>
                <a:cubicBezTo>
                  <a:pt x="136691" y="384597"/>
                  <a:pt x="131843" y="376633"/>
                  <a:pt x="139709" y="367680"/>
                </a:cubicBezTo>
                <a:cubicBezTo>
                  <a:pt x="147772" y="358429"/>
                  <a:pt x="156330" y="367234"/>
                  <a:pt x="167410" y="367482"/>
                </a:cubicBezTo>
                <a:cubicBezTo>
                  <a:pt x="154549" y="345914"/>
                  <a:pt x="142726" y="327512"/>
                  <a:pt x="114382" y="333349"/>
                </a:cubicBezTo>
                <a:cubicBezTo>
                  <a:pt x="110474" y="334141"/>
                  <a:pt x="106121" y="333498"/>
                  <a:pt x="102064" y="332904"/>
                </a:cubicBezTo>
                <a:cubicBezTo>
                  <a:pt x="60512" y="327067"/>
                  <a:pt x="58088" y="328897"/>
                  <a:pt x="52202" y="374308"/>
                </a:cubicBezTo>
                <a:cubicBezTo>
                  <a:pt x="59622" y="366740"/>
                  <a:pt x="65805" y="359616"/>
                  <a:pt x="75352" y="365157"/>
                </a:cubicBezTo>
                <a:cubicBezTo>
                  <a:pt x="83069" y="369658"/>
                  <a:pt x="84751" y="377128"/>
                  <a:pt x="82624" y="384449"/>
                </a:cubicBezTo>
                <a:cubicBezTo>
                  <a:pt x="60166" y="462260"/>
                  <a:pt x="83564" y="540022"/>
                  <a:pt x="82475" y="617834"/>
                </a:cubicBezTo>
                <a:cubicBezTo>
                  <a:pt x="82426" y="621940"/>
                  <a:pt x="83069" y="626045"/>
                  <a:pt x="83168" y="630151"/>
                </a:cubicBezTo>
                <a:cubicBezTo>
                  <a:pt x="83415" y="640094"/>
                  <a:pt x="81239" y="648948"/>
                  <a:pt x="69169" y="649295"/>
                </a:cubicBezTo>
                <a:cubicBezTo>
                  <a:pt x="58533" y="649592"/>
                  <a:pt x="55467" y="641627"/>
                  <a:pt x="54675" y="632773"/>
                </a:cubicBezTo>
                <a:cubicBezTo>
                  <a:pt x="51658" y="597503"/>
                  <a:pt x="48195" y="562233"/>
                  <a:pt x="46315" y="526864"/>
                </a:cubicBezTo>
                <a:cubicBezTo>
                  <a:pt x="45524" y="511876"/>
                  <a:pt x="43298" y="502922"/>
                  <a:pt x="25242" y="500894"/>
                </a:cubicBezTo>
                <a:cubicBezTo>
                  <a:pt x="5653" y="498717"/>
                  <a:pt x="-3696" y="483333"/>
                  <a:pt x="1350" y="464684"/>
                </a:cubicBezTo>
                <a:cubicBezTo>
                  <a:pt x="15843" y="411111"/>
                  <a:pt x="13123" y="352691"/>
                  <a:pt x="46216" y="304312"/>
                </a:cubicBezTo>
                <a:cubicBezTo>
                  <a:pt x="51015" y="297288"/>
                  <a:pt x="47849" y="290165"/>
                  <a:pt x="46661" y="282844"/>
                </a:cubicBezTo>
                <a:cubicBezTo>
                  <a:pt x="41022" y="248266"/>
                  <a:pt x="52894" y="221010"/>
                  <a:pt x="79359" y="206764"/>
                </a:cubicBezTo>
                <a:cubicBezTo>
                  <a:pt x="104043" y="193506"/>
                  <a:pt x="135009" y="196722"/>
                  <a:pt x="155736" y="214728"/>
                </a:cubicBezTo>
                <a:cubicBezTo>
                  <a:pt x="178095" y="234168"/>
                  <a:pt x="184180" y="264145"/>
                  <a:pt x="171467" y="295952"/>
                </a:cubicBezTo>
                <a:cubicBezTo>
                  <a:pt x="167954" y="304708"/>
                  <a:pt x="164195" y="312573"/>
                  <a:pt x="171664" y="321082"/>
                </a:cubicBezTo>
                <a:cubicBezTo>
                  <a:pt x="179777" y="330332"/>
                  <a:pt x="185861" y="336466"/>
                  <a:pt x="195211" y="320884"/>
                </a:cubicBezTo>
                <a:cubicBezTo>
                  <a:pt x="216828" y="284971"/>
                  <a:pt x="223160" y="243666"/>
                  <a:pt x="237554" y="205280"/>
                </a:cubicBezTo>
                <a:cubicBezTo>
                  <a:pt x="254868" y="159028"/>
                  <a:pt x="269312" y="111688"/>
                  <a:pt x="284498" y="64645"/>
                </a:cubicBezTo>
                <a:cubicBezTo>
                  <a:pt x="296865" y="26358"/>
                  <a:pt x="325655" y="8649"/>
                  <a:pt x="362607" y="932"/>
                </a:cubicBezTo>
                <a:cubicBezTo>
                  <a:pt x="372846" y="-1195"/>
                  <a:pt x="383630" y="-552"/>
                  <a:pt x="386104" y="12309"/>
                </a:cubicBezTo>
                <a:cubicBezTo>
                  <a:pt x="388478" y="24478"/>
                  <a:pt x="378040" y="27990"/>
                  <a:pt x="369285" y="29573"/>
                </a:cubicBezTo>
                <a:cubicBezTo>
                  <a:pt x="332481" y="36251"/>
                  <a:pt x="317048" y="60638"/>
                  <a:pt x="307006" y="94523"/>
                </a:cubicBezTo>
                <a:cubicBezTo>
                  <a:pt x="289692" y="152944"/>
                  <a:pt x="268422" y="210177"/>
                  <a:pt x="248833" y="267905"/>
                </a:cubicBezTo>
                <a:cubicBezTo>
                  <a:pt x="247002" y="273346"/>
                  <a:pt x="245321" y="278886"/>
                  <a:pt x="243441" y="284328"/>
                </a:cubicBezTo>
                <a:cubicBezTo>
                  <a:pt x="240671" y="292391"/>
                  <a:pt x="241759" y="299662"/>
                  <a:pt x="250218" y="302878"/>
                </a:cubicBezTo>
                <a:cubicBezTo>
                  <a:pt x="260062" y="306637"/>
                  <a:pt x="263673" y="298327"/>
                  <a:pt x="266047" y="291599"/>
                </a:cubicBezTo>
                <a:cubicBezTo>
                  <a:pt x="277029" y="260534"/>
                  <a:pt x="287368" y="229222"/>
                  <a:pt x="297954" y="198057"/>
                </a:cubicBezTo>
                <a:cubicBezTo>
                  <a:pt x="305126" y="176985"/>
                  <a:pt x="312200" y="155912"/>
                  <a:pt x="319620" y="134938"/>
                </a:cubicBezTo>
                <a:cubicBezTo>
                  <a:pt x="322687" y="126281"/>
                  <a:pt x="326051" y="116833"/>
                  <a:pt x="337972" y="118762"/>
                </a:cubicBezTo>
                <a:cubicBezTo>
                  <a:pt x="349745" y="120642"/>
                  <a:pt x="350042" y="130139"/>
                  <a:pt x="350586" y="139637"/>
                </a:cubicBezTo>
                <a:cubicBezTo>
                  <a:pt x="355484" y="226105"/>
                  <a:pt x="352664" y="312672"/>
                  <a:pt x="354197" y="399190"/>
                </a:cubicBezTo>
                <a:cubicBezTo>
                  <a:pt x="355484" y="472500"/>
                  <a:pt x="357116" y="545810"/>
                  <a:pt x="358501" y="619169"/>
                </a:cubicBezTo>
                <a:cubicBezTo>
                  <a:pt x="358649" y="625749"/>
                  <a:pt x="358748" y="632426"/>
                  <a:pt x="357759" y="638907"/>
                </a:cubicBezTo>
                <a:cubicBezTo>
                  <a:pt x="356522" y="646772"/>
                  <a:pt x="352417" y="653054"/>
                  <a:pt x="343414" y="653252"/>
                </a:cubicBezTo>
                <a:cubicBezTo>
                  <a:pt x="334411" y="653450"/>
                  <a:pt x="329909" y="647563"/>
                  <a:pt x="328771" y="639451"/>
                </a:cubicBezTo>
                <a:cubicBezTo>
                  <a:pt x="327732" y="632130"/>
                  <a:pt x="327683" y="624660"/>
                  <a:pt x="327683" y="617290"/>
                </a:cubicBezTo>
                <a:cubicBezTo>
                  <a:pt x="327634" y="489615"/>
                  <a:pt x="327683" y="361941"/>
                  <a:pt x="327683" y="234267"/>
                </a:cubicBezTo>
                <a:cubicBezTo>
                  <a:pt x="324418" y="234218"/>
                  <a:pt x="321104" y="234119"/>
                  <a:pt x="317839" y="234069"/>
                </a:cubicBezTo>
                <a:close/>
                <a:moveTo>
                  <a:pt x="110424" y="301938"/>
                </a:moveTo>
                <a:cubicBezTo>
                  <a:pt x="130607" y="302284"/>
                  <a:pt x="148316" y="286158"/>
                  <a:pt x="148267" y="267509"/>
                </a:cubicBezTo>
                <a:cubicBezTo>
                  <a:pt x="148217" y="247871"/>
                  <a:pt x="132041" y="230706"/>
                  <a:pt x="112898" y="229914"/>
                </a:cubicBezTo>
                <a:cubicBezTo>
                  <a:pt x="93061" y="229123"/>
                  <a:pt x="76836" y="244507"/>
                  <a:pt x="75995" y="264887"/>
                </a:cubicBezTo>
                <a:cubicBezTo>
                  <a:pt x="75154" y="285366"/>
                  <a:pt x="90242" y="301542"/>
                  <a:pt x="110474" y="30188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6" name="Forma libre: forma 235">
            <a:extLst>
              <a:ext uri="{FF2B5EF4-FFF2-40B4-BE49-F238E27FC236}">
                <a16:creationId xmlns:a16="http://schemas.microsoft.com/office/drawing/2014/main" id="{BA8C796F-B0A9-4509-BA88-4D3DA7F7AB04}"/>
              </a:ext>
            </a:extLst>
          </p:cNvPr>
          <p:cNvSpPr/>
          <p:nvPr/>
        </p:nvSpPr>
        <p:spPr>
          <a:xfrm>
            <a:off x="2933615" y="703258"/>
            <a:ext cx="759566" cy="767433"/>
          </a:xfrm>
          <a:custGeom>
            <a:avLst/>
            <a:gdLst>
              <a:gd name="connsiteX0" fmla="*/ 634958 w 759566"/>
              <a:gd name="connsiteY0" fmla="*/ 192261 h 767433"/>
              <a:gd name="connsiteX1" fmla="*/ 539784 w 759566"/>
              <a:gd name="connsiteY1" fmla="*/ 130527 h 767433"/>
              <a:gd name="connsiteX2" fmla="*/ 397171 w 759566"/>
              <a:gd name="connsiteY2" fmla="*/ 41585 h 767433"/>
              <a:gd name="connsiteX3" fmla="*/ 365660 w 759566"/>
              <a:gd name="connsiteY3" fmla="*/ 39606 h 767433"/>
              <a:gd name="connsiteX4" fmla="*/ 47934 w 759566"/>
              <a:gd name="connsiteY4" fmla="*/ 239255 h 767433"/>
              <a:gd name="connsiteX5" fmla="*/ 30918 w 759566"/>
              <a:gd name="connsiteY5" fmla="*/ 271953 h 767433"/>
              <a:gd name="connsiteX6" fmla="*/ 30819 w 759566"/>
              <a:gd name="connsiteY6" fmla="*/ 707163 h 767433"/>
              <a:gd name="connsiteX7" fmla="*/ 59312 w 759566"/>
              <a:gd name="connsiteY7" fmla="*/ 735952 h 767433"/>
              <a:gd name="connsiteX8" fmla="*/ 165616 w 759566"/>
              <a:gd name="connsiteY8" fmla="*/ 735804 h 767433"/>
              <a:gd name="connsiteX9" fmla="*/ 189756 w 759566"/>
              <a:gd name="connsiteY9" fmla="*/ 753315 h 767433"/>
              <a:gd name="connsiteX10" fmla="*/ 164528 w 759566"/>
              <a:gd name="connsiteY10" fmla="*/ 767018 h 767433"/>
              <a:gd name="connsiteX11" fmla="*/ 31017 w 759566"/>
              <a:gd name="connsiteY11" fmla="*/ 766820 h 767433"/>
              <a:gd name="connsiteX12" fmla="*/ 1 w 759566"/>
              <a:gd name="connsiteY12" fmla="*/ 736596 h 767433"/>
              <a:gd name="connsiteX13" fmla="*/ 1 w 759566"/>
              <a:gd name="connsiteY13" fmla="*/ 254392 h 767433"/>
              <a:gd name="connsiteX14" fmla="*/ 20480 w 759566"/>
              <a:gd name="connsiteY14" fmla="*/ 218330 h 767433"/>
              <a:gd name="connsiteX15" fmla="*/ 362445 w 759566"/>
              <a:gd name="connsiteY15" fmla="*/ 5276 h 767433"/>
              <a:gd name="connsiteX16" fmla="*/ 407460 w 759566"/>
              <a:gd name="connsiteY16" fmla="*/ 12202 h 767433"/>
              <a:gd name="connsiteX17" fmla="*/ 652767 w 759566"/>
              <a:gd name="connsiteY17" fmla="*/ 165401 h 767433"/>
              <a:gd name="connsiteX18" fmla="*/ 739185 w 759566"/>
              <a:gd name="connsiteY18" fmla="*/ 218380 h 767433"/>
              <a:gd name="connsiteX19" fmla="*/ 759516 w 759566"/>
              <a:gd name="connsiteY19" fmla="*/ 254639 h 767433"/>
              <a:gd name="connsiteX20" fmla="*/ 759566 w 759566"/>
              <a:gd name="connsiteY20" fmla="*/ 736843 h 767433"/>
              <a:gd name="connsiteX21" fmla="*/ 728302 w 759566"/>
              <a:gd name="connsiteY21" fmla="*/ 766869 h 767433"/>
              <a:gd name="connsiteX22" fmla="*/ 597265 w 759566"/>
              <a:gd name="connsiteY22" fmla="*/ 766474 h 767433"/>
              <a:gd name="connsiteX23" fmla="*/ 571195 w 759566"/>
              <a:gd name="connsiteY23" fmla="*/ 750990 h 767433"/>
              <a:gd name="connsiteX24" fmla="*/ 597462 w 759566"/>
              <a:gd name="connsiteY24" fmla="*/ 735952 h 767433"/>
              <a:gd name="connsiteX25" fmla="*/ 703767 w 759566"/>
              <a:gd name="connsiteY25" fmla="*/ 735854 h 767433"/>
              <a:gd name="connsiteX26" fmla="*/ 728649 w 759566"/>
              <a:gd name="connsiteY26" fmla="*/ 711268 h 767433"/>
              <a:gd name="connsiteX27" fmla="*/ 728599 w 759566"/>
              <a:gd name="connsiteY27" fmla="*/ 268638 h 767433"/>
              <a:gd name="connsiteX28" fmla="*/ 713809 w 759566"/>
              <a:gd name="connsiteY28" fmla="*/ 239502 h 767433"/>
              <a:gd name="connsiteX29" fmla="*/ 649947 w 759566"/>
              <a:gd name="connsiteY29" fmla="*/ 202204 h 767433"/>
              <a:gd name="connsiteX30" fmla="*/ 635008 w 759566"/>
              <a:gd name="connsiteY30" fmla="*/ 192311 h 767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59566" h="767433">
                <a:moveTo>
                  <a:pt x="634958" y="192261"/>
                </a:moveTo>
                <a:cubicBezTo>
                  <a:pt x="605723" y="167874"/>
                  <a:pt x="571393" y="151253"/>
                  <a:pt x="539784" y="130527"/>
                </a:cubicBezTo>
                <a:cubicBezTo>
                  <a:pt x="492988" y="99758"/>
                  <a:pt x="444659" y="71315"/>
                  <a:pt x="397171" y="41585"/>
                </a:cubicBezTo>
                <a:cubicBezTo>
                  <a:pt x="386684" y="35006"/>
                  <a:pt x="377681" y="31791"/>
                  <a:pt x="365660" y="39606"/>
                </a:cubicBezTo>
                <a:cubicBezTo>
                  <a:pt x="260692" y="107673"/>
                  <a:pt x="151864" y="169556"/>
                  <a:pt x="47934" y="239255"/>
                </a:cubicBezTo>
                <a:cubicBezTo>
                  <a:pt x="35271" y="247763"/>
                  <a:pt x="30918" y="257508"/>
                  <a:pt x="30918" y="271953"/>
                </a:cubicBezTo>
                <a:cubicBezTo>
                  <a:pt x="31214" y="417039"/>
                  <a:pt x="31412" y="562126"/>
                  <a:pt x="30819" y="707163"/>
                </a:cubicBezTo>
                <a:cubicBezTo>
                  <a:pt x="30720" y="728384"/>
                  <a:pt x="37447" y="736793"/>
                  <a:pt x="59312" y="735952"/>
                </a:cubicBezTo>
                <a:cubicBezTo>
                  <a:pt x="94680" y="734617"/>
                  <a:pt x="130198" y="735408"/>
                  <a:pt x="165616" y="735804"/>
                </a:cubicBezTo>
                <a:cubicBezTo>
                  <a:pt x="177290" y="735952"/>
                  <a:pt x="190448" y="736596"/>
                  <a:pt x="189756" y="753315"/>
                </a:cubicBezTo>
                <a:cubicBezTo>
                  <a:pt x="189014" y="770827"/>
                  <a:pt x="176252" y="767166"/>
                  <a:pt x="164528" y="767018"/>
                </a:cubicBezTo>
                <a:cubicBezTo>
                  <a:pt x="120008" y="766375"/>
                  <a:pt x="75487" y="766028"/>
                  <a:pt x="31017" y="766820"/>
                </a:cubicBezTo>
                <a:cubicBezTo>
                  <a:pt x="9103" y="767216"/>
                  <a:pt x="-98" y="759301"/>
                  <a:pt x="1" y="736596"/>
                </a:cubicBezTo>
                <a:cubicBezTo>
                  <a:pt x="545" y="575877"/>
                  <a:pt x="446" y="415110"/>
                  <a:pt x="1" y="254392"/>
                </a:cubicBezTo>
                <a:cubicBezTo>
                  <a:pt x="-49" y="237375"/>
                  <a:pt x="6481" y="226987"/>
                  <a:pt x="20480" y="218330"/>
                </a:cubicBezTo>
                <a:cubicBezTo>
                  <a:pt x="134699" y="147642"/>
                  <a:pt x="248770" y="76806"/>
                  <a:pt x="362445" y="5276"/>
                </a:cubicBezTo>
                <a:cubicBezTo>
                  <a:pt x="380946" y="-6398"/>
                  <a:pt x="393807" y="3743"/>
                  <a:pt x="407460" y="12202"/>
                </a:cubicBezTo>
                <a:cubicBezTo>
                  <a:pt x="489328" y="63103"/>
                  <a:pt x="570948" y="114400"/>
                  <a:pt x="652767" y="165401"/>
                </a:cubicBezTo>
                <a:cubicBezTo>
                  <a:pt x="681408" y="183308"/>
                  <a:pt x="710099" y="201215"/>
                  <a:pt x="739185" y="218380"/>
                </a:cubicBezTo>
                <a:cubicBezTo>
                  <a:pt x="753481" y="226789"/>
                  <a:pt x="759516" y="237870"/>
                  <a:pt x="759516" y="254639"/>
                </a:cubicBezTo>
                <a:cubicBezTo>
                  <a:pt x="759120" y="415357"/>
                  <a:pt x="759071" y="576075"/>
                  <a:pt x="759566" y="736843"/>
                </a:cubicBezTo>
                <a:cubicBezTo>
                  <a:pt x="759665" y="759697"/>
                  <a:pt x="750068" y="767314"/>
                  <a:pt x="728302" y="766869"/>
                </a:cubicBezTo>
                <a:cubicBezTo>
                  <a:pt x="684623" y="765979"/>
                  <a:pt x="640944" y="766721"/>
                  <a:pt x="597265" y="766474"/>
                </a:cubicBezTo>
                <a:cubicBezTo>
                  <a:pt x="585689" y="766424"/>
                  <a:pt x="571245" y="766622"/>
                  <a:pt x="571195" y="750990"/>
                </a:cubicBezTo>
                <a:cubicBezTo>
                  <a:pt x="571146" y="734716"/>
                  <a:pt x="586332" y="736101"/>
                  <a:pt x="597462" y="735952"/>
                </a:cubicBezTo>
                <a:cubicBezTo>
                  <a:pt x="632881" y="735408"/>
                  <a:pt x="668348" y="735013"/>
                  <a:pt x="703767" y="735854"/>
                </a:cubicBezTo>
                <a:cubicBezTo>
                  <a:pt x="721971" y="736299"/>
                  <a:pt x="728649" y="729126"/>
                  <a:pt x="728649" y="711268"/>
                </a:cubicBezTo>
                <a:cubicBezTo>
                  <a:pt x="728302" y="563709"/>
                  <a:pt x="728401" y="416198"/>
                  <a:pt x="728599" y="268638"/>
                </a:cubicBezTo>
                <a:cubicBezTo>
                  <a:pt x="728599" y="256024"/>
                  <a:pt x="724790" y="246428"/>
                  <a:pt x="713809" y="239502"/>
                </a:cubicBezTo>
                <a:cubicBezTo>
                  <a:pt x="692934" y="226344"/>
                  <a:pt x="672899" y="211751"/>
                  <a:pt x="649947" y="202204"/>
                </a:cubicBezTo>
                <a:cubicBezTo>
                  <a:pt x="644951" y="198890"/>
                  <a:pt x="640004" y="195625"/>
                  <a:pt x="635008" y="19231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7" name="Forma libre: forma 236">
            <a:extLst>
              <a:ext uri="{FF2B5EF4-FFF2-40B4-BE49-F238E27FC236}">
                <a16:creationId xmlns:a16="http://schemas.microsoft.com/office/drawing/2014/main" id="{12873041-6C60-4C3C-9848-A3DE2DC3E86F}"/>
              </a:ext>
            </a:extLst>
          </p:cNvPr>
          <p:cNvSpPr/>
          <p:nvPr/>
        </p:nvSpPr>
        <p:spPr>
          <a:xfrm>
            <a:off x="2088004" y="1972758"/>
            <a:ext cx="207687" cy="676945"/>
          </a:xfrm>
          <a:custGeom>
            <a:avLst/>
            <a:gdLst>
              <a:gd name="connsiteX0" fmla="*/ 35146 w 207687"/>
              <a:gd name="connsiteY0" fmla="*/ 170219 h 676945"/>
              <a:gd name="connsiteX1" fmla="*/ 102767 w 207687"/>
              <a:gd name="connsiteY1" fmla="*/ 162453 h 676945"/>
              <a:gd name="connsiteX2" fmla="*/ 125175 w 207687"/>
              <a:gd name="connsiteY2" fmla="*/ 152262 h 676945"/>
              <a:gd name="connsiteX3" fmla="*/ 142192 w 207687"/>
              <a:gd name="connsiteY3" fmla="*/ 158594 h 676945"/>
              <a:gd name="connsiteX4" fmla="*/ 138037 w 207687"/>
              <a:gd name="connsiteY4" fmla="*/ 176204 h 676945"/>
              <a:gd name="connsiteX5" fmla="*/ 26291 w 207687"/>
              <a:gd name="connsiteY5" fmla="*/ 200938 h 676945"/>
              <a:gd name="connsiteX6" fmla="*/ 914 w 207687"/>
              <a:gd name="connsiteY6" fmla="*/ 166113 h 676945"/>
              <a:gd name="connsiteX7" fmla="*/ 28913 w 207687"/>
              <a:gd name="connsiteY7" fmla="*/ 132871 h 676945"/>
              <a:gd name="connsiteX8" fmla="*/ 70514 w 207687"/>
              <a:gd name="connsiteY8" fmla="*/ 127628 h 676945"/>
              <a:gd name="connsiteX9" fmla="*/ 82238 w 207687"/>
              <a:gd name="connsiteY9" fmla="*/ 101212 h 676945"/>
              <a:gd name="connsiteX10" fmla="*/ 88669 w 207687"/>
              <a:gd name="connsiteY10" fmla="*/ 21027 h 676945"/>
              <a:gd name="connsiteX11" fmla="*/ 161484 w 207687"/>
              <a:gd name="connsiteY11" fmla="*/ 3466 h 676945"/>
              <a:gd name="connsiteX12" fmla="*/ 199969 w 207687"/>
              <a:gd name="connsiteY12" fmla="*/ 91764 h 676945"/>
              <a:gd name="connsiteX13" fmla="*/ 193539 w 207687"/>
              <a:gd name="connsiteY13" fmla="*/ 144051 h 676945"/>
              <a:gd name="connsiteX14" fmla="*/ 207192 w 207687"/>
              <a:gd name="connsiteY14" fmla="*/ 249366 h 676945"/>
              <a:gd name="connsiteX15" fmla="*/ 161632 w 207687"/>
              <a:gd name="connsiteY15" fmla="*/ 303978 h 676945"/>
              <a:gd name="connsiteX16" fmla="*/ 117409 w 207687"/>
              <a:gd name="connsiteY16" fmla="*/ 366504 h 676945"/>
              <a:gd name="connsiteX17" fmla="*/ 157082 w 207687"/>
              <a:gd name="connsiteY17" fmla="*/ 509414 h 676945"/>
              <a:gd name="connsiteX18" fmla="*/ 132645 w 207687"/>
              <a:gd name="connsiteY18" fmla="*/ 541073 h 676945"/>
              <a:gd name="connsiteX19" fmla="*/ 72641 w 207687"/>
              <a:gd name="connsiteY19" fmla="*/ 545772 h 676945"/>
              <a:gd name="connsiteX20" fmla="*/ 65667 w 207687"/>
              <a:gd name="connsiteY20" fmla="*/ 604934 h 676945"/>
              <a:gd name="connsiteX21" fmla="*/ 61759 w 207687"/>
              <a:gd name="connsiteY21" fmla="*/ 656677 h 676945"/>
              <a:gd name="connsiteX22" fmla="*/ 45731 w 207687"/>
              <a:gd name="connsiteY22" fmla="*/ 676909 h 676945"/>
              <a:gd name="connsiteX23" fmla="*/ 32276 w 207687"/>
              <a:gd name="connsiteY23" fmla="*/ 656776 h 676945"/>
              <a:gd name="connsiteX24" fmla="*/ 36481 w 207687"/>
              <a:gd name="connsiteY24" fmla="*/ 535780 h 676945"/>
              <a:gd name="connsiteX25" fmla="*/ 64925 w 207687"/>
              <a:gd name="connsiteY25" fmla="*/ 510106 h 676945"/>
              <a:gd name="connsiteX26" fmla="*/ 106922 w 207687"/>
              <a:gd name="connsiteY26" fmla="*/ 509859 h 676945"/>
              <a:gd name="connsiteX27" fmla="*/ 120674 w 207687"/>
              <a:gd name="connsiteY27" fmla="*/ 490814 h 676945"/>
              <a:gd name="connsiteX28" fmla="*/ 71405 w 207687"/>
              <a:gd name="connsiteY28" fmla="*/ 314662 h 676945"/>
              <a:gd name="connsiteX29" fmla="*/ 45979 w 207687"/>
              <a:gd name="connsiteY29" fmla="*/ 294233 h 676945"/>
              <a:gd name="connsiteX30" fmla="*/ 10115 w 207687"/>
              <a:gd name="connsiteY30" fmla="*/ 278898 h 676945"/>
              <a:gd name="connsiteX31" fmla="*/ 2596 w 207687"/>
              <a:gd name="connsiteY31" fmla="*/ 239720 h 676945"/>
              <a:gd name="connsiteX32" fmla="*/ 34305 w 207687"/>
              <a:gd name="connsiteY32" fmla="*/ 216421 h 676945"/>
              <a:gd name="connsiteX33" fmla="*/ 95099 w 207687"/>
              <a:gd name="connsiteY33" fmla="*/ 226215 h 676945"/>
              <a:gd name="connsiteX34" fmla="*/ 109395 w 207687"/>
              <a:gd name="connsiteY34" fmla="*/ 243232 h 676945"/>
              <a:gd name="connsiteX35" fmla="*/ 90400 w 207687"/>
              <a:gd name="connsiteY35" fmla="*/ 254214 h 676945"/>
              <a:gd name="connsiteX36" fmla="*/ 46424 w 207687"/>
              <a:gd name="connsiteY36" fmla="*/ 247833 h 676945"/>
              <a:gd name="connsiteX37" fmla="*/ 34849 w 207687"/>
              <a:gd name="connsiteY37" fmla="*/ 253224 h 676945"/>
              <a:gd name="connsiteX38" fmla="*/ 42615 w 207687"/>
              <a:gd name="connsiteY38" fmla="*/ 261436 h 676945"/>
              <a:gd name="connsiteX39" fmla="*/ 97721 w 207687"/>
              <a:gd name="connsiteY39" fmla="*/ 275287 h 676945"/>
              <a:gd name="connsiteX40" fmla="*/ 114540 w 207687"/>
              <a:gd name="connsiteY40" fmla="*/ 260298 h 676945"/>
              <a:gd name="connsiteX41" fmla="*/ 157180 w 207687"/>
              <a:gd name="connsiteY41" fmla="*/ 213255 h 676945"/>
              <a:gd name="connsiteX42" fmla="*/ 169943 w 207687"/>
              <a:gd name="connsiteY42" fmla="*/ 204549 h 676945"/>
              <a:gd name="connsiteX43" fmla="*/ 161583 w 207687"/>
              <a:gd name="connsiteY43" fmla="*/ 138461 h 676945"/>
              <a:gd name="connsiteX44" fmla="*/ 149612 w 207687"/>
              <a:gd name="connsiteY44" fmla="*/ 132822 h 676945"/>
              <a:gd name="connsiteX45" fmla="*/ 113798 w 207687"/>
              <a:gd name="connsiteY45" fmla="*/ 140836 h 676945"/>
              <a:gd name="connsiteX46" fmla="*/ 46375 w 207687"/>
              <a:gd name="connsiteY46" fmla="*/ 161265 h 676945"/>
              <a:gd name="connsiteX47" fmla="*/ 35146 w 207687"/>
              <a:gd name="connsiteY47" fmla="*/ 170268 h 676945"/>
              <a:gd name="connsiteX48" fmla="*/ 140114 w 207687"/>
              <a:gd name="connsiteY48" fmla="*/ 102993 h 676945"/>
              <a:gd name="connsiteX49" fmla="*/ 175087 w 207687"/>
              <a:gd name="connsiteY49" fmla="*/ 62232 h 676945"/>
              <a:gd name="connsiteX50" fmla="*/ 137295 w 207687"/>
              <a:gd name="connsiteY50" fmla="*/ 31019 h 676945"/>
              <a:gd name="connsiteX51" fmla="*/ 102025 w 207687"/>
              <a:gd name="connsiteY51" fmla="*/ 65102 h 676945"/>
              <a:gd name="connsiteX52" fmla="*/ 140114 w 207687"/>
              <a:gd name="connsiteY52" fmla="*/ 102993 h 67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7687" h="676945">
                <a:moveTo>
                  <a:pt x="35146" y="170219"/>
                </a:moveTo>
                <a:cubicBezTo>
                  <a:pt x="59879" y="176798"/>
                  <a:pt x="81644" y="173039"/>
                  <a:pt x="102767" y="162453"/>
                </a:cubicBezTo>
                <a:cubicBezTo>
                  <a:pt x="110088" y="158792"/>
                  <a:pt x="117458" y="154835"/>
                  <a:pt x="125175" y="152262"/>
                </a:cubicBezTo>
                <a:cubicBezTo>
                  <a:pt x="131853" y="150036"/>
                  <a:pt x="138531" y="151768"/>
                  <a:pt x="142192" y="158594"/>
                </a:cubicBezTo>
                <a:cubicBezTo>
                  <a:pt x="145852" y="165421"/>
                  <a:pt x="143874" y="171950"/>
                  <a:pt x="138037" y="176204"/>
                </a:cubicBezTo>
                <a:cubicBezTo>
                  <a:pt x="104399" y="200542"/>
                  <a:pt x="67497" y="211969"/>
                  <a:pt x="26291" y="200938"/>
                </a:cubicBezTo>
                <a:cubicBezTo>
                  <a:pt x="9670" y="196486"/>
                  <a:pt x="-669" y="184416"/>
                  <a:pt x="914" y="166113"/>
                </a:cubicBezTo>
                <a:cubicBezTo>
                  <a:pt x="2398" y="148948"/>
                  <a:pt x="11154" y="136284"/>
                  <a:pt x="28913" y="132871"/>
                </a:cubicBezTo>
                <a:cubicBezTo>
                  <a:pt x="42615" y="130250"/>
                  <a:pt x="56861" y="130398"/>
                  <a:pt x="70514" y="127628"/>
                </a:cubicBezTo>
                <a:cubicBezTo>
                  <a:pt x="85354" y="124610"/>
                  <a:pt x="94160" y="119812"/>
                  <a:pt x="82238" y="101212"/>
                </a:cubicBezTo>
                <a:cubicBezTo>
                  <a:pt x="64677" y="73907"/>
                  <a:pt x="68882" y="43979"/>
                  <a:pt x="88669" y="21027"/>
                </a:cubicBezTo>
                <a:cubicBezTo>
                  <a:pt x="104597" y="2476"/>
                  <a:pt x="135662" y="-4993"/>
                  <a:pt x="161484" y="3466"/>
                </a:cubicBezTo>
                <a:cubicBezTo>
                  <a:pt x="197644" y="15288"/>
                  <a:pt x="216640" y="56049"/>
                  <a:pt x="199969" y="91764"/>
                </a:cubicBezTo>
                <a:cubicBezTo>
                  <a:pt x="191708" y="109424"/>
                  <a:pt x="190521" y="125550"/>
                  <a:pt x="193539" y="144051"/>
                </a:cubicBezTo>
                <a:cubicBezTo>
                  <a:pt x="199128" y="178974"/>
                  <a:pt x="202888" y="214244"/>
                  <a:pt x="207192" y="249366"/>
                </a:cubicBezTo>
                <a:cubicBezTo>
                  <a:pt x="211000" y="280678"/>
                  <a:pt x="192599" y="302592"/>
                  <a:pt x="161632" y="303978"/>
                </a:cubicBezTo>
                <a:cubicBezTo>
                  <a:pt x="120709" y="305793"/>
                  <a:pt x="105967" y="326633"/>
                  <a:pt x="117409" y="366504"/>
                </a:cubicBezTo>
                <a:cubicBezTo>
                  <a:pt x="130913" y="414041"/>
                  <a:pt x="144418" y="461629"/>
                  <a:pt x="157082" y="509414"/>
                </a:cubicBezTo>
                <a:cubicBezTo>
                  <a:pt x="163858" y="534939"/>
                  <a:pt x="159159" y="539588"/>
                  <a:pt x="132645" y="541073"/>
                </a:cubicBezTo>
                <a:cubicBezTo>
                  <a:pt x="112264" y="542161"/>
                  <a:pt x="87482" y="532663"/>
                  <a:pt x="72641" y="545772"/>
                </a:cubicBezTo>
                <a:cubicBezTo>
                  <a:pt x="57208" y="559425"/>
                  <a:pt x="68041" y="584801"/>
                  <a:pt x="65667" y="604934"/>
                </a:cubicBezTo>
                <a:cubicBezTo>
                  <a:pt x="63638" y="622099"/>
                  <a:pt x="62995" y="639413"/>
                  <a:pt x="61759" y="656677"/>
                </a:cubicBezTo>
                <a:cubicBezTo>
                  <a:pt x="61017" y="667164"/>
                  <a:pt x="59186" y="677651"/>
                  <a:pt x="45731" y="676909"/>
                </a:cubicBezTo>
                <a:cubicBezTo>
                  <a:pt x="33859" y="676266"/>
                  <a:pt x="32029" y="666026"/>
                  <a:pt x="32276" y="656776"/>
                </a:cubicBezTo>
                <a:cubicBezTo>
                  <a:pt x="33365" y="616411"/>
                  <a:pt x="34849" y="576095"/>
                  <a:pt x="36481" y="535780"/>
                </a:cubicBezTo>
                <a:cubicBezTo>
                  <a:pt x="37223" y="517872"/>
                  <a:pt x="46028" y="508919"/>
                  <a:pt x="64925" y="510106"/>
                </a:cubicBezTo>
                <a:cubicBezTo>
                  <a:pt x="78874" y="510997"/>
                  <a:pt x="92923" y="510007"/>
                  <a:pt x="106922" y="509859"/>
                </a:cubicBezTo>
                <a:cubicBezTo>
                  <a:pt x="120130" y="509710"/>
                  <a:pt x="124334" y="503774"/>
                  <a:pt x="120674" y="490814"/>
                </a:cubicBezTo>
                <a:cubicBezTo>
                  <a:pt x="104003" y="432146"/>
                  <a:pt x="87630" y="373429"/>
                  <a:pt x="71405" y="314662"/>
                </a:cubicBezTo>
                <a:cubicBezTo>
                  <a:pt x="67744" y="301356"/>
                  <a:pt x="57307" y="297745"/>
                  <a:pt x="45979" y="294233"/>
                </a:cubicBezTo>
                <a:cubicBezTo>
                  <a:pt x="33513" y="290374"/>
                  <a:pt x="19761" y="289236"/>
                  <a:pt x="10115" y="278898"/>
                </a:cubicBezTo>
                <a:cubicBezTo>
                  <a:pt x="-619" y="267471"/>
                  <a:pt x="-2251" y="253768"/>
                  <a:pt x="2596" y="239720"/>
                </a:cubicBezTo>
                <a:cubicBezTo>
                  <a:pt x="7592" y="225177"/>
                  <a:pt x="18624" y="216619"/>
                  <a:pt x="34305" y="216421"/>
                </a:cubicBezTo>
                <a:cubicBezTo>
                  <a:pt x="55031" y="216174"/>
                  <a:pt x="75164" y="221120"/>
                  <a:pt x="95099" y="226215"/>
                </a:cubicBezTo>
                <a:cubicBezTo>
                  <a:pt x="103657" y="228392"/>
                  <a:pt x="110929" y="233042"/>
                  <a:pt x="109395" y="243232"/>
                </a:cubicBezTo>
                <a:cubicBezTo>
                  <a:pt x="107812" y="253966"/>
                  <a:pt x="98958" y="255203"/>
                  <a:pt x="90400" y="254214"/>
                </a:cubicBezTo>
                <a:cubicBezTo>
                  <a:pt x="75708" y="252532"/>
                  <a:pt x="61066" y="249910"/>
                  <a:pt x="46424" y="247833"/>
                </a:cubicBezTo>
                <a:cubicBezTo>
                  <a:pt x="41527" y="247140"/>
                  <a:pt x="35789" y="246546"/>
                  <a:pt x="34849" y="253224"/>
                </a:cubicBezTo>
                <a:cubicBezTo>
                  <a:pt x="34156" y="258072"/>
                  <a:pt x="38658" y="260397"/>
                  <a:pt x="42615" y="261436"/>
                </a:cubicBezTo>
                <a:cubicBezTo>
                  <a:pt x="60918" y="266284"/>
                  <a:pt x="79221" y="271181"/>
                  <a:pt x="97721" y="275287"/>
                </a:cubicBezTo>
                <a:cubicBezTo>
                  <a:pt x="109296" y="277859"/>
                  <a:pt x="114243" y="271824"/>
                  <a:pt x="114540" y="260298"/>
                </a:cubicBezTo>
                <a:cubicBezTo>
                  <a:pt x="115183" y="232498"/>
                  <a:pt x="133238" y="219983"/>
                  <a:pt x="157180" y="213255"/>
                </a:cubicBezTo>
                <a:cubicBezTo>
                  <a:pt x="162671" y="211722"/>
                  <a:pt x="170586" y="212018"/>
                  <a:pt x="169943" y="204549"/>
                </a:cubicBezTo>
                <a:cubicBezTo>
                  <a:pt x="167964" y="182437"/>
                  <a:pt x="164947" y="160424"/>
                  <a:pt x="161583" y="138461"/>
                </a:cubicBezTo>
                <a:cubicBezTo>
                  <a:pt x="160693" y="132624"/>
                  <a:pt x="154806" y="131882"/>
                  <a:pt x="149612" y="132822"/>
                </a:cubicBezTo>
                <a:cubicBezTo>
                  <a:pt x="137542" y="135048"/>
                  <a:pt x="124532" y="133465"/>
                  <a:pt x="113798" y="140836"/>
                </a:cubicBezTo>
                <a:cubicBezTo>
                  <a:pt x="93418" y="154785"/>
                  <a:pt x="71157" y="161958"/>
                  <a:pt x="46375" y="161265"/>
                </a:cubicBezTo>
                <a:cubicBezTo>
                  <a:pt x="42269" y="161166"/>
                  <a:pt x="38113" y="162156"/>
                  <a:pt x="35146" y="170268"/>
                </a:cubicBezTo>
                <a:close/>
                <a:moveTo>
                  <a:pt x="140114" y="102993"/>
                </a:moveTo>
                <a:cubicBezTo>
                  <a:pt x="158368" y="102845"/>
                  <a:pt x="175830" y="82464"/>
                  <a:pt x="175087" y="62232"/>
                </a:cubicBezTo>
                <a:cubicBezTo>
                  <a:pt x="174444" y="45414"/>
                  <a:pt x="156438" y="30574"/>
                  <a:pt x="137295" y="31019"/>
                </a:cubicBezTo>
                <a:cubicBezTo>
                  <a:pt x="118646" y="31464"/>
                  <a:pt x="102420" y="47145"/>
                  <a:pt x="102025" y="65102"/>
                </a:cubicBezTo>
                <a:cubicBezTo>
                  <a:pt x="101629" y="83602"/>
                  <a:pt x="121317" y="103191"/>
                  <a:pt x="140114" y="102993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9" name="Forma libre: forma 238">
            <a:extLst>
              <a:ext uri="{FF2B5EF4-FFF2-40B4-BE49-F238E27FC236}">
                <a16:creationId xmlns:a16="http://schemas.microsoft.com/office/drawing/2014/main" id="{6C9DBFF6-1553-452D-82A7-9C44AD3ACB73}"/>
              </a:ext>
            </a:extLst>
          </p:cNvPr>
          <p:cNvSpPr/>
          <p:nvPr/>
        </p:nvSpPr>
        <p:spPr>
          <a:xfrm>
            <a:off x="1964845" y="1003104"/>
            <a:ext cx="270481" cy="507765"/>
          </a:xfrm>
          <a:custGeom>
            <a:avLst/>
            <a:gdLst>
              <a:gd name="connsiteX0" fmla="*/ 114328 w 270481"/>
              <a:gd name="connsiteY0" fmla="*/ 1095 h 507765"/>
              <a:gd name="connsiteX1" fmla="*/ 184868 w 270481"/>
              <a:gd name="connsiteY1" fmla="*/ 29884 h 507765"/>
              <a:gd name="connsiteX2" fmla="*/ 169780 w 270481"/>
              <a:gd name="connsiteY2" fmla="*/ 107597 h 507765"/>
              <a:gd name="connsiteX3" fmla="*/ 234236 w 270481"/>
              <a:gd name="connsiteY3" fmla="*/ 170519 h 507765"/>
              <a:gd name="connsiteX4" fmla="*/ 266686 w 270481"/>
              <a:gd name="connsiteY4" fmla="*/ 263863 h 507765"/>
              <a:gd name="connsiteX5" fmla="*/ 252984 w 270481"/>
              <a:gd name="connsiteY5" fmla="*/ 307938 h 507765"/>
              <a:gd name="connsiteX6" fmla="*/ 210047 w 270481"/>
              <a:gd name="connsiteY6" fmla="*/ 291119 h 507765"/>
              <a:gd name="connsiteX7" fmla="*/ 199461 w 270481"/>
              <a:gd name="connsiteY7" fmla="*/ 277961 h 507765"/>
              <a:gd name="connsiteX8" fmla="*/ 199461 w 270481"/>
              <a:gd name="connsiteY8" fmla="*/ 332474 h 507765"/>
              <a:gd name="connsiteX9" fmla="*/ 198818 w 270481"/>
              <a:gd name="connsiteY9" fmla="*/ 475878 h 507765"/>
              <a:gd name="connsiteX10" fmla="*/ 196839 w 270481"/>
              <a:gd name="connsiteY10" fmla="*/ 495418 h 507765"/>
              <a:gd name="connsiteX11" fmla="*/ 180713 w 270481"/>
              <a:gd name="connsiteY11" fmla="*/ 507686 h 507765"/>
              <a:gd name="connsiteX12" fmla="*/ 168593 w 270481"/>
              <a:gd name="connsiteY12" fmla="*/ 494082 h 507765"/>
              <a:gd name="connsiteX13" fmla="*/ 168000 w 270481"/>
              <a:gd name="connsiteY13" fmla="*/ 481765 h 507765"/>
              <a:gd name="connsiteX14" fmla="*/ 172946 w 270481"/>
              <a:gd name="connsiteY14" fmla="*/ 195203 h 507765"/>
              <a:gd name="connsiteX15" fmla="*/ 185363 w 270481"/>
              <a:gd name="connsiteY15" fmla="*/ 171607 h 507765"/>
              <a:gd name="connsiteX16" fmla="*/ 204061 w 270481"/>
              <a:gd name="connsiteY16" fmla="*/ 191196 h 507765"/>
              <a:gd name="connsiteX17" fmla="*/ 215537 w 270481"/>
              <a:gd name="connsiteY17" fmla="*/ 214495 h 507765"/>
              <a:gd name="connsiteX18" fmla="*/ 164438 w 270481"/>
              <a:gd name="connsiteY18" fmla="*/ 136733 h 507765"/>
              <a:gd name="connsiteX19" fmla="*/ 148460 w 270481"/>
              <a:gd name="connsiteY19" fmla="*/ 122140 h 507765"/>
              <a:gd name="connsiteX20" fmla="*/ 118978 w 270481"/>
              <a:gd name="connsiteY20" fmla="*/ 125059 h 507765"/>
              <a:gd name="connsiteX21" fmla="*/ 111409 w 270481"/>
              <a:gd name="connsiteY21" fmla="*/ 134309 h 507765"/>
              <a:gd name="connsiteX22" fmla="*/ 50367 w 270481"/>
              <a:gd name="connsiteY22" fmla="*/ 234678 h 507765"/>
              <a:gd name="connsiteX23" fmla="*/ 69956 w 270481"/>
              <a:gd name="connsiteY23" fmla="*/ 184320 h 507765"/>
              <a:gd name="connsiteX24" fmla="*/ 85736 w 270481"/>
              <a:gd name="connsiteY24" fmla="*/ 168293 h 507765"/>
              <a:gd name="connsiteX25" fmla="*/ 100823 w 270481"/>
              <a:gd name="connsiteY25" fmla="*/ 190751 h 507765"/>
              <a:gd name="connsiteX26" fmla="*/ 101219 w 270481"/>
              <a:gd name="connsiteY26" fmla="*/ 334156 h 507765"/>
              <a:gd name="connsiteX27" fmla="*/ 102159 w 270481"/>
              <a:gd name="connsiteY27" fmla="*/ 477511 h 507765"/>
              <a:gd name="connsiteX28" fmla="*/ 101318 w 270481"/>
              <a:gd name="connsiteY28" fmla="*/ 492301 h 507765"/>
              <a:gd name="connsiteX29" fmla="*/ 85192 w 270481"/>
              <a:gd name="connsiteY29" fmla="*/ 507389 h 507765"/>
              <a:gd name="connsiteX30" fmla="*/ 73270 w 270481"/>
              <a:gd name="connsiteY30" fmla="*/ 491559 h 507765"/>
              <a:gd name="connsiteX31" fmla="*/ 72083 w 270481"/>
              <a:gd name="connsiteY31" fmla="*/ 363143 h 507765"/>
              <a:gd name="connsiteX32" fmla="*/ 66741 w 270481"/>
              <a:gd name="connsiteY32" fmla="*/ 282364 h 507765"/>
              <a:gd name="connsiteX33" fmla="*/ 56897 w 270481"/>
              <a:gd name="connsiteY33" fmla="*/ 298539 h 507765"/>
              <a:gd name="connsiteX34" fmla="*/ 19450 w 270481"/>
              <a:gd name="connsiteY34" fmla="*/ 309274 h 507765"/>
              <a:gd name="connsiteX35" fmla="*/ 1098 w 270481"/>
              <a:gd name="connsiteY35" fmla="*/ 275191 h 507765"/>
              <a:gd name="connsiteX36" fmla="*/ 51159 w 270481"/>
              <a:gd name="connsiteY36" fmla="*/ 135991 h 507765"/>
              <a:gd name="connsiteX37" fmla="*/ 84499 w 270481"/>
              <a:gd name="connsiteY37" fmla="*/ 111901 h 507765"/>
              <a:gd name="connsiteX38" fmla="*/ 92760 w 270481"/>
              <a:gd name="connsiteY38" fmla="*/ 96467 h 507765"/>
              <a:gd name="connsiteX39" fmla="*/ 114674 w 270481"/>
              <a:gd name="connsiteY39" fmla="*/ 847 h 507765"/>
              <a:gd name="connsiteX40" fmla="*/ 114377 w 270481"/>
              <a:gd name="connsiteY40" fmla="*/ 1095 h 507765"/>
              <a:gd name="connsiteX41" fmla="*/ 133323 w 270481"/>
              <a:gd name="connsiteY41" fmla="*/ 31368 h 507765"/>
              <a:gd name="connsiteX42" fmla="*/ 107798 w 270481"/>
              <a:gd name="connsiteY42" fmla="*/ 58031 h 507765"/>
              <a:gd name="connsiteX43" fmla="*/ 135797 w 270481"/>
              <a:gd name="connsiteY43" fmla="*/ 82962 h 507765"/>
              <a:gd name="connsiteX44" fmla="*/ 161322 w 270481"/>
              <a:gd name="connsiteY44" fmla="*/ 57883 h 507765"/>
              <a:gd name="connsiteX45" fmla="*/ 133373 w 270481"/>
              <a:gd name="connsiteY45" fmla="*/ 31368 h 507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70481" h="507765">
                <a:moveTo>
                  <a:pt x="114328" y="1095"/>
                </a:moveTo>
                <a:cubicBezTo>
                  <a:pt x="143266" y="-2615"/>
                  <a:pt x="168989" y="2183"/>
                  <a:pt x="184868" y="29884"/>
                </a:cubicBezTo>
                <a:cubicBezTo>
                  <a:pt x="197086" y="51155"/>
                  <a:pt x="192486" y="75443"/>
                  <a:pt x="169780" y="107597"/>
                </a:cubicBezTo>
                <a:cubicBezTo>
                  <a:pt x="208612" y="111455"/>
                  <a:pt x="223749" y="138415"/>
                  <a:pt x="234236" y="170519"/>
                </a:cubicBezTo>
                <a:cubicBezTo>
                  <a:pt x="244475" y="201831"/>
                  <a:pt x="255259" y="232946"/>
                  <a:pt x="266686" y="263863"/>
                </a:cubicBezTo>
                <a:cubicBezTo>
                  <a:pt x="273661" y="282710"/>
                  <a:pt x="272078" y="298539"/>
                  <a:pt x="252984" y="307938"/>
                </a:cubicBezTo>
                <a:cubicBezTo>
                  <a:pt x="233494" y="317535"/>
                  <a:pt x="219841" y="308136"/>
                  <a:pt x="210047" y="291119"/>
                </a:cubicBezTo>
                <a:cubicBezTo>
                  <a:pt x="207623" y="286865"/>
                  <a:pt x="205595" y="282364"/>
                  <a:pt x="199461" y="277961"/>
                </a:cubicBezTo>
                <a:cubicBezTo>
                  <a:pt x="199461" y="296115"/>
                  <a:pt x="199510" y="314319"/>
                  <a:pt x="199461" y="332474"/>
                </a:cubicBezTo>
                <a:cubicBezTo>
                  <a:pt x="199312" y="380259"/>
                  <a:pt x="199164" y="428044"/>
                  <a:pt x="198818" y="475878"/>
                </a:cubicBezTo>
                <a:cubicBezTo>
                  <a:pt x="198818" y="482408"/>
                  <a:pt x="198422" y="489135"/>
                  <a:pt x="196839" y="495418"/>
                </a:cubicBezTo>
                <a:cubicBezTo>
                  <a:pt x="194860" y="503283"/>
                  <a:pt x="189468" y="508477"/>
                  <a:pt x="180713" y="507686"/>
                </a:cubicBezTo>
                <a:cubicBezTo>
                  <a:pt x="172897" y="506943"/>
                  <a:pt x="169780" y="500958"/>
                  <a:pt x="168593" y="494082"/>
                </a:cubicBezTo>
                <a:cubicBezTo>
                  <a:pt x="167901" y="490075"/>
                  <a:pt x="168000" y="485871"/>
                  <a:pt x="168000" y="481765"/>
                </a:cubicBezTo>
                <a:cubicBezTo>
                  <a:pt x="168346" y="386195"/>
                  <a:pt x="168000" y="290674"/>
                  <a:pt x="172946" y="195203"/>
                </a:cubicBezTo>
                <a:cubicBezTo>
                  <a:pt x="173441" y="185458"/>
                  <a:pt x="172254" y="173240"/>
                  <a:pt x="185363" y="171607"/>
                </a:cubicBezTo>
                <a:cubicBezTo>
                  <a:pt x="198075" y="170024"/>
                  <a:pt x="200252" y="182440"/>
                  <a:pt x="204061" y="191196"/>
                </a:cubicBezTo>
                <a:cubicBezTo>
                  <a:pt x="207573" y="199210"/>
                  <a:pt x="210294" y="207570"/>
                  <a:pt x="215537" y="214495"/>
                </a:cubicBezTo>
                <a:cubicBezTo>
                  <a:pt x="205347" y="184271"/>
                  <a:pt x="207227" y="146181"/>
                  <a:pt x="164438" y="136733"/>
                </a:cubicBezTo>
                <a:cubicBezTo>
                  <a:pt x="156573" y="135002"/>
                  <a:pt x="154000" y="126444"/>
                  <a:pt x="148460" y="122140"/>
                </a:cubicBezTo>
                <a:cubicBezTo>
                  <a:pt x="138715" y="114572"/>
                  <a:pt x="127239" y="107201"/>
                  <a:pt x="118978" y="125059"/>
                </a:cubicBezTo>
                <a:cubicBezTo>
                  <a:pt x="117346" y="128620"/>
                  <a:pt x="114526" y="133567"/>
                  <a:pt x="111409" y="134309"/>
                </a:cubicBezTo>
                <a:cubicBezTo>
                  <a:pt x="57639" y="146725"/>
                  <a:pt x="64762" y="197874"/>
                  <a:pt x="50367" y="234678"/>
                </a:cubicBezTo>
                <a:cubicBezTo>
                  <a:pt x="56798" y="217859"/>
                  <a:pt x="62684" y="200793"/>
                  <a:pt x="69956" y="184320"/>
                </a:cubicBezTo>
                <a:cubicBezTo>
                  <a:pt x="72974" y="177494"/>
                  <a:pt x="75002" y="166562"/>
                  <a:pt x="85736" y="168293"/>
                </a:cubicBezTo>
                <a:cubicBezTo>
                  <a:pt x="97361" y="170173"/>
                  <a:pt x="100774" y="179967"/>
                  <a:pt x="100823" y="190751"/>
                </a:cubicBezTo>
                <a:cubicBezTo>
                  <a:pt x="101021" y="238536"/>
                  <a:pt x="101021" y="286321"/>
                  <a:pt x="101219" y="334156"/>
                </a:cubicBezTo>
                <a:cubicBezTo>
                  <a:pt x="101467" y="381941"/>
                  <a:pt x="101912" y="429726"/>
                  <a:pt x="102159" y="477511"/>
                </a:cubicBezTo>
                <a:cubicBezTo>
                  <a:pt x="102159" y="482457"/>
                  <a:pt x="101961" y="487404"/>
                  <a:pt x="101318" y="492301"/>
                </a:cubicBezTo>
                <a:cubicBezTo>
                  <a:pt x="100131" y="501651"/>
                  <a:pt x="95135" y="507982"/>
                  <a:pt x="85192" y="507389"/>
                </a:cubicBezTo>
                <a:cubicBezTo>
                  <a:pt x="75942" y="506845"/>
                  <a:pt x="73320" y="499622"/>
                  <a:pt x="73270" y="491559"/>
                </a:cubicBezTo>
                <a:cubicBezTo>
                  <a:pt x="72825" y="448770"/>
                  <a:pt x="72331" y="405932"/>
                  <a:pt x="72083" y="363143"/>
                </a:cubicBezTo>
                <a:cubicBezTo>
                  <a:pt x="71885" y="336382"/>
                  <a:pt x="72083" y="309620"/>
                  <a:pt x="66741" y="282364"/>
                </a:cubicBezTo>
                <a:cubicBezTo>
                  <a:pt x="63525" y="287805"/>
                  <a:pt x="60953" y="293840"/>
                  <a:pt x="56897" y="298539"/>
                </a:cubicBezTo>
                <a:cubicBezTo>
                  <a:pt x="46905" y="310016"/>
                  <a:pt x="34439" y="315803"/>
                  <a:pt x="19450" y="309274"/>
                </a:cubicBezTo>
                <a:cubicBezTo>
                  <a:pt x="4907" y="302892"/>
                  <a:pt x="-3057" y="290031"/>
                  <a:pt x="1098" y="275191"/>
                </a:cubicBezTo>
                <a:cubicBezTo>
                  <a:pt x="14405" y="227653"/>
                  <a:pt x="31075" y="181105"/>
                  <a:pt x="51159" y="135991"/>
                </a:cubicBezTo>
                <a:cubicBezTo>
                  <a:pt x="57095" y="122635"/>
                  <a:pt x="71440" y="117342"/>
                  <a:pt x="84499" y="111901"/>
                </a:cubicBezTo>
                <a:cubicBezTo>
                  <a:pt x="91177" y="109130"/>
                  <a:pt x="98400" y="107993"/>
                  <a:pt x="92760" y="96467"/>
                </a:cubicBezTo>
                <a:cubicBezTo>
                  <a:pt x="68917" y="47643"/>
                  <a:pt x="72726" y="32753"/>
                  <a:pt x="114674" y="847"/>
                </a:cubicBezTo>
                <a:lnTo>
                  <a:pt x="114377" y="1095"/>
                </a:lnTo>
                <a:close/>
                <a:moveTo>
                  <a:pt x="133323" y="31368"/>
                </a:moveTo>
                <a:cubicBezTo>
                  <a:pt x="119423" y="34089"/>
                  <a:pt x="107205" y="41559"/>
                  <a:pt x="107798" y="58031"/>
                </a:cubicBezTo>
                <a:cubicBezTo>
                  <a:pt x="108392" y="74009"/>
                  <a:pt x="119967" y="83704"/>
                  <a:pt x="135797" y="82962"/>
                </a:cubicBezTo>
                <a:cubicBezTo>
                  <a:pt x="150191" y="82319"/>
                  <a:pt x="161272" y="72772"/>
                  <a:pt x="161322" y="57883"/>
                </a:cubicBezTo>
                <a:cubicBezTo>
                  <a:pt x="161371" y="42053"/>
                  <a:pt x="151379" y="32556"/>
                  <a:pt x="133373" y="31368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0" name="Forma libre: forma 239">
            <a:extLst>
              <a:ext uri="{FF2B5EF4-FFF2-40B4-BE49-F238E27FC236}">
                <a16:creationId xmlns:a16="http://schemas.microsoft.com/office/drawing/2014/main" id="{1472DE55-64A5-4A11-9800-41FC6122F726}"/>
              </a:ext>
            </a:extLst>
          </p:cNvPr>
          <p:cNvSpPr/>
          <p:nvPr/>
        </p:nvSpPr>
        <p:spPr>
          <a:xfrm>
            <a:off x="655714" y="1952282"/>
            <a:ext cx="207898" cy="690879"/>
          </a:xfrm>
          <a:custGeom>
            <a:avLst/>
            <a:gdLst>
              <a:gd name="connsiteX0" fmla="*/ 171006 w 207898"/>
              <a:gd name="connsiteY0" fmla="*/ 169622 h 690879"/>
              <a:gd name="connsiteX1" fmla="*/ 88000 w 207898"/>
              <a:gd name="connsiteY1" fmla="*/ 139892 h 690879"/>
              <a:gd name="connsiteX2" fmla="*/ 41749 w 207898"/>
              <a:gd name="connsiteY2" fmla="*/ 165219 h 690879"/>
              <a:gd name="connsiteX3" fmla="*/ 38880 w 207898"/>
              <a:gd name="connsiteY3" fmla="*/ 189705 h 690879"/>
              <a:gd name="connsiteX4" fmla="*/ 56490 w 207898"/>
              <a:gd name="connsiteY4" fmla="*/ 216863 h 690879"/>
              <a:gd name="connsiteX5" fmla="*/ 92452 w 207898"/>
              <a:gd name="connsiteY5" fmla="*/ 259404 h 690879"/>
              <a:gd name="connsiteX6" fmla="*/ 115702 w 207898"/>
              <a:gd name="connsiteY6" fmla="*/ 276174 h 690879"/>
              <a:gd name="connsiteX7" fmla="*/ 161360 w 207898"/>
              <a:gd name="connsiteY7" fmla="*/ 265291 h 690879"/>
              <a:gd name="connsiteX8" fmla="*/ 172589 w 207898"/>
              <a:gd name="connsiteY8" fmla="*/ 255002 h 690879"/>
              <a:gd name="connsiteX9" fmla="*/ 157848 w 207898"/>
              <a:gd name="connsiteY9" fmla="*/ 250005 h 690879"/>
              <a:gd name="connsiteX10" fmla="*/ 118868 w 207898"/>
              <a:gd name="connsiteY10" fmla="*/ 256387 h 690879"/>
              <a:gd name="connsiteX11" fmla="*/ 97498 w 207898"/>
              <a:gd name="connsiteY11" fmla="*/ 245603 h 690879"/>
              <a:gd name="connsiteX12" fmla="*/ 113426 w 207898"/>
              <a:gd name="connsiteY12" fmla="*/ 227646 h 690879"/>
              <a:gd name="connsiteX13" fmla="*/ 169374 w 207898"/>
              <a:gd name="connsiteY13" fmla="*/ 218248 h 690879"/>
              <a:gd name="connsiteX14" fmla="*/ 206721 w 207898"/>
              <a:gd name="connsiteY14" fmla="*/ 246592 h 690879"/>
              <a:gd name="connsiteX15" fmla="*/ 183274 w 207898"/>
              <a:gd name="connsiteY15" fmla="*/ 289084 h 690879"/>
              <a:gd name="connsiteX16" fmla="*/ 154484 w 207898"/>
              <a:gd name="connsiteY16" fmla="*/ 335979 h 690879"/>
              <a:gd name="connsiteX17" fmla="*/ 168384 w 207898"/>
              <a:gd name="connsiteY17" fmla="*/ 582621 h 690879"/>
              <a:gd name="connsiteX18" fmla="*/ 172935 w 207898"/>
              <a:gd name="connsiteY18" fmla="*/ 661471 h 690879"/>
              <a:gd name="connsiteX19" fmla="*/ 159381 w 207898"/>
              <a:gd name="connsiteY19" fmla="*/ 690855 h 690879"/>
              <a:gd name="connsiteX20" fmla="*/ 142464 w 207898"/>
              <a:gd name="connsiteY20" fmla="*/ 663054 h 690879"/>
              <a:gd name="connsiteX21" fmla="*/ 131977 w 207898"/>
              <a:gd name="connsiteY21" fmla="*/ 465780 h 690879"/>
              <a:gd name="connsiteX22" fmla="*/ 126139 w 207898"/>
              <a:gd name="connsiteY22" fmla="*/ 337414 h 690879"/>
              <a:gd name="connsiteX23" fmla="*/ 96459 w 207898"/>
              <a:gd name="connsiteY23" fmla="*/ 308377 h 690879"/>
              <a:gd name="connsiteX24" fmla="*/ 47289 w 207898"/>
              <a:gd name="connsiteY24" fmla="*/ 306794 h 690879"/>
              <a:gd name="connsiteX25" fmla="*/ 493 w 207898"/>
              <a:gd name="connsiteY25" fmla="*/ 250055 h 690879"/>
              <a:gd name="connsiteX26" fmla="*/ 16224 w 207898"/>
              <a:gd name="connsiteY26" fmla="*/ 130048 h 690879"/>
              <a:gd name="connsiteX27" fmla="*/ 10189 w 207898"/>
              <a:gd name="connsiteY27" fmla="*/ 99280 h 690879"/>
              <a:gd name="connsiteX28" fmla="*/ 28838 w 207898"/>
              <a:gd name="connsiteY28" fmla="*/ 12762 h 690879"/>
              <a:gd name="connsiteX29" fmla="*/ 113476 w 207898"/>
              <a:gd name="connsiteY29" fmla="*/ 16818 h 690879"/>
              <a:gd name="connsiteX30" fmla="*/ 124606 w 207898"/>
              <a:gd name="connsiteY30" fmla="*/ 104474 h 690879"/>
              <a:gd name="connsiteX31" fmla="*/ 133411 w 207898"/>
              <a:gd name="connsiteY31" fmla="*/ 128960 h 690879"/>
              <a:gd name="connsiteX32" fmla="*/ 172391 w 207898"/>
              <a:gd name="connsiteY32" fmla="*/ 134203 h 690879"/>
              <a:gd name="connsiteX33" fmla="*/ 207364 w 207898"/>
              <a:gd name="connsiteY33" fmla="*/ 167890 h 690879"/>
              <a:gd name="connsiteX34" fmla="*/ 175013 w 207898"/>
              <a:gd name="connsiteY34" fmla="*/ 204595 h 690879"/>
              <a:gd name="connsiteX35" fmla="*/ 75881 w 207898"/>
              <a:gd name="connsiteY35" fmla="*/ 182681 h 690879"/>
              <a:gd name="connsiteX36" fmla="*/ 65938 w 207898"/>
              <a:gd name="connsiteY36" fmla="*/ 160619 h 690879"/>
              <a:gd name="connsiteX37" fmla="*/ 91414 w 207898"/>
              <a:gd name="connsiteY37" fmla="*/ 156513 h 690879"/>
              <a:gd name="connsiteX38" fmla="*/ 171006 w 207898"/>
              <a:gd name="connsiteY38" fmla="*/ 169523 h 690879"/>
              <a:gd name="connsiteX39" fmla="*/ 106056 w 207898"/>
              <a:gd name="connsiteY39" fmla="*/ 66483 h 690879"/>
              <a:gd name="connsiteX40" fmla="*/ 68560 w 207898"/>
              <a:gd name="connsiteY40" fmla="*/ 31757 h 690879"/>
              <a:gd name="connsiteX41" fmla="*/ 31806 w 207898"/>
              <a:gd name="connsiteY41" fmla="*/ 67027 h 690879"/>
              <a:gd name="connsiteX42" fmla="*/ 70440 w 207898"/>
              <a:gd name="connsiteY42" fmla="*/ 104226 h 690879"/>
              <a:gd name="connsiteX43" fmla="*/ 106105 w 207898"/>
              <a:gd name="connsiteY43" fmla="*/ 66483 h 690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7898" h="690879">
                <a:moveTo>
                  <a:pt x="171006" y="169622"/>
                </a:moveTo>
                <a:cubicBezTo>
                  <a:pt x="141276" y="164675"/>
                  <a:pt x="114515" y="153941"/>
                  <a:pt x="88000" y="139892"/>
                </a:cubicBezTo>
                <a:cubicBezTo>
                  <a:pt x="58568" y="124261"/>
                  <a:pt x="46893" y="132225"/>
                  <a:pt x="41749" y="165219"/>
                </a:cubicBezTo>
                <a:cubicBezTo>
                  <a:pt x="40463" y="173332"/>
                  <a:pt x="40908" y="181840"/>
                  <a:pt x="38880" y="189705"/>
                </a:cubicBezTo>
                <a:cubicBezTo>
                  <a:pt x="34824" y="205683"/>
                  <a:pt x="39671" y="213103"/>
                  <a:pt x="56490" y="216863"/>
                </a:cubicBezTo>
                <a:cubicBezTo>
                  <a:pt x="77860" y="221710"/>
                  <a:pt x="89732" y="238133"/>
                  <a:pt x="92452" y="259404"/>
                </a:cubicBezTo>
                <a:cubicBezTo>
                  <a:pt x="94382" y="274788"/>
                  <a:pt x="101653" y="279389"/>
                  <a:pt x="115702" y="276174"/>
                </a:cubicBezTo>
                <a:cubicBezTo>
                  <a:pt x="130938" y="272661"/>
                  <a:pt x="146273" y="269397"/>
                  <a:pt x="161360" y="265291"/>
                </a:cubicBezTo>
                <a:cubicBezTo>
                  <a:pt x="166406" y="263906"/>
                  <a:pt x="174419" y="262768"/>
                  <a:pt x="172589" y="255002"/>
                </a:cubicBezTo>
                <a:cubicBezTo>
                  <a:pt x="170858" y="247631"/>
                  <a:pt x="163289" y="249313"/>
                  <a:pt x="157848" y="250005"/>
                </a:cubicBezTo>
                <a:cubicBezTo>
                  <a:pt x="144788" y="251737"/>
                  <a:pt x="131828" y="254062"/>
                  <a:pt x="118868" y="256387"/>
                </a:cubicBezTo>
                <a:cubicBezTo>
                  <a:pt x="108876" y="258168"/>
                  <a:pt x="99774" y="256980"/>
                  <a:pt x="97498" y="245603"/>
                </a:cubicBezTo>
                <a:cubicBezTo>
                  <a:pt x="95173" y="233978"/>
                  <a:pt x="103978" y="229477"/>
                  <a:pt x="113426" y="227646"/>
                </a:cubicBezTo>
                <a:cubicBezTo>
                  <a:pt x="131977" y="224035"/>
                  <a:pt x="150626" y="220078"/>
                  <a:pt x="169374" y="218248"/>
                </a:cubicBezTo>
                <a:cubicBezTo>
                  <a:pt x="189507" y="216319"/>
                  <a:pt x="202813" y="226954"/>
                  <a:pt x="206721" y="246592"/>
                </a:cubicBezTo>
                <a:cubicBezTo>
                  <a:pt x="210728" y="266626"/>
                  <a:pt x="204891" y="284533"/>
                  <a:pt x="183274" y="289084"/>
                </a:cubicBezTo>
                <a:cubicBezTo>
                  <a:pt x="155275" y="294971"/>
                  <a:pt x="152753" y="311542"/>
                  <a:pt x="154484" y="335979"/>
                </a:cubicBezTo>
                <a:cubicBezTo>
                  <a:pt x="160222" y="418094"/>
                  <a:pt x="163833" y="500407"/>
                  <a:pt x="168384" y="582621"/>
                </a:cubicBezTo>
                <a:cubicBezTo>
                  <a:pt x="169819" y="608888"/>
                  <a:pt x="172292" y="635155"/>
                  <a:pt x="172935" y="661471"/>
                </a:cubicBezTo>
                <a:cubicBezTo>
                  <a:pt x="173232" y="672849"/>
                  <a:pt x="177090" y="690113"/>
                  <a:pt x="159381" y="690855"/>
                </a:cubicBezTo>
                <a:cubicBezTo>
                  <a:pt x="142513" y="691597"/>
                  <a:pt x="143156" y="675223"/>
                  <a:pt x="142464" y="663054"/>
                </a:cubicBezTo>
                <a:cubicBezTo>
                  <a:pt x="138803" y="597313"/>
                  <a:pt x="135340" y="531571"/>
                  <a:pt x="131977" y="465780"/>
                </a:cubicBezTo>
                <a:cubicBezTo>
                  <a:pt x="129800" y="422991"/>
                  <a:pt x="127475" y="380203"/>
                  <a:pt x="126139" y="337414"/>
                </a:cubicBezTo>
                <a:cubicBezTo>
                  <a:pt x="125496" y="317231"/>
                  <a:pt x="118373" y="306596"/>
                  <a:pt x="96459" y="308377"/>
                </a:cubicBezTo>
                <a:cubicBezTo>
                  <a:pt x="80135" y="309712"/>
                  <a:pt x="63811" y="306447"/>
                  <a:pt x="47289" y="306794"/>
                </a:cubicBezTo>
                <a:cubicBezTo>
                  <a:pt x="17312" y="307338"/>
                  <a:pt x="-3513" y="280230"/>
                  <a:pt x="493" y="250055"/>
                </a:cubicBezTo>
                <a:cubicBezTo>
                  <a:pt x="5836" y="210086"/>
                  <a:pt x="10634" y="170018"/>
                  <a:pt x="16224" y="130048"/>
                </a:cubicBezTo>
                <a:cubicBezTo>
                  <a:pt x="17807" y="118770"/>
                  <a:pt x="14789" y="109272"/>
                  <a:pt x="10189" y="99280"/>
                </a:cubicBezTo>
                <a:cubicBezTo>
                  <a:pt x="-5195" y="65840"/>
                  <a:pt x="2373" y="32104"/>
                  <a:pt x="28838" y="12762"/>
                </a:cubicBezTo>
                <a:cubicBezTo>
                  <a:pt x="54066" y="-5689"/>
                  <a:pt x="90474" y="-3958"/>
                  <a:pt x="113476" y="16818"/>
                </a:cubicBezTo>
                <a:cubicBezTo>
                  <a:pt x="137517" y="38485"/>
                  <a:pt x="143502" y="75536"/>
                  <a:pt x="124606" y="104474"/>
                </a:cubicBezTo>
                <a:cubicBezTo>
                  <a:pt x="114663" y="119710"/>
                  <a:pt x="120352" y="124013"/>
                  <a:pt x="133411" y="128960"/>
                </a:cubicBezTo>
                <a:cubicBezTo>
                  <a:pt x="146124" y="133758"/>
                  <a:pt x="159282" y="133165"/>
                  <a:pt x="172391" y="134203"/>
                </a:cubicBezTo>
                <a:cubicBezTo>
                  <a:pt x="192969" y="135836"/>
                  <a:pt x="207216" y="145531"/>
                  <a:pt x="207364" y="167890"/>
                </a:cubicBezTo>
                <a:cubicBezTo>
                  <a:pt x="207513" y="189013"/>
                  <a:pt x="196333" y="201924"/>
                  <a:pt x="175013" y="204595"/>
                </a:cubicBezTo>
                <a:cubicBezTo>
                  <a:pt x="139446" y="209096"/>
                  <a:pt x="106105" y="202814"/>
                  <a:pt x="75881" y="182681"/>
                </a:cubicBezTo>
                <a:cubicBezTo>
                  <a:pt x="67818" y="177339"/>
                  <a:pt x="60546" y="171007"/>
                  <a:pt x="65938" y="160619"/>
                </a:cubicBezTo>
                <a:cubicBezTo>
                  <a:pt x="72023" y="148895"/>
                  <a:pt x="82361" y="150824"/>
                  <a:pt x="91414" y="156513"/>
                </a:cubicBezTo>
                <a:cubicBezTo>
                  <a:pt x="116048" y="171947"/>
                  <a:pt x="141919" y="179169"/>
                  <a:pt x="171006" y="169523"/>
                </a:cubicBezTo>
                <a:close/>
                <a:moveTo>
                  <a:pt x="106056" y="66483"/>
                </a:moveTo>
                <a:cubicBezTo>
                  <a:pt x="105907" y="48032"/>
                  <a:pt x="88347" y="31807"/>
                  <a:pt x="68560" y="31757"/>
                </a:cubicBezTo>
                <a:cubicBezTo>
                  <a:pt x="48724" y="31757"/>
                  <a:pt x="31757" y="48032"/>
                  <a:pt x="31806" y="67027"/>
                </a:cubicBezTo>
                <a:cubicBezTo>
                  <a:pt x="31806" y="86023"/>
                  <a:pt x="51345" y="104820"/>
                  <a:pt x="70440" y="104226"/>
                </a:cubicBezTo>
                <a:cubicBezTo>
                  <a:pt x="87506" y="103682"/>
                  <a:pt x="106204" y="83896"/>
                  <a:pt x="106105" y="66483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2" name="Forma libre: forma 241">
            <a:extLst>
              <a:ext uri="{FF2B5EF4-FFF2-40B4-BE49-F238E27FC236}">
                <a16:creationId xmlns:a16="http://schemas.microsoft.com/office/drawing/2014/main" id="{90BE8F8C-9614-4F00-81CD-54952F0220B9}"/>
              </a:ext>
            </a:extLst>
          </p:cNvPr>
          <p:cNvSpPr/>
          <p:nvPr/>
        </p:nvSpPr>
        <p:spPr>
          <a:xfrm>
            <a:off x="2929361" y="4249559"/>
            <a:ext cx="344604" cy="664882"/>
          </a:xfrm>
          <a:custGeom>
            <a:avLst/>
            <a:gdLst>
              <a:gd name="connsiteX0" fmla="*/ 144493 w 344604"/>
              <a:gd name="connsiteY0" fmla="*/ 328725 h 664882"/>
              <a:gd name="connsiteX1" fmla="*/ 78158 w 344604"/>
              <a:gd name="connsiteY1" fmla="*/ 514869 h 664882"/>
              <a:gd name="connsiteX2" fmla="*/ 33143 w 344604"/>
              <a:gd name="connsiteY2" fmla="*/ 643137 h 664882"/>
              <a:gd name="connsiteX3" fmla="*/ 11032 w 344604"/>
              <a:gd name="connsiteY3" fmla="*/ 663962 h 664882"/>
              <a:gd name="connsiteX4" fmla="*/ 4898 w 344604"/>
              <a:gd name="connsiteY4" fmla="*/ 632600 h 664882"/>
              <a:gd name="connsiteX5" fmla="*/ 118276 w 344604"/>
              <a:gd name="connsiteY5" fmla="*/ 310818 h 664882"/>
              <a:gd name="connsiteX6" fmla="*/ 127972 w 344604"/>
              <a:gd name="connsiteY6" fmla="*/ 252793 h 664882"/>
              <a:gd name="connsiteX7" fmla="*/ 127724 w 344604"/>
              <a:gd name="connsiteY7" fmla="*/ 77185 h 664882"/>
              <a:gd name="connsiteX8" fmla="*/ 141080 w 344604"/>
              <a:gd name="connsiteY8" fmla="*/ 12285 h 664882"/>
              <a:gd name="connsiteX9" fmla="*/ 160026 w 344604"/>
              <a:gd name="connsiteY9" fmla="*/ 809 h 664882"/>
              <a:gd name="connsiteX10" fmla="*/ 168979 w 344604"/>
              <a:gd name="connsiteY10" fmla="*/ 21041 h 664882"/>
              <a:gd name="connsiteX11" fmla="*/ 155871 w 344604"/>
              <a:gd name="connsiteY11" fmla="*/ 256899 h 664882"/>
              <a:gd name="connsiteX12" fmla="*/ 170760 w 344604"/>
              <a:gd name="connsiteY12" fmla="*/ 313539 h 664882"/>
              <a:gd name="connsiteX13" fmla="*/ 334941 w 344604"/>
              <a:gd name="connsiteY13" fmla="*/ 626615 h 664882"/>
              <a:gd name="connsiteX14" fmla="*/ 342559 w 344604"/>
              <a:gd name="connsiteY14" fmla="*/ 642147 h 664882"/>
              <a:gd name="connsiteX15" fmla="*/ 336623 w 344604"/>
              <a:gd name="connsiteY15" fmla="*/ 663369 h 664882"/>
              <a:gd name="connsiteX16" fmla="*/ 316045 w 344604"/>
              <a:gd name="connsiteY16" fmla="*/ 654712 h 664882"/>
              <a:gd name="connsiteX17" fmla="*/ 278697 w 344604"/>
              <a:gd name="connsiteY17" fmla="*/ 584964 h 664882"/>
              <a:gd name="connsiteX18" fmla="*/ 201677 w 344604"/>
              <a:gd name="connsiteY18" fmla="*/ 436711 h 664882"/>
              <a:gd name="connsiteX19" fmla="*/ 189113 w 344604"/>
              <a:gd name="connsiteY19" fmla="*/ 448039 h 664882"/>
              <a:gd name="connsiteX20" fmla="*/ 97846 w 344604"/>
              <a:gd name="connsiteY20" fmla="*/ 637349 h 664882"/>
              <a:gd name="connsiteX21" fmla="*/ 89981 w 344604"/>
              <a:gd name="connsiteY21" fmla="*/ 652733 h 664882"/>
              <a:gd name="connsiteX22" fmla="*/ 68215 w 344604"/>
              <a:gd name="connsiteY22" fmla="*/ 662775 h 664882"/>
              <a:gd name="connsiteX23" fmla="*/ 63862 w 344604"/>
              <a:gd name="connsiteY23" fmla="*/ 639179 h 664882"/>
              <a:gd name="connsiteX24" fmla="*/ 125449 w 344604"/>
              <a:gd name="connsiteY24" fmla="*/ 509724 h 664882"/>
              <a:gd name="connsiteX25" fmla="*/ 171947 w 344604"/>
              <a:gd name="connsiteY25" fmla="*/ 414154 h 664882"/>
              <a:gd name="connsiteX26" fmla="*/ 168880 w 344604"/>
              <a:gd name="connsiteY26" fmla="*/ 374581 h 664882"/>
              <a:gd name="connsiteX27" fmla="*/ 144493 w 344604"/>
              <a:gd name="connsiteY27" fmla="*/ 328676 h 66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44604" h="664882">
                <a:moveTo>
                  <a:pt x="144493" y="328725"/>
                </a:moveTo>
                <a:cubicBezTo>
                  <a:pt x="120601" y="395753"/>
                  <a:pt x="99281" y="455261"/>
                  <a:pt x="78158" y="514869"/>
                </a:cubicBezTo>
                <a:cubicBezTo>
                  <a:pt x="63021" y="557559"/>
                  <a:pt x="48231" y="600397"/>
                  <a:pt x="33143" y="643137"/>
                </a:cubicBezTo>
                <a:cubicBezTo>
                  <a:pt x="29334" y="653871"/>
                  <a:pt x="26218" y="668662"/>
                  <a:pt x="11032" y="663962"/>
                </a:cubicBezTo>
                <a:cubicBezTo>
                  <a:pt x="-6331" y="658620"/>
                  <a:pt x="1039" y="643730"/>
                  <a:pt x="4898" y="632600"/>
                </a:cubicBezTo>
                <a:cubicBezTo>
                  <a:pt x="42394" y="525257"/>
                  <a:pt x="80137" y="417963"/>
                  <a:pt x="118276" y="310818"/>
                </a:cubicBezTo>
                <a:cubicBezTo>
                  <a:pt x="125003" y="291872"/>
                  <a:pt x="128169" y="272926"/>
                  <a:pt x="127972" y="252793"/>
                </a:cubicBezTo>
                <a:cubicBezTo>
                  <a:pt x="127427" y="194274"/>
                  <a:pt x="127972" y="135705"/>
                  <a:pt x="127724" y="77185"/>
                </a:cubicBezTo>
                <a:cubicBezTo>
                  <a:pt x="127625" y="54480"/>
                  <a:pt x="132325" y="33012"/>
                  <a:pt x="141080" y="12285"/>
                </a:cubicBezTo>
                <a:cubicBezTo>
                  <a:pt x="144543" y="4024"/>
                  <a:pt x="150182" y="-2308"/>
                  <a:pt x="160026" y="809"/>
                </a:cubicBezTo>
                <a:cubicBezTo>
                  <a:pt x="169820" y="3925"/>
                  <a:pt x="171651" y="12631"/>
                  <a:pt x="168979" y="21041"/>
                </a:cubicBezTo>
                <a:cubicBezTo>
                  <a:pt x="144098" y="98555"/>
                  <a:pt x="160026" y="178296"/>
                  <a:pt x="155871" y="256899"/>
                </a:cubicBezTo>
                <a:cubicBezTo>
                  <a:pt x="154783" y="277131"/>
                  <a:pt x="161263" y="295582"/>
                  <a:pt x="170760" y="313539"/>
                </a:cubicBezTo>
                <a:cubicBezTo>
                  <a:pt x="225767" y="417765"/>
                  <a:pt x="280280" y="522240"/>
                  <a:pt x="334941" y="626615"/>
                </a:cubicBezTo>
                <a:cubicBezTo>
                  <a:pt x="337612" y="631710"/>
                  <a:pt x="340531" y="636755"/>
                  <a:pt x="342559" y="642147"/>
                </a:cubicBezTo>
                <a:cubicBezTo>
                  <a:pt x="345725" y="650458"/>
                  <a:pt x="346220" y="659016"/>
                  <a:pt x="336623" y="663369"/>
                </a:cubicBezTo>
                <a:cubicBezTo>
                  <a:pt x="327422" y="667524"/>
                  <a:pt x="320398" y="662627"/>
                  <a:pt x="316045" y="654712"/>
                </a:cubicBezTo>
                <a:cubicBezTo>
                  <a:pt x="303332" y="631611"/>
                  <a:pt x="290916" y="608361"/>
                  <a:pt x="278697" y="584964"/>
                </a:cubicBezTo>
                <a:cubicBezTo>
                  <a:pt x="252776" y="535348"/>
                  <a:pt x="227103" y="485683"/>
                  <a:pt x="201677" y="436711"/>
                </a:cubicBezTo>
                <a:cubicBezTo>
                  <a:pt x="191784" y="436365"/>
                  <a:pt x="191437" y="443191"/>
                  <a:pt x="189113" y="448039"/>
                </a:cubicBezTo>
                <a:cubicBezTo>
                  <a:pt x="158690" y="511110"/>
                  <a:pt x="128268" y="574229"/>
                  <a:pt x="97846" y="637349"/>
                </a:cubicBezTo>
                <a:cubicBezTo>
                  <a:pt x="95323" y="642543"/>
                  <a:pt x="92949" y="647836"/>
                  <a:pt x="89981" y="652733"/>
                </a:cubicBezTo>
                <a:cubicBezTo>
                  <a:pt x="85034" y="660846"/>
                  <a:pt x="79049" y="668414"/>
                  <a:pt x="68215" y="662775"/>
                </a:cubicBezTo>
                <a:cubicBezTo>
                  <a:pt x="57432" y="657136"/>
                  <a:pt x="59757" y="647885"/>
                  <a:pt x="63862" y="639179"/>
                </a:cubicBezTo>
                <a:cubicBezTo>
                  <a:pt x="84292" y="595995"/>
                  <a:pt x="104821" y="552810"/>
                  <a:pt x="125449" y="509724"/>
                </a:cubicBezTo>
                <a:cubicBezTo>
                  <a:pt x="140734" y="477769"/>
                  <a:pt x="155722" y="445615"/>
                  <a:pt x="171947" y="414154"/>
                </a:cubicBezTo>
                <a:cubicBezTo>
                  <a:pt x="179516" y="399512"/>
                  <a:pt x="175855" y="387343"/>
                  <a:pt x="168880" y="374581"/>
                </a:cubicBezTo>
                <a:cubicBezTo>
                  <a:pt x="161807" y="361719"/>
                  <a:pt x="155079" y="348710"/>
                  <a:pt x="144493" y="328676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3" name="Forma libre: forma 242">
            <a:extLst>
              <a:ext uri="{FF2B5EF4-FFF2-40B4-BE49-F238E27FC236}">
                <a16:creationId xmlns:a16="http://schemas.microsoft.com/office/drawing/2014/main" id="{B2DA426A-598C-46D0-AD2A-01308234AC69}"/>
              </a:ext>
            </a:extLst>
          </p:cNvPr>
          <p:cNvSpPr/>
          <p:nvPr/>
        </p:nvSpPr>
        <p:spPr>
          <a:xfrm>
            <a:off x="3039681" y="871562"/>
            <a:ext cx="266435" cy="635520"/>
          </a:xfrm>
          <a:custGeom>
            <a:avLst/>
            <a:gdLst>
              <a:gd name="connsiteX0" fmla="*/ 88488 w 266435"/>
              <a:gd name="connsiteY0" fmla="*/ 310817 h 635520"/>
              <a:gd name="connsiteX1" fmla="*/ 70977 w 266435"/>
              <a:gd name="connsiteY1" fmla="*/ 361124 h 635520"/>
              <a:gd name="connsiteX2" fmla="*/ 24577 w 266435"/>
              <a:gd name="connsiteY2" fmla="*/ 387095 h 635520"/>
              <a:gd name="connsiteX3" fmla="*/ 2267 w 266435"/>
              <a:gd name="connsiteY3" fmla="*/ 339013 h 635520"/>
              <a:gd name="connsiteX4" fmla="*/ 59154 w 266435"/>
              <a:gd name="connsiteY4" fmla="*/ 167808 h 635520"/>
              <a:gd name="connsiteX5" fmla="*/ 118069 w 266435"/>
              <a:gd name="connsiteY5" fmla="*/ 120616 h 635520"/>
              <a:gd name="connsiteX6" fmla="*/ 113073 w 266435"/>
              <a:gd name="connsiteY6" fmla="*/ 15796 h 635520"/>
              <a:gd name="connsiteX7" fmla="*/ 198601 w 266435"/>
              <a:gd name="connsiteY7" fmla="*/ 17280 h 635520"/>
              <a:gd name="connsiteX8" fmla="*/ 192319 w 266435"/>
              <a:gd name="connsiteY8" fmla="*/ 118588 h 635520"/>
              <a:gd name="connsiteX9" fmla="*/ 264986 w 266435"/>
              <a:gd name="connsiteY9" fmla="*/ 202187 h 635520"/>
              <a:gd name="connsiteX10" fmla="*/ 255093 w 266435"/>
              <a:gd name="connsiteY10" fmla="*/ 225387 h 635520"/>
              <a:gd name="connsiteX11" fmla="*/ 236889 w 266435"/>
              <a:gd name="connsiteY11" fmla="*/ 210498 h 635520"/>
              <a:gd name="connsiteX12" fmla="*/ 180348 w 266435"/>
              <a:gd name="connsiteY12" fmla="*/ 146339 h 635520"/>
              <a:gd name="connsiteX13" fmla="*/ 168080 w 266435"/>
              <a:gd name="connsiteY13" fmla="*/ 134764 h 635520"/>
              <a:gd name="connsiteX14" fmla="*/ 146809 w 266435"/>
              <a:gd name="connsiteY14" fmla="*/ 133032 h 635520"/>
              <a:gd name="connsiteX15" fmla="*/ 112232 w 266435"/>
              <a:gd name="connsiteY15" fmla="*/ 154699 h 635520"/>
              <a:gd name="connsiteX16" fmla="*/ 86658 w 266435"/>
              <a:gd name="connsiteY16" fmla="*/ 180224 h 635520"/>
              <a:gd name="connsiteX17" fmla="*/ 32195 w 266435"/>
              <a:gd name="connsiteY17" fmla="*/ 341783 h 635520"/>
              <a:gd name="connsiteX18" fmla="*/ 32590 w 266435"/>
              <a:gd name="connsiteY18" fmla="*/ 351924 h 635520"/>
              <a:gd name="connsiteX19" fmla="*/ 47777 w 266435"/>
              <a:gd name="connsiteY19" fmla="*/ 334462 h 635520"/>
              <a:gd name="connsiteX20" fmla="*/ 83442 w 266435"/>
              <a:gd name="connsiteY20" fmla="*/ 231768 h 635520"/>
              <a:gd name="connsiteX21" fmla="*/ 101992 w 266435"/>
              <a:gd name="connsiteY21" fmla="*/ 212179 h 635520"/>
              <a:gd name="connsiteX22" fmla="*/ 117673 w 266435"/>
              <a:gd name="connsiteY22" fmla="*/ 236418 h 635520"/>
              <a:gd name="connsiteX23" fmla="*/ 128210 w 266435"/>
              <a:gd name="connsiteY23" fmla="*/ 433791 h 635520"/>
              <a:gd name="connsiteX24" fmla="*/ 137262 w 266435"/>
              <a:gd name="connsiteY24" fmla="*/ 604007 h 635520"/>
              <a:gd name="connsiteX25" fmla="*/ 137411 w 266435"/>
              <a:gd name="connsiteY25" fmla="*/ 616324 h 635520"/>
              <a:gd name="connsiteX26" fmla="*/ 122521 w 266435"/>
              <a:gd name="connsiteY26" fmla="*/ 635518 h 635520"/>
              <a:gd name="connsiteX27" fmla="*/ 107384 w 266435"/>
              <a:gd name="connsiteY27" fmla="*/ 616770 h 635520"/>
              <a:gd name="connsiteX28" fmla="*/ 102635 w 266435"/>
              <a:gd name="connsiteY28" fmla="*/ 540343 h 635520"/>
              <a:gd name="connsiteX29" fmla="*/ 96947 w 266435"/>
              <a:gd name="connsiteY29" fmla="*/ 424343 h 635520"/>
              <a:gd name="connsiteX30" fmla="*/ 88438 w 266435"/>
              <a:gd name="connsiteY30" fmla="*/ 310866 h 635520"/>
              <a:gd name="connsiteX31" fmla="*/ 186482 w 266435"/>
              <a:gd name="connsiteY31" fmla="*/ 62789 h 635520"/>
              <a:gd name="connsiteX32" fmla="*/ 155318 w 266435"/>
              <a:gd name="connsiteY32" fmla="*/ 30685 h 635520"/>
              <a:gd name="connsiteX33" fmla="*/ 122373 w 266435"/>
              <a:gd name="connsiteY33" fmla="*/ 64026 h 635520"/>
              <a:gd name="connsiteX34" fmla="*/ 153784 w 266435"/>
              <a:gd name="connsiteY34" fmla="*/ 95784 h 635520"/>
              <a:gd name="connsiteX35" fmla="*/ 186482 w 266435"/>
              <a:gd name="connsiteY35" fmla="*/ 62839 h 63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6435" h="635520">
                <a:moveTo>
                  <a:pt x="88488" y="310817"/>
                </a:moveTo>
                <a:cubicBezTo>
                  <a:pt x="82651" y="327586"/>
                  <a:pt x="77259" y="344504"/>
                  <a:pt x="70977" y="361124"/>
                </a:cubicBezTo>
                <a:cubicBezTo>
                  <a:pt x="62864" y="382544"/>
                  <a:pt x="43028" y="393327"/>
                  <a:pt x="24577" y="387095"/>
                </a:cubicBezTo>
                <a:cubicBezTo>
                  <a:pt x="5235" y="380565"/>
                  <a:pt x="-4807" y="360877"/>
                  <a:pt x="2267" y="339013"/>
                </a:cubicBezTo>
                <a:cubicBezTo>
                  <a:pt x="20669" y="281779"/>
                  <a:pt x="39862" y="224744"/>
                  <a:pt x="59154" y="167808"/>
                </a:cubicBezTo>
                <a:cubicBezTo>
                  <a:pt x="68454" y="140304"/>
                  <a:pt x="91456" y="127987"/>
                  <a:pt x="118069" y="120616"/>
                </a:cubicBezTo>
                <a:cubicBezTo>
                  <a:pt x="85470" y="75008"/>
                  <a:pt x="84333" y="41024"/>
                  <a:pt x="113073" y="15796"/>
                </a:cubicBezTo>
                <a:cubicBezTo>
                  <a:pt x="137707" y="-5821"/>
                  <a:pt x="174659" y="-5178"/>
                  <a:pt x="198601" y="17280"/>
                </a:cubicBezTo>
                <a:cubicBezTo>
                  <a:pt x="225808" y="42805"/>
                  <a:pt x="224126" y="79311"/>
                  <a:pt x="192319" y="118588"/>
                </a:cubicBezTo>
                <a:cubicBezTo>
                  <a:pt x="237482" y="128679"/>
                  <a:pt x="256379" y="161031"/>
                  <a:pt x="264986" y="202187"/>
                </a:cubicBezTo>
                <a:cubicBezTo>
                  <a:pt x="267212" y="212872"/>
                  <a:pt x="268696" y="221875"/>
                  <a:pt x="255093" y="225387"/>
                </a:cubicBezTo>
                <a:cubicBezTo>
                  <a:pt x="242132" y="228751"/>
                  <a:pt x="238620" y="219006"/>
                  <a:pt x="236889" y="210498"/>
                </a:cubicBezTo>
                <a:cubicBezTo>
                  <a:pt x="230359" y="177948"/>
                  <a:pt x="215024" y="154204"/>
                  <a:pt x="180348" y="146339"/>
                </a:cubicBezTo>
                <a:cubicBezTo>
                  <a:pt x="175599" y="145251"/>
                  <a:pt x="172037" y="138820"/>
                  <a:pt x="168080" y="134764"/>
                </a:cubicBezTo>
                <a:cubicBezTo>
                  <a:pt x="161353" y="127888"/>
                  <a:pt x="151806" y="124969"/>
                  <a:pt x="146809" y="133032"/>
                </a:cubicBezTo>
                <a:cubicBezTo>
                  <a:pt x="138400" y="146735"/>
                  <a:pt x="124945" y="149356"/>
                  <a:pt x="112232" y="154699"/>
                </a:cubicBezTo>
                <a:cubicBezTo>
                  <a:pt x="100409" y="159695"/>
                  <a:pt x="90912" y="168006"/>
                  <a:pt x="86658" y="180224"/>
                </a:cubicBezTo>
                <a:cubicBezTo>
                  <a:pt x="68157" y="233994"/>
                  <a:pt x="50151" y="287864"/>
                  <a:pt x="32195" y="341783"/>
                </a:cubicBezTo>
                <a:cubicBezTo>
                  <a:pt x="31304" y="344504"/>
                  <a:pt x="32392" y="347867"/>
                  <a:pt x="32590" y="351924"/>
                </a:cubicBezTo>
                <a:cubicBezTo>
                  <a:pt x="45056" y="351033"/>
                  <a:pt x="45353" y="341338"/>
                  <a:pt x="47777" y="334462"/>
                </a:cubicBezTo>
                <a:cubicBezTo>
                  <a:pt x="59896" y="300330"/>
                  <a:pt x="71471" y="265950"/>
                  <a:pt x="83442" y="231768"/>
                </a:cubicBezTo>
                <a:cubicBezTo>
                  <a:pt x="86658" y="222617"/>
                  <a:pt x="89032" y="211042"/>
                  <a:pt x="101992" y="212179"/>
                </a:cubicBezTo>
                <a:cubicBezTo>
                  <a:pt x="116288" y="213416"/>
                  <a:pt x="117080" y="225832"/>
                  <a:pt x="117673" y="236418"/>
                </a:cubicBezTo>
                <a:cubicBezTo>
                  <a:pt x="121433" y="302209"/>
                  <a:pt x="124698" y="368000"/>
                  <a:pt x="128210" y="433791"/>
                </a:cubicBezTo>
                <a:cubicBezTo>
                  <a:pt x="131227" y="490530"/>
                  <a:pt x="134245" y="547269"/>
                  <a:pt x="137262" y="604007"/>
                </a:cubicBezTo>
                <a:cubicBezTo>
                  <a:pt x="137460" y="608113"/>
                  <a:pt x="137806" y="612268"/>
                  <a:pt x="137411" y="616324"/>
                </a:cubicBezTo>
                <a:cubicBezTo>
                  <a:pt x="136520" y="625822"/>
                  <a:pt x="134245" y="635320"/>
                  <a:pt x="122521" y="635518"/>
                </a:cubicBezTo>
                <a:cubicBezTo>
                  <a:pt x="110748" y="635715"/>
                  <a:pt x="108027" y="626465"/>
                  <a:pt x="107384" y="616770"/>
                </a:cubicBezTo>
                <a:cubicBezTo>
                  <a:pt x="105702" y="591294"/>
                  <a:pt x="103971" y="565819"/>
                  <a:pt x="102635" y="540343"/>
                </a:cubicBezTo>
                <a:cubicBezTo>
                  <a:pt x="100607" y="501709"/>
                  <a:pt x="99370" y="462977"/>
                  <a:pt x="96947" y="424343"/>
                </a:cubicBezTo>
                <a:cubicBezTo>
                  <a:pt x="94622" y="386748"/>
                  <a:pt x="91110" y="349252"/>
                  <a:pt x="88438" y="310866"/>
                </a:cubicBezTo>
                <a:close/>
                <a:moveTo>
                  <a:pt x="186482" y="62789"/>
                </a:moveTo>
                <a:cubicBezTo>
                  <a:pt x="186878" y="46910"/>
                  <a:pt x="171345" y="30933"/>
                  <a:pt x="155318" y="30685"/>
                </a:cubicBezTo>
                <a:cubicBezTo>
                  <a:pt x="138647" y="30438"/>
                  <a:pt x="121136" y="47207"/>
                  <a:pt x="122373" y="64026"/>
                </a:cubicBezTo>
                <a:cubicBezTo>
                  <a:pt x="123758" y="82823"/>
                  <a:pt x="134690" y="94250"/>
                  <a:pt x="153784" y="95784"/>
                </a:cubicBezTo>
                <a:cubicBezTo>
                  <a:pt x="170999" y="97169"/>
                  <a:pt x="186037" y="81438"/>
                  <a:pt x="186482" y="6283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4" name="Forma libre: forma 243">
            <a:extLst>
              <a:ext uri="{FF2B5EF4-FFF2-40B4-BE49-F238E27FC236}">
                <a16:creationId xmlns:a16="http://schemas.microsoft.com/office/drawing/2014/main" id="{5DEC2E20-FE68-4D5E-86BC-8913D7219D3E}"/>
              </a:ext>
            </a:extLst>
          </p:cNvPr>
          <p:cNvSpPr/>
          <p:nvPr/>
        </p:nvSpPr>
        <p:spPr>
          <a:xfrm>
            <a:off x="2047362" y="3125698"/>
            <a:ext cx="113641" cy="652629"/>
          </a:xfrm>
          <a:custGeom>
            <a:avLst/>
            <a:gdLst>
              <a:gd name="connsiteX0" fmla="*/ 53774 w 113641"/>
              <a:gd name="connsiteY0" fmla="*/ 92789 h 652629"/>
              <a:gd name="connsiteX1" fmla="*/ 48580 w 113641"/>
              <a:gd name="connsiteY1" fmla="*/ 153139 h 652629"/>
              <a:gd name="connsiteX2" fmla="*/ 32008 w 113641"/>
              <a:gd name="connsiteY2" fmla="*/ 589982 h 652629"/>
              <a:gd name="connsiteX3" fmla="*/ 28348 w 113641"/>
              <a:gd name="connsiteY3" fmla="*/ 634254 h 652629"/>
              <a:gd name="connsiteX4" fmla="*/ 12865 w 113641"/>
              <a:gd name="connsiteY4" fmla="*/ 652607 h 652629"/>
              <a:gd name="connsiteX5" fmla="*/ 53 w 113641"/>
              <a:gd name="connsiteY5" fmla="*/ 632671 h 652629"/>
              <a:gd name="connsiteX6" fmla="*/ 7869 w 113641"/>
              <a:gd name="connsiteY6" fmla="*/ 405569 h 652629"/>
              <a:gd name="connsiteX7" fmla="*/ 16476 w 113641"/>
              <a:gd name="connsiteY7" fmla="*/ 203298 h 652629"/>
              <a:gd name="connsiteX8" fmla="*/ 20829 w 113641"/>
              <a:gd name="connsiteY8" fmla="*/ 116978 h 652629"/>
              <a:gd name="connsiteX9" fmla="*/ 7423 w 113641"/>
              <a:gd name="connsiteY9" fmla="*/ 80324 h 652629"/>
              <a:gd name="connsiteX10" fmla="*/ 11282 w 113641"/>
              <a:gd name="connsiteY10" fmla="*/ 54007 h 652629"/>
              <a:gd name="connsiteX11" fmla="*/ 87956 w 113641"/>
              <a:gd name="connsiteY11" fmla="*/ 4293 h 652629"/>
              <a:gd name="connsiteX12" fmla="*/ 111452 w 113641"/>
              <a:gd name="connsiteY12" fmla="*/ 7558 h 652629"/>
              <a:gd name="connsiteX13" fmla="*/ 102499 w 113641"/>
              <a:gd name="connsiteY13" fmla="*/ 29867 h 652629"/>
              <a:gd name="connsiteX14" fmla="*/ 64063 w 113641"/>
              <a:gd name="connsiteY14" fmla="*/ 56233 h 652629"/>
              <a:gd name="connsiteX15" fmla="*/ 92457 w 113641"/>
              <a:gd name="connsiteY15" fmla="*/ 117473 h 652629"/>
              <a:gd name="connsiteX16" fmla="*/ 106852 w 113641"/>
              <a:gd name="connsiteY16" fmla="*/ 616199 h 652629"/>
              <a:gd name="connsiteX17" fmla="*/ 92408 w 113641"/>
              <a:gd name="connsiteY17" fmla="*/ 651469 h 652629"/>
              <a:gd name="connsiteX18" fmla="*/ 76529 w 113641"/>
              <a:gd name="connsiteY18" fmla="*/ 616001 h 652629"/>
              <a:gd name="connsiteX19" fmla="*/ 64953 w 113641"/>
              <a:gd name="connsiteY19" fmla="*/ 166594 h 652629"/>
              <a:gd name="connsiteX20" fmla="*/ 60106 w 113641"/>
              <a:gd name="connsiteY20" fmla="*/ 93234 h 652629"/>
              <a:gd name="connsiteX21" fmla="*/ 53774 w 113641"/>
              <a:gd name="connsiteY21" fmla="*/ 92839 h 65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3641" h="652629">
                <a:moveTo>
                  <a:pt x="53774" y="92789"/>
                </a:moveTo>
                <a:cubicBezTo>
                  <a:pt x="51993" y="112922"/>
                  <a:pt x="49371" y="133006"/>
                  <a:pt x="48580" y="153139"/>
                </a:cubicBezTo>
                <a:cubicBezTo>
                  <a:pt x="42891" y="298720"/>
                  <a:pt x="37598" y="444351"/>
                  <a:pt x="32008" y="589982"/>
                </a:cubicBezTo>
                <a:cubicBezTo>
                  <a:pt x="31415" y="604772"/>
                  <a:pt x="29634" y="619513"/>
                  <a:pt x="28348" y="634254"/>
                </a:cubicBezTo>
                <a:cubicBezTo>
                  <a:pt x="27507" y="643999"/>
                  <a:pt x="24588" y="653151"/>
                  <a:pt x="12865" y="652607"/>
                </a:cubicBezTo>
                <a:cubicBezTo>
                  <a:pt x="745" y="652013"/>
                  <a:pt x="-293" y="642466"/>
                  <a:pt x="53" y="632671"/>
                </a:cubicBezTo>
                <a:cubicBezTo>
                  <a:pt x="2675" y="556987"/>
                  <a:pt x="5000" y="481253"/>
                  <a:pt x="7869" y="405569"/>
                </a:cubicBezTo>
                <a:cubicBezTo>
                  <a:pt x="10441" y="338145"/>
                  <a:pt x="13508" y="270722"/>
                  <a:pt x="16476" y="203298"/>
                </a:cubicBezTo>
                <a:cubicBezTo>
                  <a:pt x="17762" y="174508"/>
                  <a:pt x="19642" y="145768"/>
                  <a:pt x="20829" y="116978"/>
                </a:cubicBezTo>
                <a:cubicBezTo>
                  <a:pt x="21422" y="103177"/>
                  <a:pt x="22758" y="90167"/>
                  <a:pt x="7423" y="80324"/>
                </a:cubicBezTo>
                <a:cubicBezTo>
                  <a:pt x="-4597" y="72656"/>
                  <a:pt x="1339" y="60735"/>
                  <a:pt x="11282" y="54007"/>
                </a:cubicBezTo>
                <a:cubicBezTo>
                  <a:pt x="36510" y="36892"/>
                  <a:pt x="62183" y="20518"/>
                  <a:pt x="87956" y="4293"/>
                </a:cubicBezTo>
                <a:cubicBezTo>
                  <a:pt x="96216" y="-901"/>
                  <a:pt x="105516" y="-3028"/>
                  <a:pt x="111452" y="7558"/>
                </a:cubicBezTo>
                <a:cubicBezTo>
                  <a:pt x="117240" y="17896"/>
                  <a:pt x="110611" y="24426"/>
                  <a:pt x="102499" y="29867"/>
                </a:cubicBezTo>
                <a:cubicBezTo>
                  <a:pt x="90924" y="37683"/>
                  <a:pt x="79497" y="45647"/>
                  <a:pt x="64063" y="56233"/>
                </a:cubicBezTo>
                <a:cubicBezTo>
                  <a:pt x="98245" y="67116"/>
                  <a:pt x="91764" y="93531"/>
                  <a:pt x="92457" y="117473"/>
                </a:cubicBezTo>
                <a:cubicBezTo>
                  <a:pt x="97255" y="283732"/>
                  <a:pt x="102400" y="449940"/>
                  <a:pt x="106852" y="616199"/>
                </a:cubicBezTo>
                <a:cubicBezTo>
                  <a:pt x="107198" y="629407"/>
                  <a:pt x="114420" y="651469"/>
                  <a:pt x="92408" y="651469"/>
                </a:cubicBezTo>
                <a:cubicBezTo>
                  <a:pt x="71829" y="651469"/>
                  <a:pt x="76924" y="629604"/>
                  <a:pt x="76529" y="616001"/>
                </a:cubicBezTo>
                <a:cubicBezTo>
                  <a:pt x="72374" y="466215"/>
                  <a:pt x="68960" y="316380"/>
                  <a:pt x="64953" y="166594"/>
                </a:cubicBezTo>
                <a:cubicBezTo>
                  <a:pt x="64310" y="142108"/>
                  <a:pt x="61788" y="117671"/>
                  <a:pt x="60106" y="93234"/>
                </a:cubicBezTo>
                <a:lnTo>
                  <a:pt x="53774" y="92839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8" name="Forma libre: forma 247">
            <a:extLst>
              <a:ext uri="{FF2B5EF4-FFF2-40B4-BE49-F238E27FC236}">
                <a16:creationId xmlns:a16="http://schemas.microsoft.com/office/drawing/2014/main" id="{B0A2FC02-94E7-417D-9420-ABDB3AEF2B5F}"/>
              </a:ext>
            </a:extLst>
          </p:cNvPr>
          <p:cNvSpPr/>
          <p:nvPr/>
        </p:nvSpPr>
        <p:spPr>
          <a:xfrm>
            <a:off x="1888151" y="2008838"/>
            <a:ext cx="172914" cy="640838"/>
          </a:xfrm>
          <a:custGeom>
            <a:avLst/>
            <a:gdLst>
              <a:gd name="connsiteX0" fmla="*/ 82047 w 172914"/>
              <a:gd name="connsiteY0" fmla="*/ 306235 h 640838"/>
              <a:gd name="connsiteX1" fmla="*/ 19372 w 172914"/>
              <a:gd name="connsiteY1" fmla="*/ 323894 h 640838"/>
              <a:gd name="connsiteX2" fmla="*/ 4285 w 172914"/>
              <a:gd name="connsiteY2" fmla="*/ 267106 h 640838"/>
              <a:gd name="connsiteX3" fmla="*/ 74182 w 172914"/>
              <a:gd name="connsiteY3" fmla="*/ 58949 h 640838"/>
              <a:gd name="connsiteX4" fmla="*/ 153527 w 172914"/>
              <a:gd name="connsiteY4" fmla="*/ 381 h 640838"/>
              <a:gd name="connsiteX5" fmla="*/ 172423 w 172914"/>
              <a:gd name="connsiteY5" fmla="*/ 11857 h 640838"/>
              <a:gd name="connsiteX6" fmla="*/ 159908 w 172914"/>
              <a:gd name="connsiteY6" fmla="*/ 29665 h 640838"/>
              <a:gd name="connsiteX7" fmla="*/ 92237 w 172914"/>
              <a:gd name="connsiteY7" fmla="*/ 101343 h 640838"/>
              <a:gd name="connsiteX8" fmla="*/ 35696 w 172914"/>
              <a:gd name="connsiteY8" fmla="*/ 272498 h 640838"/>
              <a:gd name="connsiteX9" fmla="*/ 39604 w 172914"/>
              <a:gd name="connsiteY9" fmla="*/ 297281 h 640838"/>
              <a:gd name="connsiteX10" fmla="*/ 56621 w 172914"/>
              <a:gd name="connsiteY10" fmla="*/ 280413 h 640838"/>
              <a:gd name="connsiteX11" fmla="*/ 107671 w 172914"/>
              <a:gd name="connsiteY11" fmla="*/ 133496 h 640838"/>
              <a:gd name="connsiteX12" fmla="*/ 128496 w 172914"/>
              <a:gd name="connsiteY12" fmla="*/ 110148 h 640838"/>
              <a:gd name="connsiteX13" fmla="*/ 143435 w 172914"/>
              <a:gd name="connsiteY13" fmla="*/ 137800 h 640838"/>
              <a:gd name="connsiteX14" fmla="*/ 131019 w 172914"/>
              <a:gd name="connsiteY14" fmla="*/ 248556 h 640838"/>
              <a:gd name="connsiteX15" fmla="*/ 71313 w 172914"/>
              <a:gd name="connsiteY15" fmla="*/ 447166 h 640838"/>
              <a:gd name="connsiteX16" fmla="*/ 91594 w 172914"/>
              <a:gd name="connsiteY16" fmla="*/ 474373 h 640838"/>
              <a:gd name="connsiteX17" fmla="*/ 153329 w 172914"/>
              <a:gd name="connsiteY17" fmla="*/ 533090 h 640838"/>
              <a:gd name="connsiteX18" fmla="*/ 157088 w 172914"/>
              <a:gd name="connsiteY18" fmla="*/ 616937 h 640838"/>
              <a:gd name="connsiteX19" fmla="*/ 142248 w 172914"/>
              <a:gd name="connsiteY19" fmla="*/ 640829 h 640838"/>
              <a:gd name="connsiteX20" fmla="*/ 126270 w 172914"/>
              <a:gd name="connsiteY20" fmla="*/ 617777 h 640838"/>
              <a:gd name="connsiteX21" fmla="*/ 123451 w 172914"/>
              <a:gd name="connsiteY21" fmla="*/ 531408 h 640838"/>
              <a:gd name="connsiteX22" fmla="*/ 92583 w 172914"/>
              <a:gd name="connsiteY22" fmla="*/ 504498 h 640838"/>
              <a:gd name="connsiteX23" fmla="*/ 60479 w 172914"/>
              <a:gd name="connsiteY23" fmla="*/ 504745 h 640838"/>
              <a:gd name="connsiteX24" fmla="*/ 34015 w 172914"/>
              <a:gd name="connsiteY24" fmla="*/ 467497 h 640838"/>
              <a:gd name="connsiteX25" fmla="*/ 82146 w 172914"/>
              <a:gd name="connsiteY25" fmla="*/ 306136 h 640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914" h="640838">
                <a:moveTo>
                  <a:pt x="82047" y="306235"/>
                </a:moveTo>
                <a:cubicBezTo>
                  <a:pt x="56720" y="332007"/>
                  <a:pt x="38516" y="336410"/>
                  <a:pt x="19372" y="323894"/>
                </a:cubicBezTo>
                <a:cubicBezTo>
                  <a:pt x="-2393" y="309599"/>
                  <a:pt x="-3234" y="289416"/>
                  <a:pt x="4285" y="267106"/>
                </a:cubicBezTo>
                <a:cubicBezTo>
                  <a:pt x="27534" y="197704"/>
                  <a:pt x="50091" y="128055"/>
                  <a:pt x="74182" y="58949"/>
                </a:cubicBezTo>
                <a:cubicBezTo>
                  <a:pt x="86994" y="22294"/>
                  <a:pt x="117465" y="6762"/>
                  <a:pt x="153527" y="381"/>
                </a:cubicBezTo>
                <a:cubicBezTo>
                  <a:pt x="162629" y="-1202"/>
                  <a:pt x="170197" y="2063"/>
                  <a:pt x="172423" y="11857"/>
                </a:cubicBezTo>
                <a:cubicBezTo>
                  <a:pt x="174649" y="21800"/>
                  <a:pt x="169109" y="28329"/>
                  <a:pt x="159908" y="29665"/>
                </a:cubicBezTo>
                <a:cubicBezTo>
                  <a:pt x="118207" y="35799"/>
                  <a:pt x="102971" y="64490"/>
                  <a:pt x="92237" y="101343"/>
                </a:cubicBezTo>
                <a:cubicBezTo>
                  <a:pt x="75418" y="158972"/>
                  <a:pt x="54395" y="215413"/>
                  <a:pt x="35696" y="272498"/>
                </a:cubicBezTo>
                <a:cubicBezTo>
                  <a:pt x="32976" y="280858"/>
                  <a:pt x="24566" y="292829"/>
                  <a:pt x="39604" y="297281"/>
                </a:cubicBezTo>
                <a:cubicBezTo>
                  <a:pt x="51724" y="300843"/>
                  <a:pt x="53801" y="288476"/>
                  <a:pt x="56621" y="280413"/>
                </a:cubicBezTo>
                <a:cubicBezTo>
                  <a:pt x="73786" y="231490"/>
                  <a:pt x="90357" y="182320"/>
                  <a:pt x="107671" y="133496"/>
                </a:cubicBezTo>
                <a:cubicBezTo>
                  <a:pt x="111282" y="123256"/>
                  <a:pt x="113112" y="108070"/>
                  <a:pt x="128496" y="110148"/>
                </a:cubicBezTo>
                <a:cubicBezTo>
                  <a:pt x="143386" y="112176"/>
                  <a:pt x="140517" y="127016"/>
                  <a:pt x="143435" y="137800"/>
                </a:cubicBezTo>
                <a:cubicBezTo>
                  <a:pt x="153922" y="176532"/>
                  <a:pt x="142397" y="212198"/>
                  <a:pt x="131019" y="248556"/>
                </a:cubicBezTo>
                <a:cubicBezTo>
                  <a:pt x="110441" y="314545"/>
                  <a:pt x="91990" y="381177"/>
                  <a:pt x="71313" y="447166"/>
                </a:cubicBezTo>
                <a:cubicBezTo>
                  <a:pt x="64684" y="468338"/>
                  <a:pt x="69285" y="474769"/>
                  <a:pt x="91594" y="474373"/>
                </a:cubicBezTo>
                <a:cubicBezTo>
                  <a:pt x="157781" y="473087"/>
                  <a:pt x="152241" y="469970"/>
                  <a:pt x="153329" y="533090"/>
                </a:cubicBezTo>
                <a:cubicBezTo>
                  <a:pt x="153774" y="561039"/>
                  <a:pt x="156099" y="588988"/>
                  <a:pt x="157088" y="616937"/>
                </a:cubicBezTo>
                <a:cubicBezTo>
                  <a:pt x="157484" y="627869"/>
                  <a:pt x="156890" y="640433"/>
                  <a:pt x="142248" y="640829"/>
                </a:cubicBezTo>
                <a:cubicBezTo>
                  <a:pt x="127557" y="641225"/>
                  <a:pt x="126716" y="628809"/>
                  <a:pt x="126270" y="617777"/>
                </a:cubicBezTo>
                <a:cubicBezTo>
                  <a:pt x="125133" y="588988"/>
                  <a:pt x="123401" y="560198"/>
                  <a:pt x="123451" y="531408"/>
                </a:cubicBezTo>
                <a:cubicBezTo>
                  <a:pt x="123451" y="509296"/>
                  <a:pt x="112766" y="502618"/>
                  <a:pt x="92583" y="504498"/>
                </a:cubicBezTo>
                <a:cubicBezTo>
                  <a:pt x="81948" y="505488"/>
                  <a:pt x="71164" y="504795"/>
                  <a:pt x="60479" y="504745"/>
                </a:cubicBezTo>
                <a:cubicBezTo>
                  <a:pt x="28326" y="504597"/>
                  <a:pt x="24566" y="499156"/>
                  <a:pt x="34015" y="467497"/>
                </a:cubicBezTo>
                <a:cubicBezTo>
                  <a:pt x="49547" y="415507"/>
                  <a:pt x="65030" y="363517"/>
                  <a:pt x="82146" y="306136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0" name="Forma libre: forma 249">
            <a:extLst>
              <a:ext uri="{FF2B5EF4-FFF2-40B4-BE49-F238E27FC236}">
                <a16:creationId xmlns:a16="http://schemas.microsoft.com/office/drawing/2014/main" id="{72F6A364-5B05-48C7-9107-96F7F0F60FA6}"/>
              </a:ext>
            </a:extLst>
          </p:cNvPr>
          <p:cNvSpPr/>
          <p:nvPr/>
        </p:nvSpPr>
        <p:spPr>
          <a:xfrm>
            <a:off x="2270014" y="888543"/>
            <a:ext cx="166859" cy="621858"/>
          </a:xfrm>
          <a:custGeom>
            <a:avLst/>
            <a:gdLst>
              <a:gd name="connsiteX0" fmla="*/ 93396 w 166859"/>
              <a:gd name="connsiteY0" fmla="*/ 312336 h 621858"/>
              <a:gd name="connsiteX1" fmla="*/ 135245 w 166859"/>
              <a:gd name="connsiteY1" fmla="*/ 454405 h 621858"/>
              <a:gd name="connsiteX2" fmla="*/ 109770 w 166859"/>
              <a:gd name="connsiteY2" fmla="*/ 491110 h 621858"/>
              <a:gd name="connsiteX3" fmla="*/ 82563 w 166859"/>
              <a:gd name="connsiteY3" fmla="*/ 491011 h 621858"/>
              <a:gd name="connsiteX4" fmla="*/ 47985 w 166859"/>
              <a:gd name="connsiteY4" fmla="*/ 524104 h 621858"/>
              <a:gd name="connsiteX5" fmla="*/ 46205 w 166859"/>
              <a:gd name="connsiteY5" fmla="*/ 600729 h 621858"/>
              <a:gd name="connsiteX6" fmla="*/ 30425 w 166859"/>
              <a:gd name="connsiteY6" fmla="*/ 621851 h 621858"/>
              <a:gd name="connsiteX7" fmla="*/ 15535 w 166859"/>
              <a:gd name="connsiteY7" fmla="*/ 598354 h 621858"/>
              <a:gd name="connsiteX8" fmla="*/ 21224 w 166859"/>
              <a:gd name="connsiteY8" fmla="*/ 479930 h 621858"/>
              <a:gd name="connsiteX9" fmla="*/ 43286 w 166859"/>
              <a:gd name="connsiteY9" fmla="*/ 460193 h 621858"/>
              <a:gd name="connsiteX10" fmla="*/ 80337 w 166859"/>
              <a:gd name="connsiteY10" fmla="*/ 460984 h 621858"/>
              <a:gd name="connsiteX11" fmla="*/ 98887 w 166859"/>
              <a:gd name="connsiteY11" fmla="*/ 434421 h 621858"/>
              <a:gd name="connsiteX12" fmla="*/ 31167 w 166859"/>
              <a:gd name="connsiteY12" fmla="*/ 209692 h 621858"/>
              <a:gd name="connsiteX13" fmla="*/ 27605 w 166859"/>
              <a:gd name="connsiteY13" fmla="*/ 116843 h 621858"/>
              <a:gd name="connsiteX14" fmla="*/ 41951 w 166859"/>
              <a:gd name="connsiteY14" fmla="*/ 96759 h 621858"/>
              <a:gd name="connsiteX15" fmla="*/ 60154 w 166859"/>
              <a:gd name="connsiteY15" fmla="*/ 113677 h 621858"/>
              <a:gd name="connsiteX16" fmla="*/ 111254 w 166859"/>
              <a:gd name="connsiteY16" fmla="*/ 265936 h 621858"/>
              <a:gd name="connsiteX17" fmla="*/ 115112 w 166859"/>
              <a:gd name="connsiteY17" fmla="*/ 277710 h 621858"/>
              <a:gd name="connsiteX18" fmla="*/ 127974 w 166859"/>
              <a:gd name="connsiteY18" fmla="*/ 289631 h 621858"/>
              <a:gd name="connsiteX19" fmla="*/ 135097 w 166859"/>
              <a:gd name="connsiteY19" fmla="*/ 271625 h 621858"/>
              <a:gd name="connsiteX20" fmla="*/ 108929 w 166859"/>
              <a:gd name="connsiteY20" fmla="*/ 189213 h 621858"/>
              <a:gd name="connsiteX21" fmla="*/ 71977 w 166859"/>
              <a:gd name="connsiteY21" fmla="*/ 81722 h 621858"/>
              <a:gd name="connsiteX22" fmla="*/ 19839 w 166859"/>
              <a:gd name="connsiteY22" fmla="*/ 31859 h 621858"/>
              <a:gd name="connsiteX23" fmla="*/ 794 w 166859"/>
              <a:gd name="connsiteY23" fmla="*/ 11825 h 621858"/>
              <a:gd name="connsiteX24" fmla="*/ 29386 w 166859"/>
              <a:gd name="connsiteY24" fmla="*/ 2525 h 621858"/>
              <a:gd name="connsiteX25" fmla="*/ 101558 w 166859"/>
              <a:gd name="connsiteY25" fmla="*/ 72916 h 621858"/>
              <a:gd name="connsiteX26" fmla="*/ 155081 w 166859"/>
              <a:gd name="connsiteY26" fmla="*/ 237394 h 621858"/>
              <a:gd name="connsiteX27" fmla="*/ 161413 w 166859"/>
              <a:gd name="connsiteY27" fmla="*/ 256092 h 621858"/>
              <a:gd name="connsiteX28" fmla="*/ 153548 w 166859"/>
              <a:gd name="connsiteY28" fmla="*/ 310704 h 621858"/>
              <a:gd name="connsiteX29" fmla="*/ 93396 w 166859"/>
              <a:gd name="connsiteY29" fmla="*/ 312287 h 62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6859" h="621858">
                <a:moveTo>
                  <a:pt x="93396" y="312336"/>
                </a:moveTo>
                <a:cubicBezTo>
                  <a:pt x="107346" y="359676"/>
                  <a:pt x="120999" y="407115"/>
                  <a:pt x="135245" y="454405"/>
                </a:cubicBezTo>
                <a:cubicBezTo>
                  <a:pt x="144050" y="483541"/>
                  <a:pt x="139895" y="490121"/>
                  <a:pt x="109770" y="491110"/>
                </a:cubicBezTo>
                <a:cubicBezTo>
                  <a:pt x="100717" y="491407"/>
                  <a:pt x="91615" y="491456"/>
                  <a:pt x="82563" y="491011"/>
                </a:cubicBezTo>
                <a:cubicBezTo>
                  <a:pt x="49074" y="489477"/>
                  <a:pt x="48975" y="489379"/>
                  <a:pt x="47985" y="524104"/>
                </a:cubicBezTo>
                <a:cubicBezTo>
                  <a:pt x="47243" y="549629"/>
                  <a:pt x="47243" y="575204"/>
                  <a:pt x="46205" y="600729"/>
                </a:cubicBezTo>
                <a:cubicBezTo>
                  <a:pt x="45809" y="610869"/>
                  <a:pt x="43435" y="622197"/>
                  <a:pt x="30425" y="621851"/>
                </a:cubicBezTo>
                <a:cubicBezTo>
                  <a:pt x="15881" y="621455"/>
                  <a:pt x="14942" y="609880"/>
                  <a:pt x="15535" y="598354"/>
                </a:cubicBezTo>
                <a:cubicBezTo>
                  <a:pt x="17514" y="558880"/>
                  <a:pt x="19492" y="519405"/>
                  <a:pt x="21224" y="479930"/>
                </a:cubicBezTo>
                <a:cubicBezTo>
                  <a:pt x="21867" y="465387"/>
                  <a:pt x="28792" y="459253"/>
                  <a:pt x="43286" y="460193"/>
                </a:cubicBezTo>
                <a:cubicBezTo>
                  <a:pt x="55603" y="460984"/>
                  <a:pt x="68069" y="459896"/>
                  <a:pt x="80337" y="460984"/>
                </a:cubicBezTo>
                <a:cubicBezTo>
                  <a:pt x="102943" y="463062"/>
                  <a:pt x="104576" y="453020"/>
                  <a:pt x="98887" y="434421"/>
                </a:cubicBezTo>
                <a:cubicBezTo>
                  <a:pt x="75934" y="359627"/>
                  <a:pt x="54713" y="284289"/>
                  <a:pt x="31167" y="209692"/>
                </a:cubicBezTo>
                <a:cubicBezTo>
                  <a:pt x="21323" y="178528"/>
                  <a:pt x="25874" y="147859"/>
                  <a:pt x="27605" y="116843"/>
                </a:cubicBezTo>
                <a:cubicBezTo>
                  <a:pt x="28100" y="107741"/>
                  <a:pt x="30326" y="97848"/>
                  <a:pt x="41951" y="96759"/>
                </a:cubicBezTo>
                <a:cubicBezTo>
                  <a:pt x="53476" y="95671"/>
                  <a:pt x="57236" y="104971"/>
                  <a:pt x="60154" y="113677"/>
                </a:cubicBezTo>
                <a:cubicBezTo>
                  <a:pt x="77319" y="164381"/>
                  <a:pt x="94237" y="215183"/>
                  <a:pt x="111254" y="265936"/>
                </a:cubicBezTo>
                <a:cubicBezTo>
                  <a:pt x="112540" y="269844"/>
                  <a:pt x="113628" y="273851"/>
                  <a:pt x="115112" y="277710"/>
                </a:cubicBezTo>
                <a:cubicBezTo>
                  <a:pt x="117437" y="283794"/>
                  <a:pt x="119366" y="291758"/>
                  <a:pt x="127974" y="289631"/>
                </a:cubicBezTo>
                <a:cubicBezTo>
                  <a:pt x="137323" y="287356"/>
                  <a:pt x="137570" y="279441"/>
                  <a:pt x="135097" y="271625"/>
                </a:cubicBezTo>
                <a:cubicBezTo>
                  <a:pt x="126489" y="244121"/>
                  <a:pt x="118080" y="216568"/>
                  <a:pt x="108929" y="189213"/>
                </a:cubicBezTo>
                <a:cubicBezTo>
                  <a:pt x="96908" y="153300"/>
                  <a:pt x="83651" y="117783"/>
                  <a:pt x="71977" y="81722"/>
                </a:cubicBezTo>
                <a:cubicBezTo>
                  <a:pt x="63419" y="55306"/>
                  <a:pt x="48530" y="36904"/>
                  <a:pt x="19839" y="31859"/>
                </a:cubicBezTo>
                <a:cubicBezTo>
                  <a:pt x="9006" y="29930"/>
                  <a:pt x="-3262" y="26319"/>
                  <a:pt x="794" y="11825"/>
                </a:cubicBezTo>
                <a:cubicBezTo>
                  <a:pt x="4999" y="-3263"/>
                  <a:pt x="17662" y="-839"/>
                  <a:pt x="29386" y="2525"/>
                </a:cubicBezTo>
                <a:cubicBezTo>
                  <a:pt x="66090" y="13061"/>
                  <a:pt x="90428" y="34530"/>
                  <a:pt x="101558" y="72916"/>
                </a:cubicBezTo>
                <a:cubicBezTo>
                  <a:pt x="117585" y="128270"/>
                  <a:pt x="137075" y="182634"/>
                  <a:pt x="155081" y="237394"/>
                </a:cubicBezTo>
                <a:cubicBezTo>
                  <a:pt x="157159" y="243627"/>
                  <a:pt x="159484" y="249810"/>
                  <a:pt x="161413" y="256092"/>
                </a:cubicBezTo>
                <a:cubicBezTo>
                  <a:pt x="167399" y="275582"/>
                  <a:pt x="172494" y="295864"/>
                  <a:pt x="153548" y="310704"/>
                </a:cubicBezTo>
                <a:cubicBezTo>
                  <a:pt x="135245" y="325049"/>
                  <a:pt x="115310" y="324159"/>
                  <a:pt x="93396" y="312287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1" name="Forma libre: forma 250">
            <a:extLst>
              <a:ext uri="{FF2B5EF4-FFF2-40B4-BE49-F238E27FC236}">
                <a16:creationId xmlns:a16="http://schemas.microsoft.com/office/drawing/2014/main" id="{DE50CD1C-E085-4700-B386-FF3260B7263C}"/>
              </a:ext>
            </a:extLst>
          </p:cNvPr>
          <p:cNvSpPr/>
          <p:nvPr/>
        </p:nvSpPr>
        <p:spPr>
          <a:xfrm>
            <a:off x="1045105" y="889466"/>
            <a:ext cx="169000" cy="620559"/>
          </a:xfrm>
          <a:custGeom>
            <a:avLst/>
            <a:gdLst>
              <a:gd name="connsiteX0" fmla="*/ 19897 w 169000"/>
              <a:gd name="connsiteY0" fmla="*/ 542770 h 620559"/>
              <a:gd name="connsiteX1" fmla="*/ 19848 w 169000"/>
              <a:gd name="connsiteY1" fmla="*/ 485933 h 620559"/>
              <a:gd name="connsiteX2" fmla="*/ 46807 w 169000"/>
              <a:gd name="connsiteY2" fmla="*/ 459369 h 620559"/>
              <a:gd name="connsiteX3" fmla="*/ 49281 w 169000"/>
              <a:gd name="connsiteY3" fmla="*/ 459369 h 620559"/>
              <a:gd name="connsiteX4" fmla="*/ 90190 w 169000"/>
              <a:gd name="connsiteY4" fmla="*/ 405104 h 620559"/>
              <a:gd name="connsiteX5" fmla="*/ 32759 w 169000"/>
              <a:gd name="connsiteY5" fmla="*/ 213370 h 620559"/>
              <a:gd name="connsiteX6" fmla="*/ 30978 w 169000"/>
              <a:gd name="connsiteY6" fmla="*/ 123340 h 620559"/>
              <a:gd name="connsiteX7" fmla="*/ 45620 w 169000"/>
              <a:gd name="connsiteY7" fmla="*/ 106027 h 620559"/>
              <a:gd name="connsiteX8" fmla="*/ 62093 w 169000"/>
              <a:gd name="connsiteY8" fmla="*/ 121460 h 620559"/>
              <a:gd name="connsiteX9" fmla="*/ 105821 w 169000"/>
              <a:gd name="connsiteY9" fmla="*/ 247551 h 620559"/>
              <a:gd name="connsiteX10" fmla="*/ 113687 w 169000"/>
              <a:gd name="connsiteY10" fmla="*/ 270999 h 620559"/>
              <a:gd name="connsiteX11" fmla="*/ 130901 w 169000"/>
              <a:gd name="connsiteY11" fmla="*/ 286878 h 620559"/>
              <a:gd name="connsiteX12" fmla="*/ 133869 w 169000"/>
              <a:gd name="connsiteY12" fmla="*/ 263232 h 620559"/>
              <a:gd name="connsiteX13" fmla="*/ 68672 w 169000"/>
              <a:gd name="connsiteY13" fmla="*/ 68778 h 620559"/>
              <a:gd name="connsiteX14" fmla="*/ 20936 w 169000"/>
              <a:gd name="connsiteY14" fmla="*/ 30589 h 620559"/>
              <a:gd name="connsiteX15" fmla="*/ 803 w 169000"/>
              <a:gd name="connsiteY15" fmla="*/ 11693 h 620559"/>
              <a:gd name="connsiteX16" fmla="*/ 29791 w 169000"/>
              <a:gd name="connsiteY16" fmla="*/ 2096 h 620559"/>
              <a:gd name="connsiteX17" fmla="*/ 100528 w 169000"/>
              <a:gd name="connsiteY17" fmla="*/ 66601 h 620559"/>
              <a:gd name="connsiteX18" fmla="*/ 161669 w 169000"/>
              <a:gd name="connsiteY18" fmla="*/ 249431 h 620559"/>
              <a:gd name="connsiteX19" fmla="*/ 167803 w 169000"/>
              <a:gd name="connsiteY19" fmla="*/ 290340 h 620559"/>
              <a:gd name="connsiteX20" fmla="*/ 129714 w 169000"/>
              <a:gd name="connsiteY20" fmla="*/ 319180 h 620559"/>
              <a:gd name="connsiteX21" fmla="*/ 106217 w 169000"/>
              <a:gd name="connsiteY21" fmla="*/ 352421 h 620559"/>
              <a:gd name="connsiteX22" fmla="*/ 136243 w 169000"/>
              <a:gd name="connsiteY22" fmla="*/ 454373 h 620559"/>
              <a:gd name="connsiteX23" fmla="*/ 110669 w 169000"/>
              <a:gd name="connsiteY23" fmla="*/ 490286 h 620559"/>
              <a:gd name="connsiteX24" fmla="*/ 49231 w 169000"/>
              <a:gd name="connsiteY24" fmla="*/ 548805 h 620559"/>
              <a:gd name="connsiteX25" fmla="*/ 45571 w 169000"/>
              <a:gd name="connsiteY25" fmla="*/ 603021 h 620559"/>
              <a:gd name="connsiteX26" fmla="*/ 29246 w 169000"/>
              <a:gd name="connsiteY26" fmla="*/ 620483 h 620559"/>
              <a:gd name="connsiteX27" fmla="*/ 16979 w 169000"/>
              <a:gd name="connsiteY27" fmla="*/ 602229 h 620559"/>
              <a:gd name="connsiteX28" fmla="*/ 16979 w 169000"/>
              <a:gd name="connsiteY28" fmla="*/ 542968 h 620559"/>
              <a:gd name="connsiteX29" fmla="*/ 19848 w 169000"/>
              <a:gd name="connsiteY29" fmla="*/ 542968 h 620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9000" h="620559">
                <a:moveTo>
                  <a:pt x="19897" y="542770"/>
                </a:moveTo>
                <a:cubicBezTo>
                  <a:pt x="19897" y="523824"/>
                  <a:pt x="20095" y="504878"/>
                  <a:pt x="19848" y="485933"/>
                </a:cubicBezTo>
                <a:cubicBezTo>
                  <a:pt x="19600" y="467531"/>
                  <a:pt x="27812" y="458083"/>
                  <a:pt x="46807" y="459369"/>
                </a:cubicBezTo>
                <a:cubicBezTo>
                  <a:pt x="47648" y="459418"/>
                  <a:pt x="48440" y="459369"/>
                  <a:pt x="49281" y="459369"/>
                </a:cubicBezTo>
                <a:cubicBezTo>
                  <a:pt x="107849" y="459715"/>
                  <a:pt x="107948" y="463771"/>
                  <a:pt x="90190" y="405104"/>
                </a:cubicBezTo>
                <a:cubicBezTo>
                  <a:pt x="70898" y="341242"/>
                  <a:pt x="53930" y="276589"/>
                  <a:pt x="32759" y="213370"/>
                </a:cubicBezTo>
                <a:cubicBezTo>
                  <a:pt x="22420" y="182502"/>
                  <a:pt x="26971" y="153366"/>
                  <a:pt x="30978" y="123340"/>
                </a:cubicBezTo>
                <a:cubicBezTo>
                  <a:pt x="32066" y="114980"/>
                  <a:pt x="35380" y="106719"/>
                  <a:pt x="45620" y="106027"/>
                </a:cubicBezTo>
                <a:cubicBezTo>
                  <a:pt x="56008" y="105285"/>
                  <a:pt x="59322" y="113397"/>
                  <a:pt x="62093" y="121460"/>
                </a:cubicBezTo>
                <a:cubicBezTo>
                  <a:pt x="76685" y="163458"/>
                  <a:pt x="91278" y="205505"/>
                  <a:pt x="105821" y="247551"/>
                </a:cubicBezTo>
                <a:cubicBezTo>
                  <a:pt x="108493" y="255318"/>
                  <a:pt x="110669" y="263331"/>
                  <a:pt x="113687" y="270999"/>
                </a:cubicBezTo>
                <a:cubicBezTo>
                  <a:pt x="116852" y="279062"/>
                  <a:pt x="118633" y="291577"/>
                  <a:pt x="130901" y="286878"/>
                </a:cubicBezTo>
                <a:cubicBezTo>
                  <a:pt x="142674" y="282376"/>
                  <a:pt x="136590" y="271444"/>
                  <a:pt x="133869" y="263232"/>
                </a:cubicBezTo>
                <a:cubicBezTo>
                  <a:pt x="112203" y="198381"/>
                  <a:pt x="90190" y="133679"/>
                  <a:pt x="68672" y="68778"/>
                </a:cubicBezTo>
                <a:cubicBezTo>
                  <a:pt x="60905" y="45331"/>
                  <a:pt x="42454" y="36822"/>
                  <a:pt x="20936" y="30589"/>
                </a:cubicBezTo>
                <a:cubicBezTo>
                  <a:pt x="11785" y="27918"/>
                  <a:pt x="-3698" y="27572"/>
                  <a:pt x="803" y="11693"/>
                </a:cubicBezTo>
                <a:cubicBezTo>
                  <a:pt x="5008" y="-3147"/>
                  <a:pt x="18166" y="-674"/>
                  <a:pt x="29791" y="2096"/>
                </a:cubicBezTo>
                <a:cubicBezTo>
                  <a:pt x="65258" y="10506"/>
                  <a:pt x="89250" y="29946"/>
                  <a:pt x="100528" y="66601"/>
                </a:cubicBezTo>
                <a:cubicBezTo>
                  <a:pt x="119425" y="127990"/>
                  <a:pt x="141190" y="188537"/>
                  <a:pt x="161669" y="249431"/>
                </a:cubicBezTo>
                <a:cubicBezTo>
                  <a:pt x="166122" y="262688"/>
                  <a:pt x="171414" y="275847"/>
                  <a:pt x="167803" y="290340"/>
                </a:cubicBezTo>
                <a:cubicBezTo>
                  <a:pt x="162857" y="310177"/>
                  <a:pt x="149006" y="317992"/>
                  <a:pt x="129714" y="319180"/>
                </a:cubicBezTo>
                <a:cubicBezTo>
                  <a:pt x="98006" y="321109"/>
                  <a:pt x="97461" y="321801"/>
                  <a:pt x="106217" y="352421"/>
                </a:cubicBezTo>
                <a:cubicBezTo>
                  <a:pt x="115962" y="386455"/>
                  <a:pt x="126449" y="420339"/>
                  <a:pt x="136243" y="454373"/>
                </a:cubicBezTo>
                <a:cubicBezTo>
                  <a:pt x="144010" y="481530"/>
                  <a:pt x="138618" y="488851"/>
                  <a:pt x="110669" y="490286"/>
                </a:cubicBezTo>
                <a:cubicBezTo>
                  <a:pt x="72911" y="492230"/>
                  <a:pt x="52432" y="511739"/>
                  <a:pt x="49231" y="548805"/>
                </a:cubicBezTo>
                <a:cubicBezTo>
                  <a:pt x="47698" y="566860"/>
                  <a:pt x="47104" y="584965"/>
                  <a:pt x="45571" y="603021"/>
                </a:cubicBezTo>
                <a:cubicBezTo>
                  <a:pt x="44730" y="612716"/>
                  <a:pt x="41168" y="621472"/>
                  <a:pt x="29246" y="620483"/>
                </a:cubicBezTo>
                <a:cubicBezTo>
                  <a:pt x="18512" y="619592"/>
                  <a:pt x="16979" y="610985"/>
                  <a:pt x="16979" y="602229"/>
                </a:cubicBezTo>
                <a:cubicBezTo>
                  <a:pt x="16929" y="582492"/>
                  <a:pt x="16979" y="562705"/>
                  <a:pt x="16979" y="542968"/>
                </a:cubicBezTo>
                <a:cubicBezTo>
                  <a:pt x="17919" y="542968"/>
                  <a:pt x="18908" y="542968"/>
                  <a:pt x="19848" y="542968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4" name="Forma libre: forma 253">
            <a:extLst>
              <a:ext uri="{FF2B5EF4-FFF2-40B4-BE49-F238E27FC236}">
                <a16:creationId xmlns:a16="http://schemas.microsoft.com/office/drawing/2014/main" id="{CEF325A9-B108-40EC-8C13-DC1B0EE287E3}"/>
              </a:ext>
            </a:extLst>
          </p:cNvPr>
          <p:cNvSpPr/>
          <p:nvPr/>
        </p:nvSpPr>
        <p:spPr>
          <a:xfrm>
            <a:off x="1744327" y="857007"/>
            <a:ext cx="175152" cy="652051"/>
          </a:xfrm>
          <a:custGeom>
            <a:avLst/>
            <a:gdLst>
              <a:gd name="connsiteX0" fmla="*/ 108386 w 175152"/>
              <a:gd name="connsiteY0" fmla="*/ 231879 h 652051"/>
              <a:gd name="connsiteX1" fmla="*/ 83059 w 175152"/>
              <a:gd name="connsiteY1" fmla="*/ 303557 h 652051"/>
              <a:gd name="connsiteX2" fmla="*/ 26865 w 175152"/>
              <a:gd name="connsiteY2" fmla="*/ 333533 h 652051"/>
              <a:gd name="connsiteX3" fmla="*/ 3022 w 175152"/>
              <a:gd name="connsiteY3" fmla="*/ 276449 h 652051"/>
              <a:gd name="connsiteX4" fmla="*/ 71484 w 175152"/>
              <a:gd name="connsiteY4" fmla="*/ 70023 h 652051"/>
              <a:gd name="connsiteX5" fmla="*/ 148256 w 175152"/>
              <a:gd name="connsiteY5" fmla="*/ 1610 h 652051"/>
              <a:gd name="connsiteX6" fmla="*/ 174622 w 175152"/>
              <a:gd name="connsiteY6" fmla="*/ 11157 h 652051"/>
              <a:gd name="connsiteX7" fmla="*/ 156963 w 175152"/>
              <a:gd name="connsiteY7" fmla="*/ 30202 h 652051"/>
              <a:gd name="connsiteX8" fmla="*/ 95327 w 175152"/>
              <a:gd name="connsiteY8" fmla="*/ 93372 h 652051"/>
              <a:gd name="connsiteX9" fmla="*/ 36560 w 175152"/>
              <a:gd name="connsiteY9" fmla="*/ 274371 h 652051"/>
              <a:gd name="connsiteX10" fmla="*/ 38291 w 175152"/>
              <a:gd name="connsiteY10" fmla="*/ 301974 h 652051"/>
              <a:gd name="connsiteX11" fmla="*/ 59612 w 175152"/>
              <a:gd name="connsiteY11" fmla="*/ 280406 h 652051"/>
              <a:gd name="connsiteX12" fmla="*/ 105814 w 175152"/>
              <a:gd name="connsiteY12" fmla="*/ 144669 h 652051"/>
              <a:gd name="connsiteX13" fmla="*/ 114817 w 175152"/>
              <a:gd name="connsiteY13" fmla="*/ 124486 h 652051"/>
              <a:gd name="connsiteX14" fmla="*/ 139649 w 175152"/>
              <a:gd name="connsiteY14" fmla="*/ 127751 h 652051"/>
              <a:gd name="connsiteX15" fmla="*/ 142123 w 175152"/>
              <a:gd name="connsiteY15" fmla="*/ 147142 h 652051"/>
              <a:gd name="connsiteX16" fmla="*/ 147366 w 175152"/>
              <a:gd name="connsiteY16" fmla="*/ 616781 h 652051"/>
              <a:gd name="connsiteX17" fmla="*/ 132229 w 175152"/>
              <a:gd name="connsiteY17" fmla="*/ 652051 h 652051"/>
              <a:gd name="connsiteX18" fmla="*/ 117043 w 175152"/>
              <a:gd name="connsiteY18" fmla="*/ 616534 h 652051"/>
              <a:gd name="connsiteX19" fmla="*/ 112047 w 175152"/>
              <a:gd name="connsiteY19" fmla="*/ 253199 h 652051"/>
              <a:gd name="connsiteX20" fmla="*/ 112047 w 175152"/>
              <a:gd name="connsiteY20" fmla="*/ 232275 h 652051"/>
              <a:gd name="connsiteX21" fmla="*/ 108436 w 175152"/>
              <a:gd name="connsiteY21" fmla="*/ 231829 h 65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5152" h="652051">
                <a:moveTo>
                  <a:pt x="108386" y="231879"/>
                </a:moveTo>
                <a:cubicBezTo>
                  <a:pt x="99977" y="255771"/>
                  <a:pt x="91864" y="279763"/>
                  <a:pt x="83059" y="303557"/>
                </a:cubicBezTo>
                <a:cubicBezTo>
                  <a:pt x="73265" y="330071"/>
                  <a:pt x="50856" y="341794"/>
                  <a:pt x="26865" y="333533"/>
                </a:cubicBezTo>
                <a:cubicBezTo>
                  <a:pt x="4604" y="325866"/>
                  <a:pt x="-5536" y="302468"/>
                  <a:pt x="3022" y="276449"/>
                </a:cubicBezTo>
                <a:cubicBezTo>
                  <a:pt x="25677" y="207591"/>
                  <a:pt x="48828" y="138881"/>
                  <a:pt x="71484" y="70023"/>
                </a:cubicBezTo>
                <a:cubicBezTo>
                  <a:pt x="83900" y="32230"/>
                  <a:pt x="108534" y="8635"/>
                  <a:pt x="148256" y="1610"/>
                </a:cubicBezTo>
                <a:cubicBezTo>
                  <a:pt x="159139" y="-319"/>
                  <a:pt x="171209" y="-3188"/>
                  <a:pt x="174622" y="11157"/>
                </a:cubicBezTo>
                <a:cubicBezTo>
                  <a:pt x="177640" y="23821"/>
                  <a:pt x="167252" y="28075"/>
                  <a:pt x="156963" y="30202"/>
                </a:cubicBezTo>
                <a:cubicBezTo>
                  <a:pt x="122187" y="37474"/>
                  <a:pt x="105220" y="60328"/>
                  <a:pt x="95327" y="93372"/>
                </a:cubicBezTo>
                <a:cubicBezTo>
                  <a:pt x="77123" y="154117"/>
                  <a:pt x="55852" y="213922"/>
                  <a:pt x="36560" y="274371"/>
                </a:cubicBezTo>
                <a:cubicBezTo>
                  <a:pt x="33691" y="283325"/>
                  <a:pt x="23105" y="296928"/>
                  <a:pt x="38291" y="301974"/>
                </a:cubicBezTo>
                <a:cubicBezTo>
                  <a:pt x="53379" y="307019"/>
                  <a:pt x="56050" y="290745"/>
                  <a:pt x="59612" y="280406"/>
                </a:cubicBezTo>
                <a:cubicBezTo>
                  <a:pt x="75293" y="235243"/>
                  <a:pt x="90331" y="189881"/>
                  <a:pt x="105814" y="144669"/>
                </a:cubicBezTo>
                <a:cubicBezTo>
                  <a:pt x="108188" y="137694"/>
                  <a:pt x="110315" y="130027"/>
                  <a:pt x="114817" y="124486"/>
                </a:cubicBezTo>
                <a:cubicBezTo>
                  <a:pt x="123919" y="113356"/>
                  <a:pt x="133664" y="114840"/>
                  <a:pt x="139649" y="127751"/>
                </a:cubicBezTo>
                <a:cubicBezTo>
                  <a:pt x="142271" y="133390"/>
                  <a:pt x="142024" y="140612"/>
                  <a:pt x="142123" y="147142"/>
                </a:cubicBezTo>
                <a:cubicBezTo>
                  <a:pt x="144052" y="303705"/>
                  <a:pt x="145981" y="460268"/>
                  <a:pt x="147366" y="616781"/>
                </a:cubicBezTo>
                <a:cubicBezTo>
                  <a:pt x="147465" y="630236"/>
                  <a:pt x="153747" y="652150"/>
                  <a:pt x="132229" y="652051"/>
                </a:cubicBezTo>
                <a:cubicBezTo>
                  <a:pt x="111057" y="651952"/>
                  <a:pt x="117290" y="630038"/>
                  <a:pt x="117043" y="616534"/>
                </a:cubicBezTo>
                <a:cubicBezTo>
                  <a:pt x="115015" y="495439"/>
                  <a:pt x="113580" y="374294"/>
                  <a:pt x="112047" y="253199"/>
                </a:cubicBezTo>
                <a:cubicBezTo>
                  <a:pt x="111948" y="246224"/>
                  <a:pt x="112047" y="239250"/>
                  <a:pt x="112047" y="232275"/>
                </a:cubicBezTo>
                <a:cubicBezTo>
                  <a:pt x="110859" y="232126"/>
                  <a:pt x="109623" y="231978"/>
                  <a:pt x="108436" y="23182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6" name="Forma libre: forma 255">
            <a:extLst>
              <a:ext uri="{FF2B5EF4-FFF2-40B4-BE49-F238E27FC236}">
                <a16:creationId xmlns:a16="http://schemas.microsoft.com/office/drawing/2014/main" id="{ACE4755F-7EF8-489B-8289-60D4D6A7A970}"/>
              </a:ext>
            </a:extLst>
          </p:cNvPr>
          <p:cNvSpPr/>
          <p:nvPr/>
        </p:nvSpPr>
        <p:spPr>
          <a:xfrm>
            <a:off x="638660" y="3126083"/>
            <a:ext cx="176037" cy="652388"/>
          </a:xfrm>
          <a:custGeom>
            <a:avLst/>
            <a:gdLst>
              <a:gd name="connsiteX0" fmla="*/ 174259 w 176037"/>
              <a:gd name="connsiteY0" fmla="*/ 0 h 652388"/>
              <a:gd name="connsiteX1" fmla="*/ 156006 w 176037"/>
              <a:gd name="connsiteY1" fmla="*/ 30670 h 652388"/>
              <a:gd name="connsiteX2" fmla="*/ 97041 w 176037"/>
              <a:gd name="connsiteY2" fmla="*/ 89931 h 652388"/>
              <a:gd name="connsiteX3" fmla="*/ 38225 w 176037"/>
              <a:gd name="connsiteY3" fmla="*/ 268259 h 652388"/>
              <a:gd name="connsiteX4" fmla="*/ 32388 w 176037"/>
              <a:gd name="connsiteY4" fmla="*/ 289679 h 652388"/>
              <a:gd name="connsiteX5" fmla="*/ 39758 w 176037"/>
              <a:gd name="connsiteY5" fmla="*/ 303381 h 652388"/>
              <a:gd name="connsiteX6" fmla="*/ 53708 w 176037"/>
              <a:gd name="connsiteY6" fmla="*/ 296356 h 652388"/>
              <a:gd name="connsiteX7" fmla="*/ 105005 w 176037"/>
              <a:gd name="connsiteY7" fmla="*/ 142415 h 652388"/>
              <a:gd name="connsiteX8" fmla="*/ 120142 w 176037"/>
              <a:gd name="connsiteY8" fmla="*/ 115951 h 652388"/>
              <a:gd name="connsiteX9" fmla="*/ 135675 w 176037"/>
              <a:gd name="connsiteY9" fmla="*/ 141673 h 652388"/>
              <a:gd name="connsiteX10" fmla="*/ 147893 w 176037"/>
              <a:gd name="connsiteY10" fmla="*/ 630753 h 652388"/>
              <a:gd name="connsiteX11" fmla="*/ 133498 w 176037"/>
              <a:gd name="connsiteY11" fmla="*/ 652370 h 652388"/>
              <a:gd name="connsiteX12" fmla="*/ 118262 w 176037"/>
              <a:gd name="connsiteY12" fmla="*/ 631445 h 652388"/>
              <a:gd name="connsiteX13" fmla="*/ 114800 w 176037"/>
              <a:gd name="connsiteY13" fmla="*/ 550023 h 652388"/>
              <a:gd name="connsiteX14" fmla="*/ 114800 w 176037"/>
              <a:gd name="connsiteY14" fmla="*/ 248720 h 652388"/>
              <a:gd name="connsiteX15" fmla="*/ 105599 w 176037"/>
              <a:gd name="connsiteY15" fmla="*/ 247681 h 652388"/>
              <a:gd name="connsiteX16" fmla="*/ 82448 w 176037"/>
              <a:gd name="connsiteY16" fmla="*/ 305409 h 652388"/>
              <a:gd name="connsiteX17" fmla="*/ 27540 w 176037"/>
              <a:gd name="connsiteY17" fmla="*/ 333259 h 652388"/>
              <a:gd name="connsiteX18" fmla="*/ 3400 w 176037"/>
              <a:gd name="connsiteY18" fmla="*/ 277114 h 652388"/>
              <a:gd name="connsiteX19" fmla="*/ 75968 w 176037"/>
              <a:gd name="connsiteY19" fmla="*/ 59064 h 652388"/>
              <a:gd name="connsiteX20" fmla="*/ 174556 w 176037"/>
              <a:gd name="connsiteY20" fmla="*/ 198 h 652388"/>
              <a:gd name="connsiteX21" fmla="*/ 174210 w 176037"/>
              <a:gd name="connsiteY21" fmla="*/ 0 h 6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6037" h="652388">
                <a:moveTo>
                  <a:pt x="174259" y="0"/>
                </a:moveTo>
                <a:cubicBezTo>
                  <a:pt x="179503" y="16967"/>
                  <a:pt x="173072" y="27207"/>
                  <a:pt x="156006" y="30670"/>
                </a:cubicBezTo>
                <a:cubicBezTo>
                  <a:pt x="123061" y="37348"/>
                  <a:pt x="106638" y="58668"/>
                  <a:pt x="97041" y="89931"/>
                </a:cubicBezTo>
                <a:cubicBezTo>
                  <a:pt x="78738" y="149786"/>
                  <a:pt x="57913" y="208849"/>
                  <a:pt x="38225" y="268259"/>
                </a:cubicBezTo>
                <a:cubicBezTo>
                  <a:pt x="35900" y="275283"/>
                  <a:pt x="33773" y="282407"/>
                  <a:pt x="32388" y="289679"/>
                </a:cubicBezTo>
                <a:cubicBezTo>
                  <a:pt x="31250" y="295763"/>
                  <a:pt x="32833" y="301550"/>
                  <a:pt x="39758" y="303381"/>
                </a:cubicBezTo>
                <a:cubicBezTo>
                  <a:pt x="46140" y="305063"/>
                  <a:pt x="51581" y="302738"/>
                  <a:pt x="53708" y="296356"/>
                </a:cubicBezTo>
                <a:cubicBezTo>
                  <a:pt x="70824" y="245010"/>
                  <a:pt x="99366" y="197522"/>
                  <a:pt x="105005" y="142415"/>
                </a:cubicBezTo>
                <a:cubicBezTo>
                  <a:pt x="106143" y="131137"/>
                  <a:pt x="104263" y="116346"/>
                  <a:pt x="120142" y="115951"/>
                </a:cubicBezTo>
                <a:cubicBezTo>
                  <a:pt x="136516" y="115555"/>
                  <a:pt x="135427" y="130345"/>
                  <a:pt x="135675" y="141673"/>
                </a:cubicBezTo>
                <a:cubicBezTo>
                  <a:pt x="139830" y="304667"/>
                  <a:pt x="143837" y="467710"/>
                  <a:pt x="147893" y="630753"/>
                </a:cubicBezTo>
                <a:cubicBezTo>
                  <a:pt x="148140" y="641537"/>
                  <a:pt x="146409" y="651875"/>
                  <a:pt x="133498" y="652370"/>
                </a:cubicBezTo>
                <a:cubicBezTo>
                  <a:pt x="119796" y="652914"/>
                  <a:pt x="119697" y="641586"/>
                  <a:pt x="118262" y="631445"/>
                </a:cubicBezTo>
                <a:cubicBezTo>
                  <a:pt x="114503" y="604387"/>
                  <a:pt x="114849" y="577230"/>
                  <a:pt x="114800" y="550023"/>
                </a:cubicBezTo>
                <a:cubicBezTo>
                  <a:pt x="114750" y="449605"/>
                  <a:pt x="114800" y="349138"/>
                  <a:pt x="114800" y="248720"/>
                </a:cubicBezTo>
                <a:cubicBezTo>
                  <a:pt x="111733" y="248373"/>
                  <a:pt x="108666" y="248027"/>
                  <a:pt x="105599" y="247681"/>
                </a:cubicBezTo>
                <a:cubicBezTo>
                  <a:pt x="97932" y="266924"/>
                  <a:pt x="90561" y="286364"/>
                  <a:pt x="82448" y="305409"/>
                </a:cubicBezTo>
                <a:cubicBezTo>
                  <a:pt x="71219" y="331725"/>
                  <a:pt x="51680" y="341371"/>
                  <a:pt x="27540" y="333259"/>
                </a:cubicBezTo>
                <a:cubicBezTo>
                  <a:pt x="3845" y="325294"/>
                  <a:pt x="-5702" y="305112"/>
                  <a:pt x="3400" y="277114"/>
                </a:cubicBezTo>
                <a:cubicBezTo>
                  <a:pt x="27045" y="204249"/>
                  <a:pt x="50790" y="131434"/>
                  <a:pt x="75968" y="59064"/>
                </a:cubicBezTo>
                <a:cubicBezTo>
                  <a:pt x="89918" y="19045"/>
                  <a:pt x="127513" y="-2078"/>
                  <a:pt x="174556" y="198"/>
                </a:cubicBezTo>
                <a:cubicBezTo>
                  <a:pt x="174556" y="198"/>
                  <a:pt x="174210" y="0"/>
                  <a:pt x="174210" y="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7" name="Forma libre: forma 256">
            <a:extLst>
              <a:ext uri="{FF2B5EF4-FFF2-40B4-BE49-F238E27FC236}">
                <a16:creationId xmlns:a16="http://schemas.microsoft.com/office/drawing/2014/main" id="{8F9486B7-41FE-4005-B03F-2C50A17C25A2}"/>
              </a:ext>
            </a:extLst>
          </p:cNvPr>
          <p:cNvSpPr/>
          <p:nvPr/>
        </p:nvSpPr>
        <p:spPr>
          <a:xfrm>
            <a:off x="520514" y="855452"/>
            <a:ext cx="175462" cy="654993"/>
          </a:xfrm>
          <a:custGeom>
            <a:avLst/>
            <a:gdLst>
              <a:gd name="connsiteX0" fmla="*/ 168738 w 175462"/>
              <a:gd name="connsiteY0" fmla="*/ 99 h 654993"/>
              <a:gd name="connsiteX1" fmla="*/ 156222 w 175462"/>
              <a:gd name="connsiteY1" fmla="*/ 31708 h 654993"/>
              <a:gd name="connsiteX2" fmla="*/ 96961 w 175462"/>
              <a:gd name="connsiteY2" fmla="*/ 90475 h 654993"/>
              <a:gd name="connsiteX3" fmla="*/ 38689 w 175462"/>
              <a:gd name="connsiteY3" fmla="*/ 266379 h 654993"/>
              <a:gd name="connsiteX4" fmla="*/ 32506 w 175462"/>
              <a:gd name="connsiteY4" fmla="*/ 287700 h 654993"/>
              <a:gd name="connsiteX5" fmla="*/ 39579 w 175462"/>
              <a:gd name="connsiteY5" fmla="*/ 304024 h 654993"/>
              <a:gd name="connsiteX6" fmla="*/ 54766 w 175462"/>
              <a:gd name="connsiteY6" fmla="*/ 294675 h 654993"/>
              <a:gd name="connsiteX7" fmla="*/ 104628 w 175462"/>
              <a:gd name="connsiteY7" fmla="*/ 140486 h 654993"/>
              <a:gd name="connsiteX8" fmla="*/ 118479 w 175462"/>
              <a:gd name="connsiteY8" fmla="*/ 118177 h 654993"/>
              <a:gd name="connsiteX9" fmla="*/ 135150 w 175462"/>
              <a:gd name="connsiteY9" fmla="*/ 140684 h 654993"/>
              <a:gd name="connsiteX10" fmla="*/ 139206 w 175462"/>
              <a:gd name="connsiteY10" fmla="*/ 256684 h 654993"/>
              <a:gd name="connsiteX11" fmla="*/ 147764 w 175462"/>
              <a:gd name="connsiteY11" fmla="*/ 622195 h 654993"/>
              <a:gd name="connsiteX12" fmla="*/ 147368 w 175462"/>
              <a:gd name="connsiteY12" fmla="*/ 636986 h 654993"/>
              <a:gd name="connsiteX13" fmla="*/ 134408 w 175462"/>
              <a:gd name="connsiteY13" fmla="*/ 654942 h 654993"/>
              <a:gd name="connsiteX14" fmla="*/ 118380 w 175462"/>
              <a:gd name="connsiteY14" fmla="*/ 637233 h 654993"/>
              <a:gd name="connsiteX15" fmla="*/ 114522 w 175462"/>
              <a:gd name="connsiteY15" fmla="*/ 558333 h 654993"/>
              <a:gd name="connsiteX16" fmla="*/ 114324 w 175462"/>
              <a:gd name="connsiteY16" fmla="*/ 249561 h 654993"/>
              <a:gd name="connsiteX17" fmla="*/ 105321 w 175462"/>
              <a:gd name="connsiteY17" fmla="*/ 248571 h 654993"/>
              <a:gd name="connsiteX18" fmla="*/ 82913 w 175462"/>
              <a:gd name="connsiteY18" fmla="*/ 306744 h 654993"/>
              <a:gd name="connsiteX19" fmla="*/ 28202 w 175462"/>
              <a:gd name="connsiteY19" fmla="*/ 335287 h 654993"/>
              <a:gd name="connsiteX20" fmla="*/ 2380 w 175462"/>
              <a:gd name="connsiteY20" fmla="*/ 281220 h 654993"/>
              <a:gd name="connsiteX21" fmla="*/ 75492 w 175462"/>
              <a:gd name="connsiteY21" fmla="*/ 60795 h 654993"/>
              <a:gd name="connsiteX22" fmla="*/ 169034 w 175462"/>
              <a:gd name="connsiteY22" fmla="*/ 247 h 654993"/>
              <a:gd name="connsiteX23" fmla="*/ 168688 w 175462"/>
              <a:gd name="connsiteY23" fmla="*/ 0 h 65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5462" h="654993">
                <a:moveTo>
                  <a:pt x="168738" y="99"/>
                </a:moveTo>
                <a:cubicBezTo>
                  <a:pt x="181253" y="17214"/>
                  <a:pt x="175861" y="28097"/>
                  <a:pt x="156222" y="31708"/>
                </a:cubicBezTo>
                <a:cubicBezTo>
                  <a:pt x="122733" y="37892"/>
                  <a:pt x="106607" y="59608"/>
                  <a:pt x="96961" y="90475"/>
                </a:cubicBezTo>
                <a:cubicBezTo>
                  <a:pt x="78559" y="149440"/>
                  <a:pt x="58179" y="207761"/>
                  <a:pt x="38689" y="266379"/>
                </a:cubicBezTo>
                <a:cubicBezTo>
                  <a:pt x="36364" y="273404"/>
                  <a:pt x="33990" y="280478"/>
                  <a:pt x="32506" y="287700"/>
                </a:cubicBezTo>
                <a:cubicBezTo>
                  <a:pt x="31121" y="294427"/>
                  <a:pt x="31714" y="301600"/>
                  <a:pt x="39579" y="304024"/>
                </a:cubicBezTo>
                <a:cubicBezTo>
                  <a:pt x="47445" y="306448"/>
                  <a:pt x="52738" y="301204"/>
                  <a:pt x="54766" y="294675"/>
                </a:cubicBezTo>
                <a:cubicBezTo>
                  <a:pt x="70496" y="242982"/>
                  <a:pt x="101562" y="196235"/>
                  <a:pt x="104628" y="140486"/>
                </a:cubicBezTo>
                <a:cubicBezTo>
                  <a:pt x="105173" y="130741"/>
                  <a:pt x="104925" y="118721"/>
                  <a:pt x="118479" y="118177"/>
                </a:cubicBezTo>
                <a:cubicBezTo>
                  <a:pt x="133171" y="117583"/>
                  <a:pt x="134704" y="129554"/>
                  <a:pt x="135150" y="140684"/>
                </a:cubicBezTo>
                <a:cubicBezTo>
                  <a:pt x="136634" y="179367"/>
                  <a:pt x="138217" y="218001"/>
                  <a:pt x="139206" y="256684"/>
                </a:cubicBezTo>
                <a:cubicBezTo>
                  <a:pt x="142223" y="378521"/>
                  <a:pt x="144944" y="500358"/>
                  <a:pt x="147764" y="622195"/>
                </a:cubicBezTo>
                <a:cubicBezTo>
                  <a:pt x="147863" y="627142"/>
                  <a:pt x="147417" y="632089"/>
                  <a:pt x="147368" y="636986"/>
                </a:cubicBezTo>
                <a:cubicBezTo>
                  <a:pt x="147269" y="646088"/>
                  <a:pt x="144449" y="654200"/>
                  <a:pt x="134408" y="654942"/>
                </a:cubicBezTo>
                <a:cubicBezTo>
                  <a:pt x="122832" y="655734"/>
                  <a:pt x="118924" y="647275"/>
                  <a:pt x="118380" y="637233"/>
                </a:cubicBezTo>
                <a:cubicBezTo>
                  <a:pt x="116896" y="610917"/>
                  <a:pt x="114621" y="584650"/>
                  <a:pt x="114522" y="558333"/>
                </a:cubicBezTo>
                <a:cubicBezTo>
                  <a:pt x="114077" y="455393"/>
                  <a:pt x="114324" y="352501"/>
                  <a:pt x="114324" y="249561"/>
                </a:cubicBezTo>
                <a:cubicBezTo>
                  <a:pt x="111307" y="249214"/>
                  <a:pt x="108339" y="248918"/>
                  <a:pt x="105321" y="248571"/>
                </a:cubicBezTo>
                <a:cubicBezTo>
                  <a:pt x="97852" y="267962"/>
                  <a:pt x="90481" y="287403"/>
                  <a:pt x="82913" y="306744"/>
                </a:cubicBezTo>
                <a:cubicBezTo>
                  <a:pt x="73069" y="331775"/>
                  <a:pt x="51501" y="342954"/>
                  <a:pt x="28202" y="335287"/>
                </a:cubicBezTo>
                <a:cubicBezTo>
                  <a:pt x="6536" y="328164"/>
                  <a:pt x="-5386" y="305310"/>
                  <a:pt x="2380" y="281220"/>
                </a:cubicBezTo>
                <a:cubicBezTo>
                  <a:pt x="26124" y="207514"/>
                  <a:pt x="49621" y="133759"/>
                  <a:pt x="75492" y="60795"/>
                </a:cubicBezTo>
                <a:cubicBezTo>
                  <a:pt x="90580" y="18303"/>
                  <a:pt x="126839" y="3463"/>
                  <a:pt x="169034" y="247"/>
                </a:cubicBezTo>
                <a:lnTo>
                  <a:pt x="168688" y="0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9" name="Forma libre: forma 258">
            <a:extLst>
              <a:ext uri="{FF2B5EF4-FFF2-40B4-BE49-F238E27FC236}">
                <a16:creationId xmlns:a16="http://schemas.microsoft.com/office/drawing/2014/main" id="{4537EEEE-A39F-4E2D-B0CD-CA2E2FF860F2}"/>
              </a:ext>
            </a:extLst>
          </p:cNvPr>
          <p:cNvSpPr/>
          <p:nvPr/>
        </p:nvSpPr>
        <p:spPr>
          <a:xfrm>
            <a:off x="899838" y="1992217"/>
            <a:ext cx="145421" cy="651678"/>
          </a:xfrm>
          <a:custGeom>
            <a:avLst/>
            <a:gdLst>
              <a:gd name="connsiteX0" fmla="*/ 27943 w 145421"/>
              <a:gd name="connsiteY0" fmla="*/ 627967 h 651678"/>
              <a:gd name="connsiteX1" fmla="*/ 45652 w 145421"/>
              <a:gd name="connsiteY1" fmla="*/ 290108 h 651678"/>
              <a:gd name="connsiteX2" fmla="*/ 29081 w 145421"/>
              <a:gd name="connsiteY2" fmla="*/ 160653 h 651678"/>
              <a:gd name="connsiteX3" fmla="*/ 22699 w 145421"/>
              <a:gd name="connsiteY3" fmla="*/ 126669 h 651678"/>
              <a:gd name="connsiteX4" fmla="*/ 32840 w 145421"/>
              <a:gd name="connsiteY4" fmla="*/ 96099 h 651678"/>
              <a:gd name="connsiteX5" fmla="*/ 52578 w 145421"/>
              <a:gd name="connsiteY5" fmla="*/ 121525 h 651678"/>
              <a:gd name="connsiteX6" fmla="*/ 82555 w 145421"/>
              <a:gd name="connsiteY6" fmla="*/ 276752 h 651678"/>
              <a:gd name="connsiteX7" fmla="*/ 88540 w 145421"/>
              <a:gd name="connsiteY7" fmla="*/ 300694 h 651678"/>
              <a:gd name="connsiteX8" fmla="*/ 106398 w 145421"/>
              <a:gd name="connsiteY8" fmla="*/ 319195 h 651678"/>
              <a:gd name="connsiteX9" fmla="*/ 112433 w 145421"/>
              <a:gd name="connsiteY9" fmla="*/ 295846 h 651678"/>
              <a:gd name="connsiteX10" fmla="*/ 87946 w 145421"/>
              <a:gd name="connsiteY10" fmla="*/ 157141 h 651678"/>
              <a:gd name="connsiteX11" fmla="*/ 75629 w 145421"/>
              <a:gd name="connsiteY11" fmla="*/ 86601 h 651678"/>
              <a:gd name="connsiteX12" fmla="*/ 29625 w 145421"/>
              <a:gd name="connsiteY12" fmla="*/ 34265 h 651678"/>
              <a:gd name="connsiteX13" fmla="*/ 15477 w 145421"/>
              <a:gd name="connsiteY13" fmla="*/ 29764 h 651678"/>
              <a:gd name="connsiteX14" fmla="*/ 390 w 145421"/>
              <a:gd name="connsiteY14" fmla="*/ 10323 h 651678"/>
              <a:gd name="connsiteX15" fmla="*/ 22403 w 145421"/>
              <a:gd name="connsiteY15" fmla="*/ 529 h 651678"/>
              <a:gd name="connsiteX16" fmla="*/ 101797 w 145421"/>
              <a:gd name="connsiteY16" fmla="*/ 67952 h 651678"/>
              <a:gd name="connsiteX17" fmla="*/ 144784 w 145421"/>
              <a:gd name="connsiteY17" fmla="*/ 306185 h 651678"/>
              <a:gd name="connsiteX18" fmla="*/ 93734 w 145421"/>
              <a:gd name="connsiteY18" fmla="*/ 351546 h 651678"/>
              <a:gd name="connsiteX19" fmla="*/ 71474 w 145421"/>
              <a:gd name="connsiteY19" fmla="*/ 369404 h 651678"/>
              <a:gd name="connsiteX20" fmla="*/ 56980 w 145421"/>
              <a:gd name="connsiteY20" fmla="*/ 628264 h 651678"/>
              <a:gd name="connsiteX21" fmla="*/ 41843 w 145421"/>
              <a:gd name="connsiteY21" fmla="*/ 651662 h 651678"/>
              <a:gd name="connsiteX22" fmla="*/ 27894 w 145421"/>
              <a:gd name="connsiteY22" fmla="*/ 627819 h 65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5421" h="651678">
                <a:moveTo>
                  <a:pt x="27943" y="627967"/>
                </a:moveTo>
                <a:cubicBezTo>
                  <a:pt x="33780" y="515331"/>
                  <a:pt x="39123" y="402695"/>
                  <a:pt x="45652" y="290108"/>
                </a:cubicBezTo>
                <a:cubicBezTo>
                  <a:pt x="48224" y="245687"/>
                  <a:pt x="36303" y="203541"/>
                  <a:pt x="29081" y="160653"/>
                </a:cubicBezTo>
                <a:cubicBezTo>
                  <a:pt x="27152" y="149276"/>
                  <a:pt x="23986" y="138096"/>
                  <a:pt x="22699" y="126669"/>
                </a:cubicBezTo>
                <a:cubicBezTo>
                  <a:pt x="21413" y="115094"/>
                  <a:pt x="15181" y="99017"/>
                  <a:pt x="32840" y="96099"/>
                </a:cubicBezTo>
                <a:cubicBezTo>
                  <a:pt x="50104" y="93230"/>
                  <a:pt x="50253" y="109702"/>
                  <a:pt x="52578" y="121525"/>
                </a:cubicBezTo>
                <a:cubicBezTo>
                  <a:pt x="62619" y="173267"/>
                  <a:pt x="72463" y="225059"/>
                  <a:pt x="82555" y="276752"/>
                </a:cubicBezTo>
                <a:cubicBezTo>
                  <a:pt x="84137" y="284815"/>
                  <a:pt x="85869" y="292977"/>
                  <a:pt x="88540" y="300694"/>
                </a:cubicBezTo>
                <a:cubicBezTo>
                  <a:pt x="91607" y="309450"/>
                  <a:pt x="92497" y="323053"/>
                  <a:pt x="106398" y="319195"/>
                </a:cubicBezTo>
                <a:cubicBezTo>
                  <a:pt x="118121" y="315930"/>
                  <a:pt x="114015" y="304651"/>
                  <a:pt x="112433" y="295846"/>
                </a:cubicBezTo>
                <a:cubicBezTo>
                  <a:pt x="104320" y="249595"/>
                  <a:pt x="96108" y="203393"/>
                  <a:pt x="87946" y="157141"/>
                </a:cubicBezTo>
                <a:cubicBezTo>
                  <a:pt x="83791" y="133644"/>
                  <a:pt x="79290" y="110197"/>
                  <a:pt x="75629" y="86601"/>
                </a:cubicBezTo>
                <a:cubicBezTo>
                  <a:pt x="71375" y="59147"/>
                  <a:pt x="55892" y="42130"/>
                  <a:pt x="29625" y="34265"/>
                </a:cubicBezTo>
                <a:cubicBezTo>
                  <a:pt x="24876" y="32831"/>
                  <a:pt x="20127" y="31495"/>
                  <a:pt x="15477" y="29764"/>
                </a:cubicBezTo>
                <a:cubicBezTo>
                  <a:pt x="6524" y="26400"/>
                  <a:pt x="-1935" y="21404"/>
                  <a:pt x="390" y="10323"/>
                </a:cubicBezTo>
                <a:cubicBezTo>
                  <a:pt x="2913" y="-1697"/>
                  <a:pt x="13350" y="-312"/>
                  <a:pt x="22403" y="529"/>
                </a:cubicBezTo>
                <a:cubicBezTo>
                  <a:pt x="60344" y="4090"/>
                  <a:pt x="94278" y="30407"/>
                  <a:pt x="101797" y="67952"/>
                </a:cubicBezTo>
                <a:cubicBezTo>
                  <a:pt x="117627" y="147050"/>
                  <a:pt x="131576" y="226593"/>
                  <a:pt x="144784" y="306185"/>
                </a:cubicBezTo>
                <a:cubicBezTo>
                  <a:pt x="149830" y="336558"/>
                  <a:pt x="124206" y="359708"/>
                  <a:pt x="93734" y="351546"/>
                </a:cubicBezTo>
                <a:cubicBezTo>
                  <a:pt x="73502" y="346154"/>
                  <a:pt x="72265" y="353178"/>
                  <a:pt x="71474" y="369404"/>
                </a:cubicBezTo>
                <a:cubicBezTo>
                  <a:pt x="67121" y="455723"/>
                  <a:pt x="61976" y="541994"/>
                  <a:pt x="56980" y="628264"/>
                </a:cubicBezTo>
                <a:cubicBezTo>
                  <a:pt x="56387" y="638850"/>
                  <a:pt x="57178" y="652206"/>
                  <a:pt x="41843" y="651662"/>
                </a:cubicBezTo>
                <a:cubicBezTo>
                  <a:pt x="27498" y="651167"/>
                  <a:pt x="26508" y="639345"/>
                  <a:pt x="27894" y="62781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0" name="Forma libre: forma 259">
            <a:extLst>
              <a:ext uri="{FF2B5EF4-FFF2-40B4-BE49-F238E27FC236}">
                <a16:creationId xmlns:a16="http://schemas.microsoft.com/office/drawing/2014/main" id="{8FC3EC18-006A-4A28-8760-B942DD99C825}"/>
              </a:ext>
            </a:extLst>
          </p:cNvPr>
          <p:cNvSpPr/>
          <p:nvPr/>
        </p:nvSpPr>
        <p:spPr>
          <a:xfrm>
            <a:off x="3338323" y="891222"/>
            <a:ext cx="248988" cy="380133"/>
          </a:xfrm>
          <a:custGeom>
            <a:avLst/>
            <a:gdLst>
              <a:gd name="connsiteX0" fmla="*/ 230250 w 248988"/>
              <a:gd name="connsiteY0" fmla="*/ 4298 h 380133"/>
              <a:gd name="connsiteX1" fmla="*/ 245189 w 248988"/>
              <a:gd name="connsiteY1" fmla="*/ 14191 h 380133"/>
              <a:gd name="connsiteX2" fmla="*/ 177222 w 248988"/>
              <a:gd name="connsiteY2" fmla="*/ 66874 h 380133"/>
              <a:gd name="connsiteX3" fmla="*/ 157187 w 248988"/>
              <a:gd name="connsiteY3" fmla="*/ 82208 h 380133"/>
              <a:gd name="connsiteX4" fmla="*/ 139528 w 248988"/>
              <a:gd name="connsiteY4" fmla="*/ 123216 h 380133"/>
              <a:gd name="connsiteX5" fmla="*/ 177518 w 248988"/>
              <a:gd name="connsiteY5" fmla="*/ 146812 h 380133"/>
              <a:gd name="connsiteX6" fmla="*/ 193447 w 248988"/>
              <a:gd name="connsiteY6" fmla="*/ 174415 h 380133"/>
              <a:gd name="connsiteX7" fmla="*/ 245783 w 248988"/>
              <a:gd name="connsiteY7" fmla="*/ 331472 h 380133"/>
              <a:gd name="connsiteX8" fmla="*/ 232031 w 248988"/>
              <a:gd name="connsiteY8" fmla="*/ 376487 h 380133"/>
              <a:gd name="connsiteX9" fmla="*/ 211304 w 248988"/>
              <a:gd name="connsiteY9" fmla="*/ 376487 h 380133"/>
              <a:gd name="connsiteX10" fmla="*/ 209919 w 248988"/>
              <a:gd name="connsiteY10" fmla="*/ 356700 h 380133"/>
              <a:gd name="connsiteX11" fmla="*/ 211848 w 248988"/>
              <a:gd name="connsiteY11" fmla="*/ 324448 h 380133"/>
              <a:gd name="connsiteX12" fmla="*/ 167180 w 248988"/>
              <a:gd name="connsiteY12" fmla="*/ 190887 h 380133"/>
              <a:gd name="connsiteX13" fmla="*/ 132503 w 248988"/>
              <a:gd name="connsiteY13" fmla="*/ 155617 h 380133"/>
              <a:gd name="connsiteX14" fmla="*/ 64783 w 248988"/>
              <a:gd name="connsiteY14" fmla="*/ 155716 h 380133"/>
              <a:gd name="connsiteX15" fmla="*/ 31046 w 248988"/>
              <a:gd name="connsiteY15" fmla="*/ 194647 h 380133"/>
              <a:gd name="connsiteX16" fmla="*/ 11854 w 248988"/>
              <a:gd name="connsiteY16" fmla="*/ 221062 h 380133"/>
              <a:gd name="connsiteX17" fmla="*/ 2158 w 248988"/>
              <a:gd name="connsiteY17" fmla="*/ 216561 h 380133"/>
              <a:gd name="connsiteX18" fmla="*/ 58600 w 248988"/>
              <a:gd name="connsiteY18" fmla="*/ 125838 h 380133"/>
              <a:gd name="connsiteX19" fmla="*/ 47766 w 248988"/>
              <a:gd name="connsiteY19" fmla="*/ 107981 h 380133"/>
              <a:gd name="connsiteX20" fmla="*/ 45343 w 248988"/>
              <a:gd name="connsiteY20" fmla="*/ 40211 h 380133"/>
              <a:gd name="connsiteX21" fmla="*/ 104406 w 248988"/>
              <a:gd name="connsiteY21" fmla="*/ 13202 h 380133"/>
              <a:gd name="connsiteX22" fmla="*/ 148679 w 248988"/>
              <a:gd name="connsiteY22" fmla="*/ 5436 h 380133"/>
              <a:gd name="connsiteX23" fmla="*/ 191220 w 248988"/>
              <a:gd name="connsiteY23" fmla="*/ 6474 h 380133"/>
              <a:gd name="connsiteX24" fmla="*/ 230349 w 248988"/>
              <a:gd name="connsiteY24" fmla="*/ 4298 h 380133"/>
              <a:gd name="connsiteX25" fmla="*/ 96640 w 248988"/>
              <a:gd name="connsiteY25" fmla="*/ 102193 h 380133"/>
              <a:gd name="connsiteX26" fmla="*/ 128002 w 248988"/>
              <a:gd name="connsiteY26" fmla="*/ 71474 h 380133"/>
              <a:gd name="connsiteX27" fmla="*/ 97085 w 248988"/>
              <a:gd name="connsiteY27" fmla="*/ 42041 h 380133"/>
              <a:gd name="connsiteX28" fmla="*/ 67998 w 248988"/>
              <a:gd name="connsiteY28" fmla="*/ 75778 h 380133"/>
              <a:gd name="connsiteX29" fmla="*/ 96640 w 248988"/>
              <a:gd name="connsiteY29" fmla="*/ 102144 h 38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8988" h="380133">
                <a:moveTo>
                  <a:pt x="230250" y="4298"/>
                </a:moveTo>
                <a:cubicBezTo>
                  <a:pt x="235246" y="7612"/>
                  <a:pt x="240193" y="10877"/>
                  <a:pt x="245189" y="14191"/>
                </a:cubicBezTo>
                <a:cubicBezTo>
                  <a:pt x="240737" y="47285"/>
                  <a:pt x="212046" y="70633"/>
                  <a:pt x="177222" y="66874"/>
                </a:cubicBezTo>
                <a:cubicBezTo>
                  <a:pt x="163173" y="65340"/>
                  <a:pt x="156890" y="67715"/>
                  <a:pt x="157187" y="82208"/>
                </a:cubicBezTo>
                <a:cubicBezTo>
                  <a:pt x="157484" y="99176"/>
                  <a:pt x="136411" y="111295"/>
                  <a:pt x="139528" y="123216"/>
                </a:cubicBezTo>
                <a:cubicBezTo>
                  <a:pt x="142792" y="135732"/>
                  <a:pt x="166932" y="133951"/>
                  <a:pt x="177518" y="146812"/>
                </a:cubicBezTo>
                <a:cubicBezTo>
                  <a:pt x="184443" y="155271"/>
                  <a:pt x="190033" y="164175"/>
                  <a:pt x="193447" y="174415"/>
                </a:cubicBezTo>
                <a:cubicBezTo>
                  <a:pt x="210908" y="226751"/>
                  <a:pt x="228321" y="279136"/>
                  <a:pt x="245783" y="331472"/>
                </a:cubicBezTo>
                <a:cubicBezTo>
                  <a:pt x="251916" y="349775"/>
                  <a:pt x="250234" y="365753"/>
                  <a:pt x="232031" y="376487"/>
                </a:cubicBezTo>
                <a:cubicBezTo>
                  <a:pt x="225303" y="380445"/>
                  <a:pt x="218032" y="382176"/>
                  <a:pt x="211304" y="376487"/>
                </a:cubicBezTo>
                <a:cubicBezTo>
                  <a:pt x="204230" y="370551"/>
                  <a:pt x="204577" y="362686"/>
                  <a:pt x="209919" y="356700"/>
                </a:cubicBezTo>
                <a:cubicBezTo>
                  <a:pt x="219565" y="345966"/>
                  <a:pt x="215509" y="335479"/>
                  <a:pt x="211848" y="324448"/>
                </a:cubicBezTo>
                <a:cubicBezTo>
                  <a:pt x="196909" y="279928"/>
                  <a:pt x="181822" y="235457"/>
                  <a:pt x="167180" y="190887"/>
                </a:cubicBezTo>
                <a:cubicBezTo>
                  <a:pt x="161293" y="172980"/>
                  <a:pt x="146997" y="165807"/>
                  <a:pt x="132503" y="155617"/>
                </a:cubicBezTo>
                <a:cubicBezTo>
                  <a:pt x="107671" y="138155"/>
                  <a:pt x="90061" y="137562"/>
                  <a:pt x="64783" y="155716"/>
                </a:cubicBezTo>
                <a:cubicBezTo>
                  <a:pt x="49251" y="166896"/>
                  <a:pt x="35499" y="175750"/>
                  <a:pt x="31046" y="194647"/>
                </a:cubicBezTo>
                <a:cubicBezTo>
                  <a:pt x="28276" y="206321"/>
                  <a:pt x="24715" y="216956"/>
                  <a:pt x="11854" y="221062"/>
                </a:cubicBezTo>
                <a:cubicBezTo>
                  <a:pt x="8638" y="219578"/>
                  <a:pt x="5423" y="218045"/>
                  <a:pt x="2158" y="216561"/>
                </a:cubicBezTo>
                <a:cubicBezTo>
                  <a:pt x="-6202" y="173228"/>
                  <a:pt x="9133" y="148494"/>
                  <a:pt x="58600" y="125838"/>
                </a:cubicBezTo>
                <a:cubicBezTo>
                  <a:pt x="59094" y="117528"/>
                  <a:pt x="51526" y="113719"/>
                  <a:pt x="47766" y="107981"/>
                </a:cubicBezTo>
                <a:cubicBezTo>
                  <a:pt x="33223" y="85671"/>
                  <a:pt x="32580" y="62619"/>
                  <a:pt x="45343" y="40211"/>
                </a:cubicBezTo>
                <a:cubicBezTo>
                  <a:pt x="58105" y="17901"/>
                  <a:pt x="79574" y="9294"/>
                  <a:pt x="104406" y="13202"/>
                </a:cubicBezTo>
                <a:cubicBezTo>
                  <a:pt x="120681" y="15774"/>
                  <a:pt x="134383" y="14043"/>
                  <a:pt x="148679" y="5436"/>
                </a:cubicBezTo>
                <a:cubicBezTo>
                  <a:pt x="162183" y="-2677"/>
                  <a:pt x="177518" y="-1193"/>
                  <a:pt x="191220" y="6474"/>
                </a:cubicBezTo>
                <a:cubicBezTo>
                  <a:pt x="205071" y="14191"/>
                  <a:pt x="217784" y="13697"/>
                  <a:pt x="230349" y="4298"/>
                </a:cubicBezTo>
                <a:close/>
                <a:moveTo>
                  <a:pt x="96640" y="102193"/>
                </a:moveTo>
                <a:cubicBezTo>
                  <a:pt x="113409" y="101847"/>
                  <a:pt x="129585" y="86067"/>
                  <a:pt x="128002" y="71474"/>
                </a:cubicBezTo>
                <a:cubicBezTo>
                  <a:pt x="126122" y="53567"/>
                  <a:pt x="115190" y="42932"/>
                  <a:pt x="97085" y="42041"/>
                </a:cubicBezTo>
                <a:cubicBezTo>
                  <a:pt x="81503" y="41299"/>
                  <a:pt x="66564" y="59058"/>
                  <a:pt x="67998" y="75778"/>
                </a:cubicBezTo>
                <a:cubicBezTo>
                  <a:pt x="69532" y="94080"/>
                  <a:pt x="82195" y="100264"/>
                  <a:pt x="96640" y="10214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1" name="Forma libre: forma 260">
            <a:extLst>
              <a:ext uri="{FF2B5EF4-FFF2-40B4-BE49-F238E27FC236}">
                <a16:creationId xmlns:a16="http://schemas.microsoft.com/office/drawing/2014/main" id="{907587A7-F350-4873-A977-E2D2258D3B8B}"/>
              </a:ext>
            </a:extLst>
          </p:cNvPr>
          <p:cNvSpPr/>
          <p:nvPr/>
        </p:nvSpPr>
        <p:spPr>
          <a:xfrm>
            <a:off x="2126468" y="728233"/>
            <a:ext cx="304821" cy="276552"/>
          </a:xfrm>
          <a:custGeom>
            <a:avLst/>
            <a:gdLst>
              <a:gd name="connsiteX0" fmla="*/ 91559 w 304821"/>
              <a:gd name="connsiteY0" fmla="*/ 158383 h 276552"/>
              <a:gd name="connsiteX1" fmla="*/ 52035 w 304821"/>
              <a:gd name="connsiteY1" fmla="*/ 114802 h 276552"/>
              <a:gd name="connsiteX2" fmla="*/ 66034 w 304821"/>
              <a:gd name="connsiteY2" fmla="*/ 40948 h 276552"/>
              <a:gd name="connsiteX3" fmla="*/ 142411 w 304821"/>
              <a:gd name="connsiteY3" fmla="*/ 19183 h 276552"/>
              <a:gd name="connsiteX4" fmla="*/ 179858 w 304821"/>
              <a:gd name="connsiteY4" fmla="*/ 11565 h 276552"/>
              <a:gd name="connsiteX5" fmla="*/ 237932 w 304821"/>
              <a:gd name="connsiteY5" fmla="*/ 7311 h 276552"/>
              <a:gd name="connsiteX6" fmla="*/ 282650 w 304821"/>
              <a:gd name="connsiteY6" fmla="*/ 13840 h 276552"/>
              <a:gd name="connsiteX7" fmla="*/ 302437 w 304821"/>
              <a:gd name="connsiteY7" fmla="*/ 19430 h 276552"/>
              <a:gd name="connsiteX8" fmla="*/ 298232 w 304821"/>
              <a:gd name="connsiteY8" fmla="*/ 42037 h 276552"/>
              <a:gd name="connsiteX9" fmla="*/ 216315 w 304821"/>
              <a:gd name="connsiteY9" fmla="*/ 76812 h 276552"/>
              <a:gd name="connsiteX10" fmla="*/ 195489 w 304821"/>
              <a:gd name="connsiteY10" fmla="*/ 92048 h 276552"/>
              <a:gd name="connsiteX11" fmla="*/ 121190 w 304821"/>
              <a:gd name="connsiteY11" fmla="*/ 163181 h 276552"/>
              <a:gd name="connsiteX12" fmla="*/ 107784 w 304821"/>
              <a:gd name="connsiteY12" fmla="*/ 166347 h 276552"/>
              <a:gd name="connsiteX13" fmla="*/ 63660 w 304821"/>
              <a:gd name="connsiteY13" fmla="*/ 198946 h 276552"/>
              <a:gd name="connsiteX14" fmla="*/ 34029 w 304821"/>
              <a:gd name="connsiteY14" fmla="*/ 236590 h 276552"/>
              <a:gd name="connsiteX15" fmla="*/ 30072 w 304821"/>
              <a:gd name="connsiteY15" fmla="*/ 255932 h 276552"/>
              <a:gd name="connsiteX16" fmla="*/ 11027 w 304821"/>
              <a:gd name="connsiteY16" fmla="*/ 276213 h 276552"/>
              <a:gd name="connsiteX17" fmla="*/ 886 w 304821"/>
              <a:gd name="connsiteY17" fmla="*/ 252419 h 276552"/>
              <a:gd name="connsiteX18" fmla="*/ 72861 w 304821"/>
              <a:gd name="connsiteY18" fmla="*/ 163923 h 276552"/>
              <a:gd name="connsiteX19" fmla="*/ 91559 w 304821"/>
              <a:gd name="connsiteY19" fmla="*/ 158284 h 276552"/>
              <a:gd name="connsiteX20" fmla="*/ 164523 w 304821"/>
              <a:gd name="connsiteY20" fmla="*/ 91602 h 276552"/>
              <a:gd name="connsiteX21" fmla="*/ 122179 w 304821"/>
              <a:gd name="connsiteY21" fmla="*/ 45499 h 276552"/>
              <a:gd name="connsiteX22" fmla="*/ 78005 w 304821"/>
              <a:gd name="connsiteY22" fmla="*/ 89822 h 276552"/>
              <a:gd name="connsiteX23" fmla="*/ 120547 w 304821"/>
              <a:gd name="connsiteY23" fmla="*/ 132116 h 276552"/>
              <a:gd name="connsiteX24" fmla="*/ 164572 w 304821"/>
              <a:gd name="connsiteY24" fmla="*/ 91602 h 27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4821" h="276552">
                <a:moveTo>
                  <a:pt x="91559" y="158383"/>
                </a:moveTo>
                <a:cubicBezTo>
                  <a:pt x="72020" y="146412"/>
                  <a:pt x="58169" y="133649"/>
                  <a:pt x="52035" y="114802"/>
                </a:cubicBezTo>
                <a:cubicBezTo>
                  <a:pt x="43230" y="87744"/>
                  <a:pt x="46594" y="62714"/>
                  <a:pt x="66034" y="40948"/>
                </a:cubicBezTo>
                <a:cubicBezTo>
                  <a:pt x="86860" y="17600"/>
                  <a:pt x="113572" y="10774"/>
                  <a:pt x="142411" y="19183"/>
                </a:cubicBezTo>
                <a:cubicBezTo>
                  <a:pt x="157894" y="23734"/>
                  <a:pt x="167639" y="21656"/>
                  <a:pt x="179858" y="11565"/>
                </a:cubicBezTo>
                <a:cubicBezTo>
                  <a:pt x="197171" y="-2731"/>
                  <a:pt x="218195" y="-3325"/>
                  <a:pt x="237932" y="7311"/>
                </a:cubicBezTo>
                <a:cubicBezTo>
                  <a:pt x="252426" y="15127"/>
                  <a:pt x="266375" y="19331"/>
                  <a:pt x="282650" y="13840"/>
                </a:cubicBezTo>
                <a:cubicBezTo>
                  <a:pt x="289724" y="11466"/>
                  <a:pt x="297787" y="11713"/>
                  <a:pt x="302437" y="19430"/>
                </a:cubicBezTo>
                <a:cubicBezTo>
                  <a:pt x="307581" y="27939"/>
                  <a:pt x="303574" y="35507"/>
                  <a:pt x="298232" y="42037"/>
                </a:cubicBezTo>
                <a:cubicBezTo>
                  <a:pt x="277060" y="67858"/>
                  <a:pt x="250942" y="83391"/>
                  <a:pt x="216315" y="76812"/>
                </a:cubicBezTo>
                <a:cubicBezTo>
                  <a:pt x="202415" y="74190"/>
                  <a:pt x="197715" y="77752"/>
                  <a:pt x="195489" y="92048"/>
                </a:cubicBezTo>
                <a:cubicBezTo>
                  <a:pt x="188267" y="138893"/>
                  <a:pt x="167491" y="157888"/>
                  <a:pt x="121190" y="163181"/>
                </a:cubicBezTo>
                <a:cubicBezTo>
                  <a:pt x="116491" y="163725"/>
                  <a:pt x="107982" y="164764"/>
                  <a:pt x="107784" y="166347"/>
                </a:cubicBezTo>
                <a:cubicBezTo>
                  <a:pt x="104569" y="193307"/>
                  <a:pt x="80330" y="190883"/>
                  <a:pt x="63660" y="198946"/>
                </a:cubicBezTo>
                <a:cubicBezTo>
                  <a:pt x="47781" y="206613"/>
                  <a:pt x="38827" y="220167"/>
                  <a:pt x="34029" y="236590"/>
                </a:cubicBezTo>
                <a:cubicBezTo>
                  <a:pt x="32199" y="242872"/>
                  <a:pt x="31358" y="249501"/>
                  <a:pt x="30072" y="255932"/>
                </a:cubicBezTo>
                <a:cubicBezTo>
                  <a:pt x="27945" y="266715"/>
                  <a:pt x="26114" y="278736"/>
                  <a:pt x="11027" y="276213"/>
                </a:cubicBezTo>
                <a:cubicBezTo>
                  <a:pt x="-3170" y="273839"/>
                  <a:pt x="95" y="262066"/>
                  <a:pt x="886" y="252419"/>
                </a:cubicBezTo>
                <a:cubicBezTo>
                  <a:pt x="4893" y="202854"/>
                  <a:pt x="25026" y="178170"/>
                  <a:pt x="72861" y="163923"/>
                </a:cubicBezTo>
                <a:cubicBezTo>
                  <a:pt x="77560" y="162538"/>
                  <a:pt x="82309" y="161054"/>
                  <a:pt x="91559" y="158284"/>
                </a:cubicBezTo>
                <a:close/>
                <a:moveTo>
                  <a:pt x="164523" y="91602"/>
                </a:moveTo>
                <a:cubicBezTo>
                  <a:pt x="164869" y="67858"/>
                  <a:pt x="144786" y="45994"/>
                  <a:pt x="122179" y="45499"/>
                </a:cubicBezTo>
                <a:cubicBezTo>
                  <a:pt x="100166" y="45005"/>
                  <a:pt x="77758" y="67463"/>
                  <a:pt x="78005" y="89822"/>
                </a:cubicBezTo>
                <a:cubicBezTo>
                  <a:pt x="78253" y="112626"/>
                  <a:pt x="97495" y="131770"/>
                  <a:pt x="120547" y="132116"/>
                </a:cubicBezTo>
                <a:cubicBezTo>
                  <a:pt x="143994" y="132462"/>
                  <a:pt x="164276" y="113813"/>
                  <a:pt x="164572" y="91602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3" name="Forma libre: forma 262">
            <a:extLst>
              <a:ext uri="{FF2B5EF4-FFF2-40B4-BE49-F238E27FC236}">
                <a16:creationId xmlns:a16="http://schemas.microsoft.com/office/drawing/2014/main" id="{70F18558-098D-4F6C-B0D7-6B7213FDD720}"/>
              </a:ext>
            </a:extLst>
          </p:cNvPr>
          <p:cNvSpPr/>
          <p:nvPr/>
        </p:nvSpPr>
        <p:spPr>
          <a:xfrm>
            <a:off x="2008749" y="1834281"/>
            <a:ext cx="256206" cy="175475"/>
          </a:xfrm>
          <a:custGeom>
            <a:avLst/>
            <a:gdLst>
              <a:gd name="connsiteX0" fmla="*/ 150857 w 256206"/>
              <a:gd name="connsiteY0" fmla="*/ 93811 h 175475"/>
              <a:gd name="connsiteX1" fmla="*/ 70523 w 256206"/>
              <a:gd name="connsiteY1" fmla="*/ 175382 h 175475"/>
              <a:gd name="connsiteX2" fmla="*/ 478 w 256206"/>
              <a:gd name="connsiteY2" fmla="*/ 91140 h 175475"/>
              <a:gd name="connsiteX3" fmla="*/ 90952 w 256206"/>
              <a:gd name="connsiteY3" fmla="*/ 26339 h 175475"/>
              <a:gd name="connsiteX4" fmla="*/ 127113 w 256206"/>
              <a:gd name="connsiteY4" fmla="*/ 16148 h 175475"/>
              <a:gd name="connsiteX5" fmla="*/ 192854 w 256206"/>
              <a:gd name="connsiteY5" fmla="*/ 8580 h 175475"/>
              <a:gd name="connsiteX6" fmla="*/ 232378 w 256206"/>
              <a:gd name="connsiteY6" fmla="*/ 13873 h 175475"/>
              <a:gd name="connsiteX7" fmla="*/ 254094 w 256206"/>
              <a:gd name="connsiteY7" fmla="*/ 19512 h 175475"/>
              <a:gd name="connsiteX8" fmla="*/ 250780 w 256206"/>
              <a:gd name="connsiteY8" fmla="*/ 40090 h 175475"/>
              <a:gd name="connsiteX9" fmla="*/ 172029 w 256206"/>
              <a:gd name="connsiteY9" fmla="*/ 76597 h 175475"/>
              <a:gd name="connsiteX10" fmla="*/ 150857 w 256206"/>
              <a:gd name="connsiteY10" fmla="*/ 93811 h 175475"/>
              <a:gd name="connsiteX11" fmla="*/ 74826 w 256206"/>
              <a:gd name="connsiteY11" fmla="*/ 55920 h 175475"/>
              <a:gd name="connsiteX12" fmla="*/ 29762 w 256206"/>
              <a:gd name="connsiteY12" fmla="*/ 101924 h 175475"/>
              <a:gd name="connsiteX13" fmla="*/ 74430 w 256206"/>
              <a:gd name="connsiteY13" fmla="*/ 146395 h 175475"/>
              <a:gd name="connsiteX14" fmla="*/ 119693 w 256206"/>
              <a:gd name="connsiteY14" fmla="*/ 101281 h 175475"/>
              <a:gd name="connsiteX15" fmla="*/ 74826 w 256206"/>
              <a:gd name="connsiteY15" fmla="*/ 55920 h 17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206" h="175475">
                <a:moveTo>
                  <a:pt x="150857" y="93811"/>
                </a:moveTo>
                <a:cubicBezTo>
                  <a:pt x="151797" y="144416"/>
                  <a:pt x="118407" y="177460"/>
                  <a:pt x="70523" y="175382"/>
                </a:cubicBezTo>
                <a:cubicBezTo>
                  <a:pt x="26250" y="173503"/>
                  <a:pt x="-4222" y="136848"/>
                  <a:pt x="478" y="91140"/>
                </a:cubicBezTo>
                <a:cubicBezTo>
                  <a:pt x="5028" y="47115"/>
                  <a:pt x="45740" y="16742"/>
                  <a:pt x="90952" y="26339"/>
                </a:cubicBezTo>
                <a:cubicBezTo>
                  <a:pt x="106634" y="29653"/>
                  <a:pt x="115785" y="27872"/>
                  <a:pt x="127113" y="16148"/>
                </a:cubicBezTo>
                <a:cubicBezTo>
                  <a:pt x="145119" y="-2550"/>
                  <a:pt x="170693" y="-4925"/>
                  <a:pt x="192854" y="8580"/>
                </a:cubicBezTo>
                <a:cubicBezTo>
                  <a:pt x="205963" y="16544"/>
                  <a:pt x="218033" y="19413"/>
                  <a:pt x="232378" y="13873"/>
                </a:cubicBezTo>
                <a:cubicBezTo>
                  <a:pt x="240590" y="10658"/>
                  <a:pt x="248999" y="10756"/>
                  <a:pt x="254094" y="19512"/>
                </a:cubicBezTo>
                <a:cubicBezTo>
                  <a:pt x="258349" y="26883"/>
                  <a:pt x="255628" y="34006"/>
                  <a:pt x="250780" y="40090"/>
                </a:cubicBezTo>
                <a:cubicBezTo>
                  <a:pt x="230647" y="65368"/>
                  <a:pt x="205320" y="81890"/>
                  <a:pt x="172029" y="76597"/>
                </a:cubicBezTo>
                <a:cubicBezTo>
                  <a:pt x="153479" y="73678"/>
                  <a:pt x="144822" y="74915"/>
                  <a:pt x="150857" y="93811"/>
                </a:cubicBezTo>
                <a:close/>
                <a:moveTo>
                  <a:pt x="74826" y="55920"/>
                </a:moveTo>
                <a:cubicBezTo>
                  <a:pt x="50637" y="55672"/>
                  <a:pt x="29663" y="77042"/>
                  <a:pt x="29762" y="101924"/>
                </a:cubicBezTo>
                <a:cubicBezTo>
                  <a:pt x="29811" y="124036"/>
                  <a:pt x="51478" y="145653"/>
                  <a:pt x="74430" y="146395"/>
                </a:cubicBezTo>
                <a:cubicBezTo>
                  <a:pt x="99016" y="147236"/>
                  <a:pt x="119841" y="126509"/>
                  <a:pt x="119693" y="101281"/>
                </a:cubicBezTo>
                <a:cubicBezTo>
                  <a:pt x="119544" y="75113"/>
                  <a:pt x="100796" y="56217"/>
                  <a:pt x="74826" y="5592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5" name="Forma libre: forma 264">
            <a:extLst>
              <a:ext uri="{FF2B5EF4-FFF2-40B4-BE49-F238E27FC236}">
                <a16:creationId xmlns:a16="http://schemas.microsoft.com/office/drawing/2014/main" id="{AE2534B2-9B5D-49E9-AD65-E5C128EAD2A8}"/>
              </a:ext>
            </a:extLst>
          </p:cNvPr>
          <p:cNvSpPr/>
          <p:nvPr/>
        </p:nvSpPr>
        <p:spPr>
          <a:xfrm>
            <a:off x="3210529" y="1107270"/>
            <a:ext cx="218270" cy="246719"/>
          </a:xfrm>
          <a:custGeom>
            <a:avLst/>
            <a:gdLst>
              <a:gd name="connsiteX0" fmla="*/ 129853 w 218270"/>
              <a:gd name="connsiteY0" fmla="*/ 513 h 246719"/>
              <a:gd name="connsiteX1" fmla="*/ 139548 w 218270"/>
              <a:gd name="connsiteY1" fmla="*/ 5014 h 246719"/>
              <a:gd name="connsiteX2" fmla="*/ 144396 w 218270"/>
              <a:gd name="connsiteY2" fmla="*/ 78967 h 246719"/>
              <a:gd name="connsiteX3" fmla="*/ 147809 w 218270"/>
              <a:gd name="connsiteY3" fmla="*/ 93758 h 246719"/>
              <a:gd name="connsiteX4" fmla="*/ 192873 w 218270"/>
              <a:gd name="connsiteY4" fmla="*/ 148617 h 246719"/>
              <a:gd name="connsiteX5" fmla="*/ 215480 w 218270"/>
              <a:gd name="connsiteY5" fmla="*/ 206097 h 246719"/>
              <a:gd name="connsiteX6" fmla="*/ 206823 w 218270"/>
              <a:gd name="connsiteY6" fmla="*/ 241615 h 246719"/>
              <a:gd name="connsiteX7" fmla="*/ 186245 w 218270"/>
              <a:gd name="connsiteY7" fmla="*/ 244088 h 246719"/>
              <a:gd name="connsiteX8" fmla="*/ 181397 w 218270"/>
              <a:gd name="connsiteY8" fmla="*/ 226527 h 246719"/>
              <a:gd name="connsiteX9" fmla="*/ 133414 w 218270"/>
              <a:gd name="connsiteY9" fmla="*/ 120421 h 246719"/>
              <a:gd name="connsiteX10" fmla="*/ 88647 w 218270"/>
              <a:gd name="connsiteY10" fmla="*/ 117502 h 246719"/>
              <a:gd name="connsiteX11" fmla="*/ 33936 w 218270"/>
              <a:gd name="connsiteY11" fmla="*/ 223213 h 246719"/>
              <a:gd name="connsiteX12" fmla="*/ 19789 w 218270"/>
              <a:gd name="connsiteY12" fmla="*/ 243841 h 246719"/>
              <a:gd name="connsiteX13" fmla="*/ 1189 w 218270"/>
              <a:gd name="connsiteY13" fmla="*/ 219750 h 246719"/>
              <a:gd name="connsiteX14" fmla="*/ 70047 w 218270"/>
              <a:gd name="connsiteY14" fmla="*/ 94203 h 246719"/>
              <a:gd name="connsiteX15" fmla="*/ 76379 w 218270"/>
              <a:gd name="connsiteY15" fmla="*/ 82232 h 246719"/>
              <a:gd name="connsiteX16" fmla="*/ 129803 w 218270"/>
              <a:gd name="connsiteY16" fmla="*/ 463 h 24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8270" h="246719">
                <a:moveTo>
                  <a:pt x="129853" y="513"/>
                </a:moveTo>
                <a:cubicBezTo>
                  <a:pt x="133068" y="1997"/>
                  <a:pt x="136333" y="3530"/>
                  <a:pt x="139548" y="5014"/>
                </a:cubicBezTo>
                <a:cubicBezTo>
                  <a:pt x="157554" y="28560"/>
                  <a:pt x="165667" y="52849"/>
                  <a:pt x="144396" y="78967"/>
                </a:cubicBezTo>
                <a:cubicBezTo>
                  <a:pt x="138955" y="85645"/>
                  <a:pt x="138757" y="90889"/>
                  <a:pt x="147809" y="93758"/>
                </a:cubicBezTo>
                <a:cubicBezTo>
                  <a:pt x="174818" y="102266"/>
                  <a:pt x="184365" y="124774"/>
                  <a:pt x="192873" y="148617"/>
                </a:cubicBezTo>
                <a:cubicBezTo>
                  <a:pt x="199799" y="168008"/>
                  <a:pt x="207912" y="186954"/>
                  <a:pt x="215480" y="206097"/>
                </a:cubicBezTo>
                <a:cubicBezTo>
                  <a:pt x="221020" y="219997"/>
                  <a:pt x="218399" y="232117"/>
                  <a:pt x="206823" y="241615"/>
                </a:cubicBezTo>
                <a:cubicBezTo>
                  <a:pt x="200788" y="246561"/>
                  <a:pt x="193467" y="248886"/>
                  <a:pt x="186245" y="244088"/>
                </a:cubicBezTo>
                <a:cubicBezTo>
                  <a:pt x="179913" y="239883"/>
                  <a:pt x="180111" y="233700"/>
                  <a:pt x="181397" y="226527"/>
                </a:cubicBezTo>
                <a:cubicBezTo>
                  <a:pt x="186690" y="196501"/>
                  <a:pt x="156862" y="139020"/>
                  <a:pt x="133414" y="120421"/>
                </a:cubicBezTo>
                <a:cubicBezTo>
                  <a:pt x="116645" y="107064"/>
                  <a:pt x="113083" y="97864"/>
                  <a:pt x="88647" y="117502"/>
                </a:cubicBezTo>
                <a:cubicBezTo>
                  <a:pt x="52091" y="146885"/>
                  <a:pt x="46254" y="185420"/>
                  <a:pt x="33936" y="223213"/>
                </a:cubicBezTo>
                <a:cubicBezTo>
                  <a:pt x="30869" y="232562"/>
                  <a:pt x="33689" y="244929"/>
                  <a:pt x="19789" y="243841"/>
                </a:cubicBezTo>
                <a:cubicBezTo>
                  <a:pt x="6581" y="242851"/>
                  <a:pt x="-3560" y="230732"/>
                  <a:pt x="1189" y="219750"/>
                </a:cubicBezTo>
                <a:cubicBezTo>
                  <a:pt x="20036" y="175823"/>
                  <a:pt x="18701" y="120371"/>
                  <a:pt x="70047" y="94203"/>
                </a:cubicBezTo>
                <a:cubicBezTo>
                  <a:pt x="74648" y="91878"/>
                  <a:pt x="80732" y="91581"/>
                  <a:pt x="76379" y="82232"/>
                </a:cubicBezTo>
                <a:cubicBezTo>
                  <a:pt x="49024" y="23020"/>
                  <a:pt x="66931" y="-3939"/>
                  <a:pt x="129803" y="463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6" name="Forma libre: forma 265">
            <a:extLst>
              <a:ext uri="{FF2B5EF4-FFF2-40B4-BE49-F238E27FC236}">
                <a16:creationId xmlns:a16="http://schemas.microsoft.com/office/drawing/2014/main" id="{783F6F8C-7107-4DD6-B8FC-04482708BFD6}"/>
              </a:ext>
            </a:extLst>
          </p:cNvPr>
          <p:cNvSpPr/>
          <p:nvPr/>
        </p:nvSpPr>
        <p:spPr>
          <a:xfrm>
            <a:off x="3446327" y="1092842"/>
            <a:ext cx="117971" cy="414391"/>
          </a:xfrm>
          <a:custGeom>
            <a:avLst/>
            <a:gdLst>
              <a:gd name="connsiteX0" fmla="*/ 53982 w 117971"/>
              <a:gd name="connsiteY0" fmla="*/ 43434 h 414391"/>
              <a:gd name="connsiteX1" fmla="*/ 90439 w 117971"/>
              <a:gd name="connsiteY1" fmla="*/ 196188 h 414391"/>
              <a:gd name="connsiteX2" fmla="*/ 115716 w 117971"/>
              <a:gd name="connsiteY2" fmla="*/ 281419 h 414391"/>
              <a:gd name="connsiteX3" fmla="*/ 91923 w 117971"/>
              <a:gd name="connsiteY3" fmla="*/ 312484 h 414391"/>
              <a:gd name="connsiteX4" fmla="*/ 37509 w 117971"/>
              <a:gd name="connsiteY4" fmla="*/ 361753 h 414391"/>
              <a:gd name="connsiteX5" fmla="*/ 29298 w 117971"/>
              <a:gd name="connsiteY5" fmla="*/ 400387 h 414391"/>
              <a:gd name="connsiteX6" fmla="*/ 12034 w 117971"/>
              <a:gd name="connsiteY6" fmla="*/ 414090 h 414391"/>
              <a:gd name="connsiteX7" fmla="*/ 458 w 117971"/>
              <a:gd name="connsiteY7" fmla="*/ 395688 h 414391"/>
              <a:gd name="connsiteX8" fmla="*/ 18712 w 117971"/>
              <a:gd name="connsiteY8" fmla="*/ 298634 h 414391"/>
              <a:gd name="connsiteX9" fmla="*/ 54625 w 117971"/>
              <a:gd name="connsiteY9" fmla="*/ 281765 h 414391"/>
              <a:gd name="connsiteX10" fmla="*/ 76242 w 117971"/>
              <a:gd name="connsiteY10" fmla="*/ 253619 h 414391"/>
              <a:gd name="connsiteX11" fmla="*/ 29347 w 117971"/>
              <a:gd name="connsiteY11" fmla="*/ 97551 h 414391"/>
              <a:gd name="connsiteX12" fmla="*/ 25588 w 117971"/>
              <a:gd name="connsiteY12" fmla="*/ 17068 h 414391"/>
              <a:gd name="connsiteX13" fmla="*/ 39438 w 117971"/>
              <a:gd name="connsiteY13" fmla="*/ 2 h 414391"/>
              <a:gd name="connsiteX14" fmla="*/ 53882 w 117971"/>
              <a:gd name="connsiteY14" fmla="*/ 18750 h 414391"/>
              <a:gd name="connsiteX15" fmla="*/ 53882 w 117971"/>
              <a:gd name="connsiteY15" fmla="*/ 43434 h 41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7971" h="414391">
                <a:moveTo>
                  <a:pt x="53982" y="43434"/>
                </a:moveTo>
                <a:cubicBezTo>
                  <a:pt x="55812" y="96759"/>
                  <a:pt x="76588" y="145632"/>
                  <a:pt x="90439" y="196188"/>
                </a:cubicBezTo>
                <a:cubicBezTo>
                  <a:pt x="98304" y="224730"/>
                  <a:pt x="107950" y="252827"/>
                  <a:pt x="115716" y="281419"/>
                </a:cubicBezTo>
                <a:cubicBezTo>
                  <a:pt x="121900" y="304223"/>
                  <a:pt x="115815" y="311297"/>
                  <a:pt x="91923" y="312484"/>
                </a:cubicBezTo>
                <a:cubicBezTo>
                  <a:pt x="61154" y="314033"/>
                  <a:pt x="43015" y="330456"/>
                  <a:pt x="37509" y="361753"/>
                </a:cubicBezTo>
                <a:cubicBezTo>
                  <a:pt x="35234" y="374714"/>
                  <a:pt x="32364" y="387575"/>
                  <a:pt x="29298" y="400387"/>
                </a:cubicBezTo>
                <a:cubicBezTo>
                  <a:pt x="27220" y="409192"/>
                  <a:pt x="22174" y="415920"/>
                  <a:pt x="12034" y="414090"/>
                </a:cubicBezTo>
                <a:cubicBezTo>
                  <a:pt x="2239" y="412309"/>
                  <a:pt x="-1372" y="405383"/>
                  <a:pt x="458" y="395688"/>
                </a:cubicBezTo>
                <a:cubicBezTo>
                  <a:pt x="6444" y="363336"/>
                  <a:pt x="12034" y="330886"/>
                  <a:pt x="18712" y="298634"/>
                </a:cubicBezTo>
                <a:cubicBezTo>
                  <a:pt x="22966" y="278204"/>
                  <a:pt x="40131" y="281914"/>
                  <a:pt x="54625" y="281765"/>
                </a:cubicBezTo>
                <a:cubicBezTo>
                  <a:pt x="84898" y="281469"/>
                  <a:pt x="84701" y="281617"/>
                  <a:pt x="76242" y="253619"/>
                </a:cubicBezTo>
                <a:cubicBezTo>
                  <a:pt x="60561" y="201629"/>
                  <a:pt x="45721" y="149342"/>
                  <a:pt x="29347" y="97551"/>
                </a:cubicBezTo>
                <a:cubicBezTo>
                  <a:pt x="20839" y="70740"/>
                  <a:pt x="21284" y="44225"/>
                  <a:pt x="25588" y="17068"/>
                </a:cubicBezTo>
                <a:cubicBezTo>
                  <a:pt x="26972" y="8312"/>
                  <a:pt x="28852" y="101"/>
                  <a:pt x="39438" y="2"/>
                </a:cubicBezTo>
                <a:cubicBezTo>
                  <a:pt x="51656" y="-147"/>
                  <a:pt x="53685" y="9054"/>
                  <a:pt x="53882" y="18750"/>
                </a:cubicBezTo>
                <a:cubicBezTo>
                  <a:pt x="54081" y="26961"/>
                  <a:pt x="53882" y="35222"/>
                  <a:pt x="53882" y="4343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7" name="Forma libre: forma 266">
            <a:extLst>
              <a:ext uri="{FF2B5EF4-FFF2-40B4-BE49-F238E27FC236}">
                <a16:creationId xmlns:a16="http://schemas.microsoft.com/office/drawing/2014/main" id="{ECD9A7C4-E228-48EA-ABFA-93851402A1B4}"/>
              </a:ext>
            </a:extLst>
          </p:cNvPr>
          <p:cNvSpPr/>
          <p:nvPr/>
        </p:nvSpPr>
        <p:spPr>
          <a:xfrm>
            <a:off x="3139667" y="4499582"/>
            <a:ext cx="190910" cy="414356"/>
          </a:xfrm>
          <a:custGeom>
            <a:avLst/>
            <a:gdLst>
              <a:gd name="connsiteX0" fmla="*/ 13829 w 190910"/>
              <a:gd name="connsiteY0" fmla="*/ 0 h 414356"/>
              <a:gd name="connsiteX1" fmla="*/ 30301 w 190910"/>
              <a:gd name="connsiteY1" fmla="*/ 13950 h 414356"/>
              <a:gd name="connsiteX2" fmla="*/ 186864 w 190910"/>
              <a:gd name="connsiteY2" fmla="*/ 384902 h 414356"/>
              <a:gd name="connsiteX3" fmla="*/ 181917 w 190910"/>
              <a:gd name="connsiteY3" fmla="*/ 412752 h 414356"/>
              <a:gd name="connsiteX4" fmla="*/ 158025 w 190910"/>
              <a:gd name="connsiteY4" fmla="*/ 394598 h 414356"/>
              <a:gd name="connsiteX5" fmla="*/ 36336 w 190910"/>
              <a:gd name="connsiteY5" fmla="*/ 105414 h 414356"/>
              <a:gd name="connsiteX6" fmla="*/ 2699 w 190910"/>
              <a:gd name="connsiteY6" fmla="*/ 25772 h 414356"/>
              <a:gd name="connsiteX7" fmla="*/ 13829 w 190910"/>
              <a:gd name="connsiteY7" fmla="*/ 0 h 41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910" h="414356">
                <a:moveTo>
                  <a:pt x="13829" y="0"/>
                </a:moveTo>
                <a:cubicBezTo>
                  <a:pt x="23722" y="544"/>
                  <a:pt x="27284" y="6826"/>
                  <a:pt x="30301" y="13950"/>
                </a:cubicBezTo>
                <a:cubicBezTo>
                  <a:pt x="82489" y="137617"/>
                  <a:pt x="134726" y="261235"/>
                  <a:pt x="186864" y="384902"/>
                </a:cubicBezTo>
                <a:cubicBezTo>
                  <a:pt x="191217" y="395241"/>
                  <a:pt x="194927" y="407311"/>
                  <a:pt x="181917" y="412752"/>
                </a:cubicBezTo>
                <a:cubicBezTo>
                  <a:pt x="166533" y="419183"/>
                  <a:pt x="162378" y="404887"/>
                  <a:pt x="158025" y="394598"/>
                </a:cubicBezTo>
                <a:cubicBezTo>
                  <a:pt x="117314" y="298286"/>
                  <a:pt x="76899" y="201825"/>
                  <a:pt x="36336" y="105414"/>
                </a:cubicBezTo>
                <a:cubicBezTo>
                  <a:pt x="25157" y="78850"/>
                  <a:pt x="13631" y="52435"/>
                  <a:pt x="2699" y="25772"/>
                </a:cubicBezTo>
                <a:cubicBezTo>
                  <a:pt x="-2396" y="13307"/>
                  <a:pt x="-1110" y="2968"/>
                  <a:pt x="13829" y="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8" name="Forma libre: forma 267">
            <a:extLst>
              <a:ext uri="{FF2B5EF4-FFF2-40B4-BE49-F238E27FC236}">
                <a16:creationId xmlns:a16="http://schemas.microsoft.com/office/drawing/2014/main" id="{726384C1-6143-4886-BD8C-FB19169B8A3C}"/>
              </a:ext>
            </a:extLst>
          </p:cNvPr>
          <p:cNvSpPr/>
          <p:nvPr/>
        </p:nvSpPr>
        <p:spPr>
          <a:xfrm>
            <a:off x="1700186" y="4623635"/>
            <a:ext cx="203567" cy="146076"/>
          </a:xfrm>
          <a:custGeom>
            <a:avLst/>
            <a:gdLst>
              <a:gd name="connsiteX0" fmla="*/ 114290 w 203567"/>
              <a:gd name="connsiteY0" fmla="*/ 145690 h 146076"/>
              <a:gd name="connsiteX1" fmla="*/ 57452 w 203567"/>
              <a:gd name="connsiteY1" fmla="*/ 145492 h 146076"/>
              <a:gd name="connsiteX2" fmla="*/ 21 w 203567"/>
              <a:gd name="connsiteY2" fmla="*/ 86231 h 146076"/>
              <a:gd name="connsiteX3" fmla="*/ 60173 w 203567"/>
              <a:gd name="connsiteY3" fmla="*/ 29888 h 146076"/>
              <a:gd name="connsiteX4" fmla="*/ 114537 w 203567"/>
              <a:gd name="connsiteY4" fmla="*/ 29888 h 146076"/>
              <a:gd name="connsiteX5" fmla="*/ 176717 w 203567"/>
              <a:gd name="connsiteY5" fmla="*/ 8172 h 146076"/>
              <a:gd name="connsiteX6" fmla="*/ 199868 w 203567"/>
              <a:gd name="connsiteY6" fmla="*/ 5303 h 146076"/>
              <a:gd name="connsiteX7" fmla="*/ 196899 w 203567"/>
              <a:gd name="connsiteY7" fmla="*/ 29739 h 146076"/>
              <a:gd name="connsiteX8" fmla="*/ 131554 w 203567"/>
              <a:gd name="connsiteY8" fmla="*/ 60953 h 146076"/>
              <a:gd name="connsiteX9" fmla="*/ 64872 w 203567"/>
              <a:gd name="connsiteY9" fmla="*/ 60607 h 146076"/>
              <a:gd name="connsiteX10" fmla="*/ 30987 w 203567"/>
              <a:gd name="connsiteY10" fmla="*/ 87962 h 146076"/>
              <a:gd name="connsiteX11" fmla="*/ 65664 w 203567"/>
              <a:gd name="connsiteY11" fmla="*/ 114872 h 146076"/>
              <a:gd name="connsiteX12" fmla="*/ 167021 w 203567"/>
              <a:gd name="connsiteY12" fmla="*/ 115020 h 146076"/>
              <a:gd name="connsiteX13" fmla="*/ 193833 w 203567"/>
              <a:gd name="connsiteY13" fmla="*/ 132482 h 146076"/>
              <a:gd name="connsiteX14" fmla="*/ 166329 w 203567"/>
              <a:gd name="connsiteY14" fmla="*/ 145789 h 146076"/>
              <a:gd name="connsiteX15" fmla="*/ 114438 w 203567"/>
              <a:gd name="connsiteY15" fmla="*/ 145888 h 146076"/>
              <a:gd name="connsiteX16" fmla="*/ 114438 w 203567"/>
              <a:gd name="connsiteY16" fmla="*/ 145640 h 14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3567" h="146076">
                <a:moveTo>
                  <a:pt x="114290" y="145690"/>
                </a:moveTo>
                <a:cubicBezTo>
                  <a:pt x="95344" y="145690"/>
                  <a:pt x="76349" y="146679"/>
                  <a:pt x="57452" y="145492"/>
                </a:cubicBezTo>
                <a:cubicBezTo>
                  <a:pt x="23617" y="143365"/>
                  <a:pt x="-820" y="117444"/>
                  <a:pt x="21" y="86231"/>
                </a:cubicBezTo>
                <a:cubicBezTo>
                  <a:pt x="862" y="54671"/>
                  <a:pt x="25843" y="30976"/>
                  <a:pt x="60173" y="29888"/>
                </a:cubicBezTo>
                <a:cubicBezTo>
                  <a:pt x="78278" y="29294"/>
                  <a:pt x="96482" y="28948"/>
                  <a:pt x="114537" y="29888"/>
                </a:cubicBezTo>
                <a:cubicBezTo>
                  <a:pt x="138479" y="31174"/>
                  <a:pt x="160294" y="29047"/>
                  <a:pt x="176717" y="8172"/>
                </a:cubicBezTo>
                <a:cubicBezTo>
                  <a:pt x="182208" y="1197"/>
                  <a:pt x="191557" y="-4640"/>
                  <a:pt x="199868" y="5303"/>
                </a:cubicBezTo>
                <a:cubicBezTo>
                  <a:pt x="206892" y="13712"/>
                  <a:pt x="202786" y="21676"/>
                  <a:pt x="196899" y="29739"/>
                </a:cubicBezTo>
                <a:cubicBezTo>
                  <a:pt x="180526" y="52000"/>
                  <a:pt x="160244" y="63476"/>
                  <a:pt x="131554" y="60953"/>
                </a:cubicBezTo>
                <a:cubicBezTo>
                  <a:pt x="109491" y="59024"/>
                  <a:pt x="87083" y="60706"/>
                  <a:pt x="64872" y="60607"/>
                </a:cubicBezTo>
                <a:cubicBezTo>
                  <a:pt x="45976" y="60508"/>
                  <a:pt x="30740" y="67681"/>
                  <a:pt x="30987" y="87962"/>
                </a:cubicBezTo>
                <a:cubicBezTo>
                  <a:pt x="31235" y="108342"/>
                  <a:pt x="47213" y="114822"/>
                  <a:pt x="65664" y="114872"/>
                </a:cubicBezTo>
                <a:cubicBezTo>
                  <a:pt x="99450" y="114971"/>
                  <a:pt x="133236" y="114674"/>
                  <a:pt x="167021" y="115020"/>
                </a:cubicBezTo>
                <a:cubicBezTo>
                  <a:pt x="179438" y="115119"/>
                  <a:pt x="194921" y="115119"/>
                  <a:pt x="193833" y="132482"/>
                </a:cubicBezTo>
                <a:cubicBezTo>
                  <a:pt x="192794" y="148460"/>
                  <a:pt x="177409" y="145492"/>
                  <a:pt x="166329" y="145789"/>
                </a:cubicBezTo>
                <a:cubicBezTo>
                  <a:pt x="149016" y="146234"/>
                  <a:pt x="131702" y="145888"/>
                  <a:pt x="114438" y="145888"/>
                </a:cubicBezTo>
                <a:cubicBezTo>
                  <a:pt x="114438" y="145789"/>
                  <a:pt x="114438" y="145739"/>
                  <a:pt x="114438" y="14564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0" name="Forma libre: forma 269">
            <a:extLst>
              <a:ext uri="{FF2B5EF4-FFF2-40B4-BE49-F238E27FC236}">
                <a16:creationId xmlns:a16="http://schemas.microsoft.com/office/drawing/2014/main" id="{0477D282-BB30-4B63-AE1F-52A2D24C273C}"/>
              </a:ext>
            </a:extLst>
          </p:cNvPr>
          <p:cNvSpPr/>
          <p:nvPr/>
        </p:nvSpPr>
        <p:spPr>
          <a:xfrm>
            <a:off x="757216" y="2972060"/>
            <a:ext cx="153660" cy="154847"/>
          </a:xfrm>
          <a:custGeom>
            <a:avLst/>
            <a:gdLst>
              <a:gd name="connsiteX0" fmla="*/ 125896 w 153660"/>
              <a:gd name="connsiteY0" fmla="*/ 138589 h 154847"/>
              <a:gd name="connsiteX1" fmla="*/ 113628 w 153660"/>
              <a:gd name="connsiteY1" fmla="*/ 145811 h 154847"/>
              <a:gd name="connsiteX2" fmla="*/ 55702 w 153660"/>
              <a:gd name="connsiteY2" fmla="*/ 154023 h 154847"/>
              <a:gd name="connsiteX3" fmla="*/ 56048 w 153660"/>
              <a:gd name="connsiteY3" fmla="*/ 154220 h 154847"/>
              <a:gd name="connsiteX4" fmla="*/ 2 w 153660"/>
              <a:gd name="connsiteY4" fmla="*/ 78041 h 154847"/>
              <a:gd name="connsiteX5" fmla="*/ 50656 w 153660"/>
              <a:gd name="connsiteY5" fmla="*/ 4336 h 154847"/>
              <a:gd name="connsiteX6" fmla="*/ 138361 w 153660"/>
              <a:gd name="connsiteY6" fmla="*/ 31542 h 154847"/>
              <a:gd name="connsiteX7" fmla="*/ 139598 w 153660"/>
              <a:gd name="connsiteY7" fmla="*/ 121226 h 154847"/>
              <a:gd name="connsiteX8" fmla="*/ 125846 w 153660"/>
              <a:gd name="connsiteY8" fmla="*/ 138589 h 154847"/>
              <a:gd name="connsiteX9" fmla="*/ 30969 w 153660"/>
              <a:gd name="connsiteY9" fmla="*/ 77398 h 154847"/>
              <a:gd name="connsiteX10" fmla="*/ 75390 w 153660"/>
              <a:gd name="connsiteY10" fmla="*/ 123452 h 154847"/>
              <a:gd name="connsiteX11" fmla="*/ 123521 w 153660"/>
              <a:gd name="connsiteY11" fmla="*/ 77547 h 154847"/>
              <a:gd name="connsiteX12" fmla="*/ 75143 w 153660"/>
              <a:gd name="connsiteY12" fmla="*/ 31246 h 154847"/>
              <a:gd name="connsiteX13" fmla="*/ 30969 w 153660"/>
              <a:gd name="connsiteY13" fmla="*/ 77349 h 1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3660" h="154847">
                <a:moveTo>
                  <a:pt x="125896" y="138589"/>
                </a:moveTo>
                <a:cubicBezTo>
                  <a:pt x="121790" y="141013"/>
                  <a:pt x="117734" y="143387"/>
                  <a:pt x="113628" y="145811"/>
                </a:cubicBezTo>
                <a:cubicBezTo>
                  <a:pt x="95127" y="154418"/>
                  <a:pt x="75687" y="156150"/>
                  <a:pt x="55702" y="154023"/>
                </a:cubicBezTo>
                <a:cubicBezTo>
                  <a:pt x="55702" y="154023"/>
                  <a:pt x="56048" y="154220"/>
                  <a:pt x="56048" y="154220"/>
                </a:cubicBezTo>
                <a:cubicBezTo>
                  <a:pt x="23103" y="139331"/>
                  <a:pt x="299" y="117071"/>
                  <a:pt x="2" y="78041"/>
                </a:cubicBezTo>
                <a:cubicBezTo>
                  <a:pt x="-245" y="43266"/>
                  <a:pt x="19047" y="15020"/>
                  <a:pt x="50656" y="4336"/>
                </a:cubicBezTo>
                <a:cubicBezTo>
                  <a:pt x="83552" y="-6795"/>
                  <a:pt x="118080" y="3940"/>
                  <a:pt x="138361" y="31542"/>
                </a:cubicBezTo>
                <a:cubicBezTo>
                  <a:pt x="158247" y="58650"/>
                  <a:pt x="158841" y="93475"/>
                  <a:pt x="139598" y="121226"/>
                </a:cubicBezTo>
                <a:cubicBezTo>
                  <a:pt x="135393" y="127261"/>
                  <a:pt x="130447" y="132801"/>
                  <a:pt x="125846" y="138589"/>
                </a:cubicBezTo>
                <a:close/>
                <a:moveTo>
                  <a:pt x="30969" y="77398"/>
                </a:moveTo>
                <a:cubicBezTo>
                  <a:pt x="31167" y="103072"/>
                  <a:pt x="50607" y="123205"/>
                  <a:pt x="75390" y="123452"/>
                </a:cubicBezTo>
                <a:cubicBezTo>
                  <a:pt x="101162" y="123749"/>
                  <a:pt x="123967" y="101983"/>
                  <a:pt x="123521" y="77547"/>
                </a:cubicBezTo>
                <a:cubicBezTo>
                  <a:pt x="123027" y="52764"/>
                  <a:pt x="100123" y="30800"/>
                  <a:pt x="75143" y="31246"/>
                </a:cubicBezTo>
                <a:cubicBezTo>
                  <a:pt x="50013" y="31691"/>
                  <a:pt x="30771" y="51774"/>
                  <a:pt x="30969" y="7734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1" name="Forma libre: forma 270">
            <a:extLst>
              <a:ext uri="{FF2B5EF4-FFF2-40B4-BE49-F238E27FC236}">
                <a16:creationId xmlns:a16="http://schemas.microsoft.com/office/drawing/2014/main" id="{A47AF1BF-B90F-4A4C-83D5-DFB4600931FC}"/>
              </a:ext>
            </a:extLst>
          </p:cNvPr>
          <p:cNvSpPr/>
          <p:nvPr/>
        </p:nvSpPr>
        <p:spPr>
          <a:xfrm>
            <a:off x="638583" y="703159"/>
            <a:ext cx="154272" cy="153804"/>
          </a:xfrm>
          <a:custGeom>
            <a:avLst/>
            <a:gdLst>
              <a:gd name="connsiteX0" fmla="*/ 50965 w 154272"/>
              <a:gd name="connsiteY0" fmla="*/ 152639 h 153804"/>
              <a:gd name="connsiteX1" fmla="*/ 63 w 154272"/>
              <a:gd name="connsiteY1" fmla="*/ 74877 h 153804"/>
              <a:gd name="connsiteX2" fmla="*/ 76292 w 154272"/>
              <a:gd name="connsiteY2" fmla="*/ 33 h 153804"/>
              <a:gd name="connsiteX3" fmla="*/ 154103 w 154272"/>
              <a:gd name="connsiteY3" fmla="*/ 74382 h 153804"/>
              <a:gd name="connsiteX4" fmla="*/ 87521 w 154272"/>
              <a:gd name="connsiteY4" fmla="*/ 153282 h 153804"/>
              <a:gd name="connsiteX5" fmla="*/ 50668 w 154272"/>
              <a:gd name="connsiteY5" fmla="*/ 152391 h 153804"/>
              <a:gd name="connsiteX6" fmla="*/ 51014 w 154272"/>
              <a:gd name="connsiteY6" fmla="*/ 152639 h 153804"/>
              <a:gd name="connsiteX7" fmla="*/ 77528 w 154272"/>
              <a:gd name="connsiteY7" fmla="*/ 122860 h 153804"/>
              <a:gd name="connsiteX8" fmla="*/ 123631 w 154272"/>
              <a:gd name="connsiteY8" fmla="*/ 78339 h 153804"/>
              <a:gd name="connsiteX9" fmla="*/ 76786 w 154272"/>
              <a:gd name="connsiteY9" fmla="*/ 30406 h 153804"/>
              <a:gd name="connsiteX10" fmla="*/ 31227 w 154272"/>
              <a:gd name="connsiteY10" fmla="*/ 76559 h 153804"/>
              <a:gd name="connsiteX11" fmla="*/ 77528 w 154272"/>
              <a:gd name="connsiteY11" fmla="*/ 122860 h 153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4272" h="153804">
                <a:moveTo>
                  <a:pt x="50965" y="152639"/>
                </a:moveTo>
                <a:cubicBezTo>
                  <a:pt x="20246" y="135721"/>
                  <a:pt x="-1322" y="113016"/>
                  <a:pt x="63" y="74877"/>
                </a:cubicBezTo>
                <a:cubicBezTo>
                  <a:pt x="1597" y="32187"/>
                  <a:pt x="32711" y="1369"/>
                  <a:pt x="76292" y="33"/>
                </a:cubicBezTo>
                <a:cubicBezTo>
                  <a:pt x="116113" y="-1203"/>
                  <a:pt x="151185" y="32286"/>
                  <a:pt x="154103" y="74382"/>
                </a:cubicBezTo>
                <a:cubicBezTo>
                  <a:pt x="156774" y="113115"/>
                  <a:pt x="127490" y="148533"/>
                  <a:pt x="87521" y="153282"/>
                </a:cubicBezTo>
                <a:cubicBezTo>
                  <a:pt x="75451" y="154716"/>
                  <a:pt x="62936" y="152787"/>
                  <a:pt x="50668" y="152391"/>
                </a:cubicBezTo>
                <a:cubicBezTo>
                  <a:pt x="50668" y="152391"/>
                  <a:pt x="51014" y="152639"/>
                  <a:pt x="51014" y="152639"/>
                </a:cubicBezTo>
                <a:close/>
                <a:moveTo>
                  <a:pt x="77528" y="122860"/>
                </a:moveTo>
                <a:cubicBezTo>
                  <a:pt x="102905" y="123107"/>
                  <a:pt x="123285" y="103419"/>
                  <a:pt x="123631" y="78339"/>
                </a:cubicBezTo>
                <a:cubicBezTo>
                  <a:pt x="123978" y="53952"/>
                  <a:pt x="100679" y="30060"/>
                  <a:pt x="76786" y="30406"/>
                </a:cubicBezTo>
                <a:cubicBezTo>
                  <a:pt x="52745" y="30752"/>
                  <a:pt x="31870" y="51924"/>
                  <a:pt x="31227" y="76559"/>
                </a:cubicBezTo>
                <a:cubicBezTo>
                  <a:pt x="30535" y="103815"/>
                  <a:pt x="49332" y="122612"/>
                  <a:pt x="77528" y="12286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2" name="Forma libre: forma 271">
            <a:extLst>
              <a:ext uri="{FF2B5EF4-FFF2-40B4-BE49-F238E27FC236}">
                <a16:creationId xmlns:a16="http://schemas.microsoft.com/office/drawing/2014/main" id="{BAC442E3-D021-47B2-823A-041647A97703}"/>
              </a:ext>
            </a:extLst>
          </p:cNvPr>
          <p:cNvSpPr/>
          <p:nvPr/>
        </p:nvSpPr>
        <p:spPr>
          <a:xfrm>
            <a:off x="1861378" y="703014"/>
            <a:ext cx="154490" cy="153996"/>
          </a:xfrm>
          <a:custGeom>
            <a:avLst/>
            <a:gdLst>
              <a:gd name="connsiteX0" fmla="*/ 77803 w 154490"/>
              <a:gd name="connsiteY0" fmla="*/ 153971 h 153996"/>
              <a:gd name="connsiteX1" fmla="*/ 41 w 154490"/>
              <a:gd name="connsiteY1" fmla="*/ 75665 h 153996"/>
              <a:gd name="connsiteX2" fmla="*/ 78694 w 154490"/>
              <a:gd name="connsiteY2" fmla="*/ 30 h 153996"/>
              <a:gd name="connsiteX3" fmla="*/ 154477 w 154490"/>
              <a:gd name="connsiteY3" fmla="*/ 77989 h 153996"/>
              <a:gd name="connsiteX4" fmla="*/ 77803 w 154490"/>
              <a:gd name="connsiteY4" fmla="*/ 153971 h 153996"/>
              <a:gd name="connsiteX5" fmla="*/ 78595 w 154490"/>
              <a:gd name="connsiteY5" fmla="*/ 122856 h 153996"/>
              <a:gd name="connsiteX6" fmla="*/ 123461 w 154490"/>
              <a:gd name="connsiteY6" fmla="*/ 77989 h 153996"/>
              <a:gd name="connsiteX7" fmla="*/ 76863 w 154490"/>
              <a:gd name="connsiteY7" fmla="*/ 30501 h 153996"/>
              <a:gd name="connsiteX8" fmla="*/ 31255 w 154490"/>
              <a:gd name="connsiteY8" fmla="*/ 76901 h 153996"/>
              <a:gd name="connsiteX9" fmla="*/ 78595 w 154490"/>
              <a:gd name="connsiteY9" fmla="*/ 122856 h 153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490" h="153996">
                <a:moveTo>
                  <a:pt x="77803" y="153971"/>
                </a:moveTo>
                <a:cubicBezTo>
                  <a:pt x="32343" y="152783"/>
                  <a:pt x="-1344" y="118849"/>
                  <a:pt x="41" y="75665"/>
                </a:cubicBezTo>
                <a:cubicBezTo>
                  <a:pt x="1377" y="33568"/>
                  <a:pt x="37488" y="-1158"/>
                  <a:pt x="78694" y="30"/>
                </a:cubicBezTo>
                <a:cubicBezTo>
                  <a:pt x="121433" y="1266"/>
                  <a:pt x="155268" y="36091"/>
                  <a:pt x="154477" y="77989"/>
                </a:cubicBezTo>
                <a:cubicBezTo>
                  <a:pt x="153636" y="121817"/>
                  <a:pt x="120097" y="155059"/>
                  <a:pt x="77803" y="153971"/>
                </a:cubicBezTo>
                <a:close/>
                <a:moveTo>
                  <a:pt x="78595" y="122856"/>
                </a:moveTo>
                <a:cubicBezTo>
                  <a:pt x="105307" y="123103"/>
                  <a:pt x="122917" y="105543"/>
                  <a:pt x="123461" y="77989"/>
                </a:cubicBezTo>
                <a:cubicBezTo>
                  <a:pt x="123956" y="52860"/>
                  <a:pt x="101646" y="30056"/>
                  <a:pt x="76863" y="30501"/>
                </a:cubicBezTo>
                <a:cubicBezTo>
                  <a:pt x="53070" y="30897"/>
                  <a:pt x="31650" y="52662"/>
                  <a:pt x="31255" y="76901"/>
                </a:cubicBezTo>
                <a:cubicBezTo>
                  <a:pt x="30810" y="103119"/>
                  <a:pt x="50893" y="122609"/>
                  <a:pt x="78595" y="122856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3" name="Forma libre: forma 272">
            <a:extLst>
              <a:ext uri="{FF2B5EF4-FFF2-40B4-BE49-F238E27FC236}">
                <a16:creationId xmlns:a16="http://schemas.microsoft.com/office/drawing/2014/main" id="{5747D9E7-0265-4F91-9024-42742852F73B}"/>
              </a:ext>
            </a:extLst>
          </p:cNvPr>
          <p:cNvSpPr/>
          <p:nvPr/>
        </p:nvSpPr>
        <p:spPr>
          <a:xfrm>
            <a:off x="798325" y="1838952"/>
            <a:ext cx="154288" cy="154981"/>
          </a:xfrm>
          <a:custGeom>
            <a:avLst/>
            <a:gdLst>
              <a:gd name="connsiteX0" fmla="*/ 154288 w 154288"/>
              <a:gd name="connsiteY0" fmla="*/ 77417 h 154981"/>
              <a:gd name="connsiteX1" fmla="*/ 80137 w 154288"/>
              <a:gd name="connsiteY1" fmla="*/ 154981 h 154981"/>
              <a:gd name="connsiteX2" fmla="*/ 1 w 154288"/>
              <a:gd name="connsiteY2" fmla="*/ 77368 h 154981"/>
              <a:gd name="connsiteX3" fmla="*/ 78901 w 154288"/>
              <a:gd name="connsiteY3" fmla="*/ 1 h 154981"/>
              <a:gd name="connsiteX4" fmla="*/ 154288 w 154288"/>
              <a:gd name="connsiteY4" fmla="*/ 77417 h 154981"/>
              <a:gd name="connsiteX5" fmla="*/ 123173 w 154288"/>
              <a:gd name="connsiteY5" fmla="*/ 75438 h 154981"/>
              <a:gd name="connsiteX6" fmla="*/ 77664 w 154288"/>
              <a:gd name="connsiteY6" fmla="*/ 31017 h 154981"/>
              <a:gd name="connsiteX7" fmla="*/ 30670 w 154288"/>
              <a:gd name="connsiteY7" fmla="*/ 78406 h 154981"/>
              <a:gd name="connsiteX8" fmla="*/ 76773 w 154288"/>
              <a:gd name="connsiteY8" fmla="*/ 123471 h 154981"/>
              <a:gd name="connsiteX9" fmla="*/ 123173 w 154288"/>
              <a:gd name="connsiteY9" fmla="*/ 75438 h 1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288" h="154981">
                <a:moveTo>
                  <a:pt x="154288" y="77417"/>
                </a:moveTo>
                <a:cubicBezTo>
                  <a:pt x="154338" y="117881"/>
                  <a:pt x="118820" y="155031"/>
                  <a:pt x="80137" y="154981"/>
                </a:cubicBezTo>
                <a:cubicBezTo>
                  <a:pt x="37645" y="154932"/>
                  <a:pt x="-197" y="118277"/>
                  <a:pt x="1" y="77368"/>
                </a:cubicBezTo>
                <a:cubicBezTo>
                  <a:pt x="199" y="33985"/>
                  <a:pt x="35122" y="-246"/>
                  <a:pt x="78901" y="1"/>
                </a:cubicBezTo>
                <a:cubicBezTo>
                  <a:pt x="121887" y="199"/>
                  <a:pt x="154239" y="33441"/>
                  <a:pt x="154288" y="77417"/>
                </a:cubicBezTo>
                <a:close/>
                <a:moveTo>
                  <a:pt x="123173" y="75438"/>
                </a:moveTo>
                <a:cubicBezTo>
                  <a:pt x="122827" y="48331"/>
                  <a:pt x="104673" y="30572"/>
                  <a:pt x="77664" y="31017"/>
                </a:cubicBezTo>
                <a:cubicBezTo>
                  <a:pt x="51545" y="31462"/>
                  <a:pt x="30423" y="52684"/>
                  <a:pt x="30670" y="78406"/>
                </a:cubicBezTo>
                <a:cubicBezTo>
                  <a:pt x="30868" y="103684"/>
                  <a:pt x="51199" y="123520"/>
                  <a:pt x="76773" y="123471"/>
                </a:cubicBezTo>
                <a:cubicBezTo>
                  <a:pt x="101952" y="123471"/>
                  <a:pt x="123520" y="101161"/>
                  <a:pt x="123173" y="75438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4" name="Forma libre: forma 273">
            <a:extLst>
              <a:ext uri="{FF2B5EF4-FFF2-40B4-BE49-F238E27FC236}">
                <a16:creationId xmlns:a16="http://schemas.microsoft.com/office/drawing/2014/main" id="{42BD5CC0-0857-482C-84E2-D449C4010404}"/>
              </a:ext>
            </a:extLst>
          </p:cNvPr>
          <p:cNvSpPr/>
          <p:nvPr/>
        </p:nvSpPr>
        <p:spPr>
          <a:xfrm>
            <a:off x="3232114" y="1839000"/>
            <a:ext cx="154321" cy="154244"/>
          </a:xfrm>
          <a:custGeom>
            <a:avLst/>
            <a:gdLst>
              <a:gd name="connsiteX0" fmla="*/ 77351 w 154321"/>
              <a:gd name="connsiteY0" fmla="*/ 3 h 154244"/>
              <a:gd name="connsiteX1" fmla="*/ 154322 w 154321"/>
              <a:gd name="connsiteY1" fmla="*/ 76281 h 154244"/>
              <a:gd name="connsiteX2" fmla="*/ 78934 w 154321"/>
              <a:gd name="connsiteY2" fmla="*/ 154240 h 154244"/>
              <a:gd name="connsiteX3" fmla="*/ 34 w 154321"/>
              <a:gd name="connsiteY3" fmla="*/ 78952 h 154244"/>
              <a:gd name="connsiteX4" fmla="*/ 77401 w 154321"/>
              <a:gd name="connsiteY4" fmla="*/ 3 h 154244"/>
              <a:gd name="connsiteX5" fmla="*/ 123207 w 154321"/>
              <a:gd name="connsiteY5" fmla="*/ 77418 h 154244"/>
              <a:gd name="connsiteX6" fmla="*/ 76906 w 154321"/>
              <a:gd name="connsiteY6" fmla="*/ 31167 h 154244"/>
              <a:gd name="connsiteX7" fmla="*/ 30852 w 154321"/>
              <a:gd name="connsiteY7" fmla="*/ 76231 h 154244"/>
              <a:gd name="connsiteX8" fmla="*/ 75620 w 154321"/>
              <a:gd name="connsiteY8" fmla="*/ 123620 h 154244"/>
              <a:gd name="connsiteX9" fmla="*/ 123257 w 154321"/>
              <a:gd name="connsiteY9" fmla="*/ 77468 h 154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321" h="154244">
                <a:moveTo>
                  <a:pt x="77351" y="3"/>
                </a:moveTo>
                <a:cubicBezTo>
                  <a:pt x="119497" y="-344"/>
                  <a:pt x="154223" y="34036"/>
                  <a:pt x="154322" y="76281"/>
                </a:cubicBezTo>
                <a:cubicBezTo>
                  <a:pt x="154421" y="119960"/>
                  <a:pt x="121674" y="153795"/>
                  <a:pt x="78934" y="154240"/>
                </a:cubicBezTo>
                <a:cubicBezTo>
                  <a:pt x="37085" y="154686"/>
                  <a:pt x="1271" y="120504"/>
                  <a:pt x="34" y="78952"/>
                </a:cubicBezTo>
                <a:cubicBezTo>
                  <a:pt x="-1252" y="36064"/>
                  <a:pt x="33721" y="349"/>
                  <a:pt x="77401" y="3"/>
                </a:cubicBezTo>
                <a:close/>
                <a:moveTo>
                  <a:pt x="123207" y="77418"/>
                </a:moveTo>
                <a:cubicBezTo>
                  <a:pt x="123603" y="49717"/>
                  <a:pt x="104954" y="31117"/>
                  <a:pt x="76906" y="31167"/>
                </a:cubicBezTo>
                <a:cubicBezTo>
                  <a:pt x="51727" y="31167"/>
                  <a:pt x="30951" y="51547"/>
                  <a:pt x="30852" y="76231"/>
                </a:cubicBezTo>
                <a:cubicBezTo>
                  <a:pt x="30753" y="99777"/>
                  <a:pt x="52568" y="122829"/>
                  <a:pt x="75620" y="123620"/>
                </a:cubicBezTo>
                <a:cubicBezTo>
                  <a:pt x="101392" y="124461"/>
                  <a:pt x="122861" y="103685"/>
                  <a:pt x="123257" y="77468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5" name="Forma libre: forma 274">
            <a:extLst>
              <a:ext uri="{FF2B5EF4-FFF2-40B4-BE49-F238E27FC236}">
                <a16:creationId xmlns:a16="http://schemas.microsoft.com/office/drawing/2014/main" id="{40EF59F3-E66D-43C8-BA80-C14218A96F90}"/>
              </a:ext>
            </a:extLst>
          </p:cNvPr>
          <p:cNvSpPr/>
          <p:nvPr/>
        </p:nvSpPr>
        <p:spPr>
          <a:xfrm>
            <a:off x="3076177" y="4110373"/>
            <a:ext cx="155527" cy="155180"/>
          </a:xfrm>
          <a:custGeom>
            <a:avLst/>
            <a:gdLst>
              <a:gd name="connsiteX0" fmla="*/ 74500 w 155527"/>
              <a:gd name="connsiteY0" fmla="*/ 155180 h 155180"/>
              <a:gd name="connsiteX1" fmla="*/ 3 w 155527"/>
              <a:gd name="connsiteY1" fmla="*/ 76429 h 155180"/>
              <a:gd name="connsiteX2" fmla="*/ 77963 w 155527"/>
              <a:gd name="connsiteY2" fmla="*/ 2 h 155180"/>
              <a:gd name="connsiteX3" fmla="*/ 155527 w 155527"/>
              <a:gd name="connsiteY3" fmla="*/ 79545 h 155180"/>
              <a:gd name="connsiteX4" fmla="*/ 74450 w 155527"/>
              <a:gd name="connsiteY4" fmla="*/ 155180 h 155180"/>
              <a:gd name="connsiteX5" fmla="*/ 124808 w 155527"/>
              <a:gd name="connsiteY5" fmla="*/ 78704 h 155180"/>
              <a:gd name="connsiteX6" fmla="*/ 77913 w 155527"/>
              <a:gd name="connsiteY6" fmla="*/ 31068 h 155180"/>
              <a:gd name="connsiteX7" fmla="*/ 29930 w 155527"/>
              <a:gd name="connsiteY7" fmla="*/ 78160 h 155180"/>
              <a:gd name="connsiteX8" fmla="*/ 77270 w 155527"/>
              <a:gd name="connsiteY8" fmla="*/ 126489 h 155180"/>
              <a:gd name="connsiteX9" fmla="*/ 124808 w 155527"/>
              <a:gd name="connsiteY9" fmla="*/ 78704 h 15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527" h="155180">
                <a:moveTo>
                  <a:pt x="74500" y="155180"/>
                </a:moveTo>
                <a:cubicBezTo>
                  <a:pt x="33393" y="155328"/>
                  <a:pt x="-344" y="119663"/>
                  <a:pt x="3" y="76429"/>
                </a:cubicBezTo>
                <a:cubicBezTo>
                  <a:pt x="349" y="34679"/>
                  <a:pt x="35371" y="299"/>
                  <a:pt x="77963" y="2"/>
                </a:cubicBezTo>
                <a:cubicBezTo>
                  <a:pt x="120158" y="-344"/>
                  <a:pt x="155724" y="36163"/>
                  <a:pt x="155527" y="79545"/>
                </a:cubicBezTo>
                <a:cubicBezTo>
                  <a:pt x="155329" y="121889"/>
                  <a:pt x="119762" y="155032"/>
                  <a:pt x="74450" y="155180"/>
                </a:cubicBezTo>
                <a:close/>
                <a:moveTo>
                  <a:pt x="124808" y="78704"/>
                </a:moveTo>
                <a:cubicBezTo>
                  <a:pt x="125005" y="52982"/>
                  <a:pt x="103883" y="31562"/>
                  <a:pt x="77913" y="31068"/>
                </a:cubicBezTo>
                <a:cubicBezTo>
                  <a:pt x="53180" y="30622"/>
                  <a:pt x="30425" y="52932"/>
                  <a:pt x="29930" y="78160"/>
                </a:cubicBezTo>
                <a:cubicBezTo>
                  <a:pt x="29436" y="102053"/>
                  <a:pt x="52685" y="125747"/>
                  <a:pt x="77270" y="126489"/>
                </a:cubicBezTo>
                <a:cubicBezTo>
                  <a:pt x="100816" y="127182"/>
                  <a:pt x="124659" y="103240"/>
                  <a:pt x="124808" y="7870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6" name="Forma libre: forma 275">
            <a:extLst>
              <a:ext uri="{FF2B5EF4-FFF2-40B4-BE49-F238E27FC236}">
                <a16:creationId xmlns:a16="http://schemas.microsoft.com/office/drawing/2014/main" id="{B9F49248-3DC6-4CBB-8B8C-129726FB539E}"/>
              </a:ext>
            </a:extLst>
          </p:cNvPr>
          <p:cNvSpPr/>
          <p:nvPr/>
        </p:nvSpPr>
        <p:spPr>
          <a:xfrm>
            <a:off x="3228025" y="2971116"/>
            <a:ext cx="154124" cy="153486"/>
          </a:xfrm>
          <a:custGeom>
            <a:avLst/>
            <a:gdLst>
              <a:gd name="connsiteX0" fmla="*/ 40333 w 154124"/>
              <a:gd name="connsiteY0" fmla="*/ 146607 h 153486"/>
              <a:gd name="connsiteX1" fmla="*/ 28659 w 154124"/>
              <a:gd name="connsiteY1" fmla="*/ 140275 h 153486"/>
              <a:gd name="connsiteX2" fmla="*/ 12434 w 154124"/>
              <a:gd name="connsiteY2" fmla="*/ 118609 h 153486"/>
              <a:gd name="connsiteX3" fmla="*/ 29401 w 154124"/>
              <a:gd name="connsiteY3" fmla="*/ 16806 h 153486"/>
              <a:gd name="connsiteX4" fmla="*/ 132589 w 154124"/>
              <a:gd name="connsiteY4" fmla="*/ 23385 h 153486"/>
              <a:gd name="connsiteX5" fmla="*/ 135458 w 154124"/>
              <a:gd name="connsiteY5" fmla="*/ 126820 h 153486"/>
              <a:gd name="connsiteX6" fmla="*/ 118590 w 154124"/>
              <a:gd name="connsiteY6" fmla="*/ 144727 h 153486"/>
              <a:gd name="connsiteX7" fmla="*/ 117007 w 154124"/>
              <a:gd name="connsiteY7" fmla="*/ 146063 h 153486"/>
              <a:gd name="connsiteX8" fmla="*/ 40333 w 154124"/>
              <a:gd name="connsiteY8" fmla="*/ 146607 h 153486"/>
              <a:gd name="connsiteX9" fmla="*/ 78670 w 154124"/>
              <a:gd name="connsiteY9" fmla="*/ 30261 h 153486"/>
              <a:gd name="connsiteX10" fmla="*/ 30390 w 154124"/>
              <a:gd name="connsiteY10" fmla="*/ 76661 h 153486"/>
              <a:gd name="connsiteX11" fmla="*/ 76147 w 154124"/>
              <a:gd name="connsiteY11" fmla="*/ 123704 h 153486"/>
              <a:gd name="connsiteX12" fmla="*/ 123883 w 154124"/>
              <a:gd name="connsiteY12" fmla="*/ 76562 h 153486"/>
              <a:gd name="connsiteX13" fmla="*/ 78670 w 154124"/>
              <a:gd name="connsiteY13" fmla="*/ 30261 h 15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4124" h="153486">
                <a:moveTo>
                  <a:pt x="40333" y="146607"/>
                </a:moveTo>
                <a:lnTo>
                  <a:pt x="28659" y="140275"/>
                </a:lnTo>
                <a:cubicBezTo>
                  <a:pt x="23218" y="133053"/>
                  <a:pt x="17183" y="126227"/>
                  <a:pt x="12434" y="118609"/>
                </a:cubicBezTo>
                <a:cubicBezTo>
                  <a:pt x="-9233" y="83784"/>
                  <a:pt x="-1961" y="40896"/>
                  <a:pt x="29401" y="16806"/>
                </a:cubicBezTo>
                <a:cubicBezTo>
                  <a:pt x="61505" y="-7878"/>
                  <a:pt x="105184" y="-5108"/>
                  <a:pt x="132589" y="23385"/>
                </a:cubicBezTo>
                <a:cubicBezTo>
                  <a:pt x="160142" y="52026"/>
                  <a:pt x="161428" y="95409"/>
                  <a:pt x="135458" y="126820"/>
                </a:cubicBezTo>
                <a:cubicBezTo>
                  <a:pt x="130264" y="133152"/>
                  <a:pt x="124229" y="138791"/>
                  <a:pt x="118590" y="144727"/>
                </a:cubicBezTo>
                <a:cubicBezTo>
                  <a:pt x="118590" y="144727"/>
                  <a:pt x="117007" y="146063"/>
                  <a:pt x="117007" y="146063"/>
                </a:cubicBezTo>
                <a:cubicBezTo>
                  <a:pt x="91482" y="154225"/>
                  <a:pt x="65957" y="157341"/>
                  <a:pt x="40333" y="146607"/>
                </a:cubicBezTo>
                <a:close/>
                <a:moveTo>
                  <a:pt x="78670" y="30261"/>
                </a:moveTo>
                <a:cubicBezTo>
                  <a:pt x="52453" y="30261"/>
                  <a:pt x="30093" y="51729"/>
                  <a:pt x="30390" y="76661"/>
                </a:cubicBezTo>
                <a:cubicBezTo>
                  <a:pt x="30687" y="100355"/>
                  <a:pt x="52700" y="123011"/>
                  <a:pt x="76147" y="123704"/>
                </a:cubicBezTo>
                <a:cubicBezTo>
                  <a:pt x="100683" y="124446"/>
                  <a:pt x="124130" y="101345"/>
                  <a:pt x="123883" y="76562"/>
                </a:cubicBezTo>
                <a:cubicBezTo>
                  <a:pt x="123685" y="51136"/>
                  <a:pt x="103255" y="30261"/>
                  <a:pt x="78670" y="3026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8" name="Forma libre: forma 277">
            <a:extLst>
              <a:ext uri="{FF2B5EF4-FFF2-40B4-BE49-F238E27FC236}">
                <a16:creationId xmlns:a16="http://schemas.microsoft.com/office/drawing/2014/main" id="{BDB58F74-0CA2-4A60-BE70-4F59FDBCC95F}"/>
              </a:ext>
            </a:extLst>
          </p:cNvPr>
          <p:cNvSpPr/>
          <p:nvPr/>
        </p:nvSpPr>
        <p:spPr>
          <a:xfrm>
            <a:off x="1983781" y="3399332"/>
            <a:ext cx="30788" cy="378625"/>
          </a:xfrm>
          <a:custGeom>
            <a:avLst/>
            <a:gdLst>
              <a:gd name="connsiteX0" fmla="*/ 70 w 30788"/>
              <a:gd name="connsiteY0" fmla="*/ 184468 h 378625"/>
              <a:gd name="connsiteX1" fmla="*/ 70 w 30788"/>
              <a:gd name="connsiteY1" fmla="*/ 26174 h 378625"/>
              <a:gd name="connsiteX2" fmla="*/ 14564 w 30788"/>
              <a:gd name="connsiteY2" fmla="*/ 6 h 378625"/>
              <a:gd name="connsiteX3" fmla="*/ 30789 w 30788"/>
              <a:gd name="connsiteY3" fmla="*/ 25531 h 378625"/>
              <a:gd name="connsiteX4" fmla="*/ 29948 w 30788"/>
              <a:gd name="connsiteY4" fmla="*/ 356860 h 378625"/>
              <a:gd name="connsiteX5" fmla="*/ 15652 w 30788"/>
              <a:gd name="connsiteY5" fmla="*/ 378626 h 378625"/>
              <a:gd name="connsiteX6" fmla="*/ 317 w 30788"/>
              <a:gd name="connsiteY6" fmla="*/ 355030 h 378625"/>
              <a:gd name="connsiteX7" fmla="*/ 218 w 30788"/>
              <a:gd name="connsiteY7" fmla="*/ 184369 h 378625"/>
              <a:gd name="connsiteX8" fmla="*/ 20 w 30788"/>
              <a:gd name="connsiteY8" fmla="*/ 184369 h 37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8" h="378625">
                <a:moveTo>
                  <a:pt x="70" y="184468"/>
                </a:moveTo>
                <a:cubicBezTo>
                  <a:pt x="70" y="131687"/>
                  <a:pt x="70" y="78955"/>
                  <a:pt x="70" y="26174"/>
                </a:cubicBezTo>
                <a:cubicBezTo>
                  <a:pt x="70" y="14599"/>
                  <a:pt x="-1859" y="352"/>
                  <a:pt x="14564" y="6"/>
                </a:cubicBezTo>
                <a:cubicBezTo>
                  <a:pt x="30690" y="-340"/>
                  <a:pt x="30789" y="14203"/>
                  <a:pt x="30789" y="25531"/>
                </a:cubicBezTo>
                <a:cubicBezTo>
                  <a:pt x="30789" y="135991"/>
                  <a:pt x="30294" y="246450"/>
                  <a:pt x="29948" y="356860"/>
                </a:cubicBezTo>
                <a:cubicBezTo>
                  <a:pt x="29948" y="367249"/>
                  <a:pt x="28662" y="378626"/>
                  <a:pt x="15652" y="378626"/>
                </a:cubicBezTo>
                <a:cubicBezTo>
                  <a:pt x="960" y="378626"/>
                  <a:pt x="367" y="365962"/>
                  <a:pt x="317" y="355030"/>
                </a:cubicBezTo>
                <a:cubicBezTo>
                  <a:pt x="119" y="298143"/>
                  <a:pt x="218" y="241256"/>
                  <a:pt x="218" y="184369"/>
                </a:cubicBezTo>
                <a:lnTo>
                  <a:pt x="20" y="184369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9" name="Forma libre: forma 278">
            <a:extLst>
              <a:ext uri="{FF2B5EF4-FFF2-40B4-BE49-F238E27FC236}">
                <a16:creationId xmlns:a16="http://schemas.microsoft.com/office/drawing/2014/main" id="{DCB44277-5766-4A0D-A6A3-A989A1F971ED}"/>
              </a:ext>
            </a:extLst>
          </p:cNvPr>
          <p:cNvSpPr/>
          <p:nvPr/>
        </p:nvSpPr>
        <p:spPr>
          <a:xfrm>
            <a:off x="703325" y="1158337"/>
            <a:ext cx="31048" cy="351812"/>
          </a:xfrm>
          <a:custGeom>
            <a:avLst/>
            <a:gdLst>
              <a:gd name="connsiteX0" fmla="*/ 31040 w 31048"/>
              <a:gd name="connsiteY0" fmla="*/ 177240 h 351812"/>
              <a:gd name="connsiteX1" fmla="*/ 30942 w 31048"/>
              <a:gd name="connsiteY1" fmla="*/ 318023 h 351812"/>
              <a:gd name="connsiteX2" fmla="*/ 29111 w 31048"/>
              <a:gd name="connsiteY2" fmla="*/ 340085 h 351812"/>
              <a:gd name="connsiteX3" fmla="*/ 15310 w 31048"/>
              <a:gd name="connsiteY3" fmla="*/ 351809 h 351812"/>
              <a:gd name="connsiteX4" fmla="*/ 1707 w 31048"/>
              <a:gd name="connsiteY4" fmla="*/ 339690 h 351812"/>
              <a:gd name="connsiteX5" fmla="*/ 74 w 31048"/>
              <a:gd name="connsiteY5" fmla="*/ 320101 h 351812"/>
              <a:gd name="connsiteX6" fmla="*/ 74 w 31048"/>
              <a:gd name="connsiteY6" fmla="*/ 31066 h 351812"/>
              <a:gd name="connsiteX7" fmla="*/ 965 w 31048"/>
              <a:gd name="connsiteY7" fmla="*/ 13851 h 351812"/>
              <a:gd name="connsiteX8" fmla="*/ 15607 w 31048"/>
              <a:gd name="connsiteY8" fmla="*/ 0 h 351812"/>
              <a:gd name="connsiteX9" fmla="*/ 29903 w 31048"/>
              <a:gd name="connsiteY9" fmla="*/ 14247 h 351812"/>
              <a:gd name="connsiteX10" fmla="*/ 30991 w 31048"/>
              <a:gd name="connsiteY10" fmla="*/ 41355 h 351812"/>
              <a:gd name="connsiteX11" fmla="*/ 30991 w 31048"/>
              <a:gd name="connsiteY11" fmla="*/ 177240 h 351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48" h="351812">
                <a:moveTo>
                  <a:pt x="31040" y="177240"/>
                </a:moveTo>
                <a:cubicBezTo>
                  <a:pt x="31040" y="224184"/>
                  <a:pt x="31090" y="271129"/>
                  <a:pt x="30942" y="318023"/>
                </a:cubicBezTo>
                <a:cubicBezTo>
                  <a:pt x="30942" y="325394"/>
                  <a:pt x="30595" y="332913"/>
                  <a:pt x="29111" y="340085"/>
                </a:cubicBezTo>
                <a:cubicBezTo>
                  <a:pt x="27726" y="346961"/>
                  <a:pt x="23126" y="351958"/>
                  <a:pt x="15310" y="351809"/>
                </a:cubicBezTo>
                <a:cubicBezTo>
                  <a:pt x="7494" y="351661"/>
                  <a:pt x="3191" y="346516"/>
                  <a:pt x="1707" y="339690"/>
                </a:cubicBezTo>
                <a:cubicBezTo>
                  <a:pt x="322" y="333308"/>
                  <a:pt x="74" y="326630"/>
                  <a:pt x="74" y="320101"/>
                </a:cubicBezTo>
                <a:cubicBezTo>
                  <a:pt x="-25" y="223739"/>
                  <a:pt x="-25" y="127427"/>
                  <a:pt x="74" y="31066"/>
                </a:cubicBezTo>
                <a:cubicBezTo>
                  <a:pt x="74" y="25327"/>
                  <a:pt x="74" y="19490"/>
                  <a:pt x="965" y="13851"/>
                </a:cubicBezTo>
                <a:cubicBezTo>
                  <a:pt x="2201" y="5738"/>
                  <a:pt x="6703" y="-49"/>
                  <a:pt x="15607" y="0"/>
                </a:cubicBezTo>
                <a:cubicBezTo>
                  <a:pt x="24610" y="50"/>
                  <a:pt x="28913" y="6382"/>
                  <a:pt x="29903" y="14247"/>
                </a:cubicBezTo>
                <a:cubicBezTo>
                  <a:pt x="31040" y="23200"/>
                  <a:pt x="30991" y="32302"/>
                  <a:pt x="30991" y="41355"/>
                </a:cubicBezTo>
                <a:cubicBezTo>
                  <a:pt x="31090" y="86666"/>
                  <a:pt x="30991" y="131929"/>
                  <a:pt x="30991" y="17724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0" name="Forma libre: forma 279">
            <a:extLst>
              <a:ext uri="{FF2B5EF4-FFF2-40B4-BE49-F238E27FC236}">
                <a16:creationId xmlns:a16="http://schemas.microsoft.com/office/drawing/2014/main" id="{452E9547-A58A-4D91-A2EF-6AD8BD021CD2}"/>
              </a:ext>
            </a:extLst>
          </p:cNvPr>
          <p:cNvSpPr/>
          <p:nvPr/>
        </p:nvSpPr>
        <p:spPr>
          <a:xfrm>
            <a:off x="1926711" y="1158829"/>
            <a:ext cx="30279" cy="351369"/>
          </a:xfrm>
          <a:custGeom>
            <a:avLst/>
            <a:gdLst>
              <a:gd name="connsiteX0" fmla="*/ 30230 w 30279"/>
              <a:gd name="connsiteY0" fmla="*/ 177194 h 351369"/>
              <a:gd name="connsiteX1" fmla="*/ 30230 w 30279"/>
              <a:gd name="connsiteY1" fmla="*/ 325446 h 351369"/>
              <a:gd name="connsiteX2" fmla="*/ 15043 w 30279"/>
              <a:gd name="connsiteY2" fmla="*/ 351367 h 351369"/>
              <a:gd name="connsiteX3" fmla="*/ 648 w 30279"/>
              <a:gd name="connsiteY3" fmla="*/ 327376 h 351369"/>
              <a:gd name="connsiteX4" fmla="*/ 5 w 30279"/>
              <a:gd name="connsiteY4" fmla="*/ 23500 h 351369"/>
              <a:gd name="connsiteX5" fmla="*/ 15538 w 30279"/>
              <a:gd name="connsiteY5" fmla="*/ 3 h 351369"/>
              <a:gd name="connsiteX6" fmla="*/ 30180 w 30279"/>
              <a:gd name="connsiteY6" fmla="*/ 23995 h 351369"/>
              <a:gd name="connsiteX7" fmla="*/ 30279 w 30279"/>
              <a:gd name="connsiteY7" fmla="*/ 177194 h 351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79" h="351369">
                <a:moveTo>
                  <a:pt x="30230" y="177194"/>
                </a:moveTo>
                <a:cubicBezTo>
                  <a:pt x="30230" y="226611"/>
                  <a:pt x="30329" y="276029"/>
                  <a:pt x="30230" y="325446"/>
                </a:cubicBezTo>
                <a:cubicBezTo>
                  <a:pt x="30230" y="336873"/>
                  <a:pt x="31466" y="351169"/>
                  <a:pt x="15043" y="351367"/>
                </a:cubicBezTo>
                <a:cubicBezTo>
                  <a:pt x="-44" y="351565"/>
                  <a:pt x="648" y="337962"/>
                  <a:pt x="648" y="327376"/>
                </a:cubicBezTo>
                <a:cubicBezTo>
                  <a:pt x="253" y="226067"/>
                  <a:pt x="-44" y="124808"/>
                  <a:pt x="5" y="23500"/>
                </a:cubicBezTo>
                <a:cubicBezTo>
                  <a:pt x="5" y="12914"/>
                  <a:pt x="698" y="-244"/>
                  <a:pt x="15538" y="3"/>
                </a:cubicBezTo>
                <a:cubicBezTo>
                  <a:pt x="30329" y="300"/>
                  <a:pt x="30180" y="13112"/>
                  <a:pt x="30180" y="23995"/>
                </a:cubicBezTo>
                <a:cubicBezTo>
                  <a:pt x="30279" y="75045"/>
                  <a:pt x="30230" y="126144"/>
                  <a:pt x="30279" y="17719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1" name="Forma libre: forma 280">
            <a:extLst>
              <a:ext uri="{FF2B5EF4-FFF2-40B4-BE49-F238E27FC236}">
                <a16:creationId xmlns:a16="http://schemas.microsoft.com/office/drawing/2014/main" id="{826A495D-B363-4336-B334-F49AF14CB146}"/>
              </a:ext>
            </a:extLst>
          </p:cNvPr>
          <p:cNvSpPr/>
          <p:nvPr/>
        </p:nvSpPr>
        <p:spPr>
          <a:xfrm>
            <a:off x="3291051" y="3428505"/>
            <a:ext cx="31052" cy="349455"/>
          </a:xfrm>
          <a:custGeom>
            <a:avLst/>
            <a:gdLst>
              <a:gd name="connsiteX0" fmla="*/ 31028 w 31052"/>
              <a:gd name="connsiteY0" fmla="*/ 177555 h 349455"/>
              <a:gd name="connsiteX1" fmla="*/ 30929 w 31052"/>
              <a:gd name="connsiteY1" fmla="*/ 323235 h 349455"/>
              <a:gd name="connsiteX2" fmla="*/ 15941 w 31052"/>
              <a:gd name="connsiteY2" fmla="*/ 349453 h 349455"/>
              <a:gd name="connsiteX3" fmla="*/ 111 w 31052"/>
              <a:gd name="connsiteY3" fmla="*/ 323779 h 349455"/>
              <a:gd name="connsiteX4" fmla="*/ 111 w 31052"/>
              <a:gd name="connsiteY4" fmla="*/ 24999 h 349455"/>
              <a:gd name="connsiteX5" fmla="*/ 16534 w 31052"/>
              <a:gd name="connsiteY5" fmla="*/ 18 h 349455"/>
              <a:gd name="connsiteX6" fmla="*/ 30880 w 31052"/>
              <a:gd name="connsiteY6" fmla="*/ 24455 h 349455"/>
              <a:gd name="connsiteX7" fmla="*/ 30979 w 31052"/>
              <a:gd name="connsiteY7" fmla="*/ 177555 h 349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52" h="349455">
                <a:moveTo>
                  <a:pt x="31028" y="177555"/>
                </a:moveTo>
                <a:cubicBezTo>
                  <a:pt x="31028" y="226132"/>
                  <a:pt x="31127" y="274659"/>
                  <a:pt x="30929" y="323235"/>
                </a:cubicBezTo>
                <a:cubicBezTo>
                  <a:pt x="30929" y="334613"/>
                  <a:pt x="32017" y="349205"/>
                  <a:pt x="15941" y="349453"/>
                </a:cubicBezTo>
                <a:cubicBezTo>
                  <a:pt x="12" y="349700"/>
                  <a:pt x="111" y="335355"/>
                  <a:pt x="111" y="323779"/>
                </a:cubicBezTo>
                <a:cubicBezTo>
                  <a:pt x="-37" y="224202"/>
                  <a:pt x="-37" y="124576"/>
                  <a:pt x="111" y="24999"/>
                </a:cubicBezTo>
                <a:cubicBezTo>
                  <a:pt x="111" y="13424"/>
                  <a:pt x="260" y="-575"/>
                  <a:pt x="16534" y="18"/>
                </a:cubicBezTo>
                <a:cubicBezTo>
                  <a:pt x="31078" y="563"/>
                  <a:pt x="30830" y="13770"/>
                  <a:pt x="30880" y="24455"/>
                </a:cubicBezTo>
                <a:cubicBezTo>
                  <a:pt x="31078" y="75505"/>
                  <a:pt x="30979" y="126505"/>
                  <a:pt x="30979" y="177555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2" name="Forma libre: forma 281">
            <a:extLst>
              <a:ext uri="{FF2B5EF4-FFF2-40B4-BE49-F238E27FC236}">
                <a16:creationId xmlns:a16="http://schemas.microsoft.com/office/drawing/2014/main" id="{93273B40-503F-44D5-B18B-51F6B30D1FF1}"/>
              </a:ext>
            </a:extLst>
          </p:cNvPr>
          <p:cNvSpPr/>
          <p:nvPr/>
        </p:nvSpPr>
        <p:spPr>
          <a:xfrm>
            <a:off x="3082774" y="3428508"/>
            <a:ext cx="30747" cy="349507"/>
          </a:xfrm>
          <a:custGeom>
            <a:avLst/>
            <a:gdLst>
              <a:gd name="connsiteX0" fmla="*/ 30703 w 30747"/>
              <a:gd name="connsiteY0" fmla="*/ 175029 h 349507"/>
              <a:gd name="connsiteX1" fmla="*/ 30604 w 30747"/>
              <a:gd name="connsiteY1" fmla="*/ 323183 h 349507"/>
              <a:gd name="connsiteX2" fmla="*/ 15764 w 30747"/>
              <a:gd name="connsiteY2" fmla="*/ 349499 h 349507"/>
              <a:gd name="connsiteX3" fmla="*/ 232 w 30747"/>
              <a:gd name="connsiteY3" fmla="*/ 323925 h 349507"/>
              <a:gd name="connsiteX4" fmla="*/ 83 w 30747"/>
              <a:gd name="connsiteY4" fmla="*/ 25144 h 349507"/>
              <a:gd name="connsiteX5" fmla="*/ 16111 w 30747"/>
              <a:gd name="connsiteY5" fmla="*/ 15 h 349507"/>
              <a:gd name="connsiteX6" fmla="*/ 30456 w 30747"/>
              <a:gd name="connsiteY6" fmla="*/ 24402 h 349507"/>
              <a:gd name="connsiteX7" fmla="*/ 30555 w 30747"/>
              <a:gd name="connsiteY7" fmla="*/ 175029 h 349507"/>
              <a:gd name="connsiteX8" fmla="*/ 30703 w 30747"/>
              <a:gd name="connsiteY8" fmla="*/ 175029 h 3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47" h="349507">
                <a:moveTo>
                  <a:pt x="30703" y="175029"/>
                </a:moveTo>
                <a:cubicBezTo>
                  <a:pt x="30703" y="224397"/>
                  <a:pt x="30852" y="273815"/>
                  <a:pt x="30604" y="323183"/>
                </a:cubicBezTo>
                <a:cubicBezTo>
                  <a:pt x="30555" y="334461"/>
                  <a:pt x="31990" y="349103"/>
                  <a:pt x="15764" y="349499"/>
                </a:cubicBezTo>
                <a:cubicBezTo>
                  <a:pt x="-708" y="349895"/>
                  <a:pt x="232" y="335302"/>
                  <a:pt x="232" y="323925"/>
                </a:cubicBezTo>
                <a:cubicBezTo>
                  <a:pt x="-16" y="224348"/>
                  <a:pt x="-65" y="124721"/>
                  <a:pt x="83" y="25144"/>
                </a:cubicBezTo>
                <a:cubicBezTo>
                  <a:pt x="83" y="13718"/>
                  <a:pt x="-461" y="-529"/>
                  <a:pt x="16111" y="15"/>
                </a:cubicBezTo>
                <a:cubicBezTo>
                  <a:pt x="30703" y="510"/>
                  <a:pt x="30407" y="13767"/>
                  <a:pt x="30456" y="24402"/>
                </a:cubicBezTo>
                <a:cubicBezTo>
                  <a:pt x="30703" y="74611"/>
                  <a:pt x="30555" y="124820"/>
                  <a:pt x="30555" y="175029"/>
                </a:cubicBezTo>
                <a:lnTo>
                  <a:pt x="30703" y="175029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3" name="Forma libre: forma 282">
            <a:extLst>
              <a:ext uri="{FF2B5EF4-FFF2-40B4-BE49-F238E27FC236}">
                <a16:creationId xmlns:a16="http://schemas.microsoft.com/office/drawing/2014/main" id="{6ECA5CF1-F131-416D-B93E-01DA2393D92E}"/>
              </a:ext>
            </a:extLst>
          </p:cNvPr>
          <p:cNvSpPr/>
          <p:nvPr/>
        </p:nvSpPr>
        <p:spPr>
          <a:xfrm>
            <a:off x="821933" y="3428558"/>
            <a:ext cx="31048" cy="349455"/>
          </a:xfrm>
          <a:custGeom>
            <a:avLst/>
            <a:gdLst>
              <a:gd name="connsiteX0" fmla="*/ 31004 w 31048"/>
              <a:gd name="connsiteY0" fmla="*/ 175029 h 349455"/>
              <a:gd name="connsiteX1" fmla="*/ 30905 w 31048"/>
              <a:gd name="connsiteY1" fmla="*/ 323183 h 349455"/>
              <a:gd name="connsiteX2" fmla="*/ 15867 w 31048"/>
              <a:gd name="connsiteY2" fmla="*/ 349450 h 349455"/>
              <a:gd name="connsiteX3" fmla="*/ 38 w 31048"/>
              <a:gd name="connsiteY3" fmla="*/ 323924 h 349455"/>
              <a:gd name="connsiteX4" fmla="*/ 285 w 31048"/>
              <a:gd name="connsiteY4" fmla="*/ 25194 h 349455"/>
              <a:gd name="connsiteX5" fmla="*/ 16313 w 31048"/>
              <a:gd name="connsiteY5" fmla="*/ 15 h 349455"/>
              <a:gd name="connsiteX6" fmla="*/ 30658 w 31048"/>
              <a:gd name="connsiteY6" fmla="*/ 24452 h 349455"/>
              <a:gd name="connsiteX7" fmla="*/ 30757 w 31048"/>
              <a:gd name="connsiteY7" fmla="*/ 175029 h 349455"/>
              <a:gd name="connsiteX8" fmla="*/ 31004 w 31048"/>
              <a:gd name="connsiteY8" fmla="*/ 175029 h 349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048" h="349455">
                <a:moveTo>
                  <a:pt x="31004" y="175029"/>
                </a:moveTo>
                <a:cubicBezTo>
                  <a:pt x="31004" y="224397"/>
                  <a:pt x="31153" y="273765"/>
                  <a:pt x="30905" y="323183"/>
                </a:cubicBezTo>
                <a:cubicBezTo>
                  <a:pt x="30856" y="334510"/>
                  <a:pt x="31994" y="349103"/>
                  <a:pt x="15867" y="349450"/>
                </a:cubicBezTo>
                <a:cubicBezTo>
                  <a:pt x="-308" y="349796"/>
                  <a:pt x="38" y="335401"/>
                  <a:pt x="38" y="323924"/>
                </a:cubicBezTo>
                <a:cubicBezTo>
                  <a:pt x="-61" y="224348"/>
                  <a:pt x="38" y="124771"/>
                  <a:pt x="285" y="25194"/>
                </a:cubicBezTo>
                <a:cubicBezTo>
                  <a:pt x="285" y="13767"/>
                  <a:pt x="-160" y="-529"/>
                  <a:pt x="16313" y="15"/>
                </a:cubicBezTo>
                <a:cubicBezTo>
                  <a:pt x="30757" y="510"/>
                  <a:pt x="30608" y="13817"/>
                  <a:pt x="30658" y="24452"/>
                </a:cubicBezTo>
                <a:cubicBezTo>
                  <a:pt x="30905" y="74661"/>
                  <a:pt x="30757" y="124870"/>
                  <a:pt x="30757" y="175029"/>
                </a:cubicBezTo>
                <a:lnTo>
                  <a:pt x="31004" y="175029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4" name="Forma libre: forma 283">
            <a:extLst>
              <a:ext uri="{FF2B5EF4-FFF2-40B4-BE49-F238E27FC236}">
                <a16:creationId xmlns:a16="http://schemas.microsoft.com/office/drawing/2014/main" id="{8E33C581-1997-4497-9DC1-3EC4451845DF}"/>
              </a:ext>
            </a:extLst>
          </p:cNvPr>
          <p:cNvSpPr/>
          <p:nvPr/>
        </p:nvSpPr>
        <p:spPr>
          <a:xfrm>
            <a:off x="3498632" y="3428653"/>
            <a:ext cx="30980" cy="349406"/>
          </a:xfrm>
          <a:custGeom>
            <a:avLst/>
            <a:gdLst>
              <a:gd name="connsiteX0" fmla="*/ 44 w 30980"/>
              <a:gd name="connsiteY0" fmla="*/ 172312 h 349406"/>
              <a:gd name="connsiteX1" fmla="*/ 143 w 30980"/>
              <a:gd name="connsiteY1" fmla="*/ 26681 h 349406"/>
              <a:gd name="connsiteX2" fmla="*/ 14686 w 30980"/>
              <a:gd name="connsiteY2" fmla="*/ 19 h 349406"/>
              <a:gd name="connsiteX3" fmla="*/ 30813 w 30980"/>
              <a:gd name="connsiteY3" fmla="*/ 27324 h 349406"/>
              <a:gd name="connsiteX4" fmla="*/ 30961 w 30980"/>
              <a:gd name="connsiteY4" fmla="*/ 321059 h 349406"/>
              <a:gd name="connsiteX5" fmla="*/ 30664 w 30980"/>
              <a:gd name="connsiteY5" fmla="*/ 330903 h 349406"/>
              <a:gd name="connsiteX6" fmla="*/ 15230 w 30980"/>
              <a:gd name="connsiteY6" fmla="*/ 349404 h 349406"/>
              <a:gd name="connsiteX7" fmla="*/ 588 w 30980"/>
              <a:gd name="connsiteY7" fmla="*/ 330260 h 349406"/>
              <a:gd name="connsiteX8" fmla="*/ 143 w 30980"/>
              <a:gd name="connsiteY8" fmla="*/ 233997 h 349406"/>
              <a:gd name="connsiteX9" fmla="*/ 143 w 30980"/>
              <a:gd name="connsiteY9" fmla="*/ 172263 h 349406"/>
              <a:gd name="connsiteX10" fmla="*/ 44 w 30980"/>
              <a:gd name="connsiteY10" fmla="*/ 172263 h 34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980" h="349406">
                <a:moveTo>
                  <a:pt x="44" y="172312"/>
                </a:moveTo>
                <a:cubicBezTo>
                  <a:pt x="44" y="123785"/>
                  <a:pt x="-104" y="75208"/>
                  <a:pt x="143" y="26681"/>
                </a:cubicBezTo>
                <a:cubicBezTo>
                  <a:pt x="193" y="15452"/>
                  <a:pt x="-1193" y="563"/>
                  <a:pt x="14686" y="19"/>
                </a:cubicBezTo>
                <a:cubicBezTo>
                  <a:pt x="32989" y="-624"/>
                  <a:pt x="30763" y="15502"/>
                  <a:pt x="30813" y="27324"/>
                </a:cubicBezTo>
                <a:cubicBezTo>
                  <a:pt x="31060" y="125219"/>
                  <a:pt x="30961" y="223164"/>
                  <a:pt x="30961" y="321059"/>
                </a:cubicBezTo>
                <a:cubicBezTo>
                  <a:pt x="30961" y="324324"/>
                  <a:pt x="30911" y="327638"/>
                  <a:pt x="30664" y="330903"/>
                </a:cubicBezTo>
                <a:cubicBezTo>
                  <a:pt x="29873" y="340697"/>
                  <a:pt x="26756" y="349601"/>
                  <a:pt x="15230" y="349404"/>
                </a:cubicBezTo>
                <a:cubicBezTo>
                  <a:pt x="3655" y="349156"/>
                  <a:pt x="687" y="340005"/>
                  <a:pt x="588" y="330260"/>
                </a:cubicBezTo>
                <a:cubicBezTo>
                  <a:pt x="242" y="298156"/>
                  <a:pt x="242" y="266101"/>
                  <a:pt x="143" y="233997"/>
                </a:cubicBezTo>
                <a:cubicBezTo>
                  <a:pt x="94" y="213419"/>
                  <a:pt x="143" y="192841"/>
                  <a:pt x="143" y="172263"/>
                </a:cubicBezTo>
                <a:lnTo>
                  <a:pt x="44" y="172263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5" name="Forma libre: forma 284">
            <a:extLst>
              <a:ext uri="{FF2B5EF4-FFF2-40B4-BE49-F238E27FC236}">
                <a16:creationId xmlns:a16="http://schemas.microsoft.com/office/drawing/2014/main" id="{DCB6A5A8-2346-4260-A4C0-1C557EF4CFBA}"/>
              </a:ext>
            </a:extLst>
          </p:cNvPr>
          <p:cNvSpPr/>
          <p:nvPr/>
        </p:nvSpPr>
        <p:spPr>
          <a:xfrm>
            <a:off x="1029621" y="3428176"/>
            <a:ext cx="31109" cy="350225"/>
          </a:xfrm>
          <a:custGeom>
            <a:avLst/>
            <a:gdLst>
              <a:gd name="connsiteX0" fmla="*/ 31078 w 31109"/>
              <a:gd name="connsiteY0" fmla="*/ 174570 h 350225"/>
              <a:gd name="connsiteX1" fmla="*/ 31028 w 31109"/>
              <a:gd name="connsiteY1" fmla="*/ 312780 h 350225"/>
              <a:gd name="connsiteX2" fmla="*/ 29148 w 31109"/>
              <a:gd name="connsiteY2" fmla="*/ 337267 h 350225"/>
              <a:gd name="connsiteX3" fmla="*/ 13764 w 31109"/>
              <a:gd name="connsiteY3" fmla="*/ 350128 h 350225"/>
              <a:gd name="connsiteX4" fmla="*/ 1200 w 31109"/>
              <a:gd name="connsiteY4" fmla="*/ 336871 h 350225"/>
              <a:gd name="connsiteX5" fmla="*/ 62 w 31109"/>
              <a:gd name="connsiteY5" fmla="*/ 317183 h 350225"/>
              <a:gd name="connsiteX6" fmla="*/ 12 w 31109"/>
              <a:gd name="connsiteY6" fmla="*/ 33342 h 350225"/>
              <a:gd name="connsiteX7" fmla="*/ 507 w 31109"/>
              <a:gd name="connsiteY7" fmla="*/ 18551 h 350225"/>
              <a:gd name="connsiteX8" fmla="*/ 15792 w 31109"/>
              <a:gd name="connsiteY8" fmla="*/ 1 h 350225"/>
              <a:gd name="connsiteX9" fmla="*/ 30583 w 31109"/>
              <a:gd name="connsiteY9" fmla="*/ 19046 h 350225"/>
              <a:gd name="connsiteX10" fmla="*/ 31078 w 31109"/>
              <a:gd name="connsiteY10" fmla="*/ 102941 h 350225"/>
              <a:gd name="connsiteX11" fmla="*/ 31078 w 31109"/>
              <a:gd name="connsiteY11" fmla="*/ 174520 h 35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109" h="350225">
                <a:moveTo>
                  <a:pt x="31078" y="174570"/>
                </a:moveTo>
                <a:cubicBezTo>
                  <a:pt x="31078" y="220624"/>
                  <a:pt x="31177" y="266727"/>
                  <a:pt x="31028" y="312780"/>
                </a:cubicBezTo>
                <a:cubicBezTo>
                  <a:pt x="31028" y="320942"/>
                  <a:pt x="30632" y="329253"/>
                  <a:pt x="29148" y="337267"/>
                </a:cubicBezTo>
                <a:cubicBezTo>
                  <a:pt x="27664" y="345132"/>
                  <a:pt x="22668" y="351068"/>
                  <a:pt x="13764" y="350128"/>
                </a:cubicBezTo>
                <a:cubicBezTo>
                  <a:pt x="6443" y="349337"/>
                  <a:pt x="2139" y="344044"/>
                  <a:pt x="1200" y="336871"/>
                </a:cubicBezTo>
                <a:cubicBezTo>
                  <a:pt x="359" y="330391"/>
                  <a:pt x="62" y="323762"/>
                  <a:pt x="62" y="317183"/>
                </a:cubicBezTo>
                <a:cubicBezTo>
                  <a:pt x="-37" y="222553"/>
                  <a:pt x="12" y="127972"/>
                  <a:pt x="12" y="33342"/>
                </a:cubicBezTo>
                <a:cubicBezTo>
                  <a:pt x="12" y="28395"/>
                  <a:pt x="111" y="23448"/>
                  <a:pt x="507" y="18551"/>
                </a:cubicBezTo>
                <a:cubicBezTo>
                  <a:pt x="1299" y="8856"/>
                  <a:pt x="3970" y="-98"/>
                  <a:pt x="15792" y="1"/>
                </a:cubicBezTo>
                <a:cubicBezTo>
                  <a:pt x="27763" y="149"/>
                  <a:pt x="30385" y="9696"/>
                  <a:pt x="30583" y="19046"/>
                </a:cubicBezTo>
                <a:cubicBezTo>
                  <a:pt x="31177" y="46994"/>
                  <a:pt x="31028" y="74993"/>
                  <a:pt x="31078" y="102941"/>
                </a:cubicBezTo>
                <a:cubicBezTo>
                  <a:pt x="31127" y="126785"/>
                  <a:pt x="31078" y="150677"/>
                  <a:pt x="31078" y="174520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6" name="Forma libre: forma 285">
            <a:extLst>
              <a:ext uri="{FF2B5EF4-FFF2-40B4-BE49-F238E27FC236}">
                <a16:creationId xmlns:a16="http://schemas.microsoft.com/office/drawing/2014/main" id="{74E09986-8320-40F2-A939-DF5A74D3AD7D}"/>
              </a:ext>
            </a:extLst>
          </p:cNvPr>
          <p:cNvSpPr/>
          <p:nvPr/>
        </p:nvSpPr>
        <p:spPr>
          <a:xfrm>
            <a:off x="862525" y="2293799"/>
            <a:ext cx="31000" cy="350476"/>
          </a:xfrm>
          <a:custGeom>
            <a:avLst/>
            <a:gdLst>
              <a:gd name="connsiteX0" fmla="*/ 30926 w 31000"/>
              <a:gd name="connsiteY0" fmla="*/ 176155 h 350476"/>
              <a:gd name="connsiteX1" fmla="*/ 30876 w 31000"/>
              <a:gd name="connsiteY1" fmla="*/ 324407 h 350476"/>
              <a:gd name="connsiteX2" fmla="*/ 15888 w 31000"/>
              <a:gd name="connsiteY2" fmla="*/ 350476 h 350476"/>
              <a:gd name="connsiteX3" fmla="*/ 1691 w 31000"/>
              <a:gd name="connsiteY3" fmla="*/ 325743 h 350476"/>
              <a:gd name="connsiteX4" fmla="*/ 306 w 31000"/>
              <a:gd name="connsiteY4" fmla="*/ 135889 h 350476"/>
              <a:gd name="connsiteX5" fmla="*/ 2037 w 31000"/>
              <a:gd name="connsiteY5" fmla="*/ 22313 h 350476"/>
              <a:gd name="connsiteX6" fmla="*/ 18015 w 31000"/>
              <a:gd name="connsiteY6" fmla="*/ 102 h 350476"/>
              <a:gd name="connsiteX7" fmla="*/ 30827 w 31000"/>
              <a:gd name="connsiteY7" fmla="*/ 23005 h 350476"/>
              <a:gd name="connsiteX8" fmla="*/ 30926 w 31000"/>
              <a:gd name="connsiteY8" fmla="*/ 176204 h 35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000" h="350476">
                <a:moveTo>
                  <a:pt x="30926" y="176155"/>
                </a:moveTo>
                <a:cubicBezTo>
                  <a:pt x="30926" y="225572"/>
                  <a:pt x="31124" y="274990"/>
                  <a:pt x="30876" y="324407"/>
                </a:cubicBezTo>
                <a:cubicBezTo>
                  <a:pt x="30827" y="335686"/>
                  <a:pt x="32212" y="350476"/>
                  <a:pt x="15888" y="350476"/>
                </a:cubicBezTo>
                <a:cubicBezTo>
                  <a:pt x="1048" y="350476"/>
                  <a:pt x="1196" y="335043"/>
                  <a:pt x="1691" y="325743"/>
                </a:cubicBezTo>
                <a:cubicBezTo>
                  <a:pt x="4906" y="262376"/>
                  <a:pt x="-1426" y="199157"/>
                  <a:pt x="306" y="135889"/>
                </a:cubicBezTo>
                <a:cubicBezTo>
                  <a:pt x="1345" y="98047"/>
                  <a:pt x="1196" y="60155"/>
                  <a:pt x="2037" y="22313"/>
                </a:cubicBezTo>
                <a:cubicBezTo>
                  <a:pt x="2284" y="11727"/>
                  <a:pt x="2136" y="-1283"/>
                  <a:pt x="18015" y="102"/>
                </a:cubicBezTo>
                <a:cubicBezTo>
                  <a:pt x="31618" y="1289"/>
                  <a:pt x="30777" y="13211"/>
                  <a:pt x="30827" y="23005"/>
                </a:cubicBezTo>
                <a:cubicBezTo>
                  <a:pt x="30975" y="74055"/>
                  <a:pt x="30876" y="125154"/>
                  <a:pt x="30926" y="17620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8" name="Forma libre: forma 287">
            <a:extLst>
              <a:ext uri="{FF2B5EF4-FFF2-40B4-BE49-F238E27FC236}">
                <a16:creationId xmlns:a16="http://schemas.microsoft.com/office/drawing/2014/main" id="{43C0842F-35DD-4304-B151-01A89E2AF306}"/>
              </a:ext>
            </a:extLst>
          </p:cNvPr>
          <p:cNvSpPr/>
          <p:nvPr/>
        </p:nvSpPr>
        <p:spPr>
          <a:xfrm>
            <a:off x="3297093" y="2294213"/>
            <a:ext cx="30175" cy="351104"/>
          </a:xfrm>
          <a:custGeom>
            <a:avLst/>
            <a:gdLst>
              <a:gd name="connsiteX0" fmla="*/ 30131 w 30175"/>
              <a:gd name="connsiteY0" fmla="*/ 175642 h 351104"/>
              <a:gd name="connsiteX1" fmla="*/ 30082 w 30175"/>
              <a:gd name="connsiteY1" fmla="*/ 326516 h 351104"/>
              <a:gd name="connsiteX2" fmla="*/ 16478 w 30175"/>
              <a:gd name="connsiteY2" fmla="*/ 351101 h 351104"/>
              <a:gd name="connsiteX3" fmla="*/ 2429 w 30175"/>
              <a:gd name="connsiteY3" fmla="*/ 326961 h 351104"/>
              <a:gd name="connsiteX4" fmla="*/ 1638 w 30175"/>
              <a:gd name="connsiteY4" fmla="*/ 23234 h 351104"/>
              <a:gd name="connsiteX5" fmla="*/ 9602 w 30175"/>
              <a:gd name="connsiteY5" fmla="*/ 1567 h 351104"/>
              <a:gd name="connsiteX6" fmla="*/ 30032 w 30175"/>
              <a:gd name="connsiteY6" fmla="*/ 22294 h 351104"/>
              <a:gd name="connsiteX7" fmla="*/ 30131 w 30175"/>
              <a:gd name="connsiteY7" fmla="*/ 175642 h 351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75" h="351104">
                <a:moveTo>
                  <a:pt x="30131" y="175642"/>
                </a:moveTo>
                <a:cubicBezTo>
                  <a:pt x="30131" y="225950"/>
                  <a:pt x="30230" y="276208"/>
                  <a:pt x="30082" y="326516"/>
                </a:cubicBezTo>
                <a:cubicBezTo>
                  <a:pt x="30082" y="337052"/>
                  <a:pt x="31467" y="350854"/>
                  <a:pt x="16478" y="351101"/>
                </a:cubicBezTo>
                <a:cubicBezTo>
                  <a:pt x="1292" y="351348"/>
                  <a:pt x="2924" y="337547"/>
                  <a:pt x="2429" y="326961"/>
                </a:cubicBezTo>
                <a:cubicBezTo>
                  <a:pt x="-2616" y="225752"/>
                  <a:pt x="1786" y="124493"/>
                  <a:pt x="1638" y="23234"/>
                </a:cubicBezTo>
                <a:cubicBezTo>
                  <a:pt x="1638" y="15270"/>
                  <a:pt x="55" y="4733"/>
                  <a:pt x="9602" y="1567"/>
                </a:cubicBezTo>
                <a:cubicBezTo>
                  <a:pt x="28598" y="-4764"/>
                  <a:pt x="29983" y="9284"/>
                  <a:pt x="30032" y="22294"/>
                </a:cubicBezTo>
                <a:cubicBezTo>
                  <a:pt x="30279" y="73394"/>
                  <a:pt x="30131" y="124542"/>
                  <a:pt x="30131" y="175642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89" name="Forma libre: forma 288">
            <a:extLst>
              <a:ext uri="{FF2B5EF4-FFF2-40B4-BE49-F238E27FC236}">
                <a16:creationId xmlns:a16="http://schemas.microsoft.com/office/drawing/2014/main" id="{30DC5231-C8CD-48F4-B342-F5C581D133A9}"/>
              </a:ext>
            </a:extLst>
          </p:cNvPr>
          <p:cNvSpPr/>
          <p:nvPr/>
        </p:nvSpPr>
        <p:spPr>
          <a:xfrm>
            <a:off x="2191807" y="3399142"/>
            <a:ext cx="29830" cy="378472"/>
          </a:xfrm>
          <a:custGeom>
            <a:avLst/>
            <a:gdLst>
              <a:gd name="connsiteX0" fmla="*/ 29831 w 29830"/>
              <a:gd name="connsiteY0" fmla="*/ 190149 h 378472"/>
              <a:gd name="connsiteX1" fmla="*/ 29831 w 29830"/>
              <a:gd name="connsiteY1" fmla="*/ 353093 h 378472"/>
              <a:gd name="connsiteX2" fmla="*/ 13902 w 29830"/>
              <a:gd name="connsiteY2" fmla="*/ 378469 h 378472"/>
              <a:gd name="connsiteX3" fmla="*/ 51 w 29830"/>
              <a:gd name="connsiteY3" fmla="*/ 353983 h 378472"/>
              <a:gd name="connsiteX4" fmla="*/ 150 w 29830"/>
              <a:gd name="connsiteY4" fmla="*/ 23000 h 378472"/>
              <a:gd name="connsiteX5" fmla="*/ 15238 w 29830"/>
              <a:gd name="connsiteY5" fmla="*/ 47 h 378472"/>
              <a:gd name="connsiteX6" fmla="*/ 28198 w 29830"/>
              <a:gd name="connsiteY6" fmla="*/ 24682 h 378472"/>
              <a:gd name="connsiteX7" fmla="*/ 28198 w 29830"/>
              <a:gd name="connsiteY7" fmla="*/ 190099 h 378472"/>
              <a:gd name="connsiteX8" fmla="*/ 29831 w 29830"/>
              <a:gd name="connsiteY8" fmla="*/ 190099 h 37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30" h="378472">
                <a:moveTo>
                  <a:pt x="29831" y="190149"/>
                </a:moveTo>
                <a:cubicBezTo>
                  <a:pt x="29831" y="244464"/>
                  <a:pt x="29831" y="298778"/>
                  <a:pt x="29831" y="353093"/>
                </a:cubicBezTo>
                <a:cubicBezTo>
                  <a:pt x="29831" y="365064"/>
                  <a:pt x="29633" y="378717"/>
                  <a:pt x="13902" y="378469"/>
                </a:cubicBezTo>
                <a:cubicBezTo>
                  <a:pt x="-789" y="378272"/>
                  <a:pt x="51" y="364668"/>
                  <a:pt x="51" y="353983"/>
                </a:cubicBezTo>
                <a:cubicBezTo>
                  <a:pt x="-47" y="243672"/>
                  <a:pt x="2" y="133311"/>
                  <a:pt x="150" y="23000"/>
                </a:cubicBezTo>
                <a:cubicBezTo>
                  <a:pt x="150" y="12365"/>
                  <a:pt x="-443" y="-893"/>
                  <a:pt x="15238" y="47"/>
                </a:cubicBezTo>
                <a:cubicBezTo>
                  <a:pt x="30622" y="987"/>
                  <a:pt x="28198" y="14047"/>
                  <a:pt x="28198" y="24682"/>
                </a:cubicBezTo>
                <a:cubicBezTo>
                  <a:pt x="28198" y="79837"/>
                  <a:pt x="28198" y="134993"/>
                  <a:pt x="28198" y="190099"/>
                </a:cubicBezTo>
                <a:lnTo>
                  <a:pt x="29831" y="190099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94" name="Forma libre: forma 293">
            <a:extLst>
              <a:ext uri="{FF2B5EF4-FFF2-40B4-BE49-F238E27FC236}">
                <a16:creationId xmlns:a16="http://schemas.microsoft.com/office/drawing/2014/main" id="{6AF00735-F2E8-4613-871A-25ED61C54E18}"/>
              </a:ext>
            </a:extLst>
          </p:cNvPr>
          <p:cNvSpPr/>
          <p:nvPr/>
        </p:nvSpPr>
        <p:spPr>
          <a:xfrm>
            <a:off x="2084113" y="1282747"/>
            <a:ext cx="31023" cy="227104"/>
          </a:xfrm>
          <a:custGeom>
            <a:avLst/>
            <a:gdLst>
              <a:gd name="connsiteX0" fmla="*/ 30973 w 31023"/>
              <a:gd name="connsiteY0" fmla="*/ 114665 h 227104"/>
              <a:gd name="connsiteX1" fmla="*/ 30874 w 31023"/>
              <a:gd name="connsiteY1" fmla="*/ 203408 h 227104"/>
              <a:gd name="connsiteX2" fmla="*/ 15539 w 31023"/>
              <a:gd name="connsiteY2" fmla="*/ 227103 h 227104"/>
              <a:gd name="connsiteX3" fmla="*/ 204 w 31023"/>
              <a:gd name="connsiteY3" fmla="*/ 203458 h 227104"/>
              <a:gd name="connsiteX4" fmla="*/ 204 w 31023"/>
              <a:gd name="connsiteY4" fmla="*/ 23497 h 227104"/>
              <a:gd name="connsiteX5" fmla="*/ 15440 w 31023"/>
              <a:gd name="connsiteY5" fmla="*/ 0 h 227104"/>
              <a:gd name="connsiteX6" fmla="*/ 30923 w 31023"/>
              <a:gd name="connsiteY6" fmla="*/ 23447 h 227104"/>
              <a:gd name="connsiteX7" fmla="*/ 30923 w 31023"/>
              <a:gd name="connsiteY7" fmla="*/ 114665 h 2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23" h="227104">
                <a:moveTo>
                  <a:pt x="30973" y="114665"/>
                </a:moveTo>
                <a:cubicBezTo>
                  <a:pt x="30973" y="144246"/>
                  <a:pt x="31072" y="173827"/>
                  <a:pt x="30874" y="203408"/>
                </a:cubicBezTo>
                <a:cubicBezTo>
                  <a:pt x="30825" y="214439"/>
                  <a:pt x="29637" y="227004"/>
                  <a:pt x="15539" y="227103"/>
                </a:cubicBezTo>
                <a:cubicBezTo>
                  <a:pt x="1045" y="227251"/>
                  <a:pt x="254" y="214143"/>
                  <a:pt x="204" y="203458"/>
                </a:cubicBezTo>
                <a:cubicBezTo>
                  <a:pt x="-92" y="143454"/>
                  <a:pt x="-43" y="83500"/>
                  <a:pt x="204" y="23497"/>
                </a:cubicBezTo>
                <a:cubicBezTo>
                  <a:pt x="204" y="12664"/>
                  <a:pt x="699" y="-49"/>
                  <a:pt x="15440" y="0"/>
                </a:cubicBezTo>
                <a:cubicBezTo>
                  <a:pt x="29835" y="99"/>
                  <a:pt x="30874" y="12416"/>
                  <a:pt x="30923" y="23447"/>
                </a:cubicBezTo>
                <a:cubicBezTo>
                  <a:pt x="31121" y="53870"/>
                  <a:pt x="30973" y="84242"/>
                  <a:pt x="30923" y="114665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95" name="Forma libre: forma 294">
            <a:extLst>
              <a:ext uri="{FF2B5EF4-FFF2-40B4-BE49-F238E27FC236}">
                <a16:creationId xmlns:a16="http://schemas.microsoft.com/office/drawing/2014/main" id="{6136F37E-A217-46C7-80EE-33CE331403FF}"/>
              </a:ext>
            </a:extLst>
          </p:cNvPr>
          <p:cNvSpPr/>
          <p:nvPr/>
        </p:nvSpPr>
        <p:spPr>
          <a:xfrm>
            <a:off x="3345450" y="1281157"/>
            <a:ext cx="33641" cy="225480"/>
          </a:xfrm>
          <a:custGeom>
            <a:avLst/>
            <a:gdLst>
              <a:gd name="connsiteX0" fmla="*/ 30399 w 33641"/>
              <a:gd name="connsiteY0" fmla="*/ 110516 h 225480"/>
              <a:gd name="connsiteX1" fmla="*/ 30251 w 33641"/>
              <a:gd name="connsiteY1" fmla="*/ 201980 h 225480"/>
              <a:gd name="connsiteX2" fmla="*/ 14768 w 33641"/>
              <a:gd name="connsiteY2" fmla="*/ 225477 h 225480"/>
              <a:gd name="connsiteX3" fmla="*/ 27 w 33641"/>
              <a:gd name="connsiteY3" fmla="*/ 201535 h 225480"/>
              <a:gd name="connsiteX4" fmla="*/ 3836 w 33641"/>
              <a:gd name="connsiteY4" fmla="*/ 18755 h 225480"/>
              <a:gd name="connsiteX5" fmla="*/ 18527 w 33641"/>
              <a:gd name="connsiteY5" fmla="*/ 7 h 225480"/>
              <a:gd name="connsiteX6" fmla="*/ 33417 w 33641"/>
              <a:gd name="connsiteY6" fmla="*/ 19200 h 225480"/>
              <a:gd name="connsiteX7" fmla="*/ 33565 w 33641"/>
              <a:gd name="connsiteY7" fmla="*/ 110565 h 225480"/>
              <a:gd name="connsiteX8" fmla="*/ 30449 w 33641"/>
              <a:gd name="connsiteY8" fmla="*/ 110565 h 2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1" h="225480">
                <a:moveTo>
                  <a:pt x="30399" y="110516"/>
                </a:moveTo>
                <a:cubicBezTo>
                  <a:pt x="30399" y="140988"/>
                  <a:pt x="30696" y="171509"/>
                  <a:pt x="30251" y="201980"/>
                </a:cubicBezTo>
                <a:cubicBezTo>
                  <a:pt x="30102" y="212665"/>
                  <a:pt x="29558" y="225724"/>
                  <a:pt x="14768" y="225477"/>
                </a:cubicBezTo>
                <a:cubicBezTo>
                  <a:pt x="-72" y="225230"/>
                  <a:pt x="-23" y="212269"/>
                  <a:pt x="27" y="201535"/>
                </a:cubicBezTo>
                <a:cubicBezTo>
                  <a:pt x="27" y="140592"/>
                  <a:pt x="-567" y="79599"/>
                  <a:pt x="3836" y="18755"/>
                </a:cubicBezTo>
                <a:cubicBezTo>
                  <a:pt x="4528" y="9059"/>
                  <a:pt x="6408" y="-290"/>
                  <a:pt x="18527" y="7"/>
                </a:cubicBezTo>
                <a:cubicBezTo>
                  <a:pt x="30102" y="304"/>
                  <a:pt x="33318" y="9653"/>
                  <a:pt x="33417" y="19200"/>
                </a:cubicBezTo>
                <a:cubicBezTo>
                  <a:pt x="33812" y="49672"/>
                  <a:pt x="33565" y="80094"/>
                  <a:pt x="33565" y="110565"/>
                </a:cubicBezTo>
                <a:cubicBezTo>
                  <a:pt x="32527" y="110565"/>
                  <a:pt x="31488" y="110565"/>
                  <a:pt x="30449" y="110565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96" name="Forma libre: forma 295">
            <a:extLst>
              <a:ext uri="{FF2B5EF4-FFF2-40B4-BE49-F238E27FC236}">
                <a16:creationId xmlns:a16="http://schemas.microsoft.com/office/drawing/2014/main" id="{17612E12-3718-4B20-992D-D6887689C14E}"/>
              </a:ext>
            </a:extLst>
          </p:cNvPr>
          <p:cNvSpPr/>
          <p:nvPr/>
        </p:nvSpPr>
        <p:spPr>
          <a:xfrm>
            <a:off x="3264697" y="1279880"/>
            <a:ext cx="30926" cy="226954"/>
          </a:xfrm>
          <a:custGeom>
            <a:avLst/>
            <a:gdLst>
              <a:gd name="connsiteX0" fmla="*/ 0 w 30926"/>
              <a:gd name="connsiteY0" fmla="*/ 112041 h 226954"/>
              <a:gd name="connsiteX1" fmla="*/ 0 w 30926"/>
              <a:gd name="connsiteY1" fmla="*/ 20576 h 226954"/>
              <a:gd name="connsiteX2" fmla="*/ 12169 w 30926"/>
              <a:gd name="connsiteY2" fmla="*/ 48 h 226954"/>
              <a:gd name="connsiteX3" fmla="*/ 28147 w 30926"/>
              <a:gd name="connsiteY3" fmla="*/ 20230 h 226954"/>
              <a:gd name="connsiteX4" fmla="*/ 30917 w 30926"/>
              <a:gd name="connsiteY4" fmla="*/ 203010 h 226954"/>
              <a:gd name="connsiteX5" fmla="*/ 15879 w 30926"/>
              <a:gd name="connsiteY5" fmla="*/ 226952 h 226954"/>
              <a:gd name="connsiteX6" fmla="*/ 841 w 30926"/>
              <a:gd name="connsiteY6" fmla="*/ 203456 h 226954"/>
              <a:gd name="connsiteX7" fmla="*/ 841 w 30926"/>
              <a:gd name="connsiteY7" fmla="*/ 111991 h 226954"/>
              <a:gd name="connsiteX8" fmla="*/ 99 w 30926"/>
              <a:gd name="connsiteY8" fmla="*/ 111991 h 226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926" h="226954">
                <a:moveTo>
                  <a:pt x="0" y="112041"/>
                </a:moveTo>
                <a:cubicBezTo>
                  <a:pt x="0" y="81569"/>
                  <a:pt x="50" y="51048"/>
                  <a:pt x="0" y="20576"/>
                </a:cubicBezTo>
                <a:cubicBezTo>
                  <a:pt x="0" y="11128"/>
                  <a:pt x="-198" y="839"/>
                  <a:pt x="12169" y="48"/>
                </a:cubicBezTo>
                <a:cubicBezTo>
                  <a:pt x="25525" y="-793"/>
                  <a:pt x="27949" y="9644"/>
                  <a:pt x="28147" y="20230"/>
                </a:cubicBezTo>
                <a:cubicBezTo>
                  <a:pt x="29235" y="81173"/>
                  <a:pt x="30323" y="142067"/>
                  <a:pt x="30917" y="203010"/>
                </a:cubicBezTo>
                <a:cubicBezTo>
                  <a:pt x="31016" y="213547"/>
                  <a:pt x="30620" y="226804"/>
                  <a:pt x="15879" y="226952"/>
                </a:cubicBezTo>
                <a:cubicBezTo>
                  <a:pt x="940" y="227150"/>
                  <a:pt x="891" y="214388"/>
                  <a:pt x="841" y="203456"/>
                </a:cubicBezTo>
                <a:cubicBezTo>
                  <a:pt x="693" y="172984"/>
                  <a:pt x="841" y="142463"/>
                  <a:pt x="841" y="111991"/>
                </a:cubicBezTo>
                <a:cubicBezTo>
                  <a:pt x="594" y="111991"/>
                  <a:pt x="346" y="111991"/>
                  <a:pt x="99" y="11199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00" name="Forma libre: forma 299">
            <a:extLst>
              <a:ext uri="{FF2B5EF4-FFF2-40B4-BE49-F238E27FC236}">
                <a16:creationId xmlns:a16="http://schemas.microsoft.com/office/drawing/2014/main" id="{D2ECA296-7510-4704-ADB5-74C424AF5758}"/>
              </a:ext>
            </a:extLst>
          </p:cNvPr>
          <p:cNvSpPr/>
          <p:nvPr/>
        </p:nvSpPr>
        <p:spPr>
          <a:xfrm>
            <a:off x="1963465" y="857109"/>
            <a:ext cx="118277" cy="147598"/>
          </a:xfrm>
          <a:custGeom>
            <a:avLst/>
            <a:gdLst>
              <a:gd name="connsiteX0" fmla="*/ 116005 w 118277"/>
              <a:gd name="connsiteY0" fmla="*/ 146842 h 147598"/>
              <a:gd name="connsiteX1" fmla="*/ 87265 w 118277"/>
              <a:gd name="connsiteY1" fmla="*/ 127352 h 147598"/>
              <a:gd name="connsiteX2" fmla="*/ 80537 w 118277"/>
              <a:gd name="connsiteY2" fmla="*/ 101036 h 147598"/>
              <a:gd name="connsiteX3" fmla="*/ 15884 w 118277"/>
              <a:gd name="connsiteY3" fmla="*/ 29358 h 147598"/>
              <a:gd name="connsiteX4" fmla="*/ 549 w 118277"/>
              <a:gd name="connsiteY4" fmla="*/ 10857 h 147598"/>
              <a:gd name="connsiteX5" fmla="*/ 24689 w 118277"/>
              <a:gd name="connsiteY5" fmla="*/ 1261 h 147598"/>
              <a:gd name="connsiteX6" fmla="*/ 101462 w 118277"/>
              <a:gd name="connsiteY6" fmla="*/ 66062 h 147598"/>
              <a:gd name="connsiteX7" fmla="*/ 115807 w 118277"/>
              <a:gd name="connsiteY7" fmla="*/ 147139 h 147598"/>
              <a:gd name="connsiteX8" fmla="*/ 116104 w 118277"/>
              <a:gd name="connsiteY8" fmla="*/ 146891 h 147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277" h="147598">
                <a:moveTo>
                  <a:pt x="116005" y="146842"/>
                </a:moveTo>
                <a:cubicBezTo>
                  <a:pt x="99780" y="150156"/>
                  <a:pt x="91074" y="142390"/>
                  <a:pt x="87265" y="127352"/>
                </a:cubicBezTo>
                <a:cubicBezTo>
                  <a:pt x="85039" y="118547"/>
                  <a:pt x="81922" y="109940"/>
                  <a:pt x="80537" y="101036"/>
                </a:cubicBezTo>
                <a:cubicBezTo>
                  <a:pt x="74502" y="62995"/>
                  <a:pt x="55012" y="37619"/>
                  <a:pt x="15884" y="29358"/>
                </a:cubicBezTo>
                <a:cubicBezTo>
                  <a:pt x="6535" y="27379"/>
                  <a:pt x="-2320" y="22334"/>
                  <a:pt x="549" y="10857"/>
                </a:cubicBezTo>
                <a:cubicBezTo>
                  <a:pt x="3765" y="-2054"/>
                  <a:pt x="14351" y="-718"/>
                  <a:pt x="24689" y="1261"/>
                </a:cubicBezTo>
                <a:cubicBezTo>
                  <a:pt x="62482" y="8483"/>
                  <a:pt x="90727" y="27824"/>
                  <a:pt x="101462" y="66062"/>
                </a:cubicBezTo>
                <a:cubicBezTo>
                  <a:pt x="108882" y="92478"/>
                  <a:pt x="124266" y="117805"/>
                  <a:pt x="115807" y="147139"/>
                </a:cubicBezTo>
                <a:cubicBezTo>
                  <a:pt x="115807" y="147139"/>
                  <a:pt x="116104" y="146891"/>
                  <a:pt x="116104" y="14689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02" name="Forma libre: forma 301">
            <a:extLst>
              <a:ext uri="{FF2B5EF4-FFF2-40B4-BE49-F238E27FC236}">
                <a16:creationId xmlns:a16="http://schemas.microsoft.com/office/drawing/2014/main" id="{396F12AD-D678-498F-8A49-37E60C2B124D}"/>
              </a:ext>
            </a:extLst>
          </p:cNvPr>
          <p:cNvSpPr/>
          <p:nvPr/>
        </p:nvSpPr>
        <p:spPr>
          <a:xfrm>
            <a:off x="1990224" y="1328891"/>
            <a:ext cx="34630" cy="181124"/>
          </a:xfrm>
          <a:custGeom>
            <a:avLst/>
            <a:gdLst>
              <a:gd name="connsiteX0" fmla="*/ 4114 w 34630"/>
              <a:gd name="connsiteY0" fmla="*/ 133669 h 181124"/>
              <a:gd name="connsiteX1" fmla="*/ 4213 w 34630"/>
              <a:gd name="connsiteY1" fmla="*/ 23110 h 181124"/>
              <a:gd name="connsiteX2" fmla="*/ 19597 w 34630"/>
              <a:gd name="connsiteY2" fmla="*/ 9 h 181124"/>
              <a:gd name="connsiteX3" fmla="*/ 34585 w 34630"/>
              <a:gd name="connsiteY3" fmla="*/ 23753 h 181124"/>
              <a:gd name="connsiteX4" fmla="*/ 30282 w 34630"/>
              <a:gd name="connsiteY4" fmla="*/ 161321 h 181124"/>
              <a:gd name="connsiteX5" fmla="*/ 13611 w 34630"/>
              <a:gd name="connsiteY5" fmla="*/ 181058 h 181124"/>
              <a:gd name="connsiteX6" fmla="*/ 206 w 34630"/>
              <a:gd name="connsiteY6" fmla="*/ 160727 h 181124"/>
              <a:gd name="connsiteX7" fmla="*/ 107 w 34630"/>
              <a:gd name="connsiteY7" fmla="*/ 133669 h 181124"/>
              <a:gd name="connsiteX8" fmla="*/ 4064 w 34630"/>
              <a:gd name="connsiteY8" fmla="*/ 133669 h 181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630" h="181124">
                <a:moveTo>
                  <a:pt x="4114" y="133669"/>
                </a:moveTo>
                <a:cubicBezTo>
                  <a:pt x="4114" y="96816"/>
                  <a:pt x="3965" y="59963"/>
                  <a:pt x="4213" y="23110"/>
                </a:cubicBezTo>
                <a:cubicBezTo>
                  <a:pt x="4262" y="12326"/>
                  <a:pt x="4608" y="-387"/>
                  <a:pt x="19597" y="9"/>
                </a:cubicBezTo>
                <a:cubicBezTo>
                  <a:pt x="34140" y="405"/>
                  <a:pt x="34882" y="12920"/>
                  <a:pt x="34585" y="23753"/>
                </a:cubicBezTo>
                <a:cubicBezTo>
                  <a:pt x="33448" y="69609"/>
                  <a:pt x="31964" y="115465"/>
                  <a:pt x="30282" y="161321"/>
                </a:cubicBezTo>
                <a:cubicBezTo>
                  <a:pt x="29886" y="171808"/>
                  <a:pt x="26572" y="182047"/>
                  <a:pt x="13611" y="181058"/>
                </a:cubicBezTo>
                <a:cubicBezTo>
                  <a:pt x="2184" y="180168"/>
                  <a:pt x="602" y="170027"/>
                  <a:pt x="206" y="160727"/>
                </a:cubicBezTo>
                <a:cubicBezTo>
                  <a:pt x="-190" y="151724"/>
                  <a:pt x="107" y="142672"/>
                  <a:pt x="107" y="133669"/>
                </a:cubicBezTo>
                <a:cubicBezTo>
                  <a:pt x="1442" y="133669"/>
                  <a:pt x="2729" y="133669"/>
                  <a:pt x="4064" y="13366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03" name="Forma libre: forma 302">
            <a:extLst>
              <a:ext uri="{FF2B5EF4-FFF2-40B4-BE49-F238E27FC236}">
                <a16:creationId xmlns:a16="http://schemas.microsoft.com/office/drawing/2014/main" id="{E76087BF-D261-4578-AEA1-B93EA56BAD7D}"/>
              </a:ext>
            </a:extLst>
          </p:cNvPr>
          <p:cNvSpPr/>
          <p:nvPr/>
        </p:nvSpPr>
        <p:spPr>
          <a:xfrm>
            <a:off x="2065084" y="2485295"/>
            <a:ext cx="30240" cy="164037"/>
          </a:xfrm>
          <a:custGeom>
            <a:avLst/>
            <a:gdLst>
              <a:gd name="connsiteX0" fmla="*/ 30215 w 30240"/>
              <a:gd name="connsiteY0" fmla="*/ 84384 h 164037"/>
              <a:gd name="connsiteX1" fmla="*/ 30116 w 30240"/>
              <a:gd name="connsiteY1" fmla="*/ 143645 h 164037"/>
              <a:gd name="connsiteX2" fmla="*/ 16909 w 30240"/>
              <a:gd name="connsiteY2" fmla="*/ 163976 h 164037"/>
              <a:gd name="connsiteX3" fmla="*/ 486 w 30240"/>
              <a:gd name="connsiteY3" fmla="*/ 146267 h 164037"/>
              <a:gd name="connsiteX4" fmla="*/ 337 w 30240"/>
              <a:gd name="connsiteY4" fmla="*/ 17900 h 164037"/>
              <a:gd name="connsiteX5" fmla="*/ 16661 w 30240"/>
              <a:gd name="connsiteY5" fmla="*/ 42 h 164037"/>
              <a:gd name="connsiteX6" fmla="*/ 30116 w 30240"/>
              <a:gd name="connsiteY6" fmla="*/ 20176 h 164037"/>
              <a:gd name="connsiteX7" fmla="*/ 30116 w 30240"/>
              <a:gd name="connsiteY7" fmla="*/ 84384 h 16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0" h="164037">
                <a:moveTo>
                  <a:pt x="30215" y="84384"/>
                </a:moveTo>
                <a:cubicBezTo>
                  <a:pt x="30215" y="104121"/>
                  <a:pt x="30314" y="123908"/>
                  <a:pt x="30116" y="143645"/>
                </a:cubicBezTo>
                <a:cubicBezTo>
                  <a:pt x="30017" y="153143"/>
                  <a:pt x="28632" y="163036"/>
                  <a:pt x="16909" y="163976"/>
                </a:cubicBezTo>
                <a:cubicBezTo>
                  <a:pt x="5482" y="164866"/>
                  <a:pt x="634" y="155913"/>
                  <a:pt x="486" y="146267"/>
                </a:cubicBezTo>
                <a:cubicBezTo>
                  <a:pt x="-108" y="103478"/>
                  <a:pt x="-157" y="60689"/>
                  <a:pt x="337" y="17900"/>
                </a:cubicBezTo>
                <a:cubicBezTo>
                  <a:pt x="436" y="8402"/>
                  <a:pt x="5284" y="-700"/>
                  <a:pt x="16661" y="42"/>
                </a:cubicBezTo>
                <a:cubicBezTo>
                  <a:pt x="28385" y="834"/>
                  <a:pt x="30017" y="10678"/>
                  <a:pt x="30116" y="20176"/>
                </a:cubicBezTo>
                <a:cubicBezTo>
                  <a:pt x="30314" y="41595"/>
                  <a:pt x="30166" y="62964"/>
                  <a:pt x="30116" y="84384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04" name="Forma libre: forma 303">
            <a:extLst>
              <a:ext uri="{FF2B5EF4-FFF2-40B4-BE49-F238E27FC236}">
                <a16:creationId xmlns:a16="http://schemas.microsoft.com/office/drawing/2014/main" id="{83F706BE-02EA-4905-8F89-D04B981C1545}"/>
              </a:ext>
            </a:extLst>
          </p:cNvPr>
          <p:cNvSpPr/>
          <p:nvPr/>
        </p:nvSpPr>
        <p:spPr>
          <a:xfrm>
            <a:off x="1011623" y="1350705"/>
            <a:ext cx="30094" cy="159392"/>
          </a:xfrm>
          <a:custGeom>
            <a:avLst/>
            <a:gdLst>
              <a:gd name="connsiteX0" fmla="*/ 30030 w 30094"/>
              <a:gd name="connsiteY0" fmla="*/ 81877 h 159392"/>
              <a:gd name="connsiteX1" fmla="*/ 29931 w 30094"/>
              <a:gd name="connsiteY1" fmla="*/ 140941 h 159392"/>
              <a:gd name="connsiteX2" fmla="*/ 14794 w 30094"/>
              <a:gd name="connsiteY2" fmla="*/ 159392 h 159392"/>
              <a:gd name="connsiteX3" fmla="*/ 300 w 30094"/>
              <a:gd name="connsiteY3" fmla="*/ 142672 h 159392"/>
              <a:gd name="connsiteX4" fmla="*/ 449 w 30094"/>
              <a:gd name="connsiteY4" fmla="*/ 14751 h 159392"/>
              <a:gd name="connsiteX5" fmla="*/ 14052 w 30094"/>
              <a:gd name="connsiteY5" fmla="*/ 10 h 159392"/>
              <a:gd name="connsiteX6" fmla="*/ 29535 w 30094"/>
              <a:gd name="connsiteY6" fmla="*/ 15443 h 159392"/>
              <a:gd name="connsiteX7" fmla="*/ 29684 w 30094"/>
              <a:gd name="connsiteY7" fmla="*/ 81877 h 159392"/>
              <a:gd name="connsiteX8" fmla="*/ 30030 w 30094"/>
              <a:gd name="connsiteY8" fmla="*/ 81877 h 15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094" h="159392">
                <a:moveTo>
                  <a:pt x="30030" y="81877"/>
                </a:moveTo>
                <a:cubicBezTo>
                  <a:pt x="30030" y="101565"/>
                  <a:pt x="30228" y="121253"/>
                  <a:pt x="29931" y="140941"/>
                </a:cubicBezTo>
                <a:cubicBezTo>
                  <a:pt x="29783" y="150834"/>
                  <a:pt x="26370" y="159392"/>
                  <a:pt x="14794" y="159392"/>
                </a:cubicBezTo>
                <a:cubicBezTo>
                  <a:pt x="4456" y="159392"/>
                  <a:pt x="399" y="151181"/>
                  <a:pt x="300" y="142672"/>
                </a:cubicBezTo>
                <a:cubicBezTo>
                  <a:pt x="-145" y="100032"/>
                  <a:pt x="-95" y="57391"/>
                  <a:pt x="449" y="14751"/>
                </a:cubicBezTo>
                <a:cubicBezTo>
                  <a:pt x="548" y="7034"/>
                  <a:pt x="5049" y="257"/>
                  <a:pt x="14052" y="10"/>
                </a:cubicBezTo>
                <a:cubicBezTo>
                  <a:pt x="24144" y="-287"/>
                  <a:pt x="29288" y="6292"/>
                  <a:pt x="29535" y="15443"/>
                </a:cubicBezTo>
                <a:cubicBezTo>
                  <a:pt x="30080" y="37604"/>
                  <a:pt x="29684" y="59716"/>
                  <a:pt x="29684" y="81877"/>
                </a:cubicBezTo>
                <a:cubicBezTo>
                  <a:pt x="29783" y="81877"/>
                  <a:pt x="29931" y="81877"/>
                  <a:pt x="30030" y="81877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05" name="Forma libre: forma 304">
            <a:extLst>
              <a:ext uri="{FF2B5EF4-FFF2-40B4-BE49-F238E27FC236}">
                <a16:creationId xmlns:a16="http://schemas.microsoft.com/office/drawing/2014/main" id="{29078776-09A2-4D57-8B25-0179E2A803FB}"/>
              </a:ext>
            </a:extLst>
          </p:cNvPr>
          <p:cNvSpPr/>
          <p:nvPr/>
        </p:nvSpPr>
        <p:spPr>
          <a:xfrm>
            <a:off x="2236701" y="1351589"/>
            <a:ext cx="30494" cy="158757"/>
          </a:xfrm>
          <a:custGeom>
            <a:avLst/>
            <a:gdLst>
              <a:gd name="connsiteX0" fmla="*/ 30397 w 30494"/>
              <a:gd name="connsiteY0" fmla="*/ 78866 h 158757"/>
              <a:gd name="connsiteX1" fmla="*/ 30249 w 30494"/>
              <a:gd name="connsiteY1" fmla="*/ 138127 h 158757"/>
              <a:gd name="connsiteX2" fmla="*/ 14321 w 30494"/>
              <a:gd name="connsiteY2" fmla="*/ 158755 h 158757"/>
              <a:gd name="connsiteX3" fmla="*/ 25 w 30494"/>
              <a:gd name="connsiteY3" fmla="*/ 139414 h 158757"/>
              <a:gd name="connsiteX4" fmla="*/ 618 w 30494"/>
              <a:gd name="connsiteY4" fmla="*/ 18417 h 158757"/>
              <a:gd name="connsiteX5" fmla="*/ 15854 w 30494"/>
              <a:gd name="connsiteY5" fmla="*/ 16 h 158757"/>
              <a:gd name="connsiteX6" fmla="*/ 29903 w 30494"/>
              <a:gd name="connsiteY6" fmla="*/ 19654 h 158757"/>
              <a:gd name="connsiteX7" fmla="*/ 30002 w 30494"/>
              <a:gd name="connsiteY7" fmla="*/ 78916 h 158757"/>
              <a:gd name="connsiteX8" fmla="*/ 30348 w 30494"/>
              <a:gd name="connsiteY8" fmla="*/ 78916 h 15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94" h="158757">
                <a:moveTo>
                  <a:pt x="30397" y="78866"/>
                </a:moveTo>
                <a:cubicBezTo>
                  <a:pt x="30397" y="98603"/>
                  <a:pt x="30694" y="118390"/>
                  <a:pt x="30249" y="138127"/>
                </a:cubicBezTo>
                <a:cubicBezTo>
                  <a:pt x="30002" y="148466"/>
                  <a:pt x="27677" y="158953"/>
                  <a:pt x="14321" y="158755"/>
                </a:cubicBezTo>
                <a:cubicBezTo>
                  <a:pt x="2350" y="158557"/>
                  <a:pt x="74" y="148911"/>
                  <a:pt x="25" y="139414"/>
                </a:cubicBezTo>
                <a:cubicBezTo>
                  <a:pt x="-74" y="99098"/>
                  <a:pt x="124" y="58733"/>
                  <a:pt x="618" y="18417"/>
                </a:cubicBezTo>
                <a:cubicBezTo>
                  <a:pt x="717" y="8672"/>
                  <a:pt x="4032" y="-430"/>
                  <a:pt x="15854" y="16"/>
                </a:cubicBezTo>
                <a:cubicBezTo>
                  <a:pt x="27726" y="461"/>
                  <a:pt x="29754" y="10206"/>
                  <a:pt x="29903" y="19654"/>
                </a:cubicBezTo>
                <a:cubicBezTo>
                  <a:pt x="30298" y="39391"/>
                  <a:pt x="30002" y="59178"/>
                  <a:pt x="30002" y="78916"/>
                </a:cubicBezTo>
                <a:lnTo>
                  <a:pt x="30348" y="78916"/>
                </a:ln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11" name="Forma libre: forma 310">
            <a:extLst>
              <a:ext uri="{FF2B5EF4-FFF2-40B4-BE49-F238E27FC236}">
                <a16:creationId xmlns:a16="http://schemas.microsoft.com/office/drawing/2014/main" id="{34A231B2-6DC3-4E41-8138-C9AD94EFD1FD}"/>
              </a:ext>
            </a:extLst>
          </p:cNvPr>
          <p:cNvSpPr/>
          <p:nvPr/>
        </p:nvSpPr>
        <p:spPr>
          <a:xfrm>
            <a:off x="2178298" y="1351602"/>
            <a:ext cx="34825" cy="156975"/>
          </a:xfrm>
          <a:custGeom>
            <a:avLst/>
            <a:gdLst>
              <a:gd name="connsiteX0" fmla="*/ 34633 w 34825"/>
              <a:gd name="connsiteY0" fmla="*/ 102697 h 156975"/>
              <a:gd name="connsiteX1" fmla="*/ 34435 w 34825"/>
              <a:gd name="connsiteY1" fmla="*/ 142419 h 156975"/>
              <a:gd name="connsiteX2" fmla="*/ 20585 w 34825"/>
              <a:gd name="connsiteY2" fmla="*/ 156962 h 156975"/>
              <a:gd name="connsiteX3" fmla="*/ 5497 w 34825"/>
              <a:gd name="connsiteY3" fmla="*/ 143457 h 156975"/>
              <a:gd name="connsiteX4" fmla="*/ 4459 w 34825"/>
              <a:gd name="connsiteY4" fmla="*/ 136136 h 156975"/>
              <a:gd name="connsiteX5" fmla="*/ 105 w 34825"/>
              <a:gd name="connsiteY5" fmla="*/ 25380 h 156975"/>
              <a:gd name="connsiteX6" fmla="*/ 15687 w 34825"/>
              <a:gd name="connsiteY6" fmla="*/ 3 h 156975"/>
              <a:gd name="connsiteX7" fmla="*/ 30478 w 34825"/>
              <a:gd name="connsiteY7" fmla="*/ 24242 h 156975"/>
              <a:gd name="connsiteX8" fmla="*/ 34584 w 34825"/>
              <a:gd name="connsiteY8" fmla="*/ 102647 h 15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5" h="156975">
                <a:moveTo>
                  <a:pt x="34633" y="102697"/>
                </a:moveTo>
                <a:cubicBezTo>
                  <a:pt x="34633" y="119416"/>
                  <a:pt x="35177" y="130942"/>
                  <a:pt x="34435" y="142419"/>
                </a:cubicBezTo>
                <a:cubicBezTo>
                  <a:pt x="33941" y="150432"/>
                  <a:pt x="29439" y="156665"/>
                  <a:pt x="20585" y="156962"/>
                </a:cubicBezTo>
                <a:cubicBezTo>
                  <a:pt x="11730" y="157308"/>
                  <a:pt x="7525" y="151224"/>
                  <a:pt x="5497" y="143457"/>
                </a:cubicBezTo>
                <a:cubicBezTo>
                  <a:pt x="4904" y="141083"/>
                  <a:pt x="4557" y="138610"/>
                  <a:pt x="4459" y="136136"/>
                </a:cubicBezTo>
                <a:cubicBezTo>
                  <a:pt x="2925" y="99234"/>
                  <a:pt x="1194" y="62332"/>
                  <a:pt x="105" y="25380"/>
                </a:cubicBezTo>
                <a:cubicBezTo>
                  <a:pt x="-241" y="13953"/>
                  <a:pt x="-686" y="-244"/>
                  <a:pt x="15687" y="3"/>
                </a:cubicBezTo>
                <a:cubicBezTo>
                  <a:pt x="30231" y="251"/>
                  <a:pt x="29835" y="13755"/>
                  <a:pt x="30478" y="24242"/>
                </a:cubicBezTo>
                <a:cubicBezTo>
                  <a:pt x="32210" y="52092"/>
                  <a:pt x="33446" y="79991"/>
                  <a:pt x="34584" y="102647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15" name="Forma libre: forma 314">
            <a:extLst>
              <a:ext uri="{FF2B5EF4-FFF2-40B4-BE49-F238E27FC236}">
                <a16:creationId xmlns:a16="http://schemas.microsoft.com/office/drawing/2014/main" id="{69FB2322-949B-4335-A9E9-F5D404D79D3A}"/>
              </a:ext>
            </a:extLst>
          </p:cNvPr>
          <p:cNvSpPr/>
          <p:nvPr/>
        </p:nvSpPr>
        <p:spPr>
          <a:xfrm>
            <a:off x="2999969" y="2506390"/>
            <a:ext cx="30015" cy="136642"/>
          </a:xfrm>
          <a:custGeom>
            <a:avLst/>
            <a:gdLst>
              <a:gd name="connsiteX0" fmla="*/ 29909 w 30015"/>
              <a:gd name="connsiteY0" fmla="*/ 69373 h 136642"/>
              <a:gd name="connsiteX1" fmla="*/ 29909 w 30015"/>
              <a:gd name="connsiteY1" fmla="*/ 118791 h 136642"/>
              <a:gd name="connsiteX2" fmla="*/ 16553 w 30015"/>
              <a:gd name="connsiteY2" fmla="*/ 136550 h 136642"/>
              <a:gd name="connsiteX3" fmla="*/ 476 w 30015"/>
              <a:gd name="connsiteY3" fmla="*/ 121561 h 136642"/>
              <a:gd name="connsiteX4" fmla="*/ 377 w 30015"/>
              <a:gd name="connsiteY4" fmla="*/ 15405 h 136642"/>
              <a:gd name="connsiteX5" fmla="*/ 16256 w 30015"/>
              <a:gd name="connsiteY5" fmla="*/ 21 h 136642"/>
              <a:gd name="connsiteX6" fmla="*/ 29810 w 30015"/>
              <a:gd name="connsiteY6" fmla="*/ 17483 h 136642"/>
              <a:gd name="connsiteX7" fmla="*/ 29909 w 30015"/>
              <a:gd name="connsiteY7" fmla="*/ 69373 h 13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015" h="136642">
                <a:moveTo>
                  <a:pt x="29909" y="69373"/>
                </a:moveTo>
                <a:cubicBezTo>
                  <a:pt x="29909" y="85846"/>
                  <a:pt x="30058" y="102318"/>
                  <a:pt x="29909" y="118791"/>
                </a:cubicBezTo>
                <a:cubicBezTo>
                  <a:pt x="29810" y="127794"/>
                  <a:pt x="26644" y="135610"/>
                  <a:pt x="16553" y="136550"/>
                </a:cubicBezTo>
                <a:cubicBezTo>
                  <a:pt x="6412" y="137539"/>
                  <a:pt x="674" y="130515"/>
                  <a:pt x="476" y="121561"/>
                </a:cubicBezTo>
                <a:cubicBezTo>
                  <a:pt x="-167" y="86192"/>
                  <a:pt x="-117" y="50774"/>
                  <a:pt x="377" y="15405"/>
                </a:cubicBezTo>
                <a:cubicBezTo>
                  <a:pt x="526" y="6303"/>
                  <a:pt x="6363" y="-424"/>
                  <a:pt x="16256" y="21"/>
                </a:cubicBezTo>
                <a:cubicBezTo>
                  <a:pt x="26743" y="466"/>
                  <a:pt x="29612" y="8727"/>
                  <a:pt x="29810" y="17483"/>
                </a:cubicBezTo>
                <a:cubicBezTo>
                  <a:pt x="30206" y="34796"/>
                  <a:pt x="29909" y="52060"/>
                  <a:pt x="29909" y="69373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16" name="Forma libre: forma 315">
            <a:extLst>
              <a:ext uri="{FF2B5EF4-FFF2-40B4-BE49-F238E27FC236}">
                <a16:creationId xmlns:a16="http://schemas.microsoft.com/office/drawing/2014/main" id="{CC7A9D9E-9F1D-4F5B-9E49-82C29D16496A}"/>
              </a:ext>
            </a:extLst>
          </p:cNvPr>
          <p:cNvSpPr/>
          <p:nvPr/>
        </p:nvSpPr>
        <p:spPr>
          <a:xfrm>
            <a:off x="3594017" y="2509438"/>
            <a:ext cx="30221" cy="136039"/>
          </a:xfrm>
          <a:custGeom>
            <a:avLst/>
            <a:gdLst>
              <a:gd name="connsiteX0" fmla="*/ 30107 w 30221"/>
              <a:gd name="connsiteY0" fmla="*/ 69442 h 136039"/>
              <a:gd name="connsiteX1" fmla="*/ 30058 w 30221"/>
              <a:gd name="connsiteY1" fmla="*/ 116089 h 136039"/>
              <a:gd name="connsiteX2" fmla="*/ 16207 w 30221"/>
              <a:gd name="connsiteY2" fmla="*/ 135975 h 136039"/>
              <a:gd name="connsiteX3" fmla="*/ 427 w 30221"/>
              <a:gd name="connsiteY3" fmla="*/ 118068 h 136039"/>
              <a:gd name="connsiteX4" fmla="*/ 427 w 30221"/>
              <a:gd name="connsiteY4" fmla="*/ 17452 h 136039"/>
              <a:gd name="connsiteX5" fmla="*/ 16652 w 30221"/>
              <a:gd name="connsiteY5" fmla="*/ 89 h 136039"/>
              <a:gd name="connsiteX6" fmla="*/ 30058 w 30221"/>
              <a:gd name="connsiteY6" fmla="*/ 17848 h 136039"/>
              <a:gd name="connsiteX7" fmla="*/ 30156 w 30221"/>
              <a:gd name="connsiteY7" fmla="*/ 69392 h 136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21" h="136039">
                <a:moveTo>
                  <a:pt x="30107" y="69442"/>
                </a:moveTo>
                <a:cubicBezTo>
                  <a:pt x="30107" y="84974"/>
                  <a:pt x="30305" y="100557"/>
                  <a:pt x="30058" y="116089"/>
                </a:cubicBezTo>
                <a:cubicBezTo>
                  <a:pt x="29909" y="125686"/>
                  <a:pt x="27535" y="135084"/>
                  <a:pt x="16207" y="135975"/>
                </a:cubicBezTo>
                <a:cubicBezTo>
                  <a:pt x="4533" y="136915"/>
                  <a:pt x="575" y="127467"/>
                  <a:pt x="427" y="118068"/>
                </a:cubicBezTo>
                <a:cubicBezTo>
                  <a:pt x="-117" y="84529"/>
                  <a:pt x="-167" y="50991"/>
                  <a:pt x="427" y="17452"/>
                </a:cubicBezTo>
                <a:cubicBezTo>
                  <a:pt x="575" y="8053"/>
                  <a:pt x="4829" y="-999"/>
                  <a:pt x="16652" y="89"/>
                </a:cubicBezTo>
                <a:cubicBezTo>
                  <a:pt x="26496" y="1029"/>
                  <a:pt x="29909" y="8894"/>
                  <a:pt x="30058" y="17848"/>
                </a:cubicBezTo>
                <a:cubicBezTo>
                  <a:pt x="30355" y="35013"/>
                  <a:pt x="30156" y="52227"/>
                  <a:pt x="30156" y="69392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20" name="Forma libre: forma 319">
            <a:extLst>
              <a:ext uri="{FF2B5EF4-FFF2-40B4-BE49-F238E27FC236}">
                <a16:creationId xmlns:a16="http://schemas.microsoft.com/office/drawing/2014/main" id="{BC6FE69E-809E-46A1-B318-1FD3640BE26E}"/>
              </a:ext>
            </a:extLst>
          </p:cNvPr>
          <p:cNvSpPr/>
          <p:nvPr/>
        </p:nvSpPr>
        <p:spPr>
          <a:xfrm>
            <a:off x="2166385" y="989065"/>
            <a:ext cx="38920" cy="128765"/>
          </a:xfrm>
          <a:custGeom>
            <a:avLst/>
            <a:gdLst>
              <a:gd name="connsiteX0" fmla="*/ 38780 w 38920"/>
              <a:gd name="connsiteY0" fmla="*/ 62721 h 128765"/>
              <a:gd name="connsiteX1" fmla="*/ 27205 w 38920"/>
              <a:gd name="connsiteY1" fmla="*/ 117876 h 128765"/>
              <a:gd name="connsiteX2" fmla="*/ 10139 w 38920"/>
              <a:gd name="connsiteY2" fmla="*/ 127770 h 128765"/>
              <a:gd name="connsiteX3" fmla="*/ 641 w 38920"/>
              <a:gd name="connsiteY3" fmla="*/ 109813 h 128765"/>
              <a:gd name="connsiteX4" fmla="*/ 4351 w 38920"/>
              <a:gd name="connsiteY4" fmla="*/ 16667 h 128765"/>
              <a:gd name="connsiteX5" fmla="*/ 15828 w 38920"/>
              <a:gd name="connsiteY5" fmla="*/ 293 h 128765"/>
              <a:gd name="connsiteX6" fmla="*/ 32844 w 38920"/>
              <a:gd name="connsiteY6" fmla="*/ 13748 h 128765"/>
              <a:gd name="connsiteX7" fmla="*/ 38780 w 38920"/>
              <a:gd name="connsiteY7" fmla="*/ 62671 h 1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20" h="128765">
                <a:moveTo>
                  <a:pt x="38780" y="62721"/>
                </a:moveTo>
                <a:cubicBezTo>
                  <a:pt x="39720" y="82260"/>
                  <a:pt x="35961" y="100612"/>
                  <a:pt x="27205" y="117876"/>
                </a:cubicBezTo>
                <a:cubicBezTo>
                  <a:pt x="23841" y="124505"/>
                  <a:pt x="19637" y="131381"/>
                  <a:pt x="10139" y="127770"/>
                </a:cubicBezTo>
                <a:cubicBezTo>
                  <a:pt x="1878" y="124653"/>
                  <a:pt x="-1535" y="117382"/>
                  <a:pt x="641" y="109813"/>
                </a:cubicBezTo>
                <a:cubicBezTo>
                  <a:pt x="9496" y="78946"/>
                  <a:pt x="6627" y="47881"/>
                  <a:pt x="4351" y="16667"/>
                </a:cubicBezTo>
                <a:cubicBezTo>
                  <a:pt x="3758" y="8307"/>
                  <a:pt x="7022" y="1777"/>
                  <a:pt x="15828" y="293"/>
                </a:cubicBezTo>
                <a:cubicBezTo>
                  <a:pt x="25919" y="-1388"/>
                  <a:pt x="31509" y="4300"/>
                  <a:pt x="32844" y="13748"/>
                </a:cubicBezTo>
                <a:cubicBezTo>
                  <a:pt x="35169" y="30023"/>
                  <a:pt x="36851" y="46347"/>
                  <a:pt x="38780" y="6267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25" name="Forma libre: forma 324">
            <a:extLst>
              <a:ext uri="{FF2B5EF4-FFF2-40B4-BE49-F238E27FC236}">
                <a16:creationId xmlns:a16="http://schemas.microsoft.com/office/drawing/2014/main" id="{0D2D8F07-45D8-4C66-AB70-21EF94A4B73A}"/>
              </a:ext>
            </a:extLst>
          </p:cNvPr>
          <p:cNvSpPr/>
          <p:nvPr/>
        </p:nvSpPr>
        <p:spPr>
          <a:xfrm>
            <a:off x="2000407" y="1010033"/>
            <a:ext cx="31257" cy="106509"/>
          </a:xfrm>
          <a:custGeom>
            <a:avLst/>
            <a:gdLst>
              <a:gd name="connsiteX0" fmla="*/ 29546 w 31257"/>
              <a:gd name="connsiteY0" fmla="*/ 53032 h 106509"/>
              <a:gd name="connsiteX1" fmla="*/ 29349 w 31257"/>
              <a:gd name="connsiteY1" fmla="*/ 89835 h 106509"/>
              <a:gd name="connsiteX2" fmla="*/ 14756 w 31257"/>
              <a:gd name="connsiteY2" fmla="*/ 106505 h 106509"/>
              <a:gd name="connsiteX3" fmla="*/ 15 w 31257"/>
              <a:gd name="connsiteY3" fmla="*/ 90330 h 106509"/>
              <a:gd name="connsiteX4" fmla="*/ 1350 w 31257"/>
              <a:gd name="connsiteY4" fmla="*/ 16723 h 106509"/>
              <a:gd name="connsiteX5" fmla="*/ 16190 w 31257"/>
              <a:gd name="connsiteY5" fmla="*/ 3 h 106509"/>
              <a:gd name="connsiteX6" fmla="*/ 31030 w 31257"/>
              <a:gd name="connsiteY6" fmla="*/ 18702 h 106509"/>
              <a:gd name="connsiteX7" fmla="*/ 31129 w 31257"/>
              <a:gd name="connsiteY7" fmla="*/ 53081 h 106509"/>
              <a:gd name="connsiteX8" fmla="*/ 29596 w 31257"/>
              <a:gd name="connsiteY8" fmla="*/ 53081 h 10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7" h="106509">
                <a:moveTo>
                  <a:pt x="29546" y="53032"/>
                </a:moveTo>
                <a:cubicBezTo>
                  <a:pt x="29546" y="65299"/>
                  <a:pt x="30140" y="77617"/>
                  <a:pt x="29349" y="89835"/>
                </a:cubicBezTo>
                <a:cubicBezTo>
                  <a:pt x="28804" y="98442"/>
                  <a:pt x="24897" y="106308"/>
                  <a:pt x="14756" y="106505"/>
                </a:cubicBezTo>
                <a:cubicBezTo>
                  <a:pt x="4566" y="106703"/>
                  <a:pt x="64" y="99184"/>
                  <a:pt x="15" y="90330"/>
                </a:cubicBezTo>
                <a:cubicBezTo>
                  <a:pt x="-84" y="65794"/>
                  <a:pt x="312" y="41209"/>
                  <a:pt x="1350" y="16723"/>
                </a:cubicBezTo>
                <a:cubicBezTo>
                  <a:pt x="1697" y="8066"/>
                  <a:pt x="6396" y="151"/>
                  <a:pt x="16190" y="3"/>
                </a:cubicBezTo>
                <a:cubicBezTo>
                  <a:pt x="27964" y="-195"/>
                  <a:pt x="30635" y="9154"/>
                  <a:pt x="31030" y="18702"/>
                </a:cubicBezTo>
                <a:cubicBezTo>
                  <a:pt x="31476" y="30128"/>
                  <a:pt x="31129" y="41605"/>
                  <a:pt x="31129" y="53081"/>
                </a:cubicBezTo>
                <a:cubicBezTo>
                  <a:pt x="30635" y="53081"/>
                  <a:pt x="30091" y="53081"/>
                  <a:pt x="29596" y="53081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29" name="Forma libre: forma 328">
            <a:extLst>
              <a:ext uri="{FF2B5EF4-FFF2-40B4-BE49-F238E27FC236}">
                <a16:creationId xmlns:a16="http://schemas.microsoft.com/office/drawing/2014/main" id="{F47FEA79-3018-42F9-A99D-BFDEFAC663B3}"/>
              </a:ext>
            </a:extLst>
          </p:cNvPr>
          <p:cNvSpPr/>
          <p:nvPr/>
        </p:nvSpPr>
        <p:spPr>
          <a:xfrm>
            <a:off x="719296" y="4203940"/>
            <a:ext cx="307517" cy="307843"/>
          </a:xfrm>
          <a:custGeom>
            <a:avLst/>
            <a:gdLst>
              <a:gd name="connsiteX0" fmla="*/ 307518 w 307517"/>
              <a:gd name="connsiteY0" fmla="*/ 155898 h 307843"/>
              <a:gd name="connsiteX1" fmla="*/ 149273 w 307517"/>
              <a:gd name="connsiteY1" fmla="*/ 307811 h 307843"/>
              <a:gd name="connsiteX2" fmla="*/ 31 w 307517"/>
              <a:gd name="connsiteY2" fmla="*/ 150556 h 307843"/>
              <a:gd name="connsiteX3" fmla="*/ 155852 w 307517"/>
              <a:gd name="connsiteY3" fmla="*/ 28 h 307843"/>
              <a:gd name="connsiteX4" fmla="*/ 307468 w 307517"/>
              <a:gd name="connsiteY4" fmla="*/ 155898 h 307843"/>
              <a:gd name="connsiteX5" fmla="*/ 276453 w 307517"/>
              <a:gd name="connsiteY5" fmla="*/ 154859 h 307843"/>
              <a:gd name="connsiteX6" fmla="*/ 153379 w 307517"/>
              <a:gd name="connsiteY6" fmla="*/ 31192 h 307843"/>
              <a:gd name="connsiteX7" fmla="*/ 30899 w 307517"/>
              <a:gd name="connsiteY7" fmla="*/ 153919 h 307843"/>
              <a:gd name="connsiteX8" fmla="*/ 154022 w 307517"/>
              <a:gd name="connsiteY8" fmla="*/ 276746 h 307843"/>
              <a:gd name="connsiteX9" fmla="*/ 276453 w 307517"/>
              <a:gd name="connsiteY9" fmla="*/ 154909 h 30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517" h="307843">
                <a:moveTo>
                  <a:pt x="307518" y="155898"/>
                </a:moveTo>
                <a:cubicBezTo>
                  <a:pt x="306331" y="241971"/>
                  <a:pt x="235989" y="309542"/>
                  <a:pt x="149273" y="307811"/>
                </a:cubicBezTo>
                <a:cubicBezTo>
                  <a:pt x="68296" y="306228"/>
                  <a:pt x="-1700" y="232473"/>
                  <a:pt x="31" y="150556"/>
                </a:cubicBezTo>
                <a:cubicBezTo>
                  <a:pt x="1713" y="69281"/>
                  <a:pt x="75122" y="-1605"/>
                  <a:pt x="155852" y="28"/>
                </a:cubicBezTo>
                <a:cubicBezTo>
                  <a:pt x="241628" y="1759"/>
                  <a:pt x="308656" y="70617"/>
                  <a:pt x="307468" y="155898"/>
                </a:cubicBezTo>
                <a:close/>
                <a:moveTo>
                  <a:pt x="276453" y="154859"/>
                </a:moveTo>
                <a:cubicBezTo>
                  <a:pt x="276898" y="85210"/>
                  <a:pt x="223226" y="31241"/>
                  <a:pt x="153379" y="31192"/>
                </a:cubicBezTo>
                <a:cubicBezTo>
                  <a:pt x="86895" y="31143"/>
                  <a:pt x="30998" y="87139"/>
                  <a:pt x="30899" y="153919"/>
                </a:cubicBezTo>
                <a:cubicBezTo>
                  <a:pt x="30800" y="220106"/>
                  <a:pt x="86945" y="276103"/>
                  <a:pt x="154022" y="276746"/>
                </a:cubicBezTo>
                <a:cubicBezTo>
                  <a:pt x="221445" y="277389"/>
                  <a:pt x="276008" y="223124"/>
                  <a:pt x="276453" y="154909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30" name="Forma libre: forma 329">
            <a:extLst>
              <a:ext uri="{FF2B5EF4-FFF2-40B4-BE49-F238E27FC236}">
                <a16:creationId xmlns:a16="http://schemas.microsoft.com/office/drawing/2014/main" id="{1ED6A046-2A4E-47A5-8D32-2DFDAFA7F032}"/>
              </a:ext>
            </a:extLst>
          </p:cNvPr>
          <p:cNvSpPr/>
          <p:nvPr/>
        </p:nvSpPr>
        <p:spPr>
          <a:xfrm>
            <a:off x="816325" y="4245879"/>
            <a:ext cx="99647" cy="113587"/>
          </a:xfrm>
          <a:custGeom>
            <a:avLst/>
            <a:gdLst>
              <a:gd name="connsiteX0" fmla="*/ 51897 w 99647"/>
              <a:gd name="connsiteY0" fmla="*/ 113513 h 113587"/>
              <a:gd name="connsiteX1" fmla="*/ 56 w 99647"/>
              <a:gd name="connsiteY1" fmla="*/ 58011 h 113587"/>
              <a:gd name="connsiteX2" fmla="*/ 58229 w 99647"/>
              <a:gd name="connsiteY2" fmla="*/ 135 h 113587"/>
              <a:gd name="connsiteX3" fmla="*/ 75839 w 99647"/>
              <a:gd name="connsiteY3" fmla="*/ 13837 h 113587"/>
              <a:gd name="connsiteX4" fmla="*/ 59367 w 99647"/>
              <a:gd name="connsiteY4" fmla="*/ 30062 h 113587"/>
              <a:gd name="connsiteX5" fmla="*/ 30676 w 99647"/>
              <a:gd name="connsiteY5" fmla="*/ 56428 h 113587"/>
              <a:gd name="connsiteX6" fmla="*/ 40173 w 99647"/>
              <a:gd name="connsiteY6" fmla="*/ 80074 h 113587"/>
              <a:gd name="connsiteX7" fmla="*/ 60851 w 99647"/>
              <a:gd name="connsiteY7" fmla="*/ 81359 h 113587"/>
              <a:gd name="connsiteX8" fmla="*/ 64165 w 99647"/>
              <a:gd name="connsiteY8" fmla="*/ 62167 h 113587"/>
              <a:gd name="connsiteX9" fmla="*/ 70843 w 99647"/>
              <a:gd name="connsiteY9" fmla="*/ 45447 h 113587"/>
              <a:gd name="connsiteX10" fmla="*/ 90481 w 99647"/>
              <a:gd name="connsiteY10" fmla="*/ 50987 h 113587"/>
              <a:gd name="connsiteX11" fmla="*/ 96714 w 99647"/>
              <a:gd name="connsiteY11" fmla="*/ 85169 h 113587"/>
              <a:gd name="connsiteX12" fmla="*/ 51947 w 99647"/>
              <a:gd name="connsiteY12" fmla="*/ 113563 h 113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647" h="113587">
                <a:moveTo>
                  <a:pt x="51897" y="113513"/>
                </a:moveTo>
                <a:cubicBezTo>
                  <a:pt x="19843" y="113315"/>
                  <a:pt x="-1230" y="90758"/>
                  <a:pt x="56" y="58011"/>
                </a:cubicBezTo>
                <a:cubicBezTo>
                  <a:pt x="1342" y="24671"/>
                  <a:pt x="28252" y="-2140"/>
                  <a:pt x="58229" y="135"/>
                </a:cubicBezTo>
                <a:cubicBezTo>
                  <a:pt x="67133" y="827"/>
                  <a:pt x="74751" y="3746"/>
                  <a:pt x="75839" y="13837"/>
                </a:cubicBezTo>
                <a:cubicBezTo>
                  <a:pt x="77125" y="25610"/>
                  <a:pt x="70101" y="29271"/>
                  <a:pt x="59367" y="30062"/>
                </a:cubicBezTo>
                <a:cubicBezTo>
                  <a:pt x="43240" y="31200"/>
                  <a:pt x="34485" y="41885"/>
                  <a:pt x="30676" y="56428"/>
                </a:cubicBezTo>
                <a:cubicBezTo>
                  <a:pt x="28153" y="66025"/>
                  <a:pt x="32308" y="74236"/>
                  <a:pt x="40173" y="80074"/>
                </a:cubicBezTo>
                <a:cubicBezTo>
                  <a:pt x="46555" y="84773"/>
                  <a:pt x="53431" y="85713"/>
                  <a:pt x="60851" y="81359"/>
                </a:cubicBezTo>
                <a:cubicBezTo>
                  <a:pt x="69854" y="76017"/>
                  <a:pt x="66440" y="69389"/>
                  <a:pt x="64165" y="62167"/>
                </a:cubicBezTo>
                <a:cubicBezTo>
                  <a:pt x="61988" y="55241"/>
                  <a:pt x="64016" y="48909"/>
                  <a:pt x="70843" y="45447"/>
                </a:cubicBezTo>
                <a:cubicBezTo>
                  <a:pt x="78807" y="41440"/>
                  <a:pt x="85139" y="45199"/>
                  <a:pt x="90481" y="50987"/>
                </a:cubicBezTo>
                <a:cubicBezTo>
                  <a:pt x="99732" y="61029"/>
                  <a:pt x="102304" y="72851"/>
                  <a:pt x="96714" y="85169"/>
                </a:cubicBezTo>
                <a:cubicBezTo>
                  <a:pt x="88156" y="104065"/>
                  <a:pt x="73267" y="114156"/>
                  <a:pt x="51947" y="113563"/>
                </a:cubicBezTo>
                <a:close/>
              </a:path>
            </a:pathLst>
          </a:custGeom>
          <a:solidFill>
            <a:srgbClr val="00B0F0"/>
          </a:solidFill>
          <a:ln w="4942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70301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7BD3427B-C27D-0377-95E4-CE203BFB6D3B}"/>
              </a:ext>
            </a:extLst>
          </p:cNvPr>
          <p:cNvSpPr/>
          <p:nvPr/>
        </p:nvSpPr>
        <p:spPr>
          <a:xfrm>
            <a:off x="3493806" y="1048777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CA8979F6-A37E-9B97-A4F2-E102F5A8267D}"/>
              </a:ext>
            </a:extLst>
          </p:cNvPr>
          <p:cNvSpPr/>
          <p:nvPr/>
        </p:nvSpPr>
        <p:spPr>
          <a:xfrm>
            <a:off x="2864745" y="1101675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844DEB78-57CD-7BB9-2585-7EF631A1BF7E}"/>
              </a:ext>
            </a:extLst>
          </p:cNvPr>
          <p:cNvSpPr/>
          <p:nvPr/>
        </p:nvSpPr>
        <p:spPr>
          <a:xfrm>
            <a:off x="3495369" y="3319817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F626A795-CFF6-329C-292A-F45497BC8523}"/>
              </a:ext>
            </a:extLst>
          </p:cNvPr>
          <p:cNvSpPr/>
          <p:nvPr/>
        </p:nvSpPr>
        <p:spPr>
          <a:xfrm rot="18900010">
            <a:off x="6099062" y="2670589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96027AD1-3AF9-2F42-0FBC-E9472EADBAF0}"/>
              </a:ext>
            </a:extLst>
          </p:cNvPr>
          <p:cNvSpPr/>
          <p:nvPr/>
        </p:nvSpPr>
        <p:spPr>
          <a:xfrm flipH="1">
            <a:off x="2860026" y="3411093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647C4762-35D3-0936-70D4-5C700640A333}"/>
              </a:ext>
            </a:extLst>
          </p:cNvPr>
          <p:cNvSpPr/>
          <p:nvPr/>
        </p:nvSpPr>
        <p:spPr>
          <a:xfrm>
            <a:off x="4718809" y="2661541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9762F036-0941-1070-0359-EC56E48B45B4}"/>
              </a:ext>
            </a:extLst>
          </p:cNvPr>
          <p:cNvSpPr/>
          <p:nvPr/>
        </p:nvSpPr>
        <p:spPr>
          <a:xfrm>
            <a:off x="7207532" y="2630086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5E9B94C-C1A1-79F2-0B83-B18E83296494}"/>
              </a:ext>
            </a:extLst>
          </p:cNvPr>
          <p:cNvSpPr/>
          <p:nvPr/>
        </p:nvSpPr>
        <p:spPr>
          <a:xfrm>
            <a:off x="4122877" y="1068702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3A10CE86-E39C-B240-6812-7E014F40713A}"/>
              </a:ext>
            </a:extLst>
          </p:cNvPr>
          <p:cNvSpPr/>
          <p:nvPr/>
        </p:nvSpPr>
        <p:spPr>
          <a:xfrm rot="5400013">
            <a:off x="4713021" y="1068703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92C24D10-1A44-D4CD-F02B-A121529F3530}"/>
              </a:ext>
            </a:extLst>
          </p:cNvPr>
          <p:cNvSpPr/>
          <p:nvPr/>
        </p:nvSpPr>
        <p:spPr>
          <a:xfrm>
            <a:off x="4017200" y="3393901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6E832790-6F55-D135-CB1F-E4A82765440A}"/>
              </a:ext>
            </a:extLst>
          </p:cNvPr>
          <p:cNvSpPr/>
          <p:nvPr/>
        </p:nvSpPr>
        <p:spPr>
          <a:xfrm rot="16200004">
            <a:off x="5303769" y="1032610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1DC6391E-D2B7-CC60-B3B1-1956F75549CF}"/>
              </a:ext>
            </a:extLst>
          </p:cNvPr>
          <p:cNvSpPr/>
          <p:nvPr/>
        </p:nvSpPr>
        <p:spPr>
          <a:xfrm>
            <a:off x="5966170" y="997891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EC4FCEA7-8932-53D5-13C4-8EAFFFAA9C72}"/>
              </a:ext>
            </a:extLst>
          </p:cNvPr>
          <p:cNvSpPr/>
          <p:nvPr/>
        </p:nvSpPr>
        <p:spPr>
          <a:xfrm>
            <a:off x="4689064" y="3380379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7E456B2F-EC7F-7A6E-1B75-1B85EA725203}"/>
              </a:ext>
            </a:extLst>
          </p:cNvPr>
          <p:cNvSpPr/>
          <p:nvPr/>
        </p:nvSpPr>
        <p:spPr>
          <a:xfrm rot="20700014">
            <a:off x="3512899" y="2655332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C41BA3C8-8826-9991-5BBB-E5BA1582B2A9}"/>
              </a:ext>
            </a:extLst>
          </p:cNvPr>
          <p:cNvSpPr/>
          <p:nvPr/>
        </p:nvSpPr>
        <p:spPr>
          <a:xfrm>
            <a:off x="2210638" y="2588600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98424DF0-1BF8-8783-9558-0C1089520F01}"/>
              </a:ext>
            </a:extLst>
          </p:cNvPr>
          <p:cNvSpPr/>
          <p:nvPr/>
        </p:nvSpPr>
        <p:spPr>
          <a:xfrm>
            <a:off x="2191928" y="3389723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F2B67EEE-1DC4-C857-1CB1-7EDC1A9FDC2D}"/>
              </a:ext>
            </a:extLst>
          </p:cNvPr>
          <p:cNvSpPr/>
          <p:nvPr/>
        </p:nvSpPr>
        <p:spPr>
          <a:xfrm rot="18805987">
            <a:off x="6504791" y="1084170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DBFFD287-7024-7772-51D8-934CA2B7D8DE}"/>
              </a:ext>
            </a:extLst>
          </p:cNvPr>
          <p:cNvSpPr/>
          <p:nvPr/>
        </p:nvSpPr>
        <p:spPr>
          <a:xfrm>
            <a:off x="7109371" y="1084229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3CC00DF0-4CEC-3E54-1C2A-E7E3436504CB}"/>
              </a:ext>
            </a:extLst>
          </p:cNvPr>
          <p:cNvSpPr/>
          <p:nvPr/>
        </p:nvSpPr>
        <p:spPr>
          <a:xfrm>
            <a:off x="5932365" y="3363179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3633991C-76CA-573B-3978-0785B698802B}"/>
              </a:ext>
            </a:extLst>
          </p:cNvPr>
          <p:cNvSpPr/>
          <p:nvPr/>
        </p:nvSpPr>
        <p:spPr>
          <a:xfrm>
            <a:off x="5276082" y="3363179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2C1AE982-E69B-D3AD-6420-7430E4D49793}"/>
              </a:ext>
            </a:extLst>
          </p:cNvPr>
          <p:cNvSpPr/>
          <p:nvPr/>
        </p:nvSpPr>
        <p:spPr>
          <a:xfrm>
            <a:off x="6588639" y="3363179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784CAF5B-C779-C377-7402-D666158440A1}"/>
              </a:ext>
            </a:extLst>
          </p:cNvPr>
          <p:cNvSpPr/>
          <p:nvPr/>
        </p:nvSpPr>
        <p:spPr>
          <a:xfrm>
            <a:off x="7244922" y="3363179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9FD37688-0975-AC2B-4E4D-9E0C3B3E7A68}"/>
              </a:ext>
            </a:extLst>
          </p:cNvPr>
          <p:cNvSpPr/>
          <p:nvPr/>
        </p:nvSpPr>
        <p:spPr>
          <a:xfrm>
            <a:off x="2173148" y="1038736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rgbClr val="AE4500"/>
              </a:solidFill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9C23B9FE-10D8-C22C-446E-81F892893FB8}"/>
              </a:ext>
            </a:extLst>
          </p:cNvPr>
          <p:cNvGrpSpPr/>
          <p:nvPr/>
        </p:nvGrpSpPr>
        <p:grpSpPr>
          <a:xfrm>
            <a:off x="5935610" y="3994590"/>
            <a:ext cx="303114" cy="420175"/>
            <a:chOff x="7025856" y="4064928"/>
            <a:chExt cx="303114" cy="420175"/>
          </a:xfrm>
          <a:solidFill>
            <a:srgbClr val="7D7D7D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EA17DDA7-01EE-96F9-E4B4-4F6192C0E0EA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8DCA0004-243F-ACD4-8651-9DCC7119F881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1FD82C32-64AA-4CAA-C5C7-C69A0A00A5E0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ADA78305-3AEF-A824-CF96-F0654F594BB9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625C000F-D291-5774-AD0B-EBACA0EF0315}"/>
              </a:ext>
            </a:extLst>
          </p:cNvPr>
          <p:cNvGrpSpPr/>
          <p:nvPr/>
        </p:nvGrpSpPr>
        <p:grpSpPr>
          <a:xfrm>
            <a:off x="2145102" y="1730335"/>
            <a:ext cx="483150" cy="480763"/>
            <a:chOff x="3235348" y="1800673"/>
            <a:chExt cx="483150" cy="480763"/>
          </a:xfrm>
          <a:solidFill>
            <a:srgbClr val="7D7D7D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6EDAAB27-CEFE-2168-C7B8-9B3895086119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EB76099D-3A63-2161-AF0B-0A53EE2BD82D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6146A061-6659-C193-EF43-7346AA5F0621}"/>
              </a:ext>
            </a:extLst>
          </p:cNvPr>
          <p:cNvGrpSpPr/>
          <p:nvPr/>
        </p:nvGrpSpPr>
        <p:grpSpPr>
          <a:xfrm>
            <a:off x="2209669" y="4143856"/>
            <a:ext cx="371547" cy="331551"/>
            <a:chOff x="3299914" y="4214195"/>
            <a:chExt cx="371547" cy="331551"/>
          </a:xfrm>
          <a:solidFill>
            <a:srgbClr val="7D7D7D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98DD2E72-A7A9-83F9-04D6-A4CEEF330B7A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B66B875E-7342-2945-3018-3A1E787DA8B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10A3AF09-5DA3-59FE-7215-F3C7C6A93B2B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43C21624-9888-BFD2-DF91-F582518DBEFB}"/>
              </a:ext>
            </a:extLst>
          </p:cNvPr>
          <p:cNvGrpSpPr/>
          <p:nvPr/>
        </p:nvGrpSpPr>
        <p:grpSpPr>
          <a:xfrm>
            <a:off x="5234283" y="4056129"/>
            <a:ext cx="372408" cy="364370"/>
            <a:chOff x="6324529" y="4126467"/>
            <a:chExt cx="372408" cy="364370"/>
          </a:xfrm>
          <a:solidFill>
            <a:srgbClr val="7D7D7D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EE500A14-ED07-2582-74EF-E170418F6C8B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A0B61109-4B57-3F94-F499-1C0E47A652C9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BFFEC961-61E8-580E-1123-CF3A766E9593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84DE4AD0-30D4-828C-A408-64F7BF1400A1}"/>
              </a:ext>
            </a:extLst>
          </p:cNvPr>
          <p:cNvGrpSpPr/>
          <p:nvPr/>
        </p:nvGrpSpPr>
        <p:grpSpPr>
          <a:xfrm>
            <a:off x="2873916" y="4086707"/>
            <a:ext cx="352263" cy="356771"/>
            <a:chOff x="3964161" y="4157045"/>
            <a:chExt cx="352263" cy="356771"/>
          </a:xfrm>
          <a:solidFill>
            <a:srgbClr val="7D7D7D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6F49C25B-3702-A2BC-49EF-47D35C97E2E9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ABD4A8E8-BB0F-F761-DBAB-65AEF63CF151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5B7860FD-02A6-8B7A-83F8-4498CFE2C334}"/>
              </a:ext>
            </a:extLst>
          </p:cNvPr>
          <p:cNvGrpSpPr/>
          <p:nvPr/>
        </p:nvGrpSpPr>
        <p:grpSpPr>
          <a:xfrm>
            <a:off x="6575681" y="4103174"/>
            <a:ext cx="365202" cy="332668"/>
            <a:chOff x="7665927" y="4173513"/>
            <a:chExt cx="365202" cy="332668"/>
          </a:xfrm>
          <a:solidFill>
            <a:srgbClr val="7D7D7D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F38A97A0-C429-3583-1644-77387C0968F9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0EAC42E9-D825-CE40-05B8-51C62C06A5AF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2F9D21CD-1CD9-B68C-CDFE-EA326A797DC2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D5F2D517-D245-2AB2-28F9-9420A455E75A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80BC7873-F195-51D3-6C82-FBC0DEE2FB72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5616DF58-1CEF-3006-E154-C07420D6D76F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1F039212-C366-1143-0F6B-7D712BC4201C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996A074A-9C38-D5C7-6C94-6D8282BEB274}"/>
              </a:ext>
            </a:extLst>
          </p:cNvPr>
          <p:cNvSpPr/>
          <p:nvPr/>
        </p:nvSpPr>
        <p:spPr>
          <a:xfrm>
            <a:off x="3467856" y="4087364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rgbClr val="AE4500"/>
              </a:solidFill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37DCAB3-21E8-390C-C33D-AB7CAB1B1EA0}"/>
              </a:ext>
            </a:extLst>
          </p:cNvPr>
          <p:cNvGrpSpPr/>
          <p:nvPr/>
        </p:nvGrpSpPr>
        <p:grpSpPr>
          <a:xfrm>
            <a:off x="7238704" y="4070476"/>
            <a:ext cx="357082" cy="363401"/>
            <a:chOff x="8328949" y="4140814"/>
            <a:chExt cx="357082" cy="363401"/>
          </a:xfrm>
          <a:solidFill>
            <a:srgbClr val="7D7D7D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63BD1B8C-6AC7-3714-F791-F61E3F61E620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93E1D94D-1ECC-6DEE-BF81-41D8383C3D3B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AC523CBC-AD2C-5B81-86B6-7F6C1D771040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A22B05A1-370D-0963-BE8D-2BEF15889DF1}"/>
              </a:ext>
            </a:extLst>
          </p:cNvPr>
          <p:cNvGrpSpPr/>
          <p:nvPr/>
        </p:nvGrpSpPr>
        <p:grpSpPr>
          <a:xfrm>
            <a:off x="4036008" y="4088261"/>
            <a:ext cx="365202" cy="363400"/>
            <a:chOff x="5126254" y="4158599"/>
            <a:chExt cx="365202" cy="363400"/>
          </a:xfrm>
          <a:solidFill>
            <a:srgbClr val="7D7D7D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45015F1F-7191-4FCA-F170-963356A16707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17B26D7E-E3CF-9910-38EE-CB9014D28AC2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7B948B92-ABC6-BB19-11CB-E1357161336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C29D35ED-A579-41BF-AB25-3CA14FD72AA4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1F020B1D-52FF-2017-0B4E-362693E4C28A}"/>
              </a:ext>
            </a:extLst>
          </p:cNvPr>
          <p:cNvGrpSpPr/>
          <p:nvPr/>
        </p:nvGrpSpPr>
        <p:grpSpPr>
          <a:xfrm>
            <a:off x="4642796" y="4123154"/>
            <a:ext cx="362504" cy="283866"/>
            <a:chOff x="5733041" y="4193493"/>
            <a:chExt cx="362504" cy="283866"/>
          </a:xfrm>
          <a:solidFill>
            <a:srgbClr val="7D7D7D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38553818-5722-A64F-0023-F2B424595B92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851B49A0-358F-4CFC-BFE8-345617EF6FE2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9813A899-00C8-9F29-3001-993F136219F2}"/>
              </a:ext>
            </a:extLst>
          </p:cNvPr>
          <p:cNvGrpSpPr/>
          <p:nvPr/>
        </p:nvGrpSpPr>
        <p:grpSpPr>
          <a:xfrm>
            <a:off x="2833372" y="1821409"/>
            <a:ext cx="360502" cy="414707"/>
            <a:chOff x="3923617" y="1891747"/>
            <a:chExt cx="360502" cy="414707"/>
          </a:xfrm>
          <a:solidFill>
            <a:srgbClr val="7D7D7D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7D1E314C-151D-2ADF-F8DB-D48EE254E279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F3170218-71E9-4B45-2D6E-40EED18A1C98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3D747061-C25D-FEB2-923D-5DB1171D8A8A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EDA7A2A8-6CE8-D41E-C772-390D554CABAB}"/>
              </a:ext>
            </a:extLst>
          </p:cNvPr>
          <p:cNvGrpSpPr/>
          <p:nvPr/>
        </p:nvGrpSpPr>
        <p:grpSpPr>
          <a:xfrm>
            <a:off x="5903232" y="1818345"/>
            <a:ext cx="416125" cy="415100"/>
            <a:chOff x="6993477" y="1888684"/>
            <a:chExt cx="416125" cy="415100"/>
          </a:xfrm>
          <a:solidFill>
            <a:srgbClr val="7D7D7D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97B700AB-8167-6241-4672-15D19CDC57F9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2460C2B6-204D-6D35-98DF-8C19BE247F7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6EE2A75A-6159-0F93-FA9B-5D0140C79900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9D417705-40E7-22C2-0A19-45490AE8E5DD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CED9A163-E9A3-FE91-064C-0F55D0842E32}"/>
              </a:ext>
            </a:extLst>
          </p:cNvPr>
          <p:cNvGrpSpPr/>
          <p:nvPr/>
        </p:nvGrpSpPr>
        <p:grpSpPr>
          <a:xfrm>
            <a:off x="3479569" y="1821408"/>
            <a:ext cx="480718" cy="415100"/>
            <a:chOff x="4569814" y="1891747"/>
            <a:chExt cx="480718" cy="415100"/>
          </a:xfrm>
          <a:solidFill>
            <a:srgbClr val="7D7D7D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64FA4C6D-4C48-FB98-8B82-BA6F3B996000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76E25DA-CCA8-C68F-CC8B-A383C6599AEB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DD743A51-5310-772C-ADE6-F05E3AF18C40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1049EDDE-747E-A6E3-90E8-0400E8BB5411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99B8E393-CB69-5C14-B352-197259B47A9F}"/>
              </a:ext>
            </a:extLst>
          </p:cNvPr>
          <p:cNvGrpSpPr/>
          <p:nvPr/>
        </p:nvGrpSpPr>
        <p:grpSpPr>
          <a:xfrm>
            <a:off x="6494904" y="1797177"/>
            <a:ext cx="421867" cy="414479"/>
            <a:chOff x="7585149" y="1867515"/>
            <a:chExt cx="421867" cy="414479"/>
          </a:xfrm>
          <a:solidFill>
            <a:srgbClr val="7D7D7D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3A815EB6-F245-790B-BF66-F737117AAF1B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9C5A8C4C-F8BA-9A59-B841-023F8A30EECB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F7068F0A-A675-DEE4-968A-0ABA78F63410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D9509B6E-ABED-C381-5172-4740ABD19247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2898826D-3D85-CA35-1E16-A04DFF54D200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544D268C-9D0C-1EA5-48BC-0656CF5232C2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F623E980-64B4-38F8-6ECF-2A5A50780F68}"/>
              </a:ext>
            </a:extLst>
          </p:cNvPr>
          <p:cNvSpPr/>
          <p:nvPr/>
        </p:nvSpPr>
        <p:spPr>
          <a:xfrm>
            <a:off x="4111592" y="1822223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rgbClr val="AE4500"/>
              </a:solidFill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236D3661-F909-75C2-7351-ACA735AF05D4}"/>
              </a:ext>
            </a:extLst>
          </p:cNvPr>
          <p:cNvGrpSpPr/>
          <p:nvPr/>
        </p:nvGrpSpPr>
        <p:grpSpPr>
          <a:xfrm>
            <a:off x="7140168" y="1797396"/>
            <a:ext cx="415101" cy="378030"/>
            <a:chOff x="8230413" y="1867735"/>
            <a:chExt cx="415101" cy="378030"/>
          </a:xfrm>
          <a:solidFill>
            <a:srgbClr val="7D7D7D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C9EC0702-9F2D-BA4A-D9DD-43EE50EE1657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F3C4CD3B-5B23-4C7D-BA10-55CEBF634B6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B576F84F-FB55-CAFF-D719-E42D2A8DF994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6F27D9A6-3C6E-7D13-1612-8A66CBF7D604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77347637-4CBD-0FF6-54E0-E74D20132306}"/>
              </a:ext>
            </a:extLst>
          </p:cNvPr>
          <p:cNvGrpSpPr/>
          <p:nvPr/>
        </p:nvGrpSpPr>
        <p:grpSpPr>
          <a:xfrm>
            <a:off x="4686247" y="1802013"/>
            <a:ext cx="415128" cy="414872"/>
            <a:chOff x="5776493" y="1872352"/>
            <a:chExt cx="415128" cy="414872"/>
          </a:xfrm>
          <a:solidFill>
            <a:srgbClr val="7D7D7D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F99DF90D-290D-BA23-BC47-53B1F4DEC912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E793341D-D176-F35F-C957-A1462AD721C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E52EDCB6-E14E-B314-8708-4714BA329DBB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C1BD8BEB-0D21-3E7E-652E-11DC7C9CAAB1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8F16B550-0E0A-5384-180F-5068DFC30ED7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5F51355E-B8F8-D96C-7DFF-8B081DD4F53C}"/>
              </a:ext>
            </a:extLst>
          </p:cNvPr>
          <p:cNvGrpSpPr/>
          <p:nvPr/>
        </p:nvGrpSpPr>
        <p:grpSpPr>
          <a:xfrm>
            <a:off x="5306768" y="1786021"/>
            <a:ext cx="418200" cy="413070"/>
            <a:chOff x="6397014" y="1856360"/>
            <a:chExt cx="418200" cy="413070"/>
          </a:xfrm>
          <a:solidFill>
            <a:srgbClr val="7D7D7D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5E42E8D5-4E15-C4B0-0738-672704AA68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5D9E3EBB-DDCF-B6E0-C2A1-947F9D1385DE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1650AAB8-4374-BDA4-DEF7-A1140518B35C}"/>
              </a:ext>
            </a:extLst>
          </p:cNvPr>
          <p:cNvGrpSpPr/>
          <p:nvPr/>
        </p:nvGrpSpPr>
        <p:grpSpPr>
          <a:xfrm>
            <a:off x="2795295" y="2529410"/>
            <a:ext cx="501822" cy="501823"/>
            <a:chOff x="3885541" y="2599748"/>
            <a:chExt cx="501822" cy="501823"/>
          </a:xfrm>
          <a:solidFill>
            <a:srgbClr val="7D7D7D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FE4312A9-A1CD-733A-AF25-9477584845D6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300A16E8-1BEA-AE0B-F719-C767975F1919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EDDDF79B-8F52-871F-9C3F-9371D5EC29D5}"/>
              </a:ext>
            </a:extLst>
          </p:cNvPr>
          <p:cNvGrpSpPr/>
          <p:nvPr/>
        </p:nvGrpSpPr>
        <p:grpSpPr>
          <a:xfrm>
            <a:off x="4090516" y="2600313"/>
            <a:ext cx="395020" cy="395021"/>
            <a:chOff x="5180761" y="2670651"/>
            <a:chExt cx="395020" cy="395021"/>
          </a:xfrm>
          <a:solidFill>
            <a:srgbClr val="7D7D7D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54CD5967-6C8A-8759-743B-7A0FC1104A0F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9B2990D9-C98E-3C7D-9FFF-446BB493BDBC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1E58C2E0-B500-DC03-3513-C1563585CC55}"/>
              </a:ext>
            </a:extLst>
          </p:cNvPr>
          <p:cNvGrpSpPr/>
          <p:nvPr/>
        </p:nvGrpSpPr>
        <p:grpSpPr>
          <a:xfrm>
            <a:off x="6503033" y="2656585"/>
            <a:ext cx="441298" cy="284452"/>
            <a:chOff x="7593278" y="2726923"/>
            <a:chExt cx="441298" cy="284452"/>
          </a:xfrm>
          <a:solidFill>
            <a:srgbClr val="7D7D7D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8DB65C57-1CCD-FEC1-A3D7-1E3FE1F3D07B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7D5DFF74-719F-43BA-AA14-713DD481556C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1AB92FC1-BC9B-E6B6-31AC-7CE6E616768C}"/>
              </a:ext>
            </a:extLst>
          </p:cNvPr>
          <p:cNvGrpSpPr/>
          <p:nvPr/>
        </p:nvGrpSpPr>
        <p:grpSpPr>
          <a:xfrm>
            <a:off x="5342164" y="2677973"/>
            <a:ext cx="338931" cy="317744"/>
            <a:chOff x="6432410" y="2748311"/>
            <a:chExt cx="338931" cy="317744"/>
          </a:xfrm>
          <a:solidFill>
            <a:srgbClr val="7D7D7D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3C73DEB5-5ABB-0858-3300-75F30BE3263C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132393DA-B1E3-F7EE-8E11-FF7118E2FE03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925074C6-2A39-A9D3-A3E0-B84B04DFF2BA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2BB8D3ED-69F4-78AD-E234-EA98234AFF65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F23636B8-94CB-DC60-A717-6A7EFA3ED017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9555612D-879B-8302-7368-AECD8AE81C55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AE4500"/>
                </a:solidFill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F76DDB94-1F90-68D9-B533-4BC8C0DDAC3B}"/>
              </a:ext>
            </a:extLst>
          </p:cNvPr>
          <p:cNvSpPr txBox="1">
            <a:spLocks/>
          </p:cNvSpPr>
          <p:nvPr/>
        </p:nvSpPr>
        <p:spPr>
          <a:xfrm>
            <a:off x="244103" y="121798"/>
            <a:ext cx="8679898" cy="54318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9373518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1B4B1346-35D5-ADED-8213-4354F58B980D}"/>
              </a:ext>
            </a:extLst>
          </p:cNvPr>
          <p:cNvSpPr/>
          <p:nvPr/>
        </p:nvSpPr>
        <p:spPr>
          <a:xfrm>
            <a:off x="3323330" y="116038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E06C4FAA-D856-EDD1-033D-12BAEC4D48CC}"/>
              </a:ext>
            </a:extLst>
          </p:cNvPr>
          <p:cNvSpPr/>
          <p:nvPr/>
        </p:nvSpPr>
        <p:spPr>
          <a:xfrm>
            <a:off x="4016426" y="117127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A47318E9-2092-AF4E-E694-7926DCCB43AB}"/>
              </a:ext>
            </a:extLst>
          </p:cNvPr>
          <p:cNvGrpSpPr/>
          <p:nvPr/>
        </p:nvGrpSpPr>
        <p:grpSpPr>
          <a:xfrm>
            <a:off x="2629703" y="1160389"/>
            <a:ext cx="415402" cy="489222"/>
            <a:chOff x="3837179" y="1242450"/>
            <a:chExt cx="415402" cy="489222"/>
          </a:xfrm>
          <a:solidFill>
            <a:srgbClr val="7D7D7D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CE99984-B57A-6F69-1B7A-683F920976DB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rgbClr val="FFFFFF"/>
                </a:solidFill>
                <a:ea typeface="맑은 고딕" pitchFamily="34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F706E34D-65AA-3890-BD73-CCC7800B26F4}"/>
                </a:ext>
              </a:extLst>
            </p:cNvPr>
            <p:cNvSpPr/>
            <p:nvPr/>
          </p:nvSpPr>
          <p:spPr>
            <a:xfrm rot="18100527">
              <a:off x="3982997" y="1232469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rgbClr val="FFFFFF"/>
                </a:solidFill>
                <a:ea typeface="맑은 고딕" pitchFamily="34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CF531339-4A1D-C9D6-61EA-6AC4116701AA}"/>
              </a:ext>
            </a:extLst>
          </p:cNvPr>
          <p:cNvSpPr/>
          <p:nvPr/>
        </p:nvSpPr>
        <p:spPr>
          <a:xfrm>
            <a:off x="1950193" y="118693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22EADF94-B77B-BFFE-31E8-59B85278C3FF}"/>
              </a:ext>
            </a:extLst>
          </p:cNvPr>
          <p:cNvSpPr/>
          <p:nvPr/>
        </p:nvSpPr>
        <p:spPr>
          <a:xfrm>
            <a:off x="7276527" y="117129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CAB76DED-230C-79AA-937C-FEA3687556FE}"/>
              </a:ext>
            </a:extLst>
          </p:cNvPr>
          <p:cNvSpPr/>
          <p:nvPr/>
        </p:nvSpPr>
        <p:spPr>
          <a:xfrm>
            <a:off x="2622496" y="399929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1B07CDD-2A12-47B0-0E92-6906A0205CC0}"/>
              </a:ext>
            </a:extLst>
          </p:cNvPr>
          <p:cNvSpPr/>
          <p:nvPr/>
        </p:nvSpPr>
        <p:spPr>
          <a:xfrm>
            <a:off x="1921390" y="399929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00B32750-F21E-4494-2599-037B714195EA}"/>
              </a:ext>
            </a:extLst>
          </p:cNvPr>
          <p:cNvSpPr/>
          <p:nvPr/>
        </p:nvSpPr>
        <p:spPr>
          <a:xfrm>
            <a:off x="4019691" y="399929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851301DA-C59E-BB3B-BB2A-A1E166A4BF26}"/>
              </a:ext>
            </a:extLst>
          </p:cNvPr>
          <p:cNvSpPr/>
          <p:nvPr/>
        </p:nvSpPr>
        <p:spPr>
          <a:xfrm>
            <a:off x="3316123" y="399929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47D90C9B-3887-202F-658B-46C2DBE22659}"/>
              </a:ext>
            </a:extLst>
          </p:cNvPr>
          <p:cNvSpPr/>
          <p:nvPr/>
        </p:nvSpPr>
        <p:spPr>
          <a:xfrm>
            <a:off x="4736005" y="398998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05D92712-EC09-F0D5-4864-6982E9CFB936}"/>
              </a:ext>
            </a:extLst>
          </p:cNvPr>
          <p:cNvSpPr/>
          <p:nvPr/>
        </p:nvSpPr>
        <p:spPr>
          <a:xfrm>
            <a:off x="5403462" y="402217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7F4CA52A-2A6F-C4E7-646F-9FDF3A1E17DB}"/>
              </a:ext>
            </a:extLst>
          </p:cNvPr>
          <p:cNvGrpSpPr/>
          <p:nvPr/>
        </p:nvGrpSpPr>
        <p:grpSpPr>
          <a:xfrm>
            <a:off x="6644047" y="3981149"/>
            <a:ext cx="410848" cy="437879"/>
            <a:chOff x="7851523" y="4063209"/>
            <a:chExt cx="410848" cy="437879"/>
          </a:xfrm>
          <a:solidFill>
            <a:srgbClr val="7D7D7D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B9B12BA5-B25B-79F1-5872-E91B4F46844D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D4D85302-1D25-C8E5-5FF8-A2789FDBAEB4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DA0F3E71-8A43-6B52-1908-A440317B96C5}"/>
              </a:ext>
            </a:extLst>
          </p:cNvPr>
          <p:cNvGrpSpPr/>
          <p:nvPr/>
        </p:nvGrpSpPr>
        <p:grpSpPr>
          <a:xfrm>
            <a:off x="2776116" y="2695055"/>
            <a:ext cx="392753" cy="381085"/>
            <a:chOff x="3983592" y="2777115"/>
            <a:chExt cx="392753" cy="381085"/>
          </a:xfrm>
          <a:solidFill>
            <a:srgbClr val="7D7D7D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EA203FF4-011A-28C9-51F2-BD9CAF2300AA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A4E5E27A-E60B-31FE-4804-045D0FB69FC8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EF4ECC1C-65A1-D651-9D2E-AAB2BA9A8B05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F3A84067-7F01-5321-1732-7F6C70E9EA92}"/>
              </a:ext>
            </a:extLst>
          </p:cNvPr>
          <p:cNvGrpSpPr/>
          <p:nvPr/>
        </p:nvGrpSpPr>
        <p:grpSpPr>
          <a:xfrm>
            <a:off x="3370732" y="2669744"/>
            <a:ext cx="392753" cy="410263"/>
            <a:chOff x="4578208" y="2751804"/>
            <a:chExt cx="392753" cy="410263"/>
          </a:xfrm>
          <a:solidFill>
            <a:srgbClr val="7D7D7D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96248893-3BC3-83DF-DCF1-1ECB247CC00A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13384E18-FB59-20EB-2628-13087ADF0A51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2277F97B-9848-0129-9E68-893797BF3BEA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D066E2D2-550F-9615-3B0A-944452C302B9}"/>
              </a:ext>
            </a:extLst>
          </p:cNvPr>
          <p:cNvGrpSpPr/>
          <p:nvPr/>
        </p:nvGrpSpPr>
        <p:grpSpPr>
          <a:xfrm>
            <a:off x="5922648" y="2678759"/>
            <a:ext cx="359660" cy="371036"/>
            <a:chOff x="7130125" y="2760820"/>
            <a:chExt cx="359660" cy="371036"/>
          </a:xfrm>
          <a:solidFill>
            <a:srgbClr val="7D7D7D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F128FB1E-E994-07B8-8325-1EFFCDD93644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C3A26A1D-DEB6-E776-0C37-477C5DC1519F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5E452589-5EC3-F1DF-1F8F-91049D94D1B8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F80F494-A6FB-8AB6-C20C-B897BD8BB6DE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AAF1E6D0-57CD-B7BD-CBA9-53A20494407A}"/>
              </a:ext>
            </a:extLst>
          </p:cNvPr>
          <p:cNvGrpSpPr/>
          <p:nvPr/>
        </p:nvGrpSpPr>
        <p:grpSpPr>
          <a:xfrm>
            <a:off x="5196039" y="1097561"/>
            <a:ext cx="515511" cy="543501"/>
            <a:chOff x="6403515" y="1179621"/>
            <a:chExt cx="515511" cy="543501"/>
          </a:xfrm>
          <a:solidFill>
            <a:srgbClr val="7D7D7D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C206C737-2A6E-0107-C26A-29D42BFF6271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9869761D-AD9E-85B2-9E7B-717741440CA0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7B0DC21A-C009-036C-4811-06464F29FEC9}"/>
              </a:ext>
            </a:extLst>
          </p:cNvPr>
          <p:cNvSpPr/>
          <p:nvPr/>
        </p:nvSpPr>
        <p:spPr>
          <a:xfrm>
            <a:off x="4022004" y="264860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/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1B74D79F-6F62-8DB8-A4EE-F11FE1C2E8A0}"/>
              </a:ext>
            </a:extLst>
          </p:cNvPr>
          <p:cNvGrpSpPr/>
          <p:nvPr/>
        </p:nvGrpSpPr>
        <p:grpSpPr>
          <a:xfrm>
            <a:off x="7266844" y="1991076"/>
            <a:ext cx="350645" cy="379421"/>
            <a:chOff x="8474320" y="2073136"/>
            <a:chExt cx="350645" cy="379421"/>
          </a:xfrm>
          <a:solidFill>
            <a:srgbClr val="7D7D7D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45E23EF7-F632-2012-285E-B62F4489AD85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B1F17839-8178-FC1D-B7B4-F43AAD110DB9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7D9FA500-E793-26FF-450B-56DD19FB3D7F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60DF2AD1-0B5E-A000-9998-4B091231F029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F7B82C6A-E7F4-4A4F-254F-3BF475DB03BF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B44B6994-C913-A739-EF2B-C5411B137E6A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12813CC5-AF08-966F-EDAF-7EC2F491A351}"/>
              </a:ext>
            </a:extLst>
          </p:cNvPr>
          <p:cNvGrpSpPr/>
          <p:nvPr/>
        </p:nvGrpSpPr>
        <p:grpSpPr>
          <a:xfrm>
            <a:off x="4658810" y="1128285"/>
            <a:ext cx="427692" cy="535545"/>
            <a:chOff x="5866287" y="1210345"/>
            <a:chExt cx="427692" cy="535545"/>
          </a:xfrm>
          <a:solidFill>
            <a:srgbClr val="7D7D7D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4B7B4A13-17DA-BFE0-D91A-04498A04AF3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C93403F-0AF6-AE7D-A16C-45057BCC80A2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1188078A-1F5B-852B-D4D3-36285C22A2E2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7CF9E86E-B495-ABD3-5A7F-EACFA54A311B}"/>
              </a:ext>
            </a:extLst>
          </p:cNvPr>
          <p:cNvGrpSpPr/>
          <p:nvPr/>
        </p:nvGrpSpPr>
        <p:grpSpPr>
          <a:xfrm>
            <a:off x="4736005" y="2648283"/>
            <a:ext cx="392752" cy="418456"/>
            <a:chOff x="5943481" y="2730343"/>
            <a:chExt cx="392752" cy="418456"/>
          </a:xfrm>
          <a:solidFill>
            <a:srgbClr val="7D7D7D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ADC3E2D3-8C3B-67D5-8A8E-72DFD16612AC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4A67C093-B3AB-8D54-D583-5D54C457F0B1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44A27EF9-CFFD-B997-E86E-7BB211EA7E22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6BE66B37-ABE4-DBCC-D818-83309B81E533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CA115031-67B9-5503-941C-5F1DC5D5EDBB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C375631A-519C-C014-2EC8-D8654FACF791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E133354C-28F3-4248-C4F3-0EFF8A05F7BF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715ABB85-F8B0-24C8-0E6F-ADE64C8F82A4}"/>
              </a:ext>
            </a:extLst>
          </p:cNvPr>
          <p:cNvGrpSpPr/>
          <p:nvPr/>
        </p:nvGrpSpPr>
        <p:grpSpPr>
          <a:xfrm>
            <a:off x="5861247" y="1141791"/>
            <a:ext cx="512996" cy="541708"/>
            <a:chOff x="7068723" y="1223851"/>
            <a:chExt cx="512996" cy="541708"/>
          </a:xfrm>
          <a:solidFill>
            <a:srgbClr val="7D7D7D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42122057-6DC2-4E82-E363-6F694A9F71D7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C914A7AE-164D-994B-9FB3-02F38C8F475D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8E1DA77E-73D0-33CF-ED71-51BE651A72A0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6C5EE746-B985-D9CB-F35C-3567382FCA18}"/>
              </a:ext>
            </a:extLst>
          </p:cNvPr>
          <p:cNvGrpSpPr/>
          <p:nvPr/>
        </p:nvGrpSpPr>
        <p:grpSpPr>
          <a:xfrm>
            <a:off x="1999407" y="2647003"/>
            <a:ext cx="392753" cy="419645"/>
            <a:chOff x="3206883" y="2729063"/>
            <a:chExt cx="392753" cy="419645"/>
          </a:xfrm>
          <a:solidFill>
            <a:srgbClr val="7D7D7D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BA818DF-3610-D5C1-DC73-73E2A0FCA8AC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E2FED842-815C-FD3F-0E1B-DBAB1121FA03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09244375-DEB5-EE74-5754-D45688C80365}"/>
              </a:ext>
            </a:extLst>
          </p:cNvPr>
          <p:cNvSpPr/>
          <p:nvPr/>
        </p:nvSpPr>
        <p:spPr>
          <a:xfrm>
            <a:off x="5353490" y="2706146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/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8ED85428-589B-A9FC-49B4-E984E6A18D4C}"/>
              </a:ext>
            </a:extLst>
          </p:cNvPr>
          <p:cNvGrpSpPr/>
          <p:nvPr/>
        </p:nvGrpSpPr>
        <p:grpSpPr>
          <a:xfrm>
            <a:off x="6654680" y="2660673"/>
            <a:ext cx="359688" cy="378735"/>
            <a:chOff x="7862157" y="2742733"/>
            <a:chExt cx="359688" cy="378735"/>
          </a:xfrm>
          <a:solidFill>
            <a:srgbClr val="7D7D7D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DF2EB58C-5E9D-6249-8883-3C93AE1291C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D638C0E9-8615-B340-B2EF-9B77FC8C92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B61A0755-B03A-6A91-7B54-3AD85C24695E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3B7D5D0C-F11C-A761-059A-D0EFC4582739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DDF3DD7F-E1F2-CBFE-E144-4FBBE868B76A}"/>
              </a:ext>
            </a:extLst>
          </p:cNvPr>
          <p:cNvGrpSpPr/>
          <p:nvPr/>
        </p:nvGrpSpPr>
        <p:grpSpPr>
          <a:xfrm>
            <a:off x="2627993" y="3384887"/>
            <a:ext cx="316967" cy="383407"/>
            <a:chOff x="3835469" y="3466947"/>
            <a:chExt cx="316967" cy="383407"/>
          </a:xfrm>
          <a:solidFill>
            <a:srgbClr val="7D7D7D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2D215F5D-83CF-00D1-FEC8-F4774DD6DDF6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2DA0889A-97B2-F6BB-CFE9-854D4E69DE5A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415B67D0-C989-3791-8C88-ACCFB13D6E84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5D6C9AF7-0F2C-D139-1A95-0EBC3BCCC8EA}"/>
              </a:ext>
            </a:extLst>
          </p:cNvPr>
          <p:cNvGrpSpPr/>
          <p:nvPr/>
        </p:nvGrpSpPr>
        <p:grpSpPr>
          <a:xfrm>
            <a:off x="4016674" y="3388554"/>
            <a:ext cx="365019" cy="360365"/>
            <a:chOff x="5224150" y="3470614"/>
            <a:chExt cx="365019" cy="360365"/>
          </a:xfrm>
          <a:solidFill>
            <a:srgbClr val="7D7D7D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A2C801F8-4B24-B580-8E2C-D02FC68435D0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776A4316-803B-C5DD-6B35-B52EE85CF12B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55E6B140-286B-9D32-490D-9CA389297B75}"/>
              </a:ext>
            </a:extLst>
          </p:cNvPr>
          <p:cNvGrpSpPr/>
          <p:nvPr/>
        </p:nvGrpSpPr>
        <p:grpSpPr>
          <a:xfrm>
            <a:off x="4717113" y="3357162"/>
            <a:ext cx="360237" cy="383893"/>
            <a:chOff x="5924589" y="3439222"/>
            <a:chExt cx="360237" cy="383893"/>
          </a:xfrm>
          <a:solidFill>
            <a:srgbClr val="7D7D7D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B517CD01-BFD0-3230-9C34-D2FA1AC74040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A599B7F0-4646-90DA-C261-B2FE76510AF0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FC0F27A7-B57F-C9F9-1B89-42510843F58A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80DEDAE8-329A-9437-35B0-5DDF2CD0EE64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5431B290-CEB8-AB46-6BB3-ECE2C5B4163F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3E859493-6696-51D1-82FE-8E15EC94C48E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F3368F3D-C597-3E3E-60B6-D1E52BC16B27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4BFB73C7-8E87-5ED0-B70E-045E453AC613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D1C00A62-5F5F-6AE6-8702-0EAF1B0ECB30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58DC6C91-8D79-6CB1-9B35-7F8877D08715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EE71C184-3E79-BC99-2882-B4D18FC473B2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E18552C8-DAF8-7A8E-9D9E-EE9627292787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B704C873-6C55-4DB5-E13B-5970B490ADAA}"/>
              </a:ext>
            </a:extLst>
          </p:cNvPr>
          <p:cNvGrpSpPr/>
          <p:nvPr/>
        </p:nvGrpSpPr>
        <p:grpSpPr>
          <a:xfrm>
            <a:off x="7320226" y="2666955"/>
            <a:ext cx="259506" cy="362605"/>
            <a:chOff x="8527703" y="2749015"/>
            <a:chExt cx="259506" cy="362605"/>
          </a:xfrm>
          <a:solidFill>
            <a:srgbClr val="7D7D7D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FE3D88A7-01F6-5620-9D08-47A68F213816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13781681-EBAE-E5D1-ED53-9F811F2EDD1D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AA7E8854-DB70-A180-D47D-5F534EFFBF8E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B6A13F9D-4485-A193-9E2D-71A2C45BAF71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7960B48C-EFDF-5419-B15A-71F475D17383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3FB3877E-1255-2F12-86E2-20B90388231E}"/>
              </a:ext>
            </a:extLst>
          </p:cNvPr>
          <p:cNvGrpSpPr/>
          <p:nvPr/>
        </p:nvGrpSpPr>
        <p:grpSpPr>
          <a:xfrm>
            <a:off x="5377273" y="3399260"/>
            <a:ext cx="361179" cy="338858"/>
            <a:chOff x="6584749" y="3481321"/>
            <a:chExt cx="361179" cy="338858"/>
          </a:xfrm>
          <a:solidFill>
            <a:srgbClr val="7D7D7D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CA4ACC8-1BDE-708B-4F82-4CF2BEBA38ED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2949F198-C32F-405A-2FF0-2FFE4E357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D99BE08C-E774-EF3D-4D08-9B3DF24F8121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3AC44FC0-A791-E0D8-86D2-64FF796C0375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2D852275-FB1B-0256-1F88-22D17256AEFE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ED92B28E-275F-F5F4-57B7-38311A9ADC23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76F6990C-CE6B-04F2-DADF-3FB4473D1980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DF0C301A-BB70-C125-414A-99A14A01B464}"/>
              </a:ext>
            </a:extLst>
          </p:cNvPr>
          <p:cNvGrpSpPr/>
          <p:nvPr/>
        </p:nvGrpSpPr>
        <p:grpSpPr>
          <a:xfrm>
            <a:off x="1924818" y="3328450"/>
            <a:ext cx="360200" cy="381844"/>
            <a:chOff x="3132295" y="3410510"/>
            <a:chExt cx="360200" cy="381844"/>
          </a:xfrm>
          <a:solidFill>
            <a:srgbClr val="7D7D7D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9446C0F-38CB-8D64-461B-9A04FC70A7BF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955F997B-AFEF-A20D-4AF1-CEB7E604678F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AFF26597-B3D4-A201-CC07-CBDE7D161264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B5B31D19-72B8-860F-BAE5-6009B74CD7F1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D5F7600A-86E7-6810-F35B-C2514BAC7440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D4CE5668-F337-7E14-8C89-8AF0A9CFF1B3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29EB0FC8-9D5E-7A3C-1323-2CD1A3317B8D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677C934A-5424-E583-34D2-A3A616E079C7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3347064D-CCF9-D149-20C9-DDE7312B8B58}"/>
              </a:ext>
            </a:extLst>
          </p:cNvPr>
          <p:cNvGrpSpPr/>
          <p:nvPr/>
        </p:nvGrpSpPr>
        <p:grpSpPr>
          <a:xfrm>
            <a:off x="5929040" y="3337228"/>
            <a:ext cx="362148" cy="386982"/>
            <a:chOff x="7136517" y="3419289"/>
            <a:chExt cx="362148" cy="386982"/>
          </a:xfrm>
          <a:solidFill>
            <a:srgbClr val="7D7D7D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1355D237-46F4-2CA7-F1B0-5BDB1B602D74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55265BF7-4516-F8B4-97E0-EAD82C0E171F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4F01BF06-2183-A6CE-14F4-8466BDF2FD8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37AC115C-2B19-3C0C-BBBC-F01761E797C4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8811A2-0C58-8CAE-BB1E-C0BD02C6571D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A62641C4-2A45-58FB-DD86-46DCF9D186DF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495EC49A-A99B-C893-A646-F4A69B9853B6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CEB082E2-7E48-1FE0-879D-7EC014616F5D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26EACDC-EDD6-3FCF-97D7-CA6404EC62CB}"/>
              </a:ext>
            </a:extLst>
          </p:cNvPr>
          <p:cNvGrpSpPr/>
          <p:nvPr/>
        </p:nvGrpSpPr>
        <p:grpSpPr>
          <a:xfrm>
            <a:off x="5907752" y="3882668"/>
            <a:ext cx="532236" cy="525935"/>
            <a:chOff x="7115229" y="3964728"/>
            <a:chExt cx="532236" cy="525935"/>
          </a:xfrm>
          <a:solidFill>
            <a:srgbClr val="7D7D7D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25960ABE-5B62-D2B4-2D6B-A19CA133022C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F17D2083-1903-AA85-AF16-DE23D877541A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BE1D1BBC-FC0D-0E89-CCD2-D6E13D4FA4C6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A2FACFD5-7669-A621-CA01-51620E09D231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62835828-1C79-798F-97DF-24740DF59A1F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BDFCE47-B3DB-BC13-39B6-A44F8F17C8B8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72135E97-E651-F740-4B65-273C19ED0BA4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725F53B4-DE10-337E-0FB7-F70AE1827FCD}"/>
              </a:ext>
            </a:extLst>
          </p:cNvPr>
          <p:cNvGrpSpPr/>
          <p:nvPr/>
        </p:nvGrpSpPr>
        <p:grpSpPr>
          <a:xfrm>
            <a:off x="7278320" y="3255115"/>
            <a:ext cx="413345" cy="440549"/>
            <a:chOff x="8485796" y="3337175"/>
            <a:chExt cx="413345" cy="440549"/>
          </a:xfrm>
          <a:solidFill>
            <a:srgbClr val="7D7D7D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FDD73995-D99F-DEB9-F1E8-0A6972667528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B27CCF9F-CA65-FBD9-0B5F-2BB228A49A50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851D8161-4A97-BCC4-8C1E-1BE45E356293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CFF4A442-F3D6-26DD-AE98-CFD237EBB188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4E9402F2-0270-C0DB-038C-7205F50F0E40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9380A994-EEDE-58D4-0BAB-60FF69EB3EA1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6C16BE01-9A0B-281A-C983-4268839EB833}"/>
              </a:ext>
            </a:extLst>
          </p:cNvPr>
          <p:cNvGrpSpPr/>
          <p:nvPr/>
        </p:nvGrpSpPr>
        <p:grpSpPr>
          <a:xfrm>
            <a:off x="3311039" y="3423310"/>
            <a:ext cx="362148" cy="384935"/>
            <a:chOff x="4518516" y="3505370"/>
            <a:chExt cx="362148" cy="384935"/>
          </a:xfrm>
          <a:solidFill>
            <a:srgbClr val="7D7D7D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78AFD58F-D5C6-BF01-052F-BEE0AFA4E28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F15B4BC6-C0EA-F596-B36C-8D0CBD03C157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F6C47B3E-0B81-50F5-71A2-F9985DB29E02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1980A738-AEBE-3090-772D-2BDBCCF72471}"/>
              </a:ext>
            </a:extLst>
          </p:cNvPr>
          <p:cNvGrpSpPr/>
          <p:nvPr/>
        </p:nvGrpSpPr>
        <p:grpSpPr>
          <a:xfrm>
            <a:off x="6654032" y="3323219"/>
            <a:ext cx="340046" cy="360374"/>
            <a:chOff x="7861508" y="3405280"/>
            <a:chExt cx="340046" cy="360374"/>
          </a:xfrm>
          <a:solidFill>
            <a:srgbClr val="7D7D7D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5A232021-FDE9-7BBD-AE2F-FC9A6E908A59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74E799A9-EA72-0203-5FB1-D3C2EF3779E3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1EBEB6F1-B406-8FFF-9BAA-D7E13191D75F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10C4E9DA-E30C-F530-ED3E-C408579383F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B6B13223-71DD-9AF1-467D-AEB7ACB9CB0C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90202C47-6F01-7A4C-654C-3AC40B7EA480}"/>
              </a:ext>
            </a:extLst>
          </p:cNvPr>
          <p:cNvGrpSpPr/>
          <p:nvPr/>
        </p:nvGrpSpPr>
        <p:grpSpPr>
          <a:xfrm>
            <a:off x="6573107" y="1872514"/>
            <a:ext cx="472799" cy="502554"/>
            <a:chOff x="7780583" y="1954575"/>
            <a:chExt cx="472799" cy="502554"/>
          </a:xfrm>
          <a:solidFill>
            <a:srgbClr val="7D7D7D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1103ED0F-DD5C-64A0-56F1-175C37548184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96FD32BD-74C9-DBA3-C790-B29F44871713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3E9A9C8F-5665-F6A3-2B51-1E33ABB9542F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695DBAC5-E2A9-9BB7-447C-9229B5B3BA54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E021094A-1CC9-AF08-A5C0-0B7AEA9F883D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C010CBC0-FE6F-D73B-AE46-2560417DD6DC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E8A4BE61-0A6B-3910-467A-80B55D81166F}"/>
              </a:ext>
            </a:extLst>
          </p:cNvPr>
          <p:cNvGrpSpPr/>
          <p:nvPr/>
        </p:nvGrpSpPr>
        <p:grpSpPr>
          <a:xfrm>
            <a:off x="2579465" y="1908679"/>
            <a:ext cx="470294" cy="502554"/>
            <a:chOff x="3786941" y="1990740"/>
            <a:chExt cx="470294" cy="502554"/>
          </a:xfrm>
          <a:solidFill>
            <a:srgbClr val="7D7D7D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3DEB29FF-3C0F-9750-869B-D5F384E1D57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ED7B7227-01E8-5143-6A0B-BA4AD0CC7FD8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4A71C627-B98A-30E2-8887-2E647CE7586B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386E2682-63C7-C5BD-3399-8F55D16007D6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138E5FB6-FD66-FD8B-17FC-1397A386791C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DF3E9B5B-F30C-3970-41CB-DF94126BB4FC}"/>
              </a:ext>
            </a:extLst>
          </p:cNvPr>
          <p:cNvGrpSpPr/>
          <p:nvPr/>
        </p:nvGrpSpPr>
        <p:grpSpPr>
          <a:xfrm>
            <a:off x="5917911" y="1912848"/>
            <a:ext cx="304760" cy="502545"/>
            <a:chOff x="7125388" y="1994909"/>
            <a:chExt cx="304760" cy="502545"/>
          </a:xfrm>
          <a:solidFill>
            <a:srgbClr val="7D7D7D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6B7EACD7-E55C-50D2-D922-3F6307A05F72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410D28B3-D436-397B-5287-11CFC80E59EC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28E2E221-66B9-C5B6-F4D1-AD81F1D3F5AE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F413FE64-5529-C0C8-A3A4-24CDD235DAD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26048B45-60F4-4F37-52B0-F73232C0CF05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66A59FF9-AC59-1A01-C545-AF7E4D244F1E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376F0D39-4728-68A9-5BEA-7FAF732BDB0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379684F3-B3C7-D4AD-2E1C-9BCD815972A2}"/>
              </a:ext>
            </a:extLst>
          </p:cNvPr>
          <p:cNvGrpSpPr/>
          <p:nvPr/>
        </p:nvGrpSpPr>
        <p:grpSpPr>
          <a:xfrm>
            <a:off x="3306176" y="1899508"/>
            <a:ext cx="470257" cy="499874"/>
            <a:chOff x="4513652" y="1981568"/>
            <a:chExt cx="470257" cy="499874"/>
          </a:xfrm>
          <a:solidFill>
            <a:srgbClr val="7D7D7D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4F18CCC5-0A7A-18D4-729C-3A9D91609B80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36B03033-A9FF-5EB9-6766-46C2D8487B1C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D0AD9CD0-03D6-B5D6-EB37-6BAA9271A535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E73AE22F-9CDB-E4A7-F7CB-207FF5180EEF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B04992F8-836D-7E15-AA8A-183FC902F9E8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FC7E4C50-A414-AC1F-30AD-EB2ECB0276BE}"/>
              </a:ext>
            </a:extLst>
          </p:cNvPr>
          <p:cNvGrpSpPr/>
          <p:nvPr/>
        </p:nvGrpSpPr>
        <p:grpSpPr>
          <a:xfrm>
            <a:off x="3975817" y="1907985"/>
            <a:ext cx="471528" cy="504328"/>
            <a:chOff x="5183294" y="1990045"/>
            <a:chExt cx="471528" cy="504328"/>
          </a:xfrm>
          <a:solidFill>
            <a:srgbClr val="7D7D7D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D53C27B0-784E-E78C-9EC6-BFFB7CF8DD12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98E289DB-7BCE-9D00-7BA7-98F7FC82AAC8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1EEC6368-BC38-2EAE-2C02-DBF9FFACFC01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79FF67E1-0735-56CC-634F-8BBFE63DF471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E501772A-CD70-BA1D-CF3E-6CA070C191E8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8B8BD000-D466-D7DE-D5A7-EB8C28CD12F4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6894DD10-5A2E-AB41-51D1-305A4B151AE3}"/>
              </a:ext>
            </a:extLst>
          </p:cNvPr>
          <p:cNvGrpSpPr/>
          <p:nvPr/>
        </p:nvGrpSpPr>
        <p:grpSpPr>
          <a:xfrm>
            <a:off x="1921399" y="1919633"/>
            <a:ext cx="471529" cy="502554"/>
            <a:chOff x="3128875" y="2001694"/>
            <a:chExt cx="471529" cy="502554"/>
          </a:xfrm>
          <a:solidFill>
            <a:srgbClr val="7D7D7D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F4232BB7-FB02-A8E5-E265-0E07F5BFDBB7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0BDCA90B-B297-E1AE-653D-D49D20447B6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94C6ECA7-6E3E-6015-0A4F-3D24942A5491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722349C9-6415-23C4-A5BB-F3D2FD9F4A52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9787095D-FA79-B29D-0F21-97E04C9BCDA5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B8C76829-53B8-1EC2-7710-179F5BA7E762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8410D5B8-F4E3-489A-DDDB-37C6E3B80BDF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635E8B1D-F90D-C0C9-4391-DB51EB0F10A5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6D1E22F0-143E-AAC8-3106-1F14AE7DD340}"/>
              </a:ext>
            </a:extLst>
          </p:cNvPr>
          <p:cNvGrpSpPr/>
          <p:nvPr/>
        </p:nvGrpSpPr>
        <p:grpSpPr>
          <a:xfrm>
            <a:off x="4687321" y="1908350"/>
            <a:ext cx="441444" cy="500460"/>
            <a:chOff x="5894798" y="1990411"/>
            <a:chExt cx="441444" cy="500460"/>
          </a:xfrm>
          <a:solidFill>
            <a:srgbClr val="7D7D7D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0C773F96-42E8-FEE7-A5E1-D9508A2F804A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442F96B7-2B80-CB58-25CE-07AFB148DEA1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C2FC9AD4-A6FF-4386-BC31-4256CF80F849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A9718AEB-7369-80B7-51D6-15812BBD5D05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ADB40A98-28B2-463E-C26E-1963B0D73BC5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0CC44934-C6BC-F052-E9E4-8E6DD30B6E91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8CD0902F-0158-8B03-E2D5-0E38B88A4408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575D9847-6F31-1D5A-A9BF-CB2AC0D08B1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D55F80BA-A560-6B4C-A228-F811AB4B9644}"/>
              </a:ext>
            </a:extLst>
          </p:cNvPr>
          <p:cNvGrpSpPr/>
          <p:nvPr/>
        </p:nvGrpSpPr>
        <p:grpSpPr>
          <a:xfrm>
            <a:off x="5244374" y="1908185"/>
            <a:ext cx="479045" cy="501182"/>
            <a:chOff x="6451850" y="1990246"/>
            <a:chExt cx="479045" cy="501182"/>
          </a:xfrm>
          <a:solidFill>
            <a:srgbClr val="7D7D7D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C2A95F11-CDF9-D813-AEF4-1C787E3FEB1E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496211DC-3599-56D1-22DE-BF1EE05CCCA9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1AF1D7FC-20C7-52C7-9BE2-5133D4AF57CD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FC8B7818-631B-1F5A-56E9-EBAAE6F97081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39AA3DC4-E0FD-E196-45FF-9EFAB56584A1}"/>
              </a:ext>
            </a:extLst>
          </p:cNvPr>
          <p:cNvGrpSpPr/>
          <p:nvPr/>
        </p:nvGrpSpPr>
        <p:grpSpPr>
          <a:xfrm>
            <a:off x="7330970" y="4084449"/>
            <a:ext cx="327922" cy="324154"/>
            <a:chOff x="8538447" y="4166509"/>
            <a:chExt cx="327922" cy="324154"/>
          </a:xfrm>
          <a:solidFill>
            <a:srgbClr val="7D7D7D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1B33ECB9-3B8F-8D32-AACF-4ABB3CA257D7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1F813932-112F-84E6-8928-BD15A088BDBB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F9AB8095-44D3-CD14-690F-030917025D8E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3778A393-0A0B-F9EE-9174-FE426FC7D68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0BD20778-3116-CB73-BF66-0DD44CCE770E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FED1BCA1-B75E-6AEB-0B25-64127F88005E}"/>
              </a:ext>
            </a:extLst>
          </p:cNvPr>
          <p:cNvGrpSpPr/>
          <p:nvPr/>
        </p:nvGrpSpPr>
        <p:grpSpPr>
          <a:xfrm>
            <a:off x="6602560" y="1232079"/>
            <a:ext cx="445504" cy="476017"/>
            <a:chOff x="7810036" y="1314139"/>
            <a:chExt cx="445504" cy="476017"/>
          </a:xfrm>
          <a:solidFill>
            <a:srgbClr val="7D7D7D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C799AB6E-19DF-B58E-DAA4-DC317901C2B2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D07D9222-28C1-0521-4EA3-B6ACCD32FB51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2968E3E9-A165-C294-6678-CF49A08C25B0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85A5F48A-B7F5-AF7A-109E-DD2606A095BA}"/>
              </a:ext>
            </a:extLst>
          </p:cNvPr>
          <p:cNvSpPr txBox="1">
            <a:spLocks/>
          </p:cNvSpPr>
          <p:nvPr/>
        </p:nvSpPr>
        <p:spPr>
          <a:xfrm>
            <a:off x="244103" y="121798"/>
            <a:ext cx="8679898" cy="543185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en-US" sz="3600" dirty="0"/>
          </a:p>
        </p:txBody>
      </p:sp>
      <p:sp>
        <p:nvSpPr>
          <p:cNvPr id="213" name="Text Placeholder 1">
            <a:extLst>
              <a:ext uri="{FF2B5EF4-FFF2-40B4-BE49-F238E27FC236}">
                <a16:creationId xmlns:a16="http://schemas.microsoft.com/office/drawing/2014/main" id="{61335C95-51C4-1CCF-D1D4-EC9B182FFD47}"/>
              </a:ext>
            </a:extLst>
          </p:cNvPr>
          <p:cNvSpPr txBox="1">
            <a:spLocks/>
          </p:cNvSpPr>
          <p:nvPr/>
        </p:nvSpPr>
        <p:spPr>
          <a:xfrm>
            <a:off x="396503" y="274198"/>
            <a:ext cx="8679898" cy="54318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4000705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122A46FB-FE88-22EA-FFD2-4E9678A4D727}"/>
              </a:ext>
            </a:extLst>
          </p:cNvPr>
          <p:cNvSpPr/>
          <p:nvPr/>
        </p:nvSpPr>
        <p:spPr>
          <a:xfrm rot="10799991">
            <a:off x="5216983" y="3369657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4A87ACD-20B6-C539-8DA3-B09D77DB396C}"/>
              </a:ext>
            </a:extLst>
          </p:cNvPr>
          <p:cNvSpPr/>
          <p:nvPr/>
        </p:nvSpPr>
        <p:spPr>
          <a:xfrm>
            <a:off x="5695243" y="3437001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653EB92D-1412-B1AC-F3AC-0CA43F08F001}"/>
              </a:ext>
            </a:extLst>
          </p:cNvPr>
          <p:cNvSpPr/>
          <p:nvPr/>
        </p:nvSpPr>
        <p:spPr>
          <a:xfrm>
            <a:off x="7111850" y="3486197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A3B04FF6-1277-67CA-0B9D-504055A6970F}"/>
              </a:ext>
            </a:extLst>
          </p:cNvPr>
          <p:cNvSpPr/>
          <p:nvPr/>
        </p:nvSpPr>
        <p:spPr>
          <a:xfrm>
            <a:off x="7155768" y="4387255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3C0D3FE6-3761-B9F8-D07A-FF54C20865C5}"/>
              </a:ext>
            </a:extLst>
          </p:cNvPr>
          <p:cNvSpPr/>
          <p:nvPr/>
        </p:nvSpPr>
        <p:spPr>
          <a:xfrm>
            <a:off x="2060457" y="3417096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220FDFA-18B5-429C-3E83-2E935F0FFE25}"/>
              </a:ext>
            </a:extLst>
          </p:cNvPr>
          <p:cNvSpPr/>
          <p:nvPr/>
        </p:nvSpPr>
        <p:spPr>
          <a:xfrm>
            <a:off x="3924881" y="4227501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7BFF1C9-3422-F602-2DED-CE2C17A83789}"/>
              </a:ext>
            </a:extLst>
          </p:cNvPr>
          <p:cNvSpPr/>
          <p:nvPr/>
        </p:nvSpPr>
        <p:spPr>
          <a:xfrm>
            <a:off x="4552965" y="4355279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5187526E-71AA-8215-3AC7-81AA1A37BB0E}"/>
              </a:ext>
            </a:extLst>
          </p:cNvPr>
          <p:cNvSpPr/>
          <p:nvPr/>
        </p:nvSpPr>
        <p:spPr>
          <a:xfrm>
            <a:off x="2769136" y="4275835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CCBF2E75-470D-5C2D-CA6D-253FB9F73BB8}"/>
              </a:ext>
            </a:extLst>
          </p:cNvPr>
          <p:cNvSpPr/>
          <p:nvPr/>
        </p:nvSpPr>
        <p:spPr>
          <a:xfrm>
            <a:off x="5187476" y="4307538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4A5FB86A-0E1C-0E39-F2C7-FAFA792929AB}"/>
              </a:ext>
            </a:extLst>
          </p:cNvPr>
          <p:cNvSpPr/>
          <p:nvPr/>
        </p:nvSpPr>
        <p:spPr>
          <a:xfrm>
            <a:off x="6482624" y="4333864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60F50D74-845A-B2E4-0201-864419ACC45A}"/>
              </a:ext>
            </a:extLst>
          </p:cNvPr>
          <p:cNvSpPr/>
          <p:nvPr/>
        </p:nvSpPr>
        <p:spPr>
          <a:xfrm>
            <a:off x="2668158" y="3514981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4A5C65"/>
              </a:solidFill>
              <a:ea typeface="맑은 고딕" pitchFamily="34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5F47132A-42FE-9A6F-C9CD-AA0BFFA9130C}"/>
              </a:ext>
            </a:extLst>
          </p:cNvPr>
          <p:cNvSpPr/>
          <p:nvPr/>
        </p:nvSpPr>
        <p:spPr>
          <a:xfrm>
            <a:off x="2210354" y="4161353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3D4ADBC0-FAF0-FB96-3560-F0BCC3068EB5}"/>
              </a:ext>
            </a:extLst>
          </p:cNvPr>
          <p:cNvSpPr/>
          <p:nvPr/>
        </p:nvSpPr>
        <p:spPr>
          <a:xfrm>
            <a:off x="5741905" y="4333855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22DF64E7-1A4A-975D-94A3-90641B13F374}"/>
              </a:ext>
            </a:extLst>
          </p:cNvPr>
          <p:cNvSpPr/>
          <p:nvPr/>
        </p:nvSpPr>
        <p:spPr>
          <a:xfrm>
            <a:off x="3345811" y="4314424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A0CC4280-3F56-5C96-0017-4E18C0E95A9C}"/>
              </a:ext>
            </a:extLst>
          </p:cNvPr>
          <p:cNvSpPr/>
          <p:nvPr/>
        </p:nvSpPr>
        <p:spPr>
          <a:xfrm>
            <a:off x="6435514" y="3429486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rgbClr val="FFFFFF"/>
              </a:solidFill>
              <a:ea typeface="맑은 고딕" pitchFamily="34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FC731E33-A8F6-E43F-6B5C-31F21560B524}"/>
              </a:ext>
            </a:extLst>
          </p:cNvPr>
          <p:cNvGrpSpPr/>
          <p:nvPr/>
        </p:nvGrpSpPr>
        <p:grpSpPr>
          <a:xfrm>
            <a:off x="7132532" y="926635"/>
            <a:ext cx="425132" cy="424848"/>
            <a:chOff x="8211055" y="926488"/>
            <a:chExt cx="425132" cy="424848"/>
          </a:xfrm>
          <a:solidFill>
            <a:srgbClr val="7D7D7D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26BB308A-1DBB-257E-86CD-512FF2184EAC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38CF17CE-02FE-F55D-46DB-E243C5A78E41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DE27141F-2F23-B2FA-57E0-5F6C68C6D72E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28AB6A58-90DF-B616-7C15-2455D75DC7C4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21EFB20D-A134-26B5-397D-AC407E032060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0AF3AD73-0837-8092-8F01-C8CA697E09F4}"/>
              </a:ext>
            </a:extLst>
          </p:cNvPr>
          <p:cNvGrpSpPr/>
          <p:nvPr/>
        </p:nvGrpSpPr>
        <p:grpSpPr>
          <a:xfrm>
            <a:off x="6416640" y="1728693"/>
            <a:ext cx="414066" cy="412961"/>
            <a:chOff x="7495163" y="1728545"/>
            <a:chExt cx="414066" cy="412961"/>
          </a:xfrm>
          <a:solidFill>
            <a:srgbClr val="7D7D7D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B2A1A5A3-CF3F-FCA1-437D-A9A2CED2222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601D6EAB-98DC-A873-F963-EB1BB139157D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BC148E33-24A9-381D-212D-7B1FF65A2F25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2684AF4-2C40-8854-BC4A-676FFA76DA4D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2E6276B1-3455-3F60-3D8E-AF0004B70FEC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34952F9-7273-6143-AA5C-098EAED3FF90}"/>
              </a:ext>
            </a:extLst>
          </p:cNvPr>
          <p:cNvGrpSpPr/>
          <p:nvPr/>
        </p:nvGrpSpPr>
        <p:grpSpPr>
          <a:xfrm>
            <a:off x="3356664" y="3483169"/>
            <a:ext cx="381642" cy="422306"/>
            <a:chOff x="4435187" y="3483022"/>
            <a:chExt cx="381642" cy="422306"/>
          </a:xfrm>
          <a:solidFill>
            <a:srgbClr val="7D7D7D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8D133DF2-B001-72B7-A723-BA1C64ECDF8E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E7B2C995-B689-7A00-289B-5D6BD2FC4C17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66A08B3B-A26B-BE9A-9BCB-1499498C808F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BCE0E32F-96F0-9C82-7719-52A351EA6070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5E2A085F-E3D4-C45C-9CEA-A52309292F7E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1135CF1E-6C88-DD9F-8660-A846F7E42DE0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9CF8BC1D-3190-415E-0BF4-75B062188C12}"/>
              </a:ext>
            </a:extLst>
          </p:cNvPr>
          <p:cNvGrpSpPr/>
          <p:nvPr/>
        </p:nvGrpSpPr>
        <p:grpSpPr>
          <a:xfrm>
            <a:off x="2652422" y="986200"/>
            <a:ext cx="373559" cy="372837"/>
            <a:chOff x="3730944" y="986052"/>
            <a:chExt cx="373559" cy="372837"/>
          </a:xfrm>
          <a:solidFill>
            <a:srgbClr val="7D7D7D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F3A64303-7FBC-BE4D-BA08-76E5B7608623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EE6B6B7E-0DE9-0206-E091-084D3A0930F6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3F3789A2-070A-D9B9-9EC5-433F3274955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9A2A01CF-4F7A-B9FB-A86E-F10EDAF3AADC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BC416387-FC8F-8F22-6A5D-1F757F0F3D49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D3E8420E-1013-C315-A46D-DB2B51B1C3CC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90E99A5-B416-8EE1-25B9-3EF0EFC9295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30D3F82B-2857-979E-DC95-69ACBCF8FD2B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92FE8B8-0D65-6185-77FD-60088D71B001}"/>
              </a:ext>
            </a:extLst>
          </p:cNvPr>
          <p:cNvGrpSpPr/>
          <p:nvPr/>
        </p:nvGrpSpPr>
        <p:grpSpPr>
          <a:xfrm>
            <a:off x="7111118" y="2558528"/>
            <a:ext cx="453661" cy="454365"/>
            <a:chOff x="8189640" y="2558381"/>
            <a:chExt cx="453661" cy="454365"/>
          </a:xfrm>
          <a:solidFill>
            <a:srgbClr val="7D7D7D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B8DB2D48-6D11-D41E-DABE-68A5086C5D1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76BAB9AD-3E11-ED29-3D2C-D259E2D27346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C01D2DD6-EAAD-5ADE-1C0D-D5D555DF5240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B850827A-DAC2-0D52-BAE3-DD5BF3B23F71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508AC946-BDD9-180D-90EC-3D435B5E3FC0}"/>
              </a:ext>
            </a:extLst>
          </p:cNvPr>
          <p:cNvGrpSpPr/>
          <p:nvPr/>
        </p:nvGrpSpPr>
        <p:grpSpPr>
          <a:xfrm>
            <a:off x="2073643" y="935405"/>
            <a:ext cx="374968" cy="450424"/>
            <a:chOff x="3152165" y="935257"/>
            <a:chExt cx="374968" cy="450424"/>
          </a:xfrm>
          <a:solidFill>
            <a:srgbClr val="7D7D7D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DC089768-FA42-421C-A89B-500CA11810FD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516AC63F-7412-779A-CCDE-EBCA85DE8583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7CE0ACE8-5D1D-E64F-9EE8-CA2EB837A76C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3E3B1DCC-8090-83A2-7F7E-A302E4E7A3C0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0BA3214F-1698-0C33-AD4E-E38A3151F832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AB24BB08-1111-BEDB-1785-B0E092A970BE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2AE11CC7-BBC5-8255-CBF2-7CC85DCFAE90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451C6A2D-F8E7-FEA2-AE73-4FCFF7B14D24}"/>
              </a:ext>
            </a:extLst>
          </p:cNvPr>
          <p:cNvGrpSpPr/>
          <p:nvPr/>
        </p:nvGrpSpPr>
        <p:grpSpPr>
          <a:xfrm>
            <a:off x="5049201" y="908612"/>
            <a:ext cx="450424" cy="450423"/>
            <a:chOff x="6127723" y="908465"/>
            <a:chExt cx="450424" cy="450423"/>
          </a:xfrm>
          <a:solidFill>
            <a:srgbClr val="7D7D7D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5891CF0D-665F-D7F9-B7D6-8AA9EB594F1E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C80E8242-4270-E4DB-56ED-664693D4E963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A83F902C-C3EF-46B5-764F-845D7FF2C1F1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F7BCE770-04AB-5183-92C8-17161CD504DA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A8153FE6-1241-0735-5392-4839A5CC025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8D157C51-96A3-A3E0-A8FF-835951143213}"/>
              </a:ext>
            </a:extLst>
          </p:cNvPr>
          <p:cNvGrpSpPr/>
          <p:nvPr/>
        </p:nvGrpSpPr>
        <p:grpSpPr>
          <a:xfrm>
            <a:off x="5616421" y="916503"/>
            <a:ext cx="455278" cy="449190"/>
            <a:chOff x="6694944" y="916356"/>
            <a:chExt cx="455278" cy="449190"/>
          </a:xfrm>
          <a:solidFill>
            <a:srgbClr val="7D7D7D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E88E0215-270E-2F4C-6C37-045DC014335D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9CE24663-3B70-01F6-3C24-DE2166322A36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DB262354-6977-C277-CABE-3E3117B66DAD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A03AC447-D67A-19DD-7850-19B24A9D7779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E9421910-253D-D6E6-A036-2DB37FA7D4E8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F0D759D9-A4D7-27FA-9E36-ACC9814AE25B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BD0D501A-74C6-213C-15A4-CFE89A60CB7B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52BD808A-3915-424F-C9C9-A5655F794CFC}"/>
              </a:ext>
            </a:extLst>
          </p:cNvPr>
          <p:cNvGrpSpPr/>
          <p:nvPr/>
        </p:nvGrpSpPr>
        <p:grpSpPr>
          <a:xfrm>
            <a:off x="3316596" y="917035"/>
            <a:ext cx="435775" cy="450423"/>
            <a:chOff x="4395118" y="916887"/>
            <a:chExt cx="435775" cy="450423"/>
          </a:xfrm>
          <a:solidFill>
            <a:srgbClr val="7D7D7D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F78F629F-A63D-24D1-4473-9F5E254004CA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BE82F2FE-1AF1-64FD-3D9A-1C03A651877F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543AF866-F51B-ADE4-7AFC-7C349452F3C9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E7FEDAD6-541D-D777-ED0D-98E929D38138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9B7AB1DD-2B22-8035-2CCA-52D124C4A240}"/>
              </a:ext>
            </a:extLst>
          </p:cNvPr>
          <p:cNvGrpSpPr/>
          <p:nvPr/>
        </p:nvGrpSpPr>
        <p:grpSpPr>
          <a:xfrm>
            <a:off x="6416641" y="916503"/>
            <a:ext cx="428515" cy="451036"/>
            <a:chOff x="7495163" y="916356"/>
            <a:chExt cx="428515" cy="451036"/>
          </a:xfrm>
          <a:solidFill>
            <a:srgbClr val="7D7D7D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252E9A10-FCBD-B765-3CD6-F3F72C5E1446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DB856D44-E02C-FCA8-0FE5-D6FD87FAA0A5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3695A531-B378-9CA6-4AA2-AE1C21F1947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414948E0-1166-1BCF-53F4-2509586AEA7A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0730FF08-E826-186E-ED36-13C9F74AB816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84AC4319-EC8D-E6AA-F2D0-CE2810DC7F0F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03C66621-0F35-8A49-4402-727CAB4E8BFC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92622428-FB97-55A3-2430-7675ED0E2C27}"/>
              </a:ext>
            </a:extLst>
          </p:cNvPr>
          <p:cNvGrpSpPr/>
          <p:nvPr/>
        </p:nvGrpSpPr>
        <p:grpSpPr>
          <a:xfrm>
            <a:off x="3892165" y="917034"/>
            <a:ext cx="423596" cy="450424"/>
            <a:chOff x="4970687" y="916887"/>
            <a:chExt cx="423596" cy="450424"/>
          </a:xfrm>
          <a:solidFill>
            <a:srgbClr val="7D7D7D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97833C15-8985-6CCC-6CDC-8AA6F784D72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03288361-920F-46D5-3E70-00BDFC3BF9D9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17697924-597C-A837-3BF5-D6B7CA0F2A5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D83380C-CF53-6D48-A4E6-10ED26556A2E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FCFA086A-29A8-E4AE-DBAD-47F5A27E1E8E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772349EE-AEEF-052D-5D47-D8CBC32A406A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232304A9-D0F1-A558-D9C5-706949BF11B5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5D42BC83-1ED8-7B6A-9EF3-273915F7C174}"/>
              </a:ext>
            </a:extLst>
          </p:cNvPr>
          <p:cNvGrpSpPr/>
          <p:nvPr/>
        </p:nvGrpSpPr>
        <p:grpSpPr>
          <a:xfrm>
            <a:off x="4436762" y="916714"/>
            <a:ext cx="456486" cy="451082"/>
            <a:chOff x="5515285" y="916567"/>
            <a:chExt cx="456486" cy="451082"/>
          </a:xfrm>
          <a:solidFill>
            <a:srgbClr val="7D7D7D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7EE16179-07F8-483A-4340-BE1ED292D9B0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932599C0-B455-7FB0-C8E7-B244404BBFA3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9D2A00DB-4885-ADA4-9584-A97C01C85F1E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7FF34A87-1A15-1406-A814-36234F11ED2F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927E48D-CBEF-7576-DEDA-8A5D9874CDD9}"/>
              </a:ext>
            </a:extLst>
          </p:cNvPr>
          <p:cNvGrpSpPr/>
          <p:nvPr/>
        </p:nvGrpSpPr>
        <p:grpSpPr>
          <a:xfrm>
            <a:off x="7092282" y="1679745"/>
            <a:ext cx="498603" cy="496391"/>
            <a:chOff x="8170804" y="1679597"/>
            <a:chExt cx="498603" cy="496391"/>
          </a:xfrm>
          <a:solidFill>
            <a:srgbClr val="7D7D7D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7191A3FF-AF1D-A80F-9139-A8D4A11DBEEF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04169B2B-1671-B946-8E24-2A6A83B1B900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2DB171F5-658A-D807-7F8E-D14A0F849F45}"/>
              </a:ext>
            </a:extLst>
          </p:cNvPr>
          <p:cNvSpPr/>
          <p:nvPr/>
        </p:nvSpPr>
        <p:spPr>
          <a:xfrm>
            <a:off x="3268077" y="1708054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/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EC582F4D-6A6F-3F62-C212-48B783EF704B}"/>
              </a:ext>
            </a:extLst>
          </p:cNvPr>
          <p:cNvGrpSpPr/>
          <p:nvPr/>
        </p:nvGrpSpPr>
        <p:grpSpPr>
          <a:xfrm>
            <a:off x="3829162" y="1706537"/>
            <a:ext cx="460830" cy="449225"/>
            <a:chOff x="4907685" y="1706389"/>
            <a:chExt cx="460830" cy="449225"/>
          </a:xfrm>
          <a:solidFill>
            <a:srgbClr val="7D7D7D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15C97606-150B-2313-99C6-B107BAC20C47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FD00795E-4DF8-3552-5767-D25F106328E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ABE7B354-01EA-929E-8AAB-4BE1333B595D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E2550BC0-4A5C-69D8-7DCB-B28864F29842}"/>
              </a:ext>
            </a:extLst>
          </p:cNvPr>
          <p:cNvGrpSpPr/>
          <p:nvPr/>
        </p:nvGrpSpPr>
        <p:grpSpPr>
          <a:xfrm>
            <a:off x="4396850" y="1706747"/>
            <a:ext cx="450021" cy="448805"/>
            <a:chOff x="5475372" y="1706599"/>
            <a:chExt cx="450021" cy="448805"/>
          </a:xfrm>
          <a:solidFill>
            <a:srgbClr val="7D7D7D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65336127-EC15-0E94-94D2-A635A3A1CBF8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68C94A10-EA7D-39ED-30E5-9CFCC3CCEDC4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0AF0FCD8-F8A0-8E82-8699-34A15461354B}"/>
              </a:ext>
            </a:extLst>
          </p:cNvPr>
          <p:cNvGrpSpPr/>
          <p:nvPr/>
        </p:nvGrpSpPr>
        <p:grpSpPr>
          <a:xfrm>
            <a:off x="2069327" y="1725931"/>
            <a:ext cx="446391" cy="447617"/>
            <a:chOff x="3147849" y="1725783"/>
            <a:chExt cx="446391" cy="447617"/>
          </a:xfrm>
          <a:solidFill>
            <a:srgbClr val="7D7D7D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0A07F90-CB3C-D3CE-B1AA-464B178B8F7D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8C0451E1-CCC6-3D19-BE3F-61AAD835B033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7A8FB1D1-E5F5-3F45-AD0E-6CA8D01F52F2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0D8A9AC4-D582-60AE-E762-10C3AE3194F5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1E278D93-C9C8-465E-CE1E-3D0A841CABA1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59B5C424-2C79-1667-99D2-CFD23EA676A8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BFDE6F38-92BF-7E38-CDFD-EA0DFB1F94D2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6505313B-F34C-0068-A36D-BF041636594D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2939FF4-6E1E-25F1-5C63-0D09B875A9C4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88F4EEEA-2B8B-0C01-D205-34ED95A18BB5}"/>
              </a:ext>
            </a:extLst>
          </p:cNvPr>
          <p:cNvGrpSpPr/>
          <p:nvPr/>
        </p:nvGrpSpPr>
        <p:grpSpPr>
          <a:xfrm>
            <a:off x="5029230" y="1700365"/>
            <a:ext cx="445212" cy="445175"/>
            <a:chOff x="6107753" y="1700217"/>
            <a:chExt cx="445212" cy="445175"/>
          </a:xfrm>
          <a:solidFill>
            <a:srgbClr val="7D7D7D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9C352F52-1133-5192-35A9-71DF4C32644D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410401C5-E3A5-1179-3A35-C39A7C5BFD88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2466233A-D4B1-F95F-CF67-2FE0A166BBE2}"/>
              </a:ext>
            </a:extLst>
          </p:cNvPr>
          <p:cNvGrpSpPr/>
          <p:nvPr/>
        </p:nvGrpSpPr>
        <p:grpSpPr>
          <a:xfrm>
            <a:off x="2703006" y="1708100"/>
            <a:ext cx="469279" cy="446099"/>
            <a:chOff x="3781528" y="1707952"/>
            <a:chExt cx="469279" cy="446099"/>
          </a:xfrm>
          <a:solidFill>
            <a:srgbClr val="7D7D7D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9392D35B-CC65-CBD0-C5D1-09DE09A9ADED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C3602CD8-46BA-239D-EEE9-D92B2BABFBBD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A0A41A9-E8A2-5EF2-7900-D4519C1D24E7}"/>
              </a:ext>
            </a:extLst>
          </p:cNvPr>
          <p:cNvGrpSpPr/>
          <p:nvPr/>
        </p:nvGrpSpPr>
        <p:grpSpPr>
          <a:xfrm>
            <a:off x="5651826" y="1707386"/>
            <a:ext cx="446400" cy="445212"/>
            <a:chOff x="6730349" y="1707239"/>
            <a:chExt cx="446400" cy="445212"/>
          </a:xfrm>
          <a:solidFill>
            <a:srgbClr val="7D7D7D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A64BB4F5-D0B6-0AB9-238B-BD019E700E88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CDD573AB-9C17-8624-B29C-8F8BE58043AD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D2D7A5DE-EBA4-369D-C3F0-E3EE24217F27}"/>
              </a:ext>
            </a:extLst>
          </p:cNvPr>
          <p:cNvSpPr/>
          <p:nvPr/>
        </p:nvSpPr>
        <p:spPr>
          <a:xfrm>
            <a:off x="3261256" y="2577247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/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44E13506-49DF-5787-97C2-6F976AD5F6D8}"/>
              </a:ext>
            </a:extLst>
          </p:cNvPr>
          <p:cNvSpPr/>
          <p:nvPr/>
        </p:nvSpPr>
        <p:spPr>
          <a:xfrm>
            <a:off x="3800853" y="2649639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7D7D7D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/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86EADEE0-05F5-08D8-996F-1EA3A8041C3E}"/>
              </a:ext>
            </a:extLst>
          </p:cNvPr>
          <p:cNvGrpSpPr/>
          <p:nvPr/>
        </p:nvGrpSpPr>
        <p:grpSpPr>
          <a:xfrm>
            <a:off x="4448312" y="2589380"/>
            <a:ext cx="461287" cy="462009"/>
            <a:chOff x="5526834" y="2589233"/>
            <a:chExt cx="461287" cy="462009"/>
          </a:xfrm>
          <a:solidFill>
            <a:srgbClr val="7D7D7D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E3F8482C-234D-A0A3-3AA6-094CFA495B16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D26EF4A4-A1ED-033E-2B72-3BF4D0D614B3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18AD34EA-9CF1-AD5F-33A4-3005C7BAA222}"/>
              </a:ext>
            </a:extLst>
          </p:cNvPr>
          <p:cNvGrpSpPr/>
          <p:nvPr/>
        </p:nvGrpSpPr>
        <p:grpSpPr>
          <a:xfrm>
            <a:off x="6275329" y="2571750"/>
            <a:ext cx="465823" cy="464304"/>
            <a:chOff x="7353851" y="2571603"/>
            <a:chExt cx="465823" cy="464304"/>
          </a:xfrm>
          <a:solidFill>
            <a:srgbClr val="7D7D7D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1DB5BA48-8D3D-44C8-E61E-709910A81F1A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1192BD1-295D-9950-D889-EF7A3226DFE7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7A487BDD-2ABB-4C8C-7D33-25CE8757C52F}"/>
              </a:ext>
            </a:extLst>
          </p:cNvPr>
          <p:cNvGrpSpPr/>
          <p:nvPr/>
        </p:nvGrpSpPr>
        <p:grpSpPr>
          <a:xfrm>
            <a:off x="3822826" y="3495441"/>
            <a:ext cx="406286" cy="408900"/>
            <a:chOff x="4901348" y="3495294"/>
            <a:chExt cx="406286" cy="408900"/>
          </a:xfrm>
          <a:solidFill>
            <a:srgbClr val="7D7D7D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A37B5DA8-7198-CF30-919F-1B4E2879CFEB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002CFFCE-87C6-6392-78B3-FA77E25732B6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6E852D15-0CA2-32F1-E9A5-EA6A21E509BF}"/>
              </a:ext>
            </a:extLst>
          </p:cNvPr>
          <p:cNvGrpSpPr/>
          <p:nvPr/>
        </p:nvGrpSpPr>
        <p:grpSpPr>
          <a:xfrm>
            <a:off x="5069793" y="2583162"/>
            <a:ext cx="272920" cy="462000"/>
            <a:chOff x="6148315" y="2583015"/>
            <a:chExt cx="272920" cy="462000"/>
          </a:xfrm>
          <a:solidFill>
            <a:srgbClr val="7D7D7D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2E0C4731-9032-01EA-671C-71886B29628F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13C4CE9A-DD53-1F02-D289-9E471E8F4736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CC4A4693-CDFB-5F53-F229-24F76E5B22D4}"/>
              </a:ext>
            </a:extLst>
          </p:cNvPr>
          <p:cNvGrpSpPr/>
          <p:nvPr/>
        </p:nvGrpSpPr>
        <p:grpSpPr>
          <a:xfrm>
            <a:off x="2717536" y="2604642"/>
            <a:ext cx="454438" cy="462595"/>
            <a:chOff x="3796058" y="2604494"/>
            <a:chExt cx="454438" cy="462595"/>
          </a:xfrm>
          <a:solidFill>
            <a:srgbClr val="7D7D7D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F4985E84-8DE9-CCC2-FFD5-75A27D1D0FFE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437423E7-6F40-C07A-CFD5-6E6D4E026CC2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40CF2CDE-6824-C8AF-FC13-7971DC45C15D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C17E0D95-42F2-0084-0668-4520EBEEA4A3}"/>
              </a:ext>
            </a:extLst>
          </p:cNvPr>
          <p:cNvGrpSpPr/>
          <p:nvPr/>
        </p:nvGrpSpPr>
        <p:grpSpPr>
          <a:xfrm>
            <a:off x="5626764" y="2576423"/>
            <a:ext cx="456723" cy="464304"/>
            <a:chOff x="6705286" y="2576276"/>
            <a:chExt cx="456723" cy="464304"/>
          </a:xfrm>
          <a:solidFill>
            <a:srgbClr val="7D7D7D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9A395C34-AB7F-395F-9F40-3FC900CD63DF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6A9F5835-08A7-562D-282F-83E78AB1A5BB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093DC5C0-E943-3B91-9B7D-A0A9985CBA86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/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89D86F9E-F080-4FF2-D5A9-B2AC29D61385}"/>
              </a:ext>
            </a:extLst>
          </p:cNvPr>
          <p:cNvGrpSpPr/>
          <p:nvPr/>
        </p:nvGrpSpPr>
        <p:grpSpPr>
          <a:xfrm>
            <a:off x="4489314" y="3523695"/>
            <a:ext cx="492377" cy="387934"/>
            <a:chOff x="5567836" y="3523548"/>
            <a:chExt cx="492377" cy="387934"/>
          </a:xfrm>
          <a:solidFill>
            <a:srgbClr val="7D7D7D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7CE2AC06-D6B5-10C9-383C-EE1069184C00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EDAC9A5A-B753-132A-4B0C-5276F94D02E9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3A08D258-6593-53AA-D3F6-AE5965350D35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60B8948E-7680-66ED-65EA-A87B6FD191D0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9B052A3F-AD2C-CB91-86CD-2016C6DE1258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D29E5823-1D6A-DB05-4EB4-53AED62E7763}"/>
              </a:ext>
            </a:extLst>
          </p:cNvPr>
          <p:cNvGrpSpPr/>
          <p:nvPr/>
        </p:nvGrpSpPr>
        <p:grpSpPr>
          <a:xfrm>
            <a:off x="1999421" y="2595992"/>
            <a:ext cx="556467" cy="457373"/>
            <a:chOff x="3077943" y="2595844"/>
            <a:chExt cx="556467" cy="457373"/>
          </a:xfrm>
          <a:solidFill>
            <a:srgbClr val="7D7D7D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2F139950-38D7-FE28-431B-CE834714E95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90D0913D-0A7A-5BBF-2461-6B7E3B639610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31080B9-1BF2-A941-F53C-68B087C1EBBC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9693C68F-BC7E-69DF-1623-00F68FAAA3BB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0F9FF154-D29F-4FB8-5CDA-41C4E65D3704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BFA3ED1B-CA46-E6D9-AC87-44C156009146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rgbClr val="435D74"/>
                </a:solidFill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5935BBB3-75C3-B469-25B4-7F0671DC6724}"/>
              </a:ext>
            </a:extLst>
          </p:cNvPr>
          <p:cNvSpPr txBox="1">
            <a:spLocks/>
          </p:cNvSpPr>
          <p:nvPr/>
        </p:nvSpPr>
        <p:spPr>
          <a:xfrm>
            <a:off x="244103" y="121798"/>
            <a:ext cx="8679898" cy="54318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466457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7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7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5" y="2318846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10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5" y="3108897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40" y="3826001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7" y="3829462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1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9" y="2340964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1" y="3102401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9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9" y="3445788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9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1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9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90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5" y="2334688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9" y="3695938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4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5" y="3094866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8" y="3855580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8" y="4169124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8" y="2656005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3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5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4" y="2339530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9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4" y="2550563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8" y="2576287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1" y="2576287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3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7" y="2980886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9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3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60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3" y="2790325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8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3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3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8" y="3196222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7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90" y="3431528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2" y="4219137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5" y="3700781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4" y="3682698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9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4" y="3948835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4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8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4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40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5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4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7" y="4196921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70" y="3426067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7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9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7" y="3059181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5" y="3821361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5" y="3464585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1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40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3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2" y="305560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4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30" y="386430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7" y="383076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6" y="2940911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1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2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1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2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6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3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4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وای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3" name="Google Shape;503;p4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می توانید خود را معرفی کنید، ایمیل خود را بنویسید...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81" name="Grupo 480"/>
          <p:cNvGrpSpPr/>
          <p:nvPr/>
        </p:nvGrpSpPr>
        <p:grpSpPr>
          <a:xfrm>
            <a:off x="407988" y="557125"/>
            <a:ext cx="4043362" cy="4275138"/>
            <a:chOff x="407988" y="523875"/>
            <a:chExt cx="4043362" cy="427513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235200" y="3814763"/>
              <a:ext cx="466725" cy="984250"/>
            </a:xfrm>
            <a:custGeom>
              <a:avLst/>
              <a:gdLst>
                <a:gd name="T0" fmla="*/ 212 w 301"/>
                <a:gd name="T1" fmla="*/ 634 h 634"/>
                <a:gd name="T2" fmla="*/ 10 w 301"/>
                <a:gd name="T3" fmla="*/ 634 h 634"/>
                <a:gd name="T4" fmla="*/ 4 w 301"/>
                <a:gd name="T5" fmla="*/ 595 h 634"/>
                <a:gd name="T6" fmla="*/ 35 w 301"/>
                <a:gd name="T7" fmla="*/ 438 h 634"/>
                <a:gd name="T8" fmla="*/ 66 w 301"/>
                <a:gd name="T9" fmla="*/ 339 h 634"/>
                <a:gd name="T10" fmla="*/ 72 w 301"/>
                <a:gd name="T11" fmla="*/ 321 h 634"/>
                <a:gd name="T12" fmla="*/ 116 w 301"/>
                <a:gd name="T13" fmla="*/ 236 h 634"/>
                <a:gd name="T14" fmla="*/ 220 w 301"/>
                <a:gd name="T15" fmla="*/ 55 h 634"/>
                <a:gd name="T16" fmla="*/ 258 w 301"/>
                <a:gd name="T17" fmla="*/ 16 h 634"/>
                <a:gd name="T18" fmla="*/ 297 w 301"/>
                <a:gd name="T19" fmla="*/ 35 h 634"/>
                <a:gd name="T20" fmla="*/ 297 w 301"/>
                <a:gd name="T21" fmla="*/ 39 h 634"/>
                <a:gd name="T22" fmla="*/ 290 w 301"/>
                <a:gd name="T23" fmla="*/ 365 h 634"/>
                <a:gd name="T24" fmla="*/ 230 w 301"/>
                <a:gd name="T25" fmla="*/ 598 h 634"/>
                <a:gd name="T26" fmla="*/ 212 w 301"/>
                <a:gd name="T27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34">
                  <a:moveTo>
                    <a:pt x="212" y="634"/>
                  </a:moveTo>
                  <a:cubicBezTo>
                    <a:pt x="145" y="634"/>
                    <a:pt x="78" y="634"/>
                    <a:pt x="10" y="634"/>
                  </a:cubicBezTo>
                  <a:cubicBezTo>
                    <a:pt x="0" y="623"/>
                    <a:pt x="1" y="609"/>
                    <a:pt x="4" y="595"/>
                  </a:cubicBezTo>
                  <a:cubicBezTo>
                    <a:pt x="16" y="543"/>
                    <a:pt x="19" y="489"/>
                    <a:pt x="35" y="438"/>
                  </a:cubicBezTo>
                  <a:cubicBezTo>
                    <a:pt x="47" y="405"/>
                    <a:pt x="56" y="372"/>
                    <a:pt x="66" y="339"/>
                  </a:cubicBezTo>
                  <a:cubicBezTo>
                    <a:pt x="67" y="332"/>
                    <a:pt x="69" y="326"/>
                    <a:pt x="72" y="321"/>
                  </a:cubicBezTo>
                  <a:cubicBezTo>
                    <a:pt x="90" y="294"/>
                    <a:pt x="97" y="262"/>
                    <a:pt x="116" y="236"/>
                  </a:cubicBezTo>
                  <a:cubicBezTo>
                    <a:pt x="154" y="178"/>
                    <a:pt x="174" y="109"/>
                    <a:pt x="220" y="55"/>
                  </a:cubicBezTo>
                  <a:cubicBezTo>
                    <a:pt x="232" y="41"/>
                    <a:pt x="243" y="26"/>
                    <a:pt x="258" y="16"/>
                  </a:cubicBezTo>
                  <a:cubicBezTo>
                    <a:pt x="281" y="0"/>
                    <a:pt x="295" y="8"/>
                    <a:pt x="297" y="35"/>
                  </a:cubicBezTo>
                  <a:cubicBezTo>
                    <a:pt x="297" y="36"/>
                    <a:pt x="298" y="37"/>
                    <a:pt x="297" y="39"/>
                  </a:cubicBezTo>
                  <a:cubicBezTo>
                    <a:pt x="272" y="147"/>
                    <a:pt x="301" y="256"/>
                    <a:pt x="290" y="365"/>
                  </a:cubicBezTo>
                  <a:cubicBezTo>
                    <a:pt x="267" y="442"/>
                    <a:pt x="244" y="519"/>
                    <a:pt x="230" y="598"/>
                  </a:cubicBezTo>
                  <a:cubicBezTo>
                    <a:pt x="228" y="612"/>
                    <a:pt x="223" y="624"/>
                    <a:pt x="212" y="634"/>
                  </a:cubicBezTo>
                  <a:close/>
                </a:path>
              </a:pathLst>
            </a:custGeom>
            <a:solidFill>
              <a:srgbClr val="99A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433763" y="3959225"/>
              <a:ext cx="447675" cy="839788"/>
            </a:xfrm>
            <a:custGeom>
              <a:avLst/>
              <a:gdLst>
                <a:gd name="T0" fmla="*/ 212 w 288"/>
                <a:gd name="T1" fmla="*/ 211 h 541"/>
                <a:gd name="T2" fmla="*/ 278 w 288"/>
                <a:gd name="T3" fmla="*/ 475 h 541"/>
                <a:gd name="T4" fmla="*/ 282 w 288"/>
                <a:gd name="T5" fmla="*/ 541 h 541"/>
                <a:gd name="T6" fmla="*/ 89 w 288"/>
                <a:gd name="T7" fmla="*/ 541 h 541"/>
                <a:gd name="T8" fmla="*/ 67 w 288"/>
                <a:gd name="T9" fmla="*/ 493 h 541"/>
                <a:gd name="T10" fmla="*/ 9 w 288"/>
                <a:gd name="T11" fmla="*/ 297 h 541"/>
                <a:gd name="T12" fmla="*/ 17 w 288"/>
                <a:gd name="T13" fmla="*/ 23 h 541"/>
                <a:gd name="T14" fmla="*/ 77 w 288"/>
                <a:gd name="T15" fmla="*/ 43 h 541"/>
                <a:gd name="T16" fmla="*/ 118 w 288"/>
                <a:gd name="T17" fmla="*/ 73 h 541"/>
                <a:gd name="T18" fmla="*/ 157 w 288"/>
                <a:gd name="T19" fmla="*/ 93 h 541"/>
                <a:gd name="T20" fmla="*/ 212 w 288"/>
                <a:gd name="T21" fmla="*/ 21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541">
                  <a:moveTo>
                    <a:pt x="212" y="211"/>
                  </a:moveTo>
                  <a:cubicBezTo>
                    <a:pt x="237" y="299"/>
                    <a:pt x="266" y="385"/>
                    <a:pt x="278" y="475"/>
                  </a:cubicBezTo>
                  <a:cubicBezTo>
                    <a:pt x="281" y="497"/>
                    <a:pt x="288" y="519"/>
                    <a:pt x="282" y="541"/>
                  </a:cubicBezTo>
                  <a:cubicBezTo>
                    <a:pt x="218" y="541"/>
                    <a:pt x="153" y="541"/>
                    <a:pt x="89" y="541"/>
                  </a:cubicBezTo>
                  <a:cubicBezTo>
                    <a:pt x="73" y="529"/>
                    <a:pt x="72" y="511"/>
                    <a:pt x="67" y="493"/>
                  </a:cubicBezTo>
                  <a:cubicBezTo>
                    <a:pt x="51" y="427"/>
                    <a:pt x="45" y="358"/>
                    <a:pt x="9" y="297"/>
                  </a:cubicBezTo>
                  <a:cubicBezTo>
                    <a:pt x="11" y="205"/>
                    <a:pt x="0" y="114"/>
                    <a:pt x="17" y="23"/>
                  </a:cubicBezTo>
                  <a:cubicBezTo>
                    <a:pt x="57" y="0"/>
                    <a:pt x="59" y="1"/>
                    <a:pt x="77" y="43"/>
                  </a:cubicBezTo>
                  <a:cubicBezTo>
                    <a:pt x="85" y="62"/>
                    <a:pt x="114" y="52"/>
                    <a:pt x="118" y="73"/>
                  </a:cubicBezTo>
                  <a:cubicBezTo>
                    <a:pt x="123" y="98"/>
                    <a:pt x="139" y="96"/>
                    <a:pt x="157" y="93"/>
                  </a:cubicBezTo>
                  <a:cubicBezTo>
                    <a:pt x="193" y="124"/>
                    <a:pt x="204" y="167"/>
                    <a:pt x="212" y="211"/>
                  </a:cubicBezTo>
                  <a:close/>
                </a:path>
              </a:pathLst>
            </a:custGeom>
            <a:solidFill>
              <a:srgbClr val="99A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31900" y="3776663"/>
              <a:ext cx="449262" cy="1022350"/>
            </a:xfrm>
            <a:custGeom>
              <a:avLst/>
              <a:gdLst>
                <a:gd name="T0" fmla="*/ 0 w 289"/>
                <a:gd name="T1" fmla="*/ 659 h 659"/>
                <a:gd name="T2" fmla="*/ 7 w 289"/>
                <a:gd name="T3" fmla="*/ 627 h 659"/>
                <a:gd name="T4" fmla="*/ 20 w 289"/>
                <a:gd name="T5" fmla="*/ 552 h 659"/>
                <a:gd name="T6" fmla="*/ 30 w 289"/>
                <a:gd name="T7" fmla="*/ 516 h 659"/>
                <a:gd name="T8" fmla="*/ 122 w 289"/>
                <a:gd name="T9" fmla="*/ 147 h 659"/>
                <a:gd name="T10" fmla="*/ 161 w 289"/>
                <a:gd name="T11" fmla="*/ 61 h 659"/>
                <a:gd name="T12" fmla="*/ 202 w 289"/>
                <a:gd name="T13" fmla="*/ 0 h 659"/>
                <a:gd name="T14" fmla="*/ 289 w 289"/>
                <a:gd name="T15" fmla="*/ 99 h 659"/>
                <a:gd name="T16" fmla="*/ 215 w 289"/>
                <a:gd name="T17" fmla="*/ 277 h 659"/>
                <a:gd name="T18" fmla="*/ 159 w 289"/>
                <a:gd name="T19" fmla="*/ 517 h 659"/>
                <a:gd name="T20" fmla="*/ 204 w 289"/>
                <a:gd name="T21" fmla="*/ 611 h 659"/>
                <a:gd name="T22" fmla="*/ 223 w 289"/>
                <a:gd name="T23" fmla="*/ 627 h 659"/>
                <a:gd name="T24" fmla="*/ 219 w 289"/>
                <a:gd name="T25" fmla="*/ 659 h 659"/>
                <a:gd name="T26" fmla="*/ 0 w 289"/>
                <a:gd name="T27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9" h="659">
                  <a:moveTo>
                    <a:pt x="0" y="659"/>
                  </a:moveTo>
                  <a:cubicBezTo>
                    <a:pt x="2" y="649"/>
                    <a:pt x="5" y="638"/>
                    <a:pt x="7" y="627"/>
                  </a:cubicBezTo>
                  <a:cubicBezTo>
                    <a:pt x="1" y="601"/>
                    <a:pt x="1" y="575"/>
                    <a:pt x="20" y="552"/>
                  </a:cubicBezTo>
                  <a:cubicBezTo>
                    <a:pt x="28" y="542"/>
                    <a:pt x="29" y="529"/>
                    <a:pt x="30" y="516"/>
                  </a:cubicBezTo>
                  <a:cubicBezTo>
                    <a:pt x="44" y="389"/>
                    <a:pt x="73" y="266"/>
                    <a:pt x="122" y="147"/>
                  </a:cubicBezTo>
                  <a:cubicBezTo>
                    <a:pt x="137" y="120"/>
                    <a:pt x="146" y="89"/>
                    <a:pt x="161" y="61"/>
                  </a:cubicBezTo>
                  <a:cubicBezTo>
                    <a:pt x="175" y="41"/>
                    <a:pt x="179" y="14"/>
                    <a:pt x="202" y="0"/>
                  </a:cubicBezTo>
                  <a:cubicBezTo>
                    <a:pt x="249" y="17"/>
                    <a:pt x="272" y="55"/>
                    <a:pt x="289" y="99"/>
                  </a:cubicBezTo>
                  <a:cubicBezTo>
                    <a:pt x="267" y="159"/>
                    <a:pt x="237" y="216"/>
                    <a:pt x="215" y="277"/>
                  </a:cubicBezTo>
                  <a:cubicBezTo>
                    <a:pt x="188" y="355"/>
                    <a:pt x="173" y="436"/>
                    <a:pt x="159" y="517"/>
                  </a:cubicBezTo>
                  <a:cubicBezTo>
                    <a:pt x="152" y="560"/>
                    <a:pt x="167" y="590"/>
                    <a:pt x="204" y="611"/>
                  </a:cubicBezTo>
                  <a:cubicBezTo>
                    <a:pt x="211" y="616"/>
                    <a:pt x="219" y="620"/>
                    <a:pt x="223" y="627"/>
                  </a:cubicBezTo>
                  <a:cubicBezTo>
                    <a:pt x="228" y="639"/>
                    <a:pt x="227" y="650"/>
                    <a:pt x="219" y="659"/>
                  </a:cubicBezTo>
                  <a:cubicBezTo>
                    <a:pt x="146" y="659"/>
                    <a:pt x="73" y="659"/>
                    <a:pt x="0" y="659"/>
                  </a:cubicBezTo>
                  <a:close/>
                </a:path>
              </a:pathLst>
            </a:custGeom>
            <a:solidFill>
              <a:srgbClr val="F7B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449388" y="3897313"/>
              <a:ext cx="908050" cy="901700"/>
            </a:xfrm>
            <a:custGeom>
              <a:avLst/>
              <a:gdLst>
                <a:gd name="T0" fmla="*/ 78 w 585"/>
                <a:gd name="T1" fmla="*/ 548 h 581"/>
                <a:gd name="T2" fmla="*/ 8 w 585"/>
                <a:gd name="T3" fmla="*/ 438 h 581"/>
                <a:gd name="T4" fmla="*/ 144 w 585"/>
                <a:gd name="T5" fmla="*/ 18 h 581"/>
                <a:gd name="T6" fmla="*/ 215 w 585"/>
                <a:gd name="T7" fmla="*/ 40 h 581"/>
                <a:gd name="T8" fmla="*/ 218 w 585"/>
                <a:gd name="T9" fmla="*/ 178 h 581"/>
                <a:gd name="T10" fmla="*/ 295 w 585"/>
                <a:gd name="T11" fmla="*/ 257 h 581"/>
                <a:gd name="T12" fmla="*/ 530 w 585"/>
                <a:gd name="T13" fmla="*/ 257 h 581"/>
                <a:gd name="T14" fmla="*/ 585 w 585"/>
                <a:gd name="T15" fmla="*/ 271 h 581"/>
                <a:gd name="T16" fmla="*/ 581 w 585"/>
                <a:gd name="T17" fmla="*/ 288 h 581"/>
                <a:gd name="T18" fmla="*/ 520 w 585"/>
                <a:gd name="T19" fmla="*/ 300 h 581"/>
                <a:gd name="T20" fmla="*/ 293 w 585"/>
                <a:gd name="T21" fmla="*/ 300 h 581"/>
                <a:gd name="T22" fmla="*/ 243 w 585"/>
                <a:gd name="T23" fmla="*/ 348 h 581"/>
                <a:gd name="T24" fmla="*/ 247 w 585"/>
                <a:gd name="T25" fmla="*/ 477 h 581"/>
                <a:gd name="T26" fmla="*/ 247 w 585"/>
                <a:gd name="T27" fmla="*/ 581 h 581"/>
                <a:gd name="T28" fmla="*/ 171 w 585"/>
                <a:gd name="T29" fmla="*/ 581 h 581"/>
                <a:gd name="T30" fmla="*/ 151 w 585"/>
                <a:gd name="T31" fmla="*/ 467 h 581"/>
                <a:gd name="T32" fmla="*/ 150 w 585"/>
                <a:gd name="T33" fmla="*/ 303 h 581"/>
                <a:gd name="T34" fmla="*/ 147 w 585"/>
                <a:gd name="T35" fmla="*/ 261 h 581"/>
                <a:gd name="T36" fmla="*/ 114 w 585"/>
                <a:gd name="T37" fmla="*/ 235 h 581"/>
                <a:gd name="T38" fmla="*/ 92 w 585"/>
                <a:gd name="T39" fmla="*/ 266 h 581"/>
                <a:gd name="T40" fmla="*/ 91 w 585"/>
                <a:gd name="T41" fmla="*/ 350 h 581"/>
                <a:gd name="T42" fmla="*/ 91 w 585"/>
                <a:gd name="T43" fmla="*/ 497 h 581"/>
                <a:gd name="T44" fmla="*/ 78 w 585"/>
                <a:gd name="T45" fmla="*/ 548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5" h="581">
                  <a:moveTo>
                    <a:pt x="78" y="548"/>
                  </a:moveTo>
                  <a:cubicBezTo>
                    <a:pt x="19" y="532"/>
                    <a:pt x="0" y="499"/>
                    <a:pt x="8" y="438"/>
                  </a:cubicBezTo>
                  <a:cubicBezTo>
                    <a:pt x="28" y="290"/>
                    <a:pt x="72" y="149"/>
                    <a:pt x="144" y="18"/>
                  </a:cubicBezTo>
                  <a:cubicBezTo>
                    <a:pt x="169" y="20"/>
                    <a:pt x="201" y="0"/>
                    <a:pt x="215" y="40"/>
                  </a:cubicBezTo>
                  <a:cubicBezTo>
                    <a:pt x="221" y="86"/>
                    <a:pt x="217" y="132"/>
                    <a:pt x="218" y="178"/>
                  </a:cubicBezTo>
                  <a:cubicBezTo>
                    <a:pt x="219" y="253"/>
                    <a:pt x="221" y="257"/>
                    <a:pt x="295" y="257"/>
                  </a:cubicBezTo>
                  <a:cubicBezTo>
                    <a:pt x="373" y="257"/>
                    <a:pt x="452" y="257"/>
                    <a:pt x="530" y="257"/>
                  </a:cubicBezTo>
                  <a:cubicBezTo>
                    <a:pt x="549" y="257"/>
                    <a:pt x="569" y="254"/>
                    <a:pt x="585" y="271"/>
                  </a:cubicBezTo>
                  <a:cubicBezTo>
                    <a:pt x="583" y="277"/>
                    <a:pt x="582" y="282"/>
                    <a:pt x="581" y="288"/>
                  </a:cubicBezTo>
                  <a:cubicBezTo>
                    <a:pt x="562" y="301"/>
                    <a:pt x="541" y="300"/>
                    <a:pt x="520" y="300"/>
                  </a:cubicBezTo>
                  <a:cubicBezTo>
                    <a:pt x="444" y="300"/>
                    <a:pt x="368" y="299"/>
                    <a:pt x="293" y="300"/>
                  </a:cubicBezTo>
                  <a:cubicBezTo>
                    <a:pt x="249" y="300"/>
                    <a:pt x="244" y="304"/>
                    <a:pt x="243" y="348"/>
                  </a:cubicBezTo>
                  <a:cubicBezTo>
                    <a:pt x="242" y="391"/>
                    <a:pt x="237" y="434"/>
                    <a:pt x="247" y="477"/>
                  </a:cubicBezTo>
                  <a:cubicBezTo>
                    <a:pt x="249" y="512"/>
                    <a:pt x="259" y="547"/>
                    <a:pt x="247" y="581"/>
                  </a:cubicBezTo>
                  <a:cubicBezTo>
                    <a:pt x="222" y="581"/>
                    <a:pt x="197" y="581"/>
                    <a:pt x="171" y="581"/>
                  </a:cubicBezTo>
                  <a:cubicBezTo>
                    <a:pt x="151" y="546"/>
                    <a:pt x="152" y="506"/>
                    <a:pt x="151" y="467"/>
                  </a:cubicBezTo>
                  <a:cubicBezTo>
                    <a:pt x="148" y="413"/>
                    <a:pt x="150" y="358"/>
                    <a:pt x="150" y="303"/>
                  </a:cubicBezTo>
                  <a:cubicBezTo>
                    <a:pt x="150" y="289"/>
                    <a:pt x="150" y="275"/>
                    <a:pt x="147" y="261"/>
                  </a:cubicBezTo>
                  <a:cubicBezTo>
                    <a:pt x="143" y="244"/>
                    <a:pt x="133" y="234"/>
                    <a:pt x="114" y="235"/>
                  </a:cubicBezTo>
                  <a:cubicBezTo>
                    <a:pt x="96" y="237"/>
                    <a:pt x="93" y="251"/>
                    <a:pt x="92" y="266"/>
                  </a:cubicBezTo>
                  <a:cubicBezTo>
                    <a:pt x="90" y="294"/>
                    <a:pt x="92" y="322"/>
                    <a:pt x="91" y="350"/>
                  </a:cubicBezTo>
                  <a:cubicBezTo>
                    <a:pt x="91" y="399"/>
                    <a:pt x="92" y="448"/>
                    <a:pt x="91" y="497"/>
                  </a:cubicBezTo>
                  <a:cubicBezTo>
                    <a:pt x="91" y="515"/>
                    <a:pt x="93" y="534"/>
                    <a:pt x="78" y="548"/>
                  </a:cubicBezTo>
                  <a:close/>
                </a:path>
              </a:pathLst>
            </a:custGeom>
            <a:solidFill>
              <a:srgbClr val="373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806575" y="4422775"/>
              <a:ext cx="515937" cy="376238"/>
            </a:xfrm>
            <a:custGeom>
              <a:avLst/>
              <a:gdLst>
                <a:gd name="T0" fmla="*/ 17 w 332"/>
                <a:gd name="T1" fmla="*/ 242 h 242"/>
                <a:gd name="T2" fmla="*/ 8 w 332"/>
                <a:gd name="T3" fmla="*/ 142 h 242"/>
                <a:gd name="T4" fmla="*/ 5 w 332"/>
                <a:gd name="T5" fmla="*/ 33 h 242"/>
                <a:gd name="T6" fmla="*/ 37 w 332"/>
                <a:gd name="T7" fmla="*/ 3 h 242"/>
                <a:gd name="T8" fmla="*/ 293 w 332"/>
                <a:gd name="T9" fmla="*/ 4 h 242"/>
                <a:gd name="T10" fmla="*/ 320 w 332"/>
                <a:gd name="T11" fmla="*/ 42 h 242"/>
                <a:gd name="T12" fmla="*/ 286 w 332"/>
                <a:gd name="T13" fmla="*/ 242 h 242"/>
                <a:gd name="T14" fmla="*/ 261 w 332"/>
                <a:gd name="T15" fmla="*/ 242 h 242"/>
                <a:gd name="T16" fmla="*/ 249 w 332"/>
                <a:gd name="T17" fmla="*/ 195 h 242"/>
                <a:gd name="T18" fmla="*/ 225 w 332"/>
                <a:gd name="T19" fmla="*/ 172 h 242"/>
                <a:gd name="T20" fmla="*/ 206 w 332"/>
                <a:gd name="T21" fmla="*/ 195 h 242"/>
                <a:gd name="T22" fmla="*/ 194 w 332"/>
                <a:gd name="T23" fmla="*/ 242 h 242"/>
                <a:gd name="T24" fmla="*/ 17 w 332"/>
                <a:gd name="T2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" h="242">
                  <a:moveTo>
                    <a:pt x="17" y="242"/>
                  </a:moveTo>
                  <a:cubicBezTo>
                    <a:pt x="6" y="210"/>
                    <a:pt x="10" y="175"/>
                    <a:pt x="8" y="142"/>
                  </a:cubicBezTo>
                  <a:cubicBezTo>
                    <a:pt x="0" y="106"/>
                    <a:pt x="6" y="69"/>
                    <a:pt x="5" y="33"/>
                  </a:cubicBezTo>
                  <a:cubicBezTo>
                    <a:pt x="3" y="10"/>
                    <a:pt x="19" y="4"/>
                    <a:pt x="37" y="3"/>
                  </a:cubicBezTo>
                  <a:cubicBezTo>
                    <a:pt x="122" y="0"/>
                    <a:pt x="208" y="0"/>
                    <a:pt x="293" y="4"/>
                  </a:cubicBezTo>
                  <a:cubicBezTo>
                    <a:pt x="314" y="5"/>
                    <a:pt x="332" y="14"/>
                    <a:pt x="320" y="42"/>
                  </a:cubicBezTo>
                  <a:cubicBezTo>
                    <a:pt x="309" y="109"/>
                    <a:pt x="298" y="176"/>
                    <a:pt x="286" y="242"/>
                  </a:cubicBezTo>
                  <a:cubicBezTo>
                    <a:pt x="278" y="242"/>
                    <a:pt x="270" y="242"/>
                    <a:pt x="261" y="242"/>
                  </a:cubicBezTo>
                  <a:cubicBezTo>
                    <a:pt x="248" y="229"/>
                    <a:pt x="251" y="211"/>
                    <a:pt x="249" y="195"/>
                  </a:cubicBezTo>
                  <a:cubicBezTo>
                    <a:pt x="247" y="181"/>
                    <a:pt x="242" y="171"/>
                    <a:pt x="225" y="172"/>
                  </a:cubicBezTo>
                  <a:cubicBezTo>
                    <a:pt x="211" y="173"/>
                    <a:pt x="207" y="183"/>
                    <a:pt x="206" y="195"/>
                  </a:cubicBezTo>
                  <a:cubicBezTo>
                    <a:pt x="204" y="211"/>
                    <a:pt x="207" y="229"/>
                    <a:pt x="194" y="242"/>
                  </a:cubicBezTo>
                  <a:cubicBezTo>
                    <a:pt x="135" y="242"/>
                    <a:pt x="76" y="242"/>
                    <a:pt x="17" y="242"/>
                  </a:cubicBezTo>
                  <a:close/>
                </a:path>
              </a:pathLst>
            </a:custGeom>
            <a:solidFill>
              <a:srgbClr val="086D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713038" y="4697413"/>
              <a:ext cx="728662" cy="101600"/>
            </a:xfrm>
            <a:custGeom>
              <a:avLst/>
              <a:gdLst>
                <a:gd name="T0" fmla="*/ 452 w 469"/>
                <a:gd name="T1" fmla="*/ 65 h 65"/>
                <a:gd name="T2" fmla="*/ 14 w 469"/>
                <a:gd name="T3" fmla="*/ 65 h 65"/>
                <a:gd name="T4" fmla="*/ 15 w 469"/>
                <a:gd name="T5" fmla="*/ 11 h 65"/>
                <a:gd name="T6" fmla="*/ 47 w 469"/>
                <a:gd name="T7" fmla="*/ 2 h 65"/>
                <a:gd name="T8" fmla="*/ 415 w 469"/>
                <a:gd name="T9" fmla="*/ 3 h 65"/>
                <a:gd name="T10" fmla="*/ 452 w 469"/>
                <a:gd name="T1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9" h="65">
                  <a:moveTo>
                    <a:pt x="452" y="65"/>
                  </a:moveTo>
                  <a:cubicBezTo>
                    <a:pt x="306" y="65"/>
                    <a:pt x="160" y="65"/>
                    <a:pt x="14" y="65"/>
                  </a:cubicBezTo>
                  <a:cubicBezTo>
                    <a:pt x="1" y="47"/>
                    <a:pt x="0" y="29"/>
                    <a:pt x="15" y="11"/>
                  </a:cubicBezTo>
                  <a:cubicBezTo>
                    <a:pt x="24" y="5"/>
                    <a:pt x="35" y="2"/>
                    <a:pt x="47" y="2"/>
                  </a:cubicBezTo>
                  <a:cubicBezTo>
                    <a:pt x="169" y="1"/>
                    <a:pt x="292" y="0"/>
                    <a:pt x="415" y="3"/>
                  </a:cubicBezTo>
                  <a:cubicBezTo>
                    <a:pt x="460" y="4"/>
                    <a:pt x="469" y="22"/>
                    <a:pt x="452" y="65"/>
                  </a:cubicBezTo>
                  <a:close/>
                </a:path>
              </a:pathLst>
            </a:custGeom>
            <a:solidFill>
              <a:srgbClr val="076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714625" y="4633913"/>
              <a:ext cx="763587" cy="165100"/>
            </a:xfrm>
            <a:custGeom>
              <a:avLst/>
              <a:gdLst>
                <a:gd name="T0" fmla="*/ 451 w 492"/>
                <a:gd name="T1" fmla="*/ 106 h 106"/>
                <a:gd name="T2" fmla="*/ 401 w 492"/>
                <a:gd name="T3" fmla="*/ 55 h 106"/>
                <a:gd name="T4" fmla="*/ 14 w 492"/>
                <a:gd name="T5" fmla="*/ 56 h 106"/>
                <a:gd name="T6" fmla="*/ 14 w 492"/>
                <a:gd name="T7" fmla="*/ 10 h 106"/>
                <a:gd name="T8" fmla="*/ 67 w 492"/>
                <a:gd name="T9" fmla="*/ 2 h 106"/>
                <a:gd name="T10" fmla="*/ 398 w 492"/>
                <a:gd name="T11" fmla="*/ 2 h 106"/>
                <a:gd name="T12" fmla="*/ 459 w 492"/>
                <a:gd name="T13" fmla="*/ 106 h 106"/>
                <a:gd name="T14" fmla="*/ 451 w 492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106">
                  <a:moveTo>
                    <a:pt x="451" y="106"/>
                  </a:moveTo>
                  <a:cubicBezTo>
                    <a:pt x="458" y="66"/>
                    <a:pt x="441" y="54"/>
                    <a:pt x="401" y="55"/>
                  </a:cubicBezTo>
                  <a:cubicBezTo>
                    <a:pt x="272" y="57"/>
                    <a:pt x="143" y="56"/>
                    <a:pt x="14" y="56"/>
                  </a:cubicBezTo>
                  <a:cubicBezTo>
                    <a:pt x="0" y="40"/>
                    <a:pt x="1" y="25"/>
                    <a:pt x="14" y="10"/>
                  </a:cubicBezTo>
                  <a:cubicBezTo>
                    <a:pt x="31" y="0"/>
                    <a:pt x="49" y="2"/>
                    <a:pt x="67" y="2"/>
                  </a:cubicBezTo>
                  <a:cubicBezTo>
                    <a:pt x="177" y="2"/>
                    <a:pt x="288" y="2"/>
                    <a:pt x="398" y="2"/>
                  </a:cubicBezTo>
                  <a:cubicBezTo>
                    <a:pt x="472" y="2"/>
                    <a:pt x="492" y="37"/>
                    <a:pt x="459" y="106"/>
                  </a:cubicBezTo>
                  <a:cubicBezTo>
                    <a:pt x="456" y="106"/>
                    <a:pt x="453" y="106"/>
                    <a:pt x="451" y="106"/>
                  </a:cubicBezTo>
                  <a:close/>
                </a:path>
              </a:pathLst>
            </a:custGeom>
            <a:solidFill>
              <a:srgbClr val="14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732088" y="4418013"/>
              <a:ext cx="839787" cy="381000"/>
            </a:xfrm>
            <a:custGeom>
              <a:avLst/>
              <a:gdLst>
                <a:gd name="T0" fmla="*/ 2 w 541"/>
                <a:gd name="T1" fmla="*/ 152 h 245"/>
                <a:gd name="T2" fmla="*/ 0 w 541"/>
                <a:gd name="T3" fmla="*/ 143 h 245"/>
                <a:gd name="T4" fmla="*/ 18 w 541"/>
                <a:gd name="T5" fmla="*/ 132 h 245"/>
                <a:gd name="T6" fmla="*/ 429 w 541"/>
                <a:gd name="T7" fmla="*/ 130 h 245"/>
                <a:gd name="T8" fmla="*/ 453 w 541"/>
                <a:gd name="T9" fmla="*/ 120 h 245"/>
                <a:gd name="T10" fmla="*/ 461 w 541"/>
                <a:gd name="T11" fmla="*/ 47 h 245"/>
                <a:gd name="T12" fmla="*/ 472 w 541"/>
                <a:gd name="T13" fmla="*/ 0 h 245"/>
                <a:gd name="T14" fmla="*/ 532 w 541"/>
                <a:gd name="T15" fmla="*/ 201 h 245"/>
                <a:gd name="T16" fmla="*/ 541 w 541"/>
                <a:gd name="T17" fmla="*/ 245 h 245"/>
                <a:gd name="T18" fmla="*/ 448 w 541"/>
                <a:gd name="T19" fmla="*/ 245 h 245"/>
                <a:gd name="T20" fmla="*/ 356 w 541"/>
                <a:gd name="T21" fmla="*/ 153 h 245"/>
                <a:gd name="T22" fmla="*/ 2 w 541"/>
                <a:gd name="T23" fmla="*/ 1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1" h="245">
                  <a:moveTo>
                    <a:pt x="2" y="152"/>
                  </a:moveTo>
                  <a:cubicBezTo>
                    <a:pt x="2" y="149"/>
                    <a:pt x="1" y="146"/>
                    <a:pt x="0" y="143"/>
                  </a:cubicBezTo>
                  <a:cubicBezTo>
                    <a:pt x="2" y="133"/>
                    <a:pt x="10" y="132"/>
                    <a:pt x="18" y="132"/>
                  </a:cubicBezTo>
                  <a:cubicBezTo>
                    <a:pt x="155" y="132"/>
                    <a:pt x="292" y="136"/>
                    <a:pt x="429" y="130"/>
                  </a:cubicBezTo>
                  <a:cubicBezTo>
                    <a:pt x="437" y="127"/>
                    <a:pt x="446" y="125"/>
                    <a:pt x="453" y="120"/>
                  </a:cubicBezTo>
                  <a:cubicBezTo>
                    <a:pt x="471" y="98"/>
                    <a:pt x="459" y="72"/>
                    <a:pt x="461" y="47"/>
                  </a:cubicBezTo>
                  <a:cubicBezTo>
                    <a:pt x="462" y="31"/>
                    <a:pt x="459" y="14"/>
                    <a:pt x="472" y="0"/>
                  </a:cubicBezTo>
                  <a:cubicBezTo>
                    <a:pt x="510" y="61"/>
                    <a:pt x="515" y="133"/>
                    <a:pt x="532" y="201"/>
                  </a:cubicBezTo>
                  <a:cubicBezTo>
                    <a:pt x="535" y="215"/>
                    <a:pt x="538" y="231"/>
                    <a:pt x="541" y="245"/>
                  </a:cubicBezTo>
                  <a:cubicBezTo>
                    <a:pt x="510" y="245"/>
                    <a:pt x="479" y="245"/>
                    <a:pt x="448" y="245"/>
                  </a:cubicBezTo>
                  <a:cubicBezTo>
                    <a:pt x="449" y="153"/>
                    <a:pt x="449" y="153"/>
                    <a:pt x="356" y="153"/>
                  </a:cubicBezTo>
                  <a:cubicBezTo>
                    <a:pt x="238" y="153"/>
                    <a:pt x="120" y="152"/>
                    <a:pt x="2" y="152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241425" y="523875"/>
              <a:ext cx="3209925" cy="2782888"/>
            </a:xfrm>
            <a:custGeom>
              <a:avLst/>
              <a:gdLst>
                <a:gd name="T0" fmla="*/ 0 w 2068"/>
                <a:gd name="T1" fmla="*/ 272 h 1793"/>
                <a:gd name="T2" fmla="*/ 453 w 2068"/>
                <a:gd name="T3" fmla="*/ 27 h 1793"/>
                <a:gd name="T4" fmla="*/ 808 w 2068"/>
                <a:gd name="T5" fmla="*/ 38 h 1793"/>
                <a:gd name="T6" fmla="*/ 1011 w 2068"/>
                <a:gd name="T7" fmla="*/ 220 h 1793"/>
                <a:gd name="T8" fmla="*/ 1305 w 2068"/>
                <a:gd name="T9" fmla="*/ 360 h 1793"/>
                <a:gd name="T10" fmla="*/ 1726 w 2068"/>
                <a:gd name="T11" fmla="*/ 303 h 1793"/>
                <a:gd name="T12" fmla="*/ 1979 w 2068"/>
                <a:gd name="T13" fmla="*/ 448 h 1793"/>
                <a:gd name="T14" fmla="*/ 2032 w 2068"/>
                <a:gd name="T15" fmla="*/ 789 h 1793"/>
                <a:gd name="T16" fmla="*/ 1928 w 2068"/>
                <a:gd name="T17" fmla="*/ 937 h 1793"/>
                <a:gd name="T18" fmla="*/ 1660 w 2068"/>
                <a:gd name="T19" fmla="*/ 1101 h 1793"/>
                <a:gd name="T20" fmla="*/ 1592 w 2068"/>
                <a:gd name="T21" fmla="*/ 1165 h 1793"/>
                <a:gd name="T22" fmla="*/ 1579 w 2068"/>
                <a:gd name="T23" fmla="*/ 1107 h 1793"/>
                <a:gd name="T24" fmla="*/ 1582 w 2068"/>
                <a:gd name="T25" fmla="*/ 967 h 1793"/>
                <a:gd name="T26" fmla="*/ 1606 w 2068"/>
                <a:gd name="T27" fmla="*/ 903 h 1793"/>
                <a:gd name="T28" fmla="*/ 1606 w 2068"/>
                <a:gd name="T29" fmla="*/ 803 h 1793"/>
                <a:gd name="T30" fmla="*/ 1590 w 2068"/>
                <a:gd name="T31" fmla="*/ 752 h 1793"/>
                <a:gd name="T32" fmla="*/ 1280 w 2068"/>
                <a:gd name="T33" fmla="*/ 442 h 1793"/>
                <a:gd name="T34" fmla="*/ 1110 w 2068"/>
                <a:gd name="T35" fmla="*/ 559 h 1793"/>
                <a:gd name="T36" fmla="*/ 1028 w 2068"/>
                <a:gd name="T37" fmla="*/ 765 h 1793"/>
                <a:gd name="T38" fmla="*/ 1006 w 2068"/>
                <a:gd name="T39" fmla="*/ 804 h 1793"/>
                <a:gd name="T40" fmla="*/ 1007 w 2068"/>
                <a:gd name="T41" fmla="*/ 902 h 1793"/>
                <a:gd name="T42" fmla="*/ 1035 w 2068"/>
                <a:gd name="T43" fmla="*/ 941 h 1793"/>
                <a:gd name="T44" fmla="*/ 1038 w 2068"/>
                <a:gd name="T45" fmla="*/ 1118 h 1793"/>
                <a:gd name="T46" fmla="*/ 1022 w 2068"/>
                <a:gd name="T47" fmla="*/ 1211 h 1793"/>
                <a:gd name="T48" fmla="*/ 1009 w 2068"/>
                <a:gd name="T49" fmla="*/ 1384 h 1793"/>
                <a:gd name="T50" fmla="*/ 1002 w 2068"/>
                <a:gd name="T51" fmla="*/ 1408 h 1793"/>
                <a:gd name="T52" fmla="*/ 894 w 2068"/>
                <a:gd name="T53" fmla="*/ 1601 h 1793"/>
                <a:gd name="T54" fmla="*/ 884 w 2068"/>
                <a:gd name="T55" fmla="*/ 1623 h 1793"/>
                <a:gd name="T56" fmla="*/ 839 w 2068"/>
                <a:gd name="T57" fmla="*/ 1741 h 1793"/>
                <a:gd name="T58" fmla="*/ 805 w 2068"/>
                <a:gd name="T59" fmla="*/ 1791 h 1793"/>
                <a:gd name="T60" fmla="*/ 768 w 2068"/>
                <a:gd name="T61" fmla="*/ 1785 h 1793"/>
                <a:gd name="T62" fmla="*/ 720 w 2068"/>
                <a:gd name="T63" fmla="*/ 1768 h 1793"/>
                <a:gd name="T64" fmla="*/ 697 w 2068"/>
                <a:gd name="T65" fmla="*/ 1759 h 1793"/>
                <a:gd name="T66" fmla="*/ 639 w 2068"/>
                <a:gd name="T67" fmla="*/ 1700 h 1793"/>
                <a:gd name="T68" fmla="*/ 688 w 2068"/>
                <a:gd name="T69" fmla="*/ 1615 h 1793"/>
                <a:gd name="T70" fmla="*/ 776 w 2068"/>
                <a:gd name="T71" fmla="*/ 1511 h 1793"/>
                <a:gd name="T72" fmla="*/ 825 w 2068"/>
                <a:gd name="T73" fmla="*/ 1455 h 1793"/>
                <a:gd name="T74" fmla="*/ 864 w 2068"/>
                <a:gd name="T75" fmla="*/ 1406 h 1793"/>
                <a:gd name="T76" fmla="*/ 836 w 2068"/>
                <a:gd name="T77" fmla="*/ 1364 h 1793"/>
                <a:gd name="T78" fmla="*/ 795 w 2068"/>
                <a:gd name="T79" fmla="*/ 1330 h 1793"/>
                <a:gd name="T80" fmla="*/ 775 w 2068"/>
                <a:gd name="T81" fmla="*/ 1215 h 1793"/>
                <a:gd name="T82" fmla="*/ 782 w 2068"/>
                <a:gd name="T83" fmla="*/ 1166 h 1793"/>
                <a:gd name="T84" fmla="*/ 692 w 2068"/>
                <a:gd name="T85" fmla="*/ 1025 h 1793"/>
                <a:gd name="T86" fmla="*/ 609 w 2068"/>
                <a:gd name="T87" fmla="*/ 1027 h 1793"/>
                <a:gd name="T88" fmla="*/ 426 w 2068"/>
                <a:gd name="T89" fmla="*/ 1067 h 1793"/>
                <a:gd name="T90" fmla="*/ 327 w 2068"/>
                <a:gd name="T91" fmla="*/ 1109 h 1793"/>
                <a:gd name="T92" fmla="*/ 302 w 2068"/>
                <a:gd name="T93" fmla="*/ 1031 h 1793"/>
                <a:gd name="T94" fmla="*/ 308 w 2068"/>
                <a:gd name="T95" fmla="*/ 990 h 1793"/>
                <a:gd name="T96" fmla="*/ 326 w 2068"/>
                <a:gd name="T97" fmla="*/ 974 h 1793"/>
                <a:gd name="T98" fmla="*/ 484 w 2068"/>
                <a:gd name="T99" fmla="*/ 768 h 1793"/>
                <a:gd name="T100" fmla="*/ 498 w 2068"/>
                <a:gd name="T101" fmla="*/ 747 h 1793"/>
                <a:gd name="T102" fmla="*/ 569 w 2068"/>
                <a:gd name="T103" fmla="*/ 680 h 1793"/>
                <a:gd name="T104" fmla="*/ 535 w 2068"/>
                <a:gd name="T105" fmla="*/ 627 h 1793"/>
                <a:gd name="T106" fmla="*/ 499 w 2068"/>
                <a:gd name="T107" fmla="*/ 604 h 1793"/>
                <a:gd name="T108" fmla="*/ 500 w 2068"/>
                <a:gd name="T109" fmla="*/ 563 h 1793"/>
                <a:gd name="T110" fmla="*/ 503 w 2068"/>
                <a:gd name="T111" fmla="*/ 470 h 1793"/>
                <a:gd name="T112" fmla="*/ 367 w 2068"/>
                <a:gd name="T113" fmla="*/ 322 h 1793"/>
                <a:gd name="T114" fmla="*/ 215 w 2068"/>
                <a:gd name="T115" fmla="*/ 290 h 1793"/>
                <a:gd name="T116" fmla="*/ 133 w 2068"/>
                <a:gd name="T117" fmla="*/ 297 h 1793"/>
                <a:gd name="T118" fmla="*/ 34 w 2068"/>
                <a:gd name="T119" fmla="*/ 299 h 1793"/>
                <a:gd name="T120" fmla="*/ 0 w 2068"/>
                <a:gd name="T121" fmla="*/ 272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8" h="1793">
                  <a:moveTo>
                    <a:pt x="0" y="272"/>
                  </a:moveTo>
                  <a:cubicBezTo>
                    <a:pt x="117" y="126"/>
                    <a:pt x="278" y="63"/>
                    <a:pt x="453" y="27"/>
                  </a:cubicBezTo>
                  <a:cubicBezTo>
                    <a:pt x="572" y="3"/>
                    <a:pt x="691" y="0"/>
                    <a:pt x="808" y="38"/>
                  </a:cubicBezTo>
                  <a:cubicBezTo>
                    <a:pt x="904" y="69"/>
                    <a:pt x="974" y="130"/>
                    <a:pt x="1011" y="220"/>
                  </a:cubicBezTo>
                  <a:cubicBezTo>
                    <a:pt x="1069" y="366"/>
                    <a:pt x="1163" y="372"/>
                    <a:pt x="1305" y="360"/>
                  </a:cubicBezTo>
                  <a:cubicBezTo>
                    <a:pt x="1446" y="347"/>
                    <a:pt x="1582" y="296"/>
                    <a:pt x="1726" y="303"/>
                  </a:cubicBezTo>
                  <a:cubicBezTo>
                    <a:pt x="1838" y="309"/>
                    <a:pt x="1923" y="354"/>
                    <a:pt x="1979" y="448"/>
                  </a:cubicBezTo>
                  <a:cubicBezTo>
                    <a:pt x="2043" y="553"/>
                    <a:pt x="2068" y="667"/>
                    <a:pt x="2032" y="789"/>
                  </a:cubicBezTo>
                  <a:cubicBezTo>
                    <a:pt x="2014" y="850"/>
                    <a:pt x="1980" y="900"/>
                    <a:pt x="1928" y="937"/>
                  </a:cubicBezTo>
                  <a:cubicBezTo>
                    <a:pt x="1842" y="998"/>
                    <a:pt x="1747" y="1043"/>
                    <a:pt x="1660" y="1101"/>
                  </a:cubicBezTo>
                  <a:cubicBezTo>
                    <a:pt x="1634" y="1118"/>
                    <a:pt x="1601" y="1129"/>
                    <a:pt x="1592" y="1165"/>
                  </a:cubicBezTo>
                  <a:cubicBezTo>
                    <a:pt x="1564" y="1151"/>
                    <a:pt x="1574" y="1127"/>
                    <a:pt x="1579" y="1107"/>
                  </a:cubicBezTo>
                  <a:cubicBezTo>
                    <a:pt x="1591" y="1060"/>
                    <a:pt x="1591" y="1014"/>
                    <a:pt x="1582" y="967"/>
                  </a:cubicBezTo>
                  <a:cubicBezTo>
                    <a:pt x="1580" y="942"/>
                    <a:pt x="1590" y="922"/>
                    <a:pt x="1606" y="903"/>
                  </a:cubicBezTo>
                  <a:cubicBezTo>
                    <a:pt x="1641" y="861"/>
                    <a:pt x="1641" y="842"/>
                    <a:pt x="1606" y="803"/>
                  </a:cubicBezTo>
                  <a:cubicBezTo>
                    <a:pt x="1593" y="788"/>
                    <a:pt x="1591" y="771"/>
                    <a:pt x="1590" y="752"/>
                  </a:cubicBezTo>
                  <a:cubicBezTo>
                    <a:pt x="1593" y="572"/>
                    <a:pt x="1457" y="435"/>
                    <a:pt x="1280" y="442"/>
                  </a:cubicBezTo>
                  <a:cubicBezTo>
                    <a:pt x="1201" y="446"/>
                    <a:pt x="1141" y="484"/>
                    <a:pt x="1110" y="559"/>
                  </a:cubicBezTo>
                  <a:cubicBezTo>
                    <a:pt x="1081" y="627"/>
                    <a:pt x="1038" y="689"/>
                    <a:pt x="1028" y="765"/>
                  </a:cubicBezTo>
                  <a:cubicBezTo>
                    <a:pt x="1024" y="780"/>
                    <a:pt x="1016" y="792"/>
                    <a:pt x="1006" y="804"/>
                  </a:cubicBezTo>
                  <a:cubicBezTo>
                    <a:pt x="975" y="838"/>
                    <a:pt x="976" y="868"/>
                    <a:pt x="1007" y="902"/>
                  </a:cubicBezTo>
                  <a:cubicBezTo>
                    <a:pt x="1018" y="914"/>
                    <a:pt x="1035" y="921"/>
                    <a:pt x="1035" y="941"/>
                  </a:cubicBezTo>
                  <a:cubicBezTo>
                    <a:pt x="1025" y="1000"/>
                    <a:pt x="1021" y="1059"/>
                    <a:pt x="1038" y="1118"/>
                  </a:cubicBezTo>
                  <a:cubicBezTo>
                    <a:pt x="1047" y="1150"/>
                    <a:pt x="1036" y="1182"/>
                    <a:pt x="1022" y="1211"/>
                  </a:cubicBezTo>
                  <a:cubicBezTo>
                    <a:pt x="994" y="1267"/>
                    <a:pt x="983" y="1324"/>
                    <a:pt x="1009" y="1384"/>
                  </a:cubicBezTo>
                  <a:cubicBezTo>
                    <a:pt x="1010" y="1393"/>
                    <a:pt x="1008" y="1402"/>
                    <a:pt x="1002" y="1408"/>
                  </a:cubicBezTo>
                  <a:cubicBezTo>
                    <a:pt x="947" y="1461"/>
                    <a:pt x="928" y="1535"/>
                    <a:pt x="894" y="1601"/>
                  </a:cubicBezTo>
                  <a:cubicBezTo>
                    <a:pt x="890" y="1608"/>
                    <a:pt x="887" y="1616"/>
                    <a:pt x="884" y="1623"/>
                  </a:cubicBezTo>
                  <a:cubicBezTo>
                    <a:pt x="868" y="1662"/>
                    <a:pt x="852" y="1701"/>
                    <a:pt x="839" y="1741"/>
                  </a:cubicBezTo>
                  <a:cubicBezTo>
                    <a:pt x="833" y="1760"/>
                    <a:pt x="829" y="1783"/>
                    <a:pt x="805" y="1791"/>
                  </a:cubicBezTo>
                  <a:cubicBezTo>
                    <a:pt x="792" y="1793"/>
                    <a:pt x="780" y="1788"/>
                    <a:pt x="768" y="1785"/>
                  </a:cubicBezTo>
                  <a:cubicBezTo>
                    <a:pt x="752" y="1780"/>
                    <a:pt x="735" y="1776"/>
                    <a:pt x="720" y="1768"/>
                  </a:cubicBezTo>
                  <a:cubicBezTo>
                    <a:pt x="713" y="1764"/>
                    <a:pt x="705" y="1761"/>
                    <a:pt x="697" y="1759"/>
                  </a:cubicBezTo>
                  <a:cubicBezTo>
                    <a:pt x="664" y="1752"/>
                    <a:pt x="639" y="1741"/>
                    <a:pt x="639" y="1700"/>
                  </a:cubicBezTo>
                  <a:cubicBezTo>
                    <a:pt x="639" y="1646"/>
                    <a:pt x="643" y="1633"/>
                    <a:pt x="688" y="1615"/>
                  </a:cubicBezTo>
                  <a:cubicBezTo>
                    <a:pt x="736" y="1595"/>
                    <a:pt x="767" y="1563"/>
                    <a:pt x="776" y="1511"/>
                  </a:cubicBezTo>
                  <a:cubicBezTo>
                    <a:pt x="781" y="1483"/>
                    <a:pt x="796" y="1463"/>
                    <a:pt x="825" y="1455"/>
                  </a:cubicBezTo>
                  <a:cubicBezTo>
                    <a:pt x="850" y="1449"/>
                    <a:pt x="860" y="1429"/>
                    <a:pt x="864" y="1406"/>
                  </a:cubicBezTo>
                  <a:cubicBezTo>
                    <a:pt x="868" y="1383"/>
                    <a:pt x="861" y="1366"/>
                    <a:pt x="836" y="1364"/>
                  </a:cubicBezTo>
                  <a:cubicBezTo>
                    <a:pt x="812" y="1363"/>
                    <a:pt x="800" y="1352"/>
                    <a:pt x="795" y="1330"/>
                  </a:cubicBezTo>
                  <a:cubicBezTo>
                    <a:pt x="789" y="1292"/>
                    <a:pt x="789" y="1252"/>
                    <a:pt x="775" y="1215"/>
                  </a:cubicBezTo>
                  <a:cubicBezTo>
                    <a:pt x="769" y="1198"/>
                    <a:pt x="777" y="1182"/>
                    <a:pt x="782" y="1166"/>
                  </a:cubicBezTo>
                  <a:cubicBezTo>
                    <a:pt x="802" y="1097"/>
                    <a:pt x="764" y="1036"/>
                    <a:pt x="692" y="1025"/>
                  </a:cubicBezTo>
                  <a:cubicBezTo>
                    <a:pt x="665" y="1021"/>
                    <a:pt x="635" y="1018"/>
                    <a:pt x="609" y="1027"/>
                  </a:cubicBezTo>
                  <a:cubicBezTo>
                    <a:pt x="549" y="1048"/>
                    <a:pt x="488" y="1058"/>
                    <a:pt x="426" y="1067"/>
                  </a:cubicBezTo>
                  <a:cubicBezTo>
                    <a:pt x="389" y="1072"/>
                    <a:pt x="363" y="1103"/>
                    <a:pt x="327" y="1109"/>
                  </a:cubicBezTo>
                  <a:cubicBezTo>
                    <a:pt x="292" y="1091"/>
                    <a:pt x="305" y="1059"/>
                    <a:pt x="302" y="1031"/>
                  </a:cubicBezTo>
                  <a:cubicBezTo>
                    <a:pt x="302" y="1018"/>
                    <a:pt x="302" y="1004"/>
                    <a:pt x="308" y="990"/>
                  </a:cubicBezTo>
                  <a:cubicBezTo>
                    <a:pt x="311" y="983"/>
                    <a:pt x="318" y="977"/>
                    <a:pt x="326" y="974"/>
                  </a:cubicBezTo>
                  <a:cubicBezTo>
                    <a:pt x="426" y="942"/>
                    <a:pt x="469" y="866"/>
                    <a:pt x="484" y="768"/>
                  </a:cubicBezTo>
                  <a:cubicBezTo>
                    <a:pt x="487" y="760"/>
                    <a:pt x="491" y="753"/>
                    <a:pt x="498" y="747"/>
                  </a:cubicBezTo>
                  <a:cubicBezTo>
                    <a:pt x="532" y="736"/>
                    <a:pt x="562" y="719"/>
                    <a:pt x="569" y="680"/>
                  </a:cubicBezTo>
                  <a:cubicBezTo>
                    <a:pt x="574" y="653"/>
                    <a:pt x="571" y="630"/>
                    <a:pt x="535" y="627"/>
                  </a:cubicBezTo>
                  <a:cubicBezTo>
                    <a:pt x="520" y="625"/>
                    <a:pt x="505" y="623"/>
                    <a:pt x="499" y="604"/>
                  </a:cubicBezTo>
                  <a:cubicBezTo>
                    <a:pt x="495" y="590"/>
                    <a:pt x="498" y="576"/>
                    <a:pt x="500" y="563"/>
                  </a:cubicBezTo>
                  <a:cubicBezTo>
                    <a:pt x="506" y="532"/>
                    <a:pt x="505" y="501"/>
                    <a:pt x="503" y="470"/>
                  </a:cubicBezTo>
                  <a:cubicBezTo>
                    <a:pt x="497" y="365"/>
                    <a:pt x="470" y="335"/>
                    <a:pt x="367" y="322"/>
                  </a:cubicBezTo>
                  <a:cubicBezTo>
                    <a:pt x="315" y="315"/>
                    <a:pt x="264" y="312"/>
                    <a:pt x="215" y="290"/>
                  </a:cubicBezTo>
                  <a:cubicBezTo>
                    <a:pt x="188" y="277"/>
                    <a:pt x="160" y="290"/>
                    <a:pt x="133" y="297"/>
                  </a:cubicBezTo>
                  <a:cubicBezTo>
                    <a:pt x="100" y="306"/>
                    <a:pt x="67" y="311"/>
                    <a:pt x="34" y="299"/>
                  </a:cubicBezTo>
                  <a:cubicBezTo>
                    <a:pt x="20" y="294"/>
                    <a:pt x="3" y="291"/>
                    <a:pt x="0" y="272"/>
                  </a:cubicBezTo>
                  <a:close/>
                </a:path>
              </a:pathLst>
            </a:custGeom>
            <a:solidFill>
              <a:srgbClr val="6E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14375" y="2301875"/>
              <a:ext cx="1373187" cy="1670050"/>
            </a:xfrm>
            <a:custGeom>
              <a:avLst/>
              <a:gdLst>
                <a:gd name="T0" fmla="*/ 258 w 884"/>
                <a:gd name="T1" fmla="*/ 734 h 1076"/>
                <a:gd name="T2" fmla="*/ 250 w 884"/>
                <a:gd name="T3" fmla="*/ 909 h 1076"/>
                <a:gd name="T4" fmla="*/ 203 w 884"/>
                <a:gd name="T5" fmla="*/ 1028 h 1076"/>
                <a:gd name="T6" fmla="*/ 48 w 884"/>
                <a:gd name="T7" fmla="*/ 1022 h 1076"/>
                <a:gd name="T8" fmla="*/ 2 w 884"/>
                <a:gd name="T9" fmla="*/ 885 h 1076"/>
                <a:gd name="T10" fmla="*/ 34 w 884"/>
                <a:gd name="T11" fmla="*/ 576 h 1076"/>
                <a:gd name="T12" fmla="*/ 40 w 884"/>
                <a:gd name="T13" fmla="*/ 535 h 1076"/>
                <a:gd name="T14" fmla="*/ 222 w 884"/>
                <a:gd name="T15" fmla="*/ 96 h 1076"/>
                <a:gd name="T16" fmla="*/ 337 w 884"/>
                <a:gd name="T17" fmla="*/ 13 h 1076"/>
                <a:gd name="T18" fmla="*/ 377 w 884"/>
                <a:gd name="T19" fmla="*/ 8 h 1076"/>
                <a:gd name="T20" fmla="*/ 559 w 884"/>
                <a:gd name="T21" fmla="*/ 122 h 1076"/>
                <a:gd name="T22" fmla="*/ 670 w 884"/>
                <a:gd name="T23" fmla="*/ 110 h 1076"/>
                <a:gd name="T24" fmla="*/ 711 w 884"/>
                <a:gd name="T25" fmla="*/ 105 h 1076"/>
                <a:gd name="T26" fmla="*/ 722 w 884"/>
                <a:gd name="T27" fmla="*/ 220 h 1076"/>
                <a:gd name="T28" fmla="*/ 698 w 884"/>
                <a:gd name="T29" fmla="*/ 224 h 1076"/>
                <a:gd name="T30" fmla="*/ 649 w 884"/>
                <a:gd name="T31" fmla="*/ 235 h 1076"/>
                <a:gd name="T32" fmla="*/ 676 w 884"/>
                <a:gd name="T33" fmla="*/ 303 h 1076"/>
                <a:gd name="T34" fmla="*/ 742 w 884"/>
                <a:gd name="T35" fmla="*/ 387 h 1076"/>
                <a:gd name="T36" fmla="*/ 828 w 884"/>
                <a:gd name="T37" fmla="*/ 472 h 1076"/>
                <a:gd name="T38" fmla="*/ 880 w 884"/>
                <a:gd name="T39" fmla="*/ 510 h 1076"/>
                <a:gd name="T40" fmla="*/ 882 w 884"/>
                <a:gd name="T41" fmla="*/ 567 h 1076"/>
                <a:gd name="T42" fmla="*/ 854 w 884"/>
                <a:gd name="T43" fmla="*/ 593 h 1076"/>
                <a:gd name="T44" fmla="*/ 809 w 884"/>
                <a:gd name="T45" fmla="*/ 578 h 1076"/>
                <a:gd name="T46" fmla="*/ 335 w 884"/>
                <a:gd name="T47" fmla="*/ 578 h 1076"/>
                <a:gd name="T48" fmla="*/ 283 w 884"/>
                <a:gd name="T49" fmla="*/ 613 h 1076"/>
                <a:gd name="T50" fmla="*/ 258 w 884"/>
                <a:gd name="T51" fmla="*/ 734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4" h="1076">
                  <a:moveTo>
                    <a:pt x="258" y="734"/>
                  </a:moveTo>
                  <a:cubicBezTo>
                    <a:pt x="255" y="792"/>
                    <a:pt x="249" y="851"/>
                    <a:pt x="250" y="909"/>
                  </a:cubicBezTo>
                  <a:cubicBezTo>
                    <a:pt x="251" y="957"/>
                    <a:pt x="238" y="996"/>
                    <a:pt x="203" y="1028"/>
                  </a:cubicBezTo>
                  <a:cubicBezTo>
                    <a:pt x="155" y="1076"/>
                    <a:pt x="87" y="1074"/>
                    <a:pt x="48" y="1022"/>
                  </a:cubicBezTo>
                  <a:cubicBezTo>
                    <a:pt x="4" y="986"/>
                    <a:pt x="0" y="936"/>
                    <a:pt x="2" y="885"/>
                  </a:cubicBezTo>
                  <a:cubicBezTo>
                    <a:pt x="7" y="781"/>
                    <a:pt x="17" y="678"/>
                    <a:pt x="34" y="576"/>
                  </a:cubicBezTo>
                  <a:cubicBezTo>
                    <a:pt x="37" y="563"/>
                    <a:pt x="38" y="549"/>
                    <a:pt x="40" y="535"/>
                  </a:cubicBezTo>
                  <a:cubicBezTo>
                    <a:pt x="57" y="370"/>
                    <a:pt x="116" y="223"/>
                    <a:pt x="222" y="96"/>
                  </a:cubicBezTo>
                  <a:cubicBezTo>
                    <a:pt x="252" y="59"/>
                    <a:pt x="292" y="32"/>
                    <a:pt x="337" y="13"/>
                  </a:cubicBezTo>
                  <a:cubicBezTo>
                    <a:pt x="350" y="8"/>
                    <a:pt x="362" y="0"/>
                    <a:pt x="377" y="8"/>
                  </a:cubicBezTo>
                  <a:cubicBezTo>
                    <a:pt x="419" y="74"/>
                    <a:pt x="480" y="112"/>
                    <a:pt x="559" y="122"/>
                  </a:cubicBezTo>
                  <a:cubicBezTo>
                    <a:pt x="597" y="127"/>
                    <a:pt x="634" y="119"/>
                    <a:pt x="670" y="110"/>
                  </a:cubicBezTo>
                  <a:cubicBezTo>
                    <a:pt x="684" y="107"/>
                    <a:pt x="697" y="100"/>
                    <a:pt x="711" y="105"/>
                  </a:cubicBezTo>
                  <a:cubicBezTo>
                    <a:pt x="747" y="140"/>
                    <a:pt x="734" y="180"/>
                    <a:pt x="722" y="220"/>
                  </a:cubicBezTo>
                  <a:cubicBezTo>
                    <a:pt x="715" y="226"/>
                    <a:pt x="707" y="225"/>
                    <a:pt x="698" y="224"/>
                  </a:cubicBezTo>
                  <a:cubicBezTo>
                    <a:pt x="680" y="221"/>
                    <a:pt x="657" y="205"/>
                    <a:pt x="649" y="235"/>
                  </a:cubicBezTo>
                  <a:cubicBezTo>
                    <a:pt x="642" y="263"/>
                    <a:pt x="649" y="298"/>
                    <a:pt x="676" y="303"/>
                  </a:cubicBezTo>
                  <a:cubicBezTo>
                    <a:pt x="727" y="313"/>
                    <a:pt x="733" y="348"/>
                    <a:pt x="742" y="387"/>
                  </a:cubicBezTo>
                  <a:cubicBezTo>
                    <a:pt x="753" y="432"/>
                    <a:pt x="788" y="454"/>
                    <a:pt x="828" y="472"/>
                  </a:cubicBezTo>
                  <a:cubicBezTo>
                    <a:pt x="848" y="481"/>
                    <a:pt x="872" y="485"/>
                    <a:pt x="880" y="510"/>
                  </a:cubicBezTo>
                  <a:cubicBezTo>
                    <a:pt x="884" y="529"/>
                    <a:pt x="884" y="548"/>
                    <a:pt x="882" y="567"/>
                  </a:cubicBezTo>
                  <a:cubicBezTo>
                    <a:pt x="879" y="582"/>
                    <a:pt x="876" y="598"/>
                    <a:pt x="854" y="593"/>
                  </a:cubicBezTo>
                  <a:cubicBezTo>
                    <a:pt x="843" y="578"/>
                    <a:pt x="825" y="578"/>
                    <a:pt x="809" y="578"/>
                  </a:cubicBezTo>
                  <a:cubicBezTo>
                    <a:pt x="651" y="578"/>
                    <a:pt x="493" y="578"/>
                    <a:pt x="335" y="578"/>
                  </a:cubicBezTo>
                  <a:cubicBezTo>
                    <a:pt x="309" y="578"/>
                    <a:pt x="287" y="582"/>
                    <a:pt x="283" y="613"/>
                  </a:cubicBezTo>
                  <a:cubicBezTo>
                    <a:pt x="264" y="651"/>
                    <a:pt x="278" y="696"/>
                    <a:pt x="258" y="734"/>
                  </a:cubicBezTo>
                  <a:close/>
                </a:path>
              </a:pathLst>
            </a:custGeom>
            <a:solidFill>
              <a:srgbClr val="814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07988" y="1571625"/>
              <a:ext cx="1133475" cy="1560513"/>
            </a:xfrm>
            <a:custGeom>
              <a:avLst/>
              <a:gdLst>
                <a:gd name="T0" fmla="*/ 573 w 730"/>
                <a:gd name="T1" fmla="*/ 481 h 1005"/>
                <a:gd name="T2" fmla="*/ 372 w 730"/>
                <a:gd name="T3" fmla="*/ 647 h 1005"/>
                <a:gd name="T4" fmla="*/ 245 w 730"/>
                <a:gd name="T5" fmla="*/ 981 h 1005"/>
                <a:gd name="T6" fmla="*/ 238 w 730"/>
                <a:gd name="T7" fmla="*/ 1005 h 1005"/>
                <a:gd name="T8" fmla="*/ 214 w 730"/>
                <a:gd name="T9" fmla="*/ 967 h 1005"/>
                <a:gd name="T10" fmla="*/ 51 w 730"/>
                <a:gd name="T11" fmla="*/ 373 h 1005"/>
                <a:gd name="T12" fmla="*/ 190 w 730"/>
                <a:gd name="T13" fmla="*/ 165 h 1005"/>
                <a:gd name="T14" fmla="*/ 446 w 730"/>
                <a:gd name="T15" fmla="*/ 0 h 1005"/>
                <a:gd name="T16" fmla="*/ 534 w 730"/>
                <a:gd name="T17" fmla="*/ 75 h 1005"/>
                <a:gd name="T18" fmla="*/ 562 w 730"/>
                <a:gd name="T19" fmla="*/ 162 h 1005"/>
                <a:gd name="T20" fmla="*/ 676 w 730"/>
                <a:gd name="T21" fmla="*/ 289 h 1005"/>
                <a:gd name="T22" fmla="*/ 720 w 730"/>
                <a:gd name="T23" fmla="*/ 312 h 1005"/>
                <a:gd name="T24" fmla="*/ 726 w 730"/>
                <a:gd name="T25" fmla="*/ 325 h 1005"/>
                <a:gd name="T26" fmla="*/ 727 w 730"/>
                <a:gd name="T27" fmla="*/ 350 h 1005"/>
                <a:gd name="T28" fmla="*/ 658 w 730"/>
                <a:gd name="T29" fmla="*/ 452 h 1005"/>
                <a:gd name="T30" fmla="*/ 573 w 730"/>
                <a:gd name="T31" fmla="*/ 481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0" h="1005">
                  <a:moveTo>
                    <a:pt x="573" y="481"/>
                  </a:moveTo>
                  <a:cubicBezTo>
                    <a:pt x="482" y="507"/>
                    <a:pt x="420" y="569"/>
                    <a:pt x="372" y="647"/>
                  </a:cubicBezTo>
                  <a:cubicBezTo>
                    <a:pt x="308" y="750"/>
                    <a:pt x="271" y="864"/>
                    <a:pt x="245" y="981"/>
                  </a:cubicBezTo>
                  <a:cubicBezTo>
                    <a:pt x="243" y="989"/>
                    <a:pt x="240" y="997"/>
                    <a:pt x="238" y="1005"/>
                  </a:cubicBezTo>
                  <a:cubicBezTo>
                    <a:pt x="236" y="988"/>
                    <a:pt x="224" y="978"/>
                    <a:pt x="214" y="967"/>
                  </a:cubicBezTo>
                  <a:cubicBezTo>
                    <a:pt x="54" y="798"/>
                    <a:pt x="0" y="599"/>
                    <a:pt x="51" y="373"/>
                  </a:cubicBezTo>
                  <a:cubicBezTo>
                    <a:pt x="70" y="286"/>
                    <a:pt x="121" y="220"/>
                    <a:pt x="190" y="165"/>
                  </a:cubicBezTo>
                  <a:cubicBezTo>
                    <a:pt x="270" y="102"/>
                    <a:pt x="353" y="43"/>
                    <a:pt x="446" y="0"/>
                  </a:cubicBezTo>
                  <a:cubicBezTo>
                    <a:pt x="470" y="31"/>
                    <a:pt x="492" y="64"/>
                    <a:pt x="534" y="75"/>
                  </a:cubicBezTo>
                  <a:cubicBezTo>
                    <a:pt x="547" y="102"/>
                    <a:pt x="552" y="133"/>
                    <a:pt x="562" y="162"/>
                  </a:cubicBezTo>
                  <a:cubicBezTo>
                    <a:pt x="583" y="220"/>
                    <a:pt x="617" y="265"/>
                    <a:pt x="676" y="289"/>
                  </a:cubicBezTo>
                  <a:cubicBezTo>
                    <a:pt x="692" y="295"/>
                    <a:pt x="708" y="299"/>
                    <a:pt x="720" y="312"/>
                  </a:cubicBezTo>
                  <a:cubicBezTo>
                    <a:pt x="723" y="316"/>
                    <a:pt x="724" y="320"/>
                    <a:pt x="726" y="325"/>
                  </a:cubicBezTo>
                  <a:cubicBezTo>
                    <a:pt x="727" y="333"/>
                    <a:pt x="727" y="342"/>
                    <a:pt x="727" y="350"/>
                  </a:cubicBezTo>
                  <a:cubicBezTo>
                    <a:pt x="730" y="428"/>
                    <a:pt x="730" y="428"/>
                    <a:pt x="658" y="452"/>
                  </a:cubicBezTo>
                  <a:cubicBezTo>
                    <a:pt x="629" y="459"/>
                    <a:pt x="603" y="477"/>
                    <a:pt x="573" y="481"/>
                  </a:cubicBezTo>
                  <a:close/>
                </a:path>
              </a:pathLst>
            </a:custGeom>
            <a:solidFill>
              <a:srgbClr val="6E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93788" y="876300"/>
              <a:ext cx="960437" cy="1223963"/>
            </a:xfrm>
            <a:custGeom>
              <a:avLst/>
              <a:gdLst>
                <a:gd name="T0" fmla="*/ 274 w 619"/>
                <a:gd name="T1" fmla="*/ 761 h 788"/>
                <a:gd name="T2" fmla="*/ 89 w 619"/>
                <a:gd name="T3" fmla="*/ 525 h 788"/>
                <a:gd name="T4" fmla="*/ 80 w 619"/>
                <a:gd name="T5" fmla="*/ 486 h 788"/>
                <a:gd name="T6" fmla="*/ 72 w 619"/>
                <a:gd name="T7" fmla="*/ 381 h 788"/>
                <a:gd name="T8" fmla="*/ 64 w 619"/>
                <a:gd name="T9" fmla="*/ 202 h 788"/>
                <a:gd name="T10" fmla="*/ 55 w 619"/>
                <a:gd name="T11" fmla="*/ 144 h 788"/>
                <a:gd name="T12" fmla="*/ 6 w 619"/>
                <a:gd name="T13" fmla="*/ 40 h 788"/>
                <a:gd name="T14" fmla="*/ 11 w 619"/>
                <a:gd name="T15" fmla="*/ 9 h 788"/>
                <a:gd name="T16" fmla="*/ 41 w 619"/>
                <a:gd name="T17" fmla="*/ 15 h 788"/>
                <a:gd name="T18" fmla="*/ 95 w 619"/>
                <a:gd name="T19" fmla="*/ 45 h 788"/>
                <a:gd name="T20" fmla="*/ 215 w 619"/>
                <a:gd name="T21" fmla="*/ 60 h 788"/>
                <a:gd name="T22" fmla="*/ 357 w 619"/>
                <a:gd name="T23" fmla="*/ 66 h 788"/>
                <a:gd name="T24" fmla="*/ 485 w 619"/>
                <a:gd name="T25" fmla="*/ 84 h 788"/>
                <a:gd name="T26" fmla="*/ 598 w 619"/>
                <a:gd name="T27" fmla="*/ 174 h 788"/>
                <a:gd name="T28" fmla="*/ 600 w 619"/>
                <a:gd name="T29" fmla="*/ 382 h 788"/>
                <a:gd name="T30" fmla="*/ 597 w 619"/>
                <a:gd name="T31" fmla="*/ 454 h 788"/>
                <a:gd name="T32" fmla="*/ 588 w 619"/>
                <a:gd name="T33" fmla="*/ 538 h 788"/>
                <a:gd name="T34" fmla="*/ 411 w 619"/>
                <a:gd name="T35" fmla="*/ 761 h 788"/>
                <a:gd name="T36" fmla="*/ 274 w 619"/>
                <a:gd name="T37" fmla="*/ 76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9" h="788">
                  <a:moveTo>
                    <a:pt x="274" y="761"/>
                  </a:moveTo>
                  <a:cubicBezTo>
                    <a:pt x="155" y="733"/>
                    <a:pt x="107" y="652"/>
                    <a:pt x="89" y="525"/>
                  </a:cubicBezTo>
                  <a:cubicBezTo>
                    <a:pt x="79" y="513"/>
                    <a:pt x="75" y="499"/>
                    <a:pt x="80" y="486"/>
                  </a:cubicBezTo>
                  <a:cubicBezTo>
                    <a:pt x="91" y="450"/>
                    <a:pt x="80" y="415"/>
                    <a:pt x="72" y="381"/>
                  </a:cubicBezTo>
                  <a:cubicBezTo>
                    <a:pt x="60" y="321"/>
                    <a:pt x="55" y="262"/>
                    <a:pt x="64" y="202"/>
                  </a:cubicBezTo>
                  <a:cubicBezTo>
                    <a:pt x="67" y="181"/>
                    <a:pt x="61" y="163"/>
                    <a:pt x="55" y="144"/>
                  </a:cubicBezTo>
                  <a:cubicBezTo>
                    <a:pt x="33" y="112"/>
                    <a:pt x="12" y="79"/>
                    <a:pt x="6" y="40"/>
                  </a:cubicBezTo>
                  <a:cubicBezTo>
                    <a:pt x="4" y="29"/>
                    <a:pt x="0" y="18"/>
                    <a:pt x="11" y="9"/>
                  </a:cubicBezTo>
                  <a:cubicBezTo>
                    <a:pt x="23" y="0"/>
                    <a:pt x="32" y="9"/>
                    <a:pt x="41" y="15"/>
                  </a:cubicBezTo>
                  <a:cubicBezTo>
                    <a:pt x="59" y="25"/>
                    <a:pt x="74" y="40"/>
                    <a:pt x="95" y="45"/>
                  </a:cubicBezTo>
                  <a:cubicBezTo>
                    <a:pt x="133" y="69"/>
                    <a:pt x="174" y="75"/>
                    <a:pt x="215" y="60"/>
                  </a:cubicBezTo>
                  <a:cubicBezTo>
                    <a:pt x="264" y="43"/>
                    <a:pt x="309" y="43"/>
                    <a:pt x="357" y="66"/>
                  </a:cubicBezTo>
                  <a:cubicBezTo>
                    <a:pt x="397" y="86"/>
                    <a:pt x="442" y="80"/>
                    <a:pt x="485" y="84"/>
                  </a:cubicBezTo>
                  <a:cubicBezTo>
                    <a:pt x="556" y="89"/>
                    <a:pt x="577" y="106"/>
                    <a:pt x="598" y="174"/>
                  </a:cubicBezTo>
                  <a:cubicBezTo>
                    <a:pt x="619" y="243"/>
                    <a:pt x="611" y="312"/>
                    <a:pt x="600" y="382"/>
                  </a:cubicBezTo>
                  <a:cubicBezTo>
                    <a:pt x="608" y="406"/>
                    <a:pt x="596" y="430"/>
                    <a:pt x="597" y="454"/>
                  </a:cubicBezTo>
                  <a:cubicBezTo>
                    <a:pt x="598" y="483"/>
                    <a:pt x="597" y="511"/>
                    <a:pt x="588" y="538"/>
                  </a:cubicBezTo>
                  <a:cubicBezTo>
                    <a:pt x="578" y="652"/>
                    <a:pt x="524" y="730"/>
                    <a:pt x="411" y="761"/>
                  </a:cubicBezTo>
                  <a:cubicBezTo>
                    <a:pt x="365" y="785"/>
                    <a:pt x="319" y="788"/>
                    <a:pt x="274" y="761"/>
                  </a:cubicBezTo>
                  <a:close/>
                </a:path>
              </a:pathLst>
            </a:custGeom>
            <a:solidFill>
              <a:srgbClr val="955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646488" y="2605088"/>
              <a:ext cx="552450" cy="1681163"/>
            </a:xfrm>
            <a:custGeom>
              <a:avLst/>
              <a:gdLst>
                <a:gd name="T0" fmla="*/ 75 w 356"/>
                <a:gd name="T1" fmla="*/ 1083 h 1083"/>
                <a:gd name="T2" fmla="*/ 18 w 356"/>
                <a:gd name="T3" fmla="*/ 966 h 1083"/>
                <a:gd name="T4" fmla="*/ 12 w 356"/>
                <a:gd name="T5" fmla="*/ 854 h 1083"/>
                <a:gd name="T6" fmla="*/ 66 w 356"/>
                <a:gd name="T7" fmla="*/ 777 h 1083"/>
                <a:gd name="T8" fmla="*/ 74 w 356"/>
                <a:gd name="T9" fmla="*/ 679 h 1083"/>
                <a:gd name="T10" fmla="*/ 76 w 356"/>
                <a:gd name="T11" fmla="*/ 424 h 1083"/>
                <a:gd name="T12" fmla="*/ 73 w 356"/>
                <a:gd name="T13" fmla="*/ 292 h 1083"/>
                <a:gd name="T14" fmla="*/ 13 w 356"/>
                <a:gd name="T15" fmla="*/ 51 h 1083"/>
                <a:gd name="T16" fmla="*/ 0 w 356"/>
                <a:gd name="T17" fmla="*/ 21 h 1083"/>
                <a:gd name="T18" fmla="*/ 61 w 356"/>
                <a:gd name="T19" fmla="*/ 50 h 1083"/>
                <a:gd name="T20" fmla="*/ 105 w 356"/>
                <a:gd name="T21" fmla="*/ 100 h 1083"/>
                <a:gd name="T22" fmla="*/ 228 w 356"/>
                <a:gd name="T23" fmla="*/ 905 h 1083"/>
                <a:gd name="T24" fmla="*/ 75 w 356"/>
                <a:gd name="T25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6" h="1083">
                  <a:moveTo>
                    <a:pt x="75" y="1083"/>
                  </a:moveTo>
                  <a:cubicBezTo>
                    <a:pt x="56" y="1044"/>
                    <a:pt x="37" y="1005"/>
                    <a:pt x="18" y="966"/>
                  </a:cubicBezTo>
                  <a:cubicBezTo>
                    <a:pt x="8" y="929"/>
                    <a:pt x="12" y="892"/>
                    <a:pt x="12" y="854"/>
                  </a:cubicBezTo>
                  <a:cubicBezTo>
                    <a:pt x="66" y="836"/>
                    <a:pt x="66" y="836"/>
                    <a:pt x="66" y="777"/>
                  </a:cubicBezTo>
                  <a:cubicBezTo>
                    <a:pt x="66" y="744"/>
                    <a:pt x="65" y="711"/>
                    <a:pt x="74" y="679"/>
                  </a:cubicBezTo>
                  <a:cubicBezTo>
                    <a:pt x="95" y="594"/>
                    <a:pt x="98" y="509"/>
                    <a:pt x="76" y="424"/>
                  </a:cubicBezTo>
                  <a:cubicBezTo>
                    <a:pt x="67" y="380"/>
                    <a:pt x="69" y="337"/>
                    <a:pt x="73" y="292"/>
                  </a:cubicBezTo>
                  <a:cubicBezTo>
                    <a:pt x="81" y="206"/>
                    <a:pt x="51" y="127"/>
                    <a:pt x="13" y="51"/>
                  </a:cubicBezTo>
                  <a:cubicBezTo>
                    <a:pt x="8" y="42"/>
                    <a:pt x="1" y="33"/>
                    <a:pt x="0" y="21"/>
                  </a:cubicBezTo>
                  <a:cubicBezTo>
                    <a:pt x="35" y="0"/>
                    <a:pt x="43" y="35"/>
                    <a:pt x="61" y="50"/>
                  </a:cubicBezTo>
                  <a:cubicBezTo>
                    <a:pt x="75" y="67"/>
                    <a:pt x="89" y="84"/>
                    <a:pt x="105" y="100"/>
                  </a:cubicBezTo>
                  <a:cubicBezTo>
                    <a:pt x="304" y="312"/>
                    <a:pt x="356" y="644"/>
                    <a:pt x="228" y="905"/>
                  </a:cubicBezTo>
                  <a:cubicBezTo>
                    <a:pt x="193" y="977"/>
                    <a:pt x="148" y="1043"/>
                    <a:pt x="75" y="1083"/>
                  </a:cubicBezTo>
                  <a:close/>
                </a:path>
              </a:pathLst>
            </a:custGeom>
            <a:solidFill>
              <a:srgbClr val="ED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363913" y="1939925"/>
              <a:ext cx="427037" cy="742950"/>
            </a:xfrm>
            <a:custGeom>
              <a:avLst/>
              <a:gdLst>
                <a:gd name="T0" fmla="*/ 243 w 275"/>
                <a:gd name="T1" fmla="*/ 479 h 479"/>
                <a:gd name="T2" fmla="*/ 184 w 275"/>
                <a:gd name="T3" fmla="*/ 446 h 479"/>
                <a:gd name="T4" fmla="*/ 123 w 275"/>
                <a:gd name="T5" fmla="*/ 426 h 479"/>
                <a:gd name="T6" fmla="*/ 50 w 275"/>
                <a:gd name="T7" fmla="*/ 394 h 479"/>
                <a:gd name="T8" fmla="*/ 8 w 275"/>
                <a:gd name="T9" fmla="*/ 362 h 479"/>
                <a:gd name="T10" fmla="*/ 8 w 275"/>
                <a:gd name="T11" fmla="*/ 223 h 479"/>
                <a:gd name="T12" fmla="*/ 50 w 275"/>
                <a:gd name="T13" fmla="*/ 192 h 479"/>
                <a:gd name="T14" fmla="*/ 164 w 275"/>
                <a:gd name="T15" fmla="*/ 47 h 479"/>
                <a:gd name="T16" fmla="*/ 185 w 275"/>
                <a:gd name="T17" fmla="*/ 9 h 479"/>
                <a:gd name="T18" fmla="*/ 225 w 275"/>
                <a:gd name="T19" fmla="*/ 49 h 479"/>
                <a:gd name="T20" fmla="*/ 222 w 275"/>
                <a:gd name="T21" fmla="*/ 201 h 479"/>
                <a:gd name="T22" fmla="*/ 225 w 275"/>
                <a:gd name="T23" fmla="*/ 253 h 479"/>
                <a:gd name="T24" fmla="*/ 254 w 275"/>
                <a:gd name="T25" fmla="*/ 331 h 479"/>
                <a:gd name="T26" fmla="*/ 243 w 275"/>
                <a:gd name="T27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5" h="479">
                  <a:moveTo>
                    <a:pt x="243" y="479"/>
                  </a:moveTo>
                  <a:cubicBezTo>
                    <a:pt x="217" y="478"/>
                    <a:pt x="211" y="443"/>
                    <a:pt x="184" y="446"/>
                  </a:cubicBezTo>
                  <a:cubicBezTo>
                    <a:pt x="158" y="457"/>
                    <a:pt x="144" y="431"/>
                    <a:pt x="123" y="426"/>
                  </a:cubicBezTo>
                  <a:cubicBezTo>
                    <a:pt x="101" y="410"/>
                    <a:pt x="74" y="405"/>
                    <a:pt x="50" y="394"/>
                  </a:cubicBezTo>
                  <a:cubicBezTo>
                    <a:pt x="33" y="387"/>
                    <a:pt x="15" y="382"/>
                    <a:pt x="8" y="362"/>
                  </a:cubicBezTo>
                  <a:cubicBezTo>
                    <a:pt x="3" y="316"/>
                    <a:pt x="0" y="270"/>
                    <a:pt x="8" y="223"/>
                  </a:cubicBezTo>
                  <a:cubicBezTo>
                    <a:pt x="16" y="205"/>
                    <a:pt x="33" y="198"/>
                    <a:pt x="50" y="192"/>
                  </a:cubicBezTo>
                  <a:cubicBezTo>
                    <a:pt x="119" y="168"/>
                    <a:pt x="158" y="121"/>
                    <a:pt x="164" y="47"/>
                  </a:cubicBezTo>
                  <a:cubicBezTo>
                    <a:pt x="166" y="32"/>
                    <a:pt x="167" y="16"/>
                    <a:pt x="185" y="9"/>
                  </a:cubicBezTo>
                  <a:cubicBezTo>
                    <a:pt x="208" y="0"/>
                    <a:pt x="219" y="11"/>
                    <a:pt x="225" y="49"/>
                  </a:cubicBezTo>
                  <a:cubicBezTo>
                    <a:pt x="239" y="100"/>
                    <a:pt x="240" y="150"/>
                    <a:pt x="222" y="201"/>
                  </a:cubicBezTo>
                  <a:cubicBezTo>
                    <a:pt x="216" y="218"/>
                    <a:pt x="214" y="236"/>
                    <a:pt x="225" y="253"/>
                  </a:cubicBezTo>
                  <a:cubicBezTo>
                    <a:pt x="227" y="281"/>
                    <a:pt x="244" y="305"/>
                    <a:pt x="254" y="331"/>
                  </a:cubicBezTo>
                  <a:cubicBezTo>
                    <a:pt x="272" y="382"/>
                    <a:pt x="275" y="432"/>
                    <a:pt x="243" y="479"/>
                  </a:cubicBezTo>
                  <a:close/>
                </a:path>
              </a:pathLst>
            </a:custGeom>
            <a:solidFill>
              <a:srgbClr val="D46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143000" y="3521075"/>
              <a:ext cx="409575" cy="376238"/>
            </a:xfrm>
            <a:custGeom>
              <a:avLst/>
              <a:gdLst>
                <a:gd name="T0" fmla="*/ 260 w 264"/>
                <a:gd name="T1" fmla="*/ 168 h 242"/>
                <a:gd name="T2" fmla="*/ 228 w 264"/>
                <a:gd name="T3" fmla="*/ 228 h 242"/>
                <a:gd name="T4" fmla="*/ 37 w 264"/>
                <a:gd name="T5" fmla="*/ 218 h 242"/>
                <a:gd name="T6" fmla="*/ 2 w 264"/>
                <a:gd name="T7" fmla="*/ 182 h 242"/>
                <a:gd name="T8" fmla="*/ 0 w 264"/>
                <a:gd name="T9" fmla="*/ 0 h 242"/>
                <a:gd name="T10" fmla="*/ 108 w 264"/>
                <a:gd name="T11" fmla="*/ 37 h 242"/>
                <a:gd name="T12" fmla="*/ 233 w 264"/>
                <a:gd name="T13" fmla="*/ 29 h 242"/>
                <a:gd name="T14" fmla="*/ 243 w 264"/>
                <a:gd name="T15" fmla="*/ 53 h 242"/>
                <a:gd name="T16" fmla="*/ 254 w 264"/>
                <a:gd name="T17" fmla="*/ 145 h 242"/>
                <a:gd name="T18" fmla="*/ 260 w 264"/>
                <a:gd name="T19" fmla="*/ 16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242">
                  <a:moveTo>
                    <a:pt x="260" y="168"/>
                  </a:moveTo>
                  <a:cubicBezTo>
                    <a:pt x="249" y="188"/>
                    <a:pt x="239" y="208"/>
                    <a:pt x="228" y="228"/>
                  </a:cubicBezTo>
                  <a:cubicBezTo>
                    <a:pt x="164" y="228"/>
                    <a:pt x="100" y="242"/>
                    <a:pt x="37" y="218"/>
                  </a:cubicBezTo>
                  <a:cubicBezTo>
                    <a:pt x="12" y="219"/>
                    <a:pt x="2" y="210"/>
                    <a:pt x="2" y="182"/>
                  </a:cubicBezTo>
                  <a:cubicBezTo>
                    <a:pt x="3" y="121"/>
                    <a:pt x="1" y="60"/>
                    <a:pt x="0" y="0"/>
                  </a:cubicBezTo>
                  <a:cubicBezTo>
                    <a:pt x="24" y="47"/>
                    <a:pt x="68" y="37"/>
                    <a:pt x="108" y="37"/>
                  </a:cubicBezTo>
                  <a:cubicBezTo>
                    <a:pt x="150" y="37"/>
                    <a:pt x="192" y="41"/>
                    <a:pt x="233" y="29"/>
                  </a:cubicBezTo>
                  <a:cubicBezTo>
                    <a:pt x="251" y="31"/>
                    <a:pt x="249" y="46"/>
                    <a:pt x="243" y="53"/>
                  </a:cubicBezTo>
                  <a:cubicBezTo>
                    <a:pt x="213" y="89"/>
                    <a:pt x="231" y="117"/>
                    <a:pt x="254" y="145"/>
                  </a:cubicBezTo>
                  <a:cubicBezTo>
                    <a:pt x="260" y="151"/>
                    <a:pt x="264" y="159"/>
                    <a:pt x="260" y="168"/>
                  </a:cubicBezTo>
                  <a:close/>
                </a:path>
              </a:pathLst>
            </a:custGeom>
            <a:solidFill>
              <a:srgbClr val="814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666750" y="3986213"/>
              <a:ext cx="441325" cy="388938"/>
            </a:xfrm>
            <a:custGeom>
              <a:avLst/>
              <a:gdLst>
                <a:gd name="T0" fmla="*/ 220 w 284"/>
                <a:gd name="T1" fmla="*/ 13 h 251"/>
                <a:gd name="T2" fmla="*/ 243 w 284"/>
                <a:gd name="T3" fmla="*/ 76 h 251"/>
                <a:gd name="T4" fmla="*/ 262 w 284"/>
                <a:gd name="T5" fmla="*/ 85 h 251"/>
                <a:gd name="T6" fmla="*/ 279 w 284"/>
                <a:gd name="T7" fmla="*/ 117 h 251"/>
                <a:gd name="T8" fmla="*/ 247 w 284"/>
                <a:gd name="T9" fmla="*/ 126 h 251"/>
                <a:gd name="T10" fmla="*/ 217 w 284"/>
                <a:gd name="T11" fmla="*/ 158 h 251"/>
                <a:gd name="T12" fmla="*/ 219 w 284"/>
                <a:gd name="T13" fmla="*/ 162 h 251"/>
                <a:gd name="T14" fmla="*/ 219 w 284"/>
                <a:gd name="T15" fmla="*/ 218 h 251"/>
                <a:gd name="T16" fmla="*/ 171 w 284"/>
                <a:gd name="T17" fmla="*/ 185 h 251"/>
                <a:gd name="T18" fmla="*/ 128 w 284"/>
                <a:gd name="T19" fmla="*/ 237 h 251"/>
                <a:gd name="T20" fmla="*/ 123 w 284"/>
                <a:gd name="T21" fmla="*/ 169 h 251"/>
                <a:gd name="T22" fmla="*/ 105 w 284"/>
                <a:gd name="T23" fmla="*/ 204 h 251"/>
                <a:gd name="T24" fmla="*/ 76 w 284"/>
                <a:gd name="T25" fmla="*/ 226 h 251"/>
                <a:gd name="T26" fmla="*/ 61 w 284"/>
                <a:gd name="T27" fmla="*/ 191 h 251"/>
                <a:gd name="T28" fmla="*/ 68 w 284"/>
                <a:gd name="T29" fmla="*/ 163 h 251"/>
                <a:gd name="T30" fmla="*/ 36 w 284"/>
                <a:gd name="T31" fmla="*/ 185 h 251"/>
                <a:gd name="T32" fmla="*/ 13 w 284"/>
                <a:gd name="T33" fmla="*/ 182 h 251"/>
                <a:gd name="T34" fmla="*/ 8 w 284"/>
                <a:gd name="T35" fmla="*/ 155 h 251"/>
                <a:gd name="T36" fmla="*/ 79 w 284"/>
                <a:gd name="T37" fmla="*/ 4 h 251"/>
                <a:gd name="T38" fmla="*/ 220 w 284"/>
                <a:gd name="T39" fmla="*/ 1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4" h="251">
                  <a:moveTo>
                    <a:pt x="220" y="13"/>
                  </a:moveTo>
                  <a:cubicBezTo>
                    <a:pt x="203" y="43"/>
                    <a:pt x="229" y="57"/>
                    <a:pt x="243" y="76"/>
                  </a:cubicBezTo>
                  <a:cubicBezTo>
                    <a:pt x="247" y="81"/>
                    <a:pt x="255" y="83"/>
                    <a:pt x="262" y="85"/>
                  </a:cubicBezTo>
                  <a:cubicBezTo>
                    <a:pt x="278" y="90"/>
                    <a:pt x="284" y="101"/>
                    <a:pt x="279" y="117"/>
                  </a:cubicBezTo>
                  <a:cubicBezTo>
                    <a:pt x="273" y="133"/>
                    <a:pt x="260" y="130"/>
                    <a:pt x="247" y="126"/>
                  </a:cubicBezTo>
                  <a:cubicBezTo>
                    <a:pt x="213" y="114"/>
                    <a:pt x="211" y="132"/>
                    <a:pt x="217" y="158"/>
                  </a:cubicBezTo>
                  <a:cubicBezTo>
                    <a:pt x="218" y="159"/>
                    <a:pt x="218" y="160"/>
                    <a:pt x="219" y="162"/>
                  </a:cubicBezTo>
                  <a:cubicBezTo>
                    <a:pt x="221" y="181"/>
                    <a:pt x="244" y="204"/>
                    <a:pt x="219" y="218"/>
                  </a:cubicBezTo>
                  <a:cubicBezTo>
                    <a:pt x="189" y="235"/>
                    <a:pt x="189" y="195"/>
                    <a:pt x="171" y="185"/>
                  </a:cubicBezTo>
                  <a:cubicBezTo>
                    <a:pt x="154" y="201"/>
                    <a:pt x="171" y="251"/>
                    <a:pt x="128" y="237"/>
                  </a:cubicBezTo>
                  <a:cubicBezTo>
                    <a:pt x="94" y="225"/>
                    <a:pt x="128" y="193"/>
                    <a:pt x="123" y="169"/>
                  </a:cubicBezTo>
                  <a:cubicBezTo>
                    <a:pt x="109" y="177"/>
                    <a:pt x="111" y="193"/>
                    <a:pt x="105" y="204"/>
                  </a:cubicBezTo>
                  <a:cubicBezTo>
                    <a:pt x="99" y="216"/>
                    <a:pt x="94" y="232"/>
                    <a:pt x="76" y="226"/>
                  </a:cubicBezTo>
                  <a:cubicBezTo>
                    <a:pt x="60" y="221"/>
                    <a:pt x="59" y="206"/>
                    <a:pt x="61" y="191"/>
                  </a:cubicBezTo>
                  <a:cubicBezTo>
                    <a:pt x="63" y="183"/>
                    <a:pt x="65" y="176"/>
                    <a:pt x="68" y="163"/>
                  </a:cubicBezTo>
                  <a:cubicBezTo>
                    <a:pt x="54" y="173"/>
                    <a:pt x="46" y="180"/>
                    <a:pt x="36" y="185"/>
                  </a:cubicBezTo>
                  <a:cubicBezTo>
                    <a:pt x="29" y="190"/>
                    <a:pt x="20" y="188"/>
                    <a:pt x="13" y="182"/>
                  </a:cubicBezTo>
                  <a:cubicBezTo>
                    <a:pt x="6" y="174"/>
                    <a:pt x="0" y="162"/>
                    <a:pt x="8" y="155"/>
                  </a:cubicBezTo>
                  <a:cubicBezTo>
                    <a:pt x="59" y="117"/>
                    <a:pt x="44" y="49"/>
                    <a:pt x="79" y="4"/>
                  </a:cubicBezTo>
                  <a:cubicBezTo>
                    <a:pt x="126" y="8"/>
                    <a:pt x="174" y="0"/>
                    <a:pt x="220" y="13"/>
                  </a:cubicBezTo>
                  <a:close/>
                </a:path>
              </a:pathLst>
            </a:custGeom>
            <a:solidFill>
              <a:srgbClr val="F7B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206500" y="3949700"/>
              <a:ext cx="230187" cy="800100"/>
            </a:xfrm>
            <a:custGeom>
              <a:avLst/>
              <a:gdLst>
                <a:gd name="T0" fmla="*/ 148 w 148"/>
                <a:gd name="T1" fmla="*/ 34 h 515"/>
                <a:gd name="T2" fmla="*/ 58 w 148"/>
                <a:gd name="T3" fmla="*/ 425 h 515"/>
                <a:gd name="T4" fmla="*/ 52 w 148"/>
                <a:gd name="T5" fmla="*/ 443 h 515"/>
                <a:gd name="T6" fmla="*/ 23 w 148"/>
                <a:gd name="T7" fmla="*/ 515 h 515"/>
                <a:gd name="T8" fmla="*/ 14 w 148"/>
                <a:gd name="T9" fmla="*/ 458 h 515"/>
                <a:gd name="T10" fmla="*/ 9 w 148"/>
                <a:gd name="T11" fmla="*/ 312 h 515"/>
                <a:gd name="T12" fmla="*/ 0 w 148"/>
                <a:gd name="T13" fmla="*/ 17 h 515"/>
                <a:gd name="T14" fmla="*/ 120 w 148"/>
                <a:gd name="T15" fmla="*/ 4 h 515"/>
                <a:gd name="T16" fmla="*/ 148 w 148"/>
                <a:gd name="T17" fmla="*/ 34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515">
                  <a:moveTo>
                    <a:pt x="148" y="34"/>
                  </a:moveTo>
                  <a:cubicBezTo>
                    <a:pt x="103" y="160"/>
                    <a:pt x="65" y="289"/>
                    <a:pt x="58" y="425"/>
                  </a:cubicBezTo>
                  <a:cubicBezTo>
                    <a:pt x="58" y="431"/>
                    <a:pt x="56" y="442"/>
                    <a:pt x="52" y="443"/>
                  </a:cubicBezTo>
                  <a:cubicBezTo>
                    <a:pt x="18" y="458"/>
                    <a:pt x="27" y="489"/>
                    <a:pt x="23" y="515"/>
                  </a:cubicBezTo>
                  <a:cubicBezTo>
                    <a:pt x="6" y="498"/>
                    <a:pt x="16" y="477"/>
                    <a:pt x="14" y="458"/>
                  </a:cubicBezTo>
                  <a:cubicBezTo>
                    <a:pt x="7" y="409"/>
                    <a:pt x="17" y="360"/>
                    <a:pt x="9" y="312"/>
                  </a:cubicBezTo>
                  <a:cubicBezTo>
                    <a:pt x="6" y="214"/>
                    <a:pt x="3" y="115"/>
                    <a:pt x="0" y="17"/>
                  </a:cubicBezTo>
                  <a:cubicBezTo>
                    <a:pt x="39" y="0"/>
                    <a:pt x="79" y="0"/>
                    <a:pt x="120" y="4"/>
                  </a:cubicBezTo>
                  <a:cubicBezTo>
                    <a:pt x="137" y="6"/>
                    <a:pt x="148" y="15"/>
                    <a:pt x="148" y="34"/>
                  </a:cubicBezTo>
                  <a:close/>
                </a:path>
              </a:pathLst>
            </a:custGeom>
            <a:solidFill>
              <a:srgbClr val="363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31888" y="3406775"/>
              <a:ext cx="501650" cy="196850"/>
            </a:xfrm>
            <a:custGeom>
              <a:avLst/>
              <a:gdLst>
                <a:gd name="T0" fmla="*/ 250 w 323"/>
                <a:gd name="T1" fmla="*/ 107 h 127"/>
                <a:gd name="T2" fmla="*/ 191 w 323"/>
                <a:gd name="T3" fmla="*/ 123 h 127"/>
                <a:gd name="T4" fmla="*/ 74 w 323"/>
                <a:gd name="T5" fmla="*/ 124 h 127"/>
                <a:gd name="T6" fmla="*/ 7 w 323"/>
                <a:gd name="T7" fmla="*/ 74 h 127"/>
                <a:gd name="T8" fmla="*/ 4 w 323"/>
                <a:gd name="T9" fmla="*/ 31 h 127"/>
                <a:gd name="T10" fmla="*/ 8 w 323"/>
                <a:gd name="T11" fmla="*/ 9 h 127"/>
                <a:gd name="T12" fmla="*/ 52 w 323"/>
                <a:gd name="T13" fmla="*/ 1 h 127"/>
                <a:gd name="T14" fmla="*/ 267 w 323"/>
                <a:gd name="T15" fmla="*/ 1 h 127"/>
                <a:gd name="T16" fmla="*/ 312 w 323"/>
                <a:gd name="T17" fmla="*/ 9 h 127"/>
                <a:gd name="T18" fmla="*/ 318 w 323"/>
                <a:gd name="T19" fmla="*/ 30 h 127"/>
                <a:gd name="T20" fmla="*/ 250 w 323"/>
                <a:gd name="T21" fmla="*/ 10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3" h="127">
                  <a:moveTo>
                    <a:pt x="250" y="107"/>
                  </a:moveTo>
                  <a:cubicBezTo>
                    <a:pt x="232" y="120"/>
                    <a:pt x="213" y="124"/>
                    <a:pt x="191" y="123"/>
                  </a:cubicBezTo>
                  <a:cubicBezTo>
                    <a:pt x="152" y="122"/>
                    <a:pt x="113" y="120"/>
                    <a:pt x="74" y="124"/>
                  </a:cubicBezTo>
                  <a:cubicBezTo>
                    <a:pt x="34" y="127"/>
                    <a:pt x="8" y="119"/>
                    <a:pt x="7" y="74"/>
                  </a:cubicBezTo>
                  <a:cubicBezTo>
                    <a:pt x="6" y="59"/>
                    <a:pt x="5" y="45"/>
                    <a:pt x="4" y="31"/>
                  </a:cubicBezTo>
                  <a:cubicBezTo>
                    <a:pt x="0" y="23"/>
                    <a:pt x="0" y="15"/>
                    <a:pt x="8" y="9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124" y="0"/>
                    <a:pt x="195" y="0"/>
                    <a:pt x="267" y="1"/>
                  </a:cubicBezTo>
                  <a:cubicBezTo>
                    <a:pt x="282" y="1"/>
                    <a:pt x="298" y="1"/>
                    <a:pt x="312" y="9"/>
                  </a:cubicBezTo>
                  <a:cubicBezTo>
                    <a:pt x="319" y="14"/>
                    <a:pt x="323" y="23"/>
                    <a:pt x="318" y="30"/>
                  </a:cubicBezTo>
                  <a:cubicBezTo>
                    <a:pt x="299" y="59"/>
                    <a:pt x="285" y="92"/>
                    <a:pt x="250" y="107"/>
                  </a:cubicBezTo>
                  <a:close/>
                </a:path>
              </a:pathLst>
            </a:custGeom>
            <a:solidFill>
              <a:srgbClr val="47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200150" y="3857625"/>
              <a:ext cx="296862" cy="144463"/>
            </a:xfrm>
            <a:custGeom>
              <a:avLst/>
              <a:gdLst>
                <a:gd name="T0" fmla="*/ 152 w 191"/>
                <a:gd name="T1" fmla="*/ 94 h 94"/>
                <a:gd name="T2" fmla="*/ 83 w 191"/>
                <a:gd name="T3" fmla="*/ 73 h 94"/>
                <a:gd name="T4" fmla="*/ 4 w 191"/>
                <a:gd name="T5" fmla="*/ 77 h 94"/>
                <a:gd name="T6" fmla="*/ 0 w 191"/>
                <a:gd name="T7" fmla="*/ 2 h 94"/>
                <a:gd name="T8" fmla="*/ 157 w 191"/>
                <a:gd name="T9" fmla="*/ 1 h 94"/>
                <a:gd name="T10" fmla="*/ 191 w 191"/>
                <a:gd name="T11" fmla="*/ 12 h 94"/>
                <a:gd name="T12" fmla="*/ 152 w 191"/>
                <a:gd name="T1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94">
                  <a:moveTo>
                    <a:pt x="152" y="94"/>
                  </a:moveTo>
                  <a:cubicBezTo>
                    <a:pt x="136" y="65"/>
                    <a:pt x="106" y="69"/>
                    <a:pt x="83" y="73"/>
                  </a:cubicBezTo>
                  <a:cubicBezTo>
                    <a:pt x="56" y="77"/>
                    <a:pt x="30" y="75"/>
                    <a:pt x="4" y="77"/>
                  </a:cubicBezTo>
                  <a:cubicBezTo>
                    <a:pt x="3" y="52"/>
                    <a:pt x="2" y="27"/>
                    <a:pt x="0" y="2"/>
                  </a:cubicBezTo>
                  <a:cubicBezTo>
                    <a:pt x="53" y="2"/>
                    <a:pt x="105" y="1"/>
                    <a:pt x="157" y="1"/>
                  </a:cubicBezTo>
                  <a:cubicBezTo>
                    <a:pt x="170" y="1"/>
                    <a:pt x="182" y="0"/>
                    <a:pt x="191" y="12"/>
                  </a:cubicBezTo>
                  <a:cubicBezTo>
                    <a:pt x="178" y="39"/>
                    <a:pt x="165" y="66"/>
                    <a:pt x="152" y="94"/>
                  </a:cubicBezTo>
                  <a:close/>
                </a:path>
              </a:pathLst>
            </a:custGeom>
            <a:solidFill>
              <a:srgbClr val="282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744538" y="3887788"/>
              <a:ext cx="327025" cy="142875"/>
            </a:xfrm>
            <a:custGeom>
              <a:avLst/>
              <a:gdLst>
                <a:gd name="T0" fmla="*/ 170 w 211"/>
                <a:gd name="T1" fmla="*/ 76 h 92"/>
                <a:gd name="T2" fmla="*/ 29 w 211"/>
                <a:gd name="T3" fmla="*/ 67 h 92"/>
                <a:gd name="T4" fmla="*/ 29 w 211"/>
                <a:gd name="T5" fmla="*/ 0 h 92"/>
                <a:gd name="T6" fmla="*/ 184 w 211"/>
                <a:gd name="T7" fmla="*/ 6 h 92"/>
                <a:gd name="T8" fmla="*/ 170 w 211"/>
                <a:gd name="T9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92">
                  <a:moveTo>
                    <a:pt x="170" y="76"/>
                  </a:moveTo>
                  <a:cubicBezTo>
                    <a:pt x="122" y="81"/>
                    <a:pt x="75" y="92"/>
                    <a:pt x="29" y="67"/>
                  </a:cubicBezTo>
                  <a:cubicBezTo>
                    <a:pt x="0" y="45"/>
                    <a:pt x="15" y="22"/>
                    <a:pt x="29" y="0"/>
                  </a:cubicBezTo>
                  <a:cubicBezTo>
                    <a:pt x="80" y="38"/>
                    <a:pt x="131" y="37"/>
                    <a:pt x="184" y="6"/>
                  </a:cubicBezTo>
                  <a:cubicBezTo>
                    <a:pt x="211" y="45"/>
                    <a:pt x="209" y="54"/>
                    <a:pt x="170" y="76"/>
                  </a:cubicBezTo>
                  <a:close/>
                </a:path>
              </a:pathLst>
            </a:custGeom>
            <a:solidFill>
              <a:srgbClr val="EAB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00138" y="1462088"/>
              <a:ext cx="155575" cy="230188"/>
            </a:xfrm>
            <a:custGeom>
              <a:avLst/>
              <a:gdLst>
                <a:gd name="T0" fmla="*/ 79 w 100"/>
                <a:gd name="T1" fmla="*/ 4 h 148"/>
                <a:gd name="T2" fmla="*/ 85 w 100"/>
                <a:gd name="T3" fmla="*/ 148 h 148"/>
                <a:gd name="T4" fmla="*/ 0 w 100"/>
                <a:gd name="T5" fmla="*/ 71 h 148"/>
                <a:gd name="T6" fmla="*/ 26 w 100"/>
                <a:gd name="T7" fmla="*/ 11 h 148"/>
                <a:gd name="T8" fmla="*/ 79 w 100"/>
                <a:gd name="T9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48">
                  <a:moveTo>
                    <a:pt x="79" y="4"/>
                  </a:moveTo>
                  <a:cubicBezTo>
                    <a:pt x="100" y="51"/>
                    <a:pt x="87" y="100"/>
                    <a:pt x="85" y="148"/>
                  </a:cubicBezTo>
                  <a:cubicBezTo>
                    <a:pt x="34" y="147"/>
                    <a:pt x="12" y="114"/>
                    <a:pt x="0" y="71"/>
                  </a:cubicBezTo>
                  <a:cubicBezTo>
                    <a:pt x="1" y="48"/>
                    <a:pt x="3" y="25"/>
                    <a:pt x="26" y="11"/>
                  </a:cubicBezTo>
                  <a:cubicBezTo>
                    <a:pt x="44" y="8"/>
                    <a:pt x="60" y="0"/>
                    <a:pt x="79" y="4"/>
                  </a:cubicBezTo>
                  <a:close/>
                </a:path>
              </a:pathLst>
            </a:custGeom>
            <a:solidFill>
              <a:srgbClr val="F1B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139825" y="1100138"/>
              <a:ext cx="87312" cy="388938"/>
            </a:xfrm>
            <a:custGeom>
              <a:avLst/>
              <a:gdLst>
                <a:gd name="T0" fmla="*/ 53 w 56"/>
                <a:gd name="T1" fmla="*/ 237 h 251"/>
                <a:gd name="T2" fmla="*/ 0 w 56"/>
                <a:gd name="T3" fmla="*/ 244 h 251"/>
                <a:gd name="T4" fmla="*/ 23 w 56"/>
                <a:gd name="T5" fmla="*/ 182 h 251"/>
                <a:gd name="T6" fmla="*/ 25 w 56"/>
                <a:gd name="T7" fmla="*/ 0 h 251"/>
                <a:gd name="T8" fmla="*/ 50 w 56"/>
                <a:gd name="T9" fmla="*/ 47 h 251"/>
                <a:gd name="T10" fmla="*/ 53 w 56"/>
                <a:gd name="T11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51">
                  <a:moveTo>
                    <a:pt x="53" y="237"/>
                  </a:moveTo>
                  <a:cubicBezTo>
                    <a:pt x="37" y="251"/>
                    <a:pt x="18" y="242"/>
                    <a:pt x="0" y="244"/>
                  </a:cubicBezTo>
                  <a:cubicBezTo>
                    <a:pt x="32" y="232"/>
                    <a:pt x="26" y="207"/>
                    <a:pt x="23" y="182"/>
                  </a:cubicBezTo>
                  <a:cubicBezTo>
                    <a:pt x="14" y="121"/>
                    <a:pt x="10" y="61"/>
                    <a:pt x="25" y="0"/>
                  </a:cubicBezTo>
                  <a:cubicBezTo>
                    <a:pt x="42" y="11"/>
                    <a:pt x="56" y="23"/>
                    <a:pt x="50" y="47"/>
                  </a:cubicBezTo>
                  <a:cubicBezTo>
                    <a:pt x="34" y="111"/>
                    <a:pt x="42" y="174"/>
                    <a:pt x="53" y="237"/>
                  </a:cubicBezTo>
                  <a:close/>
                </a:path>
              </a:pathLst>
            </a:custGeom>
            <a:solidFill>
              <a:srgbClr val="6E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12838" y="3257550"/>
              <a:ext cx="57150" cy="196850"/>
            </a:xfrm>
            <a:custGeom>
              <a:avLst/>
              <a:gdLst>
                <a:gd name="T0" fmla="*/ 20 w 37"/>
                <a:gd name="T1" fmla="*/ 110 h 127"/>
                <a:gd name="T2" fmla="*/ 17 w 37"/>
                <a:gd name="T3" fmla="*/ 127 h 127"/>
                <a:gd name="T4" fmla="*/ 2 w 37"/>
                <a:gd name="T5" fmla="*/ 118 h 127"/>
                <a:gd name="T6" fmla="*/ 17 w 37"/>
                <a:gd name="T7" fmla="*/ 0 h 127"/>
                <a:gd name="T8" fmla="*/ 28 w 37"/>
                <a:gd name="T9" fmla="*/ 20 h 127"/>
                <a:gd name="T10" fmla="*/ 20 w 37"/>
                <a:gd name="T11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7">
                  <a:moveTo>
                    <a:pt x="20" y="110"/>
                  </a:moveTo>
                  <a:cubicBezTo>
                    <a:pt x="19" y="115"/>
                    <a:pt x="18" y="121"/>
                    <a:pt x="17" y="127"/>
                  </a:cubicBezTo>
                  <a:cubicBezTo>
                    <a:pt x="12" y="124"/>
                    <a:pt x="7" y="121"/>
                    <a:pt x="2" y="118"/>
                  </a:cubicBezTo>
                  <a:cubicBezTo>
                    <a:pt x="0" y="78"/>
                    <a:pt x="0" y="38"/>
                    <a:pt x="17" y="0"/>
                  </a:cubicBezTo>
                  <a:cubicBezTo>
                    <a:pt x="24" y="5"/>
                    <a:pt x="27" y="12"/>
                    <a:pt x="28" y="20"/>
                  </a:cubicBezTo>
                  <a:cubicBezTo>
                    <a:pt x="29" y="50"/>
                    <a:pt x="37" y="81"/>
                    <a:pt x="20" y="110"/>
                  </a:cubicBezTo>
                  <a:close/>
                </a:path>
              </a:pathLst>
            </a:custGeom>
            <a:solidFill>
              <a:srgbClr val="F2D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217613" y="4433888"/>
              <a:ext cx="23812" cy="227013"/>
            </a:xfrm>
            <a:custGeom>
              <a:avLst/>
              <a:gdLst>
                <a:gd name="T0" fmla="*/ 2 w 15"/>
                <a:gd name="T1" fmla="*/ 0 h 146"/>
                <a:gd name="T2" fmla="*/ 7 w 15"/>
                <a:gd name="T3" fmla="*/ 146 h 146"/>
                <a:gd name="T4" fmla="*/ 2 w 15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6">
                  <a:moveTo>
                    <a:pt x="2" y="0"/>
                  </a:moveTo>
                  <a:cubicBezTo>
                    <a:pt x="15" y="48"/>
                    <a:pt x="9" y="97"/>
                    <a:pt x="7" y="146"/>
                  </a:cubicBezTo>
                  <a:cubicBezTo>
                    <a:pt x="0" y="97"/>
                    <a:pt x="0" y="49"/>
                    <a:pt x="2" y="0"/>
                  </a:cubicBezTo>
                  <a:close/>
                </a:path>
              </a:pathLst>
            </a:custGeom>
            <a:solidFill>
              <a:srgbClr val="62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727200" y="3232150"/>
              <a:ext cx="847725" cy="1087438"/>
            </a:xfrm>
            <a:custGeom>
              <a:avLst/>
              <a:gdLst>
                <a:gd name="T0" fmla="*/ 412 w 546"/>
                <a:gd name="T1" fmla="*/ 16 h 700"/>
                <a:gd name="T2" fmla="*/ 456 w 546"/>
                <a:gd name="T3" fmla="*/ 30 h 700"/>
                <a:gd name="T4" fmla="*/ 542 w 546"/>
                <a:gd name="T5" fmla="*/ 210 h 700"/>
                <a:gd name="T6" fmla="*/ 544 w 546"/>
                <a:gd name="T7" fmla="*/ 432 h 700"/>
                <a:gd name="T8" fmla="*/ 446 w 546"/>
                <a:gd name="T9" fmla="*/ 622 h 700"/>
                <a:gd name="T10" fmla="*/ 406 w 546"/>
                <a:gd name="T11" fmla="*/ 699 h 700"/>
                <a:gd name="T12" fmla="*/ 70 w 546"/>
                <a:gd name="T13" fmla="*/ 699 h 700"/>
                <a:gd name="T14" fmla="*/ 29 w 546"/>
                <a:gd name="T15" fmla="*/ 659 h 700"/>
                <a:gd name="T16" fmla="*/ 26 w 546"/>
                <a:gd name="T17" fmla="*/ 454 h 700"/>
                <a:gd name="T18" fmla="*/ 10 w 546"/>
                <a:gd name="T19" fmla="*/ 390 h 700"/>
                <a:gd name="T20" fmla="*/ 14 w 546"/>
                <a:gd name="T21" fmla="*/ 161 h 700"/>
                <a:gd name="T22" fmla="*/ 84 w 546"/>
                <a:gd name="T23" fmla="*/ 31 h 700"/>
                <a:gd name="T24" fmla="*/ 162 w 546"/>
                <a:gd name="T25" fmla="*/ 3 h 700"/>
                <a:gd name="T26" fmla="*/ 369 w 546"/>
                <a:gd name="T27" fmla="*/ 20 h 700"/>
                <a:gd name="T28" fmla="*/ 412 w 546"/>
                <a:gd name="T29" fmla="*/ 16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6" h="700">
                  <a:moveTo>
                    <a:pt x="412" y="16"/>
                  </a:moveTo>
                  <a:cubicBezTo>
                    <a:pt x="427" y="21"/>
                    <a:pt x="441" y="26"/>
                    <a:pt x="456" y="30"/>
                  </a:cubicBezTo>
                  <a:cubicBezTo>
                    <a:pt x="517" y="75"/>
                    <a:pt x="539" y="139"/>
                    <a:pt x="542" y="210"/>
                  </a:cubicBezTo>
                  <a:cubicBezTo>
                    <a:pt x="546" y="284"/>
                    <a:pt x="541" y="358"/>
                    <a:pt x="544" y="432"/>
                  </a:cubicBezTo>
                  <a:cubicBezTo>
                    <a:pt x="511" y="495"/>
                    <a:pt x="478" y="558"/>
                    <a:pt x="446" y="622"/>
                  </a:cubicBezTo>
                  <a:cubicBezTo>
                    <a:pt x="430" y="646"/>
                    <a:pt x="430" y="679"/>
                    <a:pt x="406" y="699"/>
                  </a:cubicBezTo>
                  <a:cubicBezTo>
                    <a:pt x="294" y="699"/>
                    <a:pt x="182" y="697"/>
                    <a:pt x="70" y="699"/>
                  </a:cubicBezTo>
                  <a:cubicBezTo>
                    <a:pt x="38" y="700"/>
                    <a:pt x="29" y="688"/>
                    <a:pt x="29" y="659"/>
                  </a:cubicBezTo>
                  <a:cubicBezTo>
                    <a:pt x="28" y="591"/>
                    <a:pt x="27" y="522"/>
                    <a:pt x="26" y="454"/>
                  </a:cubicBezTo>
                  <a:cubicBezTo>
                    <a:pt x="12" y="434"/>
                    <a:pt x="12" y="411"/>
                    <a:pt x="10" y="390"/>
                  </a:cubicBezTo>
                  <a:cubicBezTo>
                    <a:pt x="3" y="313"/>
                    <a:pt x="0" y="237"/>
                    <a:pt x="14" y="161"/>
                  </a:cubicBezTo>
                  <a:cubicBezTo>
                    <a:pt x="24" y="110"/>
                    <a:pt x="45" y="66"/>
                    <a:pt x="84" y="31"/>
                  </a:cubicBezTo>
                  <a:cubicBezTo>
                    <a:pt x="108" y="15"/>
                    <a:pt x="131" y="0"/>
                    <a:pt x="162" y="3"/>
                  </a:cubicBezTo>
                  <a:cubicBezTo>
                    <a:pt x="227" y="48"/>
                    <a:pt x="297" y="49"/>
                    <a:pt x="369" y="20"/>
                  </a:cubicBezTo>
                  <a:cubicBezTo>
                    <a:pt x="383" y="15"/>
                    <a:pt x="397" y="7"/>
                    <a:pt x="412" y="16"/>
                  </a:cubicBezTo>
                  <a:close/>
                </a:path>
              </a:pathLst>
            </a:custGeom>
            <a:solidFill>
              <a:srgbClr val="EA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792288" y="4337050"/>
              <a:ext cx="558800" cy="306388"/>
            </a:xfrm>
            <a:custGeom>
              <a:avLst/>
              <a:gdLst>
                <a:gd name="T0" fmla="*/ 329 w 360"/>
                <a:gd name="T1" fmla="*/ 98 h 198"/>
                <a:gd name="T2" fmla="*/ 302 w 360"/>
                <a:gd name="T3" fmla="*/ 71 h 198"/>
                <a:gd name="T4" fmla="*/ 46 w 360"/>
                <a:gd name="T5" fmla="*/ 71 h 198"/>
                <a:gd name="T6" fmla="*/ 17 w 360"/>
                <a:gd name="T7" fmla="*/ 101 h 198"/>
                <a:gd name="T8" fmla="*/ 17 w 360"/>
                <a:gd name="T9" fmla="*/ 198 h 198"/>
                <a:gd name="T10" fmla="*/ 10 w 360"/>
                <a:gd name="T11" fmla="*/ 20 h 198"/>
                <a:gd name="T12" fmla="*/ 42 w 360"/>
                <a:gd name="T13" fmla="*/ 4 h 198"/>
                <a:gd name="T14" fmla="*/ 360 w 360"/>
                <a:gd name="T15" fmla="*/ 5 h 198"/>
                <a:gd name="T16" fmla="*/ 329 w 360"/>
                <a:gd name="T17" fmla="*/ 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0" h="198">
                  <a:moveTo>
                    <a:pt x="329" y="98"/>
                  </a:moveTo>
                  <a:cubicBezTo>
                    <a:pt x="330" y="78"/>
                    <a:pt x="321" y="71"/>
                    <a:pt x="302" y="71"/>
                  </a:cubicBezTo>
                  <a:cubicBezTo>
                    <a:pt x="217" y="72"/>
                    <a:pt x="131" y="72"/>
                    <a:pt x="46" y="71"/>
                  </a:cubicBezTo>
                  <a:cubicBezTo>
                    <a:pt x="24" y="71"/>
                    <a:pt x="17" y="80"/>
                    <a:pt x="17" y="101"/>
                  </a:cubicBezTo>
                  <a:cubicBezTo>
                    <a:pt x="18" y="133"/>
                    <a:pt x="18" y="165"/>
                    <a:pt x="17" y="198"/>
                  </a:cubicBezTo>
                  <a:cubicBezTo>
                    <a:pt x="0" y="139"/>
                    <a:pt x="12" y="79"/>
                    <a:pt x="10" y="20"/>
                  </a:cubicBezTo>
                  <a:cubicBezTo>
                    <a:pt x="10" y="0"/>
                    <a:pt x="29" y="4"/>
                    <a:pt x="42" y="4"/>
                  </a:cubicBezTo>
                  <a:cubicBezTo>
                    <a:pt x="148" y="4"/>
                    <a:pt x="254" y="4"/>
                    <a:pt x="360" y="5"/>
                  </a:cubicBezTo>
                  <a:cubicBezTo>
                    <a:pt x="352" y="37"/>
                    <a:pt x="346" y="69"/>
                    <a:pt x="329" y="98"/>
                  </a:cubicBezTo>
                  <a:close/>
                </a:path>
              </a:pathLst>
            </a:custGeom>
            <a:solidFill>
              <a:srgbClr val="11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419350" y="3741738"/>
              <a:ext cx="339725" cy="639763"/>
            </a:xfrm>
            <a:custGeom>
              <a:avLst/>
              <a:gdLst>
                <a:gd name="T0" fmla="*/ 0 w 219"/>
                <a:gd name="T1" fmla="*/ 294 h 412"/>
                <a:gd name="T2" fmla="*/ 91 w 219"/>
                <a:gd name="T3" fmla="*/ 109 h 412"/>
                <a:gd name="T4" fmla="*/ 181 w 219"/>
                <a:gd name="T5" fmla="*/ 9 h 412"/>
                <a:gd name="T6" fmla="*/ 212 w 219"/>
                <a:gd name="T7" fmla="*/ 9 h 412"/>
                <a:gd name="T8" fmla="*/ 211 w 219"/>
                <a:gd name="T9" fmla="*/ 41 h 412"/>
                <a:gd name="T10" fmla="*/ 181 w 219"/>
                <a:gd name="T11" fmla="*/ 222 h 412"/>
                <a:gd name="T12" fmla="*/ 185 w 219"/>
                <a:gd name="T13" fmla="*/ 364 h 412"/>
                <a:gd name="T14" fmla="*/ 170 w 219"/>
                <a:gd name="T15" fmla="*/ 409 h 412"/>
                <a:gd name="T16" fmla="*/ 161 w 219"/>
                <a:gd name="T17" fmla="*/ 412 h 412"/>
                <a:gd name="T18" fmla="*/ 153 w 219"/>
                <a:gd name="T19" fmla="*/ 178 h 412"/>
                <a:gd name="T20" fmla="*/ 167 w 219"/>
                <a:gd name="T21" fmla="*/ 96 h 412"/>
                <a:gd name="T22" fmla="*/ 164 w 219"/>
                <a:gd name="T23" fmla="*/ 64 h 412"/>
                <a:gd name="T24" fmla="*/ 137 w 219"/>
                <a:gd name="T25" fmla="*/ 78 h 412"/>
                <a:gd name="T26" fmla="*/ 18 w 219"/>
                <a:gd name="T27" fmla="*/ 273 h 412"/>
                <a:gd name="T28" fmla="*/ 0 w 219"/>
                <a:gd name="T29" fmla="*/ 29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9" h="412">
                  <a:moveTo>
                    <a:pt x="0" y="294"/>
                  </a:moveTo>
                  <a:cubicBezTo>
                    <a:pt x="21" y="227"/>
                    <a:pt x="59" y="169"/>
                    <a:pt x="91" y="109"/>
                  </a:cubicBezTo>
                  <a:cubicBezTo>
                    <a:pt x="108" y="64"/>
                    <a:pt x="146" y="37"/>
                    <a:pt x="181" y="9"/>
                  </a:cubicBezTo>
                  <a:cubicBezTo>
                    <a:pt x="190" y="3"/>
                    <a:pt x="202" y="0"/>
                    <a:pt x="212" y="9"/>
                  </a:cubicBezTo>
                  <a:cubicBezTo>
                    <a:pt x="219" y="20"/>
                    <a:pt x="216" y="31"/>
                    <a:pt x="211" y="41"/>
                  </a:cubicBezTo>
                  <a:cubicBezTo>
                    <a:pt x="183" y="98"/>
                    <a:pt x="180" y="159"/>
                    <a:pt x="181" y="222"/>
                  </a:cubicBezTo>
                  <a:cubicBezTo>
                    <a:pt x="182" y="269"/>
                    <a:pt x="178" y="317"/>
                    <a:pt x="185" y="364"/>
                  </a:cubicBezTo>
                  <a:cubicBezTo>
                    <a:pt x="188" y="382"/>
                    <a:pt x="187" y="398"/>
                    <a:pt x="170" y="409"/>
                  </a:cubicBezTo>
                  <a:cubicBezTo>
                    <a:pt x="167" y="410"/>
                    <a:pt x="164" y="411"/>
                    <a:pt x="161" y="412"/>
                  </a:cubicBezTo>
                  <a:cubicBezTo>
                    <a:pt x="157" y="334"/>
                    <a:pt x="167" y="256"/>
                    <a:pt x="153" y="178"/>
                  </a:cubicBezTo>
                  <a:cubicBezTo>
                    <a:pt x="149" y="150"/>
                    <a:pt x="160" y="123"/>
                    <a:pt x="167" y="96"/>
                  </a:cubicBezTo>
                  <a:cubicBezTo>
                    <a:pt x="169" y="85"/>
                    <a:pt x="174" y="71"/>
                    <a:pt x="164" y="64"/>
                  </a:cubicBezTo>
                  <a:cubicBezTo>
                    <a:pt x="152" y="56"/>
                    <a:pt x="145" y="71"/>
                    <a:pt x="137" y="78"/>
                  </a:cubicBezTo>
                  <a:cubicBezTo>
                    <a:pt x="81" y="132"/>
                    <a:pt x="53" y="205"/>
                    <a:pt x="18" y="273"/>
                  </a:cubicBezTo>
                  <a:cubicBezTo>
                    <a:pt x="14" y="282"/>
                    <a:pt x="11" y="291"/>
                    <a:pt x="0" y="294"/>
                  </a:cubicBezTo>
                  <a:close/>
                </a:path>
              </a:pathLst>
            </a:custGeom>
            <a:solidFill>
              <a:srgbClr val="ADA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674938" y="3673475"/>
              <a:ext cx="835025" cy="966788"/>
            </a:xfrm>
            <a:custGeom>
              <a:avLst/>
              <a:gdLst>
                <a:gd name="T0" fmla="*/ 6 w 538"/>
                <a:gd name="T1" fmla="*/ 453 h 623"/>
                <a:gd name="T2" fmla="*/ 5 w 538"/>
                <a:gd name="T3" fmla="*/ 359 h 623"/>
                <a:gd name="T4" fmla="*/ 12 w 538"/>
                <a:gd name="T5" fmla="*/ 142 h 623"/>
                <a:gd name="T6" fmla="*/ 42 w 538"/>
                <a:gd name="T7" fmla="*/ 50 h 623"/>
                <a:gd name="T8" fmla="*/ 115 w 538"/>
                <a:gd name="T9" fmla="*/ 0 h 623"/>
                <a:gd name="T10" fmla="*/ 124 w 538"/>
                <a:gd name="T11" fmla="*/ 9 h 623"/>
                <a:gd name="T12" fmla="*/ 248 w 538"/>
                <a:gd name="T13" fmla="*/ 62 h 623"/>
                <a:gd name="T14" fmla="*/ 393 w 538"/>
                <a:gd name="T15" fmla="*/ 14 h 623"/>
                <a:gd name="T16" fmla="*/ 402 w 538"/>
                <a:gd name="T17" fmla="*/ 7 h 623"/>
                <a:gd name="T18" fmla="*/ 472 w 538"/>
                <a:gd name="T19" fmla="*/ 47 h 623"/>
                <a:gd name="T20" fmla="*/ 506 w 538"/>
                <a:gd name="T21" fmla="*/ 119 h 623"/>
                <a:gd name="T22" fmla="*/ 519 w 538"/>
                <a:gd name="T23" fmla="*/ 203 h 623"/>
                <a:gd name="T24" fmla="*/ 511 w 538"/>
                <a:gd name="T25" fmla="*/ 268 h 623"/>
                <a:gd name="T26" fmla="*/ 509 w 538"/>
                <a:gd name="T27" fmla="*/ 480 h 623"/>
                <a:gd name="T28" fmla="*/ 507 w 538"/>
                <a:gd name="T29" fmla="*/ 536 h 623"/>
                <a:gd name="T30" fmla="*/ 504 w 538"/>
                <a:gd name="T31" fmla="*/ 613 h 623"/>
                <a:gd name="T32" fmla="*/ 473 w 538"/>
                <a:gd name="T33" fmla="*/ 621 h 623"/>
                <a:gd name="T34" fmla="*/ 51 w 538"/>
                <a:gd name="T35" fmla="*/ 621 h 623"/>
                <a:gd name="T36" fmla="*/ 37 w 538"/>
                <a:gd name="T37" fmla="*/ 623 h 623"/>
                <a:gd name="T38" fmla="*/ 11 w 538"/>
                <a:gd name="T39" fmla="*/ 589 h 623"/>
                <a:gd name="T40" fmla="*/ 6 w 538"/>
                <a:gd name="T41" fmla="*/ 45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623">
                  <a:moveTo>
                    <a:pt x="6" y="453"/>
                  </a:moveTo>
                  <a:cubicBezTo>
                    <a:pt x="21" y="421"/>
                    <a:pt x="3" y="390"/>
                    <a:pt x="5" y="359"/>
                  </a:cubicBezTo>
                  <a:cubicBezTo>
                    <a:pt x="9" y="287"/>
                    <a:pt x="0" y="215"/>
                    <a:pt x="12" y="142"/>
                  </a:cubicBezTo>
                  <a:cubicBezTo>
                    <a:pt x="18" y="109"/>
                    <a:pt x="50" y="87"/>
                    <a:pt x="42" y="50"/>
                  </a:cubicBezTo>
                  <a:cubicBezTo>
                    <a:pt x="56" y="19"/>
                    <a:pt x="86" y="9"/>
                    <a:pt x="115" y="0"/>
                  </a:cubicBezTo>
                  <a:cubicBezTo>
                    <a:pt x="119" y="2"/>
                    <a:pt x="121" y="5"/>
                    <a:pt x="124" y="9"/>
                  </a:cubicBezTo>
                  <a:cubicBezTo>
                    <a:pt x="151" y="58"/>
                    <a:pt x="202" y="60"/>
                    <a:pt x="248" y="62"/>
                  </a:cubicBezTo>
                  <a:cubicBezTo>
                    <a:pt x="301" y="65"/>
                    <a:pt x="355" y="61"/>
                    <a:pt x="393" y="14"/>
                  </a:cubicBezTo>
                  <a:cubicBezTo>
                    <a:pt x="396" y="11"/>
                    <a:pt x="399" y="9"/>
                    <a:pt x="402" y="7"/>
                  </a:cubicBezTo>
                  <a:cubicBezTo>
                    <a:pt x="430" y="12"/>
                    <a:pt x="455" y="22"/>
                    <a:pt x="472" y="47"/>
                  </a:cubicBezTo>
                  <a:cubicBezTo>
                    <a:pt x="478" y="73"/>
                    <a:pt x="497" y="94"/>
                    <a:pt x="506" y="119"/>
                  </a:cubicBezTo>
                  <a:cubicBezTo>
                    <a:pt x="520" y="146"/>
                    <a:pt x="538" y="172"/>
                    <a:pt x="519" y="203"/>
                  </a:cubicBezTo>
                  <a:cubicBezTo>
                    <a:pt x="504" y="223"/>
                    <a:pt x="511" y="247"/>
                    <a:pt x="511" y="268"/>
                  </a:cubicBezTo>
                  <a:cubicBezTo>
                    <a:pt x="509" y="339"/>
                    <a:pt x="509" y="409"/>
                    <a:pt x="509" y="480"/>
                  </a:cubicBezTo>
                  <a:cubicBezTo>
                    <a:pt x="508" y="499"/>
                    <a:pt x="507" y="518"/>
                    <a:pt x="507" y="536"/>
                  </a:cubicBezTo>
                  <a:cubicBezTo>
                    <a:pt x="504" y="562"/>
                    <a:pt x="508" y="587"/>
                    <a:pt x="504" y="613"/>
                  </a:cubicBezTo>
                  <a:cubicBezTo>
                    <a:pt x="494" y="616"/>
                    <a:pt x="483" y="618"/>
                    <a:pt x="473" y="621"/>
                  </a:cubicBezTo>
                  <a:cubicBezTo>
                    <a:pt x="332" y="619"/>
                    <a:pt x="192" y="620"/>
                    <a:pt x="51" y="621"/>
                  </a:cubicBezTo>
                  <a:cubicBezTo>
                    <a:pt x="46" y="621"/>
                    <a:pt x="42" y="622"/>
                    <a:pt x="37" y="623"/>
                  </a:cubicBezTo>
                  <a:cubicBezTo>
                    <a:pt x="18" y="619"/>
                    <a:pt x="11" y="609"/>
                    <a:pt x="11" y="589"/>
                  </a:cubicBezTo>
                  <a:cubicBezTo>
                    <a:pt x="11" y="543"/>
                    <a:pt x="8" y="498"/>
                    <a:pt x="6" y="453"/>
                  </a:cubicBezTo>
                  <a:close/>
                </a:path>
              </a:pathLst>
            </a:custGeom>
            <a:solidFill>
              <a:srgbClr val="F7A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433763" y="3829050"/>
              <a:ext cx="274637" cy="339725"/>
            </a:xfrm>
            <a:custGeom>
              <a:avLst/>
              <a:gdLst>
                <a:gd name="T0" fmla="*/ 30 w 177"/>
                <a:gd name="T1" fmla="*/ 103 h 219"/>
                <a:gd name="T2" fmla="*/ 24 w 177"/>
                <a:gd name="T3" fmla="*/ 85 h 219"/>
                <a:gd name="T4" fmla="*/ 11 w 177"/>
                <a:gd name="T5" fmla="*/ 46 h 219"/>
                <a:gd name="T6" fmla="*/ 12 w 177"/>
                <a:gd name="T7" fmla="*/ 21 h 219"/>
                <a:gd name="T8" fmla="*/ 47 w 177"/>
                <a:gd name="T9" fmla="*/ 0 h 219"/>
                <a:gd name="T10" fmla="*/ 147 w 177"/>
                <a:gd name="T11" fmla="*/ 70 h 219"/>
                <a:gd name="T12" fmla="*/ 155 w 177"/>
                <a:gd name="T13" fmla="*/ 178 h 219"/>
                <a:gd name="T14" fmla="*/ 112 w 177"/>
                <a:gd name="T15" fmla="*/ 168 h 219"/>
                <a:gd name="T16" fmla="*/ 100 w 177"/>
                <a:gd name="T17" fmla="*/ 148 h 219"/>
                <a:gd name="T18" fmla="*/ 69 w 177"/>
                <a:gd name="T19" fmla="*/ 103 h 219"/>
                <a:gd name="T20" fmla="*/ 30 w 177"/>
                <a:gd name="T21" fmla="*/ 10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219">
                  <a:moveTo>
                    <a:pt x="30" y="103"/>
                  </a:moveTo>
                  <a:cubicBezTo>
                    <a:pt x="28" y="97"/>
                    <a:pt x="22" y="89"/>
                    <a:pt x="24" y="85"/>
                  </a:cubicBezTo>
                  <a:cubicBezTo>
                    <a:pt x="33" y="67"/>
                    <a:pt x="35" y="54"/>
                    <a:pt x="11" y="46"/>
                  </a:cubicBezTo>
                  <a:cubicBezTo>
                    <a:pt x="0" y="41"/>
                    <a:pt x="8" y="29"/>
                    <a:pt x="12" y="21"/>
                  </a:cubicBezTo>
                  <a:cubicBezTo>
                    <a:pt x="21" y="8"/>
                    <a:pt x="35" y="6"/>
                    <a:pt x="47" y="0"/>
                  </a:cubicBezTo>
                  <a:cubicBezTo>
                    <a:pt x="90" y="8"/>
                    <a:pt x="122" y="34"/>
                    <a:pt x="147" y="70"/>
                  </a:cubicBezTo>
                  <a:cubicBezTo>
                    <a:pt x="177" y="104"/>
                    <a:pt x="160" y="141"/>
                    <a:pt x="155" y="178"/>
                  </a:cubicBezTo>
                  <a:cubicBezTo>
                    <a:pt x="135" y="199"/>
                    <a:pt x="115" y="219"/>
                    <a:pt x="112" y="168"/>
                  </a:cubicBezTo>
                  <a:cubicBezTo>
                    <a:pt x="111" y="159"/>
                    <a:pt x="108" y="146"/>
                    <a:pt x="100" y="148"/>
                  </a:cubicBezTo>
                  <a:cubicBezTo>
                    <a:pt x="45" y="165"/>
                    <a:pt x="65" y="127"/>
                    <a:pt x="69" y="103"/>
                  </a:cubicBezTo>
                  <a:cubicBezTo>
                    <a:pt x="54" y="103"/>
                    <a:pt x="42" y="103"/>
                    <a:pt x="30" y="103"/>
                  </a:cubicBezTo>
                  <a:close/>
                </a:path>
              </a:pathLst>
            </a:custGeom>
            <a:solidFill>
              <a:srgbClr val="F7B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452563" y="3273425"/>
              <a:ext cx="420687" cy="687388"/>
            </a:xfrm>
            <a:custGeom>
              <a:avLst/>
              <a:gdLst>
                <a:gd name="T0" fmla="*/ 271 w 271"/>
                <a:gd name="T1" fmla="*/ 8 h 443"/>
                <a:gd name="T2" fmla="*/ 194 w 271"/>
                <a:gd name="T3" fmla="*/ 218 h 443"/>
                <a:gd name="T4" fmla="*/ 203 w 271"/>
                <a:gd name="T5" fmla="*/ 428 h 443"/>
                <a:gd name="T6" fmla="*/ 142 w 271"/>
                <a:gd name="T7" fmla="*/ 420 h 443"/>
                <a:gd name="T8" fmla="*/ 61 w 271"/>
                <a:gd name="T9" fmla="*/ 328 h 443"/>
                <a:gd name="T10" fmla="*/ 59 w 271"/>
                <a:gd name="T11" fmla="*/ 324 h 443"/>
                <a:gd name="T12" fmla="*/ 44 w 271"/>
                <a:gd name="T13" fmla="*/ 193 h 443"/>
                <a:gd name="T14" fmla="*/ 111 w 271"/>
                <a:gd name="T15" fmla="*/ 108 h 443"/>
                <a:gd name="T16" fmla="*/ 248 w 271"/>
                <a:gd name="T17" fmla="*/ 1 h 443"/>
                <a:gd name="T18" fmla="*/ 271 w 271"/>
                <a:gd name="T19" fmla="*/ 8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443">
                  <a:moveTo>
                    <a:pt x="271" y="8"/>
                  </a:moveTo>
                  <a:cubicBezTo>
                    <a:pt x="214" y="67"/>
                    <a:pt x="195" y="139"/>
                    <a:pt x="194" y="218"/>
                  </a:cubicBezTo>
                  <a:cubicBezTo>
                    <a:pt x="193" y="289"/>
                    <a:pt x="200" y="358"/>
                    <a:pt x="203" y="428"/>
                  </a:cubicBezTo>
                  <a:cubicBezTo>
                    <a:pt x="183" y="419"/>
                    <a:pt x="160" y="443"/>
                    <a:pt x="142" y="420"/>
                  </a:cubicBezTo>
                  <a:cubicBezTo>
                    <a:pt x="120" y="385"/>
                    <a:pt x="94" y="353"/>
                    <a:pt x="61" y="328"/>
                  </a:cubicBezTo>
                  <a:cubicBezTo>
                    <a:pt x="60" y="327"/>
                    <a:pt x="60" y="325"/>
                    <a:pt x="59" y="324"/>
                  </a:cubicBezTo>
                  <a:cubicBezTo>
                    <a:pt x="16" y="285"/>
                    <a:pt x="0" y="243"/>
                    <a:pt x="44" y="193"/>
                  </a:cubicBezTo>
                  <a:cubicBezTo>
                    <a:pt x="66" y="165"/>
                    <a:pt x="88" y="136"/>
                    <a:pt x="111" y="108"/>
                  </a:cubicBezTo>
                  <a:cubicBezTo>
                    <a:pt x="140" y="52"/>
                    <a:pt x="195" y="28"/>
                    <a:pt x="248" y="1"/>
                  </a:cubicBezTo>
                  <a:cubicBezTo>
                    <a:pt x="256" y="0"/>
                    <a:pt x="265" y="0"/>
                    <a:pt x="271" y="8"/>
                  </a:cubicBezTo>
                  <a:close/>
                </a:path>
              </a:pathLst>
            </a:custGeom>
            <a:solidFill>
              <a:srgbClr val="CF3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754313" y="4627563"/>
              <a:ext cx="654050" cy="19050"/>
            </a:xfrm>
            <a:custGeom>
              <a:avLst/>
              <a:gdLst>
                <a:gd name="T0" fmla="*/ 0 w 422"/>
                <a:gd name="T1" fmla="*/ 6 h 12"/>
                <a:gd name="T2" fmla="*/ 422 w 422"/>
                <a:gd name="T3" fmla="*/ 6 h 12"/>
                <a:gd name="T4" fmla="*/ 0 w 422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2" h="12">
                  <a:moveTo>
                    <a:pt x="0" y="6"/>
                  </a:moveTo>
                  <a:cubicBezTo>
                    <a:pt x="141" y="1"/>
                    <a:pt x="281" y="0"/>
                    <a:pt x="422" y="6"/>
                  </a:cubicBezTo>
                  <a:cubicBezTo>
                    <a:pt x="281" y="11"/>
                    <a:pt x="140" y="12"/>
                    <a:pt x="0" y="6"/>
                  </a:cubicBezTo>
                  <a:close/>
                </a:path>
              </a:pathLst>
            </a:custGeom>
            <a:solidFill>
              <a:srgbClr val="14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451225" y="4505325"/>
              <a:ext cx="19050" cy="120650"/>
            </a:xfrm>
            <a:custGeom>
              <a:avLst/>
              <a:gdLst>
                <a:gd name="T0" fmla="*/ 4 w 13"/>
                <a:gd name="T1" fmla="*/ 77 h 77"/>
                <a:gd name="T2" fmla="*/ 7 w 13"/>
                <a:gd name="T3" fmla="*/ 0 h 77"/>
                <a:gd name="T4" fmla="*/ 4 w 13"/>
                <a:gd name="T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7">
                  <a:moveTo>
                    <a:pt x="4" y="77"/>
                  </a:moveTo>
                  <a:cubicBezTo>
                    <a:pt x="3" y="51"/>
                    <a:pt x="0" y="26"/>
                    <a:pt x="7" y="0"/>
                  </a:cubicBezTo>
                  <a:cubicBezTo>
                    <a:pt x="9" y="26"/>
                    <a:pt x="13" y="51"/>
                    <a:pt x="4" y="77"/>
                  </a:cubicBezTo>
                  <a:close/>
                </a:path>
              </a:pathLst>
            </a:custGeom>
            <a:solidFill>
              <a:srgbClr val="99A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2735263" y="1531938"/>
              <a:ext cx="1077912" cy="798513"/>
            </a:xfrm>
            <a:custGeom>
              <a:avLst/>
              <a:gdLst>
                <a:gd name="T0" fmla="*/ 630 w 694"/>
                <a:gd name="T1" fmla="*/ 312 h 515"/>
                <a:gd name="T2" fmla="*/ 600 w 694"/>
                <a:gd name="T3" fmla="*/ 280 h 515"/>
                <a:gd name="T4" fmla="*/ 581 w 694"/>
                <a:gd name="T5" fmla="*/ 318 h 515"/>
                <a:gd name="T6" fmla="*/ 467 w 694"/>
                <a:gd name="T7" fmla="*/ 462 h 515"/>
                <a:gd name="T8" fmla="*/ 420 w 694"/>
                <a:gd name="T9" fmla="*/ 480 h 515"/>
                <a:gd name="T10" fmla="*/ 277 w 694"/>
                <a:gd name="T11" fmla="*/ 492 h 515"/>
                <a:gd name="T12" fmla="*/ 211 w 694"/>
                <a:gd name="T13" fmla="*/ 468 h 515"/>
                <a:gd name="T14" fmla="*/ 105 w 694"/>
                <a:gd name="T15" fmla="*/ 334 h 515"/>
                <a:gd name="T16" fmla="*/ 67 w 694"/>
                <a:gd name="T17" fmla="*/ 286 h 515"/>
                <a:gd name="T18" fmla="*/ 29 w 694"/>
                <a:gd name="T19" fmla="*/ 249 h 515"/>
                <a:gd name="T20" fmla="*/ 41 w 694"/>
                <a:gd name="T21" fmla="*/ 146 h 515"/>
                <a:gd name="T22" fmla="*/ 58 w 694"/>
                <a:gd name="T23" fmla="*/ 119 h 515"/>
                <a:gd name="T24" fmla="*/ 119 w 694"/>
                <a:gd name="T25" fmla="*/ 202 h 515"/>
                <a:gd name="T26" fmla="*/ 139 w 694"/>
                <a:gd name="T27" fmla="*/ 106 h 515"/>
                <a:gd name="T28" fmla="*/ 152 w 694"/>
                <a:gd name="T29" fmla="*/ 35 h 515"/>
                <a:gd name="T30" fmla="*/ 194 w 694"/>
                <a:gd name="T31" fmla="*/ 16 h 515"/>
                <a:gd name="T32" fmla="*/ 275 w 694"/>
                <a:gd name="T33" fmla="*/ 28 h 515"/>
                <a:gd name="T34" fmla="*/ 320 w 694"/>
                <a:gd name="T35" fmla="*/ 55 h 515"/>
                <a:gd name="T36" fmla="*/ 426 w 694"/>
                <a:gd name="T37" fmla="*/ 125 h 515"/>
                <a:gd name="T38" fmla="*/ 566 w 694"/>
                <a:gd name="T39" fmla="*/ 199 h 515"/>
                <a:gd name="T40" fmla="*/ 639 w 694"/>
                <a:gd name="T41" fmla="*/ 103 h 515"/>
                <a:gd name="T42" fmla="*/ 650 w 694"/>
                <a:gd name="T43" fmla="*/ 145 h 515"/>
                <a:gd name="T44" fmla="*/ 652 w 694"/>
                <a:gd name="T45" fmla="*/ 261 h 515"/>
                <a:gd name="T46" fmla="*/ 630 w 694"/>
                <a:gd name="T47" fmla="*/ 312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515">
                  <a:moveTo>
                    <a:pt x="630" y="312"/>
                  </a:moveTo>
                  <a:cubicBezTo>
                    <a:pt x="619" y="303"/>
                    <a:pt x="627" y="276"/>
                    <a:pt x="600" y="280"/>
                  </a:cubicBezTo>
                  <a:cubicBezTo>
                    <a:pt x="573" y="283"/>
                    <a:pt x="582" y="303"/>
                    <a:pt x="581" y="318"/>
                  </a:cubicBezTo>
                  <a:cubicBezTo>
                    <a:pt x="573" y="390"/>
                    <a:pt x="535" y="438"/>
                    <a:pt x="467" y="462"/>
                  </a:cubicBezTo>
                  <a:cubicBezTo>
                    <a:pt x="451" y="468"/>
                    <a:pt x="436" y="474"/>
                    <a:pt x="420" y="480"/>
                  </a:cubicBezTo>
                  <a:cubicBezTo>
                    <a:pt x="375" y="515"/>
                    <a:pt x="327" y="509"/>
                    <a:pt x="277" y="492"/>
                  </a:cubicBezTo>
                  <a:cubicBezTo>
                    <a:pt x="255" y="484"/>
                    <a:pt x="232" y="477"/>
                    <a:pt x="211" y="468"/>
                  </a:cubicBezTo>
                  <a:cubicBezTo>
                    <a:pt x="150" y="443"/>
                    <a:pt x="114" y="399"/>
                    <a:pt x="105" y="334"/>
                  </a:cubicBezTo>
                  <a:cubicBezTo>
                    <a:pt x="102" y="310"/>
                    <a:pt x="93" y="291"/>
                    <a:pt x="67" y="286"/>
                  </a:cubicBezTo>
                  <a:cubicBezTo>
                    <a:pt x="54" y="274"/>
                    <a:pt x="40" y="263"/>
                    <a:pt x="29" y="249"/>
                  </a:cubicBezTo>
                  <a:cubicBezTo>
                    <a:pt x="0" y="211"/>
                    <a:pt x="3" y="178"/>
                    <a:pt x="41" y="146"/>
                  </a:cubicBezTo>
                  <a:cubicBezTo>
                    <a:pt x="50" y="138"/>
                    <a:pt x="49" y="126"/>
                    <a:pt x="58" y="119"/>
                  </a:cubicBezTo>
                  <a:cubicBezTo>
                    <a:pt x="89" y="136"/>
                    <a:pt x="103" y="167"/>
                    <a:pt x="119" y="202"/>
                  </a:cubicBezTo>
                  <a:cubicBezTo>
                    <a:pt x="139" y="168"/>
                    <a:pt x="134" y="136"/>
                    <a:pt x="139" y="106"/>
                  </a:cubicBezTo>
                  <a:cubicBezTo>
                    <a:pt x="143" y="82"/>
                    <a:pt x="145" y="58"/>
                    <a:pt x="152" y="35"/>
                  </a:cubicBezTo>
                  <a:cubicBezTo>
                    <a:pt x="158" y="13"/>
                    <a:pt x="170" y="0"/>
                    <a:pt x="194" y="16"/>
                  </a:cubicBezTo>
                  <a:cubicBezTo>
                    <a:pt x="219" y="33"/>
                    <a:pt x="246" y="34"/>
                    <a:pt x="275" y="28"/>
                  </a:cubicBezTo>
                  <a:cubicBezTo>
                    <a:pt x="297" y="24"/>
                    <a:pt x="313" y="32"/>
                    <a:pt x="320" y="55"/>
                  </a:cubicBezTo>
                  <a:cubicBezTo>
                    <a:pt x="336" y="108"/>
                    <a:pt x="375" y="124"/>
                    <a:pt x="426" y="125"/>
                  </a:cubicBezTo>
                  <a:cubicBezTo>
                    <a:pt x="488" y="125"/>
                    <a:pt x="529" y="147"/>
                    <a:pt x="566" y="199"/>
                  </a:cubicBezTo>
                  <a:cubicBezTo>
                    <a:pt x="590" y="166"/>
                    <a:pt x="608" y="129"/>
                    <a:pt x="639" y="103"/>
                  </a:cubicBezTo>
                  <a:cubicBezTo>
                    <a:pt x="643" y="116"/>
                    <a:pt x="635" y="132"/>
                    <a:pt x="650" y="145"/>
                  </a:cubicBezTo>
                  <a:cubicBezTo>
                    <a:pt x="693" y="184"/>
                    <a:pt x="694" y="221"/>
                    <a:pt x="652" y="261"/>
                  </a:cubicBezTo>
                  <a:cubicBezTo>
                    <a:pt x="636" y="276"/>
                    <a:pt x="630" y="292"/>
                    <a:pt x="630" y="312"/>
                  </a:cubicBezTo>
                  <a:close/>
                </a:path>
              </a:pathLst>
            </a:custGeom>
            <a:solidFill>
              <a:srgbClr val="F7B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817813" y="1165225"/>
              <a:ext cx="923925" cy="722313"/>
            </a:xfrm>
            <a:custGeom>
              <a:avLst/>
              <a:gdLst>
                <a:gd name="T0" fmla="*/ 586 w 595"/>
                <a:gd name="T1" fmla="*/ 339 h 465"/>
                <a:gd name="T2" fmla="*/ 528 w 595"/>
                <a:gd name="T3" fmla="*/ 443 h 465"/>
                <a:gd name="T4" fmla="*/ 496 w 595"/>
                <a:gd name="T5" fmla="*/ 439 h 465"/>
                <a:gd name="T6" fmla="*/ 392 w 595"/>
                <a:gd name="T7" fmla="*/ 372 h 465"/>
                <a:gd name="T8" fmla="*/ 317 w 595"/>
                <a:gd name="T9" fmla="*/ 364 h 465"/>
                <a:gd name="T10" fmla="*/ 258 w 595"/>
                <a:gd name="T11" fmla="*/ 300 h 465"/>
                <a:gd name="T12" fmla="*/ 219 w 595"/>
                <a:gd name="T13" fmla="*/ 276 h 465"/>
                <a:gd name="T14" fmla="*/ 135 w 595"/>
                <a:gd name="T15" fmla="*/ 261 h 465"/>
                <a:gd name="T16" fmla="*/ 108 w 595"/>
                <a:gd name="T17" fmla="*/ 275 h 465"/>
                <a:gd name="T18" fmla="*/ 91 w 595"/>
                <a:gd name="T19" fmla="*/ 412 h 465"/>
                <a:gd name="T20" fmla="*/ 70 w 595"/>
                <a:gd name="T21" fmla="*/ 453 h 465"/>
                <a:gd name="T22" fmla="*/ 44 w 595"/>
                <a:gd name="T23" fmla="*/ 419 h 465"/>
                <a:gd name="T24" fmla="*/ 5 w 595"/>
                <a:gd name="T25" fmla="*/ 355 h 465"/>
                <a:gd name="T26" fmla="*/ 27 w 595"/>
                <a:gd name="T27" fmla="*/ 262 h 465"/>
                <a:gd name="T28" fmla="*/ 95 w 595"/>
                <a:gd name="T29" fmla="*/ 118 h 465"/>
                <a:gd name="T30" fmla="*/ 326 w 595"/>
                <a:gd name="T31" fmla="*/ 20 h 465"/>
                <a:gd name="T32" fmla="*/ 570 w 595"/>
                <a:gd name="T33" fmla="*/ 208 h 465"/>
                <a:gd name="T34" fmla="*/ 586 w 595"/>
                <a:gd name="T35" fmla="*/ 3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5" h="465">
                  <a:moveTo>
                    <a:pt x="586" y="339"/>
                  </a:moveTo>
                  <a:cubicBezTo>
                    <a:pt x="582" y="382"/>
                    <a:pt x="534" y="399"/>
                    <a:pt x="528" y="443"/>
                  </a:cubicBezTo>
                  <a:cubicBezTo>
                    <a:pt x="524" y="465"/>
                    <a:pt x="502" y="456"/>
                    <a:pt x="496" y="439"/>
                  </a:cubicBezTo>
                  <a:cubicBezTo>
                    <a:pt x="479" y="388"/>
                    <a:pt x="435" y="380"/>
                    <a:pt x="392" y="372"/>
                  </a:cubicBezTo>
                  <a:cubicBezTo>
                    <a:pt x="367" y="368"/>
                    <a:pt x="341" y="374"/>
                    <a:pt x="317" y="364"/>
                  </a:cubicBezTo>
                  <a:cubicBezTo>
                    <a:pt x="287" y="352"/>
                    <a:pt x="262" y="334"/>
                    <a:pt x="258" y="300"/>
                  </a:cubicBezTo>
                  <a:cubicBezTo>
                    <a:pt x="255" y="271"/>
                    <a:pt x="243" y="270"/>
                    <a:pt x="219" y="276"/>
                  </a:cubicBezTo>
                  <a:cubicBezTo>
                    <a:pt x="190" y="284"/>
                    <a:pt x="160" y="282"/>
                    <a:pt x="135" y="261"/>
                  </a:cubicBezTo>
                  <a:cubicBezTo>
                    <a:pt x="113" y="241"/>
                    <a:pt x="110" y="260"/>
                    <a:pt x="108" y="275"/>
                  </a:cubicBezTo>
                  <a:cubicBezTo>
                    <a:pt x="101" y="321"/>
                    <a:pt x="96" y="366"/>
                    <a:pt x="91" y="412"/>
                  </a:cubicBezTo>
                  <a:cubicBezTo>
                    <a:pt x="89" y="429"/>
                    <a:pt x="90" y="450"/>
                    <a:pt x="70" y="453"/>
                  </a:cubicBezTo>
                  <a:cubicBezTo>
                    <a:pt x="46" y="457"/>
                    <a:pt x="43" y="432"/>
                    <a:pt x="44" y="419"/>
                  </a:cubicBezTo>
                  <a:cubicBezTo>
                    <a:pt x="47" y="385"/>
                    <a:pt x="0" y="387"/>
                    <a:pt x="5" y="355"/>
                  </a:cubicBezTo>
                  <a:cubicBezTo>
                    <a:pt x="5" y="322"/>
                    <a:pt x="16" y="292"/>
                    <a:pt x="27" y="262"/>
                  </a:cubicBezTo>
                  <a:cubicBezTo>
                    <a:pt x="47" y="212"/>
                    <a:pt x="73" y="166"/>
                    <a:pt x="95" y="118"/>
                  </a:cubicBezTo>
                  <a:cubicBezTo>
                    <a:pt x="127" y="45"/>
                    <a:pt x="235" y="0"/>
                    <a:pt x="326" y="20"/>
                  </a:cubicBezTo>
                  <a:cubicBezTo>
                    <a:pt x="435" y="44"/>
                    <a:pt x="520" y="105"/>
                    <a:pt x="570" y="208"/>
                  </a:cubicBezTo>
                  <a:cubicBezTo>
                    <a:pt x="590" y="249"/>
                    <a:pt x="595" y="293"/>
                    <a:pt x="586" y="339"/>
                  </a:cubicBezTo>
                  <a:close/>
                </a:path>
              </a:pathLst>
            </a:custGeom>
            <a:solidFill>
              <a:srgbClr val="D46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685925" y="2408238"/>
              <a:ext cx="925512" cy="914400"/>
            </a:xfrm>
            <a:custGeom>
              <a:avLst/>
              <a:gdLst>
                <a:gd name="T0" fmla="*/ 439 w 596"/>
                <a:gd name="T1" fmla="*/ 547 h 589"/>
                <a:gd name="T2" fmla="*/ 287 w 596"/>
                <a:gd name="T3" fmla="*/ 581 h 589"/>
                <a:gd name="T4" fmla="*/ 186 w 596"/>
                <a:gd name="T5" fmla="*/ 540 h 589"/>
                <a:gd name="T6" fmla="*/ 230 w 596"/>
                <a:gd name="T7" fmla="*/ 521 h 589"/>
                <a:gd name="T8" fmla="*/ 247 w 596"/>
                <a:gd name="T9" fmla="*/ 496 h 589"/>
                <a:gd name="T10" fmla="*/ 287 w 596"/>
                <a:gd name="T11" fmla="*/ 490 h 589"/>
                <a:gd name="T12" fmla="*/ 324 w 596"/>
                <a:gd name="T13" fmla="*/ 489 h 589"/>
                <a:gd name="T14" fmla="*/ 343 w 596"/>
                <a:gd name="T15" fmla="*/ 464 h 589"/>
                <a:gd name="T16" fmla="*/ 319 w 596"/>
                <a:gd name="T17" fmla="*/ 448 h 589"/>
                <a:gd name="T18" fmla="*/ 247 w 596"/>
                <a:gd name="T19" fmla="*/ 436 h 589"/>
                <a:gd name="T20" fmla="*/ 210 w 596"/>
                <a:gd name="T21" fmla="*/ 419 h 589"/>
                <a:gd name="T22" fmla="*/ 97 w 596"/>
                <a:gd name="T23" fmla="*/ 284 h 589"/>
                <a:gd name="T24" fmla="*/ 68 w 596"/>
                <a:gd name="T25" fmla="*/ 254 h 589"/>
                <a:gd name="T26" fmla="*/ 29 w 596"/>
                <a:gd name="T27" fmla="*/ 233 h 589"/>
                <a:gd name="T28" fmla="*/ 18 w 596"/>
                <a:gd name="T29" fmla="*/ 152 h 589"/>
                <a:gd name="T30" fmla="*/ 87 w 596"/>
                <a:gd name="T31" fmla="*/ 150 h 589"/>
                <a:gd name="T32" fmla="*/ 104 w 596"/>
                <a:gd name="T33" fmla="*/ 147 h 589"/>
                <a:gd name="T34" fmla="*/ 117 w 596"/>
                <a:gd name="T35" fmla="*/ 56 h 589"/>
                <a:gd name="T36" fmla="*/ 177 w 596"/>
                <a:gd name="T37" fmla="*/ 5 h 589"/>
                <a:gd name="T38" fmla="*/ 207 w 596"/>
                <a:gd name="T39" fmla="*/ 31 h 589"/>
                <a:gd name="T40" fmla="*/ 204 w 596"/>
                <a:gd name="T41" fmla="*/ 83 h 589"/>
                <a:gd name="T42" fmla="*/ 170 w 596"/>
                <a:gd name="T43" fmla="*/ 99 h 589"/>
                <a:gd name="T44" fmla="*/ 307 w 596"/>
                <a:gd name="T45" fmla="*/ 42 h 589"/>
                <a:gd name="T46" fmla="*/ 354 w 596"/>
                <a:gd name="T47" fmla="*/ 33 h 589"/>
                <a:gd name="T48" fmla="*/ 440 w 596"/>
                <a:gd name="T49" fmla="*/ 21 h 589"/>
                <a:gd name="T50" fmla="*/ 490 w 596"/>
                <a:gd name="T51" fmla="*/ 42 h 589"/>
                <a:gd name="T52" fmla="*/ 503 w 596"/>
                <a:gd name="T53" fmla="*/ 125 h 589"/>
                <a:gd name="T54" fmla="*/ 519 w 596"/>
                <a:gd name="T55" fmla="*/ 183 h 589"/>
                <a:gd name="T56" fmla="*/ 546 w 596"/>
                <a:gd name="T57" fmla="*/ 209 h 589"/>
                <a:gd name="T58" fmla="*/ 533 w 596"/>
                <a:gd name="T59" fmla="*/ 181 h 589"/>
                <a:gd name="T60" fmla="*/ 509 w 596"/>
                <a:gd name="T61" fmla="*/ 161 h 589"/>
                <a:gd name="T62" fmla="*/ 517 w 596"/>
                <a:gd name="T63" fmla="*/ 118 h 589"/>
                <a:gd name="T64" fmla="*/ 537 w 596"/>
                <a:gd name="T65" fmla="*/ 139 h 589"/>
                <a:gd name="T66" fmla="*/ 591 w 596"/>
                <a:gd name="T67" fmla="*/ 174 h 589"/>
                <a:gd name="T68" fmla="*/ 550 w 596"/>
                <a:gd name="T69" fmla="*/ 248 h 589"/>
                <a:gd name="T70" fmla="*/ 498 w 596"/>
                <a:gd name="T71" fmla="*/ 315 h 589"/>
                <a:gd name="T72" fmla="*/ 407 w 596"/>
                <a:gd name="T73" fmla="*/ 410 h 589"/>
                <a:gd name="T74" fmla="*/ 365 w 596"/>
                <a:gd name="T75" fmla="*/ 491 h 589"/>
                <a:gd name="T76" fmla="*/ 410 w 596"/>
                <a:gd name="T77" fmla="*/ 533 h 589"/>
                <a:gd name="T78" fmla="*/ 439 w 596"/>
                <a:gd name="T79" fmla="*/ 54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6" h="589">
                  <a:moveTo>
                    <a:pt x="439" y="547"/>
                  </a:moveTo>
                  <a:cubicBezTo>
                    <a:pt x="390" y="564"/>
                    <a:pt x="342" y="589"/>
                    <a:pt x="287" y="581"/>
                  </a:cubicBezTo>
                  <a:cubicBezTo>
                    <a:pt x="250" y="575"/>
                    <a:pt x="211" y="574"/>
                    <a:pt x="186" y="540"/>
                  </a:cubicBezTo>
                  <a:cubicBezTo>
                    <a:pt x="193" y="515"/>
                    <a:pt x="210" y="514"/>
                    <a:pt x="230" y="521"/>
                  </a:cubicBezTo>
                  <a:cubicBezTo>
                    <a:pt x="248" y="521"/>
                    <a:pt x="245" y="507"/>
                    <a:pt x="247" y="496"/>
                  </a:cubicBezTo>
                  <a:cubicBezTo>
                    <a:pt x="259" y="485"/>
                    <a:pt x="273" y="489"/>
                    <a:pt x="287" y="490"/>
                  </a:cubicBezTo>
                  <a:cubicBezTo>
                    <a:pt x="299" y="492"/>
                    <a:pt x="312" y="493"/>
                    <a:pt x="324" y="489"/>
                  </a:cubicBezTo>
                  <a:cubicBezTo>
                    <a:pt x="336" y="485"/>
                    <a:pt x="343" y="477"/>
                    <a:pt x="343" y="464"/>
                  </a:cubicBezTo>
                  <a:cubicBezTo>
                    <a:pt x="343" y="448"/>
                    <a:pt x="330" y="449"/>
                    <a:pt x="319" y="448"/>
                  </a:cubicBezTo>
                  <a:cubicBezTo>
                    <a:pt x="295" y="446"/>
                    <a:pt x="268" y="456"/>
                    <a:pt x="247" y="436"/>
                  </a:cubicBezTo>
                  <a:cubicBezTo>
                    <a:pt x="237" y="425"/>
                    <a:pt x="223" y="423"/>
                    <a:pt x="210" y="419"/>
                  </a:cubicBezTo>
                  <a:cubicBezTo>
                    <a:pt x="145" y="397"/>
                    <a:pt x="102" y="356"/>
                    <a:pt x="97" y="284"/>
                  </a:cubicBezTo>
                  <a:cubicBezTo>
                    <a:pt x="96" y="264"/>
                    <a:pt x="90" y="253"/>
                    <a:pt x="68" y="254"/>
                  </a:cubicBezTo>
                  <a:cubicBezTo>
                    <a:pt x="52" y="254"/>
                    <a:pt x="39" y="245"/>
                    <a:pt x="29" y="233"/>
                  </a:cubicBezTo>
                  <a:cubicBezTo>
                    <a:pt x="9" y="208"/>
                    <a:pt x="0" y="179"/>
                    <a:pt x="18" y="152"/>
                  </a:cubicBezTo>
                  <a:cubicBezTo>
                    <a:pt x="37" y="120"/>
                    <a:pt x="64" y="139"/>
                    <a:pt x="87" y="150"/>
                  </a:cubicBezTo>
                  <a:cubicBezTo>
                    <a:pt x="93" y="153"/>
                    <a:pt x="101" y="164"/>
                    <a:pt x="104" y="147"/>
                  </a:cubicBezTo>
                  <a:cubicBezTo>
                    <a:pt x="109" y="117"/>
                    <a:pt x="111" y="86"/>
                    <a:pt x="117" y="56"/>
                  </a:cubicBezTo>
                  <a:cubicBezTo>
                    <a:pt x="124" y="22"/>
                    <a:pt x="149" y="12"/>
                    <a:pt x="177" y="5"/>
                  </a:cubicBezTo>
                  <a:cubicBezTo>
                    <a:pt x="198" y="0"/>
                    <a:pt x="204" y="15"/>
                    <a:pt x="207" y="31"/>
                  </a:cubicBezTo>
                  <a:cubicBezTo>
                    <a:pt x="211" y="48"/>
                    <a:pt x="229" y="67"/>
                    <a:pt x="204" y="83"/>
                  </a:cubicBezTo>
                  <a:cubicBezTo>
                    <a:pt x="194" y="90"/>
                    <a:pt x="181" y="93"/>
                    <a:pt x="170" y="99"/>
                  </a:cubicBezTo>
                  <a:cubicBezTo>
                    <a:pt x="218" y="86"/>
                    <a:pt x="264" y="65"/>
                    <a:pt x="307" y="42"/>
                  </a:cubicBezTo>
                  <a:cubicBezTo>
                    <a:pt x="322" y="34"/>
                    <a:pt x="337" y="23"/>
                    <a:pt x="354" y="33"/>
                  </a:cubicBezTo>
                  <a:cubicBezTo>
                    <a:pt x="387" y="52"/>
                    <a:pt x="412" y="39"/>
                    <a:pt x="440" y="21"/>
                  </a:cubicBezTo>
                  <a:cubicBezTo>
                    <a:pt x="472" y="0"/>
                    <a:pt x="481" y="4"/>
                    <a:pt x="490" y="42"/>
                  </a:cubicBezTo>
                  <a:cubicBezTo>
                    <a:pt x="497" y="69"/>
                    <a:pt x="501" y="97"/>
                    <a:pt x="503" y="125"/>
                  </a:cubicBezTo>
                  <a:cubicBezTo>
                    <a:pt x="504" y="145"/>
                    <a:pt x="501" y="168"/>
                    <a:pt x="519" y="183"/>
                  </a:cubicBezTo>
                  <a:cubicBezTo>
                    <a:pt x="530" y="190"/>
                    <a:pt x="542" y="195"/>
                    <a:pt x="546" y="209"/>
                  </a:cubicBezTo>
                  <a:cubicBezTo>
                    <a:pt x="546" y="198"/>
                    <a:pt x="564" y="181"/>
                    <a:pt x="533" y="181"/>
                  </a:cubicBezTo>
                  <a:cubicBezTo>
                    <a:pt x="520" y="181"/>
                    <a:pt x="512" y="173"/>
                    <a:pt x="509" y="161"/>
                  </a:cubicBezTo>
                  <a:cubicBezTo>
                    <a:pt x="506" y="146"/>
                    <a:pt x="502" y="130"/>
                    <a:pt x="517" y="118"/>
                  </a:cubicBezTo>
                  <a:cubicBezTo>
                    <a:pt x="526" y="123"/>
                    <a:pt x="520" y="144"/>
                    <a:pt x="537" y="139"/>
                  </a:cubicBezTo>
                  <a:cubicBezTo>
                    <a:pt x="568" y="132"/>
                    <a:pt x="587" y="142"/>
                    <a:pt x="591" y="174"/>
                  </a:cubicBezTo>
                  <a:cubicBezTo>
                    <a:pt x="596" y="208"/>
                    <a:pt x="582" y="241"/>
                    <a:pt x="550" y="248"/>
                  </a:cubicBezTo>
                  <a:cubicBezTo>
                    <a:pt x="509" y="257"/>
                    <a:pt x="504" y="282"/>
                    <a:pt x="498" y="315"/>
                  </a:cubicBezTo>
                  <a:cubicBezTo>
                    <a:pt x="488" y="365"/>
                    <a:pt x="454" y="399"/>
                    <a:pt x="407" y="410"/>
                  </a:cubicBezTo>
                  <a:cubicBezTo>
                    <a:pt x="356" y="422"/>
                    <a:pt x="368" y="458"/>
                    <a:pt x="365" y="491"/>
                  </a:cubicBezTo>
                  <a:cubicBezTo>
                    <a:pt x="361" y="527"/>
                    <a:pt x="388" y="526"/>
                    <a:pt x="410" y="533"/>
                  </a:cubicBezTo>
                  <a:cubicBezTo>
                    <a:pt x="420" y="537"/>
                    <a:pt x="432" y="537"/>
                    <a:pt x="439" y="547"/>
                  </a:cubicBezTo>
                  <a:close/>
                </a:path>
              </a:pathLst>
            </a:custGeom>
            <a:solidFill>
              <a:srgbClr val="F7B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603500" y="2532063"/>
              <a:ext cx="901700" cy="619125"/>
            </a:xfrm>
            <a:custGeom>
              <a:avLst/>
              <a:gdLst>
                <a:gd name="T0" fmla="*/ 9 w 581"/>
                <a:gd name="T1" fmla="*/ 307 h 399"/>
                <a:gd name="T2" fmla="*/ 127 w 581"/>
                <a:gd name="T3" fmla="*/ 97 h 399"/>
                <a:gd name="T4" fmla="*/ 311 w 581"/>
                <a:gd name="T5" fmla="*/ 8 h 399"/>
                <a:gd name="T6" fmla="*/ 467 w 581"/>
                <a:gd name="T7" fmla="*/ 82 h 399"/>
                <a:gd name="T8" fmla="*/ 559 w 581"/>
                <a:gd name="T9" fmla="*/ 203 h 399"/>
                <a:gd name="T10" fmla="*/ 581 w 581"/>
                <a:gd name="T11" fmla="*/ 268 h 399"/>
                <a:gd name="T12" fmla="*/ 560 w 581"/>
                <a:gd name="T13" fmla="*/ 327 h 399"/>
                <a:gd name="T14" fmla="*/ 531 w 581"/>
                <a:gd name="T15" fmla="*/ 372 h 399"/>
                <a:gd name="T16" fmla="*/ 502 w 581"/>
                <a:gd name="T17" fmla="*/ 396 h 399"/>
                <a:gd name="T18" fmla="*/ 474 w 581"/>
                <a:gd name="T19" fmla="*/ 367 h 399"/>
                <a:gd name="T20" fmla="*/ 475 w 581"/>
                <a:gd name="T21" fmla="*/ 334 h 399"/>
                <a:gd name="T22" fmla="*/ 452 w 581"/>
                <a:gd name="T23" fmla="*/ 309 h 399"/>
                <a:gd name="T24" fmla="*/ 390 w 581"/>
                <a:gd name="T25" fmla="*/ 313 h 399"/>
                <a:gd name="T26" fmla="*/ 301 w 581"/>
                <a:gd name="T27" fmla="*/ 302 h 399"/>
                <a:gd name="T28" fmla="*/ 195 w 581"/>
                <a:gd name="T29" fmla="*/ 294 h 399"/>
                <a:gd name="T30" fmla="*/ 160 w 581"/>
                <a:gd name="T31" fmla="*/ 264 h 399"/>
                <a:gd name="T32" fmla="*/ 149 w 581"/>
                <a:gd name="T33" fmla="*/ 244 h 399"/>
                <a:gd name="T34" fmla="*/ 134 w 581"/>
                <a:gd name="T35" fmla="*/ 261 h 399"/>
                <a:gd name="T36" fmla="*/ 129 w 581"/>
                <a:gd name="T37" fmla="*/ 357 h 399"/>
                <a:gd name="T38" fmla="*/ 81 w 581"/>
                <a:gd name="T39" fmla="*/ 392 h 399"/>
                <a:gd name="T40" fmla="*/ 71 w 581"/>
                <a:gd name="T41" fmla="*/ 376 h 399"/>
                <a:gd name="T42" fmla="*/ 27 w 581"/>
                <a:gd name="T43" fmla="*/ 334 h 399"/>
                <a:gd name="T44" fmla="*/ 9 w 581"/>
                <a:gd name="T45" fmla="*/ 30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1" h="399">
                  <a:moveTo>
                    <a:pt x="9" y="307"/>
                  </a:moveTo>
                  <a:cubicBezTo>
                    <a:pt x="40" y="232"/>
                    <a:pt x="65" y="154"/>
                    <a:pt x="127" y="97"/>
                  </a:cubicBezTo>
                  <a:cubicBezTo>
                    <a:pt x="160" y="37"/>
                    <a:pt x="235" y="0"/>
                    <a:pt x="311" y="8"/>
                  </a:cubicBezTo>
                  <a:cubicBezTo>
                    <a:pt x="366" y="27"/>
                    <a:pt x="424" y="39"/>
                    <a:pt x="467" y="82"/>
                  </a:cubicBezTo>
                  <a:cubicBezTo>
                    <a:pt x="512" y="112"/>
                    <a:pt x="539" y="155"/>
                    <a:pt x="559" y="203"/>
                  </a:cubicBezTo>
                  <a:cubicBezTo>
                    <a:pt x="566" y="225"/>
                    <a:pt x="581" y="244"/>
                    <a:pt x="581" y="268"/>
                  </a:cubicBezTo>
                  <a:cubicBezTo>
                    <a:pt x="578" y="289"/>
                    <a:pt x="568" y="308"/>
                    <a:pt x="560" y="327"/>
                  </a:cubicBezTo>
                  <a:cubicBezTo>
                    <a:pt x="548" y="340"/>
                    <a:pt x="534" y="352"/>
                    <a:pt x="531" y="372"/>
                  </a:cubicBezTo>
                  <a:cubicBezTo>
                    <a:pt x="529" y="386"/>
                    <a:pt x="519" y="398"/>
                    <a:pt x="502" y="396"/>
                  </a:cubicBezTo>
                  <a:cubicBezTo>
                    <a:pt x="487" y="393"/>
                    <a:pt x="478" y="382"/>
                    <a:pt x="474" y="367"/>
                  </a:cubicBezTo>
                  <a:cubicBezTo>
                    <a:pt x="471" y="356"/>
                    <a:pt x="473" y="345"/>
                    <a:pt x="475" y="334"/>
                  </a:cubicBezTo>
                  <a:cubicBezTo>
                    <a:pt x="477" y="317"/>
                    <a:pt x="471" y="307"/>
                    <a:pt x="452" y="309"/>
                  </a:cubicBezTo>
                  <a:cubicBezTo>
                    <a:pt x="431" y="311"/>
                    <a:pt x="410" y="307"/>
                    <a:pt x="390" y="313"/>
                  </a:cubicBezTo>
                  <a:cubicBezTo>
                    <a:pt x="359" y="323"/>
                    <a:pt x="330" y="319"/>
                    <a:pt x="301" y="302"/>
                  </a:cubicBezTo>
                  <a:cubicBezTo>
                    <a:pt x="268" y="282"/>
                    <a:pt x="230" y="293"/>
                    <a:pt x="195" y="294"/>
                  </a:cubicBezTo>
                  <a:cubicBezTo>
                    <a:pt x="171" y="295"/>
                    <a:pt x="150" y="300"/>
                    <a:pt x="160" y="264"/>
                  </a:cubicBezTo>
                  <a:cubicBezTo>
                    <a:pt x="162" y="256"/>
                    <a:pt x="158" y="246"/>
                    <a:pt x="149" y="244"/>
                  </a:cubicBezTo>
                  <a:cubicBezTo>
                    <a:pt x="138" y="242"/>
                    <a:pt x="136" y="253"/>
                    <a:pt x="134" y="261"/>
                  </a:cubicBezTo>
                  <a:cubicBezTo>
                    <a:pt x="126" y="293"/>
                    <a:pt x="132" y="325"/>
                    <a:pt x="129" y="357"/>
                  </a:cubicBezTo>
                  <a:cubicBezTo>
                    <a:pt x="125" y="393"/>
                    <a:pt x="116" y="399"/>
                    <a:pt x="81" y="392"/>
                  </a:cubicBezTo>
                  <a:cubicBezTo>
                    <a:pt x="77" y="387"/>
                    <a:pt x="73" y="382"/>
                    <a:pt x="71" y="376"/>
                  </a:cubicBezTo>
                  <a:cubicBezTo>
                    <a:pt x="68" y="350"/>
                    <a:pt x="57" y="332"/>
                    <a:pt x="27" y="334"/>
                  </a:cubicBezTo>
                  <a:cubicBezTo>
                    <a:pt x="13" y="330"/>
                    <a:pt x="0" y="326"/>
                    <a:pt x="9" y="307"/>
                  </a:cubicBezTo>
                  <a:close/>
                </a:path>
              </a:pathLst>
            </a:custGeom>
            <a:solidFill>
              <a:srgbClr val="7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727200" y="2085975"/>
              <a:ext cx="788987" cy="625475"/>
            </a:xfrm>
            <a:custGeom>
              <a:avLst/>
              <a:gdLst>
                <a:gd name="T0" fmla="*/ 488 w 508"/>
                <a:gd name="T1" fmla="*/ 401 h 403"/>
                <a:gd name="T2" fmla="*/ 464 w 508"/>
                <a:gd name="T3" fmla="*/ 329 h 403"/>
                <a:gd name="T4" fmla="*/ 460 w 508"/>
                <a:gd name="T5" fmla="*/ 288 h 403"/>
                <a:gd name="T6" fmla="*/ 443 w 508"/>
                <a:gd name="T7" fmla="*/ 222 h 403"/>
                <a:gd name="T8" fmla="*/ 399 w 508"/>
                <a:gd name="T9" fmla="*/ 251 h 403"/>
                <a:gd name="T10" fmla="*/ 352 w 508"/>
                <a:gd name="T11" fmla="*/ 263 h 403"/>
                <a:gd name="T12" fmla="*/ 209 w 508"/>
                <a:gd name="T13" fmla="*/ 298 h 403"/>
                <a:gd name="T14" fmla="*/ 131 w 508"/>
                <a:gd name="T15" fmla="*/ 325 h 403"/>
                <a:gd name="T16" fmla="*/ 115 w 508"/>
                <a:gd name="T17" fmla="*/ 318 h 403"/>
                <a:gd name="T18" fmla="*/ 126 w 508"/>
                <a:gd name="T19" fmla="*/ 302 h 403"/>
                <a:gd name="T20" fmla="*/ 186 w 508"/>
                <a:gd name="T21" fmla="*/ 278 h 403"/>
                <a:gd name="T22" fmla="*/ 166 w 508"/>
                <a:gd name="T23" fmla="*/ 219 h 403"/>
                <a:gd name="T24" fmla="*/ 93 w 508"/>
                <a:gd name="T25" fmla="*/ 302 h 403"/>
                <a:gd name="T26" fmla="*/ 81 w 508"/>
                <a:gd name="T27" fmla="*/ 403 h 403"/>
                <a:gd name="T28" fmla="*/ 60 w 508"/>
                <a:gd name="T29" fmla="*/ 358 h 403"/>
                <a:gd name="T30" fmla="*/ 52 w 508"/>
                <a:gd name="T31" fmla="*/ 249 h 403"/>
                <a:gd name="T32" fmla="*/ 0 w 508"/>
                <a:gd name="T33" fmla="*/ 131 h 403"/>
                <a:gd name="T34" fmla="*/ 18 w 508"/>
                <a:gd name="T35" fmla="*/ 98 h 403"/>
                <a:gd name="T36" fmla="*/ 122 w 508"/>
                <a:gd name="T37" fmla="*/ 47 h 403"/>
                <a:gd name="T38" fmla="*/ 284 w 508"/>
                <a:gd name="T39" fmla="*/ 12 h 403"/>
                <a:gd name="T40" fmla="*/ 375 w 508"/>
                <a:gd name="T41" fmla="*/ 6 h 403"/>
                <a:gd name="T42" fmla="*/ 476 w 508"/>
                <a:gd name="T43" fmla="*/ 171 h 403"/>
                <a:gd name="T44" fmla="*/ 475 w 508"/>
                <a:gd name="T45" fmla="*/ 218 h 403"/>
                <a:gd name="T46" fmla="*/ 490 w 508"/>
                <a:gd name="T47" fmla="*/ 326 h 403"/>
                <a:gd name="T48" fmla="*/ 490 w 508"/>
                <a:gd name="T49" fmla="*/ 376 h 403"/>
                <a:gd name="T50" fmla="*/ 488 w 508"/>
                <a:gd name="T51" fmla="*/ 40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8" h="403">
                  <a:moveTo>
                    <a:pt x="488" y="401"/>
                  </a:moveTo>
                  <a:cubicBezTo>
                    <a:pt x="457" y="385"/>
                    <a:pt x="472" y="353"/>
                    <a:pt x="464" y="329"/>
                  </a:cubicBezTo>
                  <a:cubicBezTo>
                    <a:pt x="460" y="316"/>
                    <a:pt x="463" y="301"/>
                    <a:pt x="460" y="288"/>
                  </a:cubicBezTo>
                  <a:cubicBezTo>
                    <a:pt x="454" y="266"/>
                    <a:pt x="456" y="243"/>
                    <a:pt x="443" y="222"/>
                  </a:cubicBezTo>
                  <a:cubicBezTo>
                    <a:pt x="429" y="231"/>
                    <a:pt x="414" y="242"/>
                    <a:pt x="399" y="251"/>
                  </a:cubicBezTo>
                  <a:cubicBezTo>
                    <a:pt x="384" y="259"/>
                    <a:pt x="365" y="272"/>
                    <a:pt x="352" y="263"/>
                  </a:cubicBezTo>
                  <a:cubicBezTo>
                    <a:pt x="291" y="221"/>
                    <a:pt x="257" y="289"/>
                    <a:pt x="209" y="298"/>
                  </a:cubicBezTo>
                  <a:cubicBezTo>
                    <a:pt x="184" y="303"/>
                    <a:pt x="156" y="311"/>
                    <a:pt x="131" y="325"/>
                  </a:cubicBezTo>
                  <a:cubicBezTo>
                    <a:pt x="127" y="327"/>
                    <a:pt x="117" y="327"/>
                    <a:pt x="115" y="318"/>
                  </a:cubicBezTo>
                  <a:cubicBezTo>
                    <a:pt x="113" y="310"/>
                    <a:pt x="120" y="305"/>
                    <a:pt x="126" y="302"/>
                  </a:cubicBezTo>
                  <a:cubicBezTo>
                    <a:pt x="145" y="294"/>
                    <a:pt x="164" y="287"/>
                    <a:pt x="186" y="278"/>
                  </a:cubicBezTo>
                  <a:cubicBezTo>
                    <a:pt x="172" y="260"/>
                    <a:pt x="170" y="239"/>
                    <a:pt x="166" y="219"/>
                  </a:cubicBezTo>
                  <a:cubicBezTo>
                    <a:pt x="112" y="222"/>
                    <a:pt x="97" y="257"/>
                    <a:pt x="93" y="302"/>
                  </a:cubicBezTo>
                  <a:cubicBezTo>
                    <a:pt x="91" y="335"/>
                    <a:pt x="86" y="367"/>
                    <a:pt x="81" y="403"/>
                  </a:cubicBezTo>
                  <a:cubicBezTo>
                    <a:pt x="61" y="389"/>
                    <a:pt x="70" y="370"/>
                    <a:pt x="60" y="358"/>
                  </a:cubicBezTo>
                  <a:cubicBezTo>
                    <a:pt x="66" y="321"/>
                    <a:pt x="84" y="283"/>
                    <a:pt x="52" y="249"/>
                  </a:cubicBezTo>
                  <a:cubicBezTo>
                    <a:pt x="22" y="215"/>
                    <a:pt x="5" y="175"/>
                    <a:pt x="0" y="131"/>
                  </a:cubicBezTo>
                  <a:cubicBezTo>
                    <a:pt x="1" y="117"/>
                    <a:pt x="7" y="106"/>
                    <a:pt x="18" y="98"/>
                  </a:cubicBezTo>
                  <a:cubicBezTo>
                    <a:pt x="47" y="70"/>
                    <a:pt x="82" y="53"/>
                    <a:pt x="122" y="47"/>
                  </a:cubicBezTo>
                  <a:cubicBezTo>
                    <a:pt x="176" y="39"/>
                    <a:pt x="232" y="34"/>
                    <a:pt x="284" y="12"/>
                  </a:cubicBezTo>
                  <a:cubicBezTo>
                    <a:pt x="313" y="0"/>
                    <a:pt x="345" y="2"/>
                    <a:pt x="375" y="6"/>
                  </a:cubicBezTo>
                  <a:cubicBezTo>
                    <a:pt x="460" y="15"/>
                    <a:pt x="508" y="92"/>
                    <a:pt x="476" y="171"/>
                  </a:cubicBezTo>
                  <a:cubicBezTo>
                    <a:pt x="470" y="188"/>
                    <a:pt x="468" y="201"/>
                    <a:pt x="475" y="218"/>
                  </a:cubicBezTo>
                  <a:cubicBezTo>
                    <a:pt x="489" y="253"/>
                    <a:pt x="489" y="289"/>
                    <a:pt x="490" y="326"/>
                  </a:cubicBezTo>
                  <a:cubicBezTo>
                    <a:pt x="490" y="343"/>
                    <a:pt x="490" y="359"/>
                    <a:pt x="490" y="376"/>
                  </a:cubicBezTo>
                  <a:cubicBezTo>
                    <a:pt x="494" y="385"/>
                    <a:pt x="497" y="393"/>
                    <a:pt x="488" y="401"/>
                  </a:cubicBezTo>
                  <a:close/>
                </a:path>
              </a:pathLst>
            </a:custGeom>
            <a:solidFill>
              <a:srgbClr val="D46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754313" y="1949450"/>
              <a:ext cx="447675" cy="731838"/>
            </a:xfrm>
            <a:custGeom>
              <a:avLst/>
              <a:gdLst>
                <a:gd name="T0" fmla="*/ 212 w 289"/>
                <a:gd name="T1" fmla="*/ 388 h 472"/>
                <a:gd name="T2" fmla="*/ 30 w 289"/>
                <a:gd name="T3" fmla="*/ 472 h 472"/>
                <a:gd name="T4" fmla="*/ 26 w 289"/>
                <a:gd name="T5" fmla="*/ 316 h 472"/>
                <a:gd name="T6" fmla="*/ 44 w 289"/>
                <a:gd name="T7" fmla="*/ 152 h 472"/>
                <a:gd name="T8" fmla="*/ 55 w 289"/>
                <a:gd name="T9" fmla="*/ 17 h 472"/>
                <a:gd name="T10" fmla="*/ 97 w 289"/>
                <a:gd name="T11" fmla="*/ 29 h 472"/>
                <a:gd name="T12" fmla="*/ 265 w 289"/>
                <a:gd name="T13" fmla="*/ 212 h 472"/>
                <a:gd name="T14" fmla="*/ 274 w 289"/>
                <a:gd name="T15" fmla="*/ 356 h 472"/>
                <a:gd name="T16" fmla="*/ 212 w 289"/>
                <a:gd name="T17" fmla="*/ 388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472">
                  <a:moveTo>
                    <a:pt x="212" y="388"/>
                  </a:moveTo>
                  <a:cubicBezTo>
                    <a:pt x="142" y="397"/>
                    <a:pt x="77" y="415"/>
                    <a:pt x="30" y="472"/>
                  </a:cubicBezTo>
                  <a:cubicBezTo>
                    <a:pt x="0" y="421"/>
                    <a:pt x="0" y="368"/>
                    <a:pt x="26" y="316"/>
                  </a:cubicBezTo>
                  <a:cubicBezTo>
                    <a:pt x="52" y="263"/>
                    <a:pt x="64" y="211"/>
                    <a:pt x="44" y="152"/>
                  </a:cubicBezTo>
                  <a:cubicBezTo>
                    <a:pt x="29" y="107"/>
                    <a:pt x="44" y="62"/>
                    <a:pt x="55" y="17"/>
                  </a:cubicBezTo>
                  <a:cubicBezTo>
                    <a:pt x="72" y="12"/>
                    <a:pt x="96" y="0"/>
                    <a:pt x="97" y="29"/>
                  </a:cubicBezTo>
                  <a:cubicBezTo>
                    <a:pt x="102" y="139"/>
                    <a:pt x="170" y="187"/>
                    <a:pt x="265" y="212"/>
                  </a:cubicBezTo>
                  <a:cubicBezTo>
                    <a:pt x="289" y="259"/>
                    <a:pt x="276" y="308"/>
                    <a:pt x="274" y="356"/>
                  </a:cubicBezTo>
                  <a:cubicBezTo>
                    <a:pt x="260" y="380"/>
                    <a:pt x="237" y="386"/>
                    <a:pt x="212" y="388"/>
                  </a:cubicBezTo>
                  <a:close/>
                </a:path>
              </a:pathLst>
            </a:custGeom>
            <a:solidFill>
              <a:srgbClr val="D46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2428875" y="3279775"/>
              <a:ext cx="428625" cy="631825"/>
            </a:xfrm>
            <a:custGeom>
              <a:avLst/>
              <a:gdLst>
                <a:gd name="T0" fmla="*/ 271 w 276"/>
                <a:gd name="T1" fmla="*/ 257 h 407"/>
                <a:gd name="T2" fmla="*/ 200 w 276"/>
                <a:gd name="T3" fmla="*/ 304 h 407"/>
                <a:gd name="T4" fmla="*/ 85 w 276"/>
                <a:gd name="T5" fmla="*/ 407 h 407"/>
                <a:gd name="T6" fmla="*/ 80 w 276"/>
                <a:gd name="T7" fmla="*/ 207 h 407"/>
                <a:gd name="T8" fmla="*/ 1 w 276"/>
                <a:gd name="T9" fmla="*/ 8 h 407"/>
                <a:gd name="T10" fmla="*/ 4 w 276"/>
                <a:gd name="T11" fmla="*/ 0 h 407"/>
                <a:gd name="T12" fmla="*/ 37 w 276"/>
                <a:gd name="T13" fmla="*/ 11 h 407"/>
                <a:gd name="T14" fmla="*/ 163 w 276"/>
                <a:gd name="T15" fmla="*/ 90 h 407"/>
                <a:gd name="T16" fmla="*/ 208 w 276"/>
                <a:gd name="T17" fmla="*/ 144 h 407"/>
                <a:gd name="T18" fmla="*/ 241 w 276"/>
                <a:gd name="T19" fmla="*/ 198 h 407"/>
                <a:gd name="T20" fmla="*/ 276 w 276"/>
                <a:gd name="T21" fmla="*/ 246 h 407"/>
                <a:gd name="T22" fmla="*/ 271 w 276"/>
                <a:gd name="T23" fmla="*/ 25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407">
                  <a:moveTo>
                    <a:pt x="271" y="257"/>
                  </a:moveTo>
                  <a:cubicBezTo>
                    <a:pt x="248" y="273"/>
                    <a:pt x="224" y="289"/>
                    <a:pt x="200" y="304"/>
                  </a:cubicBezTo>
                  <a:cubicBezTo>
                    <a:pt x="150" y="325"/>
                    <a:pt x="123" y="372"/>
                    <a:pt x="85" y="407"/>
                  </a:cubicBezTo>
                  <a:cubicBezTo>
                    <a:pt x="71" y="340"/>
                    <a:pt x="80" y="273"/>
                    <a:pt x="80" y="207"/>
                  </a:cubicBezTo>
                  <a:cubicBezTo>
                    <a:pt x="79" y="129"/>
                    <a:pt x="61" y="61"/>
                    <a:pt x="1" y="8"/>
                  </a:cubicBezTo>
                  <a:cubicBezTo>
                    <a:pt x="0" y="7"/>
                    <a:pt x="3" y="3"/>
                    <a:pt x="4" y="0"/>
                  </a:cubicBezTo>
                  <a:cubicBezTo>
                    <a:pt x="15" y="4"/>
                    <a:pt x="26" y="8"/>
                    <a:pt x="37" y="11"/>
                  </a:cubicBezTo>
                  <a:cubicBezTo>
                    <a:pt x="93" y="14"/>
                    <a:pt x="125" y="58"/>
                    <a:pt x="163" y="90"/>
                  </a:cubicBezTo>
                  <a:cubicBezTo>
                    <a:pt x="180" y="105"/>
                    <a:pt x="196" y="124"/>
                    <a:pt x="208" y="144"/>
                  </a:cubicBezTo>
                  <a:cubicBezTo>
                    <a:pt x="208" y="169"/>
                    <a:pt x="210" y="193"/>
                    <a:pt x="241" y="198"/>
                  </a:cubicBezTo>
                  <a:cubicBezTo>
                    <a:pt x="260" y="210"/>
                    <a:pt x="270" y="226"/>
                    <a:pt x="276" y="246"/>
                  </a:cubicBezTo>
                  <a:cubicBezTo>
                    <a:pt x="276" y="251"/>
                    <a:pt x="275" y="254"/>
                    <a:pt x="271" y="257"/>
                  </a:cubicBezTo>
                  <a:close/>
                </a:path>
              </a:pathLst>
            </a:custGeom>
            <a:solidFill>
              <a:srgbClr val="D03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416050" y="2068513"/>
              <a:ext cx="339725" cy="260350"/>
            </a:xfrm>
            <a:custGeom>
              <a:avLst/>
              <a:gdLst>
                <a:gd name="T0" fmla="*/ 218 w 218"/>
                <a:gd name="T1" fmla="*/ 109 h 168"/>
                <a:gd name="T2" fmla="*/ 207 w 218"/>
                <a:gd name="T3" fmla="*/ 143 h 168"/>
                <a:gd name="T4" fmla="*/ 185 w 218"/>
                <a:gd name="T5" fmla="*/ 161 h 168"/>
                <a:gd name="T6" fmla="*/ 0 w 218"/>
                <a:gd name="T7" fmla="*/ 124 h 168"/>
                <a:gd name="T8" fmla="*/ 65 w 218"/>
                <a:gd name="T9" fmla="*/ 21 h 168"/>
                <a:gd name="T10" fmla="*/ 67 w 218"/>
                <a:gd name="T11" fmla="*/ 0 h 168"/>
                <a:gd name="T12" fmla="*/ 173 w 218"/>
                <a:gd name="T13" fmla="*/ 26 h 168"/>
                <a:gd name="T14" fmla="*/ 200 w 218"/>
                <a:gd name="T15" fmla="*/ 33 h 168"/>
                <a:gd name="T16" fmla="*/ 218 w 218"/>
                <a:gd name="T17" fmla="*/ 10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68">
                  <a:moveTo>
                    <a:pt x="218" y="109"/>
                  </a:moveTo>
                  <a:cubicBezTo>
                    <a:pt x="214" y="120"/>
                    <a:pt x="210" y="132"/>
                    <a:pt x="207" y="143"/>
                  </a:cubicBezTo>
                  <a:cubicBezTo>
                    <a:pt x="203" y="153"/>
                    <a:pt x="195" y="159"/>
                    <a:pt x="185" y="161"/>
                  </a:cubicBezTo>
                  <a:cubicBezTo>
                    <a:pt x="120" y="168"/>
                    <a:pt x="56" y="165"/>
                    <a:pt x="0" y="124"/>
                  </a:cubicBezTo>
                  <a:cubicBezTo>
                    <a:pt x="66" y="96"/>
                    <a:pt x="66" y="96"/>
                    <a:pt x="65" y="21"/>
                  </a:cubicBezTo>
                  <a:cubicBezTo>
                    <a:pt x="65" y="14"/>
                    <a:pt x="67" y="7"/>
                    <a:pt x="67" y="0"/>
                  </a:cubicBezTo>
                  <a:cubicBezTo>
                    <a:pt x="98" y="26"/>
                    <a:pt x="133" y="38"/>
                    <a:pt x="173" y="26"/>
                  </a:cubicBezTo>
                  <a:cubicBezTo>
                    <a:pt x="183" y="23"/>
                    <a:pt x="193" y="26"/>
                    <a:pt x="200" y="33"/>
                  </a:cubicBezTo>
                  <a:cubicBezTo>
                    <a:pt x="208" y="58"/>
                    <a:pt x="188" y="89"/>
                    <a:pt x="218" y="109"/>
                  </a:cubicBezTo>
                  <a:close/>
                </a:path>
              </a:pathLst>
            </a:custGeom>
            <a:solidFill>
              <a:srgbClr val="F7B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486025" y="3033713"/>
              <a:ext cx="320675" cy="471488"/>
            </a:xfrm>
            <a:custGeom>
              <a:avLst/>
              <a:gdLst>
                <a:gd name="T0" fmla="*/ 167 w 206"/>
                <a:gd name="T1" fmla="*/ 303 h 303"/>
                <a:gd name="T2" fmla="*/ 67 w 206"/>
                <a:gd name="T3" fmla="*/ 209 h 303"/>
                <a:gd name="T4" fmla="*/ 0 w 206"/>
                <a:gd name="T5" fmla="*/ 169 h 303"/>
                <a:gd name="T6" fmla="*/ 32 w 206"/>
                <a:gd name="T7" fmla="*/ 104 h 303"/>
                <a:gd name="T8" fmla="*/ 76 w 206"/>
                <a:gd name="T9" fmla="*/ 0 h 303"/>
                <a:gd name="T10" fmla="*/ 86 w 206"/>
                <a:gd name="T11" fmla="*/ 61 h 303"/>
                <a:gd name="T12" fmla="*/ 196 w 206"/>
                <a:gd name="T13" fmla="*/ 228 h 303"/>
                <a:gd name="T14" fmla="*/ 205 w 206"/>
                <a:gd name="T15" fmla="*/ 237 h 303"/>
                <a:gd name="T16" fmla="*/ 167 w 206"/>
                <a:gd name="T17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303">
                  <a:moveTo>
                    <a:pt x="167" y="303"/>
                  </a:moveTo>
                  <a:cubicBezTo>
                    <a:pt x="134" y="272"/>
                    <a:pt x="102" y="239"/>
                    <a:pt x="67" y="209"/>
                  </a:cubicBezTo>
                  <a:cubicBezTo>
                    <a:pt x="47" y="193"/>
                    <a:pt x="23" y="183"/>
                    <a:pt x="0" y="169"/>
                  </a:cubicBezTo>
                  <a:cubicBezTo>
                    <a:pt x="25" y="155"/>
                    <a:pt x="23" y="127"/>
                    <a:pt x="32" y="104"/>
                  </a:cubicBezTo>
                  <a:cubicBezTo>
                    <a:pt x="46" y="70"/>
                    <a:pt x="55" y="33"/>
                    <a:pt x="76" y="0"/>
                  </a:cubicBezTo>
                  <a:cubicBezTo>
                    <a:pt x="92" y="18"/>
                    <a:pt x="85" y="40"/>
                    <a:pt x="86" y="61"/>
                  </a:cubicBezTo>
                  <a:cubicBezTo>
                    <a:pt x="91" y="137"/>
                    <a:pt x="119" y="199"/>
                    <a:pt x="196" y="228"/>
                  </a:cubicBezTo>
                  <a:cubicBezTo>
                    <a:pt x="199" y="231"/>
                    <a:pt x="202" y="233"/>
                    <a:pt x="205" y="237"/>
                  </a:cubicBezTo>
                  <a:cubicBezTo>
                    <a:pt x="206" y="267"/>
                    <a:pt x="192" y="288"/>
                    <a:pt x="167" y="303"/>
                  </a:cubicBezTo>
                  <a:close/>
                </a:path>
              </a:pathLst>
            </a:custGeom>
            <a:solidFill>
              <a:srgbClr val="EA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601913" y="3008313"/>
              <a:ext cx="207962" cy="393700"/>
            </a:xfrm>
            <a:custGeom>
              <a:avLst/>
              <a:gdLst>
                <a:gd name="T0" fmla="*/ 128 w 134"/>
                <a:gd name="T1" fmla="*/ 254 h 254"/>
                <a:gd name="T2" fmla="*/ 2 w 134"/>
                <a:gd name="T3" fmla="*/ 93 h 254"/>
                <a:gd name="T4" fmla="*/ 2 w 134"/>
                <a:gd name="T5" fmla="*/ 17 h 254"/>
                <a:gd name="T6" fmla="*/ 10 w 134"/>
                <a:gd name="T7" fmla="*/ 0 h 254"/>
                <a:gd name="T8" fmla="*/ 35 w 134"/>
                <a:gd name="T9" fmla="*/ 18 h 254"/>
                <a:gd name="T10" fmla="*/ 29 w 134"/>
                <a:gd name="T11" fmla="*/ 41 h 254"/>
                <a:gd name="T12" fmla="*/ 68 w 134"/>
                <a:gd name="T13" fmla="*/ 123 h 254"/>
                <a:gd name="T14" fmla="*/ 110 w 134"/>
                <a:gd name="T15" fmla="*/ 169 h 254"/>
                <a:gd name="T16" fmla="*/ 128 w 134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254">
                  <a:moveTo>
                    <a:pt x="128" y="254"/>
                  </a:moveTo>
                  <a:cubicBezTo>
                    <a:pt x="60" y="244"/>
                    <a:pt x="7" y="177"/>
                    <a:pt x="2" y="93"/>
                  </a:cubicBezTo>
                  <a:cubicBezTo>
                    <a:pt x="0" y="68"/>
                    <a:pt x="2" y="43"/>
                    <a:pt x="2" y="17"/>
                  </a:cubicBezTo>
                  <a:cubicBezTo>
                    <a:pt x="3" y="11"/>
                    <a:pt x="2" y="4"/>
                    <a:pt x="10" y="0"/>
                  </a:cubicBezTo>
                  <a:cubicBezTo>
                    <a:pt x="10" y="17"/>
                    <a:pt x="22" y="18"/>
                    <a:pt x="35" y="18"/>
                  </a:cubicBezTo>
                  <a:cubicBezTo>
                    <a:pt x="39" y="27"/>
                    <a:pt x="32" y="34"/>
                    <a:pt x="29" y="41"/>
                  </a:cubicBezTo>
                  <a:cubicBezTo>
                    <a:pt x="14" y="78"/>
                    <a:pt x="29" y="112"/>
                    <a:pt x="68" y="123"/>
                  </a:cubicBezTo>
                  <a:cubicBezTo>
                    <a:pt x="94" y="130"/>
                    <a:pt x="108" y="145"/>
                    <a:pt x="110" y="169"/>
                  </a:cubicBezTo>
                  <a:cubicBezTo>
                    <a:pt x="114" y="198"/>
                    <a:pt x="134" y="223"/>
                    <a:pt x="128" y="254"/>
                  </a:cubicBezTo>
                  <a:close/>
                </a:path>
              </a:pathLst>
            </a:custGeom>
            <a:solidFill>
              <a:srgbClr val="7E3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005013" y="1470025"/>
              <a:ext cx="144462" cy="219075"/>
            </a:xfrm>
            <a:custGeom>
              <a:avLst/>
              <a:gdLst>
                <a:gd name="T0" fmla="*/ 0 w 93"/>
                <a:gd name="T1" fmla="*/ 66 h 141"/>
                <a:gd name="T2" fmla="*/ 13 w 93"/>
                <a:gd name="T3" fmla="*/ 0 h 141"/>
                <a:gd name="T4" fmla="*/ 20 w 93"/>
                <a:gd name="T5" fmla="*/ 4 h 141"/>
                <a:gd name="T6" fmla="*/ 90 w 93"/>
                <a:gd name="T7" fmla="*/ 61 h 141"/>
                <a:gd name="T8" fmla="*/ 7 w 93"/>
                <a:gd name="T9" fmla="*/ 141 h 141"/>
                <a:gd name="T10" fmla="*/ 12 w 93"/>
                <a:gd name="T11" fmla="*/ 113 h 141"/>
                <a:gd name="T12" fmla="*/ 51 w 93"/>
                <a:gd name="T13" fmla="*/ 54 h 141"/>
                <a:gd name="T14" fmla="*/ 0 w 93"/>
                <a:gd name="T15" fmla="*/ 6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41">
                  <a:moveTo>
                    <a:pt x="0" y="66"/>
                  </a:moveTo>
                  <a:cubicBezTo>
                    <a:pt x="0" y="43"/>
                    <a:pt x="6" y="21"/>
                    <a:pt x="13" y="0"/>
                  </a:cubicBezTo>
                  <a:cubicBezTo>
                    <a:pt x="15" y="1"/>
                    <a:pt x="17" y="4"/>
                    <a:pt x="20" y="4"/>
                  </a:cubicBezTo>
                  <a:cubicBezTo>
                    <a:pt x="58" y="4"/>
                    <a:pt x="93" y="8"/>
                    <a:pt x="90" y="61"/>
                  </a:cubicBezTo>
                  <a:cubicBezTo>
                    <a:pt x="88" y="107"/>
                    <a:pt x="57" y="137"/>
                    <a:pt x="7" y="141"/>
                  </a:cubicBezTo>
                  <a:cubicBezTo>
                    <a:pt x="0" y="130"/>
                    <a:pt x="1" y="122"/>
                    <a:pt x="12" y="113"/>
                  </a:cubicBezTo>
                  <a:cubicBezTo>
                    <a:pt x="43" y="89"/>
                    <a:pt x="43" y="89"/>
                    <a:pt x="51" y="54"/>
                  </a:cubicBezTo>
                  <a:cubicBezTo>
                    <a:pt x="31" y="43"/>
                    <a:pt x="21" y="80"/>
                    <a:pt x="0" y="66"/>
                  </a:cubicBezTo>
                  <a:close/>
                </a:path>
              </a:pathLst>
            </a:custGeom>
            <a:solidFill>
              <a:srgbClr val="F4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519238" y="2057400"/>
              <a:ext cx="212725" cy="77788"/>
            </a:xfrm>
            <a:custGeom>
              <a:avLst/>
              <a:gdLst>
                <a:gd name="T0" fmla="*/ 134 w 137"/>
                <a:gd name="T1" fmla="*/ 40 h 50"/>
                <a:gd name="T2" fmla="*/ 61 w 137"/>
                <a:gd name="T3" fmla="*/ 48 h 50"/>
                <a:gd name="T4" fmla="*/ 1 w 137"/>
                <a:gd name="T5" fmla="*/ 7 h 50"/>
                <a:gd name="T6" fmla="*/ 0 w 137"/>
                <a:gd name="T7" fmla="*/ 0 h 50"/>
                <a:gd name="T8" fmla="*/ 137 w 137"/>
                <a:gd name="T9" fmla="*/ 0 h 50"/>
                <a:gd name="T10" fmla="*/ 134 w 137"/>
                <a:gd name="T1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50">
                  <a:moveTo>
                    <a:pt x="134" y="40"/>
                  </a:moveTo>
                  <a:cubicBezTo>
                    <a:pt x="110" y="43"/>
                    <a:pt x="85" y="47"/>
                    <a:pt x="61" y="48"/>
                  </a:cubicBezTo>
                  <a:cubicBezTo>
                    <a:pt x="31" y="50"/>
                    <a:pt x="8" y="40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45" y="7"/>
                    <a:pt x="91" y="5"/>
                    <a:pt x="137" y="0"/>
                  </a:cubicBezTo>
                  <a:cubicBezTo>
                    <a:pt x="136" y="14"/>
                    <a:pt x="135" y="27"/>
                    <a:pt x="134" y="40"/>
                  </a:cubicBezTo>
                  <a:close/>
                </a:path>
              </a:pathLst>
            </a:custGeom>
            <a:solidFill>
              <a:srgbClr val="EB7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2005013" y="1511300"/>
              <a:ext cx="109537" cy="200025"/>
            </a:xfrm>
            <a:custGeom>
              <a:avLst/>
              <a:gdLst>
                <a:gd name="T0" fmla="*/ 0 w 70"/>
                <a:gd name="T1" fmla="*/ 39 h 129"/>
                <a:gd name="T2" fmla="*/ 70 w 70"/>
                <a:gd name="T3" fmla="*/ 15 h 129"/>
                <a:gd name="T4" fmla="*/ 9 w 70"/>
                <a:gd name="T5" fmla="*/ 99 h 129"/>
                <a:gd name="T6" fmla="*/ 7 w 70"/>
                <a:gd name="T7" fmla="*/ 114 h 129"/>
                <a:gd name="T8" fmla="*/ 1 w 70"/>
                <a:gd name="T9" fmla="*/ 129 h 129"/>
                <a:gd name="T10" fmla="*/ 0 w 70"/>
                <a:gd name="T11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129">
                  <a:moveTo>
                    <a:pt x="0" y="39"/>
                  </a:moveTo>
                  <a:cubicBezTo>
                    <a:pt x="22" y="29"/>
                    <a:pt x="37" y="0"/>
                    <a:pt x="70" y="15"/>
                  </a:cubicBezTo>
                  <a:cubicBezTo>
                    <a:pt x="50" y="44"/>
                    <a:pt x="62" y="94"/>
                    <a:pt x="9" y="99"/>
                  </a:cubicBezTo>
                  <a:cubicBezTo>
                    <a:pt x="8" y="99"/>
                    <a:pt x="8" y="109"/>
                    <a:pt x="7" y="114"/>
                  </a:cubicBezTo>
                  <a:cubicBezTo>
                    <a:pt x="5" y="119"/>
                    <a:pt x="3" y="124"/>
                    <a:pt x="1" y="129"/>
                  </a:cubicBezTo>
                  <a:cubicBezTo>
                    <a:pt x="1" y="99"/>
                    <a:pt x="0" y="69"/>
                    <a:pt x="0" y="39"/>
                  </a:cubicBezTo>
                  <a:close/>
                </a:path>
              </a:pathLst>
            </a:custGeom>
            <a:solidFill>
              <a:srgbClr val="EE8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128713" y="3160713"/>
              <a:ext cx="936625" cy="144463"/>
            </a:xfrm>
            <a:custGeom>
              <a:avLst/>
              <a:gdLst>
                <a:gd name="T0" fmla="*/ 588 w 603"/>
                <a:gd name="T1" fmla="*/ 37 h 94"/>
                <a:gd name="T2" fmla="*/ 544 w 603"/>
                <a:gd name="T3" fmla="*/ 56 h 94"/>
                <a:gd name="T4" fmla="*/ 479 w 603"/>
                <a:gd name="T5" fmla="*/ 81 h 94"/>
                <a:gd name="T6" fmla="*/ 454 w 603"/>
                <a:gd name="T7" fmla="*/ 81 h 94"/>
                <a:gd name="T8" fmla="*/ 385 w 603"/>
                <a:gd name="T9" fmla="*/ 93 h 94"/>
                <a:gd name="T10" fmla="*/ 59 w 603"/>
                <a:gd name="T11" fmla="*/ 93 h 94"/>
                <a:gd name="T12" fmla="*/ 8 w 603"/>
                <a:gd name="T13" fmla="*/ 80 h 94"/>
                <a:gd name="T14" fmla="*/ 6 w 603"/>
                <a:gd name="T15" fmla="*/ 63 h 94"/>
                <a:gd name="T16" fmla="*/ 60 w 603"/>
                <a:gd name="T17" fmla="*/ 12 h 94"/>
                <a:gd name="T18" fmla="*/ 559 w 603"/>
                <a:gd name="T19" fmla="*/ 13 h 94"/>
                <a:gd name="T20" fmla="*/ 588 w 603"/>
                <a:gd name="T21" fmla="*/ 3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3" h="94">
                  <a:moveTo>
                    <a:pt x="588" y="37"/>
                  </a:moveTo>
                  <a:cubicBezTo>
                    <a:pt x="573" y="43"/>
                    <a:pt x="559" y="49"/>
                    <a:pt x="544" y="56"/>
                  </a:cubicBezTo>
                  <a:cubicBezTo>
                    <a:pt x="522" y="64"/>
                    <a:pt x="500" y="72"/>
                    <a:pt x="479" y="81"/>
                  </a:cubicBezTo>
                  <a:cubicBezTo>
                    <a:pt x="470" y="81"/>
                    <a:pt x="462" y="81"/>
                    <a:pt x="454" y="81"/>
                  </a:cubicBezTo>
                  <a:cubicBezTo>
                    <a:pt x="432" y="90"/>
                    <a:pt x="408" y="93"/>
                    <a:pt x="385" y="93"/>
                  </a:cubicBezTo>
                  <a:cubicBezTo>
                    <a:pt x="276" y="94"/>
                    <a:pt x="167" y="94"/>
                    <a:pt x="59" y="93"/>
                  </a:cubicBezTo>
                  <a:cubicBezTo>
                    <a:pt x="41" y="93"/>
                    <a:pt x="22" y="94"/>
                    <a:pt x="8" y="80"/>
                  </a:cubicBezTo>
                  <a:cubicBezTo>
                    <a:pt x="7" y="74"/>
                    <a:pt x="6" y="69"/>
                    <a:pt x="6" y="63"/>
                  </a:cubicBezTo>
                  <a:cubicBezTo>
                    <a:pt x="0" y="20"/>
                    <a:pt x="20" y="11"/>
                    <a:pt x="60" y="12"/>
                  </a:cubicBezTo>
                  <a:cubicBezTo>
                    <a:pt x="227" y="14"/>
                    <a:pt x="393" y="12"/>
                    <a:pt x="559" y="13"/>
                  </a:cubicBezTo>
                  <a:cubicBezTo>
                    <a:pt x="571" y="13"/>
                    <a:pt x="603" y="0"/>
                    <a:pt x="588" y="37"/>
                  </a:cubicBezTo>
                  <a:close/>
                </a:path>
              </a:pathLst>
            </a:custGeom>
            <a:solidFill>
              <a:srgbClr val="483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296988" y="2260600"/>
              <a:ext cx="511175" cy="271463"/>
            </a:xfrm>
            <a:custGeom>
              <a:avLst/>
              <a:gdLst>
                <a:gd name="T0" fmla="*/ 77 w 329"/>
                <a:gd name="T1" fmla="*/ 0 h 175"/>
                <a:gd name="T2" fmla="*/ 239 w 329"/>
                <a:gd name="T3" fmla="*/ 28 h 175"/>
                <a:gd name="T4" fmla="*/ 284 w 329"/>
                <a:gd name="T5" fmla="*/ 19 h 175"/>
                <a:gd name="T6" fmla="*/ 329 w 329"/>
                <a:gd name="T7" fmla="*/ 136 h 175"/>
                <a:gd name="T8" fmla="*/ 38 w 329"/>
                <a:gd name="T9" fmla="*/ 96 h 175"/>
                <a:gd name="T10" fmla="*/ 0 w 329"/>
                <a:gd name="T11" fmla="*/ 37 h 175"/>
                <a:gd name="T12" fmla="*/ 77 w 329"/>
                <a:gd name="T1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175">
                  <a:moveTo>
                    <a:pt x="77" y="0"/>
                  </a:moveTo>
                  <a:cubicBezTo>
                    <a:pt x="131" y="8"/>
                    <a:pt x="181" y="39"/>
                    <a:pt x="239" y="28"/>
                  </a:cubicBezTo>
                  <a:cubicBezTo>
                    <a:pt x="254" y="25"/>
                    <a:pt x="270" y="28"/>
                    <a:pt x="284" y="19"/>
                  </a:cubicBezTo>
                  <a:cubicBezTo>
                    <a:pt x="291" y="61"/>
                    <a:pt x="320" y="95"/>
                    <a:pt x="329" y="136"/>
                  </a:cubicBezTo>
                  <a:cubicBezTo>
                    <a:pt x="224" y="175"/>
                    <a:pt x="126" y="171"/>
                    <a:pt x="38" y="96"/>
                  </a:cubicBezTo>
                  <a:cubicBezTo>
                    <a:pt x="20" y="80"/>
                    <a:pt x="6" y="60"/>
                    <a:pt x="0" y="37"/>
                  </a:cubicBezTo>
                  <a:cubicBezTo>
                    <a:pt x="21" y="15"/>
                    <a:pt x="50" y="9"/>
                    <a:pt x="77" y="0"/>
                  </a:cubicBezTo>
                  <a:close/>
                </a:path>
              </a:pathLst>
            </a:custGeom>
            <a:solidFill>
              <a:srgbClr val="ECB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2068513" y="3067050"/>
              <a:ext cx="184150" cy="134938"/>
            </a:xfrm>
            <a:custGeom>
              <a:avLst/>
              <a:gdLst>
                <a:gd name="T0" fmla="*/ 0 w 118"/>
                <a:gd name="T1" fmla="*/ 12 h 87"/>
                <a:gd name="T2" fmla="*/ 79 w 118"/>
                <a:gd name="T3" fmla="*/ 14 h 87"/>
                <a:gd name="T4" fmla="*/ 109 w 118"/>
                <a:gd name="T5" fmla="*/ 27 h 87"/>
                <a:gd name="T6" fmla="*/ 90 w 118"/>
                <a:gd name="T7" fmla="*/ 75 h 87"/>
                <a:gd name="T8" fmla="*/ 0 w 118"/>
                <a:gd name="T9" fmla="*/ 72 h 87"/>
                <a:gd name="T10" fmla="*/ 0 w 118"/>
                <a:gd name="T11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87">
                  <a:moveTo>
                    <a:pt x="0" y="12"/>
                  </a:moveTo>
                  <a:cubicBezTo>
                    <a:pt x="27" y="13"/>
                    <a:pt x="53" y="12"/>
                    <a:pt x="79" y="14"/>
                  </a:cubicBezTo>
                  <a:cubicBezTo>
                    <a:pt x="90" y="14"/>
                    <a:pt x="110" y="0"/>
                    <a:pt x="109" y="27"/>
                  </a:cubicBezTo>
                  <a:cubicBezTo>
                    <a:pt x="108" y="44"/>
                    <a:pt x="118" y="65"/>
                    <a:pt x="90" y="75"/>
                  </a:cubicBezTo>
                  <a:cubicBezTo>
                    <a:pt x="59" y="87"/>
                    <a:pt x="30" y="72"/>
                    <a:pt x="0" y="72"/>
                  </a:cubicBezTo>
                  <a:cubicBezTo>
                    <a:pt x="0" y="52"/>
                    <a:pt x="0" y="32"/>
                    <a:pt x="0" y="12"/>
                  </a:cubicBezTo>
                  <a:close/>
                </a:path>
              </a:pathLst>
            </a:custGeom>
            <a:solidFill>
              <a:srgbClr val="F08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290638" y="1208088"/>
              <a:ext cx="666750" cy="679450"/>
            </a:xfrm>
            <a:custGeom>
              <a:avLst/>
              <a:gdLst>
                <a:gd name="T0" fmla="*/ 164 w 429"/>
                <a:gd name="T1" fmla="*/ 353 h 437"/>
                <a:gd name="T2" fmla="*/ 68 w 429"/>
                <a:gd name="T3" fmla="*/ 430 h 437"/>
                <a:gd name="T4" fmla="*/ 4 w 429"/>
                <a:gd name="T5" fmla="*/ 209 h 437"/>
                <a:gd name="T6" fmla="*/ 11 w 429"/>
                <a:gd name="T7" fmla="*/ 198 h 437"/>
                <a:gd name="T8" fmla="*/ 126 w 429"/>
                <a:gd name="T9" fmla="*/ 167 h 437"/>
                <a:gd name="T10" fmla="*/ 156 w 429"/>
                <a:gd name="T11" fmla="*/ 136 h 437"/>
                <a:gd name="T12" fmla="*/ 118 w 429"/>
                <a:gd name="T13" fmla="*/ 108 h 437"/>
                <a:gd name="T14" fmla="*/ 5 w 429"/>
                <a:gd name="T15" fmla="*/ 174 h 437"/>
                <a:gd name="T16" fmla="*/ 19 w 429"/>
                <a:gd name="T17" fmla="*/ 20 h 437"/>
                <a:gd name="T18" fmla="*/ 44 w 429"/>
                <a:gd name="T19" fmla="*/ 7 h 437"/>
                <a:gd name="T20" fmla="*/ 401 w 429"/>
                <a:gd name="T21" fmla="*/ 52 h 437"/>
                <a:gd name="T22" fmla="*/ 422 w 429"/>
                <a:gd name="T23" fmla="*/ 75 h 437"/>
                <a:gd name="T24" fmla="*/ 427 w 429"/>
                <a:gd name="T25" fmla="*/ 175 h 437"/>
                <a:gd name="T26" fmla="*/ 322 w 429"/>
                <a:gd name="T27" fmla="*/ 109 h 437"/>
                <a:gd name="T28" fmla="*/ 273 w 429"/>
                <a:gd name="T29" fmla="*/ 132 h 437"/>
                <a:gd name="T30" fmla="*/ 311 w 429"/>
                <a:gd name="T31" fmla="*/ 168 h 437"/>
                <a:gd name="T32" fmla="*/ 418 w 429"/>
                <a:gd name="T33" fmla="*/ 198 h 437"/>
                <a:gd name="T34" fmla="*/ 425 w 429"/>
                <a:gd name="T35" fmla="*/ 213 h 437"/>
                <a:gd name="T36" fmla="*/ 353 w 429"/>
                <a:gd name="T37" fmla="*/ 437 h 437"/>
                <a:gd name="T38" fmla="*/ 206 w 429"/>
                <a:gd name="T39" fmla="*/ 345 h 437"/>
                <a:gd name="T40" fmla="*/ 199 w 429"/>
                <a:gd name="T41" fmla="*/ 317 h 437"/>
                <a:gd name="T42" fmla="*/ 180 w 429"/>
                <a:gd name="T43" fmla="*/ 191 h 437"/>
                <a:gd name="T44" fmla="*/ 164 w 429"/>
                <a:gd name="T45" fmla="*/ 35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9" h="437">
                  <a:moveTo>
                    <a:pt x="164" y="353"/>
                  </a:moveTo>
                  <a:cubicBezTo>
                    <a:pt x="126" y="369"/>
                    <a:pt x="95" y="393"/>
                    <a:pt x="68" y="430"/>
                  </a:cubicBezTo>
                  <a:cubicBezTo>
                    <a:pt x="20" y="361"/>
                    <a:pt x="5" y="287"/>
                    <a:pt x="4" y="209"/>
                  </a:cubicBezTo>
                  <a:cubicBezTo>
                    <a:pt x="4" y="204"/>
                    <a:pt x="2" y="198"/>
                    <a:pt x="11" y="198"/>
                  </a:cubicBezTo>
                  <a:cubicBezTo>
                    <a:pt x="52" y="198"/>
                    <a:pt x="84" y="164"/>
                    <a:pt x="126" y="167"/>
                  </a:cubicBezTo>
                  <a:cubicBezTo>
                    <a:pt x="147" y="169"/>
                    <a:pt x="157" y="156"/>
                    <a:pt x="156" y="136"/>
                  </a:cubicBezTo>
                  <a:cubicBezTo>
                    <a:pt x="155" y="111"/>
                    <a:pt x="138" y="106"/>
                    <a:pt x="118" y="108"/>
                  </a:cubicBezTo>
                  <a:cubicBezTo>
                    <a:pt x="73" y="113"/>
                    <a:pt x="36" y="134"/>
                    <a:pt x="5" y="174"/>
                  </a:cubicBezTo>
                  <a:cubicBezTo>
                    <a:pt x="0" y="117"/>
                    <a:pt x="7" y="69"/>
                    <a:pt x="19" y="20"/>
                  </a:cubicBezTo>
                  <a:cubicBezTo>
                    <a:pt x="23" y="3"/>
                    <a:pt x="29" y="0"/>
                    <a:pt x="44" y="7"/>
                  </a:cubicBezTo>
                  <a:cubicBezTo>
                    <a:pt x="159" y="55"/>
                    <a:pt x="278" y="74"/>
                    <a:pt x="401" y="52"/>
                  </a:cubicBezTo>
                  <a:cubicBezTo>
                    <a:pt x="422" y="48"/>
                    <a:pt x="421" y="66"/>
                    <a:pt x="422" y="75"/>
                  </a:cubicBezTo>
                  <a:cubicBezTo>
                    <a:pt x="425" y="106"/>
                    <a:pt x="425" y="137"/>
                    <a:pt x="427" y="175"/>
                  </a:cubicBezTo>
                  <a:cubicBezTo>
                    <a:pt x="395" y="141"/>
                    <a:pt x="363" y="116"/>
                    <a:pt x="322" y="109"/>
                  </a:cubicBezTo>
                  <a:cubicBezTo>
                    <a:pt x="302" y="106"/>
                    <a:pt x="277" y="101"/>
                    <a:pt x="273" y="132"/>
                  </a:cubicBezTo>
                  <a:cubicBezTo>
                    <a:pt x="269" y="160"/>
                    <a:pt x="286" y="169"/>
                    <a:pt x="311" y="168"/>
                  </a:cubicBezTo>
                  <a:cubicBezTo>
                    <a:pt x="350" y="166"/>
                    <a:pt x="379" y="199"/>
                    <a:pt x="418" y="198"/>
                  </a:cubicBezTo>
                  <a:cubicBezTo>
                    <a:pt x="429" y="197"/>
                    <a:pt x="425" y="207"/>
                    <a:pt x="425" y="213"/>
                  </a:cubicBezTo>
                  <a:cubicBezTo>
                    <a:pt x="420" y="291"/>
                    <a:pt x="407" y="368"/>
                    <a:pt x="353" y="437"/>
                  </a:cubicBezTo>
                  <a:cubicBezTo>
                    <a:pt x="324" y="370"/>
                    <a:pt x="271" y="348"/>
                    <a:pt x="206" y="345"/>
                  </a:cubicBezTo>
                  <a:cubicBezTo>
                    <a:pt x="183" y="341"/>
                    <a:pt x="197" y="326"/>
                    <a:pt x="199" y="317"/>
                  </a:cubicBezTo>
                  <a:cubicBezTo>
                    <a:pt x="208" y="273"/>
                    <a:pt x="205" y="231"/>
                    <a:pt x="180" y="191"/>
                  </a:cubicBezTo>
                  <a:cubicBezTo>
                    <a:pt x="202" y="248"/>
                    <a:pt x="190" y="301"/>
                    <a:pt x="164" y="353"/>
                  </a:cubicBezTo>
                  <a:close/>
                </a:path>
              </a:pathLst>
            </a:custGeom>
            <a:solidFill>
              <a:srgbClr val="F7B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452563" y="1784350"/>
              <a:ext cx="325437" cy="166688"/>
            </a:xfrm>
            <a:custGeom>
              <a:avLst/>
              <a:gdLst>
                <a:gd name="T0" fmla="*/ 59 w 210"/>
                <a:gd name="T1" fmla="*/ 41 h 107"/>
                <a:gd name="T2" fmla="*/ 204 w 210"/>
                <a:gd name="T3" fmla="*/ 75 h 107"/>
                <a:gd name="T4" fmla="*/ 204 w 210"/>
                <a:gd name="T5" fmla="*/ 94 h 107"/>
                <a:gd name="T6" fmla="*/ 177 w 210"/>
                <a:gd name="T7" fmla="*/ 97 h 107"/>
                <a:gd name="T8" fmla="*/ 46 w 210"/>
                <a:gd name="T9" fmla="*/ 100 h 107"/>
                <a:gd name="T10" fmla="*/ 11 w 210"/>
                <a:gd name="T11" fmla="*/ 93 h 107"/>
                <a:gd name="T12" fmla="*/ 11 w 210"/>
                <a:gd name="T13" fmla="*/ 72 h 107"/>
                <a:gd name="T14" fmla="*/ 60 w 210"/>
                <a:gd name="T15" fmla="*/ 46 h 107"/>
                <a:gd name="T16" fmla="*/ 131 w 210"/>
                <a:gd name="T17" fmla="*/ 53 h 107"/>
                <a:gd name="T18" fmla="*/ 59 w 210"/>
                <a:gd name="T19" fmla="*/ 4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07">
                  <a:moveTo>
                    <a:pt x="59" y="41"/>
                  </a:moveTo>
                  <a:cubicBezTo>
                    <a:pt x="93" y="0"/>
                    <a:pt x="187" y="21"/>
                    <a:pt x="204" y="75"/>
                  </a:cubicBezTo>
                  <a:cubicBezTo>
                    <a:pt x="205" y="81"/>
                    <a:pt x="210" y="88"/>
                    <a:pt x="204" y="94"/>
                  </a:cubicBezTo>
                  <a:cubicBezTo>
                    <a:pt x="196" y="101"/>
                    <a:pt x="186" y="102"/>
                    <a:pt x="177" y="97"/>
                  </a:cubicBezTo>
                  <a:cubicBezTo>
                    <a:pt x="133" y="74"/>
                    <a:pt x="89" y="74"/>
                    <a:pt x="46" y="100"/>
                  </a:cubicBezTo>
                  <a:cubicBezTo>
                    <a:pt x="33" y="107"/>
                    <a:pt x="22" y="99"/>
                    <a:pt x="11" y="93"/>
                  </a:cubicBezTo>
                  <a:cubicBezTo>
                    <a:pt x="0" y="87"/>
                    <a:pt x="6" y="78"/>
                    <a:pt x="11" y="72"/>
                  </a:cubicBezTo>
                  <a:cubicBezTo>
                    <a:pt x="24" y="59"/>
                    <a:pt x="31" y="32"/>
                    <a:pt x="60" y="46"/>
                  </a:cubicBezTo>
                  <a:cubicBezTo>
                    <a:pt x="82" y="49"/>
                    <a:pt x="102" y="71"/>
                    <a:pt x="131" y="53"/>
                  </a:cubicBezTo>
                  <a:cubicBezTo>
                    <a:pt x="106" y="46"/>
                    <a:pt x="80" y="56"/>
                    <a:pt x="59" y="41"/>
                  </a:cubicBezTo>
                  <a:close/>
                </a:path>
              </a:pathLst>
            </a:custGeom>
            <a:solidFill>
              <a:srgbClr val="F3A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524000" y="1455738"/>
              <a:ext cx="112712" cy="304800"/>
            </a:xfrm>
            <a:custGeom>
              <a:avLst/>
              <a:gdLst>
                <a:gd name="T0" fmla="*/ 14 w 73"/>
                <a:gd name="T1" fmla="*/ 194 h 196"/>
                <a:gd name="T2" fmla="*/ 9 w 73"/>
                <a:gd name="T3" fmla="*/ 163 h 196"/>
                <a:gd name="T4" fmla="*/ 19 w 73"/>
                <a:gd name="T5" fmla="*/ 36 h 196"/>
                <a:gd name="T6" fmla="*/ 22 w 73"/>
                <a:gd name="T7" fmla="*/ 4 h 196"/>
                <a:gd name="T8" fmla="*/ 45 w 73"/>
                <a:gd name="T9" fmla="*/ 30 h 196"/>
                <a:gd name="T10" fmla="*/ 56 w 73"/>
                <a:gd name="T11" fmla="*/ 186 h 196"/>
                <a:gd name="T12" fmla="*/ 14 w 73"/>
                <a:gd name="T13" fmla="*/ 19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96">
                  <a:moveTo>
                    <a:pt x="14" y="194"/>
                  </a:moveTo>
                  <a:cubicBezTo>
                    <a:pt x="10" y="184"/>
                    <a:pt x="0" y="172"/>
                    <a:pt x="9" y="163"/>
                  </a:cubicBezTo>
                  <a:cubicBezTo>
                    <a:pt x="48" y="123"/>
                    <a:pt x="28" y="79"/>
                    <a:pt x="19" y="36"/>
                  </a:cubicBezTo>
                  <a:cubicBezTo>
                    <a:pt x="17" y="25"/>
                    <a:pt x="7" y="9"/>
                    <a:pt x="22" y="4"/>
                  </a:cubicBezTo>
                  <a:cubicBezTo>
                    <a:pt x="38" y="0"/>
                    <a:pt x="39" y="19"/>
                    <a:pt x="45" y="30"/>
                  </a:cubicBezTo>
                  <a:cubicBezTo>
                    <a:pt x="73" y="80"/>
                    <a:pt x="65" y="133"/>
                    <a:pt x="56" y="186"/>
                  </a:cubicBezTo>
                  <a:cubicBezTo>
                    <a:pt x="44" y="196"/>
                    <a:pt x="28" y="191"/>
                    <a:pt x="14" y="194"/>
                  </a:cubicBezTo>
                  <a:close/>
                </a:path>
              </a:pathLst>
            </a:custGeom>
            <a:solidFill>
              <a:srgbClr val="F18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544638" y="1847850"/>
              <a:ext cx="147637" cy="68263"/>
            </a:xfrm>
            <a:custGeom>
              <a:avLst/>
              <a:gdLst>
                <a:gd name="T0" fmla="*/ 0 w 96"/>
                <a:gd name="T1" fmla="*/ 0 h 44"/>
                <a:gd name="T2" fmla="*/ 96 w 96"/>
                <a:gd name="T3" fmla="*/ 0 h 44"/>
                <a:gd name="T4" fmla="*/ 1 w 96"/>
                <a:gd name="T5" fmla="*/ 5 h 44"/>
                <a:gd name="T6" fmla="*/ 0 w 9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4">
                  <a:moveTo>
                    <a:pt x="0" y="0"/>
                  </a:moveTo>
                  <a:cubicBezTo>
                    <a:pt x="32" y="0"/>
                    <a:pt x="63" y="0"/>
                    <a:pt x="96" y="0"/>
                  </a:cubicBezTo>
                  <a:cubicBezTo>
                    <a:pt x="64" y="43"/>
                    <a:pt x="44" y="4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4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144838" y="2589213"/>
              <a:ext cx="657225" cy="1358900"/>
            </a:xfrm>
            <a:custGeom>
              <a:avLst/>
              <a:gdLst>
                <a:gd name="T0" fmla="*/ 224 w 423"/>
                <a:gd name="T1" fmla="*/ 228 h 876"/>
                <a:gd name="T2" fmla="*/ 201 w 423"/>
                <a:gd name="T3" fmla="*/ 169 h 876"/>
                <a:gd name="T4" fmla="*/ 241 w 423"/>
                <a:gd name="T5" fmla="*/ 33 h 876"/>
                <a:gd name="T6" fmla="*/ 267 w 423"/>
                <a:gd name="T7" fmla="*/ 1 h 876"/>
                <a:gd name="T8" fmla="*/ 325 w 423"/>
                <a:gd name="T9" fmla="*/ 28 h 876"/>
                <a:gd name="T10" fmla="*/ 402 w 423"/>
                <a:gd name="T11" fmla="*/ 337 h 876"/>
                <a:gd name="T12" fmla="*/ 409 w 423"/>
                <a:gd name="T13" fmla="*/ 432 h 876"/>
                <a:gd name="T14" fmla="*/ 409 w 423"/>
                <a:gd name="T15" fmla="*/ 691 h 876"/>
                <a:gd name="T16" fmla="*/ 402 w 423"/>
                <a:gd name="T17" fmla="*/ 820 h 876"/>
                <a:gd name="T18" fmla="*/ 354 w 423"/>
                <a:gd name="T19" fmla="*/ 869 h 876"/>
                <a:gd name="T20" fmla="*/ 333 w 423"/>
                <a:gd name="T21" fmla="*/ 869 h 876"/>
                <a:gd name="T22" fmla="*/ 233 w 423"/>
                <a:gd name="T23" fmla="*/ 802 h 876"/>
                <a:gd name="T24" fmla="*/ 165 w 423"/>
                <a:gd name="T25" fmla="*/ 750 h 876"/>
                <a:gd name="T26" fmla="*/ 98 w 423"/>
                <a:gd name="T27" fmla="*/ 707 h 876"/>
                <a:gd name="T28" fmla="*/ 3 w 423"/>
                <a:gd name="T29" fmla="*/ 648 h 876"/>
                <a:gd name="T30" fmla="*/ 8 w 423"/>
                <a:gd name="T31" fmla="*/ 585 h 876"/>
                <a:gd name="T32" fmla="*/ 50 w 423"/>
                <a:gd name="T33" fmla="*/ 566 h 876"/>
                <a:gd name="T34" fmla="*/ 85 w 423"/>
                <a:gd name="T35" fmla="*/ 593 h 876"/>
                <a:gd name="T36" fmla="*/ 108 w 423"/>
                <a:gd name="T37" fmla="*/ 622 h 876"/>
                <a:gd name="T38" fmla="*/ 144 w 423"/>
                <a:gd name="T39" fmla="*/ 626 h 876"/>
                <a:gd name="T40" fmla="*/ 149 w 423"/>
                <a:gd name="T41" fmla="*/ 591 h 876"/>
                <a:gd name="T42" fmla="*/ 120 w 423"/>
                <a:gd name="T43" fmla="*/ 536 h 876"/>
                <a:gd name="T44" fmla="*/ 125 w 423"/>
                <a:gd name="T45" fmla="*/ 525 h 876"/>
                <a:gd name="T46" fmla="*/ 190 w 423"/>
                <a:gd name="T47" fmla="*/ 480 h 876"/>
                <a:gd name="T48" fmla="*/ 235 w 423"/>
                <a:gd name="T49" fmla="*/ 284 h 876"/>
                <a:gd name="T50" fmla="*/ 224 w 423"/>
                <a:gd name="T51" fmla="*/ 228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3" h="876">
                  <a:moveTo>
                    <a:pt x="224" y="228"/>
                  </a:moveTo>
                  <a:cubicBezTo>
                    <a:pt x="217" y="208"/>
                    <a:pt x="209" y="189"/>
                    <a:pt x="201" y="169"/>
                  </a:cubicBezTo>
                  <a:cubicBezTo>
                    <a:pt x="208" y="122"/>
                    <a:pt x="225" y="77"/>
                    <a:pt x="241" y="33"/>
                  </a:cubicBezTo>
                  <a:cubicBezTo>
                    <a:pt x="245" y="20"/>
                    <a:pt x="245" y="0"/>
                    <a:pt x="267" y="1"/>
                  </a:cubicBezTo>
                  <a:cubicBezTo>
                    <a:pt x="291" y="1"/>
                    <a:pt x="303" y="24"/>
                    <a:pt x="325" y="28"/>
                  </a:cubicBezTo>
                  <a:cubicBezTo>
                    <a:pt x="387" y="122"/>
                    <a:pt x="423" y="223"/>
                    <a:pt x="402" y="337"/>
                  </a:cubicBezTo>
                  <a:cubicBezTo>
                    <a:pt x="396" y="370"/>
                    <a:pt x="410" y="400"/>
                    <a:pt x="409" y="432"/>
                  </a:cubicBezTo>
                  <a:cubicBezTo>
                    <a:pt x="415" y="518"/>
                    <a:pt x="411" y="605"/>
                    <a:pt x="409" y="691"/>
                  </a:cubicBezTo>
                  <a:cubicBezTo>
                    <a:pt x="396" y="734"/>
                    <a:pt x="400" y="777"/>
                    <a:pt x="402" y="820"/>
                  </a:cubicBezTo>
                  <a:cubicBezTo>
                    <a:pt x="403" y="857"/>
                    <a:pt x="394" y="876"/>
                    <a:pt x="354" y="869"/>
                  </a:cubicBezTo>
                  <a:cubicBezTo>
                    <a:pt x="347" y="868"/>
                    <a:pt x="340" y="869"/>
                    <a:pt x="333" y="869"/>
                  </a:cubicBezTo>
                  <a:cubicBezTo>
                    <a:pt x="300" y="846"/>
                    <a:pt x="267" y="824"/>
                    <a:pt x="233" y="802"/>
                  </a:cubicBezTo>
                  <a:cubicBezTo>
                    <a:pt x="198" y="801"/>
                    <a:pt x="186" y="770"/>
                    <a:pt x="165" y="750"/>
                  </a:cubicBezTo>
                  <a:cubicBezTo>
                    <a:pt x="147" y="730"/>
                    <a:pt x="119" y="723"/>
                    <a:pt x="98" y="707"/>
                  </a:cubicBezTo>
                  <a:cubicBezTo>
                    <a:pt x="43" y="710"/>
                    <a:pt x="13" y="691"/>
                    <a:pt x="3" y="648"/>
                  </a:cubicBezTo>
                  <a:cubicBezTo>
                    <a:pt x="2" y="627"/>
                    <a:pt x="0" y="605"/>
                    <a:pt x="8" y="585"/>
                  </a:cubicBezTo>
                  <a:cubicBezTo>
                    <a:pt x="18" y="571"/>
                    <a:pt x="33" y="566"/>
                    <a:pt x="50" y="566"/>
                  </a:cubicBezTo>
                  <a:cubicBezTo>
                    <a:pt x="67" y="568"/>
                    <a:pt x="76" y="580"/>
                    <a:pt x="85" y="593"/>
                  </a:cubicBezTo>
                  <a:cubicBezTo>
                    <a:pt x="91" y="604"/>
                    <a:pt x="98" y="615"/>
                    <a:pt x="108" y="622"/>
                  </a:cubicBezTo>
                  <a:cubicBezTo>
                    <a:pt x="119" y="629"/>
                    <a:pt x="132" y="633"/>
                    <a:pt x="144" y="626"/>
                  </a:cubicBezTo>
                  <a:cubicBezTo>
                    <a:pt x="157" y="617"/>
                    <a:pt x="153" y="604"/>
                    <a:pt x="149" y="591"/>
                  </a:cubicBezTo>
                  <a:cubicBezTo>
                    <a:pt x="143" y="571"/>
                    <a:pt x="125" y="557"/>
                    <a:pt x="120" y="536"/>
                  </a:cubicBezTo>
                  <a:cubicBezTo>
                    <a:pt x="120" y="532"/>
                    <a:pt x="122" y="528"/>
                    <a:pt x="125" y="525"/>
                  </a:cubicBezTo>
                  <a:cubicBezTo>
                    <a:pt x="145" y="509"/>
                    <a:pt x="170" y="499"/>
                    <a:pt x="190" y="480"/>
                  </a:cubicBezTo>
                  <a:cubicBezTo>
                    <a:pt x="245" y="424"/>
                    <a:pt x="244" y="355"/>
                    <a:pt x="235" y="284"/>
                  </a:cubicBezTo>
                  <a:cubicBezTo>
                    <a:pt x="233" y="266"/>
                    <a:pt x="230" y="246"/>
                    <a:pt x="224" y="228"/>
                  </a:cubicBezTo>
                  <a:close/>
                </a:path>
              </a:pathLst>
            </a:custGeom>
            <a:solidFill>
              <a:srgbClr val="F1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082925" y="2371725"/>
              <a:ext cx="371475" cy="298450"/>
            </a:xfrm>
            <a:custGeom>
              <a:avLst/>
              <a:gdLst>
                <a:gd name="T0" fmla="*/ 0 w 239"/>
                <a:gd name="T1" fmla="*/ 116 h 192"/>
                <a:gd name="T2" fmla="*/ 53 w 239"/>
                <a:gd name="T3" fmla="*/ 90 h 192"/>
                <a:gd name="T4" fmla="*/ 57 w 239"/>
                <a:gd name="T5" fmla="*/ 42 h 192"/>
                <a:gd name="T6" fmla="*/ 92 w 239"/>
                <a:gd name="T7" fmla="*/ 10 h 192"/>
                <a:gd name="T8" fmla="*/ 100 w 239"/>
                <a:gd name="T9" fmla="*/ 11 h 192"/>
                <a:gd name="T10" fmla="*/ 182 w 239"/>
                <a:gd name="T11" fmla="*/ 14 h 192"/>
                <a:gd name="T12" fmla="*/ 197 w 239"/>
                <a:gd name="T13" fmla="*/ 90 h 192"/>
                <a:gd name="T14" fmla="*/ 239 w 239"/>
                <a:gd name="T15" fmla="*/ 109 h 192"/>
                <a:gd name="T16" fmla="*/ 154 w 239"/>
                <a:gd name="T17" fmla="*/ 192 h 192"/>
                <a:gd name="T18" fmla="*/ 17 w 239"/>
                <a:gd name="T19" fmla="*/ 131 h 192"/>
                <a:gd name="T20" fmla="*/ 0 w 239"/>
                <a:gd name="T21" fmla="*/ 11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92">
                  <a:moveTo>
                    <a:pt x="0" y="116"/>
                  </a:moveTo>
                  <a:cubicBezTo>
                    <a:pt x="12" y="97"/>
                    <a:pt x="35" y="99"/>
                    <a:pt x="53" y="90"/>
                  </a:cubicBezTo>
                  <a:cubicBezTo>
                    <a:pt x="63" y="75"/>
                    <a:pt x="58" y="58"/>
                    <a:pt x="57" y="42"/>
                  </a:cubicBezTo>
                  <a:cubicBezTo>
                    <a:pt x="56" y="15"/>
                    <a:pt x="67" y="6"/>
                    <a:pt x="92" y="10"/>
                  </a:cubicBezTo>
                  <a:cubicBezTo>
                    <a:pt x="95" y="10"/>
                    <a:pt x="97" y="10"/>
                    <a:pt x="100" y="11"/>
                  </a:cubicBezTo>
                  <a:cubicBezTo>
                    <a:pt x="128" y="15"/>
                    <a:pt x="160" y="0"/>
                    <a:pt x="182" y="14"/>
                  </a:cubicBezTo>
                  <a:cubicBezTo>
                    <a:pt x="208" y="30"/>
                    <a:pt x="183" y="66"/>
                    <a:pt x="197" y="90"/>
                  </a:cubicBezTo>
                  <a:cubicBezTo>
                    <a:pt x="211" y="97"/>
                    <a:pt x="225" y="103"/>
                    <a:pt x="239" y="109"/>
                  </a:cubicBezTo>
                  <a:cubicBezTo>
                    <a:pt x="234" y="158"/>
                    <a:pt x="211" y="180"/>
                    <a:pt x="154" y="192"/>
                  </a:cubicBezTo>
                  <a:cubicBezTo>
                    <a:pt x="113" y="161"/>
                    <a:pt x="69" y="136"/>
                    <a:pt x="17" y="131"/>
                  </a:cubicBezTo>
                  <a:cubicBezTo>
                    <a:pt x="7" y="130"/>
                    <a:pt x="2" y="125"/>
                    <a:pt x="0" y="116"/>
                  </a:cubicBezTo>
                  <a:close/>
                </a:path>
              </a:pathLst>
            </a:custGeom>
            <a:solidFill>
              <a:srgbClr val="F7B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321050" y="2540000"/>
              <a:ext cx="238125" cy="311150"/>
            </a:xfrm>
            <a:custGeom>
              <a:avLst/>
              <a:gdLst>
                <a:gd name="T0" fmla="*/ 0 w 153"/>
                <a:gd name="T1" fmla="*/ 83 h 200"/>
                <a:gd name="T2" fmla="*/ 85 w 153"/>
                <a:gd name="T3" fmla="*/ 0 h 200"/>
                <a:gd name="T4" fmla="*/ 153 w 153"/>
                <a:gd name="T5" fmla="*/ 32 h 200"/>
                <a:gd name="T6" fmla="*/ 103 w 153"/>
                <a:gd name="T7" fmla="*/ 172 h 200"/>
                <a:gd name="T8" fmla="*/ 87 w 153"/>
                <a:gd name="T9" fmla="*/ 200 h 200"/>
                <a:gd name="T10" fmla="*/ 0 w 153"/>
                <a:gd name="T11" fmla="*/ 8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200">
                  <a:moveTo>
                    <a:pt x="0" y="83"/>
                  </a:moveTo>
                  <a:cubicBezTo>
                    <a:pt x="33" y="60"/>
                    <a:pt x="73" y="45"/>
                    <a:pt x="85" y="0"/>
                  </a:cubicBezTo>
                  <a:cubicBezTo>
                    <a:pt x="107" y="12"/>
                    <a:pt x="136" y="9"/>
                    <a:pt x="153" y="32"/>
                  </a:cubicBezTo>
                  <a:cubicBezTo>
                    <a:pt x="129" y="76"/>
                    <a:pt x="119" y="125"/>
                    <a:pt x="103" y="172"/>
                  </a:cubicBezTo>
                  <a:cubicBezTo>
                    <a:pt x="99" y="183"/>
                    <a:pt x="98" y="194"/>
                    <a:pt x="87" y="200"/>
                  </a:cubicBezTo>
                  <a:cubicBezTo>
                    <a:pt x="66" y="155"/>
                    <a:pt x="41" y="114"/>
                    <a:pt x="0" y="83"/>
                  </a:cubicBezTo>
                  <a:close/>
                </a:path>
              </a:pathLst>
            </a:custGeom>
            <a:solidFill>
              <a:srgbClr val="FEE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165475" y="2276475"/>
              <a:ext cx="228600" cy="234950"/>
            </a:xfrm>
            <a:custGeom>
              <a:avLst/>
              <a:gdLst>
                <a:gd name="T0" fmla="*/ 144 w 148"/>
                <a:gd name="T1" fmla="*/ 151 h 151"/>
                <a:gd name="T2" fmla="*/ 137 w 148"/>
                <a:gd name="T3" fmla="*/ 142 h 151"/>
                <a:gd name="T4" fmla="*/ 72 w 148"/>
                <a:gd name="T5" fmla="*/ 85 h 151"/>
                <a:gd name="T6" fmla="*/ 47 w 148"/>
                <a:gd name="T7" fmla="*/ 84 h 151"/>
                <a:gd name="T8" fmla="*/ 8 w 148"/>
                <a:gd name="T9" fmla="*/ 121 h 151"/>
                <a:gd name="T10" fmla="*/ 0 w 148"/>
                <a:gd name="T11" fmla="*/ 151 h 151"/>
                <a:gd name="T12" fmla="*/ 0 w 148"/>
                <a:gd name="T13" fmla="*/ 1 h 151"/>
                <a:gd name="T14" fmla="*/ 143 w 148"/>
                <a:gd name="T15" fmla="*/ 0 h 151"/>
                <a:gd name="T16" fmla="*/ 144 w 148"/>
                <a:gd name="T1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51">
                  <a:moveTo>
                    <a:pt x="144" y="151"/>
                  </a:moveTo>
                  <a:cubicBezTo>
                    <a:pt x="141" y="148"/>
                    <a:pt x="137" y="144"/>
                    <a:pt x="137" y="142"/>
                  </a:cubicBezTo>
                  <a:cubicBezTo>
                    <a:pt x="148" y="86"/>
                    <a:pt x="119" y="75"/>
                    <a:pt x="72" y="85"/>
                  </a:cubicBezTo>
                  <a:cubicBezTo>
                    <a:pt x="64" y="86"/>
                    <a:pt x="55" y="87"/>
                    <a:pt x="47" y="84"/>
                  </a:cubicBezTo>
                  <a:cubicBezTo>
                    <a:pt x="9" y="70"/>
                    <a:pt x="6" y="92"/>
                    <a:pt x="8" y="121"/>
                  </a:cubicBezTo>
                  <a:cubicBezTo>
                    <a:pt x="9" y="131"/>
                    <a:pt x="12" y="144"/>
                    <a:pt x="0" y="151"/>
                  </a:cubicBezTo>
                  <a:cubicBezTo>
                    <a:pt x="0" y="101"/>
                    <a:pt x="0" y="51"/>
                    <a:pt x="0" y="1"/>
                  </a:cubicBezTo>
                  <a:cubicBezTo>
                    <a:pt x="48" y="24"/>
                    <a:pt x="96" y="12"/>
                    <a:pt x="143" y="0"/>
                  </a:cubicBezTo>
                  <a:cubicBezTo>
                    <a:pt x="144" y="51"/>
                    <a:pt x="144" y="101"/>
                    <a:pt x="144" y="151"/>
                  </a:cubicBezTo>
                  <a:close/>
                </a:path>
              </a:pathLst>
            </a:custGeom>
            <a:solidFill>
              <a:srgbClr val="EF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141413" y="3284538"/>
              <a:ext cx="692150" cy="155575"/>
            </a:xfrm>
            <a:custGeom>
              <a:avLst/>
              <a:gdLst>
                <a:gd name="T0" fmla="*/ 0 w 446"/>
                <a:gd name="T1" fmla="*/ 0 h 101"/>
                <a:gd name="T2" fmla="*/ 446 w 446"/>
                <a:gd name="T3" fmla="*/ 1 h 101"/>
                <a:gd name="T4" fmla="*/ 311 w 446"/>
                <a:gd name="T5" fmla="*/ 101 h 101"/>
                <a:gd name="T6" fmla="*/ 267 w 446"/>
                <a:gd name="T7" fmla="*/ 93 h 101"/>
                <a:gd name="T8" fmla="*/ 1 w 446"/>
                <a:gd name="T9" fmla="*/ 93 h 101"/>
                <a:gd name="T10" fmla="*/ 0 w 446"/>
                <a:gd name="T1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6" h="101">
                  <a:moveTo>
                    <a:pt x="0" y="0"/>
                  </a:moveTo>
                  <a:cubicBezTo>
                    <a:pt x="148" y="0"/>
                    <a:pt x="297" y="1"/>
                    <a:pt x="446" y="1"/>
                  </a:cubicBezTo>
                  <a:cubicBezTo>
                    <a:pt x="398" y="31"/>
                    <a:pt x="351" y="61"/>
                    <a:pt x="311" y="101"/>
                  </a:cubicBezTo>
                  <a:cubicBezTo>
                    <a:pt x="298" y="88"/>
                    <a:pt x="282" y="93"/>
                    <a:pt x="267" y="93"/>
                  </a:cubicBezTo>
                  <a:cubicBezTo>
                    <a:pt x="178" y="92"/>
                    <a:pt x="90" y="93"/>
                    <a:pt x="1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80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130300" y="1520825"/>
              <a:ext cx="90487" cy="139700"/>
            </a:xfrm>
            <a:custGeom>
              <a:avLst/>
              <a:gdLst>
                <a:gd name="T0" fmla="*/ 56 w 58"/>
                <a:gd name="T1" fmla="*/ 90 h 90"/>
                <a:gd name="T2" fmla="*/ 3 w 58"/>
                <a:gd name="T3" fmla="*/ 13 h 90"/>
                <a:gd name="T4" fmla="*/ 17 w 58"/>
                <a:gd name="T5" fmla="*/ 2 h 90"/>
                <a:gd name="T6" fmla="*/ 55 w 58"/>
                <a:gd name="T7" fmla="*/ 33 h 90"/>
                <a:gd name="T8" fmla="*/ 56 w 58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0">
                  <a:moveTo>
                    <a:pt x="56" y="90"/>
                  </a:moveTo>
                  <a:cubicBezTo>
                    <a:pt x="7" y="81"/>
                    <a:pt x="20" y="37"/>
                    <a:pt x="3" y="13"/>
                  </a:cubicBezTo>
                  <a:cubicBezTo>
                    <a:pt x="0" y="8"/>
                    <a:pt x="9" y="0"/>
                    <a:pt x="17" y="2"/>
                  </a:cubicBezTo>
                  <a:cubicBezTo>
                    <a:pt x="33" y="8"/>
                    <a:pt x="58" y="8"/>
                    <a:pt x="55" y="33"/>
                  </a:cubicBezTo>
                  <a:cubicBezTo>
                    <a:pt x="53" y="50"/>
                    <a:pt x="52" y="68"/>
                    <a:pt x="56" y="90"/>
                  </a:cubicBezTo>
                  <a:close/>
                </a:path>
              </a:pathLst>
            </a:custGeom>
            <a:solidFill>
              <a:srgbClr val="F292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813050" y="3933825"/>
              <a:ext cx="520700" cy="409575"/>
            </a:xfrm>
            <a:custGeom>
              <a:avLst/>
              <a:gdLst>
                <a:gd name="T0" fmla="*/ 172 w 336"/>
                <a:gd name="T1" fmla="*/ 263 h 263"/>
                <a:gd name="T2" fmla="*/ 49 w 336"/>
                <a:gd name="T3" fmla="*/ 129 h 263"/>
                <a:gd name="T4" fmla="*/ 33 w 336"/>
                <a:gd name="T5" fmla="*/ 101 h 263"/>
                <a:gd name="T6" fmla="*/ 17 w 336"/>
                <a:gd name="T7" fmla="*/ 34 h 263"/>
                <a:gd name="T8" fmla="*/ 90 w 336"/>
                <a:gd name="T9" fmla="*/ 24 h 263"/>
                <a:gd name="T10" fmla="*/ 141 w 336"/>
                <a:gd name="T11" fmla="*/ 32 h 263"/>
                <a:gd name="T12" fmla="*/ 182 w 336"/>
                <a:gd name="T13" fmla="*/ 28 h 263"/>
                <a:gd name="T14" fmla="*/ 270 w 336"/>
                <a:gd name="T15" fmla="*/ 16 h 263"/>
                <a:gd name="T16" fmla="*/ 320 w 336"/>
                <a:gd name="T17" fmla="*/ 32 h 263"/>
                <a:gd name="T18" fmla="*/ 316 w 336"/>
                <a:gd name="T19" fmla="*/ 92 h 263"/>
                <a:gd name="T20" fmla="*/ 295 w 336"/>
                <a:gd name="T21" fmla="*/ 143 h 263"/>
                <a:gd name="T22" fmla="*/ 172 w 336"/>
                <a:gd name="T23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6" h="263">
                  <a:moveTo>
                    <a:pt x="172" y="263"/>
                  </a:moveTo>
                  <a:cubicBezTo>
                    <a:pt x="88" y="263"/>
                    <a:pt x="40" y="210"/>
                    <a:pt x="49" y="129"/>
                  </a:cubicBezTo>
                  <a:cubicBezTo>
                    <a:pt x="51" y="114"/>
                    <a:pt x="46" y="107"/>
                    <a:pt x="33" y="101"/>
                  </a:cubicBezTo>
                  <a:cubicBezTo>
                    <a:pt x="2" y="86"/>
                    <a:pt x="0" y="58"/>
                    <a:pt x="17" y="34"/>
                  </a:cubicBezTo>
                  <a:cubicBezTo>
                    <a:pt x="36" y="8"/>
                    <a:pt x="66" y="0"/>
                    <a:pt x="90" y="24"/>
                  </a:cubicBezTo>
                  <a:cubicBezTo>
                    <a:pt x="108" y="42"/>
                    <a:pt x="123" y="40"/>
                    <a:pt x="141" y="32"/>
                  </a:cubicBezTo>
                  <a:cubicBezTo>
                    <a:pt x="154" y="27"/>
                    <a:pt x="169" y="24"/>
                    <a:pt x="182" y="28"/>
                  </a:cubicBezTo>
                  <a:cubicBezTo>
                    <a:pt x="214" y="38"/>
                    <a:pt x="242" y="39"/>
                    <a:pt x="270" y="16"/>
                  </a:cubicBezTo>
                  <a:cubicBezTo>
                    <a:pt x="289" y="0"/>
                    <a:pt x="308" y="15"/>
                    <a:pt x="320" y="32"/>
                  </a:cubicBezTo>
                  <a:cubicBezTo>
                    <a:pt x="334" y="52"/>
                    <a:pt x="336" y="76"/>
                    <a:pt x="316" y="92"/>
                  </a:cubicBezTo>
                  <a:cubicBezTo>
                    <a:pt x="299" y="107"/>
                    <a:pt x="295" y="122"/>
                    <a:pt x="295" y="143"/>
                  </a:cubicBezTo>
                  <a:cubicBezTo>
                    <a:pt x="294" y="221"/>
                    <a:pt x="251" y="263"/>
                    <a:pt x="172" y="263"/>
                  </a:cubicBezTo>
                  <a:close/>
                </a:path>
              </a:pathLst>
            </a:custGeom>
            <a:solidFill>
              <a:srgbClr val="EF7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8" name="Freeform 64"/>
            <p:cNvSpPr>
              <a:spLocks/>
            </p:cNvSpPr>
            <p:nvPr/>
          </p:nvSpPr>
          <p:spPr bwMode="auto">
            <a:xfrm>
              <a:off x="2849563" y="3582988"/>
              <a:ext cx="447675" cy="188913"/>
            </a:xfrm>
            <a:custGeom>
              <a:avLst/>
              <a:gdLst>
                <a:gd name="T0" fmla="*/ 203 w 288"/>
                <a:gd name="T1" fmla="*/ 9 h 121"/>
                <a:gd name="T2" fmla="*/ 242 w 288"/>
                <a:gd name="T3" fmla="*/ 48 h 121"/>
                <a:gd name="T4" fmla="*/ 288 w 288"/>
                <a:gd name="T5" fmla="*/ 67 h 121"/>
                <a:gd name="T6" fmla="*/ 288 w 288"/>
                <a:gd name="T7" fmla="*/ 70 h 121"/>
                <a:gd name="T8" fmla="*/ 2 w 288"/>
                <a:gd name="T9" fmla="*/ 67 h 121"/>
                <a:gd name="T10" fmla="*/ 0 w 288"/>
                <a:gd name="T11" fmla="*/ 61 h 121"/>
                <a:gd name="T12" fmla="*/ 1 w 288"/>
                <a:gd name="T13" fmla="*/ 52 h 121"/>
                <a:gd name="T14" fmla="*/ 88 w 288"/>
                <a:gd name="T15" fmla="*/ 4 h 121"/>
                <a:gd name="T16" fmla="*/ 203 w 288"/>
                <a:gd name="T17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121">
                  <a:moveTo>
                    <a:pt x="203" y="9"/>
                  </a:moveTo>
                  <a:cubicBezTo>
                    <a:pt x="200" y="39"/>
                    <a:pt x="225" y="38"/>
                    <a:pt x="242" y="48"/>
                  </a:cubicBezTo>
                  <a:cubicBezTo>
                    <a:pt x="257" y="56"/>
                    <a:pt x="275" y="54"/>
                    <a:pt x="288" y="67"/>
                  </a:cubicBezTo>
                  <a:cubicBezTo>
                    <a:pt x="288" y="66"/>
                    <a:pt x="288" y="70"/>
                    <a:pt x="288" y="70"/>
                  </a:cubicBezTo>
                  <a:cubicBezTo>
                    <a:pt x="192" y="119"/>
                    <a:pt x="97" y="121"/>
                    <a:pt x="2" y="67"/>
                  </a:cubicBezTo>
                  <a:cubicBezTo>
                    <a:pt x="2" y="65"/>
                    <a:pt x="2" y="63"/>
                    <a:pt x="0" y="61"/>
                  </a:cubicBezTo>
                  <a:cubicBezTo>
                    <a:pt x="1" y="58"/>
                    <a:pt x="1" y="55"/>
                    <a:pt x="1" y="52"/>
                  </a:cubicBezTo>
                  <a:cubicBezTo>
                    <a:pt x="28" y="32"/>
                    <a:pt x="68" y="37"/>
                    <a:pt x="88" y="4"/>
                  </a:cubicBezTo>
                  <a:cubicBezTo>
                    <a:pt x="126" y="0"/>
                    <a:pt x="165" y="2"/>
                    <a:pt x="203" y="9"/>
                  </a:cubicBezTo>
                  <a:close/>
                </a:path>
              </a:pathLst>
            </a:custGeom>
            <a:solidFill>
              <a:srgbClr val="F7B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9" name="Freeform 65"/>
            <p:cNvSpPr>
              <a:spLocks/>
            </p:cNvSpPr>
            <p:nvPr/>
          </p:nvSpPr>
          <p:spPr bwMode="auto">
            <a:xfrm>
              <a:off x="2852738" y="3681413"/>
              <a:ext cx="449262" cy="123825"/>
            </a:xfrm>
            <a:custGeom>
              <a:avLst/>
              <a:gdLst>
                <a:gd name="T0" fmla="*/ 0 w 289"/>
                <a:gd name="T1" fmla="*/ 4 h 80"/>
                <a:gd name="T2" fmla="*/ 20 w 289"/>
                <a:gd name="T3" fmla="*/ 2 h 80"/>
                <a:gd name="T4" fmla="*/ 262 w 289"/>
                <a:gd name="T5" fmla="*/ 7 h 80"/>
                <a:gd name="T6" fmla="*/ 286 w 289"/>
                <a:gd name="T7" fmla="*/ 7 h 80"/>
                <a:gd name="T8" fmla="*/ 254 w 289"/>
                <a:gd name="T9" fmla="*/ 46 h 80"/>
                <a:gd name="T10" fmla="*/ 28 w 289"/>
                <a:gd name="T11" fmla="*/ 43 h 80"/>
                <a:gd name="T12" fmla="*/ 0 w 289"/>
                <a:gd name="T13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9" h="80">
                  <a:moveTo>
                    <a:pt x="0" y="4"/>
                  </a:moveTo>
                  <a:cubicBezTo>
                    <a:pt x="7" y="3"/>
                    <a:pt x="15" y="0"/>
                    <a:pt x="20" y="2"/>
                  </a:cubicBezTo>
                  <a:cubicBezTo>
                    <a:pt x="100" y="42"/>
                    <a:pt x="180" y="42"/>
                    <a:pt x="262" y="7"/>
                  </a:cubicBezTo>
                  <a:cubicBezTo>
                    <a:pt x="269" y="4"/>
                    <a:pt x="278" y="7"/>
                    <a:pt x="286" y="7"/>
                  </a:cubicBezTo>
                  <a:cubicBezTo>
                    <a:pt x="289" y="31"/>
                    <a:pt x="269" y="39"/>
                    <a:pt x="254" y="46"/>
                  </a:cubicBezTo>
                  <a:cubicBezTo>
                    <a:pt x="179" y="80"/>
                    <a:pt x="103" y="78"/>
                    <a:pt x="28" y="43"/>
                  </a:cubicBezTo>
                  <a:cubicBezTo>
                    <a:pt x="14" y="36"/>
                    <a:pt x="0" y="24"/>
                    <a:pt x="0" y="4"/>
                  </a:cubicBezTo>
                  <a:close/>
                </a:path>
              </a:pathLst>
            </a:custGeom>
            <a:solidFill>
              <a:srgbClr val="A5A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0" name="Freeform 66"/>
            <p:cNvSpPr>
              <a:spLocks/>
            </p:cNvSpPr>
            <p:nvPr/>
          </p:nvSpPr>
          <p:spPr bwMode="auto">
            <a:xfrm>
              <a:off x="3400425" y="3752850"/>
              <a:ext cx="106362" cy="112713"/>
            </a:xfrm>
            <a:custGeom>
              <a:avLst/>
              <a:gdLst>
                <a:gd name="T0" fmla="*/ 0 w 68"/>
                <a:gd name="T1" fmla="*/ 0 h 73"/>
                <a:gd name="T2" fmla="*/ 68 w 68"/>
                <a:gd name="T3" fmla="*/ 52 h 73"/>
                <a:gd name="T4" fmla="*/ 33 w 68"/>
                <a:gd name="T5" fmla="*/ 70 h 73"/>
                <a:gd name="T6" fmla="*/ 0 w 68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3">
                  <a:moveTo>
                    <a:pt x="0" y="0"/>
                  </a:moveTo>
                  <a:cubicBezTo>
                    <a:pt x="31" y="7"/>
                    <a:pt x="44" y="37"/>
                    <a:pt x="68" y="52"/>
                  </a:cubicBezTo>
                  <a:cubicBezTo>
                    <a:pt x="65" y="73"/>
                    <a:pt x="47" y="67"/>
                    <a:pt x="33" y="70"/>
                  </a:cubicBezTo>
                  <a:cubicBezTo>
                    <a:pt x="17" y="49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B9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1" name="Freeform 67"/>
            <p:cNvSpPr>
              <a:spLocks/>
            </p:cNvSpPr>
            <p:nvPr/>
          </p:nvSpPr>
          <p:spPr bwMode="auto">
            <a:xfrm>
              <a:off x="3178175" y="1728788"/>
              <a:ext cx="104775" cy="303213"/>
            </a:xfrm>
            <a:custGeom>
              <a:avLst/>
              <a:gdLst>
                <a:gd name="T0" fmla="*/ 67 w 67"/>
                <a:gd name="T1" fmla="*/ 126 h 195"/>
                <a:gd name="T2" fmla="*/ 33 w 67"/>
                <a:gd name="T3" fmla="*/ 189 h 195"/>
                <a:gd name="T4" fmla="*/ 7 w 67"/>
                <a:gd name="T5" fmla="*/ 186 h 195"/>
                <a:gd name="T6" fmla="*/ 9 w 67"/>
                <a:gd name="T7" fmla="*/ 164 h 195"/>
                <a:gd name="T8" fmla="*/ 15 w 67"/>
                <a:gd name="T9" fmla="*/ 46 h 195"/>
                <a:gd name="T10" fmla="*/ 16 w 67"/>
                <a:gd name="T11" fmla="*/ 8 h 195"/>
                <a:gd name="T12" fmla="*/ 41 w 67"/>
                <a:gd name="T13" fmla="*/ 33 h 195"/>
                <a:gd name="T14" fmla="*/ 67 w 67"/>
                <a:gd name="T15" fmla="*/ 12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95">
                  <a:moveTo>
                    <a:pt x="67" y="126"/>
                  </a:moveTo>
                  <a:cubicBezTo>
                    <a:pt x="63" y="150"/>
                    <a:pt x="56" y="174"/>
                    <a:pt x="33" y="189"/>
                  </a:cubicBezTo>
                  <a:cubicBezTo>
                    <a:pt x="24" y="195"/>
                    <a:pt x="15" y="195"/>
                    <a:pt x="7" y="186"/>
                  </a:cubicBezTo>
                  <a:cubicBezTo>
                    <a:pt x="0" y="178"/>
                    <a:pt x="4" y="171"/>
                    <a:pt x="9" y="164"/>
                  </a:cubicBezTo>
                  <a:cubicBezTo>
                    <a:pt x="38" y="126"/>
                    <a:pt x="28" y="86"/>
                    <a:pt x="15" y="46"/>
                  </a:cubicBezTo>
                  <a:cubicBezTo>
                    <a:pt x="10" y="32"/>
                    <a:pt x="2" y="15"/>
                    <a:pt x="16" y="8"/>
                  </a:cubicBezTo>
                  <a:cubicBezTo>
                    <a:pt x="36" y="0"/>
                    <a:pt x="35" y="23"/>
                    <a:pt x="41" y="33"/>
                  </a:cubicBezTo>
                  <a:cubicBezTo>
                    <a:pt x="55" y="62"/>
                    <a:pt x="61" y="93"/>
                    <a:pt x="67" y="126"/>
                  </a:cubicBezTo>
                  <a:close/>
                </a:path>
              </a:pathLst>
            </a:custGeom>
            <a:solidFill>
              <a:srgbClr val="F28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2" name="Freeform 68"/>
            <p:cNvSpPr>
              <a:spLocks/>
            </p:cNvSpPr>
            <p:nvPr/>
          </p:nvSpPr>
          <p:spPr bwMode="auto">
            <a:xfrm>
              <a:off x="3184525" y="2076450"/>
              <a:ext cx="212725" cy="87313"/>
            </a:xfrm>
            <a:custGeom>
              <a:avLst/>
              <a:gdLst>
                <a:gd name="T0" fmla="*/ 137 w 137"/>
                <a:gd name="T1" fmla="*/ 5 h 56"/>
                <a:gd name="T2" fmla="*/ 18 w 137"/>
                <a:gd name="T3" fmla="*/ 37 h 56"/>
                <a:gd name="T4" fmla="*/ 1 w 137"/>
                <a:gd name="T5" fmla="*/ 22 h 56"/>
                <a:gd name="T6" fmla="*/ 19 w 137"/>
                <a:gd name="T7" fmla="*/ 11 h 56"/>
                <a:gd name="T8" fmla="*/ 137 w 137"/>
                <a:gd name="T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56">
                  <a:moveTo>
                    <a:pt x="137" y="5"/>
                  </a:moveTo>
                  <a:cubicBezTo>
                    <a:pt x="99" y="46"/>
                    <a:pt x="59" y="56"/>
                    <a:pt x="18" y="37"/>
                  </a:cubicBezTo>
                  <a:cubicBezTo>
                    <a:pt x="10" y="34"/>
                    <a:pt x="1" y="31"/>
                    <a:pt x="1" y="22"/>
                  </a:cubicBezTo>
                  <a:cubicBezTo>
                    <a:pt x="0" y="10"/>
                    <a:pt x="12" y="12"/>
                    <a:pt x="19" y="11"/>
                  </a:cubicBezTo>
                  <a:cubicBezTo>
                    <a:pt x="57" y="6"/>
                    <a:pt x="94" y="0"/>
                    <a:pt x="137" y="5"/>
                  </a:cubicBezTo>
                  <a:close/>
                </a:path>
              </a:pathLst>
            </a:custGeom>
            <a:solidFill>
              <a:srgbClr val="FEF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3" name="Freeform 69"/>
            <p:cNvSpPr>
              <a:spLocks/>
            </p:cNvSpPr>
            <p:nvPr/>
          </p:nvSpPr>
          <p:spPr bwMode="auto">
            <a:xfrm>
              <a:off x="2768600" y="1806575"/>
              <a:ext cx="130175" cy="131763"/>
            </a:xfrm>
            <a:custGeom>
              <a:avLst/>
              <a:gdLst>
                <a:gd name="T0" fmla="*/ 32 w 84"/>
                <a:gd name="T1" fmla="*/ 0 h 85"/>
                <a:gd name="T2" fmla="*/ 59 w 84"/>
                <a:gd name="T3" fmla="*/ 44 h 85"/>
                <a:gd name="T4" fmla="*/ 52 w 84"/>
                <a:gd name="T5" fmla="*/ 83 h 85"/>
                <a:gd name="T6" fmla="*/ 21 w 84"/>
                <a:gd name="T7" fmla="*/ 36 h 85"/>
                <a:gd name="T8" fmla="*/ 32 w 8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5">
                  <a:moveTo>
                    <a:pt x="32" y="0"/>
                  </a:moveTo>
                  <a:cubicBezTo>
                    <a:pt x="45" y="11"/>
                    <a:pt x="78" y="12"/>
                    <a:pt x="59" y="44"/>
                  </a:cubicBezTo>
                  <a:cubicBezTo>
                    <a:pt x="50" y="58"/>
                    <a:pt x="84" y="80"/>
                    <a:pt x="52" y="83"/>
                  </a:cubicBezTo>
                  <a:cubicBezTo>
                    <a:pt x="23" y="85"/>
                    <a:pt x="26" y="54"/>
                    <a:pt x="21" y="36"/>
                  </a:cubicBezTo>
                  <a:cubicBezTo>
                    <a:pt x="19" y="26"/>
                    <a:pt x="0" y="6"/>
                    <a:pt x="32" y="0"/>
                  </a:cubicBezTo>
                  <a:close/>
                </a:path>
              </a:pathLst>
            </a:custGeom>
            <a:solidFill>
              <a:srgbClr val="F29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4" name="Freeform 70"/>
            <p:cNvSpPr>
              <a:spLocks/>
            </p:cNvSpPr>
            <p:nvPr/>
          </p:nvSpPr>
          <p:spPr bwMode="auto">
            <a:xfrm>
              <a:off x="3673475" y="1809750"/>
              <a:ext cx="88900" cy="128588"/>
            </a:xfrm>
            <a:custGeom>
              <a:avLst/>
              <a:gdLst>
                <a:gd name="T0" fmla="*/ 58 w 58"/>
                <a:gd name="T1" fmla="*/ 1 h 83"/>
                <a:gd name="T2" fmla="*/ 28 w 58"/>
                <a:gd name="T3" fmla="*/ 72 h 83"/>
                <a:gd name="T4" fmla="*/ 11 w 58"/>
                <a:gd name="T5" fmla="*/ 81 h 83"/>
                <a:gd name="T6" fmla="*/ 3 w 58"/>
                <a:gd name="T7" fmla="*/ 64 h 83"/>
                <a:gd name="T8" fmla="*/ 58 w 58"/>
                <a:gd name="T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83">
                  <a:moveTo>
                    <a:pt x="58" y="1"/>
                  </a:moveTo>
                  <a:cubicBezTo>
                    <a:pt x="39" y="24"/>
                    <a:pt x="49" y="54"/>
                    <a:pt x="28" y="72"/>
                  </a:cubicBezTo>
                  <a:cubicBezTo>
                    <a:pt x="23" y="77"/>
                    <a:pt x="19" y="83"/>
                    <a:pt x="11" y="81"/>
                  </a:cubicBezTo>
                  <a:cubicBezTo>
                    <a:pt x="2" y="78"/>
                    <a:pt x="4" y="71"/>
                    <a:pt x="3" y="64"/>
                  </a:cubicBezTo>
                  <a:cubicBezTo>
                    <a:pt x="0" y="9"/>
                    <a:pt x="7" y="0"/>
                    <a:pt x="58" y="1"/>
                  </a:cubicBezTo>
                  <a:close/>
                </a:path>
              </a:pathLst>
            </a:custGeom>
            <a:solidFill>
              <a:srgbClr val="F29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5" name="Freeform 71"/>
            <p:cNvSpPr>
              <a:spLocks/>
            </p:cNvSpPr>
            <p:nvPr/>
          </p:nvSpPr>
          <p:spPr bwMode="auto">
            <a:xfrm>
              <a:off x="2984500" y="1655763"/>
              <a:ext cx="136525" cy="107950"/>
            </a:xfrm>
            <a:custGeom>
              <a:avLst/>
              <a:gdLst>
                <a:gd name="T0" fmla="*/ 0 w 88"/>
                <a:gd name="T1" fmla="*/ 70 h 70"/>
                <a:gd name="T2" fmla="*/ 71 w 88"/>
                <a:gd name="T3" fmla="*/ 4 h 70"/>
                <a:gd name="T4" fmla="*/ 87 w 88"/>
                <a:gd name="T5" fmla="*/ 14 h 70"/>
                <a:gd name="T6" fmla="*/ 75 w 88"/>
                <a:gd name="T7" fmla="*/ 28 h 70"/>
                <a:gd name="T8" fmla="*/ 0 w 88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0">
                  <a:moveTo>
                    <a:pt x="0" y="70"/>
                  </a:moveTo>
                  <a:cubicBezTo>
                    <a:pt x="12" y="22"/>
                    <a:pt x="40" y="0"/>
                    <a:pt x="71" y="4"/>
                  </a:cubicBezTo>
                  <a:cubicBezTo>
                    <a:pt x="78" y="5"/>
                    <a:pt x="86" y="4"/>
                    <a:pt x="87" y="14"/>
                  </a:cubicBezTo>
                  <a:cubicBezTo>
                    <a:pt x="88" y="22"/>
                    <a:pt x="81" y="28"/>
                    <a:pt x="75" y="28"/>
                  </a:cubicBezTo>
                  <a:cubicBezTo>
                    <a:pt x="47" y="30"/>
                    <a:pt x="27" y="47"/>
                    <a:pt x="0" y="70"/>
                  </a:cubicBezTo>
                  <a:close/>
                </a:path>
              </a:pathLst>
            </a:custGeom>
            <a:solidFill>
              <a:srgbClr val="CE6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6" name="Freeform 72"/>
            <p:cNvSpPr>
              <a:spLocks/>
            </p:cNvSpPr>
            <p:nvPr/>
          </p:nvSpPr>
          <p:spPr bwMode="auto">
            <a:xfrm>
              <a:off x="3406775" y="1804988"/>
              <a:ext cx="87312" cy="120650"/>
            </a:xfrm>
            <a:custGeom>
              <a:avLst/>
              <a:gdLst>
                <a:gd name="T0" fmla="*/ 54 w 56"/>
                <a:gd name="T1" fmla="*/ 0 h 78"/>
                <a:gd name="T2" fmla="*/ 34 w 56"/>
                <a:gd name="T3" fmla="*/ 66 h 78"/>
                <a:gd name="T4" fmla="*/ 20 w 56"/>
                <a:gd name="T5" fmla="*/ 78 h 78"/>
                <a:gd name="T6" fmla="*/ 5 w 56"/>
                <a:gd name="T7" fmla="*/ 66 h 78"/>
                <a:gd name="T8" fmla="*/ 5 w 56"/>
                <a:gd name="T9" fmla="*/ 25 h 78"/>
                <a:gd name="T10" fmla="*/ 34 w 56"/>
                <a:gd name="T11" fmla="*/ 20 h 78"/>
                <a:gd name="T12" fmla="*/ 54 w 56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78">
                  <a:moveTo>
                    <a:pt x="54" y="0"/>
                  </a:moveTo>
                  <a:cubicBezTo>
                    <a:pt x="56" y="27"/>
                    <a:pt x="34" y="43"/>
                    <a:pt x="34" y="66"/>
                  </a:cubicBezTo>
                  <a:cubicBezTo>
                    <a:pt x="35" y="72"/>
                    <a:pt x="28" y="78"/>
                    <a:pt x="20" y="78"/>
                  </a:cubicBezTo>
                  <a:cubicBezTo>
                    <a:pt x="12" y="78"/>
                    <a:pt x="7" y="73"/>
                    <a:pt x="5" y="66"/>
                  </a:cubicBezTo>
                  <a:cubicBezTo>
                    <a:pt x="1" y="52"/>
                    <a:pt x="0" y="38"/>
                    <a:pt x="5" y="25"/>
                  </a:cubicBezTo>
                  <a:cubicBezTo>
                    <a:pt x="12" y="9"/>
                    <a:pt x="20" y="12"/>
                    <a:pt x="34" y="20"/>
                  </a:cubicBezTo>
                  <a:cubicBezTo>
                    <a:pt x="45" y="26"/>
                    <a:pt x="43" y="6"/>
                    <a:pt x="54" y="0"/>
                  </a:cubicBezTo>
                  <a:close/>
                </a:path>
              </a:pathLst>
            </a:custGeom>
            <a:solidFill>
              <a:srgbClr val="8E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7" name="Freeform 73"/>
            <p:cNvSpPr>
              <a:spLocks/>
            </p:cNvSpPr>
            <p:nvPr/>
          </p:nvSpPr>
          <p:spPr bwMode="auto">
            <a:xfrm>
              <a:off x="3071813" y="1825625"/>
              <a:ext cx="66675" cy="101600"/>
            </a:xfrm>
            <a:custGeom>
              <a:avLst/>
              <a:gdLst>
                <a:gd name="T0" fmla="*/ 43 w 43"/>
                <a:gd name="T1" fmla="*/ 34 h 66"/>
                <a:gd name="T2" fmla="*/ 23 w 43"/>
                <a:gd name="T3" fmla="*/ 64 h 66"/>
                <a:gd name="T4" fmla="*/ 3 w 43"/>
                <a:gd name="T5" fmla="*/ 28 h 66"/>
                <a:gd name="T6" fmla="*/ 25 w 43"/>
                <a:gd name="T7" fmla="*/ 1 h 66"/>
                <a:gd name="T8" fmla="*/ 43 w 43"/>
                <a:gd name="T9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43" y="34"/>
                  </a:moveTo>
                  <a:cubicBezTo>
                    <a:pt x="42" y="48"/>
                    <a:pt x="40" y="66"/>
                    <a:pt x="23" y="64"/>
                  </a:cubicBezTo>
                  <a:cubicBezTo>
                    <a:pt x="5" y="63"/>
                    <a:pt x="6" y="43"/>
                    <a:pt x="3" y="28"/>
                  </a:cubicBezTo>
                  <a:cubicBezTo>
                    <a:pt x="0" y="10"/>
                    <a:pt x="12" y="0"/>
                    <a:pt x="25" y="1"/>
                  </a:cubicBezTo>
                  <a:cubicBezTo>
                    <a:pt x="40" y="3"/>
                    <a:pt x="43" y="19"/>
                    <a:pt x="43" y="34"/>
                  </a:cubicBezTo>
                  <a:close/>
                </a:path>
              </a:pathLst>
            </a:custGeom>
            <a:solidFill>
              <a:srgbClr val="8D5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8" name="Freeform 74"/>
            <p:cNvSpPr>
              <a:spLocks/>
            </p:cNvSpPr>
            <p:nvPr/>
          </p:nvSpPr>
          <p:spPr bwMode="auto">
            <a:xfrm>
              <a:off x="2065338" y="2598738"/>
              <a:ext cx="98425" cy="268288"/>
            </a:xfrm>
            <a:custGeom>
              <a:avLst/>
              <a:gdLst>
                <a:gd name="T0" fmla="*/ 60 w 63"/>
                <a:gd name="T1" fmla="*/ 104 h 173"/>
                <a:gd name="T2" fmla="*/ 35 w 63"/>
                <a:gd name="T3" fmla="*/ 167 h 173"/>
                <a:gd name="T4" fmla="*/ 12 w 63"/>
                <a:gd name="T5" fmla="*/ 168 h 173"/>
                <a:gd name="T6" fmla="*/ 7 w 63"/>
                <a:gd name="T7" fmla="*/ 147 h 173"/>
                <a:gd name="T8" fmla="*/ 14 w 63"/>
                <a:gd name="T9" fmla="*/ 37 h 173"/>
                <a:gd name="T10" fmla="*/ 17 w 63"/>
                <a:gd name="T11" fmla="*/ 8 h 173"/>
                <a:gd name="T12" fmla="*/ 42 w 63"/>
                <a:gd name="T13" fmla="*/ 28 h 173"/>
                <a:gd name="T14" fmla="*/ 60 w 63"/>
                <a:gd name="T15" fmla="*/ 10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73">
                  <a:moveTo>
                    <a:pt x="60" y="104"/>
                  </a:moveTo>
                  <a:cubicBezTo>
                    <a:pt x="63" y="130"/>
                    <a:pt x="55" y="151"/>
                    <a:pt x="35" y="167"/>
                  </a:cubicBezTo>
                  <a:cubicBezTo>
                    <a:pt x="28" y="173"/>
                    <a:pt x="20" y="173"/>
                    <a:pt x="12" y="168"/>
                  </a:cubicBezTo>
                  <a:cubicBezTo>
                    <a:pt x="4" y="163"/>
                    <a:pt x="0" y="155"/>
                    <a:pt x="7" y="147"/>
                  </a:cubicBezTo>
                  <a:cubicBezTo>
                    <a:pt x="37" y="112"/>
                    <a:pt x="28" y="75"/>
                    <a:pt x="14" y="37"/>
                  </a:cubicBezTo>
                  <a:cubicBezTo>
                    <a:pt x="10" y="27"/>
                    <a:pt x="5" y="13"/>
                    <a:pt x="17" y="8"/>
                  </a:cubicBezTo>
                  <a:cubicBezTo>
                    <a:pt x="34" y="0"/>
                    <a:pt x="39" y="18"/>
                    <a:pt x="42" y="28"/>
                  </a:cubicBezTo>
                  <a:cubicBezTo>
                    <a:pt x="49" y="53"/>
                    <a:pt x="63" y="77"/>
                    <a:pt x="60" y="104"/>
                  </a:cubicBezTo>
                  <a:close/>
                </a:path>
              </a:pathLst>
            </a:custGeom>
            <a:solidFill>
              <a:srgbClr val="F29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9" name="Freeform 75"/>
            <p:cNvSpPr>
              <a:spLocks/>
            </p:cNvSpPr>
            <p:nvPr/>
          </p:nvSpPr>
          <p:spPr bwMode="auto">
            <a:xfrm>
              <a:off x="2046288" y="2892425"/>
              <a:ext cx="230187" cy="101600"/>
            </a:xfrm>
            <a:custGeom>
              <a:avLst/>
              <a:gdLst>
                <a:gd name="T0" fmla="*/ 115 w 149"/>
                <a:gd name="T1" fmla="*/ 8 h 65"/>
                <a:gd name="T2" fmla="*/ 129 w 149"/>
                <a:gd name="T3" fmla="*/ 25 h 65"/>
                <a:gd name="T4" fmla="*/ 0 w 149"/>
                <a:gd name="T5" fmla="*/ 11 h 65"/>
                <a:gd name="T6" fmla="*/ 31 w 149"/>
                <a:gd name="T7" fmla="*/ 8 h 65"/>
                <a:gd name="T8" fmla="*/ 115 w 149"/>
                <a:gd name="T9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65">
                  <a:moveTo>
                    <a:pt x="115" y="8"/>
                  </a:moveTo>
                  <a:cubicBezTo>
                    <a:pt x="123" y="11"/>
                    <a:pt x="149" y="0"/>
                    <a:pt x="129" y="25"/>
                  </a:cubicBezTo>
                  <a:cubicBezTo>
                    <a:pt x="96" y="65"/>
                    <a:pt x="41" y="59"/>
                    <a:pt x="0" y="11"/>
                  </a:cubicBezTo>
                  <a:cubicBezTo>
                    <a:pt x="9" y="0"/>
                    <a:pt x="21" y="8"/>
                    <a:pt x="31" y="8"/>
                  </a:cubicBezTo>
                  <a:cubicBezTo>
                    <a:pt x="59" y="13"/>
                    <a:pt x="87" y="15"/>
                    <a:pt x="115" y="8"/>
                  </a:cubicBezTo>
                  <a:close/>
                </a:path>
              </a:pathLst>
            </a:custGeom>
            <a:solidFill>
              <a:srgbClr val="9C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0" name="Freeform 76"/>
            <p:cNvSpPr>
              <a:spLocks/>
            </p:cNvSpPr>
            <p:nvPr/>
          </p:nvSpPr>
          <p:spPr bwMode="auto">
            <a:xfrm>
              <a:off x="2243138" y="2525713"/>
              <a:ext cx="147637" cy="68263"/>
            </a:xfrm>
            <a:custGeom>
              <a:avLst/>
              <a:gdLst>
                <a:gd name="T0" fmla="*/ 95 w 95"/>
                <a:gd name="T1" fmla="*/ 30 h 44"/>
                <a:gd name="T2" fmla="*/ 76 w 95"/>
                <a:gd name="T3" fmla="*/ 42 h 44"/>
                <a:gd name="T4" fmla="*/ 13 w 95"/>
                <a:gd name="T5" fmla="*/ 23 h 44"/>
                <a:gd name="T6" fmla="*/ 1 w 95"/>
                <a:gd name="T7" fmla="*/ 9 h 44"/>
                <a:gd name="T8" fmla="*/ 17 w 95"/>
                <a:gd name="T9" fmla="*/ 0 h 44"/>
                <a:gd name="T10" fmla="*/ 95 w 95"/>
                <a:gd name="T1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44">
                  <a:moveTo>
                    <a:pt x="95" y="30"/>
                  </a:moveTo>
                  <a:cubicBezTo>
                    <a:pt x="94" y="44"/>
                    <a:pt x="84" y="44"/>
                    <a:pt x="76" y="42"/>
                  </a:cubicBezTo>
                  <a:cubicBezTo>
                    <a:pt x="55" y="36"/>
                    <a:pt x="36" y="25"/>
                    <a:pt x="13" y="23"/>
                  </a:cubicBezTo>
                  <a:cubicBezTo>
                    <a:pt x="7" y="23"/>
                    <a:pt x="0" y="17"/>
                    <a:pt x="1" y="9"/>
                  </a:cubicBezTo>
                  <a:cubicBezTo>
                    <a:pt x="2" y="0"/>
                    <a:pt x="10" y="0"/>
                    <a:pt x="17" y="0"/>
                  </a:cubicBezTo>
                  <a:cubicBezTo>
                    <a:pt x="46" y="2"/>
                    <a:pt x="74" y="8"/>
                    <a:pt x="95" y="30"/>
                  </a:cubicBezTo>
                  <a:close/>
                </a:path>
              </a:pathLst>
            </a:custGeom>
            <a:solidFill>
              <a:srgbClr val="CE6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1" name="Freeform 77"/>
            <p:cNvSpPr>
              <a:spLocks/>
            </p:cNvSpPr>
            <p:nvPr/>
          </p:nvSpPr>
          <p:spPr bwMode="auto">
            <a:xfrm>
              <a:off x="1730375" y="2660650"/>
              <a:ext cx="82550" cy="123825"/>
            </a:xfrm>
            <a:custGeom>
              <a:avLst/>
              <a:gdLst>
                <a:gd name="T0" fmla="*/ 0 w 53"/>
                <a:gd name="T1" fmla="*/ 2 h 80"/>
                <a:gd name="T2" fmla="*/ 46 w 53"/>
                <a:gd name="T3" fmla="*/ 66 h 80"/>
                <a:gd name="T4" fmla="*/ 40 w 53"/>
                <a:gd name="T5" fmla="*/ 76 h 80"/>
                <a:gd name="T6" fmla="*/ 23 w 53"/>
                <a:gd name="T7" fmla="*/ 68 h 80"/>
                <a:gd name="T8" fmla="*/ 0 w 53"/>
                <a:gd name="T9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0">
                  <a:moveTo>
                    <a:pt x="0" y="2"/>
                  </a:moveTo>
                  <a:cubicBezTo>
                    <a:pt x="53" y="0"/>
                    <a:pt x="39" y="41"/>
                    <a:pt x="46" y="66"/>
                  </a:cubicBezTo>
                  <a:cubicBezTo>
                    <a:pt x="47" y="69"/>
                    <a:pt x="43" y="74"/>
                    <a:pt x="40" y="76"/>
                  </a:cubicBezTo>
                  <a:cubicBezTo>
                    <a:pt x="32" y="80"/>
                    <a:pt x="27" y="73"/>
                    <a:pt x="23" y="68"/>
                  </a:cubicBezTo>
                  <a:cubicBezTo>
                    <a:pt x="7" y="50"/>
                    <a:pt x="7" y="27"/>
                    <a:pt x="0" y="2"/>
                  </a:cubicBezTo>
                  <a:close/>
                </a:path>
              </a:pathLst>
            </a:custGeom>
            <a:solidFill>
              <a:srgbClr val="F2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2" name="Freeform 78"/>
            <p:cNvSpPr>
              <a:spLocks/>
            </p:cNvSpPr>
            <p:nvPr/>
          </p:nvSpPr>
          <p:spPr bwMode="auto">
            <a:xfrm>
              <a:off x="2474913" y="2662238"/>
              <a:ext cx="103187" cy="109538"/>
            </a:xfrm>
            <a:custGeom>
              <a:avLst/>
              <a:gdLst>
                <a:gd name="T0" fmla="*/ 6 w 66"/>
                <a:gd name="T1" fmla="*/ 30 h 71"/>
                <a:gd name="T2" fmla="*/ 8 w 66"/>
                <a:gd name="T3" fmla="*/ 5 h 71"/>
                <a:gd name="T4" fmla="*/ 57 w 66"/>
                <a:gd name="T5" fmla="*/ 7 h 71"/>
                <a:gd name="T6" fmla="*/ 49 w 66"/>
                <a:gd name="T7" fmla="*/ 35 h 71"/>
                <a:gd name="T8" fmla="*/ 30 w 66"/>
                <a:gd name="T9" fmla="*/ 70 h 71"/>
                <a:gd name="T10" fmla="*/ 24 w 66"/>
                <a:gd name="T11" fmla="*/ 41 h 71"/>
                <a:gd name="T12" fmla="*/ 6 w 66"/>
                <a:gd name="T13" fmla="*/ 3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1">
                  <a:moveTo>
                    <a:pt x="6" y="30"/>
                  </a:moveTo>
                  <a:cubicBezTo>
                    <a:pt x="7" y="22"/>
                    <a:pt x="7" y="13"/>
                    <a:pt x="8" y="5"/>
                  </a:cubicBezTo>
                  <a:cubicBezTo>
                    <a:pt x="24" y="20"/>
                    <a:pt x="40" y="0"/>
                    <a:pt x="57" y="7"/>
                  </a:cubicBezTo>
                  <a:cubicBezTo>
                    <a:pt x="66" y="18"/>
                    <a:pt x="49" y="24"/>
                    <a:pt x="49" y="35"/>
                  </a:cubicBezTo>
                  <a:cubicBezTo>
                    <a:pt x="50" y="50"/>
                    <a:pt x="50" y="71"/>
                    <a:pt x="30" y="70"/>
                  </a:cubicBezTo>
                  <a:cubicBezTo>
                    <a:pt x="0" y="69"/>
                    <a:pt x="35" y="49"/>
                    <a:pt x="24" y="41"/>
                  </a:cubicBezTo>
                  <a:cubicBezTo>
                    <a:pt x="19" y="36"/>
                    <a:pt x="12" y="33"/>
                    <a:pt x="6" y="30"/>
                  </a:cubicBezTo>
                  <a:close/>
                </a:path>
              </a:pathLst>
            </a:custGeom>
            <a:solidFill>
              <a:srgbClr val="F29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3" name="Freeform 79"/>
            <p:cNvSpPr>
              <a:spLocks/>
            </p:cNvSpPr>
            <p:nvPr/>
          </p:nvSpPr>
          <p:spPr bwMode="auto">
            <a:xfrm>
              <a:off x="2093913" y="2882900"/>
              <a:ext cx="130175" cy="60325"/>
            </a:xfrm>
            <a:custGeom>
              <a:avLst/>
              <a:gdLst>
                <a:gd name="T0" fmla="*/ 84 w 84"/>
                <a:gd name="T1" fmla="*/ 14 h 38"/>
                <a:gd name="T2" fmla="*/ 0 w 84"/>
                <a:gd name="T3" fmla="*/ 14 h 38"/>
                <a:gd name="T4" fmla="*/ 84 w 84"/>
                <a:gd name="T5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38">
                  <a:moveTo>
                    <a:pt x="84" y="14"/>
                  </a:moveTo>
                  <a:cubicBezTo>
                    <a:pt x="56" y="38"/>
                    <a:pt x="28" y="36"/>
                    <a:pt x="0" y="14"/>
                  </a:cubicBezTo>
                  <a:cubicBezTo>
                    <a:pt x="28" y="0"/>
                    <a:pt x="56" y="1"/>
                    <a:pt x="84" y="14"/>
                  </a:cubicBezTo>
                  <a:close/>
                </a:path>
              </a:pathLst>
            </a:custGeom>
            <a:solidFill>
              <a:srgbClr val="F1C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4" name="Freeform 80"/>
            <p:cNvSpPr>
              <a:spLocks/>
            </p:cNvSpPr>
            <p:nvPr/>
          </p:nvSpPr>
          <p:spPr bwMode="auto">
            <a:xfrm>
              <a:off x="2270125" y="2682875"/>
              <a:ext cx="50800" cy="84138"/>
            </a:xfrm>
            <a:custGeom>
              <a:avLst/>
              <a:gdLst>
                <a:gd name="T0" fmla="*/ 31 w 32"/>
                <a:gd name="T1" fmla="*/ 26 h 54"/>
                <a:gd name="T2" fmla="*/ 15 w 32"/>
                <a:gd name="T3" fmla="*/ 54 h 54"/>
                <a:gd name="T4" fmla="*/ 0 w 32"/>
                <a:gd name="T5" fmla="*/ 27 h 54"/>
                <a:gd name="T6" fmla="*/ 17 w 32"/>
                <a:gd name="T7" fmla="*/ 0 h 54"/>
                <a:gd name="T8" fmla="*/ 31 w 32"/>
                <a:gd name="T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4">
                  <a:moveTo>
                    <a:pt x="31" y="26"/>
                  </a:moveTo>
                  <a:cubicBezTo>
                    <a:pt x="29" y="38"/>
                    <a:pt x="32" y="54"/>
                    <a:pt x="15" y="54"/>
                  </a:cubicBezTo>
                  <a:cubicBezTo>
                    <a:pt x="2" y="53"/>
                    <a:pt x="1" y="38"/>
                    <a:pt x="0" y="27"/>
                  </a:cubicBezTo>
                  <a:cubicBezTo>
                    <a:pt x="0" y="16"/>
                    <a:pt x="0" y="0"/>
                    <a:pt x="17" y="0"/>
                  </a:cubicBezTo>
                  <a:cubicBezTo>
                    <a:pt x="32" y="1"/>
                    <a:pt x="30" y="15"/>
                    <a:pt x="31" y="26"/>
                  </a:cubicBezTo>
                  <a:close/>
                </a:path>
              </a:pathLst>
            </a:custGeom>
            <a:solidFill>
              <a:srgbClr val="854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5" name="Freeform 81"/>
            <p:cNvSpPr>
              <a:spLocks/>
            </p:cNvSpPr>
            <p:nvPr/>
          </p:nvSpPr>
          <p:spPr bwMode="auto">
            <a:xfrm>
              <a:off x="1985963" y="2681288"/>
              <a:ext cx="47625" cy="85725"/>
            </a:xfrm>
            <a:custGeom>
              <a:avLst/>
              <a:gdLst>
                <a:gd name="T0" fmla="*/ 30 w 30"/>
                <a:gd name="T1" fmla="*/ 28 h 55"/>
                <a:gd name="T2" fmla="*/ 16 w 30"/>
                <a:gd name="T3" fmla="*/ 55 h 55"/>
                <a:gd name="T4" fmla="*/ 0 w 30"/>
                <a:gd name="T5" fmla="*/ 25 h 55"/>
                <a:gd name="T6" fmla="*/ 16 w 30"/>
                <a:gd name="T7" fmla="*/ 1 h 55"/>
                <a:gd name="T8" fmla="*/ 30 w 30"/>
                <a:gd name="T9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5">
                  <a:moveTo>
                    <a:pt x="30" y="28"/>
                  </a:moveTo>
                  <a:cubicBezTo>
                    <a:pt x="29" y="40"/>
                    <a:pt x="28" y="55"/>
                    <a:pt x="16" y="55"/>
                  </a:cubicBezTo>
                  <a:cubicBezTo>
                    <a:pt x="0" y="55"/>
                    <a:pt x="0" y="38"/>
                    <a:pt x="0" y="25"/>
                  </a:cubicBezTo>
                  <a:cubicBezTo>
                    <a:pt x="1" y="15"/>
                    <a:pt x="1" y="0"/>
                    <a:pt x="16" y="1"/>
                  </a:cubicBezTo>
                  <a:cubicBezTo>
                    <a:pt x="30" y="3"/>
                    <a:pt x="29" y="17"/>
                    <a:pt x="30" y="28"/>
                  </a:cubicBezTo>
                  <a:close/>
                </a:path>
              </a:pathLst>
            </a:custGeom>
            <a:solidFill>
              <a:srgbClr val="864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6" name="Freeform 82"/>
            <p:cNvSpPr>
              <a:spLocks/>
            </p:cNvSpPr>
            <p:nvPr/>
          </p:nvSpPr>
          <p:spPr bwMode="auto">
            <a:xfrm>
              <a:off x="2601913" y="2860675"/>
              <a:ext cx="946150" cy="681038"/>
            </a:xfrm>
            <a:custGeom>
              <a:avLst/>
              <a:gdLst>
                <a:gd name="T0" fmla="*/ 409 w 610"/>
                <a:gd name="T1" fmla="*/ 398 h 439"/>
                <a:gd name="T2" fmla="*/ 364 w 610"/>
                <a:gd name="T3" fmla="*/ 408 h 439"/>
                <a:gd name="T4" fmla="*/ 250 w 610"/>
                <a:gd name="T5" fmla="*/ 419 h 439"/>
                <a:gd name="T6" fmla="*/ 195 w 610"/>
                <a:gd name="T7" fmla="*/ 400 h 439"/>
                <a:gd name="T8" fmla="*/ 128 w 610"/>
                <a:gd name="T9" fmla="*/ 348 h 439"/>
                <a:gd name="T10" fmla="*/ 128 w 610"/>
                <a:gd name="T11" fmla="*/ 349 h 439"/>
                <a:gd name="T12" fmla="*/ 109 w 610"/>
                <a:gd name="T13" fmla="*/ 303 h 439"/>
                <a:gd name="T14" fmla="*/ 48 w 610"/>
                <a:gd name="T15" fmla="*/ 222 h 439"/>
                <a:gd name="T16" fmla="*/ 35 w 610"/>
                <a:gd name="T17" fmla="*/ 113 h 439"/>
                <a:gd name="T18" fmla="*/ 78 w 610"/>
                <a:gd name="T19" fmla="*/ 163 h 439"/>
                <a:gd name="T20" fmla="*/ 47 w 610"/>
                <a:gd name="T21" fmla="*/ 158 h 439"/>
                <a:gd name="T22" fmla="*/ 55 w 610"/>
                <a:gd name="T23" fmla="*/ 191 h 439"/>
                <a:gd name="T24" fmla="*/ 84 w 610"/>
                <a:gd name="T25" fmla="*/ 172 h 439"/>
                <a:gd name="T26" fmla="*/ 119 w 610"/>
                <a:gd name="T27" fmla="*/ 142 h 439"/>
                <a:gd name="T28" fmla="*/ 144 w 610"/>
                <a:gd name="T29" fmla="*/ 0 h 439"/>
                <a:gd name="T30" fmla="*/ 160 w 610"/>
                <a:gd name="T31" fmla="*/ 78 h 439"/>
                <a:gd name="T32" fmla="*/ 281 w 610"/>
                <a:gd name="T33" fmla="*/ 66 h 439"/>
                <a:gd name="T34" fmla="*/ 305 w 610"/>
                <a:gd name="T35" fmla="*/ 79 h 439"/>
                <a:gd name="T36" fmla="*/ 367 w 610"/>
                <a:gd name="T37" fmla="*/ 96 h 439"/>
                <a:gd name="T38" fmla="*/ 460 w 610"/>
                <a:gd name="T39" fmla="*/ 82 h 439"/>
                <a:gd name="T40" fmla="*/ 487 w 610"/>
                <a:gd name="T41" fmla="*/ 107 h 439"/>
                <a:gd name="T42" fmla="*/ 483 w 610"/>
                <a:gd name="T43" fmla="*/ 153 h 439"/>
                <a:gd name="T44" fmla="*/ 502 w 610"/>
                <a:gd name="T45" fmla="*/ 177 h 439"/>
                <a:gd name="T46" fmla="*/ 523 w 610"/>
                <a:gd name="T47" fmla="*/ 157 h 439"/>
                <a:gd name="T48" fmla="*/ 557 w 610"/>
                <a:gd name="T49" fmla="*/ 112 h 439"/>
                <a:gd name="T50" fmla="*/ 591 w 610"/>
                <a:gd name="T51" fmla="*/ 126 h 439"/>
                <a:gd name="T52" fmla="*/ 556 w 610"/>
                <a:gd name="T53" fmla="*/ 235 h 439"/>
                <a:gd name="T54" fmla="*/ 514 w 610"/>
                <a:gd name="T55" fmla="*/ 286 h 439"/>
                <a:gd name="T56" fmla="*/ 473 w 610"/>
                <a:gd name="T57" fmla="*/ 357 h 439"/>
                <a:gd name="T58" fmla="*/ 473 w 610"/>
                <a:gd name="T59" fmla="*/ 357 h 439"/>
                <a:gd name="T60" fmla="*/ 409 w 610"/>
                <a:gd name="T61" fmla="*/ 39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0" h="439">
                  <a:moveTo>
                    <a:pt x="409" y="398"/>
                  </a:moveTo>
                  <a:cubicBezTo>
                    <a:pt x="394" y="401"/>
                    <a:pt x="379" y="405"/>
                    <a:pt x="364" y="408"/>
                  </a:cubicBezTo>
                  <a:cubicBezTo>
                    <a:pt x="329" y="439"/>
                    <a:pt x="289" y="428"/>
                    <a:pt x="250" y="419"/>
                  </a:cubicBezTo>
                  <a:cubicBezTo>
                    <a:pt x="231" y="413"/>
                    <a:pt x="213" y="406"/>
                    <a:pt x="195" y="400"/>
                  </a:cubicBezTo>
                  <a:cubicBezTo>
                    <a:pt x="168" y="389"/>
                    <a:pt x="140" y="378"/>
                    <a:pt x="128" y="348"/>
                  </a:cubicBezTo>
                  <a:cubicBezTo>
                    <a:pt x="128" y="348"/>
                    <a:pt x="128" y="349"/>
                    <a:pt x="128" y="349"/>
                  </a:cubicBezTo>
                  <a:cubicBezTo>
                    <a:pt x="121" y="334"/>
                    <a:pt x="112" y="319"/>
                    <a:pt x="109" y="303"/>
                  </a:cubicBezTo>
                  <a:cubicBezTo>
                    <a:pt x="101" y="266"/>
                    <a:pt x="98" y="235"/>
                    <a:pt x="48" y="222"/>
                  </a:cubicBezTo>
                  <a:cubicBezTo>
                    <a:pt x="2" y="210"/>
                    <a:pt x="0" y="149"/>
                    <a:pt x="35" y="113"/>
                  </a:cubicBezTo>
                  <a:cubicBezTo>
                    <a:pt x="74" y="109"/>
                    <a:pt x="80" y="133"/>
                    <a:pt x="78" y="163"/>
                  </a:cubicBezTo>
                  <a:cubicBezTo>
                    <a:pt x="67" y="170"/>
                    <a:pt x="58" y="157"/>
                    <a:pt x="47" y="158"/>
                  </a:cubicBezTo>
                  <a:cubicBezTo>
                    <a:pt x="44" y="171"/>
                    <a:pt x="54" y="180"/>
                    <a:pt x="55" y="191"/>
                  </a:cubicBezTo>
                  <a:cubicBezTo>
                    <a:pt x="68" y="188"/>
                    <a:pt x="67" y="167"/>
                    <a:pt x="84" y="172"/>
                  </a:cubicBezTo>
                  <a:cubicBezTo>
                    <a:pt x="118" y="188"/>
                    <a:pt x="120" y="165"/>
                    <a:pt x="119" y="142"/>
                  </a:cubicBezTo>
                  <a:cubicBezTo>
                    <a:pt x="117" y="95"/>
                    <a:pt x="113" y="48"/>
                    <a:pt x="144" y="0"/>
                  </a:cubicBezTo>
                  <a:cubicBezTo>
                    <a:pt x="156" y="26"/>
                    <a:pt x="207" y="36"/>
                    <a:pt x="160" y="78"/>
                  </a:cubicBezTo>
                  <a:cubicBezTo>
                    <a:pt x="201" y="54"/>
                    <a:pt x="243" y="87"/>
                    <a:pt x="281" y="66"/>
                  </a:cubicBezTo>
                  <a:cubicBezTo>
                    <a:pt x="291" y="60"/>
                    <a:pt x="298" y="73"/>
                    <a:pt x="305" y="79"/>
                  </a:cubicBezTo>
                  <a:cubicBezTo>
                    <a:pt x="323" y="96"/>
                    <a:pt x="346" y="103"/>
                    <a:pt x="367" y="96"/>
                  </a:cubicBezTo>
                  <a:cubicBezTo>
                    <a:pt x="398" y="85"/>
                    <a:pt x="430" y="90"/>
                    <a:pt x="460" y="82"/>
                  </a:cubicBezTo>
                  <a:cubicBezTo>
                    <a:pt x="488" y="76"/>
                    <a:pt x="488" y="89"/>
                    <a:pt x="487" y="107"/>
                  </a:cubicBezTo>
                  <a:cubicBezTo>
                    <a:pt x="486" y="123"/>
                    <a:pt x="484" y="138"/>
                    <a:pt x="483" y="153"/>
                  </a:cubicBezTo>
                  <a:cubicBezTo>
                    <a:pt x="482" y="166"/>
                    <a:pt x="490" y="176"/>
                    <a:pt x="502" y="177"/>
                  </a:cubicBezTo>
                  <a:cubicBezTo>
                    <a:pt x="516" y="179"/>
                    <a:pt x="522" y="169"/>
                    <a:pt x="523" y="157"/>
                  </a:cubicBezTo>
                  <a:cubicBezTo>
                    <a:pt x="524" y="134"/>
                    <a:pt x="531" y="115"/>
                    <a:pt x="557" y="112"/>
                  </a:cubicBezTo>
                  <a:cubicBezTo>
                    <a:pt x="574" y="104"/>
                    <a:pt x="584" y="113"/>
                    <a:pt x="591" y="126"/>
                  </a:cubicBezTo>
                  <a:cubicBezTo>
                    <a:pt x="610" y="163"/>
                    <a:pt x="593" y="219"/>
                    <a:pt x="556" y="235"/>
                  </a:cubicBezTo>
                  <a:cubicBezTo>
                    <a:pt x="531" y="246"/>
                    <a:pt x="517" y="259"/>
                    <a:pt x="514" y="286"/>
                  </a:cubicBezTo>
                  <a:cubicBezTo>
                    <a:pt x="511" y="316"/>
                    <a:pt x="493" y="337"/>
                    <a:pt x="473" y="357"/>
                  </a:cubicBezTo>
                  <a:cubicBezTo>
                    <a:pt x="473" y="357"/>
                    <a:pt x="473" y="357"/>
                    <a:pt x="473" y="357"/>
                  </a:cubicBezTo>
                  <a:cubicBezTo>
                    <a:pt x="456" y="378"/>
                    <a:pt x="437" y="394"/>
                    <a:pt x="409" y="398"/>
                  </a:cubicBezTo>
                  <a:close/>
                </a:path>
              </a:pathLst>
            </a:custGeom>
            <a:solidFill>
              <a:srgbClr val="F7B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7" name="Freeform 83"/>
            <p:cNvSpPr>
              <a:spLocks/>
            </p:cNvSpPr>
            <p:nvPr/>
          </p:nvSpPr>
          <p:spPr bwMode="auto">
            <a:xfrm>
              <a:off x="3335338" y="2943225"/>
              <a:ext cx="258762" cy="471488"/>
            </a:xfrm>
            <a:custGeom>
              <a:avLst/>
              <a:gdLst>
                <a:gd name="T0" fmla="*/ 0 w 166"/>
                <a:gd name="T1" fmla="*/ 304 h 304"/>
                <a:gd name="T2" fmla="*/ 34 w 166"/>
                <a:gd name="T3" fmla="*/ 199 h 304"/>
                <a:gd name="T4" fmla="*/ 64 w 166"/>
                <a:gd name="T5" fmla="*/ 179 h 304"/>
                <a:gd name="T6" fmla="*/ 120 w 166"/>
                <a:gd name="T7" fmla="*/ 115 h 304"/>
                <a:gd name="T8" fmla="*/ 84 w 166"/>
                <a:gd name="T9" fmla="*/ 59 h 304"/>
                <a:gd name="T10" fmla="*/ 101 w 166"/>
                <a:gd name="T11" fmla="*/ 0 h 304"/>
                <a:gd name="T12" fmla="*/ 0 w 166"/>
                <a:gd name="T1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304">
                  <a:moveTo>
                    <a:pt x="0" y="304"/>
                  </a:moveTo>
                  <a:cubicBezTo>
                    <a:pt x="16" y="271"/>
                    <a:pt x="35" y="238"/>
                    <a:pt x="34" y="199"/>
                  </a:cubicBezTo>
                  <a:cubicBezTo>
                    <a:pt x="34" y="177"/>
                    <a:pt x="52" y="182"/>
                    <a:pt x="64" y="179"/>
                  </a:cubicBezTo>
                  <a:cubicBezTo>
                    <a:pt x="98" y="171"/>
                    <a:pt x="116" y="150"/>
                    <a:pt x="120" y="115"/>
                  </a:cubicBezTo>
                  <a:cubicBezTo>
                    <a:pt x="122" y="87"/>
                    <a:pt x="117" y="65"/>
                    <a:pt x="84" y="59"/>
                  </a:cubicBezTo>
                  <a:cubicBezTo>
                    <a:pt x="77" y="36"/>
                    <a:pt x="99" y="21"/>
                    <a:pt x="101" y="0"/>
                  </a:cubicBezTo>
                  <a:cubicBezTo>
                    <a:pt x="166" y="125"/>
                    <a:pt x="125" y="249"/>
                    <a:pt x="0" y="304"/>
                  </a:cubicBezTo>
                  <a:close/>
                </a:path>
              </a:pathLst>
            </a:custGeom>
            <a:solidFill>
              <a:srgbClr val="7C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8" name="Freeform 84"/>
            <p:cNvSpPr>
              <a:spLocks/>
            </p:cNvSpPr>
            <p:nvPr/>
          </p:nvSpPr>
          <p:spPr bwMode="auto">
            <a:xfrm>
              <a:off x="2641600" y="3073400"/>
              <a:ext cx="101600" cy="127000"/>
            </a:xfrm>
            <a:custGeom>
              <a:avLst/>
              <a:gdLst>
                <a:gd name="T0" fmla="*/ 58 w 65"/>
                <a:gd name="T1" fmla="*/ 35 h 82"/>
                <a:gd name="T2" fmla="*/ 51 w 65"/>
                <a:gd name="T3" fmla="*/ 40 h 82"/>
                <a:gd name="T4" fmla="*/ 34 w 65"/>
                <a:gd name="T5" fmla="*/ 74 h 82"/>
                <a:gd name="T6" fmla="*/ 4 w 65"/>
                <a:gd name="T7" fmla="*/ 12 h 82"/>
                <a:gd name="T8" fmla="*/ 22 w 65"/>
                <a:gd name="T9" fmla="*/ 5 h 82"/>
                <a:gd name="T10" fmla="*/ 52 w 65"/>
                <a:gd name="T11" fmla="*/ 26 h 82"/>
                <a:gd name="T12" fmla="*/ 58 w 65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2">
                  <a:moveTo>
                    <a:pt x="58" y="35"/>
                  </a:moveTo>
                  <a:cubicBezTo>
                    <a:pt x="56" y="37"/>
                    <a:pt x="54" y="39"/>
                    <a:pt x="51" y="40"/>
                  </a:cubicBezTo>
                  <a:cubicBezTo>
                    <a:pt x="32" y="45"/>
                    <a:pt x="65" y="82"/>
                    <a:pt x="34" y="74"/>
                  </a:cubicBezTo>
                  <a:cubicBezTo>
                    <a:pt x="9" y="67"/>
                    <a:pt x="13" y="33"/>
                    <a:pt x="4" y="12"/>
                  </a:cubicBezTo>
                  <a:cubicBezTo>
                    <a:pt x="0" y="4"/>
                    <a:pt x="14" y="0"/>
                    <a:pt x="22" y="5"/>
                  </a:cubicBezTo>
                  <a:cubicBezTo>
                    <a:pt x="33" y="11"/>
                    <a:pt x="42" y="19"/>
                    <a:pt x="52" y="26"/>
                  </a:cubicBezTo>
                  <a:cubicBezTo>
                    <a:pt x="54" y="29"/>
                    <a:pt x="56" y="32"/>
                    <a:pt x="58" y="35"/>
                  </a:cubicBezTo>
                  <a:close/>
                </a:path>
              </a:pathLst>
            </a:custGeom>
            <a:solidFill>
              <a:srgbClr val="F29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9" name="Freeform 85"/>
            <p:cNvSpPr>
              <a:spLocks/>
            </p:cNvSpPr>
            <p:nvPr/>
          </p:nvSpPr>
          <p:spPr bwMode="auto">
            <a:xfrm>
              <a:off x="2800350" y="3467100"/>
              <a:ext cx="207962" cy="215900"/>
            </a:xfrm>
            <a:custGeom>
              <a:avLst/>
              <a:gdLst>
                <a:gd name="T0" fmla="*/ 67 w 134"/>
                <a:gd name="T1" fmla="*/ 0 h 139"/>
                <a:gd name="T2" fmla="*/ 118 w 134"/>
                <a:gd name="T3" fmla="*/ 17 h 139"/>
                <a:gd name="T4" fmla="*/ 118 w 134"/>
                <a:gd name="T5" fmla="*/ 84 h 139"/>
                <a:gd name="T6" fmla="*/ 33 w 134"/>
                <a:gd name="T7" fmla="*/ 127 h 139"/>
                <a:gd name="T8" fmla="*/ 0 w 134"/>
                <a:gd name="T9" fmla="*/ 83 h 139"/>
                <a:gd name="T10" fmla="*/ 67 w 134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39">
                  <a:moveTo>
                    <a:pt x="67" y="0"/>
                  </a:moveTo>
                  <a:cubicBezTo>
                    <a:pt x="84" y="6"/>
                    <a:pt x="101" y="12"/>
                    <a:pt x="118" y="17"/>
                  </a:cubicBezTo>
                  <a:cubicBezTo>
                    <a:pt x="133" y="39"/>
                    <a:pt x="134" y="61"/>
                    <a:pt x="118" y="84"/>
                  </a:cubicBezTo>
                  <a:cubicBezTo>
                    <a:pt x="111" y="139"/>
                    <a:pt x="64" y="118"/>
                    <a:pt x="33" y="127"/>
                  </a:cubicBezTo>
                  <a:cubicBezTo>
                    <a:pt x="22" y="112"/>
                    <a:pt x="11" y="98"/>
                    <a:pt x="0" y="83"/>
                  </a:cubicBezTo>
                  <a:cubicBezTo>
                    <a:pt x="17" y="51"/>
                    <a:pt x="42" y="26"/>
                    <a:pt x="67" y="0"/>
                  </a:cubicBezTo>
                  <a:close/>
                </a:path>
              </a:pathLst>
            </a:custGeom>
            <a:solidFill>
              <a:srgbClr val="F1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0" name="Freeform 86"/>
            <p:cNvSpPr>
              <a:spLocks/>
            </p:cNvSpPr>
            <p:nvPr/>
          </p:nvSpPr>
          <p:spPr bwMode="auto">
            <a:xfrm>
              <a:off x="2727325" y="3400425"/>
              <a:ext cx="176212" cy="195263"/>
            </a:xfrm>
            <a:custGeom>
              <a:avLst/>
              <a:gdLst>
                <a:gd name="T0" fmla="*/ 114 w 114"/>
                <a:gd name="T1" fmla="*/ 43 h 126"/>
                <a:gd name="T2" fmla="*/ 47 w 114"/>
                <a:gd name="T3" fmla="*/ 126 h 126"/>
                <a:gd name="T4" fmla="*/ 12 w 114"/>
                <a:gd name="T5" fmla="*/ 67 h 126"/>
                <a:gd name="T6" fmla="*/ 47 w 114"/>
                <a:gd name="T7" fmla="*/ 0 h 126"/>
                <a:gd name="T8" fmla="*/ 114 w 114"/>
                <a:gd name="T9" fmla="*/ 4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6">
                  <a:moveTo>
                    <a:pt x="114" y="43"/>
                  </a:moveTo>
                  <a:cubicBezTo>
                    <a:pt x="100" y="77"/>
                    <a:pt x="79" y="106"/>
                    <a:pt x="47" y="126"/>
                  </a:cubicBezTo>
                  <a:cubicBezTo>
                    <a:pt x="5" y="125"/>
                    <a:pt x="0" y="101"/>
                    <a:pt x="12" y="67"/>
                  </a:cubicBezTo>
                  <a:cubicBezTo>
                    <a:pt x="19" y="42"/>
                    <a:pt x="46" y="28"/>
                    <a:pt x="47" y="0"/>
                  </a:cubicBezTo>
                  <a:cubicBezTo>
                    <a:pt x="69" y="15"/>
                    <a:pt x="92" y="29"/>
                    <a:pt x="114" y="43"/>
                  </a:cubicBezTo>
                  <a:close/>
                </a:path>
              </a:pathLst>
            </a:custGeom>
            <a:solidFill>
              <a:srgbClr val="7E3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1" name="Freeform 87"/>
            <p:cNvSpPr>
              <a:spLocks/>
            </p:cNvSpPr>
            <p:nvPr/>
          </p:nvSpPr>
          <p:spPr bwMode="auto">
            <a:xfrm>
              <a:off x="1757363" y="1546225"/>
              <a:ext cx="60325" cy="101600"/>
            </a:xfrm>
            <a:custGeom>
              <a:avLst/>
              <a:gdLst>
                <a:gd name="T0" fmla="*/ 20 w 39"/>
                <a:gd name="T1" fmla="*/ 0 h 66"/>
                <a:gd name="T2" fmla="*/ 39 w 39"/>
                <a:gd name="T3" fmla="*/ 33 h 66"/>
                <a:gd name="T4" fmla="*/ 20 w 39"/>
                <a:gd name="T5" fmla="*/ 66 h 66"/>
                <a:gd name="T6" fmla="*/ 0 w 39"/>
                <a:gd name="T7" fmla="*/ 33 h 66"/>
                <a:gd name="T8" fmla="*/ 20 w 39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6">
                  <a:moveTo>
                    <a:pt x="20" y="0"/>
                  </a:moveTo>
                  <a:cubicBezTo>
                    <a:pt x="36" y="5"/>
                    <a:pt x="39" y="19"/>
                    <a:pt x="39" y="33"/>
                  </a:cubicBezTo>
                  <a:cubicBezTo>
                    <a:pt x="39" y="47"/>
                    <a:pt x="36" y="66"/>
                    <a:pt x="20" y="66"/>
                  </a:cubicBezTo>
                  <a:cubicBezTo>
                    <a:pt x="3" y="66"/>
                    <a:pt x="1" y="47"/>
                    <a:pt x="0" y="33"/>
                  </a:cubicBezTo>
                  <a:cubicBezTo>
                    <a:pt x="0" y="19"/>
                    <a:pt x="4" y="5"/>
                    <a:pt x="20" y="0"/>
                  </a:cubicBezTo>
                  <a:close/>
                </a:path>
              </a:pathLst>
            </a:custGeom>
            <a:solidFill>
              <a:srgbClr val="8F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2" name="Freeform 88"/>
            <p:cNvSpPr>
              <a:spLocks/>
            </p:cNvSpPr>
            <p:nvPr/>
          </p:nvSpPr>
          <p:spPr bwMode="auto">
            <a:xfrm>
              <a:off x="1427163" y="1544638"/>
              <a:ext cx="65087" cy="106363"/>
            </a:xfrm>
            <a:custGeom>
              <a:avLst/>
              <a:gdLst>
                <a:gd name="T0" fmla="*/ 21 w 42"/>
                <a:gd name="T1" fmla="*/ 0 h 69"/>
                <a:gd name="T2" fmla="*/ 39 w 42"/>
                <a:gd name="T3" fmla="*/ 40 h 69"/>
                <a:gd name="T4" fmla="*/ 18 w 42"/>
                <a:gd name="T5" fmla="*/ 66 h 69"/>
                <a:gd name="T6" fmla="*/ 1 w 42"/>
                <a:gd name="T7" fmla="*/ 28 h 69"/>
                <a:gd name="T8" fmla="*/ 21 w 42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9">
                  <a:moveTo>
                    <a:pt x="21" y="0"/>
                  </a:moveTo>
                  <a:cubicBezTo>
                    <a:pt x="38" y="10"/>
                    <a:pt x="42" y="24"/>
                    <a:pt x="39" y="40"/>
                  </a:cubicBezTo>
                  <a:cubicBezTo>
                    <a:pt x="36" y="51"/>
                    <a:pt x="34" y="69"/>
                    <a:pt x="18" y="66"/>
                  </a:cubicBezTo>
                  <a:cubicBezTo>
                    <a:pt x="0" y="62"/>
                    <a:pt x="0" y="44"/>
                    <a:pt x="1" y="28"/>
                  </a:cubicBezTo>
                  <a:cubicBezTo>
                    <a:pt x="2" y="15"/>
                    <a:pt x="7" y="4"/>
                    <a:pt x="21" y="0"/>
                  </a:cubicBezTo>
                  <a:close/>
                </a:path>
              </a:pathLst>
            </a:custGeom>
            <a:solidFill>
              <a:srgbClr val="925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3" name="Freeform 89"/>
            <p:cNvSpPr>
              <a:spLocks/>
            </p:cNvSpPr>
            <p:nvPr/>
          </p:nvSpPr>
          <p:spPr bwMode="auto">
            <a:xfrm>
              <a:off x="2982913" y="3494088"/>
              <a:ext cx="184150" cy="128588"/>
            </a:xfrm>
            <a:custGeom>
              <a:avLst/>
              <a:gdLst>
                <a:gd name="T0" fmla="*/ 0 w 118"/>
                <a:gd name="T1" fmla="*/ 67 h 83"/>
                <a:gd name="T2" fmla="*/ 0 w 118"/>
                <a:gd name="T3" fmla="*/ 0 h 83"/>
                <a:gd name="T4" fmla="*/ 118 w 118"/>
                <a:gd name="T5" fmla="*/ 0 h 83"/>
                <a:gd name="T6" fmla="*/ 117 w 118"/>
                <a:gd name="T7" fmla="*/ 67 h 83"/>
                <a:gd name="T8" fmla="*/ 0 w 118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83">
                  <a:moveTo>
                    <a:pt x="0" y="67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39" y="13"/>
                    <a:pt x="79" y="11"/>
                    <a:pt x="118" y="0"/>
                  </a:cubicBezTo>
                  <a:cubicBezTo>
                    <a:pt x="118" y="22"/>
                    <a:pt x="118" y="45"/>
                    <a:pt x="117" y="67"/>
                  </a:cubicBezTo>
                  <a:cubicBezTo>
                    <a:pt x="78" y="83"/>
                    <a:pt x="39" y="71"/>
                    <a:pt x="0" y="67"/>
                  </a:cubicBezTo>
                  <a:close/>
                </a:path>
              </a:pathLst>
            </a:custGeom>
            <a:solidFill>
              <a:srgbClr val="F07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4" name="Freeform 90"/>
            <p:cNvSpPr>
              <a:spLocks/>
            </p:cNvSpPr>
            <p:nvPr/>
          </p:nvSpPr>
          <p:spPr bwMode="auto">
            <a:xfrm>
              <a:off x="3236913" y="3414713"/>
              <a:ext cx="176212" cy="184150"/>
            </a:xfrm>
            <a:custGeom>
              <a:avLst/>
              <a:gdLst>
                <a:gd name="T0" fmla="*/ 0 w 114"/>
                <a:gd name="T1" fmla="*/ 41 h 119"/>
                <a:gd name="T2" fmla="*/ 64 w 114"/>
                <a:gd name="T3" fmla="*/ 0 h 119"/>
                <a:gd name="T4" fmla="*/ 101 w 114"/>
                <a:gd name="T5" fmla="*/ 59 h 119"/>
                <a:gd name="T6" fmla="*/ 94 w 114"/>
                <a:gd name="T7" fmla="*/ 108 h 119"/>
                <a:gd name="T8" fmla="*/ 41 w 114"/>
                <a:gd name="T9" fmla="*/ 97 h 119"/>
                <a:gd name="T10" fmla="*/ 0 w 114"/>
                <a:gd name="T11" fmla="*/ 4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119">
                  <a:moveTo>
                    <a:pt x="0" y="41"/>
                  </a:moveTo>
                  <a:cubicBezTo>
                    <a:pt x="19" y="23"/>
                    <a:pt x="41" y="10"/>
                    <a:pt x="64" y="0"/>
                  </a:cubicBezTo>
                  <a:cubicBezTo>
                    <a:pt x="77" y="19"/>
                    <a:pt x="94" y="36"/>
                    <a:pt x="101" y="59"/>
                  </a:cubicBezTo>
                  <a:cubicBezTo>
                    <a:pt x="106" y="76"/>
                    <a:pt x="114" y="96"/>
                    <a:pt x="94" y="108"/>
                  </a:cubicBezTo>
                  <a:cubicBezTo>
                    <a:pt x="75" y="119"/>
                    <a:pt x="55" y="113"/>
                    <a:pt x="41" y="97"/>
                  </a:cubicBezTo>
                  <a:cubicBezTo>
                    <a:pt x="26" y="80"/>
                    <a:pt x="14" y="60"/>
                    <a:pt x="0" y="41"/>
                  </a:cubicBezTo>
                  <a:close/>
                </a:path>
              </a:pathLst>
            </a:custGeom>
            <a:solidFill>
              <a:srgbClr val="7D3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5" name="Freeform 91"/>
            <p:cNvSpPr>
              <a:spLocks/>
            </p:cNvSpPr>
            <p:nvPr/>
          </p:nvSpPr>
          <p:spPr bwMode="auto">
            <a:xfrm>
              <a:off x="2982913" y="3013075"/>
              <a:ext cx="96837" cy="274638"/>
            </a:xfrm>
            <a:custGeom>
              <a:avLst/>
              <a:gdLst>
                <a:gd name="T0" fmla="*/ 59 w 62"/>
                <a:gd name="T1" fmla="*/ 107 h 177"/>
                <a:gd name="T2" fmla="*/ 35 w 62"/>
                <a:gd name="T3" fmla="*/ 168 h 177"/>
                <a:gd name="T4" fmla="*/ 13 w 62"/>
                <a:gd name="T5" fmla="*/ 170 h 177"/>
                <a:gd name="T6" fmla="*/ 7 w 62"/>
                <a:gd name="T7" fmla="*/ 148 h 177"/>
                <a:gd name="T8" fmla="*/ 14 w 62"/>
                <a:gd name="T9" fmla="*/ 30 h 177"/>
                <a:gd name="T10" fmla="*/ 18 w 62"/>
                <a:gd name="T11" fmla="*/ 5 h 177"/>
                <a:gd name="T12" fmla="*/ 37 w 62"/>
                <a:gd name="T13" fmla="*/ 22 h 177"/>
                <a:gd name="T14" fmla="*/ 59 w 62"/>
                <a:gd name="T15" fmla="*/ 10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77">
                  <a:moveTo>
                    <a:pt x="59" y="107"/>
                  </a:moveTo>
                  <a:cubicBezTo>
                    <a:pt x="62" y="131"/>
                    <a:pt x="58" y="153"/>
                    <a:pt x="35" y="168"/>
                  </a:cubicBezTo>
                  <a:cubicBezTo>
                    <a:pt x="28" y="174"/>
                    <a:pt x="20" y="177"/>
                    <a:pt x="13" y="170"/>
                  </a:cubicBezTo>
                  <a:cubicBezTo>
                    <a:pt x="6" y="165"/>
                    <a:pt x="0" y="155"/>
                    <a:pt x="7" y="148"/>
                  </a:cubicBezTo>
                  <a:cubicBezTo>
                    <a:pt x="42" y="110"/>
                    <a:pt x="21" y="70"/>
                    <a:pt x="14" y="30"/>
                  </a:cubicBezTo>
                  <a:cubicBezTo>
                    <a:pt x="13" y="20"/>
                    <a:pt x="5" y="9"/>
                    <a:pt x="18" y="5"/>
                  </a:cubicBezTo>
                  <a:cubicBezTo>
                    <a:pt x="31" y="0"/>
                    <a:pt x="33" y="14"/>
                    <a:pt x="37" y="22"/>
                  </a:cubicBezTo>
                  <a:cubicBezTo>
                    <a:pt x="51" y="48"/>
                    <a:pt x="61" y="75"/>
                    <a:pt x="59" y="107"/>
                  </a:cubicBezTo>
                  <a:close/>
                </a:path>
              </a:pathLst>
            </a:custGeom>
            <a:solidFill>
              <a:srgbClr val="F29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6" name="Freeform 92"/>
            <p:cNvSpPr>
              <a:spLocks/>
            </p:cNvSpPr>
            <p:nvPr/>
          </p:nvSpPr>
          <p:spPr bwMode="auto">
            <a:xfrm>
              <a:off x="2960688" y="3311525"/>
              <a:ext cx="220662" cy="103188"/>
            </a:xfrm>
            <a:custGeom>
              <a:avLst/>
              <a:gdLst>
                <a:gd name="T0" fmla="*/ 116 w 143"/>
                <a:gd name="T1" fmla="*/ 8 h 66"/>
                <a:gd name="T2" fmla="*/ 136 w 143"/>
                <a:gd name="T3" fmla="*/ 10 h 66"/>
                <a:gd name="T4" fmla="*/ 129 w 143"/>
                <a:gd name="T5" fmla="*/ 26 h 66"/>
                <a:gd name="T6" fmla="*/ 0 w 143"/>
                <a:gd name="T7" fmla="*/ 8 h 66"/>
                <a:gd name="T8" fmla="*/ 32 w 143"/>
                <a:gd name="T9" fmla="*/ 6 h 66"/>
                <a:gd name="T10" fmla="*/ 116 w 143"/>
                <a:gd name="T11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66">
                  <a:moveTo>
                    <a:pt x="116" y="8"/>
                  </a:moveTo>
                  <a:cubicBezTo>
                    <a:pt x="123" y="9"/>
                    <a:pt x="132" y="7"/>
                    <a:pt x="136" y="10"/>
                  </a:cubicBezTo>
                  <a:cubicBezTo>
                    <a:pt x="143" y="17"/>
                    <a:pt x="133" y="22"/>
                    <a:pt x="129" y="26"/>
                  </a:cubicBezTo>
                  <a:cubicBezTo>
                    <a:pt x="94" y="66"/>
                    <a:pt x="40" y="59"/>
                    <a:pt x="0" y="8"/>
                  </a:cubicBezTo>
                  <a:cubicBezTo>
                    <a:pt x="10" y="0"/>
                    <a:pt x="21" y="8"/>
                    <a:pt x="32" y="6"/>
                  </a:cubicBezTo>
                  <a:cubicBezTo>
                    <a:pt x="60" y="10"/>
                    <a:pt x="88" y="14"/>
                    <a:pt x="116" y="8"/>
                  </a:cubicBezTo>
                  <a:close/>
                </a:path>
              </a:pathLst>
            </a:custGeom>
            <a:solidFill>
              <a:srgbClr val="9E4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7" name="Freeform 93"/>
            <p:cNvSpPr>
              <a:spLocks/>
            </p:cNvSpPr>
            <p:nvPr/>
          </p:nvSpPr>
          <p:spPr bwMode="auto">
            <a:xfrm>
              <a:off x="3403600" y="3089275"/>
              <a:ext cx="85725" cy="100013"/>
            </a:xfrm>
            <a:custGeom>
              <a:avLst/>
              <a:gdLst>
                <a:gd name="T0" fmla="*/ 19 w 55"/>
                <a:gd name="T1" fmla="*/ 37 h 65"/>
                <a:gd name="T2" fmla="*/ 42 w 55"/>
                <a:gd name="T3" fmla="*/ 0 h 65"/>
                <a:gd name="T4" fmla="*/ 52 w 55"/>
                <a:gd name="T5" fmla="*/ 17 h 65"/>
                <a:gd name="T6" fmla="*/ 24 w 55"/>
                <a:gd name="T7" fmla="*/ 63 h 65"/>
                <a:gd name="T8" fmla="*/ 19 w 55"/>
                <a:gd name="T9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5">
                  <a:moveTo>
                    <a:pt x="19" y="37"/>
                  </a:moveTo>
                  <a:cubicBezTo>
                    <a:pt x="12" y="16"/>
                    <a:pt x="16" y="0"/>
                    <a:pt x="42" y="0"/>
                  </a:cubicBezTo>
                  <a:cubicBezTo>
                    <a:pt x="53" y="0"/>
                    <a:pt x="55" y="7"/>
                    <a:pt x="52" y="17"/>
                  </a:cubicBezTo>
                  <a:cubicBezTo>
                    <a:pt x="47" y="36"/>
                    <a:pt x="49" y="62"/>
                    <a:pt x="24" y="63"/>
                  </a:cubicBezTo>
                  <a:cubicBezTo>
                    <a:pt x="0" y="65"/>
                    <a:pt x="18" y="47"/>
                    <a:pt x="19" y="37"/>
                  </a:cubicBezTo>
                  <a:close/>
                </a:path>
              </a:pathLst>
            </a:custGeom>
            <a:solidFill>
              <a:srgbClr val="F29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8" name="Freeform 94"/>
            <p:cNvSpPr>
              <a:spLocks/>
            </p:cNvSpPr>
            <p:nvPr/>
          </p:nvSpPr>
          <p:spPr bwMode="auto">
            <a:xfrm>
              <a:off x="3186113" y="3087688"/>
              <a:ext cx="80962" cy="101600"/>
            </a:xfrm>
            <a:custGeom>
              <a:avLst/>
              <a:gdLst>
                <a:gd name="T0" fmla="*/ 52 w 52"/>
                <a:gd name="T1" fmla="*/ 0 h 66"/>
                <a:gd name="T2" fmla="*/ 38 w 52"/>
                <a:gd name="T3" fmla="*/ 30 h 66"/>
                <a:gd name="T4" fmla="*/ 16 w 52"/>
                <a:gd name="T5" fmla="*/ 64 h 66"/>
                <a:gd name="T6" fmla="*/ 3 w 52"/>
                <a:gd name="T7" fmla="*/ 28 h 66"/>
                <a:gd name="T8" fmla="*/ 34 w 52"/>
                <a:gd name="T9" fmla="*/ 13 h 66"/>
                <a:gd name="T10" fmla="*/ 52 w 52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66">
                  <a:moveTo>
                    <a:pt x="52" y="0"/>
                  </a:moveTo>
                  <a:cubicBezTo>
                    <a:pt x="44" y="18"/>
                    <a:pt x="41" y="24"/>
                    <a:pt x="38" y="30"/>
                  </a:cubicBezTo>
                  <a:cubicBezTo>
                    <a:pt x="32" y="43"/>
                    <a:pt x="36" y="66"/>
                    <a:pt x="16" y="64"/>
                  </a:cubicBezTo>
                  <a:cubicBezTo>
                    <a:pt x="0" y="62"/>
                    <a:pt x="2" y="42"/>
                    <a:pt x="3" y="28"/>
                  </a:cubicBezTo>
                  <a:cubicBezTo>
                    <a:pt x="4" y="5"/>
                    <a:pt x="18" y="8"/>
                    <a:pt x="34" y="13"/>
                  </a:cubicBezTo>
                  <a:cubicBezTo>
                    <a:pt x="36" y="14"/>
                    <a:pt x="40" y="9"/>
                    <a:pt x="52" y="0"/>
                  </a:cubicBezTo>
                  <a:close/>
                </a:path>
              </a:pathLst>
            </a:custGeom>
            <a:solidFill>
              <a:srgbClr val="915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9" name="Freeform 95"/>
            <p:cNvSpPr>
              <a:spLocks/>
            </p:cNvSpPr>
            <p:nvPr/>
          </p:nvSpPr>
          <p:spPr bwMode="auto">
            <a:xfrm>
              <a:off x="3009900" y="3300413"/>
              <a:ext cx="130175" cy="63500"/>
            </a:xfrm>
            <a:custGeom>
              <a:avLst/>
              <a:gdLst>
                <a:gd name="T0" fmla="*/ 84 w 84"/>
                <a:gd name="T1" fmla="*/ 15 h 40"/>
                <a:gd name="T2" fmla="*/ 0 w 84"/>
                <a:gd name="T3" fmla="*/ 13 h 40"/>
                <a:gd name="T4" fmla="*/ 84 w 84"/>
                <a:gd name="T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40">
                  <a:moveTo>
                    <a:pt x="84" y="15"/>
                  </a:moveTo>
                  <a:cubicBezTo>
                    <a:pt x="56" y="40"/>
                    <a:pt x="27" y="34"/>
                    <a:pt x="0" y="13"/>
                  </a:cubicBezTo>
                  <a:cubicBezTo>
                    <a:pt x="28" y="2"/>
                    <a:pt x="56" y="0"/>
                    <a:pt x="84" y="15"/>
                  </a:cubicBezTo>
                  <a:close/>
                </a:path>
              </a:pathLst>
            </a:custGeom>
            <a:solidFill>
              <a:srgbClr val="F4C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80" name="Freeform 96"/>
            <p:cNvSpPr>
              <a:spLocks/>
            </p:cNvSpPr>
            <p:nvPr/>
          </p:nvSpPr>
          <p:spPr bwMode="auto">
            <a:xfrm>
              <a:off x="2889250" y="3098800"/>
              <a:ext cx="66675" cy="90488"/>
            </a:xfrm>
            <a:custGeom>
              <a:avLst/>
              <a:gdLst>
                <a:gd name="T0" fmla="*/ 24 w 43"/>
                <a:gd name="T1" fmla="*/ 0 h 58"/>
                <a:gd name="T2" fmla="*/ 43 w 43"/>
                <a:gd name="T3" fmla="*/ 28 h 58"/>
                <a:gd name="T4" fmla="*/ 24 w 43"/>
                <a:gd name="T5" fmla="*/ 56 h 58"/>
                <a:gd name="T6" fmla="*/ 6 w 43"/>
                <a:gd name="T7" fmla="*/ 22 h 58"/>
                <a:gd name="T8" fmla="*/ 24 w 4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8">
                  <a:moveTo>
                    <a:pt x="24" y="0"/>
                  </a:moveTo>
                  <a:cubicBezTo>
                    <a:pt x="41" y="3"/>
                    <a:pt x="43" y="16"/>
                    <a:pt x="43" y="28"/>
                  </a:cubicBezTo>
                  <a:cubicBezTo>
                    <a:pt x="43" y="41"/>
                    <a:pt x="40" y="58"/>
                    <a:pt x="24" y="56"/>
                  </a:cubicBezTo>
                  <a:cubicBezTo>
                    <a:pt x="7" y="54"/>
                    <a:pt x="11" y="34"/>
                    <a:pt x="6" y="22"/>
                  </a:cubicBezTo>
                  <a:cubicBezTo>
                    <a:pt x="0" y="5"/>
                    <a:pt x="18" y="8"/>
                    <a:pt x="24" y="0"/>
                  </a:cubicBezTo>
                  <a:close/>
                </a:path>
              </a:pathLst>
            </a:custGeom>
            <a:solidFill>
              <a:srgbClr val="94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6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0" name="Google Shape;12250;p21"/>
          <p:cNvSpPr/>
          <p:nvPr/>
        </p:nvSpPr>
        <p:spPr>
          <a:xfrm>
            <a:off x="2653823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1" name="Google Shape;12251;p21"/>
          <p:cNvSpPr/>
          <p:nvPr/>
        </p:nvSpPr>
        <p:spPr>
          <a:xfrm>
            <a:off x="1380285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9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6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8" name="Google Shape;12258;p21"/>
          <p:cNvSpPr/>
          <p:nvPr/>
        </p:nvSpPr>
        <p:spPr>
          <a:xfrm>
            <a:off x="1180250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9" name="Google Shape;12259;p21"/>
          <p:cNvSpPr/>
          <p:nvPr/>
        </p:nvSpPr>
        <p:spPr>
          <a:xfrm>
            <a:off x="2132085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0" name="Google Shape;12260;p21"/>
          <p:cNvSpPr/>
          <p:nvPr/>
        </p:nvSpPr>
        <p:spPr>
          <a:xfrm>
            <a:off x="3087048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1" name="Google Shape;12261;p21"/>
          <p:cNvSpPr/>
          <p:nvPr/>
        </p:nvSpPr>
        <p:spPr>
          <a:xfrm>
            <a:off x="3087048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2" name="Google Shape;12262;p21"/>
          <p:cNvSpPr/>
          <p:nvPr/>
        </p:nvSpPr>
        <p:spPr>
          <a:xfrm>
            <a:off x="2132085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3" name="Google Shape;12263;p21"/>
          <p:cNvSpPr/>
          <p:nvPr/>
        </p:nvSpPr>
        <p:spPr>
          <a:xfrm>
            <a:off x="1181417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1000" dirty="0"/>
              <a:t>عنوان را اینجا اضافه کنید</a:t>
            </a:r>
            <a:endParaRPr sz="1000" dirty="0"/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9" y="1620632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2" y="1613607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5" y="1620658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30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78" name="Google Shape;12278;p21"/>
          <p:cNvSpPr/>
          <p:nvPr/>
        </p:nvSpPr>
        <p:spPr>
          <a:xfrm>
            <a:off x="1309718" y="3615925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8" y="3617778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1</a:t>
            </a:r>
            <a:endParaRPr sz="900" dirty="0"/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2</a:t>
            </a:r>
            <a:endParaRPr sz="900" dirty="0"/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3</a:t>
            </a:r>
            <a:endParaRPr sz="900" dirty="0"/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4</a:t>
            </a:r>
            <a:endParaRPr sz="900" dirty="0"/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5</a:t>
            </a:r>
            <a:endParaRPr sz="900" dirty="0"/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6</a:t>
            </a:r>
            <a:endParaRPr sz="900" dirty="0"/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8" name="Google Shape;12308;p21"/>
          <p:cNvSpPr/>
          <p:nvPr/>
        </p:nvSpPr>
        <p:spPr>
          <a:xfrm>
            <a:off x="5018843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9" name="Google Shape;12309;p21"/>
          <p:cNvSpPr/>
          <p:nvPr/>
        </p:nvSpPr>
        <p:spPr>
          <a:xfrm>
            <a:off x="5797944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1" name="Google Shape;12311;p21"/>
          <p:cNvSpPr/>
          <p:nvPr/>
        </p:nvSpPr>
        <p:spPr>
          <a:xfrm>
            <a:off x="7355777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2" name="Google Shape;12312;p21"/>
          <p:cNvSpPr/>
          <p:nvPr/>
        </p:nvSpPr>
        <p:spPr>
          <a:xfrm>
            <a:off x="4429401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3" name="Google Shape;12313;p21"/>
          <p:cNvSpPr/>
          <p:nvPr/>
        </p:nvSpPr>
        <p:spPr>
          <a:xfrm>
            <a:off x="5244199" y="3658335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4" name="Google Shape;12314;p21"/>
          <p:cNvSpPr/>
          <p:nvPr/>
        </p:nvSpPr>
        <p:spPr>
          <a:xfrm>
            <a:off x="6007261" y="1662351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5" name="Google Shape;12315;p21"/>
          <p:cNvSpPr/>
          <p:nvPr/>
        </p:nvSpPr>
        <p:spPr>
          <a:xfrm>
            <a:off x="6796006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6" name="Google Shape;12316;p21"/>
          <p:cNvSpPr/>
          <p:nvPr/>
        </p:nvSpPr>
        <p:spPr>
          <a:xfrm>
            <a:off x="7585138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2016</a:t>
            </a:r>
            <a:endParaRPr sz="900" b="1"/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2017</a:t>
            </a:r>
            <a:endParaRPr sz="900" b="1"/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2018</a:t>
            </a:r>
            <a:endParaRPr sz="900" b="1"/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2019</a:t>
            </a:r>
            <a:endParaRPr sz="900" b="1"/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2020</a:t>
            </a:r>
            <a:endParaRPr sz="900" b="1"/>
          </a:p>
        </p:txBody>
      </p:sp>
      <p:sp>
        <p:nvSpPr>
          <p:cNvPr id="12337" name="Google Shape;12337;p21"/>
          <p:cNvSpPr/>
          <p:nvPr/>
        </p:nvSpPr>
        <p:spPr>
          <a:xfrm>
            <a:off x="6865978" y="3729423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3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4" y="1764542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9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“Despite being red, Mars is actually a very cold place”</a:t>
            </a:r>
            <a:endParaRPr sz="800"/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“Neptune is the farthest-known planet from the Sun”</a:t>
            </a:r>
            <a:endParaRPr sz="800"/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“Saturn is a gas giant and has several rings”</a:t>
            </a:r>
            <a:endParaRPr sz="800"/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dirty="0"/>
              <a:t>“Venus is the second planet from the Sun and is terribly hot”</a:t>
            </a:r>
            <a:endParaRPr sz="800" dirty="0"/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3" y="1585530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dirty="0"/>
              <a:t>“Mercury is closest planet to the Sun and the smallest”</a:t>
            </a:r>
            <a:endParaRPr sz="800" dirty="0"/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b="1"/>
              <a:t>TITLE 1</a:t>
            </a:r>
            <a:endParaRPr sz="800" b="1"/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1300" b="1"/>
              <a:t>75%</a:t>
            </a:r>
            <a:endParaRPr sz="1300" b="1"/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7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8" y="1783889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8" y="2575989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8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3000" b="1"/>
              <a:t>75%</a:t>
            </a:r>
            <a:endParaRPr sz="3000" b="1"/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1" y="3398664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9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7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1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2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7" y="1800229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9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6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40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5" y="1298270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2" y="2533735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4" y="969274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4" y="3665905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6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5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6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5" y="3190449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5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400" y="1556838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40" y="2324268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3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9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5"/>
          <a:ext cx="2504100" cy="86859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5" y="981600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5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2" y="3144796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4" y="2153835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3" y="2557650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9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20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5" y="951643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7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4" y="1849387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3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50" y="1859289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8" y="1853795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5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7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4" y="3499399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4" y="3878070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6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3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9" y="2706763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4" y="2716371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6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6" y="2703823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9" y="1854535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5" y="970937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1" y="1854160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90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1" y="970937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8" y="3493833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1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5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r>
                    <a:rPr lang="en" sz="1800"/>
                    <a:t>     </a:t>
                  </a:r>
                  <a:endParaRPr sz="18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50" y="1853802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8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6" y="970937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6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7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8" y="970937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90" y="970937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3" y="1857259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2" y="3488030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50" y="970937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5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80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6" y="985012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7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2" y="2722019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5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7" y="2205745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5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5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3" y="3883555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3" y="1866677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8" y="969245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18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2" y="2192572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2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2" y="2188117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2" y="2192095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4" y="3330412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4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1" y="683076"/>
            <a:ext cx="2314575" cy="2738475"/>
            <a:chOff x="884237" y="1516734"/>
            <a:chExt cx="6172200" cy="7302599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0"/>
              <a:chOff x="960437" y="4996193"/>
              <a:chExt cx="5943600" cy="2756340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0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0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4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9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9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4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8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8" y="2977159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4" y="2247901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4" y="1518644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1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9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4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8" y="2247901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1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4" y="2977159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4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8" y="1518644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1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7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4" y="3706417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7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7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8" y="3706417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2" y="2291588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3" y="2287809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9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8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2" y="2321469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2" y="2289905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4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4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3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1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1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2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3" y="2309752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60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9" y="2746478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5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5" y="2774423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5" y="2744478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5" y="2745526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4" y="2760705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5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70" y="2772518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8" y="2770644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8" y="2789538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6" y="2790300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9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7" y="3245127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9" y="3258369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3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6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2" y="3237665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1" y="3207307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6" y="3226963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2" y="3216095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8" y="3215627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2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8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4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5" y="3207307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5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2" y="3733995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6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5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5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5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5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3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90" y="3699192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7" y="3699192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4" y="3680869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7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6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2" y="4130361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3" y="4135506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7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10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1" y="4174818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5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5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6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5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6" y="4124001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2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8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1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2" y="1335490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7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4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7" y="1341920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60" y="1342302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4" y="1341920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8" y="1361621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4" y="1341538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70" y="1359361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7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4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5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1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8" y="1802336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40" y="1787568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6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7" y="1801572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3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3" y="1795143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8" y="1795907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3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6" y="1795143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8" y="2716358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2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9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3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10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9" y="1815990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7" y="1795907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100" y="1796671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70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4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4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4" y="2248367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5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4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60" y="1840752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40" y="2265044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8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8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8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40" y="1801572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4" y="2240792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9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5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3" y="2236622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60" y="2807862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9" y="2731508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8" y="2781159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5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6" y="2732272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3" y="2253300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40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80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9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5" y="2750859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8" y="3199882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1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2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3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4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5" y="3191925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4" y="3239698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9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6" y="3222256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5" y="3216559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5" y="3213154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9" y="4123388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80" y="4112344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4" y="4116927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2" y="4111262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2" y="4120747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6" y="4121479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7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7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9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9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3" y="4123388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5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5" y="4113140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10" y="3636810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4" y="3223402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1" y="3631876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3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9" y="3642125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3" y="3629617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5" y="3631144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6" y="3215795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7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7" y="3629935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9" y="3658421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50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6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2" y="3642507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3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5" y="3660298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2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کسب و کار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کار تیمی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3" y="3634550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4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3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2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3" y="3635110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4" y="3606820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6" y="3623040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3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1" y="3587939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7" y="4085853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4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6" y="3661183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7" y="3590677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8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3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2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7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2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2" y="4083952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3" y="3185349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10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8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9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200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6" y="3185128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7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4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5" y="3184747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6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5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3" y="3171537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9" y="3171537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7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7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60" y="3171537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2" y="3159087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8" y="3154556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4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4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6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2" y="2709104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7" y="2709484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4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900000" y="2706696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6" y="2705714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3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7" y="2705714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4" y="2706094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2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9" y="2718513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3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9" y="2270399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60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2" y="2239860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4" y="2310918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40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7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4" y="2239511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9" y="2239860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40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1" y="2240240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7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1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50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3" y="1782400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9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2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5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4" y="1800078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7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8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6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2" y="1792918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40" y="1792538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7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4" y="1793647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8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5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50" y="1337645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4" y="1337328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6" y="1333348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9" y="1337835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5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7" y="1337962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5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3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5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2" y="1324815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2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90" y="1324815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9" y="1325955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5" name="Google Shape;545;p44"/>
          <p:cNvSpPr txBox="1">
            <a:spLocks noGrp="1"/>
          </p:cNvSpPr>
          <p:nvPr>
            <p:ph type="subTitle" idx="1"/>
          </p:nvPr>
        </p:nvSpPr>
        <p:spPr>
          <a:xfrm>
            <a:off x="1350425" y="1349785"/>
            <a:ext cx="3847500" cy="13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710ECCE-1039-27E8-9007-614C3031F0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89587" y="1473200"/>
            <a:ext cx="2760663" cy="2573338"/>
            <a:chOff x="3521" y="928"/>
            <a:chExt cx="1739" cy="162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F1C1ED45-5257-6555-CA66-3ADB152F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928"/>
              <a:ext cx="1739" cy="1621"/>
            </a:xfrm>
            <a:custGeom>
              <a:avLst/>
              <a:gdLst>
                <a:gd name="T0" fmla="*/ 548 w 675"/>
                <a:gd name="T1" fmla="*/ 195 h 629"/>
                <a:gd name="T2" fmla="*/ 545 w 675"/>
                <a:gd name="T3" fmla="*/ 154 h 629"/>
                <a:gd name="T4" fmla="*/ 446 w 675"/>
                <a:gd name="T5" fmla="*/ 32 h 629"/>
                <a:gd name="T6" fmla="*/ 261 w 675"/>
                <a:gd name="T7" fmla="*/ 15 h 629"/>
                <a:gd name="T8" fmla="*/ 227 w 675"/>
                <a:gd name="T9" fmla="*/ 28 h 629"/>
                <a:gd name="T10" fmla="*/ 184 w 675"/>
                <a:gd name="T11" fmla="*/ 39 h 629"/>
                <a:gd name="T12" fmla="*/ 153 w 675"/>
                <a:gd name="T13" fmla="*/ 29 h 629"/>
                <a:gd name="T14" fmla="*/ 148 w 675"/>
                <a:gd name="T15" fmla="*/ 25 h 629"/>
                <a:gd name="T16" fmla="*/ 134 w 675"/>
                <a:gd name="T17" fmla="*/ 29 h 629"/>
                <a:gd name="T18" fmla="*/ 121 w 675"/>
                <a:gd name="T19" fmla="*/ 78 h 629"/>
                <a:gd name="T20" fmla="*/ 116 w 675"/>
                <a:gd name="T21" fmla="*/ 83 h 629"/>
                <a:gd name="T22" fmla="*/ 12 w 675"/>
                <a:gd name="T23" fmla="*/ 221 h 629"/>
                <a:gd name="T24" fmla="*/ 22 w 675"/>
                <a:gd name="T25" fmla="*/ 279 h 629"/>
                <a:gd name="T26" fmla="*/ 22 w 675"/>
                <a:gd name="T27" fmla="*/ 285 h 629"/>
                <a:gd name="T28" fmla="*/ 13 w 675"/>
                <a:gd name="T29" fmla="*/ 379 h 629"/>
                <a:gd name="T30" fmla="*/ 11 w 675"/>
                <a:gd name="T31" fmla="*/ 396 h 629"/>
                <a:gd name="T32" fmla="*/ 7 w 675"/>
                <a:gd name="T33" fmla="*/ 485 h 629"/>
                <a:gd name="T34" fmla="*/ 73 w 675"/>
                <a:gd name="T35" fmla="*/ 575 h 629"/>
                <a:gd name="T36" fmla="*/ 190 w 675"/>
                <a:gd name="T37" fmla="*/ 617 h 629"/>
                <a:gd name="T38" fmla="*/ 448 w 675"/>
                <a:gd name="T39" fmla="*/ 582 h 629"/>
                <a:gd name="T40" fmla="*/ 546 w 675"/>
                <a:gd name="T41" fmla="*/ 511 h 629"/>
                <a:gd name="T42" fmla="*/ 574 w 675"/>
                <a:gd name="T43" fmla="*/ 467 h 629"/>
                <a:gd name="T44" fmla="*/ 577 w 675"/>
                <a:gd name="T45" fmla="*/ 462 h 629"/>
                <a:gd name="T46" fmla="*/ 621 w 675"/>
                <a:gd name="T47" fmla="*/ 419 h 629"/>
                <a:gd name="T48" fmla="*/ 674 w 675"/>
                <a:gd name="T49" fmla="*/ 270 h 629"/>
                <a:gd name="T50" fmla="*/ 671 w 675"/>
                <a:gd name="T51" fmla="*/ 235 h 629"/>
                <a:gd name="T52" fmla="*/ 616 w 675"/>
                <a:gd name="T53" fmla="*/ 185 h 629"/>
                <a:gd name="T54" fmla="*/ 555 w 675"/>
                <a:gd name="T55" fmla="*/ 193 h 629"/>
                <a:gd name="T56" fmla="*/ 548 w 675"/>
                <a:gd name="T57" fmla="*/ 19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5" h="629">
                  <a:moveTo>
                    <a:pt x="548" y="195"/>
                  </a:moveTo>
                  <a:cubicBezTo>
                    <a:pt x="548" y="181"/>
                    <a:pt x="547" y="168"/>
                    <a:pt x="545" y="154"/>
                  </a:cubicBezTo>
                  <a:cubicBezTo>
                    <a:pt x="533" y="96"/>
                    <a:pt x="499" y="56"/>
                    <a:pt x="446" y="32"/>
                  </a:cubicBezTo>
                  <a:cubicBezTo>
                    <a:pt x="386" y="5"/>
                    <a:pt x="324" y="0"/>
                    <a:pt x="261" y="15"/>
                  </a:cubicBezTo>
                  <a:cubicBezTo>
                    <a:pt x="249" y="18"/>
                    <a:pt x="238" y="23"/>
                    <a:pt x="227" y="28"/>
                  </a:cubicBezTo>
                  <a:cubicBezTo>
                    <a:pt x="213" y="34"/>
                    <a:pt x="199" y="39"/>
                    <a:pt x="184" y="39"/>
                  </a:cubicBezTo>
                  <a:cubicBezTo>
                    <a:pt x="172" y="39"/>
                    <a:pt x="162" y="36"/>
                    <a:pt x="153" y="29"/>
                  </a:cubicBezTo>
                  <a:cubicBezTo>
                    <a:pt x="151" y="27"/>
                    <a:pt x="150" y="26"/>
                    <a:pt x="148" y="25"/>
                  </a:cubicBezTo>
                  <a:cubicBezTo>
                    <a:pt x="141" y="21"/>
                    <a:pt x="137" y="22"/>
                    <a:pt x="134" y="29"/>
                  </a:cubicBezTo>
                  <a:cubicBezTo>
                    <a:pt x="128" y="45"/>
                    <a:pt x="123" y="61"/>
                    <a:pt x="121" y="78"/>
                  </a:cubicBezTo>
                  <a:cubicBezTo>
                    <a:pt x="120" y="81"/>
                    <a:pt x="119" y="82"/>
                    <a:pt x="116" y="83"/>
                  </a:cubicBezTo>
                  <a:cubicBezTo>
                    <a:pt x="56" y="109"/>
                    <a:pt x="23" y="157"/>
                    <a:pt x="12" y="221"/>
                  </a:cubicBezTo>
                  <a:cubicBezTo>
                    <a:pt x="9" y="241"/>
                    <a:pt x="11" y="261"/>
                    <a:pt x="22" y="279"/>
                  </a:cubicBezTo>
                  <a:cubicBezTo>
                    <a:pt x="23" y="281"/>
                    <a:pt x="23" y="283"/>
                    <a:pt x="22" y="285"/>
                  </a:cubicBezTo>
                  <a:cubicBezTo>
                    <a:pt x="14" y="316"/>
                    <a:pt x="11" y="348"/>
                    <a:pt x="13" y="379"/>
                  </a:cubicBezTo>
                  <a:cubicBezTo>
                    <a:pt x="14" y="385"/>
                    <a:pt x="13" y="391"/>
                    <a:pt x="11" y="396"/>
                  </a:cubicBezTo>
                  <a:cubicBezTo>
                    <a:pt x="3" y="425"/>
                    <a:pt x="0" y="455"/>
                    <a:pt x="7" y="485"/>
                  </a:cubicBezTo>
                  <a:cubicBezTo>
                    <a:pt x="17" y="524"/>
                    <a:pt x="40" y="553"/>
                    <a:pt x="73" y="575"/>
                  </a:cubicBezTo>
                  <a:cubicBezTo>
                    <a:pt x="108" y="599"/>
                    <a:pt x="148" y="612"/>
                    <a:pt x="190" y="617"/>
                  </a:cubicBezTo>
                  <a:cubicBezTo>
                    <a:pt x="279" y="629"/>
                    <a:pt x="365" y="617"/>
                    <a:pt x="448" y="582"/>
                  </a:cubicBezTo>
                  <a:cubicBezTo>
                    <a:pt x="486" y="565"/>
                    <a:pt x="519" y="543"/>
                    <a:pt x="546" y="511"/>
                  </a:cubicBezTo>
                  <a:cubicBezTo>
                    <a:pt x="557" y="498"/>
                    <a:pt x="567" y="483"/>
                    <a:pt x="574" y="467"/>
                  </a:cubicBezTo>
                  <a:cubicBezTo>
                    <a:pt x="575" y="465"/>
                    <a:pt x="575" y="463"/>
                    <a:pt x="577" y="462"/>
                  </a:cubicBezTo>
                  <a:cubicBezTo>
                    <a:pt x="597" y="453"/>
                    <a:pt x="610" y="437"/>
                    <a:pt x="621" y="419"/>
                  </a:cubicBezTo>
                  <a:cubicBezTo>
                    <a:pt x="651" y="374"/>
                    <a:pt x="669" y="324"/>
                    <a:pt x="674" y="270"/>
                  </a:cubicBezTo>
                  <a:cubicBezTo>
                    <a:pt x="675" y="258"/>
                    <a:pt x="674" y="246"/>
                    <a:pt x="671" y="235"/>
                  </a:cubicBezTo>
                  <a:cubicBezTo>
                    <a:pt x="666" y="207"/>
                    <a:pt x="645" y="189"/>
                    <a:pt x="616" y="185"/>
                  </a:cubicBezTo>
                  <a:cubicBezTo>
                    <a:pt x="595" y="183"/>
                    <a:pt x="575" y="187"/>
                    <a:pt x="555" y="193"/>
                  </a:cubicBezTo>
                  <a:cubicBezTo>
                    <a:pt x="553" y="193"/>
                    <a:pt x="551" y="194"/>
                    <a:pt x="548" y="195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830DCB50-1C52-6C5A-B0AC-B95C9470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389"/>
              <a:ext cx="1440" cy="1111"/>
            </a:xfrm>
            <a:custGeom>
              <a:avLst/>
              <a:gdLst>
                <a:gd name="T0" fmla="*/ 234 w 559"/>
                <a:gd name="T1" fmla="*/ 431 h 431"/>
                <a:gd name="T2" fmla="*/ 426 w 559"/>
                <a:gd name="T3" fmla="*/ 393 h 431"/>
                <a:gd name="T4" fmla="*/ 523 w 559"/>
                <a:gd name="T5" fmla="*/ 322 h 431"/>
                <a:gd name="T6" fmla="*/ 548 w 559"/>
                <a:gd name="T7" fmla="*/ 283 h 431"/>
                <a:gd name="T8" fmla="*/ 548 w 559"/>
                <a:gd name="T9" fmla="*/ 275 h 431"/>
                <a:gd name="T10" fmla="*/ 542 w 559"/>
                <a:gd name="T11" fmla="*/ 256 h 431"/>
                <a:gd name="T12" fmla="*/ 537 w 559"/>
                <a:gd name="T13" fmla="*/ 253 h 431"/>
                <a:gd name="T14" fmla="*/ 523 w 559"/>
                <a:gd name="T15" fmla="*/ 253 h 431"/>
                <a:gd name="T16" fmla="*/ 519 w 559"/>
                <a:gd name="T17" fmla="*/ 247 h 431"/>
                <a:gd name="T18" fmla="*/ 524 w 559"/>
                <a:gd name="T19" fmla="*/ 241 h 431"/>
                <a:gd name="T20" fmla="*/ 547 w 559"/>
                <a:gd name="T21" fmla="*/ 233 h 431"/>
                <a:gd name="T22" fmla="*/ 556 w 559"/>
                <a:gd name="T23" fmla="*/ 210 h 431"/>
                <a:gd name="T24" fmla="*/ 551 w 559"/>
                <a:gd name="T25" fmla="*/ 159 h 431"/>
                <a:gd name="T26" fmla="*/ 508 w 559"/>
                <a:gd name="T27" fmla="*/ 150 h 431"/>
                <a:gd name="T28" fmla="*/ 495 w 559"/>
                <a:gd name="T29" fmla="*/ 171 h 431"/>
                <a:gd name="T30" fmla="*/ 491 w 559"/>
                <a:gd name="T31" fmla="*/ 177 h 431"/>
                <a:gd name="T32" fmla="*/ 490 w 559"/>
                <a:gd name="T33" fmla="*/ 182 h 431"/>
                <a:gd name="T34" fmla="*/ 501 w 559"/>
                <a:gd name="T35" fmla="*/ 266 h 431"/>
                <a:gd name="T36" fmla="*/ 500 w 559"/>
                <a:gd name="T37" fmla="*/ 292 h 431"/>
                <a:gd name="T38" fmla="*/ 482 w 559"/>
                <a:gd name="T39" fmla="*/ 308 h 431"/>
                <a:gd name="T40" fmla="*/ 453 w 559"/>
                <a:gd name="T41" fmla="*/ 302 h 431"/>
                <a:gd name="T42" fmla="*/ 409 w 559"/>
                <a:gd name="T43" fmla="*/ 280 h 431"/>
                <a:gd name="T44" fmla="*/ 405 w 559"/>
                <a:gd name="T45" fmla="*/ 267 h 431"/>
                <a:gd name="T46" fmla="*/ 413 w 559"/>
                <a:gd name="T47" fmla="*/ 139 h 431"/>
                <a:gd name="T48" fmla="*/ 403 w 559"/>
                <a:gd name="T49" fmla="*/ 114 h 431"/>
                <a:gd name="T50" fmla="*/ 401 w 559"/>
                <a:gd name="T51" fmla="*/ 112 h 431"/>
                <a:gd name="T52" fmla="*/ 379 w 559"/>
                <a:gd name="T53" fmla="*/ 85 h 431"/>
                <a:gd name="T54" fmla="*/ 361 w 559"/>
                <a:gd name="T55" fmla="*/ 39 h 431"/>
                <a:gd name="T56" fmla="*/ 352 w 559"/>
                <a:gd name="T57" fmla="*/ 24 h 431"/>
                <a:gd name="T58" fmla="*/ 332 w 559"/>
                <a:gd name="T59" fmla="*/ 16 h 431"/>
                <a:gd name="T60" fmla="*/ 296 w 559"/>
                <a:gd name="T61" fmla="*/ 32 h 431"/>
                <a:gd name="T62" fmla="*/ 245 w 559"/>
                <a:gd name="T63" fmla="*/ 58 h 431"/>
                <a:gd name="T64" fmla="*/ 141 w 559"/>
                <a:gd name="T65" fmla="*/ 47 h 431"/>
                <a:gd name="T66" fmla="*/ 105 w 559"/>
                <a:gd name="T67" fmla="*/ 16 h 431"/>
                <a:gd name="T68" fmla="*/ 66 w 559"/>
                <a:gd name="T69" fmla="*/ 17 h 431"/>
                <a:gd name="T70" fmla="*/ 11 w 559"/>
                <a:gd name="T71" fmla="*/ 155 h 431"/>
                <a:gd name="T72" fmla="*/ 11 w 559"/>
                <a:gd name="T73" fmla="*/ 206 h 431"/>
                <a:gd name="T74" fmla="*/ 9 w 559"/>
                <a:gd name="T75" fmla="*/ 216 h 431"/>
                <a:gd name="T76" fmla="*/ 0 w 559"/>
                <a:gd name="T77" fmla="*/ 276 h 431"/>
                <a:gd name="T78" fmla="*/ 42 w 559"/>
                <a:gd name="T79" fmla="*/ 368 h 431"/>
                <a:gd name="T80" fmla="*/ 143 w 559"/>
                <a:gd name="T81" fmla="*/ 420 h 431"/>
                <a:gd name="T82" fmla="*/ 234 w 559"/>
                <a:gd name="T83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9" h="431">
                  <a:moveTo>
                    <a:pt x="234" y="431"/>
                  </a:moveTo>
                  <a:cubicBezTo>
                    <a:pt x="300" y="430"/>
                    <a:pt x="364" y="419"/>
                    <a:pt x="426" y="393"/>
                  </a:cubicBezTo>
                  <a:cubicBezTo>
                    <a:pt x="463" y="376"/>
                    <a:pt x="497" y="354"/>
                    <a:pt x="523" y="322"/>
                  </a:cubicBezTo>
                  <a:cubicBezTo>
                    <a:pt x="533" y="310"/>
                    <a:pt x="541" y="297"/>
                    <a:pt x="548" y="283"/>
                  </a:cubicBezTo>
                  <a:cubicBezTo>
                    <a:pt x="549" y="281"/>
                    <a:pt x="549" y="278"/>
                    <a:pt x="548" y="275"/>
                  </a:cubicBezTo>
                  <a:cubicBezTo>
                    <a:pt x="546" y="269"/>
                    <a:pt x="544" y="262"/>
                    <a:pt x="542" y="256"/>
                  </a:cubicBezTo>
                  <a:cubicBezTo>
                    <a:pt x="541" y="253"/>
                    <a:pt x="540" y="252"/>
                    <a:pt x="537" y="253"/>
                  </a:cubicBezTo>
                  <a:cubicBezTo>
                    <a:pt x="533" y="254"/>
                    <a:pt x="528" y="254"/>
                    <a:pt x="523" y="253"/>
                  </a:cubicBezTo>
                  <a:cubicBezTo>
                    <a:pt x="520" y="252"/>
                    <a:pt x="518" y="250"/>
                    <a:pt x="519" y="247"/>
                  </a:cubicBezTo>
                  <a:cubicBezTo>
                    <a:pt x="519" y="243"/>
                    <a:pt x="521" y="241"/>
                    <a:pt x="524" y="241"/>
                  </a:cubicBezTo>
                  <a:cubicBezTo>
                    <a:pt x="533" y="242"/>
                    <a:pt x="541" y="240"/>
                    <a:pt x="547" y="233"/>
                  </a:cubicBezTo>
                  <a:cubicBezTo>
                    <a:pt x="552" y="227"/>
                    <a:pt x="555" y="219"/>
                    <a:pt x="556" y="210"/>
                  </a:cubicBezTo>
                  <a:cubicBezTo>
                    <a:pt x="559" y="193"/>
                    <a:pt x="558" y="175"/>
                    <a:pt x="551" y="159"/>
                  </a:cubicBezTo>
                  <a:cubicBezTo>
                    <a:pt x="542" y="140"/>
                    <a:pt x="524" y="136"/>
                    <a:pt x="508" y="150"/>
                  </a:cubicBezTo>
                  <a:cubicBezTo>
                    <a:pt x="502" y="156"/>
                    <a:pt x="498" y="163"/>
                    <a:pt x="495" y="171"/>
                  </a:cubicBezTo>
                  <a:cubicBezTo>
                    <a:pt x="494" y="173"/>
                    <a:pt x="494" y="176"/>
                    <a:pt x="491" y="177"/>
                  </a:cubicBezTo>
                  <a:cubicBezTo>
                    <a:pt x="488" y="179"/>
                    <a:pt x="490" y="181"/>
                    <a:pt x="490" y="182"/>
                  </a:cubicBezTo>
                  <a:cubicBezTo>
                    <a:pt x="495" y="210"/>
                    <a:pt x="500" y="237"/>
                    <a:pt x="501" y="266"/>
                  </a:cubicBezTo>
                  <a:cubicBezTo>
                    <a:pt x="502" y="274"/>
                    <a:pt x="502" y="283"/>
                    <a:pt x="500" y="292"/>
                  </a:cubicBezTo>
                  <a:cubicBezTo>
                    <a:pt x="498" y="302"/>
                    <a:pt x="492" y="307"/>
                    <a:pt x="482" y="308"/>
                  </a:cubicBezTo>
                  <a:cubicBezTo>
                    <a:pt x="472" y="308"/>
                    <a:pt x="462" y="305"/>
                    <a:pt x="453" y="302"/>
                  </a:cubicBezTo>
                  <a:cubicBezTo>
                    <a:pt x="437" y="296"/>
                    <a:pt x="423" y="288"/>
                    <a:pt x="409" y="280"/>
                  </a:cubicBezTo>
                  <a:cubicBezTo>
                    <a:pt x="403" y="276"/>
                    <a:pt x="403" y="274"/>
                    <a:pt x="405" y="267"/>
                  </a:cubicBezTo>
                  <a:cubicBezTo>
                    <a:pt x="421" y="225"/>
                    <a:pt x="426" y="183"/>
                    <a:pt x="413" y="139"/>
                  </a:cubicBezTo>
                  <a:cubicBezTo>
                    <a:pt x="410" y="130"/>
                    <a:pt x="405" y="123"/>
                    <a:pt x="403" y="114"/>
                  </a:cubicBezTo>
                  <a:cubicBezTo>
                    <a:pt x="403" y="113"/>
                    <a:pt x="402" y="112"/>
                    <a:pt x="401" y="112"/>
                  </a:cubicBezTo>
                  <a:cubicBezTo>
                    <a:pt x="391" y="105"/>
                    <a:pt x="384" y="96"/>
                    <a:pt x="379" y="85"/>
                  </a:cubicBezTo>
                  <a:cubicBezTo>
                    <a:pt x="372" y="70"/>
                    <a:pt x="367" y="54"/>
                    <a:pt x="361" y="39"/>
                  </a:cubicBezTo>
                  <a:cubicBezTo>
                    <a:pt x="358" y="34"/>
                    <a:pt x="356" y="29"/>
                    <a:pt x="352" y="24"/>
                  </a:cubicBezTo>
                  <a:cubicBezTo>
                    <a:pt x="347" y="17"/>
                    <a:pt x="340" y="15"/>
                    <a:pt x="332" y="16"/>
                  </a:cubicBezTo>
                  <a:cubicBezTo>
                    <a:pt x="319" y="19"/>
                    <a:pt x="308" y="26"/>
                    <a:pt x="296" y="32"/>
                  </a:cubicBezTo>
                  <a:cubicBezTo>
                    <a:pt x="279" y="42"/>
                    <a:pt x="263" y="51"/>
                    <a:pt x="245" y="58"/>
                  </a:cubicBezTo>
                  <a:cubicBezTo>
                    <a:pt x="208" y="70"/>
                    <a:pt x="174" y="64"/>
                    <a:pt x="141" y="47"/>
                  </a:cubicBezTo>
                  <a:cubicBezTo>
                    <a:pt x="127" y="39"/>
                    <a:pt x="115" y="29"/>
                    <a:pt x="105" y="16"/>
                  </a:cubicBezTo>
                  <a:cubicBezTo>
                    <a:pt x="91" y="0"/>
                    <a:pt x="79" y="0"/>
                    <a:pt x="66" y="17"/>
                  </a:cubicBezTo>
                  <a:cubicBezTo>
                    <a:pt x="34" y="57"/>
                    <a:pt x="16" y="104"/>
                    <a:pt x="11" y="155"/>
                  </a:cubicBezTo>
                  <a:cubicBezTo>
                    <a:pt x="9" y="172"/>
                    <a:pt x="9" y="189"/>
                    <a:pt x="11" y="206"/>
                  </a:cubicBezTo>
                  <a:cubicBezTo>
                    <a:pt x="11" y="210"/>
                    <a:pt x="10" y="213"/>
                    <a:pt x="9" y="216"/>
                  </a:cubicBezTo>
                  <a:cubicBezTo>
                    <a:pt x="3" y="236"/>
                    <a:pt x="0" y="256"/>
                    <a:pt x="0" y="276"/>
                  </a:cubicBezTo>
                  <a:cubicBezTo>
                    <a:pt x="2" y="313"/>
                    <a:pt x="16" y="343"/>
                    <a:pt x="42" y="368"/>
                  </a:cubicBezTo>
                  <a:cubicBezTo>
                    <a:pt x="71" y="395"/>
                    <a:pt x="106" y="410"/>
                    <a:pt x="143" y="420"/>
                  </a:cubicBezTo>
                  <a:cubicBezTo>
                    <a:pt x="173" y="427"/>
                    <a:pt x="203" y="431"/>
                    <a:pt x="234" y="431"/>
                  </a:cubicBezTo>
                  <a:close/>
                </a:path>
              </a:pathLst>
            </a:custGeom>
            <a:solidFill>
              <a:srgbClr val="F9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C05FABC-C7EE-2641-F35D-B87552A1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962"/>
              <a:ext cx="1324" cy="711"/>
            </a:xfrm>
            <a:custGeom>
              <a:avLst/>
              <a:gdLst>
                <a:gd name="T0" fmla="*/ 6 w 514"/>
                <a:gd name="T1" fmla="*/ 253 h 276"/>
                <a:gd name="T2" fmla="*/ 22 w 514"/>
                <a:gd name="T3" fmla="*/ 216 h 276"/>
                <a:gd name="T4" fmla="*/ 46 w 514"/>
                <a:gd name="T5" fmla="*/ 178 h 276"/>
                <a:gd name="T6" fmla="*/ 54 w 514"/>
                <a:gd name="T7" fmla="*/ 170 h 276"/>
                <a:gd name="T8" fmla="*/ 106 w 514"/>
                <a:gd name="T9" fmla="*/ 173 h 276"/>
                <a:gd name="T10" fmla="*/ 167 w 514"/>
                <a:gd name="T11" fmla="*/ 213 h 276"/>
                <a:gd name="T12" fmla="*/ 260 w 514"/>
                <a:gd name="T13" fmla="*/ 200 h 276"/>
                <a:gd name="T14" fmla="*/ 307 w 514"/>
                <a:gd name="T15" fmla="*/ 176 h 276"/>
                <a:gd name="T16" fmla="*/ 317 w 514"/>
                <a:gd name="T17" fmla="*/ 172 h 276"/>
                <a:gd name="T18" fmla="*/ 358 w 514"/>
                <a:gd name="T19" fmla="*/ 188 h 276"/>
                <a:gd name="T20" fmla="*/ 372 w 514"/>
                <a:gd name="T21" fmla="*/ 219 h 276"/>
                <a:gd name="T22" fmla="*/ 387 w 514"/>
                <a:gd name="T23" fmla="*/ 253 h 276"/>
                <a:gd name="T24" fmla="*/ 431 w 514"/>
                <a:gd name="T25" fmla="*/ 268 h 276"/>
                <a:gd name="T26" fmla="*/ 509 w 514"/>
                <a:gd name="T27" fmla="*/ 202 h 276"/>
                <a:gd name="T28" fmla="*/ 514 w 514"/>
                <a:gd name="T29" fmla="*/ 175 h 276"/>
                <a:gd name="T30" fmla="*/ 478 w 514"/>
                <a:gd name="T31" fmla="*/ 73 h 276"/>
                <a:gd name="T32" fmla="*/ 410 w 514"/>
                <a:gd name="T33" fmla="*/ 26 h 276"/>
                <a:gd name="T34" fmla="*/ 242 w 514"/>
                <a:gd name="T35" fmla="*/ 14 h 276"/>
                <a:gd name="T36" fmla="*/ 211 w 514"/>
                <a:gd name="T37" fmla="*/ 26 h 276"/>
                <a:gd name="T38" fmla="*/ 160 w 514"/>
                <a:gd name="T39" fmla="*/ 38 h 276"/>
                <a:gd name="T40" fmla="*/ 126 w 514"/>
                <a:gd name="T41" fmla="*/ 27 h 276"/>
                <a:gd name="T42" fmla="*/ 121 w 514"/>
                <a:gd name="T43" fmla="*/ 29 h 276"/>
                <a:gd name="T44" fmla="*/ 108 w 514"/>
                <a:gd name="T45" fmla="*/ 106 h 276"/>
                <a:gd name="T46" fmla="*/ 103 w 514"/>
                <a:gd name="T47" fmla="*/ 114 h 276"/>
                <a:gd name="T48" fmla="*/ 96 w 514"/>
                <a:gd name="T49" fmla="*/ 107 h 276"/>
                <a:gd name="T50" fmla="*/ 96 w 514"/>
                <a:gd name="T51" fmla="*/ 83 h 276"/>
                <a:gd name="T52" fmla="*/ 38 w 514"/>
                <a:gd name="T53" fmla="*/ 127 h 276"/>
                <a:gd name="T54" fmla="*/ 1 w 514"/>
                <a:gd name="T55" fmla="*/ 214 h 276"/>
                <a:gd name="T56" fmla="*/ 6 w 514"/>
                <a:gd name="T57" fmla="*/ 25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4" h="276">
                  <a:moveTo>
                    <a:pt x="6" y="253"/>
                  </a:moveTo>
                  <a:cubicBezTo>
                    <a:pt x="12" y="239"/>
                    <a:pt x="16" y="228"/>
                    <a:pt x="22" y="216"/>
                  </a:cubicBezTo>
                  <a:cubicBezTo>
                    <a:pt x="29" y="203"/>
                    <a:pt x="36" y="189"/>
                    <a:pt x="46" y="178"/>
                  </a:cubicBezTo>
                  <a:cubicBezTo>
                    <a:pt x="49" y="175"/>
                    <a:pt x="51" y="172"/>
                    <a:pt x="54" y="170"/>
                  </a:cubicBezTo>
                  <a:cubicBezTo>
                    <a:pt x="72" y="153"/>
                    <a:pt x="90" y="154"/>
                    <a:pt x="106" y="173"/>
                  </a:cubicBezTo>
                  <a:cubicBezTo>
                    <a:pt x="122" y="193"/>
                    <a:pt x="142" y="206"/>
                    <a:pt x="167" y="213"/>
                  </a:cubicBezTo>
                  <a:cubicBezTo>
                    <a:pt x="200" y="224"/>
                    <a:pt x="231" y="216"/>
                    <a:pt x="260" y="200"/>
                  </a:cubicBezTo>
                  <a:cubicBezTo>
                    <a:pt x="276" y="192"/>
                    <a:pt x="291" y="183"/>
                    <a:pt x="307" y="176"/>
                  </a:cubicBezTo>
                  <a:cubicBezTo>
                    <a:pt x="310" y="174"/>
                    <a:pt x="313" y="173"/>
                    <a:pt x="317" y="172"/>
                  </a:cubicBezTo>
                  <a:cubicBezTo>
                    <a:pt x="335" y="167"/>
                    <a:pt x="348" y="171"/>
                    <a:pt x="358" y="188"/>
                  </a:cubicBezTo>
                  <a:cubicBezTo>
                    <a:pt x="365" y="197"/>
                    <a:pt x="368" y="208"/>
                    <a:pt x="372" y="219"/>
                  </a:cubicBezTo>
                  <a:cubicBezTo>
                    <a:pt x="376" y="231"/>
                    <a:pt x="381" y="243"/>
                    <a:pt x="387" y="253"/>
                  </a:cubicBezTo>
                  <a:cubicBezTo>
                    <a:pt x="397" y="270"/>
                    <a:pt x="413" y="276"/>
                    <a:pt x="431" y="268"/>
                  </a:cubicBezTo>
                  <a:cubicBezTo>
                    <a:pt x="464" y="254"/>
                    <a:pt x="489" y="231"/>
                    <a:pt x="509" y="202"/>
                  </a:cubicBezTo>
                  <a:cubicBezTo>
                    <a:pt x="514" y="194"/>
                    <a:pt x="514" y="184"/>
                    <a:pt x="514" y="175"/>
                  </a:cubicBezTo>
                  <a:cubicBezTo>
                    <a:pt x="513" y="137"/>
                    <a:pt x="503" y="102"/>
                    <a:pt x="478" y="73"/>
                  </a:cubicBezTo>
                  <a:cubicBezTo>
                    <a:pt x="459" y="51"/>
                    <a:pt x="436" y="36"/>
                    <a:pt x="410" y="26"/>
                  </a:cubicBezTo>
                  <a:cubicBezTo>
                    <a:pt x="355" y="4"/>
                    <a:pt x="299" y="0"/>
                    <a:pt x="242" y="14"/>
                  </a:cubicBezTo>
                  <a:cubicBezTo>
                    <a:pt x="231" y="16"/>
                    <a:pt x="221" y="21"/>
                    <a:pt x="211" y="26"/>
                  </a:cubicBezTo>
                  <a:cubicBezTo>
                    <a:pt x="195" y="33"/>
                    <a:pt x="178" y="38"/>
                    <a:pt x="160" y="38"/>
                  </a:cubicBezTo>
                  <a:cubicBezTo>
                    <a:pt x="148" y="38"/>
                    <a:pt x="136" y="35"/>
                    <a:pt x="126" y="27"/>
                  </a:cubicBezTo>
                  <a:cubicBezTo>
                    <a:pt x="123" y="25"/>
                    <a:pt x="122" y="25"/>
                    <a:pt x="121" y="29"/>
                  </a:cubicBezTo>
                  <a:cubicBezTo>
                    <a:pt x="112" y="54"/>
                    <a:pt x="106" y="79"/>
                    <a:pt x="108" y="106"/>
                  </a:cubicBezTo>
                  <a:cubicBezTo>
                    <a:pt x="109" y="110"/>
                    <a:pt x="108" y="114"/>
                    <a:pt x="103" y="114"/>
                  </a:cubicBezTo>
                  <a:cubicBezTo>
                    <a:pt x="98" y="115"/>
                    <a:pt x="96" y="111"/>
                    <a:pt x="96" y="107"/>
                  </a:cubicBezTo>
                  <a:cubicBezTo>
                    <a:pt x="96" y="99"/>
                    <a:pt x="96" y="92"/>
                    <a:pt x="96" y="83"/>
                  </a:cubicBezTo>
                  <a:cubicBezTo>
                    <a:pt x="73" y="94"/>
                    <a:pt x="53" y="107"/>
                    <a:pt x="38" y="127"/>
                  </a:cubicBezTo>
                  <a:cubicBezTo>
                    <a:pt x="18" y="153"/>
                    <a:pt x="5" y="181"/>
                    <a:pt x="1" y="214"/>
                  </a:cubicBezTo>
                  <a:cubicBezTo>
                    <a:pt x="0" y="227"/>
                    <a:pt x="1" y="239"/>
                    <a:pt x="6" y="253"/>
                  </a:cubicBez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CFAE898-C81F-388F-0A96-8B0F23D0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433"/>
              <a:ext cx="595" cy="722"/>
            </a:xfrm>
            <a:custGeom>
              <a:avLst/>
              <a:gdLst>
                <a:gd name="T0" fmla="*/ 114 w 231"/>
                <a:gd name="T1" fmla="*/ 17 h 280"/>
                <a:gd name="T2" fmla="*/ 153 w 231"/>
                <a:gd name="T3" fmla="*/ 10 h 280"/>
                <a:gd name="T4" fmla="*/ 195 w 231"/>
                <a:gd name="T5" fmla="*/ 16 h 280"/>
                <a:gd name="T6" fmla="*/ 200 w 231"/>
                <a:gd name="T7" fmla="*/ 24 h 280"/>
                <a:gd name="T8" fmla="*/ 191 w 231"/>
                <a:gd name="T9" fmla="*/ 28 h 280"/>
                <a:gd name="T10" fmla="*/ 190 w 231"/>
                <a:gd name="T11" fmla="*/ 27 h 280"/>
                <a:gd name="T12" fmla="*/ 152 w 231"/>
                <a:gd name="T13" fmla="*/ 22 h 280"/>
                <a:gd name="T14" fmla="*/ 106 w 231"/>
                <a:gd name="T15" fmla="*/ 33 h 280"/>
                <a:gd name="T16" fmla="*/ 101 w 231"/>
                <a:gd name="T17" fmla="*/ 38 h 280"/>
                <a:gd name="T18" fmla="*/ 114 w 231"/>
                <a:gd name="T19" fmla="*/ 36 h 280"/>
                <a:gd name="T20" fmla="*/ 188 w 231"/>
                <a:gd name="T21" fmla="*/ 55 h 280"/>
                <a:gd name="T22" fmla="*/ 192 w 231"/>
                <a:gd name="T23" fmla="*/ 63 h 280"/>
                <a:gd name="T24" fmla="*/ 182 w 231"/>
                <a:gd name="T25" fmla="*/ 66 h 280"/>
                <a:gd name="T26" fmla="*/ 88 w 231"/>
                <a:gd name="T27" fmla="*/ 54 h 280"/>
                <a:gd name="T28" fmla="*/ 86 w 231"/>
                <a:gd name="T29" fmla="*/ 56 h 280"/>
                <a:gd name="T30" fmla="*/ 91 w 231"/>
                <a:gd name="T31" fmla="*/ 56 h 280"/>
                <a:gd name="T32" fmla="*/ 155 w 231"/>
                <a:gd name="T33" fmla="*/ 71 h 280"/>
                <a:gd name="T34" fmla="*/ 169 w 231"/>
                <a:gd name="T35" fmla="*/ 82 h 280"/>
                <a:gd name="T36" fmla="*/ 170 w 231"/>
                <a:gd name="T37" fmla="*/ 92 h 280"/>
                <a:gd name="T38" fmla="*/ 161 w 231"/>
                <a:gd name="T39" fmla="*/ 91 h 280"/>
                <a:gd name="T40" fmla="*/ 98 w 231"/>
                <a:gd name="T41" fmla="*/ 68 h 280"/>
                <a:gd name="T42" fmla="*/ 74 w 231"/>
                <a:gd name="T43" fmla="*/ 70 h 280"/>
                <a:gd name="T44" fmla="*/ 125 w 231"/>
                <a:gd name="T45" fmla="*/ 81 h 280"/>
                <a:gd name="T46" fmla="*/ 157 w 231"/>
                <a:gd name="T47" fmla="*/ 108 h 280"/>
                <a:gd name="T48" fmla="*/ 156 w 231"/>
                <a:gd name="T49" fmla="*/ 118 h 280"/>
                <a:gd name="T50" fmla="*/ 147 w 231"/>
                <a:gd name="T51" fmla="*/ 114 h 280"/>
                <a:gd name="T52" fmla="*/ 95 w 231"/>
                <a:gd name="T53" fmla="*/ 85 h 280"/>
                <a:gd name="T54" fmla="*/ 56 w 231"/>
                <a:gd name="T55" fmla="*/ 83 h 280"/>
                <a:gd name="T56" fmla="*/ 48 w 231"/>
                <a:gd name="T57" fmla="*/ 85 h 280"/>
                <a:gd name="T58" fmla="*/ 5 w 231"/>
                <a:gd name="T59" fmla="*/ 101 h 280"/>
                <a:gd name="T60" fmla="*/ 2 w 231"/>
                <a:gd name="T61" fmla="*/ 105 h 280"/>
                <a:gd name="T62" fmla="*/ 2 w 231"/>
                <a:gd name="T63" fmla="*/ 250 h 280"/>
                <a:gd name="T64" fmla="*/ 3 w 231"/>
                <a:gd name="T65" fmla="*/ 255 h 280"/>
                <a:gd name="T66" fmla="*/ 55 w 231"/>
                <a:gd name="T67" fmla="*/ 278 h 280"/>
                <a:gd name="T68" fmla="*/ 57 w 231"/>
                <a:gd name="T69" fmla="*/ 278 h 280"/>
                <a:gd name="T70" fmla="*/ 72 w 231"/>
                <a:gd name="T71" fmla="*/ 266 h 280"/>
                <a:gd name="T72" fmla="*/ 71 w 231"/>
                <a:gd name="T73" fmla="*/ 230 h 280"/>
                <a:gd name="T74" fmla="*/ 56 w 231"/>
                <a:gd name="T75" fmla="*/ 146 h 280"/>
                <a:gd name="T76" fmla="*/ 66 w 231"/>
                <a:gd name="T77" fmla="*/ 136 h 280"/>
                <a:gd name="T78" fmla="*/ 77 w 231"/>
                <a:gd name="T79" fmla="*/ 131 h 280"/>
                <a:gd name="T80" fmla="*/ 110 w 231"/>
                <a:gd name="T81" fmla="*/ 113 h 280"/>
                <a:gd name="T82" fmla="*/ 139 w 231"/>
                <a:gd name="T83" fmla="*/ 126 h 280"/>
                <a:gd name="T84" fmla="*/ 144 w 231"/>
                <a:gd name="T85" fmla="*/ 217 h 280"/>
                <a:gd name="T86" fmla="*/ 140 w 231"/>
                <a:gd name="T87" fmla="*/ 222 h 280"/>
                <a:gd name="T88" fmla="*/ 137 w 231"/>
                <a:gd name="T89" fmla="*/ 238 h 280"/>
                <a:gd name="T90" fmla="*/ 143 w 231"/>
                <a:gd name="T91" fmla="*/ 254 h 280"/>
                <a:gd name="T92" fmla="*/ 171 w 231"/>
                <a:gd name="T93" fmla="*/ 228 h 280"/>
                <a:gd name="T94" fmla="*/ 226 w 231"/>
                <a:gd name="T95" fmla="*/ 101 h 280"/>
                <a:gd name="T96" fmla="*/ 228 w 231"/>
                <a:gd name="T97" fmla="*/ 47 h 280"/>
                <a:gd name="T98" fmla="*/ 178 w 231"/>
                <a:gd name="T99" fmla="*/ 1 h 280"/>
                <a:gd name="T100" fmla="*/ 117 w 231"/>
                <a:gd name="T101" fmla="*/ 12 h 280"/>
                <a:gd name="T102" fmla="*/ 114 w 231"/>
                <a:gd name="T103" fmla="*/ 1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" h="280">
                  <a:moveTo>
                    <a:pt x="114" y="17"/>
                  </a:moveTo>
                  <a:cubicBezTo>
                    <a:pt x="127" y="13"/>
                    <a:pt x="140" y="10"/>
                    <a:pt x="153" y="10"/>
                  </a:cubicBezTo>
                  <a:cubicBezTo>
                    <a:pt x="167" y="9"/>
                    <a:pt x="181" y="11"/>
                    <a:pt x="195" y="16"/>
                  </a:cubicBezTo>
                  <a:cubicBezTo>
                    <a:pt x="199" y="17"/>
                    <a:pt x="201" y="20"/>
                    <a:pt x="200" y="24"/>
                  </a:cubicBezTo>
                  <a:cubicBezTo>
                    <a:pt x="199" y="29"/>
                    <a:pt x="195" y="29"/>
                    <a:pt x="191" y="28"/>
                  </a:cubicBezTo>
                  <a:cubicBezTo>
                    <a:pt x="191" y="27"/>
                    <a:pt x="191" y="27"/>
                    <a:pt x="190" y="27"/>
                  </a:cubicBezTo>
                  <a:cubicBezTo>
                    <a:pt x="178" y="23"/>
                    <a:pt x="165" y="21"/>
                    <a:pt x="152" y="22"/>
                  </a:cubicBezTo>
                  <a:cubicBezTo>
                    <a:pt x="136" y="23"/>
                    <a:pt x="120" y="27"/>
                    <a:pt x="106" y="33"/>
                  </a:cubicBezTo>
                  <a:cubicBezTo>
                    <a:pt x="104" y="34"/>
                    <a:pt x="102" y="35"/>
                    <a:pt x="101" y="38"/>
                  </a:cubicBezTo>
                  <a:cubicBezTo>
                    <a:pt x="106" y="37"/>
                    <a:pt x="110" y="37"/>
                    <a:pt x="114" y="36"/>
                  </a:cubicBezTo>
                  <a:cubicBezTo>
                    <a:pt x="141" y="34"/>
                    <a:pt x="166" y="39"/>
                    <a:pt x="188" y="55"/>
                  </a:cubicBezTo>
                  <a:cubicBezTo>
                    <a:pt x="191" y="57"/>
                    <a:pt x="193" y="60"/>
                    <a:pt x="192" y="63"/>
                  </a:cubicBezTo>
                  <a:cubicBezTo>
                    <a:pt x="191" y="67"/>
                    <a:pt x="186" y="68"/>
                    <a:pt x="182" y="66"/>
                  </a:cubicBezTo>
                  <a:cubicBezTo>
                    <a:pt x="153" y="44"/>
                    <a:pt x="121" y="45"/>
                    <a:pt x="88" y="54"/>
                  </a:cubicBezTo>
                  <a:cubicBezTo>
                    <a:pt x="87" y="54"/>
                    <a:pt x="86" y="54"/>
                    <a:pt x="86" y="56"/>
                  </a:cubicBezTo>
                  <a:cubicBezTo>
                    <a:pt x="87" y="56"/>
                    <a:pt x="89" y="56"/>
                    <a:pt x="91" y="56"/>
                  </a:cubicBezTo>
                  <a:cubicBezTo>
                    <a:pt x="114" y="56"/>
                    <a:pt x="136" y="59"/>
                    <a:pt x="155" y="71"/>
                  </a:cubicBezTo>
                  <a:cubicBezTo>
                    <a:pt x="160" y="75"/>
                    <a:pt x="164" y="78"/>
                    <a:pt x="169" y="82"/>
                  </a:cubicBezTo>
                  <a:cubicBezTo>
                    <a:pt x="172" y="85"/>
                    <a:pt x="173" y="88"/>
                    <a:pt x="170" y="92"/>
                  </a:cubicBezTo>
                  <a:cubicBezTo>
                    <a:pt x="167" y="95"/>
                    <a:pt x="164" y="94"/>
                    <a:pt x="161" y="91"/>
                  </a:cubicBezTo>
                  <a:cubicBezTo>
                    <a:pt x="143" y="75"/>
                    <a:pt x="122" y="69"/>
                    <a:pt x="98" y="68"/>
                  </a:cubicBezTo>
                  <a:cubicBezTo>
                    <a:pt x="90" y="68"/>
                    <a:pt x="82" y="68"/>
                    <a:pt x="74" y="70"/>
                  </a:cubicBezTo>
                  <a:cubicBezTo>
                    <a:pt x="92" y="71"/>
                    <a:pt x="109" y="74"/>
                    <a:pt x="125" y="81"/>
                  </a:cubicBezTo>
                  <a:cubicBezTo>
                    <a:pt x="138" y="87"/>
                    <a:pt x="149" y="96"/>
                    <a:pt x="157" y="108"/>
                  </a:cubicBezTo>
                  <a:cubicBezTo>
                    <a:pt x="160" y="111"/>
                    <a:pt x="160" y="115"/>
                    <a:pt x="156" y="118"/>
                  </a:cubicBezTo>
                  <a:cubicBezTo>
                    <a:pt x="152" y="120"/>
                    <a:pt x="149" y="118"/>
                    <a:pt x="147" y="114"/>
                  </a:cubicBezTo>
                  <a:cubicBezTo>
                    <a:pt x="135" y="96"/>
                    <a:pt x="116" y="89"/>
                    <a:pt x="95" y="85"/>
                  </a:cubicBezTo>
                  <a:cubicBezTo>
                    <a:pt x="82" y="83"/>
                    <a:pt x="69" y="82"/>
                    <a:pt x="56" y="83"/>
                  </a:cubicBezTo>
                  <a:cubicBezTo>
                    <a:pt x="53" y="83"/>
                    <a:pt x="50" y="83"/>
                    <a:pt x="48" y="85"/>
                  </a:cubicBezTo>
                  <a:cubicBezTo>
                    <a:pt x="35" y="93"/>
                    <a:pt x="21" y="100"/>
                    <a:pt x="5" y="101"/>
                  </a:cubicBezTo>
                  <a:cubicBezTo>
                    <a:pt x="1" y="101"/>
                    <a:pt x="1" y="102"/>
                    <a:pt x="2" y="105"/>
                  </a:cubicBezTo>
                  <a:cubicBezTo>
                    <a:pt x="22" y="153"/>
                    <a:pt x="19" y="202"/>
                    <a:pt x="2" y="250"/>
                  </a:cubicBezTo>
                  <a:cubicBezTo>
                    <a:pt x="1" y="252"/>
                    <a:pt x="0" y="253"/>
                    <a:pt x="3" y="255"/>
                  </a:cubicBezTo>
                  <a:cubicBezTo>
                    <a:pt x="20" y="264"/>
                    <a:pt x="36" y="274"/>
                    <a:pt x="55" y="278"/>
                  </a:cubicBezTo>
                  <a:cubicBezTo>
                    <a:pt x="56" y="278"/>
                    <a:pt x="56" y="278"/>
                    <a:pt x="57" y="278"/>
                  </a:cubicBezTo>
                  <a:cubicBezTo>
                    <a:pt x="68" y="280"/>
                    <a:pt x="72" y="277"/>
                    <a:pt x="72" y="266"/>
                  </a:cubicBezTo>
                  <a:cubicBezTo>
                    <a:pt x="73" y="254"/>
                    <a:pt x="72" y="242"/>
                    <a:pt x="71" y="230"/>
                  </a:cubicBezTo>
                  <a:cubicBezTo>
                    <a:pt x="68" y="201"/>
                    <a:pt x="63" y="173"/>
                    <a:pt x="56" y="146"/>
                  </a:cubicBezTo>
                  <a:cubicBezTo>
                    <a:pt x="55" y="138"/>
                    <a:pt x="58" y="134"/>
                    <a:pt x="66" y="136"/>
                  </a:cubicBezTo>
                  <a:cubicBezTo>
                    <a:pt x="72" y="137"/>
                    <a:pt x="74" y="135"/>
                    <a:pt x="77" y="131"/>
                  </a:cubicBezTo>
                  <a:cubicBezTo>
                    <a:pt x="85" y="120"/>
                    <a:pt x="96" y="114"/>
                    <a:pt x="110" y="113"/>
                  </a:cubicBezTo>
                  <a:cubicBezTo>
                    <a:pt x="122" y="112"/>
                    <a:pt x="132" y="116"/>
                    <a:pt x="139" y="126"/>
                  </a:cubicBezTo>
                  <a:cubicBezTo>
                    <a:pt x="156" y="156"/>
                    <a:pt x="158" y="186"/>
                    <a:pt x="144" y="217"/>
                  </a:cubicBezTo>
                  <a:cubicBezTo>
                    <a:pt x="143" y="219"/>
                    <a:pt x="142" y="221"/>
                    <a:pt x="140" y="222"/>
                  </a:cubicBezTo>
                  <a:cubicBezTo>
                    <a:pt x="135" y="227"/>
                    <a:pt x="134" y="232"/>
                    <a:pt x="137" y="238"/>
                  </a:cubicBezTo>
                  <a:cubicBezTo>
                    <a:pt x="140" y="243"/>
                    <a:pt x="141" y="248"/>
                    <a:pt x="143" y="254"/>
                  </a:cubicBezTo>
                  <a:cubicBezTo>
                    <a:pt x="155" y="247"/>
                    <a:pt x="163" y="238"/>
                    <a:pt x="171" y="228"/>
                  </a:cubicBezTo>
                  <a:cubicBezTo>
                    <a:pt x="200" y="190"/>
                    <a:pt x="216" y="147"/>
                    <a:pt x="226" y="101"/>
                  </a:cubicBezTo>
                  <a:cubicBezTo>
                    <a:pt x="229" y="83"/>
                    <a:pt x="231" y="65"/>
                    <a:pt x="228" y="47"/>
                  </a:cubicBezTo>
                  <a:cubicBezTo>
                    <a:pt x="224" y="19"/>
                    <a:pt x="207" y="3"/>
                    <a:pt x="178" y="1"/>
                  </a:cubicBezTo>
                  <a:cubicBezTo>
                    <a:pt x="157" y="0"/>
                    <a:pt x="137" y="5"/>
                    <a:pt x="117" y="12"/>
                  </a:cubicBezTo>
                  <a:cubicBezTo>
                    <a:pt x="115" y="12"/>
                    <a:pt x="114" y="14"/>
                    <a:pt x="114" y="17"/>
                  </a:cubicBez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C98EDA16-8DE5-FAE5-20A6-CE48A0313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121"/>
              <a:ext cx="276" cy="188"/>
            </a:xfrm>
            <a:custGeom>
              <a:avLst/>
              <a:gdLst>
                <a:gd name="T0" fmla="*/ 12 w 107"/>
                <a:gd name="T1" fmla="*/ 58 h 73"/>
                <a:gd name="T2" fmla="*/ 85 w 107"/>
                <a:gd name="T3" fmla="*/ 62 h 73"/>
                <a:gd name="T4" fmla="*/ 106 w 107"/>
                <a:gd name="T5" fmla="*/ 33 h 73"/>
                <a:gd name="T6" fmla="*/ 95 w 107"/>
                <a:gd name="T7" fmla="*/ 13 h 73"/>
                <a:gd name="T8" fmla="*/ 59 w 107"/>
                <a:gd name="T9" fmla="*/ 0 h 73"/>
                <a:gd name="T10" fmla="*/ 24 w 107"/>
                <a:gd name="T11" fmla="*/ 4 h 73"/>
                <a:gd name="T12" fmla="*/ 1 w 107"/>
                <a:gd name="T13" fmla="*/ 21 h 73"/>
                <a:gd name="T14" fmla="*/ 2 w 107"/>
                <a:gd name="T15" fmla="*/ 25 h 73"/>
                <a:gd name="T16" fmla="*/ 7 w 107"/>
                <a:gd name="T17" fmla="*/ 32 h 73"/>
                <a:gd name="T18" fmla="*/ 12 w 107"/>
                <a:gd name="T19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73">
                  <a:moveTo>
                    <a:pt x="12" y="58"/>
                  </a:moveTo>
                  <a:cubicBezTo>
                    <a:pt x="36" y="72"/>
                    <a:pt x="60" y="73"/>
                    <a:pt x="85" y="62"/>
                  </a:cubicBezTo>
                  <a:cubicBezTo>
                    <a:pt x="97" y="56"/>
                    <a:pt x="107" y="45"/>
                    <a:pt x="106" y="33"/>
                  </a:cubicBezTo>
                  <a:cubicBezTo>
                    <a:pt x="105" y="24"/>
                    <a:pt x="101" y="18"/>
                    <a:pt x="95" y="13"/>
                  </a:cubicBezTo>
                  <a:cubicBezTo>
                    <a:pt x="84" y="5"/>
                    <a:pt x="73" y="0"/>
                    <a:pt x="59" y="0"/>
                  </a:cubicBezTo>
                  <a:cubicBezTo>
                    <a:pt x="47" y="0"/>
                    <a:pt x="36" y="0"/>
                    <a:pt x="24" y="4"/>
                  </a:cubicBezTo>
                  <a:cubicBezTo>
                    <a:pt x="15" y="8"/>
                    <a:pt x="8" y="14"/>
                    <a:pt x="1" y="21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4" y="27"/>
                    <a:pt x="5" y="29"/>
                    <a:pt x="7" y="32"/>
                  </a:cubicBezTo>
                  <a:cubicBezTo>
                    <a:pt x="13" y="40"/>
                    <a:pt x="16" y="48"/>
                    <a:pt x="12" y="58"/>
                  </a:cubicBezTo>
                  <a:close/>
                </a:path>
              </a:pathLst>
            </a:custGeom>
            <a:solidFill>
              <a:srgbClr val="F39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21DEAD6-5E4A-3A0E-7F81-B7D487CA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059"/>
              <a:ext cx="510" cy="268"/>
            </a:xfrm>
            <a:custGeom>
              <a:avLst/>
              <a:gdLst>
                <a:gd name="T0" fmla="*/ 193 w 198"/>
                <a:gd name="T1" fmla="*/ 82 h 104"/>
                <a:gd name="T2" fmla="*/ 194 w 198"/>
                <a:gd name="T3" fmla="*/ 63 h 104"/>
                <a:gd name="T4" fmla="*/ 182 w 198"/>
                <a:gd name="T5" fmla="*/ 45 h 104"/>
                <a:gd name="T6" fmla="*/ 162 w 198"/>
                <a:gd name="T7" fmla="*/ 29 h 104"/>
                <a:gd name="T8" fmla="*/ 140 w 198"/>
                <a:gd name="T9" fmla="*/ 21 h 104"/>
                <a:gd name="T10" fmla="*/ 129 w 198"/>
                <a:gd name="T11" fmla="*/ 23 h 104"/>
                <a:gd name="T12" fmla="*/ 83 w 198"/>
                <a:gd name="T13" fmla="*/ 30 h 104"/>
                <a:gd name="T14" fmla="*/ 60 w 198"/>
                <a:gd name="T15" fmla="*/ 8 h 104"/>
                <a:gd name="T16" fmla="*/ 49 w 198"/>
                <a:gd name="T17" fmla="*/ 4 h 104"/>
                <a:gd name="T18" fmla="*/ 36 w 198"/>
                <a:gd name="T19" fmla="*/ 11 h 104"/>
                <a:gd name="T20" fmla="*/ 14 w 198"/>
                <a:gd name="T21" fmla="*/ 26 h 104"/>
                <a:gd name="T22" fmla="*/ 9 w 198"/>
                <a:gd name="T23" fmla="*/ 32 h 104"/>
                <a:gd name="T24" fmla="*/ 2 w 198"/>
                <a:gd name="T25" fmla="*/ 51 h 104"/>
                <a:gd name="T26" fmla="*/ 29 w 198"/>
                <a:gd name="T27" fmla="*/ 83 h 104"/>
                <a:gd name="T28" fmla="*/ 85 w 198"/>
                <a:gd name="T29" fmla="*/ 100 h 104"/>
                <a:gd name="T30" fmla="*/ 164 w 198"/>
                <a:gd name="T31" fmla="*/ 96 h 104"/>
                <a:gd name="T32" fmla="*/ 193 w 198"/>
                <a:gd name="T33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04">
                  <a:moveTo>
                    <a:pt x="193" y="82"/>
                  </a:moveTo>
                  <a:cubicBezTo>
                    <a:pt x="198" y="76"/>
                    <a:pt x="198" y="69"/>
                    <a:pt x="194" y="63"/>
                  </a:cubicBezTo>
                  <a:cubicBezTo>
                    <a:pt x="190" y="56"/>
                    <a:pt x="186" y="51"/>
                    <a:pt x="182" y="45"/>
                  </a:cubicBezTo>
                  <a:cubicBezTo>
                    <a:pt x="176" y="39"/>
                    <a:pt x="170" y="34"/>
                    <a:pt x="162" y="29"/>
                  </a:cubicBezTo>
                  <a:cubicBezTo>
                    <a:pt x="155" y="25"/>
                    <a:pt x="148" y="22"/>
                    <a:pt x="140" y="21"/>
                  </a:cubicBezTo>
                  <a:cubicBezTo>
                    <a:pt x="136" y="20"/>
                    <a:pt x="132" y="21"/>
                    <a:pt x="129" y="23"/>
                  </a:cubicBezTo>
                  <a:cubicBezTo>
                    <a:pt x="114" y="31"/>
                    <a:pt x="99" y="34"/>
                    <a:pt x="83" y="30"/>
                  </a:cubicBezTo>
                  <a:cubicBezTo>
                    <a:pt x="71" y="27"/>
                    <a:pt x="63" y="20"/>
                    <a:pt x="60" y="8"/>
                  </a:cubicBezTo>
                  <a:cubicBezTo>
                    <a:pt x="58" y="1"/>
                    <a:pt x="55" y="0"/>
                    <a:pt x="49" y="4"/>
                  </a:cubicBezTo>
                  <a:cubicBezTo>
                    <a:pt x="45" y="6"/>
                    <a:pt x="40" y="9"/>
                    <a:pt x="36" y="11"/>
                  </a:cubicBezTo>
                  <a:cubicBezTo>
                    <a:pt x="28" y="14"/>
                    <a:pt x="21" y="21"/>
                    <a:pt x="14" y="26"/>
                  </a:cubicBezTo>
                  <a:cubicBezTo>
                    <a:pt x="12" y="28"/>
                    <a:pt x="10" y="30"/>
                    <a:pt x="9" y="32"/>
                  </a:cubicBezTo>
                  <a:cubicBezTo>
                    <a:pt x="3" y="37"/>
                    <a:pt x="0" y="43"/>
                    <a:pt x="2" y="51"/>
                  </a:cubicBezTo>
                  <a:cubicBezTo>
                    <a:pt x="5" y="66"/>
                    <a:pt x="16" y="76"/>
                    <a:pt x="29" y="83"/>
                  </a:cubicBezTo>
                  <a:cubicBezTo>
                    <a:pt x="46" y="93"/>
                    <a:pt x="65" y="97"/>
                    <a:pt x="85" y="100"/>
                  </a:cubicBezTo>
                  <a:cubicBezTo>
                    <a:pt x="112" y="104"/>
                    <a:pt x="138" y="103"/>
                    <a:pt x="164" y="96"/>
                  </a:cubicBezTo>
                  <a:cubicBezTo>
                    <a:pt x="175" y="93"/>
                    <a:pt x="184" y="89"/>
                    <a:pt x="193" y="82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828D4245-6776-F9F9-64F9-69D882F5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683"/>
              <a:ext cx="279" cy="224"/>
            </a:xfrm>
            <a:custGeom>
              <a:avLst/>
              <a:gdLst>
                <a:gd name="T0" fmla="*/ 11 w 108"/>
                <a:gd name="T1" fmla="*/ 0 h 87"/>
                <a:gd name="T2" fmla="*/ 2 w 108"/>
                <a:gd name="T3" fmla="*/ 41 h 87"/>
                <a:gd name="T4" fmla="*/ 13 w 108"/>
                <a:gd name="T5" fmla="*/ 52 h 87"/>
                <a:gd name="T6" fmla="*/ 57 w 108"/>
                <a:gd name="T7" fmla="*/ 68 h 87"/>
                <a:gd name="T8" fmla="*/ 74 w 108"/>
                <a:gd name="T9" fmla="*/ 81 h 87"/>
                <a:gd name="T10" fmla="*/ 94 w 108"/>
                <a:gd name="T11" fmla="*/ 81 h 87"/>
                <a:gd name="T12" fmla="*/ 98 w 108"/>
                <a:gd name="T13" fmla="*/ 41 h 87"/>
                <a:gd name="T14" fmla="*/ 42 w 108"/>
                <a:gd name="T15" fmla="*/ 1 h 87"/>
                <a:gd name="T16" fmla="*/ 39 w 108"/>
                <a:gd name="T17" fmla="*/ 12 h 87"/>
                <a:gd name="T18" fmla="*/ 46 w 108"/>
                <a:gd name="T19" fmla="*/ 17 h 87"/>
                <a:gd name="T20" fmla="*/ 87 w 108"/>
                <a:gd name="T21" fmla="*/ 48 h 87"/>
                <a:gd name="T22" fmla="*/ 88 w 108"/>
                <a:gd name="T23" fmla="*/ 68 h 87"/>
                <a:gd name="T24" fmla="*/ 81 w 108"/>
                <a:gd name="T25" fmla="*/ 69 h 87"/>
                <a:gd name="T26" fmla="*/ 76 w 108"/>
                <a:gd name="T27" fmla="*/ 65 h 87"/>
                <a:gd name="T28" fmla="*/ 23 w 108"/>
                <a:gd name="T29" fmla="*/ 40 h 87"/>
                <a:gd name="T30" fmla="*/ 15 w 108"/>
                <a:gd name="T31" fmla="*/ 28 h 87"/>
                <a:gd name="T32" fmla="*/ 17 w 108"/>
                <a:gd name="T33" fmla="*/ 13 h 87"/>
                <a:gd name="T34" fmla="*/ 14 w 108"/>
                <a:gd name="T35" fmla="*/ 4 h 87"/>
                <a:gd name="T36" fmla="*/ 11 w 108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87">
                  <a:moveTo>
                    <a:pt x="11" y="0"/>
                  </a:moveTo>
                  <a:cubicBezTo>
                    <a:pt x="2" y="13"/>
                    <a:pt x="0" y="26"/>
                    <a:pt x="2" y="41"/>
                  </a:cubicBezTo>
                  <a:cubicBezTo>
                    <a:pt x="3" y="47"/>
                    <a:pt x="8" y="50"/>
                    <a:pt x="13" y="52"/>
                  </a:cubicBezTo>
                  <a:cubicBezTo>
                    <a:pt x="28" y="56"/>
                    <a:pt x="44" y="59"/>
                    <a:pt x="57" y="68"/>
                  </a:cubicBezTo>
                  <a:cubicBezTo>
                    <a:pt x="63" y="72"/>
                    <a:pt x="69" y="76"/>
                    <a:pt x="74" y="81"/>
                  </a:cubicBezTo>
                  <a:cubicBezTo>
                    <a:pt x="81" y="87"/>
                    <a:pt x="87" y="87"/>
                    <a:pt x="94" y="81"/>
                  </a:cubicBezTo>
                  <a:cubicBezTo>
                    <a:pt x="106" y="72"/>
                    <a:pt x="108" y="53"/>
                    <a:pt x="98" y="41"/>
                  </a:cubicBezTo>
                  <a:cubicBezTo>
                    <a:pt x="84" y="22"/>
                    <a:pt x="65" y="9"/>
                    <a:pt x="42" y="1"/>
                  </a:cubicBezTo>
                  <a:cubicBezTo>
                    <a:pt x="40" y="4"/>
                    <a:pt x="40" y="8"/>
                    <a:pt x="39" y="12"/>
                  </a:cubicBezTo>
                  <a:cubicBezTo>
                    <a:pt x="41" y="15"/>
                    <a:pt x="44" y="15"/>
                    <a:pt x="46" y="17"/>
                  </a:cubicBezTo>
                  <a:cubicBezTo>
                    <a:pt x="62" y="25"/>
                    <a:pt x="76" y="34"/>
                    <a:pt x="87" y="48"/>
                  </a:cubicBezTo>
                  <a:cubicBezTo>
                    <a:pt x="92" y="54"/>
                    <a:pt x="92" y="62"/>
                    <a:pt x="88" y="68"/>
                  </a:cubicBezTo>
                  <a:cubicBezTo>
                    <a:pt x="86" y="70"/>
                    <a:pt x="84" y="71"/>
                    <a:pt x="81" y="69"/>
                  </a:cubicBezTo>
                  <a:cubicBezTo>
                    <a:pt x="80" y="68"/>
                    <a:pt x="78" y="66"/>
                    <a:pt x="76" y="65"/>
                  </a:cubicBezTo>
                  <a:cubicBezTo>
                    <a:pt x="60" y="52"/>
                    <a:pt x="42" y="45"/>
                    <a:pt x="23" y="40"/>
                  </a:cubicBezTo>
                  <a:cubicBezTo>
                    <a:pt x="15" y="38"/>
                    <a:pt x="14" y="37"/>
                    <a:pt x="15" y="28"/>
                  </a:cubicBezTo>
                  <a:cubicBezTo>
                    <a:pt x="16" y="23"/>
                    <a:pt x="18" y="18"/>
                    <a:pt x="17" y="13"/>
                  </a:cubicBezTo>
                  <a:cubicBezTo>
                    <a:pt x="16" y="10"/>
                    <a:pt x="15" y="7"/>
                    <a:pt x="14" y="4"/>
                  </a:cubicBezTo>
                  <a:cubicBezTo>
                    <a:pt x="13" y="3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693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036B0021-D51A-3F3A-B4E7-DE4A4986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642"/>
              <a:ext cx="257" cy="167"/>
            </a:xfrm>
            <a:custGeom>
              <a:avLst/>
              <a:gdLst>
                <a:gd name="T0" fmla="*/ 100 w 100"/>
                <a:gd name="T1" fmla="*/ 22 h 65"/>
                <a:gd name="T2" fmla="*/ 78 w 100"/>
                <a:gd name="T3" fmla="*/ 0 h 65"/>
                <a:gd name="T4" fmla="*/ 15 w 100"/>
                <a:gd name="T5" fmla="*/ 20 h 65"/>
                <a:gd name="T6" fmla="*/ 6 w 100"/>
                <a:gd name="T7" fmla="*/ 54 h 65"/>
                <a:gd name="T8" fmla="*/ 27 w 100"/>
                <a:gd name="T9" fmla="*/ 61 h 65"/>
                <a:gd name="T10" fmla="*/ 75 w 100"/>
                <a:gd name="T11" fmla="*/ 51 h 65"/>
                <a:gd name="T12" fmla="*/ 99 w 100"/>
                <a:gd name="T13" fmla="*/ 31 h 65"/>
                <a:gd name="T14" fmla="*/ 100 w 100"/>
                <a:gd name="T15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65">
                  <a:moveTo>
                    <a:pt x="100" y="22"/>
                  </a:moveTo>
                  <a:cubicBezTo>
                    <a:pt x="100" y="5"/>
                    <a:pt x="95" y="0"/>
                    <a:pt x="78" y="0"/>
                  </a:cubicBezTo>
                  <a:cubicBezTo>
                    <a:pt x="55" y="0"/>
                    <a:pt x="34" y="7"/>
                    <a:pt x="15" y="20"/>
                  </a:cubicBezTo>
                  <a:cubicBezTo>
                    <a:pt x="4" y="28"/>
                    <a:pt x="0" y="42"/>
                    <a:pt x="6" y="54"/>
                  </a:cubicBezTo>
                  <a:cubicBezTo>
                    <a:pt x="11" y="63"/>
                    <a:pt x="18" y="65"/>
                    <a:pt x="27" y="61"/>
                  </a:cubicBezTo>
                  <a:cubicBezTo>
                    <a:pt x="42" y="53"/>
                    <a:pt x="58" y="50"/>
                    <a:pt x="75" y="51"/>
                  </a:cubicBezTo>
                  <a:cubicBezTo>
                    <a:pt x="92" y="52"/>
                    <a:pt x="97" y="48"/>
                    <a:pt x="99" y="31"/>
                  </a:cubicBezTo>
                  <a:cubicBezTo>
                    <a:pt x="99" y="28"/>
                    <a:pt x="100" y="25"/>
                    <a:pt x="100" y="22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40769B46-6DD9-BF8D-2F83-D71CAD3AA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057"/>
              <a:ext cx="178" cy="134"/>
            </a:xfrm>
            <a:custGeom>
              <a:avLst/>
              <a:gdLst>
                <a:gd name="T0" fmla="*/ 35 w 69"/>
                <a:gd name="T1" fmla="*/ 52 h 52"/>
                <a:gd name="T2" fmla="*/ 43 w 69"/>
                <a:gd name="T3" fmla="*/ 34 h 52"/>
                <a:gd name="T4" fmla="*/ 69 w 69"/>
                <a:gd name="T5" fmla="*/ 12 h 52"/>
                <a:gd name="T6" fmla="*/ 31 w 69"/>
                <a:gd name="T7" fmla="*/ 1 h 52"/>
                <a:gd name="T8" fmla="*/ 7 w 69"/>
                <a:gd name="T9" fmla="*/ 13 h 52"/>
                <a:gd name="T10" fmla="*/ 6 w 69"/>
                <a:gd name="T11" fmla="*/ 36 h 52"/>
                <a:gd name="T12" fmla="*/ 30 w 69"/>
                <a:gd name="T13" fmla="*/ 47 h 52"/>
                <a:gd name="T14" fmla="*/ 35 w 69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52">
                  <a:moveTo>
                    <a:pt x="35" y="52"/>
                  </a:moveTo>
                  <a:cubicBezTo>
                    <a:pt x="34" y="44"/>
                    <a:pt x="38" y="39"/>
                    <a:pt x="43" y="34"/>
                  </a:cubicBezTo>
                  <a:cubicBezTo>
                    <a:pt x="51" y="25"/>
                    <a:pt x="60" y="19"/>
                    <a:pt x="69" y="12"/>
                  </a:cubicBezTo>
                  <a:cubicBezTo>
                    <a:pt x="58" y="2"/>
                    <a:pt x="45" y="0"/>
                    <a:pt x="31" y="1"/>
                  </a:cubicBezTo>
                  <a:cubicBezTo>
                    <a:pt x="21" y="2"/>
                    <a:pt x="13" y="6"/>
                    <a:pt x="7" y="13"/>
                  </a:cubicBezTo>
                  <a:cubicBezTo>
                    <a:pt x="0" y="19"/>
                    <a:pt x="0" y="29"/>
                    <a:pt x="6" y="36"/>
                  </a:cubicBezTo>
                  <a:cubicBezTo>
                    <a:pt x="12" y="43"/>
                    <a:pt x="21" y="46"/>
                    <a:pt x="30" y="47"/>
                  </a:cubicBezTo>
                  <a:cubicBezTo>
                    <a:pt x="33" y="48"/>
                    <a:pt x="35" y="49"/>
                    <a:pt x="35" y="52"/>
                  </a:cubicBezTo>
                  <a:close/>
                </a:path>
              </a:pathLst>
            </a:custGeom>
            <a:solidFill>
              <a:srgbClr val="F3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7F3E97E-BB3D-C625-733C-63886B5F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894"/>
              <a:ext cx="95" cy="155"/>
            </a:xfrm>
            <a:custGeom>
              <a:avLst/>
              <a:gdLst>
                <a:gd name="T0" fmla="*/ 37 w 37"/>
                <a:gd name="T1" fmla="*/ 29 h 60"/>
                <a:gd name="T2" fmla="*/ 30 w 37"/>
                <a:gd name="T3" fmla="*/ 7 h 60"/>
                <a:gd name="T4" fmla="*/ 9 w 37"/>
                <a:gd name="T5" fmla="*/ 7 h 60"/>
                <a:gd name="T6" fmla="*/ 8 w 37"/>
                <a:gd name="T7" fmla="*/ 51 h 60"/>
                <a:gd name="T8" fmla="*/ 31 w 37"/>
                <a:gd name="T9" fmla="*/ 51 h 60"/>
                <a:gd name="T10" fmla="*/ 37 w 37"/>
                <a:gd name="T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cubicBezTo>
                    <a:pt x="36" y="21"/>
                    <a:pt x="35" y="14"/>
                    <a:pt x="30" y="7"/>
                  </a:cubicBezTo>
                  <a:cubicBezTo>
                    <a:pt x="24" y="0"/>
                    <a:pt x="15" y="0"/>
                    <a:pt x="9" y="7"/>
                  </a:cubicBezTo>
                  <a:cubicBezTo>
                    <a:pt x="0" y="18"/>
                    <a:pt x="0" y="39"/>
                    <a:pt x="8" y="51"/>
                  </a:cubicBezTo>
                  <a:cubicBezTo>
                    <a:pt x="15" y="60"/>
                    <a:pt x="25" y="60"/>
                    <a:pt x="31" y="51"/>
                  </a:cubicBezTo>
                  <a:cubicBezTo>
                    <a:pt x="35" y="44"/>
                    <a:pt x="36" y="37"/>
                    <a:pt x="37" y="29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EB253C2F-A93A-4977-49EC-C9042D5E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48"/>
              <a:ext cx="242" cy="80"/>
            </a:xfrm>
            <a:custGeom>
              <a:avLst/>
              <a:gdLst>
                <a:gd name="T0" fmla="*/ 47 w 94"/>
                <a:gd name="T1" fmla="*/ 31 h 31"/>
                <a:gd name="T2" fmla="*/ 88 w 94"/>
                <a:gd name="T3" fmla="*/ 15 h 31"/>
                <a:gd name="T4" fmla="*/ 90 w 94"/>
                <a:gd name="T5" fmla="*/ 13 h 31"/>
                <a:gd name="T6" fmla="*/ 91 w 94"/>
                <a:gd name="T7" fmla="*/ 3 h 31"/>
                <a:gd name="T8" fmla="*/ 81 w 94"/>
                <a:gd name="T9" fmla="*/ 5 h 31"/>
                <a:gd name="T10" fmla="*/ 56 w 94"/>
                <a:gd name="T11" fmla="*/ 18 h 31"/>
                <a:gd name="T12" fmla="*/ 12 w 94"/>
                <a:gd name="T13" fmla="*/ 6 h 31"/>
                <a:gd name="T14" fmla="*/ 5 w 94"/>
                <a:gd name="T15" fmla="*/ 3 h 31"/>
                <a:gd name="T16" fmla="*/ 1 w 94"/>
                <a:gd name="T17" fmla="*/ 8 h 31"/>
                <a:gd name="T18" fmla="*/ 4 w 94"/>
                <a:gd name="T19" fmla="*/ 15 h 31"/>
                <a:gd name="T20" fmla="*/ 47 w 94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31">
                  <a:moveTo>
                    <a:pt x="47" y="31"/>
                  </a:moveTo>
                  <a:cubicBezTo>
                    <a:pt x="64" y="31"/>
                    <a:pt x="77" y="26"/>
                    <a:pt x="88" y="15"/>
                  </a:cubicBezTo>
                  <a:cubicBezTo>
                    <a:pt x="89" y="15"/>
                    <a:pt x="90" y="14"/>
                    <a:pt x="90" y="13"/>
                  </a:cubicBezTo>
                  <a:cubicBezTo>
                    <a:pt x="93" y="10"/>
                    <a:pt x="94" y="7"/>
                    <a:pt x="91" y="3"/>
                  </a:cubicBezTo>
                  <a:cubicBezTo>
                    <a:pt x="87" y="0"/>
                    <a:pt x="84" y="2"/>
                    <a:pt x="81" y="5"/>
                  </a:cubicBezTo>
                  <a:cubicBezTo>
                    <a:pt x="74" y="13"/>
                    <a:pt x="66" y="17"/>
                    <a:pt x="56" y="18"/>
                  </a:cubicBezTo>
                  <a:cubicBezTo>
                    <a:pt x="40" y="20"/>
                    <a:pt x="25" y="16"/>
                    <a:pt x="12" y="6"/>
                  </a:cubicBezTo>
                  <a:cubicBezTo>
                    <a:pt x="10" y="4"/>
                    <a:pt x="8" y="2"/>
                    <a:pt x="5" y="3"/>
                  </a:cubicBezTo>
                  <a:cubicBezTo>
                    <a:pt x="3" y="4"/>
                    <a:pt x="1" y="6"/>
                    <a:pt x="1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17" y="26"/>
                    <a:pt x="32" y="30"/>
                    <a:pt x="47" y="31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C421F9A-AB3C-77E1-41FD-0D8F21F9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887"/>
              <a:ext cx="191" cy="82"/>
            </a:xfrm>
            <a:custGeom>
              <a:avLst/>
              <a:gdLst>
                <a:gd name="T0" fmla="*/ 38 w 74"/>
                <a:gd name="T1" fmla="*/ 0 h 32"/>
                <a:gd name="T2" fmla="*/ 2 w 74"/>
                <a:gd name="T3" fmla="*/ 21 h 32"/>
                <a:gd name="T4" fmla="*/ 3 w 74"/>
                <a:gd name="T5" fmla="*/ 30 h 32"/>
                <a:gd name="T6" fmla="*/ 12 w 74"/>
                <a:gd name="T7" fmla="*/ 28 h 32"/>
                <a:gd name="T8" fmla="*/ 33 w 74"/>
                <a:gd name="T9" fmla="*/ 13 h 32"/>
                <a:gd name="T10" fmla="*/ 62 w 74"/>
                <a:gd name="T11" fmla="*/ 26 h 32"/>
                <a:gd name="T12" fmla="*/ 70 w 74"/>
                <a:gd name="T13" fmla="*/ 30 h 32"/>
                <a:gd name="T14" fmla="*/ 73 w 74"/>
                <a:gd name="T15" fmla="*/ 21 h 32"/>
                <a:gd name="T16" fmla="*/ 44 w 74"/>
                <a:gd name="T17" fmla="*/ 1 h 32"/>
                <a:gd name="T18" fmla="*/ 38 w 74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32">
                  <a:moveTo>
                    <a:pt x="38" y="0"/>
                  </a:moveTo>
                  <a:cubicBezTo>
                    <a:pt x="23" y="1"/>
                    <a:pt x="11" y="9"/>
                    <a:pt x="2" y="21"/>
                  </a:cubicBezTo>
                  <a:cubicBezTo>
                    <a:pt x="0" y="24"/>
                    <a:pt x="0" y="27"/>
                    <a:pt x="3" y="30"/>
                  </a:cubicBezTo>
                  <a:cubicBezTo>
                    <a:pt x="6" y="32"/>
                    <a:pt x="10" y="31"/>
                    <a:pt x="12" y="28"/>
                  </a:cubicBezTo>
                  <a:cubicBezTo>
                    <a:pt x="17" y="21"/>
                    <a:pt x="24" y="15"/>
                    <a:pt x="33" y="13"/>
                  </a:cubicBezTo>
                  <a:cubicBezTo>
                    <a:pt x="45" y="10"/>
                    <a:pt x="55" y="15"/>
                    <a:pt x="62" y="26"/>
                  </a:cubicBezTo>
                  <a:cubicBezTo>
                    <a:pt x="64" y="29"/>
                    <a:pt x="66" y="31"/>
                    <a:pt x="70" y="30"/>
                  </a:cubicBezTo>
                  <a:cubicBezTo>
                    <a:pt x="74" y="28"/>
                    <a:pt x="74" y="25"/>
                    <a:pt x="73" y="21"/>
                  </a:cubicBezTo>
                  <a:cubicBezTo>
                    <a:pt x="68" y="8"/>
                    <a:pt x="57" y="3"/>
                    <a:pt x="44" y="1"/>
                  </a:cubicBezTo>
                  <a:cubicBezTo>
                    <a:pt x="42" y="0"/>
                    <a:pt x="40" y="0"/>
                    <a:pt x="38" y="0"/>
                  </a:cubicBezTo>
                  <a:close/>
                </a:path>
              </a:pathLst>
            </a:custGeom>
            <a:solidFill>
              <a:srgbClr val="683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5D135261-4453-342B-A4CA-BA70FC41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673"/>
              <a:ext cx="82" cy="46"/>
            </a:xfrm>
            <a:custGeom>
              <a:avLst/>
              <a:gdLst>
                <a:gd name="T0" fmla="*/ 0 w 32"/>
                <a:gd name="T1" fmla="*/ 4 h 18"/>
                <a:gd name="T2" fmla="*/ 6 w 32"/>
                <a:gd name="T3" fmla="*/ 17 h 18"/>
                <a:gd name="T4" fmla="*/ 23 w 32"/>
                <a:gd name="T5" fmla="*/ 16 h 18"/>
                <a:gd name="T6" fmla="*/ 29 w 32"/>
                <a:gd name="T7" fmla="*/ 16 h 18"/>
                <a:gd name="T8" fmla="*/ 31 w 32"/>
                <a:gd name="T9" fmla="*/ 5 h 18"/>
                <a:gd name="T10" fmla="*/ 11 w 32"/>
                <a:gd name="T11" fmla="*/ 0 h 18"/>
                <a:gd name="T12" fmla="*/ 0 w 32"/>
                <a:gd name="T1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8">
                  <a:moveTo>
                    <a:pt x="0" y="4"/>
                  </a:moveTo>
                  <a:cubicBezTo>
                    <a:pt x="3" y="8"/>
                    <a:pt x="1" y="14"/>
                    <a:pt x="6" y="17"/>
                  </a:cubicBezTo>
                  <a:cubicBezTo>
                    <a:pt x="11" y="13"/>
                    <a:pt x="17" y="14"/>
                    <a:pt x="23" y="16"/>
                  </a:cubicBezTo>
                  <a:cubicBezTo>
                    <a:pt x="25" y="16"/>
                    <a:pt x="27" y="18"/>
                    <a:pt x="29" y="16"/>
                  </a:cubicBezTo>
                  <a:cubicBezTo>
                    <a:pt x="30" y="12"/>
                    <a:pt x="32" y="9"/>
                    <a:pt x="31" y="5"/>
                  </a:cubicBezTo>
                  <a:cubicBezTo>
                    <a:pt x="25" y="2"/>
                    <a:pt x="18" y="0"/>
                    <a:pt x="11" y="0"/>
                  </a:cubicBezTo>
                  <a:cubicBezTo>
                    <a:pt x="7" y="0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7C5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A9006735-F9CD-2FE0-115E-506540DFA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103"/>
              <a:ext cx="451" cy="188"/>
            </a:xfrm>
            <a:custGeom>
              <a:avLst/>
              <a:gdLst>
                <a:gd name="T0" fmla="*/ 105 w 175"/>
                <a:gd name="T1" fmla="*/ 73 h 73"/>
                <a:gd name="T2" fmla="*/ 159 w 175"/>
                <a:gd name="T3" fmla="*/ 63 h 73"/>
                <a:gd name="T4" fmla="*/ 164 w 175"/>
                <a:gd name="T5" fmla="*/ 44 h 73"/>
                <a:gd name="T6" fmla="*/ 129 w 175"/>
                <a:gd name="T7" fmla="*/ 17 h 73"/>
                <a:gd name="T8" fmla="*/ 118 w 175"/>
                <a:gd name="T9" fmla="*/ 18 h 73"/>
                <a:gd name="T10" fmla="*/ 63 w 175"/>
                <a:gd name="T11" fmla="*/ 24 h 73"/>
                <a:gd name="T12" fmla="*/ 38 w 175"/>
                <a:gd name="T13" fmla="*/ 3 h 73"/>
                <a:gd name="T14" fmla="*/ 34 w 175"/>
                <a:gd name="T15" fmla="*/ 1 h 73"/>
                <a:gd name="T16" fmla="*/ 4 w 175"/>
                <a:gd name="T17" fmla="*/ 25 h 73"/>
                <a:gd name="T18" fmla="*/ 1 w 175"/>
                <a:gd name="T19" fmla="*/ 36 h 73"/>
                <a:gd name="T20" fmla="*/ 17 w 175"/>
                <a:gd name="T21" fmla="*/ 54 h 73"/>
                <a:gd name="T22" fmla="*/ 63 w 175"/>
                <a:gd name="T23" fmla="*/ 69 h 73"/>
                <a:gd name="T24" fmla="*/ 105 w 175"/>
                <a:gd name="T2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73">
                  <a:moveTo>
                    <a:pt x="105" y="73"/>
                  </a:moveTo>
                  <a:cubicBezTo>
                    <a:pt x="121" y="73"/>
                    <a:pt x="141" y="71"/>
                    <a:pt x="159" y="63"/>
                  </a:cubicBezTo>
                  <a:cubicBezTo>
                    <a:pt x="175" y="56"/>
                    <a:pt x="173" y="56"/>
                    <a:pt x="164" y="44"/>
                  </a:cubicBezTo>
                  <a:cubicBezTo>
                    <a:pt x="155" y="31"/>
                    <a:pt x="144" y="21"/>
                    <a:pt x="129" y="17"/>
                  </a:cubicBezTo>
                  <a:cubicBezTo>
                    <a:pt x="125" y="16"/>
                    <a:pt x="122" y="16"/>
                    <a:pt x="118" y="18"/>
                  </a:cubicBezTo>
                  <a:cubicBezTo>
                    <a:pt x="101" y="27"/>
                    <a:pt x="82" y="30"/>
                    <a:pt x="63" y="24"/>
                  </a:cubicBezTo>
                  <a:cubicBezTo>
                    <a:pt x="52" y="21"/>
                    <a:pt x="43" y="14"/>
                    <a:pt x="38" y="3"/>
                  </a:cubicBezTo>
                  <a:cubicBezTo>
                    <a:pt x="37" y="2"/>
                    <a:pt x="37" y="0"/>
                    <a:pt x="34" y="1"/>
                  </a:cubicBezTo>
                  <a:cubicBezTo>
                    <a:pt x="23" y="9"/>
                    <a:pt x="13" y="16"/>
                    <a:pt x="4" y="25"/>
                  </a:cubicBezTo>
                  <a:cubicBezTo>
                    <a:pt x="0" y="28"/>
                    <a:pt x="0" y="31"/>
                    <a:pt x="1" y="36"/>
                  </a:cubicBezTo>
                  <a:cubicBezTo>
                    <a:pt x="4" y="44"/>
                    <a:pt x="10" y="49"/>
                    <a:pt x="17" y="54"/>
                  </a:cubicBezTo>
                  <a:cubicBezTo>
                    <a:pt x="31" y="62"/>
                    <a:pt x="47" y="66"/>
                    <a:pt x="63" y="69"/>
                  </a:cubicBezTo>
                  <a:cubicBezTo>
                    <a:pt x="76" y="72"/>
                    <a:pt x="88" y="73"/>
                    <a:pt x="105" y="73"/>
                  </a:cubicBez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43D291DE-1DA9-DEB1-8F0A-31B19CB4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701"/>
              <a:ext cx="208" cy="173"/>
            </a:xfrm>
            <a:custGeom>
              <a:avLst/>
              <a:gdLst>
                <a:gd name="T0" fmla="*/ 27 w 81"/>
                <a:gd name="T1" fmla="*/ 5 h 67"/>
                <a:gd name="T2" fmla="*/ 14 w 81"/>
                <a:gd name="T3" fmla="*/ 2 h 67"/>
                <a:gd name="T4" fmla="*/ 4 w 81"/>
                <a:gd name="T5" fmla="*/ 6 h 67"/>
                <a:gd name="T6" fmla="*/ 0 w 81"/>
                <a:gd name="T7" fmla="*/ 28 h 67"/>
                <a:gd name="T8" fmla="*/ 4 w 81"/>
                <a:gd name="T9" fmla="*/ 33 h 67"/>
                <a:gd name="T10" fmla="*/ 69 w 81"/>
                <a:gd name="T11" fmla="*/ 65 h 67"/>
                <a:gd name="T12" fmla="*/ 74 w 81"/>
                <a:gd name="T13" fmla="*/ 64 h 67"/>
                <a:gd name="T14" fmla="*/ 77 w 81"/>
                <a:gd name="T15" fmla="*/ 44 h 67"/>
                <a:gd name="T16" fmla="*/ 50 w 81"/>
                <a:gd name="T17" fmla="*/ 18 h 67"/>
                <a:gd name="T18" fmla="*/ 27 w 81"/>
                <a:gd name="T1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67">
                  <a:moveTo>
                    <a:pt x="27" y="5"/>
                  </a:moveTo>
                  <a:cubicBezTo>
                    <a:pt x="23" y="4"/>
                    <a:pt x="19" y="3"/>
                    <a:pt x="14" y="2"/>
                  </a:cubicBezTo>
                  <a:cubicBezTo>
                    <a:pt x="10" y="0"/>
                    <a:pt x="6" y="1"/>
                    <a:pt x="4" y="6"/>
                  </a:cubicBezTo>
                  <a:cubicBezTo>
                    <a:pt x="3" y="13"/>
                    <a:pt x="0" y="20"/>
                    <a:pt x="0" y="28"/>
                  </a:cubicBezTo>
                  <a:cubicBezTo>
                    <a:pt x="1" y="30"/>
                    <a:pt x="1" y="32"/>
                    <a:pt x="4" y="33"/>
                  </a:cubicBezTo>
                  <a:cubicBezTo>
                    <a:pt x="28" y="38"/>
                    <a:pt x="51" y="47"/>
                    <a:pt x="69" y="65"/>
                  </a:cubicBezTo>
                  <a:cubicBezTo>
                    <a:pt x="71" y="67"/>
                    <a:pt x="73" y="66"/>
                    <a:pt x="74" y="64"/>
                  </a:cubicBezTo>
                  <a:cubicBezTo>
                    <a:pt x="79" y="60"/>
                    <a:pt x="81" y="50"/>
                    <a:pt x="77" y="44"/>
                  </a:cubicBezTo>
                  <a:cubicBezTo>
                    <a:pt x="71" y="32"/>
                    <a:pt x="61" y="25"/>
                    <a:pt x="50" y="18"/>
                  </a:cubicBezTo>
                  <a:cubicBezTo>
                    <a:pt x="43" y="13"/>
                    <a:pt x="35" y="9"/>
                    <a:pt x="27" y="5"/>
                  </a:cubicBezTo>
                  <a:close/>
                </a:path>
              </a:pathLst>
            </a:custGeom>
            <a:solidFill>
              <a:srgbClr val="EA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290B8D26-1F0E-25F8-EFBD-35F9F966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70"/>
              <a:ext cx="193" cy="106"/>
            </a:xfrm>
            <a:custGeom>
              <a:avLst/>
              <a:gdLst>
                <a:gd name="T0" fmla="*/ 56 w 75"/>
                <a:gd name="T1" fmla="*/ 28 h 41"/>
                <a:gd name="T2" fmla="*/ 62 w 75"/>
                <a:gd name="T3" fmla="*/ 28 h 41"/>
                <a:gd name="T4" fmla="*/ 72 w 75"/>
                <a:gd name="T5" fmla="*/ 19 h 41"/>
                <a:gd name="T6" fmla="*/ 55 w 75"/>
                <a:gd name="T7" fmla="*/ 1 h 41"/>
                <a:gd name="T8" fmla="*/ 10 w 75"/>
                <a:gd name="T9" fmla="*/ 17 h 41"/>
                <a:gd name="T10" fmla="*/ 1 w 75"/>
                <a:gd name="T11" fmla="*/ 35 h 41"/>
                <a:gd name="T12" fmla="*/ 8 w 75"/>
                <a:gd name="T13" fmla="*/ 38 h 41"/>
                <a:gd name="T14" fmla="*/ 56 w 75"/>
                <a:gd name="T15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41">
                  <a:moveTo>
                    <a:pt x="56" y="28"/>
                  </a:moveTo>
                  <a:cubicBezTo>
                    <a:pt x="58" y="28"/>
                    <a:pt x="60" y="28"/>
                    <a:pt x="62" y="28"/>
                  </a:cubicBezTo>
                  <a:cubicBezTo>
                    <a:pt x="71" y="28"/>
                    <a:pt x="71" y="28"/>
                    <a:pt x="72" y="19"/>
                  </a:cubicBezTo>
                  <a:cubicBezTo>
                    <a:pt x="73" y="0"/>
                    <a:pt x="75" y="0"/>
                    <a:pt x="55" y="1"/>
                  </a:cubicBezTo>
                  <a:cubicBezTo>
                    <a:pt x="39" y="3"/>
                    <a:pt x="24" y="8"/>
                    <a:pt x="10" y="17"/>
                  </a:cubicBezTo>
                  <a:cubicBezTo>
                    <a:pt x="2" y="22"/>
                    <a:pt x="0" y="28"/>
                    <a:pt x="1" y="35"/>
                  </a:cubicBezTo>
                  <a:cubicBezTo>
                    <a:pt x="2" y="38"/>
                    <a:pt x="3" y="41"/>
                    <a:pt x="8" y="38"/>
                  </a:cubicBezTo>
                  <a:cubicBezTo>
                    <a:pt x="23" y="31"/>
                    <a:pt x="39" y="27"/>
                    <a:pt x="56" y="28"/>
                  </a:cubicBez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46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زیرنویسی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0" name="Google Shape;590;p46"/>
          <p:cNvSpPr txBox="1">
            <a:spLocks noGrp="1"/>
          </p:cNvSpPr>
          <p:nvPr>
            <p:ph type="title" idx="4294967295"/>
          </p:nvPr>
        </p:nvSpPr>
        <p:spPr>
          <a:xfrm>
            <a:off x="6139267" y="802670"/>
            <a:ext cx="1325562" cy="11366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01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9" name="Google Shape;589;p46"/>
          <p:cNvSpPr txBox="1">
            <a:spLocks noGrp="1"/>
          </p:cNvSpPr>
          <p:nvPr>
            <p:ph type="title"/>
          </p:nvPr>
        </p:nvSpPr>
        <p:spPr>
          <a:xfrm>
            <a:off x="2674927" y="1608561"/>
            <a:ext cx="5586023" cy="106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/>
            <a:r>
              <a:rPr lang="fa-IR" sz="4000" dirty="0">
                <a:cs typeface="B Nazanin" panose="00000700000000000000" pitchFamily="2" charset="-78"/>
              </a:rPr>
              <a:t>معرفی</a:t>
            </a:r>
            <a:endParaRPr sz="4000" dirty="0">
              <a:cs typeface="B Nazanin" panose="00000700000000000000" pitchFamily="2" charset="-78"/>
            </a:endParaRPr>
          </a:p>
        </p:txBody>
      </p:sp>
      <p:grpSp>
        <p:nvGrpSpPr>
          <p:cNvPr id="51" name="Grupo 50"/>
          <p:cNvGrpSpPr/>
          <p:nvPr/>
        </p:nvGrpSpPr>
        <p:grpSpPr>
          <a:xfrm>
            <a:off x="225426" y="636413"/>
            <a:ext cx="4271962" cy="4200525"/>
            <a:chOff x="225426" y="569913"/>
            <a:chExt cx="4271962" cy="420052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25426" y="752475"/>
              <a:ext cx="4271962" cy="3994150"/>
            </a:xfrm>
            <a:custGeom>
              <a:avLst/>
              <a:gdLst>
                <a:gd name="T0" fmla="*/ 304 w 539"/>
                <a:gd name="T1" fmla="*/ 3 h 504"/>
                <a:gd name="T2" fmla="*/ 354 w 539"/>
                <a:gd name="T3" fmla="*/ 21 h 504"/>
                <a:gd name="T4" fmla="*/ 375 w 539"/>
                <a:gd name="T5" fmla="*/ 56 h 504"/>
                <a:gd name="T6" fmla="*/ 383 w 539"/>
                <a:gd name="T7" fmla="*/ 122 h 504"/>
                <a:gd name="T8" fmla="*/ 395 w 539"/>
                <a:gd name="T9" fmla="*/ 166 h 504"/>
                <a:gd name="T10" fmla="*/ 413 w 539"/>
                <a:gd name="T11" fmla="*/ 171 h 504"/>
                <a:gd name="T12" fmla="*/ 472 w 539"/>
                <a:gd name="T13" fmla="*/ 155 h 504"/>
                <a:gd name="T14" fmla="*/ 519 w 539"/>
                <a:gd name="T15" fmla="*/ 168 h 504"/>
                <a:gd name="T16" fmla="*/ 530 w 539"/>
                <a:gd name="T17" fmla="*/ 223 h 504"/>
                <a:gd name="T18" fmla="*/ 489 w 539"/>
                <a:gd name="T19" fmla="*/ 272 h 504"/>
                <a:gd name="T20" fmla="*/ 441 w 539"/>
                <a:gd name="T21" fmla="*/ 308 h 504"/>
                <a:gd name="T22" fmla="*/ 388 w 539"/>
                <a:gd name="T23" fmla="*/ 348 h 504"/>
                <a:gd name="T24" fmla="*/ 362 w 539"/>
                <a:gd name="T25" fmla="*/ 382 h 504"/>
                <a:gd name="T26" fmla="*/ 299 w 539"/>
                <a:gd name="T27" fmla="*/ 442 h 504"/>
                <a:gd name="T28" fmla="*/ 267 w 539"/>
                <a:gd name="T29" fmla="*/ 462 h 504"/>
                <a:gd name="T30" fmla="*/ 222 w 539"/>
                <a:gd name="T31" fmla="*/ 481 h 504"/>
                <a:gd name="T32" fmla="*/ 175 w 539"/>
                <a:gd name="T33" fmla="*/ 497 h 504"/>
                <a:gd name="T34" fmla="*/ 109 w 539"/>
                <a:gd name="T35" fmla="*/ 499 h 504"/>
                <a:gd name="T36" fmla="*/ 20 w 539"/>
                <a:gd name="T37" fmla="*/ 440 h 504"/>
                <a:gd name="T38" fmla="*/ 26 w 539"/>
                <a:gd name="T39" fmla="*/ 361 h 504"/>
                <a:gd name="T40" fmla="*/ 73 w 539"/>
                <a:gd name="T41" fmla="*/ 317 h 504"/>
                <a:gd name="T42" fmla="*/ 124 w 539"/>
                <a:gd name="T43" fmla="*/ 267 h 504"/>
                <a:gd name="T44" fmla="*/ 142 w 539"/>
                <a:gd name="T45" fmla="*/ 245 h 504"/>
                <a:gd name="T46" fmla="*/ 139 w 539"/>
                <a:gd name="T47" fmla="*/ 222 h 504"/>
                <a:gd name="T48" fmla="*/ 138 w 539"/>
                <a:gd name="T49" fmla="*/ 220 h 504"/>
                <a:gd name="T50" fmla="*/ 106 w 539"/>
                <a:gd name="T51" fmla="*/ 144 h 504"/>
                <a:gd name="T52" fmla="*/ 119 w 539"/>
                <a:gd name="T53" fmla="*/ 75 h 504"/>
                <a:gd name="T54" fmla="*/ 166 w 539"/>
                <a:gd name="T55" fmla="*/ 38 h 504"/>
                <a:gd name="T56" fmla="*/ 245 w 539"/>
                <a:gd name="T57" fmla="*/ 6 h 504"/>
                <a:gd name="T58" fmla="*/ 265 w 539"/>
                <a:gd name="T59" fmla="*/ 3 h 504"/>
                <a:gd name="T60" fmla="*/ 270 w 539"/>
                <a:gd name="T61" fmla="*/ 11 h 504"/>
                <a:gd name="T62" fmla="*/ 264 w 539"/>
                <a:gd name="T63" fmla="*/ 26 h 504"/>
                <a:gd name="T64" fmla="*/ 255 w 539"/>
                <a:gd name="T65" fmla="*/ 120 h 504"/>
                <a:gd name="T66" fmla="*/ 255 w 539"/>
                <a:gd name="T67" fmla="*/ 148 h 504"/>
                <a:gd name="T68" fmla="*/ 256 w 539"/>
                <a:gd name="T69" fmla="*/ 203 h 504"/>
                <a:gd name="T70" fmla="*/ 251 w 539"/>
                <a:gd name="T71" fmla="*/ 247 h 504"/>
                <a:gd name="T72" fmla="*/ 221 w 539"/>
                <a:gd name="T73" fmla="*/ 293 h 504"/>
                <a:gd name="T74" fmla="*/ 186 w 539"/>
                <a:gd name="T75" fmla="*/ 323 h 504"/>
                <a:gd name="T76" fmla="*/ 163 w 539"/>
                <a:gd name="T77" fmla="*/ 446 h 504"/>
                <a:gd name="T78" fmla="*/ 165 w 539"/>
                <a:gd name="T79" fmla="*/ 451 h 504"/>
                <a:gd name="T80" fmla="*/ 173 w 539"/>
                <a:gd name="T81" fmla="*/ 455 h 504"/>
                <a:gd name="T82" fmla="*/ 174 w 539"/>
                <a:gd name="T83" fmla="*/ 447 h 504"/>
                <a:gd name="T84" fmla="*/ 168 w 539"/>
                <a:gd name="T85" fmla="*/ 394 h 504"/>
                <a:gd name="T86" fmla="*/ 191 w 539"/>
                <a:gd name="T87" fmla="*/ 340 h 504"/>
                <a:gd name="T88" fmla="*/ 240 w 539"/>
                <a:gd name="T89" fmla="*/ 299 h 504"/>
                <a:gd name="T90" fmla="*/ 274 w 539"/>
                <a:gd name="T91" fmla="*/ 226 h 504"/>
                <a:gd name="T92" fmla="*/ 272 w 539"/>
                <a:gd name="T93" fmla="*/ 87 h 504"/>
                <a:gd name="T94" fmla="*/ 293 w 539"/>
                <a:gd name="T95" fmla="*/ 8 h 504"/>
                <a:gd name="T96" fmla="*/ 304 w 539"/>
                <a:gd name="T97" fmla="*/ 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9" h="504">
                  <a:moveTo>
                    <a:pt x="304" y="3"/>
                  </a:moveTo>
                  <a:cubicBezTo>
                    <a:pt x="322" y="6"/>
                    <a:pt x="339" y="11"/>
                    <a:pt x="354" y="21"/>
                  </a:cubicBezTo>
                  <a:cubicBezTo>
                    <a:pt x="366" y="29"/>
                    <a:pt x="371" y="43"/>
                    <a:pt x="375" y="56"/>
                  </a:cubicBezTo>
                  <a:cubicBezTo>
                    <a:pt x="381" y="78"/>
                    <a:pt x="380" y="100"/>
                    <a:pt x="383" y="122"/>
                  </a:cubicBezTo>
                  <a:cubicBezTo>
                    <a:pt x="385" y="137"/>
                    <a:pt x="389" y="152"/>
                    <a:pt x="395" y="166"/>
                  </a:cubicBezTo>
                  <a:cubicBezTo>
                    <a:pt x="397" y="172"/>
                    <a:pt x="406" y="172"/>
                    <a:pt x="413" y="171"/>
                  </a:cubicBezTo>
                  <a:cubicBezTo>
                    <a:pt x="433" y="168"/>
                    <a:pt x="452" y="160"/>
                    <a:pt x="472" y="155"/>
                  </a:cubicBezTo>
                  <a:cubicBezTo>
                    <a:pt x="490" y="151"/>
                    <a:pt x="507" y="155"/>
                    <a:pt x="519" y="168"/>
                  </a:cubicBezTo>
                  <a:cubicBezTo>
                    <a:pt x="534" y="184"/>
                    <a:pt x="539" y="203"/>
                    <a:pt x="530" y="223"/>
                  </a:cubicBezTo>
                  <a:cubicBezTo>
                    <a:pt x="521" y="243"/>
                    <a:pt x="506" y="258"/>
                    <a:pt x="489" y="272"/>
                  </a:cubicBezTo>
                  <a:cubicBezTo>
                    <a:pt x="473" y="284"/>
                    <a:pt x="459" y="299"/>
                    <a:pt x="441" y="308"/>
                  </a:cubicBezTo>
                  <a:cubicBezTo>
                    <a:pt x="420" y="318"/>
                    <a:pt x="406" y="335"/>
                    <a:pt x="388" y="348"/>
                  </a:cubicBezTo>
                  <a:cubicBezTo>
                    <a:pt x="376" y="358"/>
                    <a:pt x="371" y="371"/>
                    <a:pt x="362" y="382"/>
                  </a:cubicBezTo>
                  <a:cubicBezTo>
                    <a:pt x="344" y="406"/>
                    <a:pt x="325" y="427"/>
                    <a:pt x="299" y="442"/>
                  </a:cubicBezTo>
                  <a:cubicBezTo>
                    <a:pt x="289" y="449"/>
                    <a:pt x="278" y="455"/>
                    <a:pt x="267" y="462"/>
                  </a:cubicBezTo>
                  <a:cubicBezTo>
                    <a:pt x="254" y="472"/>
                    <a:pt x="237" y="475"/>
                    <a:pt x="222" y="481"/>
                  </a:cubicBezTo>
                  <a:cubicBezTo>
                    <a:pt x="206" y="487"/>
                    <a:pt x="191" y="495"/>
                    <a:pt x="175" y="497"/>
                  </a:cubicBezTo>
                  <a:cubicBezTo>
                    <a:pt x="154" y="501"/>
                    <a:pt x="132" y="504"/>
                    <a:pt x="109" y="499"/>
                  </a:cubicBezTo>
                  <a:cubicBezTo>
                    <a:pt x="70" y="492"/>
                    <a:pt x="43" y="470"/>
                    <a:pt x="20" y="440"/>
                  </a:cubicBezTo>
                  <a:cubicBezTo>
                    <a:pt x="0" y="414"/>
                    <a:pt x="6" y="384"/>
                    <a:pt x="26" y="361"/>
                  </a:cubicBezTo>
                  <a:cubicBezTo>
                    <a:pt x="41" y="345"/>
                    <a:pt x="57" y="332"/>
                    <a:pt x="73" y="317"/>
                  </a:cubicBezTo>
                  <a:cubicBezTo>
                    <a:pt x="91" y="301"/>
                    <a:pt x="110" y="286"/>
                    <a:pt x="124" y="267"/>
                  </a:cubicBezTo>
                  <a:cubicBezTo>
                    <a:pt x="130" y="259"/>
                    <a:pt x="139" y="255"/>
                    <a:pt x="142" y="245"/>
                  </a:cubicBezTo>
                  <a:cubicBezTo>
                    <a:pt x="144" y="237"/>
                    <a:pt x="147" y="229"/>
                    <a:pt x="139" y="222"/>
                  </a:cubicBezTo>
                  <a:cubicBezTo>
                    <a:pt x="138" y="221"/>
                    <a:pt x="138" y="221"/>
                    <a:pt x="138" y="220"/>
                  </a:cubicBezTo>
                  <a:cubicBezTo>
                    <a:pt x="132" y="193"/>
                    <a:pt x="113" y="170"/>
                    <a:pt x="106" y="144"/>
                  </a:cubicBezTo>
                  <a:cubicBezTo>
                    <a:pt x="99" y="118"/>
                    <a:pt x="102" y="94"/>
                    <a:pt x="119" y="75"/>
                  </a:cubicBezTo>
                  <a:cubicBezTo>
                    <a:pt x="132" y="59"/>
                    <a:pt x="150" y="49"/>
                    <a:pt x="166" y="38"/>
                  </a:cubicBezTo>
                  <a:cubicBezTo>
                    <a:pt x="190" y="22"/>
                    <a:pt x="218" y="15"/>
                    <a:pt x="245" y="6"/>
                  </a:cubicBezTo>
                  <a:cubicBezTo>
                    <a:pt x="251" y="4"/>
                    <a:pt x="258" y="4"/>
                    <a:pt x="265" y="3"/>
                  </a:cubicBezTo>
                  <a:cubicBezTo>
                    <a:pt x="273" y="2"/>
                    <a:pt x="271" y="7"/>
                    <a:pt x="270" y="11"/>
                  </a:cubicBezTo>
                  <a:cubicBezTo>
                    <a:pt x="269" y="17"/>
                    <a:pt x="265" y="21"/>
                    <a:pt x="264" y="26"/>
                  </a:cubicBezTo>
                  <a:cubicBezTo>
                    <a:pt x="257" y="57"/>
                    <a:pt x="248" y="88"/>
                    <a:pt x="255" y="120"/>
                  </a:cubicBezTo>
                  <a:cubicBezTo>
                    <a:pt x="256" y="129"/>
                    <a:pt x="255" y="139"/>
                    <a:pt x="255" y="148"/>
                  </a:cubicBezTo>
                  <a:cubicBezTo>
                    <a:pt x="254" y="166"/>
                    <a:pt x="257" y="185"/>
                    <a:pt x="256" y="203"/>
                  </a:cubicBezTo>
                  <a:cubicBezTo>
                    <a:pt x="256" y="218"/>
                    <a:pt x="253" y="232"/>
                    <a:pt x="251" y="247"/>
                  </a:cubicBezTo>
                  <a:cubicBezTo>
                    <a:pt x="247" y="267"/>
                    <a:pt x="235" y="281"/>
                    <a:pt x="221" y="293"/>
                  </a:cubicBezTo>
                  <a:cubicBezTo>
                    <a:pt x="210" y="304"/>
                    <a:pt x="197" y="313"/>
                    <a:pt x="186" y="323"/>
                  </a:cubicBezTo>
                  <a:cubicBezTo>
                    <a:pt x="146" y="358"/>
                    <a:pt x="143" y="404"/>
                    <a:pt x="163" y="446"/>
                  </a:cubicBezTo>
                  <a:cubicBezTo>
                    <a:pt x="163" y="448"/>
                    <a:pt x="164" y="449"/>
                    <a:pt x="165" y="451"/>
                  </a:cubicBezTo>
                  <a:cubicBezTo>
                    <a:pt x="167" y="453"/>
                    <a:pt x="169" y="457"/>
                    <a:pt x="173" y="455"/>
                  </a:cubicBezTo>
                  <a:cubicBezTo>
                    <a:pt x="177" y="454"/>
                    <a:pt x="175" y="450"/>
                    <a:pt x="174" y="447"/>
                  </a:cubicBezTo>
                  <a:cubicBezTo>
                    <a:pt x="169" y="429"/>
                    <a:pt x="165" y="412"/>
                    <a:pt x="168" y="394"/>
                  </a:cubicBezTo>
                  <a:cubicBezTo>
                    <a:pt x="171" y="374"/>
                    <a:pt x="176" y="355"/>
                    <a:pt x="191" y="340"/>
                  </a:cubicBezTo>
                  <a:cubicBezTo>
                    <a:pt x="207" y="325"/>
                    <a:pt x="224" y="313"/>
                    <a:pt x="240" y="299"/>
                  </a:cubicBezTo>
                  <a:cubicBezTo>
                    <a:pt x="262" y="279"/>
                    <a:pt x="273" y="254"/>
                    <a:pt x="274" y="226"/>
                  </a:cubicBezTo>
                  <a:cubicBezTo>
                    <a:pt x="274" y="180"/>
                    <a:pt x="271" y="134"/>
                    <a:pt x="272" y="87"/>
                  </a:cubicBezTo>
                  <a:cubicBezTo>
                    <a:pt x="273" y="59"/>
                    <a:pt x="280" y="33"/>
                    <a:pt x="293" y="8"/>
                  </a:cubicBezTo>
                  <a:cubicBezTo>
                    <a:pt x="295" y="4"/>
                    <a:pt x="298" y="0"/>
                    <a:pt x="304" y="3"/>
                  </a:cubicBezTo>
                  <a:close/>
                </a:path>
              </a:pathLst>
            </a:custGeom>
            <a:solidFill>
              <a:srgbClr val="F0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597025" y="2535238"/>
              <a:ext cx="1965325" cy="2235200"/>
            </a:xfrm>
            <a:custGeom>
              <a:avLst/>
              <a:gdLst>
                <a:gd name="T0" fmla="*/ 167 w 248"/>
                <a:gd name="T1" fmla="*/ 0 h 282"/>
                <a:gd name="T2" fmla="*/ 177 w 248"/>
                <a:gd name="T3" fmla="*/ 2 h 282"/>
                <a:gd name="T4" fmla="*/ 205 w 248"/>
                <a:gd name="T5" fmla="*/ 8 h 282"/>
                <a:gd name="T6" fmla="*/ 233 w 248"/>
                <a:gd name="T7" fmla="*/ 34 h 282"/>
                <a:gd name="T8" fmla="*/ 234 w 248"/>
                <a:gd name="T9" fmla="*/ 70 h 282"/>
                <a:gd name="T10" fmla="*/ 231 w 248"/>
                <a:gd name="T11" fmla="*/ 101 h 282"/>
                <a:gd name="T12" fmla="*/ 229 w 248"/>
                <a:gd name="T13" fmla="*/ 103 h 282"/>
                <a:gd name="T14" fmla="*/ 210 w 248"/>
                <a:gd name="T15" fmla="*/ 112 h 282"/>
                <a:gd name="T16" fmla="*/ 204 w 248"/>
                <a:gd name="T17" fmla="*/ 119 h 282"/>
                <a:gd name="T18" fmla="*/ 178 w 248"/>
                <a:gd name="T19" fmla="*/ 159 h 282"/>
                <a:gd name="T20" fmla="*/ 178 w 248"/>
                <a:gd name="T21" fmla="*/ 161 h 282"/>
                <a:gd name="T22" fmla="*/ 186 w 248"/>
                <a:gd name="T23" fmla="*/ 157 h 282"/>
                <a:gd name="T24" fmla="*/ 203 w 248"/>
                <a:gd name="T25" fmla="*/ 151 h 282"/>
                <a:gd name="T26" fmla="*/ 217 w 248"/>
                <a:gd name="T27" fmla="*/ 147 h 282"/>
                <a:gd name="T28" fmla="*/ 222 w 248"/>
                <a:gd name="T29" fmla="*/ 145 h 282"/>
                <a:gd name="T30" fmla="*/ 225 w 248"/>
                <a:gd name="T31" fmla="*/ 149 h 282"/>
                <a:gd name="T32" fmla="*/ 223 w 248"/>
                <a:gd name="T33" fmla="*/ 162 h 282"/>
                <a:gd name="T34" fmla="*/ 227 w 248"/>
                <a:gd name="T35" fmla="*/ 186 h 282"/>
                <a:gd name="T36" fmla="*/ 231 w 248"/>
                <a:gd name="T37" fmla="*/ 200 h 282"/>
                <a:gd name="T38" fmla="*/ 242 w 248"/>
                <a:gd name="T39" fmla="*/ 236 h 282"/>
                <a:gd name="T40" fmla="*/ 247 w 248"/>
                <a:gd name="T41" fmla="*/ 282 h 282"/>
                <a:gd name="T42" fmla="*/ 174 w 248"/>
                <a:gd name="T43" fmla="*/ 282 h 282"/>
                <a:gd name="T44" fmla="*/ 173 w 248"/>
                <a:gd name="T45" fmla="*/ 279 h 282"/>
                <a:gd name="T46" fmla="*/ 164 w 248"/>
                <a:gd name="T47" fmla="*/ 186 h 282"/>
                <a:gd name="T48" fmla="*/ 163 w 248"/>
                <a:gd name="T49" fmla="*/ 180 h 282"/>
                <a:gd name="T50" fmla="*/ 160 w 248"/>
                <a:gd name="T51" fmla="*/ 182 h 282"/>
                <a:gd name="T52" fmla="*/ 120 w 248"/>
                <a:gd name="T53" fmla="*/ 213 h 282"/>
                <a:gd name="T54" fmla="*/ 115 w 248"/>
                <a:gd name="T55" fmla="*/ 217 h 282"/>
                <a:gd name="T56" fmla="*/ 77 w 248"/>
                <a:gd name="T57" fmla="*/ 234 h 282"/>
                <a:gd name="T58" fmla="*/ 69 w 248"/>
                <a:gd name="T59" fmla="*/ 238 h 282"/>
                <a:gd name="T60" fmla="*/ 43 w 248"/>
                <a:gd name="T61" fmla="*/ 251 h 282"/>
                <a:gd name="T62" fmla="*/ 33 w 248"/>
                <a:gd name="T63" fmla="*/ 247 h 282"/>
                <a:gd name="T64" fmla="*/ 22 w 248"/>
                <a:gd name="T65" fmla="*/ 229 h 282"/>
                <a:gd name="T66" fmla="*/ 16 w 248"/>
                <a:gd name="T67" fmla="*/ 217 h 282"/>
                <a:gd name="T68" fmla="*/ 4 w 248"/>
                <a:gd name="T69" fmla="*/ 202 h 282"/>
                <a:gd name="T70" fmla="*/ 6 w 248"/>
                <a:gd name="T71" fmla="*/ 193 h 282"/>
                <a:gd name="T72" fmla="*/ 71 w 248"/>
                <a:gd name="T73" fmla="*/ 164 h 282"/>
                <a:gd name="T74" fmla="*/ 85 w 248"/>
                <a:gd name="T75" fmla="*/ 158 h 282"/>
                <a:gd name="T76" fmla="*/ 92 w 248"/>
                <a:gd name="T77" fmla="*/ 155 h 282"/>
                <a:gd name="T78" fmla="*/ 107 w 248"/>
                <a:gd name="T79" fmla="*/ 141 h 282"/>
                <a:gd name="T80" fmla="*/ 130 w 248"/>
                <a:gd name="T81" fmla="*/ 110 h 282"/>
                <a:gd name="T82" fmla="*/ 138 w 248"/>
                <a:gd name="T83" fmla="*/ 97 h 282"/>
                <a:gd name="T84" fmla="*/ 141 w 248"/>
                <a:gd name="T85" fmla="*/ 83 h 282"/>
                <a:gd name="T86" fmla="*/ 134 w 248"/>
                <a:gd name="T87" fmla="*/ 43 h 282"/>
                <a:gd name="T88" fmla="*/ 134 w 248"/>
                <a:gd name="T89" fmla="*/ 36 h 282"/>
                <a:gd name="T90" fmla="*/ 137 w 248"/>
                <a:gd name="T91" fmla="*/ 32 h 282"/>
                <a:gd name="T92" fmla="*/ 145 w 248"/>
                <a:gd name="T93" fmla="*/ 26 h 282"/>
                <a:gd name="T94" fmla="*/ 164 w 248"/>
                <a:gd name="T95" fmla="*/ 3 h 282"/>
                <a:gd name="T96" fmla="*/ 167 w 248"/>
                <a:gd name="T9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282">
                  <a:moveTo>
                    <a:pt x="167" y="0"/>
                  </a:moveTo>
                  <a:cubicBezTo>
                    <a:pt x="170" y="0"/>
                    <a:pt x="174" y="1"/>
                    <a:pt x="177" y="2"/>
                  </a:cubicBezTo>
                  <a:cubicBezTo>
                    <a:pt x="186" y="6"/>
                    <a:pt x="196" y="6"/>
                    <a:pt x="205" y="8"/>
                  </a:cubicBezTo>
                  <a:cubicBezTo>
                    <a:pt x="219" y="12"/>
                    <a:pt x="228" y="21"/>
                    <a:pt x="233" y="34"/>
                  </a:cubicBezTo>
                  <a:cubicBezTo>
                    <a:pt x="238" y="46"/>
                    <a:pt x="235" y="58"/>
                    <a:pt x="234" y="70"/>
                  </a:cubicBezTo>
                  <a:cubicBezTo>
                    <a:pt x="233" y="80"/>
                    <a:pt x="231" y="90"/>
                    <a:pt x="231" y="101"/>
                  </a:cubicBezTo>
                  <a:cubicBezTo>
                    <a:pt x="230" y="102"/>
                    <a:pt x="230" y="102"/>
                    <a:pt x="229" y="103"/>
                  </a:cubicBezTo>
                  <a:cubicBezTo>
                    <a:pt x="222" y="104"/>
                    <a:pt x="216" y="109"/>
                    <a:pt x="210" y="112"/>
                  </a:cubicBezTo>
                  <a:cubicBezTo>
                    <a:pt x="207" y="114"/>
                    <a:pt x="205" y="116"/>
                    <a:pt x="204" y="119"/>
                  </a:cubicBezTo>
                  <a:cubicBezTo>
                    <a:pt x="196" y="133"/>
                    <a:pt x="187" y="146"/>
                    <a:pt x="178" y="159"/>
                  </a:cubicBezTo>
                  <a:cubicBezTo>
                    <a:pt x="178" y="159"/>
                    <a:pt x="178" y="160"/>
                    <a:pt x="178" y="161"/>
                  </a:cubicBezTo>
                  <a:cubicBezTo>
                    <a:pt x="181" y="160"/>
                    <a:pt x="184" y="158"/>
                    <a:pt x="186" y="157"/>
                  </a:cubicBezTo>
                  <a:cubicBezTo>
                    <a:pt x="191" y="153"/>
                    <a:pt x="196" y="151"/>
                    <a:pt x="203" y="151"/>
                  </a:cubicBezTo>
                  <a:cubicBezTo>
                    <a:pt x="208" y="151"/>
                    <a:pt x="212" y="149"/>
                    <a:pt x="217" y="147"/>
                  </a:cubicBezTo>
                  <a:cubicBezTo>
                    <a:pt x="219" y="146"/>
                    <a:pt x="220" y="145"/>
                    <a:pt x="222" y="145"/>
                  </a:cubicBezTo>
                  <a:cubicBezTo>
                    <a:pt x="224" y="145"/>
                    <a:pt x="224" y="147"/>
                    <a:pt x="225" y="149"/>
                  </a:cubicBezTo>
                  <a:cubicBezTo>
                    <a:pt x="225" y="154"/>
                    <a:pt x="224" y="158"/>
                    <a:pt x="223" y="162"/>
                  </a:cubicBezTo>
                  <a:cubicBezTo>
                    <a:pt x="223" y="170"/>
                    <a:pt x="225" y="178"/>
                    <a:pt x="227" y="186"/>
                  </a:cubicBezTo>
                  <a:cubicBezTo>
                    <a:pt x="228" y="191"/>
                    <a:pt x="229" y="196"/>
                    <a:pt x="231" y="200"/>
                  </a:cubicBezTo>
                  <a:cubicBezTo>
                    <a:pt x="235" y="212"/>
                    <a:pt x="239" y="224"/>
                    <a:pt x="242" y="236"/>
                  </a:cubicBezTo>
                  <a:cubicBezTo>
                    <a:pt x="246" y="251"/>
                    <a:pt x="248" y="266"/>
                    <a:pt x="247" y="282"/>
                  </a:cubicBezTo>
                  <a:cubicBezTo>
                    <a:pt x="223" y="282"/>
                    <a:pt x="199" y="282"/>
                    <a:pt x="174" y="282"/>
                  </a:cubicBezTo>
                  <a:cubicBezTo>
                    <a:pt x="173" y="281"/>
                    <a:pt x="173" y="280"/>
                    <a:pt x="173" y="279"/>
                  </a:cubicBezTo>
                  <a:cubicBezTo>
                    <a:pt x="174" y="247"/>
                    <a:pt x="169" y="217"/>
                    <a:pt x="164" y="186"/>
                  </a:cubicBezTo>
                  <a:cubicBezTo>
                    <a:pt x="164" y="184"/>
                    <a:pt x="164" y="181"/>
                    <a:pt x="163" y="180"/>
                  </a:cubicBezTo>
                  <a:cubicBezTo>
                    <a:pt x="161" y="180"/>
                    <a:pt x="161" y="181"/>
                    <a:pt x="160" y="182"/>
                  </a:cubicBezTo>
                  <a:cubicBezTo>
                    <a:pt x="148" y="194"/>
                    <a:pt x="134" y="204"/>
                    <a:pt x="120" y="213"/>
                  </a:cubicBezTo>
                  <a:cubicBezTo>
                    <a:pt x="118" y="214"/>
                    <a:pt x="116" y="215"/>
                    <a:pt x="115" y="217"/>
                  </a:cubicBezTo>
                  <a:cubicBezTo>
                    <a:pt x="102" y="221"/>
                    <a:pt x="90" y="229"/>
                    <a:pt x="77" y="234"/>
                  </a:cubicBezTo>
                  <a:cubicBezTo>
                    <a:pt x="75" y="235"/>
                    <a:pt x="72" y="237"/>
                    <a:pt x="69" y="238"/>
                  </a:cubicBezTo>
                  <a:cubicBezTo>
                    <a:pt x="60" y="242"/>
                    <a:pt x="51" y="247"/>
                    <a:pt x="43" y="251"/>
                  </a:cubicBezTo>
                  <a:cubicBezTo>
                    <a:pt x="37" y="254"/>
                    <a:pt x="35" y="254"/>
                    <a:pt x="33" y="247"/>
                  </a:cubicBezTo>
                  <a:cubicBezTo>
                    <a:pt x="30" y="241"/>
                    <a:pt x="28" y="234"/>
                    <a:pt x="22" y="229"/>
                  </a:cubicBezTo>
                  <a:cubicBezTo>
                    <a:pt x="22" y="224"/>
                    <a:pt x="19" y="221"/>
                    <a:pt x="16" y="217"/>
                  </a:cubicBezTo>
                  <a:cubicBezTo>
                    <a:pt x="13" y="212"/>
                    <a:pt x="9" y="206"/>
                    <a:pt x="4" y="202"/>
                  </a:cubicBezTo>
                  <a:cubicBezTo>
                    <a:pt x="0" y="197"/>
                    <a:pt x="1" y="195"/>
                    <a:pt x="6" y="193"/>
                  </a:cubicBezTo>
                  <a:cubicBezTo>
                    <a:pt x="28" y="183"/>
                    <a:pt x="50" y="174"/>
                    <a:pt x="71" y="164"/>
                  </a:cubicBezTo>
                  <a:cubicBezTo>
                    <a:pt x="76" y="162"/>
                    <a:pt x="81" y="161"/>
                    <a:pt x="85" y="158"/>
                  </a:cubicBezTo>
                  <a:cubicBezTo>
                    <a:pt x="87" y="157"/>
                    <a:pt x="90" y="156"/>
                    <a:pt x="92" y="155"/>
                  </a:cubicBezTo>
                  <a:cubicBezTo>
                    <a:pt x="98" y="152"/>
                    <a:pt x="102" y="146"/>
                    <a:pt x="107" y="141"/>
                  </a:cubicBezTo>
                  <a:cubicBezTo>
                    <a:pt x="116" y="131"/>
                    <a:pt x="124" y="121"/>
                    <a:pt x="130" y="110"/>
                  </a:cubicBezTo>
                  <a:cubicBezTo>
                    <a:pt x="133" y="105"/>
                    <a:pt x="135" y="101"/>
                    <a:pt x="138" y="97"/>
                  </a:cubicBezTo>
                  <a:cubicBezTo>
                    <a:pt x="141" y="92"/>
                    <a:pt x="142" y="88"/>
                    <a:pt x="141" y="83"/>
                  </a:cubicBezTo>
                  <a:cubicBezTo>
                    <a:pt x="138" y="70"/>
                    <a:pt x="135" y="56"/>
                    <a:pt x="134" y="43"/>
                  </a:cubicBezTo>
                  <a:cubicBezTo>
                    <a:pt x="134" y="41"/>
                    <a:pt x="134" y="38"/>
                    <a:pt x="134" y="36"/>
                  </a:cubicBezTo>
                  <a:cubicBezTo>
                    <a:pt x="135" y="34"/>
                    <a:pt x="136" y="33"/>
                    <a:pt x="137" y="32"/>
                  </a:cubicBezTo>
                  <a:cubicBezTo>
                    <a:pt x="141" y="31"/>
                    <a:pt x="143" y="29"/>
                    <a:pt x="145" y="26"/>
                  </a:cubicBezTo>
                  <a:cubicBezTo>
                    <a:pt x="153" y="19"/>
                    <a:pt x="159" y="12"/>
                    <a:pt x="164" y="3"/>
                  </a:cubicBezTo>
                  <a:cubicBezTo>
                    <a:pt x="164" y="2"/>
                    <a:pt x="165" y="0"/>
                    <a:pt x="167" y="0"/>
                  </a:cubicBezTo>
                  <a:close/>
                </a:path>
              </a:pathLst>
            </a:custGeom>
            <a:solidFill>
              <a:srgbClr val="AB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160463" y="4335463"/>
              <a:ext cx="1625600" cy="434975"/>
            </a:xfrm>
            <a:custGeom>
              <a:avLst/>
              <a:gdLst>
                <a:gd name="T0" fmla="*/ 77 w 205"/>
                <a:gd name="T1" fmla="*/ 1 h 55"/>
                <a:gd name="T2" fmla="*/ 82 w 205"/>
                <a:gd name="T3" fmla="*/ 4 h 55"/>
                <a:gd name="T4" fmla="*/ 90 w 205"/>
                <a:gd name="T5" fmla="*/ 22 h 55"/>
                <a:gd name="T6" fmla="*/ 95 w 205"/>
                <a:gd name="T7" fmla="*/ 24 h 55"/>
                <a:gd name="T8" fmla="*/ 119 w 205"/>
                <a:gd name="T9" fmla="*/ 12 h 55"/>
                <a:gd name="T10" fmla="*/ 124 w 205"/>
                <a:gd name="T11" fmla="*/ 10 h 55"/>
                <a:gd name="T12" fmla="*/ 158 w 205"/>
                <a:gd name="T13" fmla="*/ 7 h 55"/>
                <a:gd name="T14" fmla="*/ 178 w 205"/>
                <a:gd name="T15" fmla="*/ 4 h 55"/>
                <a:gd name="T16" fmla="*/ 185 w 205"/>
                <a:gd name="T17" fmla="*/ 11 h 55"/>
                <a:gd name="T18" fmla="*/ 201 w 205"/>
                <a:gd name="T19" fmla="*/ 44 h 55"/>
                <a:gd name="T20" fmla="*/ 204 w 205"/>
                <a:gd name="T21" fmla="*/ 50 h 55"/>
                <a:gd name="T22" fmla="*/ 204 w 205"/>
                <a:gd name="T23" fmla="*/ 55 h 55"/>
                <a:gd name="T24" fmla="*/ 0 w 205"/>
                <a:gd name="T25" fmla="*/ 55 h 55"/>
                <a:gd name="T26" fmla="*/ 16 w 205"/>
                <a:gd name="T27" fmla="*/ 24 h 55"/>
                <a:gd name="T28" fmla="*/ 19 w 205"/>
                <a:gd name="T29" fmla="*/ 24 h 55"/>
                <a:gd name="T30" fmla="*/ 46 w 205"/>
                <a:gd name="T31" fmla="*/ 19 h 55"/>
                <a:gd name="T32" fmla="*/ 66 w 205"/>
                <a:gd name="T33" fmla="*/ 8 h 55"/>
                <a:gd name="T34" fmla="*/ 73 w 205"/>
                <a:gd name="T35" fmla="*/ 3 h 55"/>
                <a:gd name="T36" fmla="*/ 77 w 205"/>
                <a:gd name="T3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55">
                  <a:moveTo>
                    <a:pt x="77" y="1"/>
                  </a:moveTo>
                  <a:cubicBezTo>
                    <a:pt x="79" y="1"/>
                    <a:pt x="81" y="2"/>
                    <a:pt x="82" y="4"/>
                  </a:cubicBezTo>
                  <a:cubicBezTo>
                    <a:pt x="85" y="10"/>
                    <a:pt x="88" y="15"/>
                    <a:pt x="90" y="22"/>
                  </a:cubicBezTo>
                  <a:cubicBezTo>
                    <a:pt x="91" y="25"/>
                    <a:pt x="92" y="25"/>
                    <a:pt x="95" y="24"/>
                  </a:cubicBezTo>
                  <a:cubicBezTo>
                    <a:pt x="103" y="20"/>
                    <a:pt x="111" y="16"/>
                    <a:pt x="119" y="12"/>
                  </a:cubicBezTo>
                  <a:cubicBezTo>
                    <a:pt x="120" y="11"/>
                    <a:pt x="122" y="10"/>
                    <a:pt x="124" y="10"/>
                  </a:cubicBezTo>
                  <a:cubicBezTo>
                    <a:pt x="135" y="8"/>
                    <a:pt x="147" y="8"/>
                    <a:pt x="158" y="7"/>
                  </a:cubicBezTo>
                  <a:cubicBezTo>
                    <a:pt x="165" y="6"/>
                    <a:pt x="172" y="5"/>
                    <a:pt x="178" y="4"/>
                  </a:cubicBezTo>
                  <a:cubicBezTo>
                    <a:pt x="183" y="4"/>
                    <a:pt x="184" y="8"/>
                    <a:pt x="185" y="11"/>
                  </a:cubicBezTo>
                  <a:cubicBezTo>
                    <a:pt x="192" y="21"/>
                    <a:pt x="197" y="32"/>
                    <a:pt x="201" y="44"/>
                  </a:cubicBezTo>
                  <a:cubicBezTo>
                    <a:pt x="202" y="46"/>
                    <a:pt x="203" y="48"/>
                    <a:pt x="204" y="50"/>
                  </a:cubicBezTo>
                  <a:cubicBezTo>
                    <a:pt x="204" y="52"/>
                    <a:pt x="205" y="54"/>
                    <a:pt x="204" y="55"/>
                  </a:cubicBezTo>
                  <a:cubicBezTo>
                    <a:pt x="136" y="55"/>
                    <a:pt x="68" y="55"/>
                    <a:pt x="0" y="55"/>
                  </a:cubicBezTo>
                  <a:cubicBezTo>
                    <a:pt x="3" y="43"/>
                    <a:pt x="8" y="33"/>
                    <a:pt x="16" y="24"/>
                  </a:cubicBezTo>
                  <a:cubicBezTo>
                    <a:pt x="17" y="23"/>
                    <a:pt x="18" y="23"/>
                    <a:pt x="19" y="24"/>
                  </a:cubicBezTo>
                  <a:cubicBezTo>
                    <a:pt x="28" y="26"/>
                    <a:pt x="38" y="23"/>
                    <a:pt x="46" y="19"/>
                  </a:cubicBezTo>
                  <a:cubicBezTo>
                    <a:pt x="53" y="16"/>
                    <a:pt x="60" y="13"/>
                    <a:pt x="66" y="8"/>
                  </a:cubicBezTo>
                  <a:cubicBezTo>
                    <a:pt x="69" y="7"/>
                    <a:pt x="71" y="5"/>
                    <a:pt x="73" y="3"/>
                  </a:cubicBezTo>
                  <a:cubicBezTo>
                    <a:pt x="74" y="1"/>
                    <a:pt x="75" y="0"/>
                    <a:pt x="77" y="1"/>
                  </a:cubicBezTo>
                  <a:close/>
                </a:path>
              </a:pathLst>
            </a:custGeom>
            <a:solidFill>
              <a:srgbClr val="83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500313" y="3922713"/>
              <a:ext cx="490537" cy="847725"/>
            </a:xfrm>
            <a:custGeom>
              <a:avLst/>
              <a:gdLst>
                <a:gd name="T0" fmla="*/ 35 w 62"/>
                <a:gd name="T1" fmla="*/ 107 h 107"/>
                <a:gd name="T2" fmla="*/ 13 w 62"/>
                <a:gd name="T3" fmla="*/ 60 h 107"/>
                <a:gd name="T4" fmla="*/ 10 w 62"/>
                <a:gd name="T5" fmla="*/ 56 h 107"/>
                <a:gd name="T6" fmla="*/ 0 w 62"/>
                <a:gd name="T7" fmla="*/ 42 h 107"/>
                <a:gd name="T8" fmla="*/ 2 w 62"/>
                <a:gd name="T9" fmla="*/ 38 h 107"/>
                <a:gd name="T10" fmla="*/ 48 w 62"/>
                <a:gd name="T11" fmla="*/ 2 h 107"/>
                <a:gd name="T12" fmla="*/ 50 w 62"/>
                <a:gd name="T13" fmla="*/ 0 h 107"/>
                <a:gd name="T14" fmla="*/ 60 w 62"/>
                <a:gd name="T15" fmla="*/ 107 h 107"/>
                <a:gd name="T16" fmla="*/ 35 w 62"/>
                <a:gd name="T1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07">
                  <a:moveTo>
                    <a:pt x="35" y="107"/>
                  </a:moveTo>
                  <a:cubicBezTo>
                    <a:pt x="30" y="91"/>
                    <a:pt x="22" y="75"/>
                    <a:pt x="13" y="60"/>
                  </a:cubicBezTo>
                  <a:cubicBezTo>
                    <a:pt x="12" y="59"/>
                    <a:pt x="11" y="57"/>
                    <a:pt x="10" y="56"/>
                  </a:cubicBezTo>
                  <a:cubicBezTo>
                    <a:pt x="6" y="52"/>
                    <a:pt x="2" y="48"/>
                    <a:pt x="0" y="42"/>
                  </a:cubicBezTo>
                  <a:cubicBezTo>
                    <a:pt x="0" y="41"/>
                    <a:pt x="0" y="39"/>
                    <a:pt x="2" y="38"/>
                  </a:cubicBezTo>
                  <a:cubicBezTo>
                    <a:pt x="19" y="29"/>
                    <a:pt x="35" y="17"/>
                    <a:pt x="48" y="2"/>
                  </a:cubicBezTo>
                  <a:cubicBezTo>
                    <a:pt x="49" y="2"/>
                    <a:pt x="49" y="1"/>
                    <a:pt x="50" y="0"/>
                  </a:cubicBezTo>
                  <a:cubicBezTo>
                    <a:pt x="56" y="36"/>
                    <a:pt x="62" y="71"/>
                    <a:pt x="60" y="107"/>
                  </a:cubicBezTo>
                  <a:cubicBezTo>
                    <a:pt x="52" y="107"/>
                    <a:pt x="43" y="107"/>
                    <a:pt x="35" y="107"/>
                  </a:cubicBezTo>
                  <a:close/>
                </a:path>
              </a:pathLst>
            </a:custGeom>
            <a:solidFill>
              <a:srgbClr val="EAF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477963" y="569913"/>
              <a:ext cx="1965325" cy="1450975"/>
            </a:xfrm>
            <a:custGeom>
              <a:avLst/>
              <a:gdLst>
                <a:gd name="T0" fmla="*/ 35 w 248"/>
                <a:gd name="T1" fmla="*/ 170 h 183"/>
                <a:gd name="T2" fmla="*/ 27 w 248"/>
                <a:gd name="T3" fmla="*/ 163 h 183"/>
                <a:gd name="T4" fmla="*/ 1 w 248"/>
                <a:gd name="T5" fmla="*/ 117 h 183"/>
                <a:gd name="T6" fmla="*/ 2 w 248"/>
                <a:gd name="T7" fmla="*/ 84 h 183"/>
                <a:gd name="T8" fmla="*/ 34 w 248"/>
                <a:gd name="T9" fmla="*/ 43 h 183"/>
                <a:gd name="T10" fmla="*/ 41 w 248"/>
                <a:gd name="T11" fmla="*/ 37 h 183"/>
                <a:gd name="T12" fmla="*/ 121 w 248"/>
                <a:gd name="T13" fmla="*/ 4 h 183"/>
                <a:gd name="T14" fmla="*/ 166 w 248"/>
                <a:gd name="T15" fmla="*/ 17 h 183"/>
                <a:gd name="T16" fmla="*/ 188 w 248"/>
                <a:gd name="T17" fmla="*/ 2 h 183"/>
                <a:gd name="T18" fmla="*/ 234 w 248"/>
                <a:gd name="T19" fmla="*/ 17 h 183"/>
                <a:gd name="T20" fmla="*/ 241 w 248"/>
                <a:gd name="T21" fmla="*/ 65 h 183"/>
                <a:gd name="T22" fmla="*/ 240 w 248"/>
                <a:gd name="T23" fmla="*/ 67 h 183"/>
                <a:gd name="T24" fmla="*/ 228 w 248"/>
                <a:gd name="T25" fmla="*/ 82 h 183"/>
                <a:gd name="T26" fmla="*/ 226 w 248"/>
                <a:gd name="T27" fmla="*/ 84 h 183"/>
                <a:gd name="T28" fmla="*/ 222 w 248"/>
                <a:gd name="T29" fmla="*/ 90 h 183"/>
                <a:gd name="T30" fmla="*/ 198 w 248"/>
                <a:gd name="T31" fmla="*/ 163 h 183"/>
                <a:gd name="T32" fmla="*/ 197 w 248"/>
                <a:gd name="T33" fmla="*/ 169 h 183"/>
                <a:gd name="T34" fmla="*/ 195 w 248"/>
                <a:gd name="T35" fmla="*/ 183 h 183"/>
                <a:gd name="T36" fmla="*/ 192 w 248"/>
                <a:gd name="T37" fmla="*/ 179 h 183"/>
                <a:gd name="T38" fmla="*/ 190 w 248"/>
                <a:gd name="T39" fmla="*/ 176 h 183"/>
                <a:gd name="T40" fmla="*/ 194 w 248"/>
                <a:gd name="T41" fmla="*/ 159 h 183"/>
                <a:gd name="T42" fmla="*/ 199 w 248"/>
                <a:gd name="T43" fmla="*/ 119 h 183"/>
                <a:gd name="T44" fmla="*/ 190 w 248"/>
                <a:gd name="T45" fmla="*/ 112 h 183"/>
                <a:gd name="T46" fmla="*/ 186 w 248"/>
                <a:gd name="T47" fmla="*/ 118 h 183"/>
                <a:gd name="T48" fmla="*/ 189 w 248"/>
                <a:gd name="T49" fmla="*/ 135 h 183"/>
                <a:gd name="T50" fmla="*/ 189 w 248"/>
                <a:gd name="T51" fmla="*/ 139 h 183"/>
                <a:gd name="T52" fmla="*/ 187 w 248"/>
                <a:gd name="T53" fmla="*/ 161 h 183"/>
                <a:gd name="T54" fmla="*/ 186 w 248"/>
                <a:gd name="T55" fmla="*/ 163 h 183"/>
                <a:gd name="T56" fmla="*/ 183 w 248"/>
                <a:gd name="T57" fmla="*/ 165 h 183"/>
                <a:gd name="T58" fmla="*/ 182 w 248"/>
                <a:gd name="T59" fmla="*/ 162 h 183"/>
                <a:gd name="T60" fmla="*/ 173 w 248"/>
                <a:gd name="T61" fmla="*/ 134 h 183"/>
                <a:gd name="T62" fmla="*/ 169 w 248"/>
                <a:gd name="T63" fmla="*/ 135 h 183"/>
                <a:gd name="T64" fmla="*/ 167 w 248"/>
                <a:gd name="T65" fmla="*/ 131 h 183"/>
                <a:gd name="T66" fmla="*/ 155 w 248"/>
                <a:gd name="T67" fmla="*/ 113 h 183"/>
                <a:gd name="T68" fmla="*/ 147 w 248"/>
                <a:gd name="T69" fmla="*/ 109 h 183"/>
                <a:gd name="T70" fmla="*/ 122 w 248"/>
                <a:gd name="T71" fmla="*/ 105 h 183"/>
                <a:gd name="T72" fmla="*/ 114 w 248"/>
                <a:gd name="T73" fmla="*/ 104 h 183"/>
                <a:gd name="T74" fmla="*/ 53 w 248"/>
                <a:gd name="T75" fmla="*/ 89 h 183"/>
                <a:gd name="T76" fmla="*/ 48 w 248"/>
                <a:gd name="T77" fmla="*/ 88 h 183"/>
                <a:gd name="T78" fmla="*/ 36 w 248"/>
                <a:gd name="T79" fmla="*/ 143 h 183"/>
                <a:gd name="T80" fmla="*/ 36 w 248"/>
                <a:gd name="T81" fmla="*/ 164 h 183"/>
                <a:gd name="T82" fmla="*/ 35 w 248"/>
                <a:gd name="T83" fmla="*/ 17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183">
                  <a:moveTo>
                    <a:pt x="35" y="170"/>
                  </a:moveTo>
                  <a:cubicBezTo>
                    <a:pt x="33" y="167"/>
                    <a:pt x="30" y="165"/>
                    <a:pt x="27" y="163"/>
                  </a:cubicBezTo>
                  <a:cubicBezTo>
                    <a:pt x="11" y="152"/>
                    <a:pt x="2" y="136"/>
                    <a:pt x="1" y="117"/>
                  </a:cubicBezTo>
                  <a:cubicBezTo>
                    <a:pt x="0" y="106"/>
                    <a:pt x="0" y="95"/>
                    <a:pt x="2" y="84"/>
                  </a:cubicBezTo>
                  <a:cubicBezTo>
                    <a:pt x="6" y="65"/>
                    <a:pt x="17" y="51"/>
                    <a:pt x="34" y="43"/>
                  </a:cubicBezTo>
                  <a:cubicBezTo>
                    <a:pt x="37" y="41"/>
                    <a:pt x="39" y="40"/>
                    <a:pt x="41" y="37"/>
                  </a:cubicBezTo>
                  <a:cubicBezTo>
                    <a:pt x="63" y="14"/>
                    <a:pt x="89" y="2"/>
                    <a:pt x="121" y="4"/>
                  </a:cubicBezTo>
                  <a:cubicBezTo>
                    <a:pt x="137" y="5"/>
                    <a:pt x="152" y="10"/>
                    <a:pt x="166" y="17"/>
                  </a:cubicBezTo>
                  <a:cubicBezTo>
                    <a:pt x="170" y="8"/>
                    <a:pt x="179" y="4"/>
                    <a:pt x="188" y="2"/>
                  </a:cubicBezTo>
                  <a:cubicBezTo>
                    <a:pt x="206" y="0"/>
                    <a:pt x="222" y="4"/>
                    <a:pt x="234" y="17"/>
                  </a:cubicBezTo>
                  <a:cubicBezTo>
                    <a:pt x="248" y="32"/>
                    <a:pt x="248" y="49"/>
                    <a:pt x="241" y="65"/>
                  </a:cubicBezTo>
                  <a:cubicBezTo>
                    <a:pt x="241" y="66"/>
                    <a:pt x="241" y="66"/>
                    <a:pt x="240" y="67"/>
                  </a:cubicBezTo>
                  <a:cubicBezTo>
                    <a:pt x="235" y="71"/>
                    <a:pt x="231" y="76"/>
                    <a:pt x="228" y="82"/>
                  </a:cubicBezTo>
                  <a:cubicBezTo>
                    <a:pt x="228" y="83"/>
                    <a:pt x="227" y="84"/>
                    <a:pt x="226" y="84"/>
                  </a:cubicBezTo>
                  <a:cubicBezTo>
                    <a:pt x="221" y="84"/>
                    <a:pt x="222" y="87"/>
                    <a:pt x="222" y="90"/>
                  </a:cubicBezTo>
                  <a:cubicBezTo>
                    <a:pt x="226" y="119"/>
                    <a:pt x="218" y="143"/>
                    <a:pt x="198" y="163"/>
                  </a:cubicBezTo>
                  <a:cubicBezTo>
                    <a:pt x="197" y="165"/>
                    <a:pt x="196" y="167"/>
                    <a:pt x="197" y="169"/>
                  </a:cubicBezTo>
                  <a:cubicBezTo>
                    <a:pt x="199" y="174"/>
                    <a:pt x="198" y="179"/>
                    <a:pt x="195" y="183"/>
                  </a:cubicBezTo>
                  <a:cubicBezTo>
                    <a:pt x="193" y="182"/>
                    <a:pt x="193" y="180"/>
                    <a:pt x="192" y="179"/>
                  </a:cubicBezTo>
                  <a:cubicBezTo>
                    <a:pt x="191" y="178"/>
                    <a:pt x="189" y="177"/>
                    <a:pt x="190" y="176"/>
                  </a:cubicBezTo>
                  <a:cubicBezTo>
                    <a:pt x="190" y="170"/>
                    <a:pt x="188" y="164"/>
                    <a:pt x="194" y="159"/>
                  </a:cubicBezTo>
                  <a:cubicBezTo>
                    <a:pt x="209" y="148"/>
                    <a:pt x="206" y="129"/>
                    <a:pt x="199" y="119"/>
                  </a:cubicBezTo>
                  <a:cubicBezTo>
                    <a:pt x="197" y="115"/>
                    <a:pt x="195" y="112"/>
                    <a:pt x="190" y="112"/>
                  </a:cubicBezTo>
                  <a:cubicBezTo>
                    <a:pt x="186" y="112"/>
                    <a:pt x="185" y="114"/>
                    <a:pt x="186" y="118"/>
                  </a:cubicBezTo>
                  <a:cubicBezTo>
                    <a:pt x="188" y="124"/>
                    <a:pt x="189" y="129"/>
                    <a:pt x="189" y="135"/>
                  </a:cubicBezTo>
                  <a:cubicBezTo>
                    <a:pt x="189" y="137"/>
                    <a:pt x="189" y="138"/>
                    <a:pt x="189" y="139"/>
                  </a:cubicBezTo>
                  <a:cubicBezTo>
                    <a:pt x="190" y="147"/>
                    <a:pt x="188" y="154"/>
                    <a:pt x="187" y="161"/>
                  </a:cubicBezTo>
                  <a:cubicBezTo>
                    <a:pt x="187" y="162"/>
                    <a:pt x="186" y="162"/>
                    <a:pt x="186" y="163"/>
                  </a:cubicBezTo>
                  <a:cubicBezTo>
                    <a:pt x="185" y="164"/>
                    <a:pt x="185" y="166"/>
                    <a:pt x="183" y="165"/>
                  </a:cubicBezTo>
                  <a:cubicBezTo>
                    <a:pt x="182" y="165"/>
                    <a:pt x="182" y="163"/>
                    <a:pt x="182" y="162"/>
                  </a:cubicBezTo>
                  <a:cubicBezTo>
                    <a:pt x="181" y="152"/>
                    <a:pt x="178" y="143"/>
                    <a:pt x="173" y="134"/>
                  </a:cubicBezTo>
                  <a:cubicBezTo>
                    <a:pt x="173" y="136"/>
                    <a:pt x="172" y="138"/>
                    <a:pt x="169" y="135"/>
                  </a:cubicBezTo>
                  <a:cubicBezTo>
                    <a:pt x="168" y="134"/>
                    <a:pt x="168" y="132"/>
                    <a:pt x="167" y="131"/>
                  </a:cubicBezTo>
                  <a:cubicBezTo>
                    <a:pt x="164" y="125"/>
                    <a:pt x="160" y="119"/>
                    <a:pt x="155" y="113"/>
                  </a:cubicBezTo>
                  <a:cubicBezTo>
                    <a:pt x="153" y="111"/>
                    <a:pt x="151" y="109"/>
                    <a:pt x="147" y="109"/>
                  </a:cubicBezTo>
                  <a:cubicBezTo>
                    <a:pt x="139" y="110"/>
                    <a:pt x="130" y="108"/>
                    <a:pt x="122" y="105"/>
                  </a:cubicBezTo>
                  <a:cubicBezTo>
                    <a:pt x="120" y="104"/>
                    <a:pt x="117" y="104"/>
                    <a:pt x="114" y="104"/>
                  </a:cubicBezTo>
                  <a:cubicBezTo>
                    <a:pt x="93" y="105"/>
                    <a:pt x="72" y="99"/>
                    <a:pt x="53" y="89"/>
                  </a:cubicBezTo>
                  <a:cubicBezTo>
                    <a:pt x="51" y="89"/>
                    <a:pt x="50" y="88"/>
                    <a:pt x="48" y="88"/>
                  </a:cubicBezTo>
                  <a:cubicBezTo>
                    <a:pt x="49" y="108"/>
                    <a:pt x="43" y="125"/>
                    <a:pt x="36" y="143"/>
                  </a:cubicBezTo>
                  <a:cubicBezTo>
                    <a:pt x="33" y="150"/>
                    <a:pt x="35" y="157"/>
                    <a:pt x="36" y="164"/>
                  </a:cubicBezTo>
                  <a:cubicBezTo>
                    <a:pt x="36" y="166"/>
                    <a:pt x="37" y="168"/>
                    <a:pt x="35" y="170"/>
                  </a:cubicBezTo>
                  <a:close/>
                </a:path>
              </a:pathLst>
            </a:custGeom>
            <a:solidFill>
              <a:srgbClr val="5B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39900" y="1244600"/>
              <a:ext cx="1393825" cy="1243013"/>
            </a:xfrm>
            <a:custGeom>
              <a:avLst/>
              <a:gdLst>
                <a:gd name="T0" fmla="*/ 2 w 176"/>
                <a:gd name="T1" fmla="*/ 85 h 157"/>
                <a:gd name="T2" fmla="*/ 0 w 176"/>
                <a:gd name="T3" fmla="*/ 67 h 157"/>
                <a:gd name="T4" fmla="*/ 2 w 176"/>
                <a:gd name="T5" fmla="*/ 56 h 157"/>
                <a:gd name="T6" fmla="*/ 14 w 176"/>
                <a:gd name="T7" fmla="*/ 11 h 157"/>
                <a:gd name="T8" fmla="*/ 13 w 176"/>
                <a:gd name="T9" fmla="*/ 0 h 157"/>
                <a:gd name="T10" fmla="*/ 34 w 176"/>
                <a:gd name="T11" fmla="*/ 9 h 157"/>
                <a:gd name="T12" fmla="*/ 67 w 176"/>
                <a:gd name="T13" fmla="*/ 17 h 157"/>
                <a:gd name="T14" fmla="*/ 118 w 176"/>
                <a:gd name="T15" fmla="*/ 23 h 157"/>
                <a:gd name="T16" fmla="*/ 122 w 176"/>
                <a:gd name="T17" fmla="*/ 25 h 157"/>
                <a:gd name="T18" fmla="*/ 136 w 176"/>
                <a:gd name="T19" fmla="*/ 47 h 157"/>
                <a:gd name="T20" fmla="*/ 139 w 176"/>
                <a:gd name="T21" fmla="*/ 50 h 157"/>
                <a:gd name="T22" fmla="*/ 139 w 176"/>
                <a:gd name="T23" fmla="*/ 45 h 157"/>
                <a:gd name="T24" fmla="*/ 150 w 176"/>
                <a:gd name="T25" fmla="*/ 79 h 157"/>
                <a:gd name="T26" fmla="*/ 155 w 176"/>
                <a:gd name="T27" fmla="*/ 54 h 157"/>
                <a:gd name="T28" fmla="*/ 161 w 176"/>
                <a:gd name="T29" fmla="*/ 53 h 157"/>
                <a:gd name="T30" fmla="*/ 155 w 176"/>
                <a:gd name="T31" fmla="*/ 50 h 157"/>
                <a:gd name="T32" fmla="*/ 150 w 176"/>
                <a:gd name="T33" fmla="*/ 31 h 157"/>
                <a:gd name="T34" fmla="*/ 152 w 176"/>
                <a:gd name="T35" fmla="*/ 27 h 157"/>
                <a:gd name="T36" fmla="*/ 165 w 176"/>
                <a:gd name="T37" fmla="*/ 29 h 157"/>
                <a:gd name="T38" fmla="*/ 164 w 176"/>
                <a:gd name="T39" fmla="*/ 74 h 157"/>
                <a:gd name="T40" fmla="*/ 158 w 176"/>
                <a:gd name="T41" fmla="*/ 83 h 157"/>
                <a:gd name="T42" fmla="*/ 159 w 176"/>
                <a:gd name="T43" fmla="*/ 94 h 157"/>
                <a:gd name="T44" fmla="*/ 154 w 176"/>
                <a:gd name="T45" fmla="*/ 100 h 157"/>
                <a:gd name="T46" fmla="*/ 146 w 176"/>
                <a:gd name="T47" fmla="*/ 113 h 157"/>
                <a:gd name="T48" fmla="*/ 140 w 176"/>
                <a:gd name="T49" fmla="*/ 122 h 157"/>
                <a:gd name="T50" fmla="*/ 137 w 176"/>
                <a:gd name="T51" fmla="*/ 126 h 157"/>
                <a:gd name="T52" fmla="*/ 115 w 176"/>
                <a:gd name="T53" fmla="*/ 147 h 157"/>
                <a:gd name="T54" fmla="*/ 93 w 176"/>
                <a:gd name="T55" fmla="*/ 156 h 157"/>
                <a:gd name="T56" fmla="*/ 80 w 176"/>
                <a:gd name="T57" fmla="*/ 157 h 157"/>
                <a:gd name="T58" fmla="*/ 79 w 176"/>
                <a:gd name="T59" fmla="*/ 157 h 157"/>
                <a:gd name="T60" fmla="*/ 64 w 176"/>
                <a:gd name="T61" fmla="*/ 155 h 157"/>
                <a:gd name="T62" fmla="*/ 60 w 176"/>
                <a:gd name="T63" fmla="*/ 156 h 157"/>
                <a:gd name="T64" fmla="*/ 41 w 176"/>
                <a:gd name="T65" fmla="*/ 149 h 157"/>
                <a:gd name="T66" fmla="*/ 26 w 176"/>
                <a:gd name="T67" fmla="*/ 135 h 157"/>
                <a:gd name="T68" fmla="*/ 18 w 176"/>
                <a:gd name="T69" fmla="*/ 118 h 157"/>
                <a:gd name="T70" fmla="*/ 14 w 176"/>
                <a:gd name="T71" fmla="*/ 111 h 157"/>
                <a:gd name="T72" fmla="*/ 13 w 176"/>
                <a:gd name="T73" fmla="*/ 103 h 157"/>
                <a:gd name="T74" fmla="*/ 8 w 176"/>
                <a:gd name="T75" fmla="*/ 93 h 157"/>
                <a:gd name="T76" fmla="*/ 2 w 176"/>
                <a:gd name="T77" fmla="*/ 8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6" h="157">
                  <a:moveTo>
                    <a:pt x="2" y="85"/>
                  </a:moveTo>
                  <a:cubicBezTo>
                    <a:pt x="2" y="79"/>
                    <a:pt x="0" y="73"/>
                    <a:pt x="0" y="67"/>
                  </a:cubicBezTo>
                  <a:cubicBezTo>
                    <a:pt x="0" y="63"/>
                    <a:pt x="1" y="59"/>
                    <a:pt x="2" y="56"/>
                  </a:cubicBezTo>
                  <a:cubicBezTo>
                    <a:pt x="8" y="41"/>
                    <a:pt x="12" y="27"/>
                    <a:pt x="14" y="11"/>
                  </a:cubicBezTo>
                  <a:cubicBezTo>
                    <a:pt x="14" y="7"/>
                    <a:pt x="14" y="4"/>
                    <a:pt x="13" y="0"/>
                  </a:cubicBezTo>
                  <a:cubicBezTo>
                    <a:pt x="20" y="3"/>
                    <a:pt x="27" y="6"/>
                    <a:pt x="34" y="9"/>
                  </a:cubicBezTo>
                  <a:cubicBezTo>
                    <a:pt x="45" y="13"/>
                    <a:pt x="56" y="17"/>
                    <a:pt x="67" y="17"/>
                  </a:cubicBezTo>
                  <a:cubicBezTo>
                    <a:pt x="85" y="16"/>
                    <a:pt x="101" y="24"/>
                    <a:pt x="118" y="23"/>
                  </a:cubicBezTo>
                  <a:cubicBezTo>
                    <a:pt x="120" y="23"/>
                    <a:pt x="121" y="24"/>
                    <a:pt x="122" y="25"/>
                  </a:cubicBezTo>
                  <a:cubicBezTo>
                    <a:pt x="128" y="32"/>
                    <a:pt x="133" y="39"/>
                    <a:pt x="136" y="47"/>
                  </a:cubicBezTo>
                  <a:cubicBezTo>
                    <a:pt x="137" y="48"/>
                    <a:pt x="137" y="50"/>
                    <a:pt x="139" y="50"/>
                  </a:cubicBezTo>
                  <a:cubicBezTo>
                    <a:pt x="140" y="49"/>
                    <a:pt x="138" y="47"/>
                    <a:pt x="139" y="45"/>
                  </a:cubicBezTo>
                  <a:cubicBezTo>
                    <a:pt x="145" y="52"/>
                    <a:pt x="149" y="66"/>
                    <a:pt x="150" y="79"/>
                  </a:cubicBezTo>
                  <a:cubicBezTo>
                    <a:pt x="153" y="76"/>
                    <a:pt x="155" y="68"/>
                    <a:pt x="155" y="54"/>
                  </a:cubicBezTo>
                  <a:cubicBezTo>
                    <a:pt x="157" y="52"/>
                    <a:pt x="159" y="53"/>
                    <a:pt x="161" y="53"/>
                  </a:cubicBezTo>
                  <a:cubicBezTo>
                    <a:pt x="159" y="52"/>
                    <a:pt x="156" y="54"/>
                    <a:pt x="155" y="50"/>
                  </a:cubicBezTo>
                  <a:cubicBezTo>
                    <a:pt x="155" y="43"/>
                    <a:pt x="154" y="37"/>
                    <a:pt x="150" y="31"/>
                  </a:cubicBezTo>
                  <a:cubicBezTo>
                    <a:pt x="149" y="29"/>
                    <a:pt x="150" y="28"/>
                    <a:pt x="152" y="27"/>
                  </a:cubicBezTo>
                  <a:cubicBezTo>
                    <a:pt x="156" y="24"/>
                    <a:pt x="161" y="25"/>
                    <a:pt x="165" y="29"/>
                  </a:cubicBezTo>
                  <a:cubicBezTo>
                    <a:pt x="176" y="41"/>
                    <a:pt x="176" y="62"/>
                    <a:pt x="164" y="74"/>
                  </a:cubicBezTo>
                  <a:cubicBezTo>
                    <a:pt x="161" y="76"/>
                    <a:pt x="157" y="77"/>
                    <a:pt x="158" y="83"/>
                  </a:cubicBezTo>
                  <a:cubicBezTo>
                    <a:pt x="159" y="86"/>
                    <a:pt x="156" y="90"/>
                    <a:pt x="159" y="94"/>
                  </a:cubicBezTo>
                  <a:cubicBezTo>
                    <a:pt x="156" y="95"/>
                    <a:pt x="155" y="97"/>
                    <a:pt x="154" y="100"/>
                  </a:cubicBezTo>
                  <a:cubicBezTo>
                    <a:pt x="152" y="105"/>
                    <a:pt x="149" y="109"/>
                    <a:pt x="146" y="113"/>
                  </a:cubicBezTo>
                  <a:cubicBezTo>
                    <a:pt x="144" y="116"/>
                    <a:pt x="140" y="117"/>
                    <a:pt x="140" y="122"/>
                  </a:cubicBezTo>
                  <a:cubicBezTo>
                    <a:pt x="139" y="123"/>
                    <a:pt x="138" y="125"/>
                    <a:pt x="137" y="126"/>
                  </a:cubicBezTo>
                  <a:cubicBezTo>
                    <a:pt x="130" y="133"/>
                    <a:pt x="123" y="140"/>
                    <a:pt x="115" y="147"/>
                  </a:cubicBezTo>
                  <a:cubicBezTo>
                    <a:pt x="109" y="152"/>
                    <a:pt x="102" y="155"/>
                    <a:pt x="93" y="156"/>
                  </a:cubicBezTo>
                  <a:cubicBezTo>
                    <a:pt x="89" y="157"/>
                    <a:pt x="84" y="156"/>
                    <a:pt x="80" y="157"/>
                  </a:cubicBezTo>
                  <a:cubicBezTo>
                    <a:pt x="80" y="157"/>
                    <a:pt x="79" y="157"/>
                    <a:pt x="79" y="157"/>
                  </a:cubicBezTo>
                  <a:cubicBezTo>
                    <a:pt x="74" y="156"/>
                    <a:pt x="69" y="156"/>
                    <a:pt x="64" y="155"/>
                  </a:cubicBezTo>
                  <a:cubicBezTo>
                    <a:pt x="62" y="155"/>
                    <a:pt x="61" y="156"/>
                    <a:pt x="60" y="156"/>
                  </a:cubicBezTo>
                  <a:cubicBezTo>
                    <a:pt x="54" y="153"/>
                    <a:pt x="48" y="151"/>
                    <a:pt x="41" y="149"/>
                  </a:cubicBezTo>
                  <a:cubicBezTo>
                    <a:pt x="35" y="146"/>
                    <a:pt x="30" y="141"/>
                    <a:pt x="26" y="135"/>
                  </a:cubicBezTo>
                  <a:cubicBezTo>
                    <a:pt x="23" y="130"/>
                    <a:pt x="21" y="124"/>
                    <a:pt x="18" y="118"/>
                  </a:cubicBezTo>
                  <a:cubicBezTo>
                    <a:pt x="17" y="115"/>
                    <a:pt x="15" y="113"/>
                    <a:pt x="14" y="111"/>
                  </a:cubicBezTo>
                  <a:cubicBezTo>
                    <a:pt x="16" y="108"/>
                    <a:pt x="14" y="106"/>
                    <a:pt x="13" y="103"/>
                  </a:cubicBezTo>
                  <a:cubicBezTo>
                    <a:pt x="11" y="100"/>
                    <a:pt x="8" y="97"/>
                    <a:pt x="8" y="93"/>
                  </a:cubicBezTo>
                  <a:cubicBezTo>
                    <a:pt x="7" y="89"/>
                    <a:pt x="3" y="88"/>
                    <a:pt x="2" y="85"/>
                  </a:cubicBezTo>
                  <a:close/>
                </a:path>
              </a:pathLst>
            </a:custGeom>
            <a:solidFill>
              <a:srgbClr val="FED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55713" y="2124075"/>
              <a:ext cx="704850" cy="1196975"/>
            </a:xfrm>
            <a:custGeom>
              <a:avLst/>
              <a:gdLst>
                <a:gd name="T0" fmla="*/ 75 w 89"/>
                <a:gd name="T1" fmla="*/ 0 h 151"/>
                <a:gd name="T2" fmla="*/ 79 w 89"/>
                <a:gd name="T3" fmla="*/ 2 h 151"/>
                <a:gd name="T4" fmla="*/ 88 w 89"/>
                <a:gd name="T5" fmla="*/ 24 h 151"/>
                <a:gd name="T6" fmla="*/ 84 w 89"/>
                <a:gd name="T7" fmla="*/ 30 h 151"/>
                <a:gd name="T8" fmla="*/ 83 w 89"/>
                <a:gd name="T9" fmla="*/ 59 h 151"/>
                <a:gd name="T10" fmla="*/ 87 w 89"/>
                <a:gd name="T11" fmla="*/ 73 h 151"/>
                <a:gd name="T12" fmla="*/ 88 w 89"/>
                <a:gd name="T13" fmla="*/ 78 h 151"/>
                <a:gd name="T14" fmla="*/ 83 w 89"/>
                <a:gd name="T15" fmla="*/ 77 h 151"/>
                <a:gd name="T16" fmla="*/ 69 w 89"/>
                <a:gd name="T17" fmla="*/ 56 h 151"/>
                <a:gd name="T18" fmla="*/ 69 w 89"/>
                <a:gd name="T19" fmla="*/ 55 h 151"/>
                <a:gd name="T20" fmla="*/ 65 w 89"/>
                <a:gd name="T21" fmla="*/ 105 h 151"/>
                <a:gd name="T22" fmla="*/ 65 w 89"/>
                <a:gd name="T23" fmla="*/ 107 h 151"/>
                <a:gd name="T24" fmla="*/ 62 w 89"/>
                <a:gd name="T25" fmla="*/ 110 h 151"/>
                <a:gd name="T26" fmla="*/ 60 w 89"/>
                <a:gd name="T27" fmla="*/ 106 h 151"/>
                <a:gd name="T28" fmla="*/ 57 w 89"/>
                <a:gd name="T29" fmla="*/ 83 h 151"/>
                <a:gd name="T30" fmla="*/ 65 w 89"/>
                <a:gd name="T31" fmla="*/ 133 h 151"/>
                <a:gd name="T32" fmla="*/ 67 w 89"/>
                <a:gd name="T33" fmla="*/ 144 h 151"/>
                <a:gd name="T34" fmla="*/ 61 w 89"/>
                <a:gd name="T35" fmla="*/ 149 h 151"/>
                <a:gd name="T36" fmla="*/ 53 w 89"/>
                <a:gd name="T37" fmla="*/ 147 h 151"/>
                <a:gd name="T38" fmla="*/ 38 w 89"/>
                <a:gd name="T39" fmla="*/ 143 h 151"/>
                <a:gd name="T40" fmla="*/ 31 w 89"/>
                <a:gd name="T41" fmla="*/ 133 h 151"/>
                <a:gd name="T42" fmla="*/ 17 w 89"/>
                <a:gd name="T43" fmla="*/ 123 h 151"/>
                <a:gd name="T44" fmla="*/ 10 w 89"/>
                <a:gd name="T45" fmla="*/ 121 h 151"/>
                <a:gd name="T46" fmla="*/ 4 w 89"/>
                <a:gd name="T47" fmla="*/ 59 h 151"/>
                <a:gd name="T48" fmla="*/ 49 w 89"/>
                <a:gd name="T49" fmla="*/ 9 h 151"/>
                <a:gd name="T50" fmla="*/ 75 w 89"/>
                <a:gd name="T5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151">
                  <a:moveTo>
                    <a:pt x="75" y="0"/>
                  </a:moveTo>
                  <a:cubicBezTo>
                    <a:pt x="77" y="0"/>
                    <a:pt x="78" y="0"/>
                    <a:pt x="79" y="2"/>
                  </a:cubicBezTo>
                  <a:cubicBezTo>
                    <a:pt x="82" y="9"/>
                    <a:pt x="85" y="17"/>
                    <a:pt x="88" y="24"/>
                  </a:cubicBezTo>
                  <a:cubicBezTo>
                    <a:pt x="85" y="25"/>
                    <a:pt x="84" y="27"/>
                    <a:pt x="84" y="30"/>
                  </a:cubicBezTo>
                  <a:cubicBezTo>
                    <a:pt x="82" y="40"/>
                    <a:pt x="82" y="50"/>
                    <a:pt x="83" y="59"/>
                  </a:cubicBezTo>
                  <a:cubicBezTo>
                    <a:pt x="84" y="64"/>
                    <a:pt x="85" y="69"/>
                    <a:pt x="87" y="73"/>
                  </a:cubicBezTo>
                  <a:cubicBezTo>
                    <a:pt x="88" y="74"/>
                    <a:pt x="89" y="76"/>
                    <a:pt x="88" y="78"/>
                  </a:cubicBezTo>
                  <a:cubicBezTo>
                    <a:pt x="86" y="79"/>
                    <a:pt x="84" y="78"/>
                    <a:pt x="83" y="77"/>
                  </a:cubicBezTo>
                  <a:cubicBezTo>
                    <a:pt x="76" y="72"/>
                    <a:pt x="71" y="65"/>
                    <a:pt x="69" y="56"/>
                  </a:cubicBezTo>
                  <a:cubicBezTo>
                    <a:pt x="69" y="56"/>
                    <a:pt x="69" y="55"/>
                    <a:pt x="69" y="55"/>
                  </a:cubicBezTo>
                  <a:cubicBezTo>
                    <a:pt x="70" y="72"/>
                    <a:pt x="69" y="88"/>
                    <a:pt x="65" y="105"/>
                  </a:cubicBezTo>
                  <a:cubicBezTo>
                    <a:pt x="65" y="106"/>
                    <a:pt x="65" y="106"/>
                    <a:pt x="65" y="107"/>
                  </a:cubicBezTo>
                  <a:cubicBezTo>
                    <a:pt x="64" y="108"/>
                    <a:pt x="63" y="110"/>
                    <a:pt x="62" y="110"/>
                  </a:cubicBezTo>
                  <a:cubicBezTo>
                    <a:pt x="60" y="109"/>
                    <a:pt x="60" y="107"/>
                    <a:pt x="60" y="106"/>
                  </a:cubicBezTo>
                  <a:cubicBezTo>
                    <a:pt x="59" y="97"/>
                    <a:pt x="58" y="89"/>
                    <a:pt x="57" y="83"/>
                  </a:cubicBezTo>
                  <a:cubicBezTo>
                    <a:pt x="59" y="98"/>
                    <a:pt x="61" y="116"/>
                    <a:pt x="65" y="133"/>
                  </a:cubicBezTo>
                  <a:cubicBezTo>
                    <a:pt x="65" y="137"/>
                    <a:pt x="66" y="140"/>
                    <a:pt x="67" y="144"/>
                  </a:cubicBezTo>
                  <a:cubicBezTo>
                    <a:pt x="69" y="148"/>
                    <a:pt x="67" y="151"/>
                    <a:pt x="61" y="149"/>
                  </a:cubicBezTo>
                  <a:cubicBezTo>
                    <a:pt x="59" y="148"/>
                    <a:pt x="56" y="148"/>
                    <a:pt x="53" y="147"/>
                  </a:cubicBezTo>
                  <a:cubicBezTo>
                    <a:pt x="48" y="146"/>
                    <a:pt x="43" y="145"/>
                    <a:pt x="38" y="143"/>
                  </a:cubicBezTo>
                  <a:cubicBezTo>
                    <a:pt x="36" y="140"/>
                    <a:pt x="34" y="136"/>
                    <a:pt x="31" y="133"/>
                  </a:cubicBezTo>
                  <a:cubicBezTo>
                    <a:pt x="26" y="129"/>
                    <a:pt x="21" y="127"/>
                    <a:pt x="17" y="123"/>
                  </a:cubicBezTo>
                  <a:cubicBezTo>
                    <a:pt x="15" y="122"/>
                    <a:pt x="12" y="124"/>
                    <a:pt x="10" y="121"/>
                  </a:cubicBezTo>
                  <a:cubicBezTo>
                    <a:pt x="3" y="101"/>
                    <a:pt x="0" y="80"/>
                    <a:pt x="4" y="59"/>
                  </a:cubicBezTo>
                  <a:cubicBezTo>
                    <a:pt x="9" y="33"/>
                    <a:pt x="25" y="18"/>
                    <a:pt x="49" y="9"/>
                  </a:cubicBezTo>
                  <a:cubicBezTo>
                    <a:pt x="57" y="5"/>
                    <a:pt x="66" y="1"/>
                    <a:pt x="75" y="0"/>
                  </a:cubicBezTo>
                  <a:close/>
                </a:path>
              </a:pathLst>
            </a:custGeom>
            <a:solidFill>
              <a:srgbClr val="5B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541463" y="3289300"/>
              <a:ext cx="815975" cy="895350"/>
            </a:xfrm>
            <a:custGeom>
              <a:avLst/>
              <a:gdLst>
                <a:gd name="T0" fmla="*/ 93 w 103"/>
                <a:gd name="T1" fmla="*/ 63 h 113"/>
                <a:gd name="T2" fmla="*/ 87 w 103"/>
                <a:gd name="T3" fmla="*/ 67 h 113"/>
                <a:gd name="T4" fmla="*/ 17 w 103"/>
                <a:gd name="T5" fmla="*/ 98 h 113"/>
                <a:gd name="T6" fmla="*/ 16 w 103"/>
                <a:gd name="T7" fmla="*/ 98 h 113"/>
                <a:gd name="T8" fmla="*/ 12 w 103"/>
                <a:gd name="T9" fmla="*/ 107 h 113"/>
                <a:gd name="T10" fmla="*/ 4 w 103"/>
                <a:gd name="T11" fmla="*/ 112 h 113"/>
                <a:gd name="T12" fmla="*/ 0 w 103"/>
                <a:gd name="T13" fmla="*/ 111 h 113"/>
                <a:gd name="T14" fmla="*/ 1 w 103"/>
                <a:gd name="T15" fmla="*/ 98 h 113"/>
                <a:gd name="T16" fmla="*/ 10 w 103"/>
                <a:gd name="T17" fmla="*/ 45 h 113"/>
                <a:gd name="T18" fmla="*/ 11 w 103"/>
                <a:gd name="T19" fmla="*/ 42 h 113"/>
                <a:gd name="T20" fmla="*/ 15 w 103"/>
                <a:gd name="T21" fmla="*/ 42 h 113"/>
                <a:gd name="T22" fmla="*/ 28 w 103"/>
                <a:gd name="T23" fmla="*/ 37 h 113"/>
                <a:gd name="T24" fmla="*/ 32 w 103"/>
                <a:gd name="T25" fmla="*/ 29 h 113"/>
                <a:gd name="T26" fmla="*/ 32 w 103"/>
                <a:gd name="T27" fmla="*/ 25 h 113"/>
                <a:gd name="T28" fmla="*/ 31 w 103"/>
                <a:gd name="T29" fmla="*/ 18 h 113"/>
                <a:gd name="T30" fmla="*/ 36 w 103"/>
                <a:gd name="T31" fmla="*/ 5 h 113"/>
                <a:gd name="T32" fmla="*/ 39 w 103"/>
                <a:gd name="T33" fmla="*/ 4 h 113"/>
                <a:gd name="T34" fmla="*/ 70 w 103"/>
                <a:gd name="T35" fmla="*/ 9 h 113"/>
                <a:gd name="T36" fmla="*/ 76 w 103"/>
                <a:gd name="T37" fmla="*/ 12 h 113"/>
                <a:gd name="T38" fmla="*/ 98 w 103"/>
                <a:gd name="T39" fmla="*/ 23 h 113"/>
                <a:gd name="T40" fmla="*/ 102 w 103"/>
                <a:gd name="T41" fmla="*/ 32 h 113"/>
                <a:gd name="T42" fmla="*/ 96 w 103"/>
                <a:gd name="T43" fmla="*/ 58 h 113"/>
                <a:gd name="T44" fmla="*/ 93 w 103"/>
                <a:gd name="T45" fmla="*/ 6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113">
                  <a:moveTo>
                    <a:pt x="93" y="63"/>
                  </a:moveTo>
                  <a:cubicBezTo>
                    <a:pt x="91" y="66"/>
                    <a:pt x="89" y="66"/>
                    <a:pt x="87" y="67"/>
                  </a:cubicBezTo>
                  <a:cubicBezTo>
                    <a:pt x="63" y="78"/>
                    <a:pt x="40" y="88"/>
                    <a:pt x="17" y="98"/>
                  </a:cubicBezTo>
                  <a:cubicBezTo>
                    <a:pt x="17" y="98"/>
                    <a:pt x="16" y="98"/>
                    <a:pt x="16" y="98"/>
                  </a:cubicBezTo>
                  <a:cubicBezTo>
                    <a:pt x="9" y="101"/>
                    <a:pt x="9" y="101"/>
                    <a:pt x="12" y="107"/>
                  </a:cubicBezTo>
                  <a:cubicBezTo>
                    <a:pt x="10" y="110"/>
                    <a:pt x="7" y="111"/>
                    <a:pt x="4" y="112"/>
                  </a:cubicBezTo>
                  <a:cubicBezTo>
                    <a:pt x="2" y="113"/>
                    <a:pt x="0" y="113"/>
                    <a:pt x="0" y="111"/>
                  </a:cubicBezTo>
                  <a:cubicBezTo>
                    <a:pt x="1" y="106"/>
                    <a:pt x="0" y="102"/>
                    <a:pt x="1" y="98"/>
                  </a:cubicBezTo>
                  <a:cubicBezTo>
                    <a:pt x="2" y="80"/>
                    <a:pt x="5" y="62"/>
                    <a:pt x="10" y="45"/>
                  </a:cubicBezTo>
                  <a:cubicBezTo>
                    <a:pt x="11" y="44"/>
                    <a:pt x="10" y="43"/>
                    <a:pt x="11" y="42"/>
                  </a:cubicBezTo>
                  <a:cubicBezTo>
                    <a:pt x="12" y="41"/>
                    <a:pt x="13" y="42"/>
                    <a:pt x="15" y="42"/>
                  </a:cubicBezTo>
                  <a:cubicBezTo>
                    <a:pt x="18" y="43"/>
                    <a:pt x="27" y="40"/>
                    <a:pt x="28" y="37"/>
                  </a:cubicBezTo>
                  <a:cubicBezTo>
                    <a:pt x="29" y="34"/>
                    <a:pt x="29" y="31"/>
                    <a:pt x="32" y="29"/>
                  </a:cubicBezTo>
                  <a:cubicBezTo>
                    <a:pt x="33" y="28"/>
                    <a:pt x="32" y="27"/>
                    <a:pt x="32" y="25"/>
                  </a:cubicBezTo>
                  <a:cubicBezTo>
                    <a:pt x="32" y="23"/>
                    <a:pt x="32" y="21"/>
                    <a:pt x="31" y="18"/>
                  </a:cubicBezTo>
                  <a:cubicBezTo>
                    <a:pt x="28" y="10"/>
                    <a:pt x="28" y="9"/>
                    <a:pt x="36" y="5"/>
                  </a:cubicBezTo>
                  <a:cubicBezTo>
                    <a:pt x="37" y="4"/>
                    <a:pt x="38" y="4"/>
                    <a:pt x="39" y="4"/>
                  </a:cubicBezTo>
                  <a:cubicBezTo>
                    <a:pt x="50" y="0"/>
                    <a:pt x="60" y="5"/>
                    <a:pt x="70" y="9"/>
                  </a:cubicBezTo>
                  <a:cubicBezTo>
                    <a:pt x="72" y="10"/>
                    <a:pt x="74" y="11"/>
                    <a:pt x="76" y="12"/>
                  </a:cubicBezTo>
                  <a:cubicBezTo>
                    <a:pt x="83" y="16"/>
                    <a:pt x="90" y="19"/>
                    <a:pt x="98" y="23"/>
                  </a:cubicBezTo>
                  <a:cubicBezTo>
                    <a:pt x="102" y="25"/>
                    <a:pt x="103" y="28"/>
                    <a:pt x="102" y="32"/>
                  </a:cubicBezTo>
                  <a:cubicBezTo>
                    <a:pt x="101" y="41"/>
                    <a:pt x="99" y="50"/>
                    <a:pt x="96" y="58"/>
                  </a:cubicBezTo>
                  <a:cubicBezTo>
                    <a:pt x="95" y="60"/>
                    <a:pt x="95" y="62"/>
                    <a:pt x="93" y="63"/>
                  </a:cubicBezTo>
                  <a:close/>
                </a:path>
              </a:pathLst>
            </a:custGeom>
            <a:solidFill>
              <a:srgbClr val="83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484438" y="2243138"/>
              <a:ext cx="434975" cy="641350"/>
            </a:xfrm>
            <a:custGeom>
              <a:avLst/>
              <a:gdLst>
                <a:gd name="T0" fmla="*/ 55 w 55"/>
                <a:gd name="T1" fmla="*/ 37 h 81"/>
                <a:gd name="T2" fmla="*/ 39 w 55"/>
                <a:gd name="T3" fmla="*/ 59 h 81"/>
                <a:gd name="T4" fmla="*/ 34 w 55"/>
                <a:gd name="T5" fmla="*/ 64 h 81"/>
                <a:gd name="T6" fmla="*/ 26 w 55"/>
                <a:gd name="T7" fmla="*/ 70 h 81"/>
                <a:gd name="T8" fmla="*/ 23 w 55"/>
                <a:gd name="T9" fmla="*/ 73 h 81"/>
                <a:gd name="T10" fmla="*/ 19 w 55"/>
                <a:gd name="T11" fmla="*/ 80 h 81"/>
                <a:gd name="T12" fmla="*/ 11 w 55"/>
                <a:gd name="T13" fmla="*/ 79 h 81"/>
                <a:gd name="T14" fmla="*/ 6 w 55"/>
                <a:gd name="T15" fmla="*/ 76 h 81"/>
                <a:gd name="T16" fmla="*/ 1 w 55"/>
                <a:gd name="T17" fmla="*/ 53 h 81"/>
                <a:gd name="T18" fmla="*/ 2 w 55"/>
                <a:gd name="T19" fmla="*/ 44 h 81"/>
                <a:gd name="T20" fmla="*/ 2 w 55"/>
                <a:gd name="T21" fmla="*/ 35 h 81"/>
                <a:gd name="T22" fmla="*/ 7 w 55"/>
                <a:gd name="T23" fmla="*/ 34 h 81"/>
                <a:gd name="T24" fmla="*/ 22 w 55"/>
                <a:gd name="T25" fmla="*/ 28 h 81"/>
                <a:gd name="T26" fmla="*/ 42 w 55"/>
                <a:gd name="T27" fmla="*/ 3 h 81"/>
                <a:gd name="T28" fmla="*/ 46 w 55"/>
                <a:gd name="T29" fmla="*/ 0 h 81"/>
                <a:gd name="T30" fmla="*/ 50 w 55"/>
                <a:gd name="T31" fmla="*/ 23 h 81"/>
                <a:gd name="T32" fmla="*/ 55 w 55"/>
                <a:gd name="T33" fmla="*/ 3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81">
                  <a:moveTo>
                    <a:pt x="55" y="37"/>
                  </a:moveTo>
                  <a:cubicBezTo>
                    <a:pt x="50" y="45"/>
                    <a:pt x="46" y="53"/>
                    <a:pt x="39" y="59"/>
                  </a:cubicBezTo>
                  <a:cubicBezTo>
                    <a:pt x="37" y="61"/>
                    <a:pt x="36" y="62"/>
                    <a:pt x="34" y="64"/>
                  </a:cubicBezTo>
                  <a:cubicBezTo>
                    <a:pt x="31" y="66"/>
                    <a:pt x="29" y="69"/>
                    <a:pt x="26" y="70"/>
                  </a:cubicBezTo>
                  <a:cubicBezTo>
                    <a:pt x="25" y="71"/>
                    <a:pt x="24" y="72"/>
                    <a:pt x="23" y="73"/>
                  </a:cubicBezTo>
                  <a:cubicBezTo>
                    <a:pt x="22" y="76"/>
                    <a:pt x="23" y="79"/>
                    <a:pt x="19" y="80"/>
                  </a:cubicBezTo>
                  <a:cubicBezTo>
                    <a:pt x="17" y="81"/>
                    <a:pt x="14" y="80"/>
                    <a:pt x="11" y="79"/>
                  </a:cubicBezTo>
                  <a:cubicBezTo>
                    <a:pt x="9" y="79"/>
                    <a:pt x="7" y="78"/>
                    <a:pt x="6" y="76"/>
                  </a:cubicBezTo>
                  <a:cubicBezTo>
                    <a:pt x="4" y="68"/>
                    <a:pt x="2" y="61"/>
                    <a:pt x="1" y="53"/>
                  </a:cubicBezTo>
                  <a:cubicBezTo>
                    <a:pt x="3" y="50"/>
                    <a:pt x="2" y="47"/>
                    <a:pt x="2" y="44"/>
                  </a:cubicBezTo>
                  <a:cubicBezTo>
                    <a:pt x="2" y="41"/>
                    <a:pt x="0" y="38"/>
                    <a:pt x="2" y="35"/>
                  </a:cubicBezTo>
                  <a:cubicBezTo>
                    <a:pt x="3" y="33"/>
                    <a:pt x="5" y="33"/>
                    <a:pt x="7" y="34"/>
                  </a:cubicBezTo>
                  <a:cubicBezTo>
                    <a:pt x="13" y="35"/>
                    <a:pt x="18" y="33"/>
                    <a:pt x="22" y="28"/>
                  </a:cubicBezTo>
                  <a:cubicBezTo>
                    <a:pt x="30" y="21"/>
                    <a:pt x="36" y="12"/>
                    <a:pt x="42" y="3"/>
                  </a:cubicBezTo>
                  <a:cubicBezTo>
                    <a:pt x="43" y="2"/>
                    <a:pt x="44" y="0"/>
                    <a:pt x="46" y="0"/>
                  </a:cubicBezTo>
                  <a:cubicBezTo>
                    <a:pt x="47" y="8"/>
                    <a:pt x="49" y="15"/>
                    <a:pt x="50" y="23"/>
                  </a:cubicBezTo>
                  <a:cubicBezTo>
                    <a:pt x="51" y="27"/>
                    <a:pt x="52" y="33"/>
                    <a:pt x="55" y="37"/>
                  </a:cubicBezTo>
                  <a:close/>
                </a:path>
              </a:pathLst>
            </a:custGeom>
            <a:solidFill>
              <a:srgbClr val="FED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279525" y="4137025"/>
              <a:ext cx="492125" cy="403225"/>
            </a:xfrm>
            <a:custGeom>
              <a:avLst/>
              <a:gdLst>
                <a:gd name="T0" fmla="*/ 52 w 62"/>
                <a:gd name="T1" fmla="*/ 34 h 51"/>
                <a:gd name="T2" fmla="*/ 9 w 62"/>
                <a:gd name="T3" fmla="*/ 51 h 51"/>
                <a:gd name="T4" fmla="*/ 1 w 62"/>
                <a:gd name="T5" fmla="*/ 49 h 51"/>
                <a:gd name="T6" fmla="*/ 10 w 62"/>
                <a:gd name="T7" fmla="*/ 25 h 51"/>
                <a:gd name="T8" fmla="*/ 17 w 62"/>
                <a:gd name="T9" fmla="*/ 15 h 51"/>
                <a:gd name="T10" fmla="*/ 33 w 62"/>
                <a:gd name="T11" fmla="*/ 5 h 51"/>
                <a:gd name="T12" fmla="*/ 38 w 62"/>
                <a:gd name="T13" fmla="*/ 4 h 51"/>
                <a:gd name="T14" fmla="*/ 51 w 62"/>
                <a:gd name="T15" fmla="*/ 6 h 51"/>
                <a:gd name="T16" fmla="*/ 60 w 62"/>
                <a:gd name="T17" fmla="*/ 19 h 51"/>
                <a:gd name="T18" fmla="*/ 59 w 62"/>
                <a:gd name="T19" fmla="*/ 27 h 51"/>
                <a:gd name="T20" fmla="*/ 52 w 62"/>
                <a:gd name="T21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1">
                  <a:moveTo>
                    <a:pt x="52" y="34"/>
                  </a:moveTo>
                  <a:cubicBezTo>
                    <a:pt x="39" y="43"/>
                    <a:pt x="26" y="51"/>
                    <a:pt x="9" y="51"/>
                  </a:cubicBezTo>
                  <a:cubicBezTo>
                    <a:pt x="6" y="51"/>
                    <a:pt x="4" y="50"/>
                    <a:pt x="1" y="49"/>
                  </a:cubicBezTo>
                  <a:cubicBezTo>
                    <a:pt x="0" y="40"/>
                    <a:pt x="3" y="32"/>
                    <a:pt x="10" y="25"/>
                  </a:cubicBezTo>
                  <a:cubicBezTo>
                    <a:pt x="12" y="22"/>
                    <a:pt x="15" y="19"/>
                    <a:pt x="17" y="15"/>
                  </a:cubicBezTo>
                  <a:cubicBezTo>
                    <a:pt x="21" y="9"/>
                    <a:pt x="27" y="8"/>
                    <a:pt x="33" y="5"/>
                  </a:cubicBezTo>
                  <a:cubicBezTo>
                    <a:pt x="35" y="6"/>
                    <a:pt x="37" y="5"/>
                    <a:pt x="38" y="4"/>
                  </a:cubicBezTo>
                  <a:cubicBezTo>
                    <a:pt x="45" y="0"/>
                    <a:pt x="47" y="0"/>
                    <a:pt x="51" y="6"/>
                  </a:cubicBezTo>
                  <a:cubicBezTo>
                    <a:pt x="54" y="11"/>
                    <a:pt x="57" y="15"/>
                    <a:pt x="60" y="19"/>
                  </a:cubicBezTo>
                  <a:cubicBezTo>
                    <a:pt x="62" y="22"/>
                    <a:pt x="61" y="24"/>
                    <a:pt x="59" y="27"/>
                  </a:cubicBezTo>
                  <a:cubicBezTo>
                    <a:pt x="57" y="29"/>
                    <a:pt x="54" y="31"/>
                    <a:pt x="52" y="34"/>
                  </a:cubicBezTo>
                  <a:close/>
                </a:path>
              </a:pathLst>
            </a:custGeom>
            <a:solidFill>
              <a:srgbClr val="FED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974975" y="3336925"/>
              <a:ext cx="468312" cy="490538"/>
            </a:xfrm>
            <a:custGeom>
              <a:avLst/>
              <a:gdLst>
                <a:gd name="T0" fmla="*/ 47 w 59"/>
                <a:gd name="T1" fmla="*/ 45 h 62"/>
                <a:gd name="T2" fmla="*/ 26 w 59"/>
                <a:gd name="T3" fmla="*/ 52 h 62"/>
                <a:gd name="T4" fmla="*/ 14 w 59"/>
                <a:gd name="T5" fmla="*/ 56 h 62"/>
                <a:gd name="T6" fmla="*/ 5 w 59"/>
                <a:gd name="T7" fmla="*/ 61 h 62"/>
                <a:gd name="T8" fmla="*/ 1 w 59"/>
                <a:gd name="T9" fmla="*/ 61 h 62"/>
                <a:gd name="T10" fmla="*/ 2 w 59"/>
                <a:gd name="T11" fmla="*/ 58 h 62"/>
                <a:gd name="T12" fmla="*/ 18 w 59"/>
                <a:gd name="T13" fmla="*/ 34 h 62"/>
                <a:gd name="T14" fmla="*/ 27 w 59"/>
                <a:gd name="T15" fmla="*/ 20 h 62"/>
                <a:gd name="T16" fmla="*/ 37 w 59"/>
                <a:gd name="T17" fmla="*/ 9 h 62"/>
                <a:gd name="T18" fmla="*/ 47 w 59"/>
                <a:gd name="T19" fmla="*/ 3 h 62"/>
                <a:gd name="T20" fmla="*/ 57 w 59"/>
                <a:gd name="T21" fmla="*/ 0 h 62"/>
                <a:gd name="T22" fmla="*/ 56 w 59"/>
                <a:gd name="T23" fmla="*/ 5 h 62"/>
                <a:gd name="T24" fmla="*/ 45 w 59"/>
                <a:gd name="T25" fmla="*/ 17 h 62"/>
                <a:gd name="T26" fmla="*/ 51 w 59"/>
                <a:gd name="T27" fmla="*/ 14 h 62"/>
                <a:gd name="T28" fmla="*/ 55 w 59"/>
                <a:gd name="T29" fmla="*/ 12 h 62"/>
                <a:gd name="T30" fmla="*/ 55 w 59"/>
                <a:gd name="T31" fmla="*/ 20 h 62"/>
                <a:gd name="T32" fmla="*/ 54 w 59"/>
                <a:gd name="T33" fmla="*/ 26 h 62"/>
                <a:gd name="T34" fmla="*/ 50 w 59"/>
                <a:gd name="T35" fmla="*/ 44 h 62"/>
                <a:gd name="T36" fmla="*/ 47 w 59"/>
                <a:gd name="T37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62">
                  <a:moveTo>
                    <a:pt x="47" y="45"/>
                  </a:moveTo>
                  <a:cubicBezTo>
                    <a:pt x="41" y="49"/>
                    <a:pt x="34" y="52"/>
                    <a:pt x="26" y="52"/>
                  </a:cubicBezTo>
                  <a:cubicBezTo>
                    <a:pt x="21" y="51"/>
                    <a:pt x="17" y="54"/>
                    <a:pt x="14" y="56"/>
                  </a:cubicBezTo>
                  <a:cubicBezTo>
                    <a:pt x="11" y="58"/>
                    <a:pt x="7" y="59"/>
                    <a:pt x="5" y="61"/>
                  </a:cubicBezTo>
                  <a:cubicBezTo>
                    <a:pt x="4" y="62"/>
                    <a:pt x="2" y="62"/>
                    <a:pt x="1" y="61"/>
                  </a:cubicBezTo>
                  <a:cubicBezTo>
                    <a:pt x="0" y="60"/>
                    <a:pt x="1" y="59"/>
                    <a:pt x="2" y="58"/>
                  </a:cubicBezTo>
                  <a:cubicBezTo>
                    <a:pt x="7" y="50"/>
                    <a:pt x="13" y="42"/>
                    <a:pt x="18" y="34"/>
                  </a:cubicBezTo>
                  <a:cubicBezTo>
                    <a:pt x="21" y="29"/>
                    <a:pt x="24" y="25"/>
                    <a:pt x="27" y="20"/>
                  </a:cubicBezTo>
                  <a:cubicBezTo>
                    <a:pt x="29" y="16"/>
                    <a:pt x="32" y="12"/>
                    <a:pt x="37" y="9"/>
                  </a:cubicBezTo>
                  <a:cubicBezTo>
                    <a:pt x="40" y="8"/>
                    <a:pt x="44" y="5"/>
                    <a:pt x="47" y="3"/>
                  </a:cubicBezTo>
                  <a:cubicBezTo>
                    <a:pt x="50" y="1"/>
                    <a:pt x="54" y="1"/>
                    <a:pt x="57" y="0"/>
                  </a:cubicBezTo>
                  <a:cubicBezTo>
                    <a:pt x="57" y="2"/>
                    <a:pt x="58" y="4"/>
                    <a:pt x="56" y="5"/>
                  </a:cubicBezTo>
                  <a:cubicBezTo>
                    <a:pt x="53" y="10"/>
                    <a:pt x="48" y="12"/>
                    <a:pt x="45" y="17"/>
                  </a:cubicBezTo>
                  <a:cubicBezTo>
                    <a:pt x="48" y="17"/>
                    <a:pt x="49" y="15"/>
                    <a:pt x="51" y="14"/>
                  </a:cubicBezTo>
                  <a:cubicBezTo>
                    <a:pt x="52" y="13"/>
                    <a:pt x="53" y="12"/>
                    <a:pt x="55" y="12"/>
                  </a:cubicBezTo>
                  <a:cubicBezTo>
                    <a:pt x="59" y="15"/>
                    <a:pt x="57" y="17"/>
                    <a:pt x="55" y="20"/>
                  </a:cubicBezTo>
                  <a:cubicBezTo>
                    <a:pt x="54" y="22"/>
                    <a:pt x="54" y="24"/>
                    <a:pt x="54" y="26"/>
                  </a:cubicBezTo>
                  <a:cubicBezTo>
                    <a:pt x="55" y="32"/>
                    <a:pt x="54" y="38"/>
                    <a:pt x="50" y="44"/>
                  </a:cubicBezTo>
                  <a:cubicBezTo>
                    <a:pt x="50" y="45"/>
                    <a:pt x="48" y="44"/>
                    <a:pt x="47" y="45"/>
                  </a:cubicBezTo>
                  <a:close/>
                </a:path>
              </a:pathLst>
            </a:custGeom>
            <a:solidFill>
              <a:srgbClr val="FD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271588" y="3130550"/>
              <a:ext cx="277812" cy="490538"/>
            </a:xfrm>
            <a:custGeom>
              <a:avLst/>
              <a:gdLst>
                <a:gd name="T0" fmla="*/ 26 w 35"/>
                <a:gd name="T1" fmla="*/ 23 h 62"/>
                <a:gd name="T2" fmla="*/ 32 w 35"/>
                <a:gd name="T3" fmla="*/ 39 h 62"/>
                <a:gd name="T4" fmla="*/ 33 w 35"/>
                <a:gd name="T5" fmla="*/ 56 h 62"/>
                <a:gd name="T6" fmla="*/ 27 w 35"/>
                <a:gd name="T7" fmla="*/ 52 h 62"/>
                <a:gd name="T8" fmla="*/ 27 w 35"/>
                <a:gd name="T9" fmla="*/ 59 h 62"/>
                <a:gd name="T10" fmla="*/ 26 w 35"/>
                <a:gd name="T11" fmla="*/ 61 h 62"/>
                <a:gd name="T12" fmla="*/ 23 w 35"/>
                <a:gd name="T13" fmla="*/ 60 h 62"/>
                <a:gd name="T14" fmla="*/ 16 w 35"/>
                <a:gd name="T15" fmla="*/ 50 h 62"/>
                <a:gd name="T16" fmla="*/ 17 w 35"/>
                <a:gd name="T17" fmla="*/ 60 h 62"/>
                <a:gd name="T18" fmla="*/ 8 w 35"/>
                <a:gd name="T19" fmla="*/ 53 h 62"/>
                <a:gd name="T20" fmla="*/ 1 w 35"/>
                <a:gd name="T21" fmla="*/ 35 h 62"/>
                <a:gd name="T22" fmla="*/ 3 w 35"/>
                <a:gd name="T23" fmla="*/ 12 h 62"/>
                <a:gd name="T24" fmla="*/ 4 w 35"/>
                <a:gd name="T25" fmla="*/ 6 h 62"/>
                <a:gd name="T26" fmla="*/ 6 w 35"/>
                <a:gd name="T27" fmla="*/ 1 h 62"/>
                <a:gd name="T28" fmla="*/ 16 w 35"/>
                <a:gd name="T29" fmla="*/ 5 h 62"/>
                <a:gd name="T30" fmla="*/ 19 w 35"/>
                <a:gd name="T31" fmla="*/ 14 h 62"/>
                <a:gd name="T32" fmla="*/ 26 w 35"/>
                <a:gd name="T33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62">
                  <a:moveTo>
                    <a:pt x="26" y="23"/>
                  </a:moveTo>
                  <a:cubicBezTo>
                    <a:pt x="28" y="28"/>
                    <a:pt x="30" y="34"/>
                    <a:pt x="32" y="39"/>
                  </a:cubicBezTo>
                  <a:cubicBezTo>
                    <a:pt x="35" y="44"/>
                    <a:pt x="32" y="50"/>
                    <a:pt x="33" y="56"/>
                  </a:cubicBezTo>
                  <a:cubicBezTo>
                    <a:pt x="30" y="56"/>
                    <a:pt x="29" y="53"/>
                    <a:pt x="27" y="52"/>
                  </a:cubicBezTo>
                  <a:cubicBezTo>
                    <a:pt x="27" y="55"/>
                    <a:pt x="27" y="57"/>
                    <a:pt x="27" y="59"/>
                  </a:cubicBezTo>
                  <a:cubicBezTo>
                    <a:pt x="27" y="60"/>
                    <a:pt x="26" y="60"/>
                    <a:pt x="26" y="61"/>
                  </a:cubicBezTo>
                  <a:cubicBezTo>
                    <a:pt x="24" y="62"/>
                    <a:pt x="24" y="61"/>
                    <a:pt x="23" y="60"/>
                  </a:cubicBezTo>
                  <a:cubicBezTo>
                    <a:pt x="20" y="58"/>
                    <a:pt x="19" y="54"/>
                    <a:pt x="16" y="50"/>
                  </a:cubicBezTo>
                  <a:cubicBezTo>
                    <a:pt x="16" y="54"/>
                    <a:pt x="17" y="57"/>
                    <a:pt x="17" y="60"/>
                  </a:cubicBezTo>
                  <a:cubicBezTo>
                    <a:pt x="12" y="59"/>
                    <a:pt x="11" y="55"/>
                    <a:pt x="8" y="53"/>
                  </a:cubicBezTo>
                  <a:cubicBezTo>
                    <a:pt x="1" y="48"/>
                    <a:pt x="2" y="41"/>
                    <a:pt x="1" y="35"/>
                  </a:cubicBezTo>
                  <a:cubicBezTo>
                    <a:pt x="0" y="27"/>
                    <a:pt x="1" y="20"/>
                    <a:pt x="3" y="12"/>
                  </a:cubicBezTo>
                  <a:cubicBezTo>
                    <a:pt x="3" y="10"/>
                    <a:pt x="3" y="8"/>
                    <a:pt x="4" y="6"/>
                  </a:cubicBezTo>
                  <a:cubicBezTo>
                    <a:pt x="4" y="4"/>
                    <a:pt x="4" y="2"/>
                    <a:pt x="6" y="1"/>
                  </a:cubicBezTo>
                  <a:cubicBezTo>
                    <a:pt x="10" y="0"/>
                    <a:pt x="14" y="1"/>
                    <a:pt x="16" y="5"/>
                  </a:cubicBezTo>
                  <a:cubicBezTo>
                    <a:pt x="18" y="8"/>
                    <a:pt x="18" y="11"/>
                    <a:pt x="19" y="14"/>
                  </a:cubicBezTo>
                  <a:cubicBezTo>
                    <a:pt x="20" y="18"/>
                    <a:pt x="21" y="22"/>
                    <a:pt x="26" y="23"/>
                  </a:cubicBezTo>
                  <a:close/>
                </a:path>
              </a:pathLst>
            </a:custGeom>
            <a:solidFill>
              <a:srgbClr val="5B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565275" y="3305175"/>
              <a:ext cx="261937" cy="347663"/>
            </a:xfrm>
            <a:custGeom>
              <a:avLst/>
              <a:gdLst>
                <a:gd name="T0" fmla="*/ 8 w 33"/>
                <a:gd name="T1" fmla="*/ 41 h 44"/>
                <a:gd name="T2" fmla="*/ 7 w 33"/>
                <a:gd name="T3" fmla="*/ 43 h 44"/>
                <a:gd name="T4" fmla="*/ 3 w 33"/>
                <a:gd name="T5" fmla="*/ 37 h 44"/>
                <a:gd name="T6" fmla="*/ 2 w 33"/>
                <a:gd name="T7" fmla="*/ 30 h 44"/>
                <a:gd name="T8" fmla="*/ 13 w 33"/>
                <a:gd name="T9" fmla="*/ 9 h 44"/>
                <a:gd name="T10" fmla="*/ 15 w 33"/>
                <a:gd name="T11" fmla="*/ 8 h 44"/>
                <a:gd name="T12" fmla="*/ 23 w 33"/>
                <a:gd name="T13" fmla="*/ 3 h 44"/>
                <a:gd name="T14" fmla="*/ 33 w 33"/>
                <a:gd name="T15" fmla="*/ 4 h 44"/>
                <a:gd name="T16" fmla="*/ 32 w 33"/>
                <a:gd name="T17" fmla="*/ 5 h 44"/>
                <a:gd name="T18" fmla="*/ 29 w 33"/>
                <a:gd name="T19" fmla="*/ 15 h 44"/>
                <a:gd name="T20" fmla="*/ 31 w 33"/>
                <a:gd name="T21" fmla="*/ 24 h 44"/>
                <a:gd name="T22" fmla="*/ 30 w 33"/>
                <a:gd name="T23" fmla="*/ 24 h 44"/>
                <a:gd name="T24" fmla="*/ 25 w 33"/>
                <a:gd name="T25" fmla="*/ 35 h 44"/>
                <a:gd name="T26" fmla="*/ 10 w 33"/>
                <a:gd name="T27" fmla="*/ 40 h 44"/>
                <a:gd name="T28" fmla="*/ 8 w 33"/>
                <a:gd name="T29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4">
                  <a:moveTo>
                    <a:pt x="8" y="41"/>
                  </a:moveTo>
                  <a:cubicBezTo>
                    <a:pt x="8" y="42"/>
                    <a:pt x="7" y="42"/>
                    <a:pt x="7" y="43"/>
                  </a:cubicBezTo>
                  <a:cubicBezTo>
                    <a:pt x="7" y="40"/>
                    <a:pt x="7" y="38"/>
                    <a:pt x="3" y="37"/>
                  </a:cubicBezTo>
                  <a:cubicBezTo>
                    <a:pt x="0" y="36"/>
                    <a:pt x="1" y="32"/>
                    <a:pt x="2" y="30"/>
                  </a:cubicBezTo>
                  <a:cubicBezTo>
                    <a:pt x="5" y="23"/>
                    <a:pt x="8" y="16"/>
                    <a:pt x="13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8" y="7"/>
                    <a:pt x="20" y="5"/>
                    <a:pt x="23" y="3"/>
                  </a:cubicBezTo>
                  <a:cubicBezTo>
                    <a:pt x="26" y="0"/>
                    <a:pt x="30" y="1"/>
                    <a:pt x="33" y="4"/>
                  </a:cubicBezTo>
                  <a:cubicBezTo>
                    <a:pt x="33" y="4"/>
                    <a:pt x="32" y="5"/>
                    <a:pt x="32" y="5"/>
                  </a:cubicBezTo>
                  <a:cubicBezTo>
                    <a:pt x="27" y="7"/>
                    <a:pt x="27" y="11"/>
                    <a:pt x="29" y="15"/>
                  </a:cubicBezTo>
                  <a:cubicBezTo>
                    <a:pt x="30" y="18"/>
                    <a:pt x="31" y="21"/>
                    <a:pt x="31" y="24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28" y="27"/>
                    <a:pt x="25" y="31"/>
                    <a:pt x="25" y="35"/>
                  </a:cubicBezTo>
                  <a:cubicBezTo>
                    <a:pt x="20" y="37"/>
                    <a:pt x="17" y="44"/>
                    <a:pt x="10" y="40"/>
                  </a:cubicBezTo>
                  <a:cubicBezTo>
                    <a:pt x="9" y="39"/>
                    <a:pt x="8" y="40"/>
                    <a:pt x="8" y="41"/>
                  </a:cubicBezTo>
                  <a:close/>
                </a:path>
              </a:pathLst>
            </a:custGeom>
            <a:solidFill>
              <a:srgbClr val="FDD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476500" y="2211388"/>
              <a:ext cx="373062" cy="315913"/>
            </a:xfrm>
            <a:custGeom>
              <a:avLst/>
              <a:gdLst>
                <a:gd name="T0" fmla="*/ 47 w 47"/>
                <a:gd name="T1" fmla="*/ 4 h 40"/>
                <a:gd name="T2" fmla="*/ 24 w 47"/>
                <a:gd name="T3" fmla="*/ 34 h 40"/>
                <a:gd name="T4" fmla="*/ 8 w 47"/>
                <a:gd name="T5" fmla="*/ 39 h 40"/>
                <a:gd name="T6" fmla="*/ 3 w 47"/>
                <a:gd name="T7" fmla="*/ 39 h 40"/>
                <a:gd name="T8" fmla="*/ 0 w 47"/>
                <a:gd name="T9" fmla="*/ 32 h 40"/>
                <a:gd name="T10" fmla="*/ 20 w 47"/>
                <a:gd name="T11" fmla="*/ 25 h 40"/>
                <a:gd name="T12" fmla="*/ 47 w 47"/>
                <a:gd name="T13" fmla="*/ 0 h 40"/>
                <a:gd name="T14" fmla="*/ 47 w 47"/>
                <a:gd name="T1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0">
                  <a:moveTo>
                    <a:pt x="47" y="4"/>
                  </a:moveTo>
                  <a:cubicBezTo>
                    <a:pt x="40" y="15"/>
                    <a:pt x="33" y="25"/>
                    <a:pt x="24" y="34"/>
                  </a:cubicBezTo>
                  <a:cubicBezTo>
                    <a:pt x="19" y="39"/>
                    <a:pt x="14" y="40"/>
                    <a:pt x="8" y="39"/>
                  </a:cubicBezTo>
                  <a:cubicBezTo>
                    <a:pt x="6" y="39"/>
                    <a:pt x="5" y="39"/>
                    <a:pt x="3" y="39"/>
                  </a:cubicBezTo>
                  <a:cubicBezTo>
                    <a:pt x="1" y="37"/>
                    <a:pt x="0" y="35"/>
                    <a:pt x="0" y="32"/>
                  </a:cubicBezTo>
                  <a:cubicBezTo>
                    <a:pt x="8" y="32"/>
                    <a:pt x="14" y="29"/>
                    <a:pt x="20" y="25"/>
                  </a:cubicBezTo>
                  <a:cubicBezTo>
                    <a:pt x="29" y="17"/>
                    <a:pt x="38" y="8"/>
                    <a:pt x="47" y="0"/>
                  </a:cubicBezTo>
                  <a:cubicBezTo>
                    <a:pt x="47" y="1"/>
                    <a:pt x="47" y="3"/>
                    <a:pt x="47" y="4"/>
                  </a:cubicBezTo>
                  <a:close/>
                </a:path>
              </a:pathLst>
            </a:custGeom>
            <a:solidFill>
              <a:srgbClr val="DDA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63650" y="3074988"/>
              <a:ext cx="301625" cy="246063"/>
            </a:xfrm>
            <a:custGeom>
              <a:avLst/>
              <a:gdLst>
                <a:gd name="T0" fmla="*/ 27 w 38"/>
                <a:gd name="T1" fmla="*/ 30 h 31"/>
                <a:gd name="T2" fmla="*/ 24 w 38"/>
                <a:gd name="T3" fmla="*/ 30 h 31"/>
                <a:gd name="T4" fmla="*/ 20 w 38"/>
                <a:gd name="T5" fmla="*/ 27 h 31"/>
                <a:gd name="T6" fmla="*/ 17 w 38"/>
                <a:gd name="T7" fmla="*/ 15 h 31"/>
                <a:gd name="T8" fmla="*/ 7 w 38"/>
                <a:gd name="T9" fmla="*/ 8 h 31"/>
                <a:gd name="T10" fmla="*/ 2 w 38"/>
                <a:gd name="T11" fmla="*/ 11 h 31"/>
                <a:gd name="T12" fmla="*/ 0 w 38"/>
                <a:gd name="T13" fmla="*/ 9 h 31"/>
                <a:gd name="T14" fmla="*/ 4 w 38"/>
                <a:gd name="T15" fmla="*/ 4 h 31"/>
                <a:gd name="T16" fmla="*/ 9 w 38"/>
                <a:gd name="T17" fmla="*/ 1 h 31"/>
                <a:gd name="T18" fmla="*/ 21 w 38"/>
                <a:gd name="T19" fmla="*/ 5 h 31"/>
                <a:gd name="T20" fmla="*/ 34 w 38"/>
                <a:gd name="T21" fmla="*/ 16 h 31"/>
                <a:gd name="T22" fmla="*/ 37 w 38"/>
                <a:gd name="T23" fmla="*/ 23 h 31"/>
                <a:gd name="T24" fmla="*/ 27 w 38"/>
                <a:gd name="T2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1">
                  <a:moveTo>
                    <a:pt x="27" y="30"/>
                  </a:moveTo>
                  <a:cubicBezTo>
                    <a:pt x="26" y="30"/>
                    <a:pt x="25" y="30"/>
                    <a:pt x="24" y="30"/>
                  </a:cubicBezTo>
                  <a:cubicBezTo>
                    <a:pt x="21" y="31"/>
                    <a:pt x="20" y="30"/>
                    <a:pt x="20" y="27"/>
                  </a:cubicBezTo>
                  <a:cubicBezTo>
                    <a:pt x="20" y="23"/>
                    <a:pt x="18" y="19"/>
                    <a:pt x="17" y="15"/>
                  </a:cubicBezTo>
                  <a:cubicBezTo>
                    <a:pt x="15" y="10"/>
                    <a:pt x="12" y="8"/>
                    <a:pt x="7" y="8"/>
                  </a:cubicBezTo>
                  <a:cubicBezTo>
                    <a:pt x="5" y="10"/>
                    <a:pt x="4" y="12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6"/>
                    <a:pt x="2" y="5"/>
                    <a:pt x="4" y="4"/>
                  </a:cubicBezTo>
                  <a:cubicBezTo>
                    <a:pt x="6" y="3"/>
                    <a:pt x="8" y="2"/>
                    <a:pt x="9" y="1"/>
                  </a:cubicBezTo>
                  <a:cubicBezTo>
                    <a:pt x="14" y="0"/>
                    <a:pt x="17" y="3"/>
                    <a:pt x="21" y="5"/>
                  </a:cubicBezTo>
                  <a:cubicBezTo>
                    <a:pt x="26" y="9"/>
                    <a:pt x="31" y="12"/>
                    <a:pt x="34" y="16"/>
                  </a:cubicBezTo>
                  <a:cubicBezTo>
                    <a:pt x="36" y="18"/>
                    <a:pt x="38" y="20"/>
                    <a:pt x="37" y="23"/>
                  </a:cubicBezTo>
                  <a:cubicBezTo>
                    <a:pt x="33" y="25"/>
                    <a:pt x="30" y="27"/>
                    <a:pt x="27" y="30"/>
                  </a:cubicBezTo>
                  <a:close/>
                </a:path>
              </a:pathLst>
            </a:custGeom>
            <a:solidFill>
              <a:srgbClr val="81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533525" y="4065588"/>
              <a:ext cx="261937" cy="341313"/>
            </a:xfrm>
            <a:custGeom>
              <a:avLst/>
              <a:gdLst>
                <a:gd name="T0" fmla="*/ 20 w 33"/>
                <a:gd name="T1" fmla="*/ 43 h 43"/>
                <a:gd name="T2" fmla="*/ 25 w 33"/>
                <a:gd name="T3" fmla="*/ 37 h 43"/>
                <a:gd name="T4" fmla="*/ 26 w 33"/>
                <a:gd name="T5" fmla="*/ 27 h 43"/>
                <a:gd name="T6" fmla="*/ 16 w 33"/>
                <a:gd name="T7" fmla="*/ 14 h 43"/>
                <a:gd name="T8" fmla="*/ 7 w 33"/>
                <a:gd name="T9" fmla="*/ 14 h 43"/>
                <a:gd name="T10" fmla="*/ 1 w 33"/>
                <a:gd name="T11" fmla="*/ 14 h 43"/>
                <a:gd name="T12" fmla="*/ 2 w 33"/>
                <a:gd name="T13" fmla="*/ 0 h 43"/>
                <a:gd name="T14" fmla="*/ 2 w 33"/>
                <a:gd name="T15" fmla="*/ 11 h 43"/>
                <a:gd name="T16" fmla="*/ 5 w 33"/>
                <a:gd name="T17" fmla="*/ 13 h 43"/>
                <a:gd name="T18" fmla="*/ 13 w 33"/>
                <a:gd name="T19" fmla="*/ 9 h 43"/>
                <a:gd name="T20" fmla="*/ 23 w 33"/>
                <a:gd name="T21" fmla="*/ 19 h 43"/>
                <a:gd name="T22" fmla="*/ 30 w 33"/>
                <a:gd name="T23" fmla="*/ 30 h 43"/>
                <a:gd name="T24" fmla="*/ 30 w 33"/>
                <a:gd name="T25" fmla="*/ 35 h 43"/>
                <a:gd name="T26" fmla="*/ 20 w 33"/>
                <a:gd name="T2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43">
                  <a:moveTo>
                    <a:pt x="20" y="43"/>
                  </a:moveTo>
                  <a:cubicBezTo>
                    <a:pt x="20" y="39"/>
                    <a:pt x="23" y="38"/>
                    <a:pt x="25" y="37"/>
                  </a:cubicBezTo>
                  <a:cubicBezTo>
                    <a:pt x="28" y="33"/>
                    <a:pt x="29" y="31"/>
                    <a:pt x="26" y="27"/>
                  </a:cubicBezTo>
                  <a:cubicBezTo>
                    <a:pt x="22" y="23"/>
                    <a:pt x="20" y="18"/>
                    <a:pt x="16" y="14"/>
                  </a:cubicBezTo>
                  <a:cubicBezTo>
                    <a:pt x="13" y="10"/>
                    <a:pt x="10" y="11"/>
                    <a:pt x="7" y="14"/>
                  </a:cubicBezTo>
                  <a:cubicBezTo>
                    <a:pt x="5" y="15"/>
                    <a:pt x="3" y="16"/>
                    <a:pt x="1" y="14"/>
                  </a:cubicBezTo>
                  <a:cubicBezTo>
                    <a:pt x="1" y="10"/>
                    <a:pt x="0" y="5"/>
                    <a:pt x="2" y="0"/>
                  </a:cubicBezTo>
                  <a:cubicBezTo>
                    <a:pt x="2" y="4"/>
                    <a:pt x="2" y="8"/>
                    <a:pt x="2" y="11"/>
                  </a:cubicBezTo>
                  <a:cubicBezTo>
                    <a:pt x="2" y="14"/>
                    <a:pt x="3" y="14"/>
                    <a:pt x="5" y="13"/>
                  </a:cubicBezTo>
                  <a:cubicBezTo>
                    <a:pt x="8" y="12"/>
                    <a:pt x="10" y="9"/>
                    <a:pt x="13" y="9"/>
                  </a:cubicBezTo>
                  <a:cubicBezTo>
                    <a:pt x="18" y="11"/>
                    <a:pt x="20" y="16"/>
                    <a:pt x="23" y="19"/>
                  </a:cubicBezTo>
                  <a:cubicBezTo>
                    <a:pt x="25" y="23"/>
                    <a:pt x="28" y="26"/>
                    <a:pt x="30" y="30"/>
                  </a:cubicBezTo>
                  <a:cubicBezTo>
                    <a:pt x="31" y="32"/>
                    <a:pt x="33" y="33"/>
                    <a:pt x="30" y="35"/>
                  </a:cubicBezTo>
                  <a:cubicBezTo>
                    <a:pt x="26" y="36"/>
                    <a:pt x="24" y="41"/>
                    <a:pt x="20" y="43"/>
                  </a:cubicBezTo>
                  <a:close/>
                </a:path>
              </a:pathLst>
            </a:custGeom>
            <a:solidFill>
              <a:srgbClr val="E1E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348038" y="3684588"/>
              <a:ext cx="79375" cy="436563"/>
            </a:xfrm>
            <a:custGeom>
              <a:avLst/>
              <a:gdLst>
                <a:gd name="T0" fmla="*/ 0 w 10"/>
                <a:gd name="T1" fmla="*/ 1 h 55"/>
                <a:gd name="T2" fmla="*/ 3 w 10"/>
                <a:gd name="T3" fmla="*/ 0 h 55"/>
                <a:gd name="T4" fmla="*/ 4 w 10"/>
                <a:gd name="T5" fmla="*/ 8 h 55"/>
                <a:gd name="T6" fmla="*/ 7 w 10"/>
                <a:gd name="T7" fmla="*/ 42 h 55"/>
                <a:gd name="T8" fmla="*/ 10 w 10"/>
                <a:gd name="T9" fmla="*/ 55 h 55"/>
                <a:gd name="T10" fmla="*/ 8 w 10"/>
                <a:gd name="T11" fmla="*/ 52 h 55"/>
                <a:gd name="T12" fmla="*/ 1 w 10"/>
                <a:gd name="T13" fmla="*/ 21 h 55"/>
                <a:gd name="T14" fmla="*/ 2 w 10"/>
                <a:gd name="T15" fmla="*/ 10 h 55"/>
                <a:gd name="T16" fmla="*/ 0 w 10"/>
                <a:gd name="T1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5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2"/>
                    <a:pt x="5" y="5"/>
                    <a:pt x="4" y="8"/>
                  </a:cubicBezTo>
                  <a:cubicBezTo>
                    <a:pt x="2" y="20"/>
                    <a:pt x="4" y="31"/>
                    <a:pt x="7" y="42"/>
                  </a:cubicBezTo>
                  <a:cubicBezTo>
                    <a:pt x="8" y="47"/>
                    <a:pt x="10" y="51"/>
                    <a:pt x="10" y="55"/>
                  </a:cubicBezTo>
                  <a:cubicBezTo>
                    <a:pt x="9" y="55"/>
                    <a:pt x="8" y="53"/>
                    <a:pt x="8" y="52"/>
                  </a:cubicBezTo>
                  <a:cubicBezTo>
                    <a:pt x="5" y="42"/>
                    <a:pt x="2" y="32"/>
                    <a:pt x="1" y="21"/>
                  </a:cubicBezTo>
                  <a:cubicBezTo>
                    <a:pt x="1" y="18"/>
                    <a:pt x="2" y="14"/>
                    <a:pt x="2" y="10"/>
                  </a:cubicBezTo>
                  <a:cubicBezTo>
                    <a:pt x="2" y="7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D4D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308350" y="3376613"/>
              <a:ext cx="111125" cy="117475"/>
            </a:xfrm>
            <a:custGeom>
              <a:avLst/>
              <a:gdLst>
                <a:gd name="T0" fmla="*/ 13 w 14"/>
                <a:gd name="T1" fmla="*/ 7 h 15"/>
                <a:gd name="T2" fmla="*/ 4 w 14"/>
                <a:gd name="T3" fmla="*/ 14 h 15"/>
                <a:gd name="T4" fmla="*/ 1 w 14"/>
                <a:gd name="T5" fmla="*/ 14 h 15"/>
                <a:gd name="T6" fmla="*/ 2 w 14"/>
                <a:gd name="T7" fmla="*/ 11 h 15"/>
                <a:gd name="T8" fmla="*/ 14 w 14"/>
                <a:gd name="T9" fmla="*/ 0 h 15"/>
                <a:gd name="T10" fmla="*/ 13 w 14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3" y="7"/>
                  </a:moveTo>
                  <a:cubicBezTo>
                    <a:pt x="10" y="10"/>
                    <a:pt x="8" y="12"/>
                    <a:pt x="4" y="14"/>
                  </a:cubicBezTo>
                  <a:cubicBezTo>
                    <a:pt x="3" y="14"/>
                    <a:pt x="2" y="15"/>
                    <a:pt x="1" y="14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6" y="7"/>
                    <a:pt x="9" y="3"/>
                    <a:pt x="14" y="0"/>
                  </a:cubicBezTo>
                  <a:cubicBezTo>
                    <a:pt x="13" y="3"/>
                    <a:pt x="13" y="5"/>
                    <a:pt x="13" y="7"/>
                  </a:cubicBezTo>
                  <a:close/>
                </a:path>
              </a:pathLst>
            </a:custGeom>
            <a:solidFill>
              <a:srgbClr val="C5D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278063" y="2820988"/>
              <a:ext cx="460375" cy="974725"/>
            </a:xfrm>
            <a:custGeom>
              <a:avLst/>
              <a:gdLst>
                <a:gd name="T0" fmla="*/ 45 w 58"/>
                <a:gd name="T1" fmla="*/ 6 h 123"/>
                <a:gd name="T2" fmla="*/ 49 w 58"/>
                <a:gd name="T3" fmla="*/ 0 h 123"/>
                <a:gd name="T4" fmla="*/ 56 w 58"/>
                <a:gd name="T5" fmla="*/ 43 h 123"/>
                <a:gd name="T6" fmla="*/ 50 w 58"/>
                <a:gd name="T7" fmla="*/ 67 h 123"/>
                <a:gd name="T8" fmla="*/ 25 w 58"/>
                <a:gd name="T9" fmla="*/ 104 h 123"/>
                <a:gd name="T10" fmla="*/ 22 w 58"/>
                <a:gd name="T11" fmla="*/ 107 h 123"/>
                <a:gd name="T12" fmla="*/ 21 w 58"/>
                <a:gd name="T13" fmla="*/ 105 h 123"/>
                <a:gd name="T14" fmla="*/ 22 w 58"/>
                <a:gd name="T15" fmla="*/ 100 h 123"/>
                <a:gd name="T16" fmla="*/ 13 w 58"/>
                <a:gd name="T17" fmla="*/ 96 h 123"/>
                <a:gd name="T18" fmla="*/ 9 w 58"/>
                <a:gd name="T19" fmla="*/ 100 h 123"/>
                <a:gd name="T20" fmla="*/ 5 w 58"/>
                <a:gd name="T21" fmla="*/ 116 h 123"/>
                <a:gd name="T22" fmla="*/ 6 w 58"/>
                <a:gd name="T23" fmla="*/ 120 h 123"/>
                <a:gd name="T24" fmla="*/ 0 w 58"/>
                <a:gd name="T25" fmla="*/ 122 h 123"/>
                <a:gd name="T26" fmla="*/ 8 w 58"/>
                <a:gd name="T27" fmla="*/ 89 h 123"/>
                <a:gd name="T28" fmla="*/ 4 w 58"/>
                <a:gd name="T29" fmla="*/ 83 h 123"/>
                <a:gd name="T30" fmla="*/ 3 w 58"/>
                <a:gd name="T31" fmla="*/ 76 h 123"/>
                <a:gd name="T32" fmla="*/ 6 w 58"/>
                <a:gd name="T33" fmla="*/ 64 h 123"/>
                <a:gd name="T34" fmla="*/ 18 w 58"/>
                <a:gd name="T35" fmla="*/ 54 h 123"/>
                <a:gd name="T36" fmla="*/ 37 w 58"/>
                <a:gd name="T37" fmla="*/ 18 h 123"/>
                <a:gd name="T38" fmla="*/ 37 w 58"/>
                <a:gd name="T39" fmla="*/ 17 h 123"/>
                <a:gd name="T40" fmla="*/ 45 w 58"/>
                <a:gd name="T4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123">
                  <a:moveTo>
                    <a:pt x="45" y="6"/>
                  </a:moveTo>
                  <a:cubicBezTo>
                    <a:pt x="48" y="5"/>
                    <a:pt x="47" y="2"/>
                    <a:pt x="49" y="0"/>
                  </a:cubicBezTo>
                  <a:cubicBezTo>
                    <a:pt x="50" y="15"/>
                    <a:pt x="52" y="29"/>
                    <a:pt x="56" y="43"/>
                  </a:cubicBezTo>
                  <a:cubicBezTo>
                    <a:pt x="58" y="53"/>
                    <a:pt x="54" y="59"/>
                    <a:pt x="50" y="67"/>
                  </a:cubicBezTo>
                  <a:cubicBezTo>
                    <a:pt x="43" y="80"/>
                    <a:pt x="34" y="92"/>
                    <a:pt x="25" y="104"/>
                  </a:cubicBezTo>
                  <a:cubicBezTo>
                    <a:pt x="24" y="105"/>
                    <a:pt x="23" y="106"/>
                    <a:pt x="22" y="107"/>
                  </a:cubicBezTo>
                  <a:cubicBezTo>
                    <a:pt x="21" y="106"/>
                    <a:pt x="21" y="106"/>
                    <a:pt x="21" y="105"/>
                  </a:cubicBezTo>
                  <a:cubicBezTo>
                    <a:pt x="21" y="104"/>
                    <a:pt x="24" y="102"/>
                    <a:pt x="22" y="100"/>
                  </a:cubicBezTo>
                  <a:cubicBezTo>
                    <a:pt x="19" y="98"/>
                    <a:pt x="16" y="97"/>
                    <a:pt x="13" y="96"/>
                  </a:cubicBezTo>
                  <a:cubicBezTo>
                    <a:pt x="10" y="96"/>
                    <a:pt x="9" y="98"/>
                    <a:pt x="9" y="100"/>
                  </a:cubicBezTo>
                  <a:cubicBezTo>
                    <a:pt x="8" y="105"/>
                    <a:pt x="7" y="111"/>
                    <a:pt x="5" y="116"/>
                  </a:cubicBezTo>
                  <a:cubicBezTo>
                    <a:pt x="4" y="118"/>
                    <a:pt x="6" y="119"/>
                    <a:pt x="6" y="120"/>
                  </a:cubicBezTo>
                  <a:cubicBezTo>
                    <a:pt x="4" y="121"/>
                    <a:pt x="2" y="123"/>
                    <a:pt x="0" y="122"/>
                  </a:cubicBezTo>
                  <a:cubicBezTo>
                    <a:pt x="5" y="111"/>
                    <a:pt x="7" y="100"/>
                    <a:pt x="8" y="89"/>
                  </a:cubicBezTo>
                  <a:cubicBezTo>
                    <a:pt x="8" y="85"/>
                    <a:pt x="5" y="84"/>
                    <a:pt x="4" y="83"/>
                  </a:cubicBezTo>
                  <a:cubicBezTo>
                    <a:pt x="2" y="81"/>
                    <a:pt x="3" y="78"/>
                    <a:pt x="3" y="76"/>
                  </a:cubicBezTo>
                  <a:cubicBezTo>
                    <a:pt x="4" y="72"/>
                    <a:pt x="5" y="68"/>
                    <a:pt x="6" y="64"/>
                  </a:cubicBezTo>
                  <a:cubicBezTo>
                    <a:pt x="9" y="60"/>
                    <a:pt x="14" y="57"/>
                    <a:pt x="18" y="54"/>
                  </a:cubicBezTo>
                  <a:cubicBezTo>
                    <a:pt x="30" y="45"/>
                    <a:pt x="35" y="33"/>
                    <a:pt x="37" y="18"/>
                  </a:cubicBezTo>
                  <a:cubicBezTo>
                    <a:pt x="37" y="18"/>
                    <a:pt x="37" y="17"/>
                    <a:pt x="37" y="17"/>
                  </a:cubicBezTo>
                  <a:cubicBezTo>
                    <a:pt x="37" y="8"/>
                    <a:pt x="37" y="7"/>
                    <a:pt x="45" y="6"/>
                  </a:cubicBezTo>
                  <a:close/>
                </a:path>
              </a:pathLst>
            </a:custGeom>
            <a:solidFill>
              <a:srgbClr val="EAF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2143125" y="4240213"/>
              <a:ext cx="436562" cy="182563"/>
            </a:xfrm>
            <a:custGeom>
              <a:avLst/>
              <a:gdLst>
                <a:gd name="T0" fmla="*/ 45 w 55"/>
                <a:gd name="T1" fmla="*/ 2 h 23"/>
                <a:gd name="T2" fmla="*/ 55 w 55"/>
                <a:gd name="T3" fmla="*/ 16 h 23"/>
                <a:gd name="T4" fmla="*/ 44 w 55"/>
                <a:gd name="T5" fmla="*/ 19 h 23"/>
                <a:gd name="T6" fmla="*/ 4 w 55"/>
                <a:gd name="T7" fmla="*/ 22 h 23"/>
                <a:gd name="T8" fmla="*/ 0 w 55"/>
                <a:gd name="T9" fmla="*/ 22 h 23"/>
                <a:gd name="T10" fmla="*/ 36 w 55"/>
                <a:gd name="T11" fmla="*/ 4 h 23"/>
                <a:gd name="T12" fmla="*/ 45 w 55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3">
                  <a:moveTo>
                    <a:pt x="45" y="2"/>
                  </a:moveTo>
                  <a:cubicBezTo>
                    <a:pt x="49" y="7"/>
                    <a:pt x="52" y="11"/>
                    <a:pt x="55" y="16"/>
                  </a:cubicBezTo>
                  <a:cubicBezTo>
                    <a:pt x="52" y="19"/>
                    <a:pt x="47" y="19"/>
                    <a:pt x="44" y="19"/>
                  </a:cubicBezTo>
                  <a:cubicBezTo>
                    <a:pt x="31" y="21"/>
                    <a:pt x="18" y="23"/>
                    <a:pt x="4" y="22"/>
                  </a:cubicBezTo>
                  <a:cubicBezTo>
                    <a:pt x="3" y="22"/>
                    <a:pt x="1" y="23"/>
                    <a:pt x="0" y="22"/>
                  </a:cubicBezTo>
                  <a:cubicBezTo>
                    <a:pt x="12" y="16"/>
                    <a:pt x="24" y="10"/>
                    <a:pt x="36" y="4"/>
                  </a:cubicBezTo>
                  <a:cubicBezTo>
                    <a:pt x="39" y="3"/>
                    <a:pt x="42" y="0"/>
                    <a:pt x="45" y="2"/>
                  </a:cubicBezTo>
                  <a:close/>
                </a:path>
              </a:pathLst>
            </a:custGeom>
            <a:solidFill>
              <a:srgbClr val="6DB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293938" y="3557588"/>
              <a:ext cx="182562" cy="214313"/>
            </a:xfrm>
            <a:custGeom>
              <a:avLst/>
              <a:gdLst>
                <a:gd name="T0" fmla="*/ 4 w 23"/>
                <a:gd name="T1" fmla="*/ 27 h 27"/>
                <a:gd name="T2" fmla="*/ 2 w 23"/>
                <a:gd name="T3" fmla="*/ 23 h 27"/>
                <a:gd name="T4" fmla="*/ 5 w 23"/>
                <a:gd name="T5" fmla="*/ 8 h 27"/>
                <a:gd name="T6" fmla="*/ 15 w 23"/>
                <a:gd name="T7" fmla="*/ 3 h 27"/>
                <a:gd name="T8" fmla="*/ 16 w 23"/>
                <a:gd name="T9" fmla="*/ 3 h 27"/>
                <a:gd name="T10" fmla="*/ 20 w 23"/>
                <a:gd name="T11" fmla="*/ 14 h 27"/>
                <a:gd name="T12" fmla="*/ 4 w 2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7">
                  <a:moveTo>
                    <a:pt x="4" y="27"/>
                  </a:moveTo>
                  <a:cubicBezTo>
                    <a:pt x="1" y="27"/>
                    <a:pt x="0" y="26"/>
                    <a:pt x="2" y="23"/>
                  </a:cubicBezTo>
                  <a:cubicBezTo>
                    <a:pt x="4" y="18"/>
                    <a:pt x="5" y="13"/>
                    <a:pt x="5" y="8"/>
                  </a:cubicBezTo>
                  <a:cubicBezTo>
                    <a:pt x="6" y="1"/>
                    <a:pt x="8" y="0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23" y="7"/>
                    <a:pt x="23" y="7"/>
                    <a:pt x="20" y="14"/>
                  </a:cubicBezTo>
                  <a:cubicBezTo>
                    <a:pt x="15" y="18"/>
                    <a:pt x="11" y="25"/>
                    <a:pt x="4" y="27"/>
                  </a:cubicBezTo>
                  <a:close/>
                </a:path>
              </a:pathLst>
            </a:custGeom>
            <a:solidFill>
              <a:srgbClr val="FBE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690813" y="2749550"/>
              <a:ext cx="63500" cy="47625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0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1"/>
                    <a:pt x="8" y="0"/>
                  </a:cubicBezTo>
                  <a:cubicBezTo>
                    <a:pt x="6" y="3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EAF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967038" y="1639888"/>
              <a:ext cx="55562" cy="31750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3 h 4"/>
                <a:gd name="T4" fmla="*/ 0 w 7"/>
                <a:gd name="T5" fmla="*/ 4 h 4"/>
                <a:gd name="T6" fmla="*/ 0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5" y="1"/>
                    <a:pt x="7" y="3"/>
                  </a:cubicBezTo>
                  <a:cubicBezTo>
                    <a:pt x="5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A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1700213" y="2298700"/>
              <a:ext cx="935037" cy="1092200"/>
            </a:xfrm>
            <a:custGeom>
              <a:avLst/>
              <a:gdLst>
                <a:gd name="T0" fmla="*/ 118 w 118"/>
                <a:gd name="T1" fmla="*/ 72 h 138"/>
                <a:gd name="T2" fmla="*/ 116 w 118"/>
                <a:gd name="T3" fmla="*/ 73 h 138"/>
                <a:gd name="T4" fmla="*/ 111 w 118"/>
                <a:gd name="T5" fmla="*/ 78 h 138"/>
                <a:gd name="T6" fmla="*/ 107 w 118"/>
                <a:gd name="T7" fmla="*/ 102 h 138"/>
                <a:gd name="T8" fmla="*/ 94 w 118"/>
                <a:gd name="T9" fmla="*/ 120 h 138"/>
                <a:gd name="T10" fmla="*/ 79 w 118"/>
                <a:gd name="T11" fmla="*/ 130 h 138"/>
                <a:gd name="T12" fmla="*/ 77 w 118"/>
                <a:gd name="T13" fmla="*/ 132 h 138"/>
                <a:gd name="T14" fmla="*/ 56 w 118"/>
                <a:gd name="T15" fmla="*/ 138 h 138"/>
                <a:gd name="T16" fmla="*/ 30 w 118"/>
                <a:gd name="T17" fmla="*/ 129 h 138"/>
                <a:gd name="T18" fmla="*/ 19 w 118"/>
                <a:gd name="T19" fmla="*/ 130 h 138"/>
                <a:gd name="T20" fmla="*/ 17 w 118"/>
                <a:gd name="T21" fmla="*/ 126 h 138"/>
                <a:gd name="T22" fmla="*/ 11 w 118"/>
                <a:gd name="T23" fmla="*/ 122 h 138"/>
                <a:gd name="T24" fmla="*/ 8 w 118"/>
                <a:gd name="T25" fmla="*/ 116 h 138"/>
                <a:gd name="T26" fmla="*/ 0 w 118"/>
                <a:gd name="T27" fmla="*/ 55 h 138"/>
                <a:gd name="T28" fmla="*/ 6 w 118"/>
                <a:gd name="T29" fmla="*/ 87 h 138"/>
                <a:gd name="T30" fmla="*/ 11 w 118"/>
                <a:gd name="T31" fmla="*/ 28 h 138"/>
                <a:gd name="T32" fmla="*/ 15 w 118"/>
                <a:gd name="T33" fmla="*/ 38 h 138"/>
                <a:gd name="T34" fmla="*/ 22 w 118"/>
                <a:gd name="T35" fmla="*/ 48 h 138"/>
                <a:gd name="T36" fmla="*/ 31 w 118"/>
                <a:gd name="T37" fmla="*/ 55 h 138"/>
                <a:gd name="T38" fmla="*/ 28 w 118"/>
                <a:gd name="T39" fmla="*/ 0 h 138"/>
                <a:gd name="T40" fmla="*/ 32 w 118"/>
                <a:gd name="T41" fmla="*/ 2 h 138"/>
                <a:gd name="T42" fmla="*/ 47 w 118"/>
                <a:gd name="T43" fmla="*/ 16 h 138"/>
                <a:gd name="T44" fmla="*/ 53 w 118"/>
                <a:gd name="T45" fmla="*/ 20 h 138"/>
                <a:gd name="T46" fmla="*/ 64 w 118"/>
                <a:gd name="T47" fmla="*/ 39 h 138"/>
                <a:gd name="T48" fmla="*/ 65 w 118"/>
                <a:gd name="T49" fmla="*/ 27 h 138"/>
                <a:gd name="T50" fmla="*/ 66 w 118"/>
                <a:gd name="T51" fmla="*/ 22 h 138"/>
                <a:gd name="T52" fmla="*/ 68 w 118"/>
                <a:gd name="T53" fmla="*/ 20 h 138"/>
                <a:gd name="T54" fmla="*/ 79 w 118"/>
                <a:gd name="T55" fmla="*/ 29 h 138"/>
                <a:gd name="T56" fmla="*/ 77 w 118"/>
                <a:gd name="T57" fmla="*/ 35 h 138"/>
                <a:gd name="T58" fmla="*/ 92 w 118"/>
                <a:gd name="T59" fmla="*/ 39 h 138"/>
                <a:gd name="T60" fmla="*/ 85 w 118"/>
                <a:gd name="T61" fmla="*/ 28 h 138"/>
                <a:gd name="T62" fmla="*/ 84 w 118"/>
                <a:gd name="T63" fmla="*/ 23 h 138"/>
                <a:gd name="T64" fmla="*/ 85 w 118"/>
                <a:gd name="T65" fmla="*/ 23 h 138"/>
                <a:gd name="T66" fmla="*/ 89 w 118"/>
                <a:gd name="T67" fmla="*/ 25 h 138"/>
                <a:gd name="T68" fmla="*/ 101 w 118"/>
                <a:gd name="T69" fmla="*/ 42 h 138"/>
                <a:gd name="T70" fmla="*/ 101 w 118"/>
                <a:gd name="T71" fmla="*/ 46 h 138"/>
                <a:gd name="T72" fmla="*/ 101 w 118"/>
                <a:gd name="T73" fmla="*/ 48 h 138"/>
                <a:gd name="T74" fmla="*/ 106 w 118"/>
                <a:gd name="T75" fmla="*/ 67 h 138"/>
                <a:gd name="T76" fmla="*/ 110 w 118"/>
                <a:gd name="T77" fmla="*/ 71 h 138"/>
                <a:gd name="T78" fmla="*/ 118 w 118"/>
                <a:gd name="T79" fmla="*/ 7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8" h="138">
                  <a:moveTo>
                    <a:pt x="118" y="72"/>
                  </a:moveTo>
                  <a:cubicBezTo>
                    <a:pt x="118" y="73"/>
                    <a:pt x="117" y="73"/>
                    <a:pt x="116" y="73"/>
                  </a:cubicBezTo>
                  <a:cubicBezTo>
                    <a:pt x="113" y="73"/>
                    <a:pt x="111" y="75"/>
                    <a:pt x="111" y="78"/>
                  </a:cubicBezTo>
                  <a:cubicBezTo>
                    <a:pt x="112" y="87"/>
                    <a:pt x="110" y="94"/>
                    <a:pt x="107" y="102"/>
                  </a:cubicBezTo>
                  <a:cubicBezTo>
                    <a:pt x="105" y="110"/>
                    <a:pt x="100" y="115"/>
                    <a:pt x="94" y="120"/>
                  </a:cubicBezTo>
                  <a:cubicBezTo>
                    <a:pt x="90" y="124"/>
                    <a:pt x="85" y="128"/>
                    <a:pt x="79" y="130"/>
                  </a:cubicBezTo>
                  <a:cubicBezTo>
                    <a:pt x="80" y="132"/>
                    <a:pt x="78" y="132"/>
                    <a:pt x="77" y="132"/>
                  </a:cubicBezTo>
                  <a:cubicBezTo>
                    <a:pt x="70" y="135"/>
                    <a:pt x="63" y="136"/>
                    <a:pt x="56" y="138"/>
                  </a:cubicBezTo>
                  <a:cubicBezTo>
                    <a:pt x="47" y="134"/>
                    <a:pt x="39" y="131"/>
                    <a:pt x="30" y="129"/>
                  </a:cubicBezTo>
                  <a:cubicBezTo>
                    <a:pt x="26" y="129"/>
                    <a:pt x="23" y="130"/>
                    <a:pt x="19" y="130"/>
                  </a:cubicBezTo>
                  <a:cubicBezTo>
                    <a:pt x="20" y="127"/>
                    <a:pt x="18" y="127"/>
                    <a:pt x="17" y="126"/>
                  </a:cubicBezTo>
                  <a:cubicBezTo>
                    <a:pt x="15" y="125"/>
                    <a:pt x="13" y="124"/>
                    <a:pt x="11" y="122"/>
                  </a:cubicBezTo>
                  <a:cubicBezTo>
                    <a:pt x="8" y="121"/>
                    <a:pt x="9" y="118"/>
                    <a:pt x="8" y="116"/>
                  </a:cubicBezTo>
                  <a:cubicBezTo>
                    <a:pt x="4" y="96"/>
                    <a:pt x="2" y="75"/>
                    <a:pt x="0" y="55"/>
                  </a:cubicBezTo>
                  <a:cubicBezTo>
                    <a:pt x="3" y="65"/>
                    <a:pt x="4" y="76"/>
                    <a:pt x="6" y="87"/>
                  </a:cubicBezTo>
                  <a:cubicBezTo>
                    <a:pt x="13" y="68"/>
                    <a:pt x="12" y="48"/>
                    <a:pt x="11" y="28"/>
                  </a:cubicBezTo>
                  <a:cubicBezTo>
                    <a:pt x="13" y="31"/>
                    <a:pt x="14" y="35"/>
                    <a:pt x="15" y="38"/>
                  </a:cubicBezTo>
                  <a:cubicBezTo>
                    <a:pt x="17" y="42"/>
                    <a:pt x="19" y="45"/>
                    <a:pt x="22" y="48"/>
                  </a:cubicBezTo>
                  <a:cubicBezTo>
                    <a:pt x="24" y="51"/>
                    <a:pt x="27" y="54"/>
                    <a:pt x="31" y="55"/>
                  </a:cubicBezTo>
                  <a:cubicBezTo>
                    <a:pt x="22" y="37"/>
                    <a:pt x="24" y="15"/>
                    <a:pt x="28" y="0"/>
                  </a:cubicBezTo>
                  <a:cubicBezTo>
                    <a:pt x="30" y="0"/>
                    <a:pt x="30" y="2"/>
                    <a:pt x="32" y="2"/>
                  </a:cubicBezTo>
                  <a:cubicBezTo>
                    <a:pt x="36" y="8"/>
                    <a:pt x="42" y="11"/>
                    <a:pt x="47" y="16"/>
                  </a:cubicBezTo>
                  <a:cubicBezTo>
                    <a:pt x="49" y="16"/>
                    <a:pt x="51" y="18"/>
                    <a:pt x="53" y="20"/>
                  </a:cubicBezTo>
                  <a:cubicBezTo>
                    <a:pt x="57" y="26"/>
                    <a:pt x="61" y="32"/>
                    <a:pt x="64" y="39"/>
                  </a:cubicBezTo>
                  <a:cubicBezTo>
                    <a:pt x="65" y="35"/>
                    <a:pt x="65" y="31"/>
                    <a:pt x="65" y="27"/>
                  </a:cubicBezTo>
                  <a:cubicBezTo>
                    <a:pt x="65" y="25"/>
                    <a:pt x="64" y="24"/>
                    <a:pt x="66" y="22"/>
                  </a:cubicBezTo>
                  <a:cubicBezTo>
                    <a:pt x="66" y="21"/>
                    <a:pt x="67" y="21"/>
                    <a:pt x="68" y="20"/>
                  </a:cubicBezTo>
                  <a:cubicBezTo>
                    <a:pt x="72" y="23"/>
                    <a:pt x="75" y="26"/>
                    <a:pt x="79" y="29"/>
                  </a:cubicBezTo>
                  <a:cubicBezTo>
                    <a:pt x="82" y="33"/>
                    <a:pt x="82" y="33"/>
                    <a:pt x="77" y="35"/>
                  </a:cubicBezTo>
                  <a:cubicBezTo>
                    <a:pt x="84" y="34"/>
                    <a:pt x="86" y="35"/>
                    <a:pt x="92" y="39"/>
                  </a:cubicBezTo>
                  <a:cubicBezTo>
                    <a:pt x="90" y="35"/>
                    <a:pt x="87" y="32"/>
                    <a:pt x="85" y="28"/>
                  </a:cubicBezTo>
                  <a:cubicBezTo>
                    <a:pt x="84" y="26"/>
                    <a:pt x="82" y="25"/>
                    <a:pt x="84" y="23"/>
                  </a:cubicBezTo>
                  <a:cubicBezTo>
                    <a:pt x="84" y="23"/>
                    <a:pt x="85" y="23"/>
                    <a:pt x="85" y="23"/>
                  </a:cubicBezTo>
                  <a:cubicBezTo>
                    <a:pt x="87" y="23"/>
                    <a:pt x="88" y="24"/>
                    <a:pt x="89" y="25"/>
                  </a:cubicBezTo>
                  <a:cubicBezTo>
                    <a:pt x="93" y="30"/>
                    <a:pt x="98" y="36"/>
                    <a:pt x="101" y="42"/>
                  </a:cubicBezTo>
                  <a:cubicBezTo>
                    <a:pt x="101" y="43"/>
                    <a:pt x="102" y="44"/>
                    <a:pt x="101" y="46"/>
                  </a:cubicBezTo>
                  <a:cubicBezTo>
                    <a:pt x="101" y="46"/>
                    <a:pt x="101" y="47"/>
                    <a:pt x="101" y="48"/>
                  </a:cubicBezTo>
                  <a:cubicBezTo>
                    <a:pt x="105" y="54"/>
                    <a:pt x="104" y="61"/>
                    <a:pt x="106" y="67"/>
                  </a:cubicBezTo>
                  <a:cubicBezTo>
                    <a:pt x="106" y="69"/>
                    <a:pt x="108" y="70"/>
                    <a:pt x="110" y="71"/>
                  </a:cubicBezTo>
                  <a:cubicBezTo>
                    <a:pt x="113" y="71"/>
                    <a:pt x="116" y="72"/>
                    <a:pt x="118" y="72"/>
                  </a:cubicBezTo>
                  <a:close/>
                </a:path>
              </a:pathLst>
            </a:custGeom>
            <a:solidFill>
              <a:srgbClr val="FE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325688" y="2100263"/>
              <a:ext cx="254000" cy="182563"/>
            </a:xfrm>
            <a:custGeom>
              <a:avLst/>
              <a:gdLst>
                <a:gd name="T0" fmla="*/ 30 w 32"/>
                <a:gd name="T1" fmla="*/ 0 h 23"/>
                <a:gd name="T2" fmla="*/ 26 w 32"/>
                <a:gd name="T3" fmla="*/ 15 h 23"/>
                <a:gd name="T4" fmla="*/ 2 w 32"/>
                <a:gd name="T5" fmla="*/ 22 h 23"/>
                <a:gd name="T6" fmla="*/ 0 w 32"/>
                <a:gd name="T7" fmla="*/ 22 h 23"/>
                <a:gd name="T8" fmla="*/ 10 w 32"/>
                <a:gd name="T9" fmla="*/ 11 h 23"/>
                <a:gd name="T10" fmla="*/ 30 w 32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3">
                  <a:moveTo>
                    <a:pt x="30" y="0"/>
                  </a:moveTo>
                  <a:cubicBezTo>
                    <a:pt x="32" y="6"/>
                    <a:pt x="31" y="11"/>
                    <a:pt x="26" y="15"/>
                  </a:cubicBezTo>
                  <a:cubicBezTo>
                    <a:pt x="19" y="21"/>
                    <a:pt x="11" y="23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9"/>
                    <a:pt x="6" y="14"/>
                    <a:pt x="10" y="11"/>
                  </a:cubicBezTo>
                  <a:cubicBezTo>
                    <a:pt x="16" y="5"/>
                    <a:pt x="23" y="3"/>
                    <a:pt x="30" y="0"/>
                  </a:cubicBezTo>
                  <a:close/>
                </a:path>
              </a:pathLst>
            </a:custGeom>
            <a:solidFill>
              <a:srgbClr val="F4A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270125" y="2092325"/>
              <a:ext cx="301625" cy="182563"/>
            </a:xfrm>
            <a:custGeom>
              <a:avLst/>
              <a:gdLst>
                <a:gd name="T0" fmla="*/ 37 w 38"/>
                <a:gd name="T1" fmla="*/ 1 h 23"/>
                <a:gd name="T2" fmla="*/ 35 w 38"/>
                <a:gd name="T3" fmla="*/ 4 h 23"/>
                <a:gd name="T4" fmla="*/ 11 w 38"/>
                <a:gd name="T5" fmla="*/ 21 h 23"/>
                <a:gd name="T6" fmla="*/ 7 w 38"/>
                <a:gd name="T7" fmla="*/ 23 h 23"/>
                <a:gd name="T8" fmla="*/ 5 w 38"/>
                <a:gd name="T9" fmla="*/ 14 h 23"/>
                <a:gd name="T10" fmla="*/ 35 w 38"/>
                <a:gd name="T11" fmla="*/ 0 h 23"/>
                <a:gd name="T12" fmla="*/ 37 w 3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37" y="1"/>
                  </a:moveTo>
                  <a:cubicBezTo>
                    <a:pt x="38" y="3"/>
                    <a:pt x="36" y="3"/>
                    <a:pt x="35" y="4"/>
                  </a:cubicBezTo>
                  <a:cubicBezTo>
                    <a:pt x="25" y="7"/>
                    <a:pt x="16" y="12"/>
                    <a:pt x="11" y="21"/>
                  </a:cubicBezTo>
                  <a:cubicBezTo>
                    <a:pt x="10" y="23"/>
                    <a:pt x="9" y="23"/>
                    <a:pt x="7" y="23"/>
                  </a:cubicBezTo>
                  <a:cubicBezTo>
                    <a:pt x="0" y="20"/>
                    <a:pt x="0" y="19"/>
                    <a:pt x="5" y="14"/>
                  </a:cubicBezTo>
                  <a:cubicBezTo>
                    <a:pt x="13" y="7"/>
                    <a:pt x="24" y="4"/>
                    <a:pt x="35" y="0"/>
                  </a:cubicBezTo>
                  <a:cubicBezTo>
                    <a:pt x="36" y="0"/>
                    <a:pt x="37" y="0"/>
                    <a:pt x="37" y="1"/>
                  </a:cubicBezTo>
                  <a:close/>
                </a:path>
              </a:pathLst>
            </a:custGeom>
            <a:solidFill>
              <a:srgbClr val="E78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2238375" y="2455863"/>
              <a:ext cx="214312" cy="174625"/>
            </a:xfrm>
            <a:custGeom>
              <a:avLst/>
              <a:gdLst>
                <a:gd name="T0" fmla="*/ 16 w 27"/>
                <a:gd name="T1" fmla="*/ 3 h 22"/>
                <a:gd name="T2" fmla="*/ 27 w 27"/>
                <a:gd name="T3" fmla="*/ 22 h 22"/>
                <a:gd name="T4" fmla="*/ 5 w 27"/>
                <a:gd name="T5" fmla="*/ 18 h 22"/>
                <a:gd name="T6" fmla="*/ 13 w 27"/>
                <a:gd name="T7" fmla="*/ 13 h 22"/>
                <a:gd name="T8" fmla="*/ 0 w 27"/>
                <a:gd name="T9" fmla="*/ 0 h 22"/>
                <a:gd name="T10" fmla="*/ 16 w 27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2">
                  <a:moveTo>
                    <a:pt x="16" y="3"/>
                  </a:moveTo>
                  <a:cubicBezTo>
                    <a:pt x="19" y="10"/>
                    <a:pt x="24" y="16"/>
                    <a:pt x="27" y="22"/>
                  </a:cubicBezTo>
                  <a:cubicBezTo>
                    <a:pt x="20" y="18"/>
                    <a:pt x="14" y="13"/>
                    <a:pt x="5" y="18"/>
                  </a:cubicBezTo>
                  <a:cubicBezTo>
                    <a:pt x="7" y="14"/>
                    <a:pt x="7" y="14"/>
                    <a:pt x="13" y="13"/>
                  </a:cubicBezTo>
                  <a:cubicBezTo>
                    <a:pt x="8" y="8"/>
                    <a:pt x="4" y="5"/>
                    <a:pt x="0" y="0"/>
                  </a:cubicBezTo>
                  <a:cubicBezTo>
                    <a:pt x="5" y="2"/>
                    <a:pt x="11" y="0"/>
                    <a:pt x="16" y="3"/>
                  </a:cubicBezTo>
                  <a:close/>
                </a:path>
              </a:pathLst>
            </a:custGeom>
            <a:solidFill>
              <a:srgbClr val="605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071688" y="2408238"/>
              <a:ext cx="158750" cy="238125"/>
            </a:xfrm>
            <a:custGeom>
              <a:avLst/>
              <a:gdLst>
                <a:gd name="T0" fmla="*/ 19 w 20"/>
                <a:gd name="T1" fmla="*/ 8 h 30"/>
                <a:gd name="T2" fmla="*/ 17 w 20"/>
                <a:gd name="T3" fmla="*/ 30 h 30"/>
                <a:gd name="T4" fmla="*/ 0 w 20"/>
                <a:gd name="T5" fmla="*/ 2 h 30"/>
                <a:gd name="T6" fmla="*/ 2 w 20"/>
                <a:gd name="T7" fmla="*/ 2 h 30"/>
                <a:gd name="T8" fmla="*/ 15 w 20"/>
                <a:gd name="T9" fmla="*/ 5 h 30"/>
                <a:gd name="T10" fmla="*/ 19 w 20"/>
                <a:gd name="T11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0">
                  <a:moveTo>
                    <a:pt x="19" y="8"/>
                  </a:moveTo>
                  <a:cubicBezTo>
                    <a:pt x="20" y="15"/>
                    <a:pt x="20" y="22"/>
                    <a:pt x="17" y="30"/>
                  </a:cubicBezTo>
                  <a:cubicBezTo>
                    <a:pt x="14" y="18"/>
                    <a:pt x="8" y="9"/>
                    <a:pt x="0" y="2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6" y="3"/>
                    <a:pt x="10" y="4"/>
                    <a:pt x="15" y="5"/>
                  </a:cubicBezTo>
                  <a:cubicBezTo>
                    <a:pt x="17" y="6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5F5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373313" y="2463800"/>
              <a:ext cx="142875" cy="198438"/>
            </a:xfrm>
            <a:custGeom>
              <a:avLst/>
              <a:gdLst>
                <a:gd name="T0" fmla="*/ 16 w 18"/>
                <a:gd name="T1" fmla="*/ 25 h 25"/>
                <a:gd name="T2" fmla="*/ 0 w 18"/>
                <a:gd name="T3" fmla="*/ 2 h 25"/>
                <a:gd name="T4" fmla="*/ 6 w 18"/>
                <a:gd name="T5" fmla="*/ 1 h 25"/>
                <a:gd name="T6" fmla="*/ 13 w 18"/>
                <a:gd name="T7" fmla="*/ 0 h 25"/>
                <a:gd name="T8" fmla="*/ 16 w 18"/>
                <a:gd name="T9" fmla="*/ 7 h 25"/>
                <a:gd name="T10" fmla="*/ 18 w 18"/>
                <a:gd name="T11" fmla="*/ 20 h 25"/>
                <a:gd name="T12" fmla="*/ 16 w 1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5">
                  <a:moveTo>
                    <a:pt x="16" y="25"/>
                  </a:moveTo>
                  <a:cubicBezTo>
                    <a:pt x="12" y="16"/>
                    <a:pt x="7" y="8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1"/>
                    <a:pt x="11" y="1"/>
                    <a:pt x="13" y="0"/>
                  </a:cubicBezTo>
                  <a:cubicBezTo>
                    <a:pt x="15" y="2"/>
                    <a:pt x="15" y="5"/>
                    <a:pt x="16" y="7"/>
                  </a:cubicBezTo>
                  <a:cubicBezTo>
                    <a:pt x="17" y="11"/>
                    <a:pt x="18" y="16"/>
                    <a:pt x="18" y="20"/>
                  </a:cubicBezTo>
                  <a:cubicBezTo>
                    <a:pt x="17" y="22"/>
                    <a:pt x="18" y="23"/>
                    <a:pt x="16" y="25"/>
                  </a:cubicBezTo>
                  <a:close/>
                </a:path>
              </a:pathLst>
            </a:custGeom>
            <a:solidFill>
              <a:srgbClr val="5F5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405063" y="1647825"/>
              <a:ext cx="285750" cy="142875"/>
            </a:xfrm>
            <a:custGeom>
              <a:avLst/>
              <a:gdLst>
                <a:gd name="T0" fmla="*/ 2 w 36"/>
                <a:gd name="T1" fmla="*/ 18 h 18"/>
                <a:gd name="T2" fmla="*/ 0 w 36"/>
                <a:gd name="T3" fmla="*/ 16 h 18"/>
                <a:gd name="T4" fmla="*/ 15 w 36"/>
                <a:gd name="T5" fmla="*/ 1 h 18"/>
                <a:gd name="T6" fmla="*/ 22 w 36"/>
                <a:gd name="T7" fmla="*/ 2 h 18"/>
                <a:gd name="T8" fmla="*/ 28 w 36"/>
                <a:gd name="T9" fmla="*/ 1 h 18"/>
                <a:gd name="T10" fmla="*/ 31 w 36"/>
                <a:gd name="T11" fmla="*/ 3 h 18"/>
                <a:gd name="T12" fmla="*/ 33 w 36"/>
                <a:gd name="T13" fmla="*/ 5 h 18"/>
                <a:gd name="T14" fmla="*/ 35 w 36"/>
                <a:gd name="T15" fmla="*/ 7 h 18"/>
                <a:gd name="T16" fmla="*/ 31 w 36"/>
                <a:gd name="T17" fmla="*/ 9 h 18"/>
                <a:gd name="T18" fmla="*/ 26 w 36"/>
                <a:gd name="T19" fmla="*/ 7 h 18"/>
                <a:gd name="T20" fmla="*/ 2 w 36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18">
                  <a:moveTo>
                    <a:pt x="2" y="18"/>
                  </a:moveTo>
                  <a:cubicBezTo>
                    <a:pt x="1" y="17"/>
                    <a:pt x="0" y="17"/>
                    <a:pt x="0" y="16"/>
                  </a:cubicBezTo>
                  <a:cubicBezTo>
                    <a:pt x="0" y="9"/>
                    <a:pt x="7" y="1"/>
                    <a:pt x="15" y="1"/>
                  </a:cubicBezTo>
                  <a:cubicBezTo>
                    <a:pt x="17" y="1"/>
                    <a:pt x="20" y="1"/>
                    <a:pt x="22" y="2"/>
                  </a:cubicBezTo>
                  <a:cubicBezTo>
                    <a:pt x="24" y="2"/>
                    <a:pt x="26" y="2"/>
                    <a:pt x="28" y="1"/>
                  </a:cubicBezTo>
                  <a:cubicBezTo>
                    <a:pt x="30" y="0"/>
                    <a:pt x="31" y="0"/>
                    <a:pt x="31" y="3"/>
                  </a:cubicBezTo>
                  <a:cubicBezTo>
                    <a:pt x="31" y="4"/>
                    <a:pt x="32" y="5"/>
                    <a:pt x="33" y="5"/>
                  </a:cubicBezTo>
                  <a:cubicBezTo>
                    <a:pt x="35" y="5"/>
                    <a:pt x="36" y="6"/>
                    <a:pt x="35" y="7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29" y="8"/>
                    <a:pt x="28" y="7"/>
                    <a:pt x="26" y="7"/>
                  </a:cubicBezTo>
                  <a:cubicBezTo>
                    <a:pt x="14" y="1"/>
                    <a:pt x="6" y="5"/>
                    <a:pt x="2" y="18"/>
                  </a:cubicBezTo>
                  <a:close/>
                </a:path>
              </a:pathLst>
            </a:custGeom>
            <a:solidFill>
              <a:srgbClr val="2C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843088" y="1901825"/>
              <a:ext cx="228600" cy="166688"/>
            </a:xfrm>
            <a:custGeom>
              <a:avLst/>
              <a:gdLst>
                <a:gd name="T0" fmla="*/ 29 w 29"/>
                <a:gd name="T1" fmla="*/ 6 h 21"/>
                <a:gd name="T2" fmla="*/ 23 w 29"/>
                <a:gd name="T3" fmla="*/ 6 h 21"/>
                <a:gd name="T4" fmla="*/ 8 w 29"/>
                <a:gd name="T5" fmla="*/ 16 h 21"/>
                <a:gd name="T6" fmla="*/ 7 w 29"/>
                <a:gd name="T7" fmla="*/ 19 h 21"/>
                <a:gd name="T8" fmla="*/ 4 w 29"/>
                <a:gd name="T9" fmla="*/ 21 h 21"/>
                <a:gd name="T10" fmla="*/ 3 w 29"/>
                <a:gd name="T11" fmla="*/ 19 h 21"/>
                <a:gd name="T12" fmla="*/ 0 w 29"/>
                <a:gd name="T13" fmla="*/ 14 h 21"/>
                <a:gd name="T14" fmla="*/ 5 w 29"/>
                <a:gd name="T15" fmla="*/ 11 h 21"/>
                <a:gd name="T16" fmla="*/ 26 w 29"/>
                <a:gd name="T17" fmla="*/ 5 h 21"/>
                <a:gd name="T18" fmla="*/ 29 w 29"/>
                <a:gd name="T1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1">
                  <a:moveTo>
                    <a:pt x="29" y="6"/>
                  </a:moveTo>
                  <a:cubicBezTo>
                    <a:pt x="26" y="7"/>
                    <a:pt x="25" y="6"/>
                    <a:pt x="23" y="6"/>
                  </a:cubicBezTo>
                  <a:cubicBezTo>
                    <a:pt x="14" y="3"/>
                    <a:pt x="8" y="7"/>
                    <a:pt x="8" y="16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21"/>
                    <a:pt x="6" y="21"/>
                    <a:pt x="4" y="21"/>
                  </a:cubicBezTo>
                  <a:cubicBezTo>
                    <a:pt x="3" y="21"/>
                    <a:pt x="3" y="20"/>
                    <a:pt x="3" y="19"/>
                  </a:cubicBezTo>
                  <a:cubicBezTo>
                    <a:pt x="3" y="17"/>
                    <a:pt x="1" y="16"/>
                    <a:pt x="0" y="14"/>
                  </a:cubicBezTo>
                  <a:cubicBezTo>
                    <a:pt x="2" y="14"/>
                    <a:pt x="4" y="13"/>
                    <a:pt x="5" y="11"/>
                  </a:cubicBezTo>
                  <a:cubicBezTo>
                    <a:pt x="10" y="1"/>
                    <a:pt x="15" y="0"/>
                    <a:pt x="26" y="5"/>
                  </a:cubicBezTo>
                  <a:cubicBezTo>
                    <a:pt x="27" y="5"/>
                    <a:pt x="27" y="6"/>
                    <a:pt x="29" y="6"/>
                  </a:cubicBezTo>
                  <a:close/>
                </a:path>
              </a:pathLst>
            </a:custGeom>
            <a:solidFill>
              <a:srgbClr val="2F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959100" y="1489075"/>
              <a:ext cx="127000" cy="285750"/>
            </a:xfrm>
            <a:custGeom>
              <a:avLst/>
              <a:gdLst>
                <a:gd name="T0" fmla="*/ 0 w 16"/>
                <a:gd name="T1" fmla="*/ 0 h 36"/>
                <a:gd name="T2" fmla="*/ 15 w 16"/>
                <a:gd name="T3" fmla="*/ 17 h 36"/>
                <a:gd name="T4" fmla="*/ 4 w 16"/>
                <a:gd name="T5" fmla="*/ 36 h 36"/>
                <a:gd name="T6" fmla="*/ 11 w 16"/>
                <a:gd name="T7" fmla="*/ 18 h 36"/>
                <a:gd name="T8" fmla="*/ 0 w 1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cubicBezTo>
                    <a:pt x="9" y="2"/>
                    <a:pt x="14" y="9"/>
                    <a:pt x="15" y="17"/>
                  </a:cubicBezTo>
                  <a:cubicBezTo>
                    <a:pt x="16" y="24"/>
                    <a:pt x="11" y="33"/>
                    <a:pt x="4" y="36"/>
                  </a:cubicBezTo>
                  <a:cubicBezTo>
                    <a:pt x="9" y="31"/>
                    <a:pt x="12" y="25"/>
                    <a:pt x="11" y="18"/>
                  </a:cubicBezTo>
                  <a:cubicBezTo>
                    <a:pt x="11" y="10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7A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333625" y="1481138"/>
              <a:ext cx="246062" cy="127000"/>
            </a:xfrm>
            <a:custGeom>
              <a:avLst/>
              <a:gdLst>
                <a:gd name="T0" fmla="*/ 31 w 31"/>
                <a:gd name="T1" fmla="*/ 11 h 16"/>
                <a:gd name="T2" fmla="*/ 0 w 31"/>
                <a:gd name="T3" fmla="*/ 16 h 16"/>
                <a:gd name="T4" fmla="*/ 31 w 31"/>
                <a:gd name="T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6">
                  <a:moveTo>
                    <a:pt x="31" y="11"/>
                  </a:moveTo>
                  <a:cubicBezTo>
                    <a:pt x="19" y="6"/>
                    <a:pt x="9" y="6"/>
                    <a:pt x="0" y="16"/>
                  </a:cubicBezTo>
                  <a:cubicBezTo>
                    <a:pt x="5" y="4"/>
                    <a:pt x="19" y="0"/>
                    <a:pt x="31" y="11"/>
                  </a:cubicBezTo>
                  <a:close/>
                </a:path>
              </a:pathLst>
            </a:custGeom>
            <a:solidFill>
              <a:srgbClr val="5F4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795463" y="1782763"/>
              <a:ext cx="149225" cy="150813"/>
            </a:xfrm>
            <a:custGeom>
              <a:avLst/>
              <a:gdLst>
                <a:gd name="T0" fmla="*/ 0 w 19"/>
                <a:gd name="T1" fmla="*/ 19 h 19"/>
                <a:gd name="T2" fmla="*/ 19 w 19"/>
                <a:gd name="T3" fmla="*/ 1 h 19"/>
                <a:gd name="T4" fmla="*/ 7 w 19"/>
                <a:gd name="T5" fmla="*/ 7 h 19"/>
                <a:gd name="T6" fmla="*/ 0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0" y="5"/>
                    <a:pt x="5" y="0"/>
                    <a:pt x="19" y="1"/>
                  </a:cubicBezTo>
                  <a:cubicBezTo>
                    <a:pt x="14" y="2"/>
                    <a:pt x="10" y="3"/>
                    <a:pt x="7" y="7"/>
                  </a:cubicBezTo>
                  <a:cubicBezTo>
                    <a:pt x="3" y="10"/>
                    <a:pt x="2" y="15"/>
                    <a:pt x="0" y="19"/>
                  </a:cubicBezTo>
                  <a:close/>
                </a:path>
              </a:pathLst>
            </a:custGeom>
            <a:solidFill>
              <a:srgbClr val="604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541463" y="2987675"/>
              <a:ext cx="190500" cy="277813"/>
            </a:xfrm>
            <a:custGeom>
              <a:avLst/>
              <a:gdLst>
                <a:gd name="T0" fmla="*/ 20 w 24"/>
                <a:gd name="T1" fmla="*/ 26 h 35"/>
                <a:gd name="T2" fmla="*/ 24 w 24"/>
                <a:gd name="T3" fmla="*/ 35 h 35"/>
                <a:gd name="T4" fmla="*/ 5 w 24"/>
                <a:gd name="T5" fmla="*/ 26 h 35"/>
                <a:gd name="T6" fmla="*/ 2 w 24"/>
                <a:gd name="T7" fmla="*/ 6 h 35"/>
                <a:gd name="T8" fmla="*/ 6 w 24"/>
                <a:gd name="T9" fmla="*/ 1 h 35"/>
                <a:gd name="T10" fmla="*/ 12 w 24"/>
                <a:gd name="T11" fmla="*/ 3 h 35"/>
                <a:gd name="T12" fmla="*/ 19 w 24"/>
                <a:gd name="T13" fmla="*/ 24 h 35"/>
                <a:gd name="T14" fmla="*/ 15 w 24"/>
                <a:gd name="T15" fmla="*/ 25 h 35"/>
                <a:gd name="T16" fmla="*/ 8 w 24"/>
                <a:gd name="T17" fmla="*/ 14 h 35"/>
                <a:gd name="T18" fmla="*/ 20 w 24"/>
                <a:gd name="T1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5">
                  <a:moveTo>
                    <a:pt x="20" y="26"/>
                  </a:moveTo>
                  <a:cubicBezTo>
                    <a:pt x="21" y="29"/>
                    <a:pt x="22" y="32"/>
                    <a:pt x="24" y="35"/>
                  </a:cubicBezTo>
                  <a:cubicBezTo>
                    <a:pt x="16" y="35"/>
                    <a:pt x="9" y="33"/>
                    <a:pt x="5" y="26"/>
                  </a:cubicBezTo>
                  <a:cubicBezTo>
                    <a:pt x="1" y="20"/>
                    <a:pt x="0" y="13"/>
                    <a:pt x="2" y="6"/>
                  </a:cubicBezTo>
                  <a:cubicBezTo>
                    <a:pt x="3" y="4"/>
                    <a:pt x="4" y="2"/>
                    <a:pt x="6" y="1"/>
                  </a:cubicBezTo>
                  <a:cubicBezTo>
                    <a:pt x="9" y="0"/>
                    <a:pt x="11" y="0"/>
                    <a:pt x="12" y="3"/>
                  </a:cubicBezTo>
                  <a:cubicBezTo>
                    <a:pt x="14" y="11"/>
                    <a:pt x="17" y="17"/>
                    <a:pt x="19" y="24"/>
                  </a:cubicBezTo>
                  <a:cubicBezTo>
                    <a:pt x="18" y="27"/>
                    <a:pt x="16" y="25"/>
                    <a:pt x="15" y="25"/>
                  </a:cubicBezTo>
                  <a:cubicBezTo>
                    <a:pt x="11" y="22"/>
                    <a:pt x="8" y="19"/>
                    <a:pt x="8" y="14"/>
                  </a:cubicBezTo>
                  <a:cubicBezTo>
                    <a:pt x="8" y="21"/>
                    <a:pt x="13" y="25"/>
                    <a:pt x="20" y="26"/>
                  </a:cubicBezTo>
                  <a:close/>
                </a:path>
              </a:pathLst>
            </a:custGeom>
            <a:solidFill>
              <a:srgbClr val="FB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573213" y="3067050"/>
              <a:ext cx="127000" cy="127000"/>
            </a:xfrm>
            <a:custGeom>
              <a:avLst/>
              <a:gdLst>
                <a:gd name="T0" fmla="*/ 16 w 16"/>
                <a:gd name="T1" fmla="*/ 16 h 16"/>
                <a:gd name="T2" fmla="*/ 5 w 16"/>
                <a:gd name="T3" fmla="*/ 0 h 16"/>
                <a:gd name="T4" fmla="*/ 7 w 16"/>
                <a:gd name="T5" fmla="*/ 10 h 16"/>
                <a:gd name="T6" fmla="*/ 15 w 16"/>
                <a:gd name="T7" fmla="*/ 14 h 16"/>
                <a:gd name="T8" fmla="*/ 1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6" y="16"/>
                    <a:pt x="0" y="8"/>
                    <a:pt x="5" y="0"/>
                  </a:cubicBezTo>
                  <a:cubicBezTo>
                    <a:pt x="5" y="3"/>
                    <a:pt x="5" y="7"/>
                    <a:pt x="7" y="10"/>
                  </a:cubicBezTo>
                  <a:cubicBezTo>
                    <a:pt x="9" y="12"/>
                    <a:pt x="11" y="15"/>
                    <a:pt x="15" y="14"/>
                  </a:cubicBezTo>
                  <a:cubicBezTo>
                    <a:pt x="16" y="15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D1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143125" y="3328988"/>
              <a:ext cx="198437" cy="149225"/>
            </a:xfrm>
            <a:custGeom>
              <a:avLst/>
              <a:gdLst>
                <a:gd name="T0" fmla="*/ 0 w 25"/>
                <a:gd name="T1" fmla="*/ 8 h 19"/>
                <a:gd name="T2" fmla="*/ 18 w 25"/>
                <a:gd name="T3" fmla="*/ 2 h 19"/>
                <a:gd name="T4" fmla="*/ 23 w 25"/>
                <a:gd name="T5" fmla="*/ 0 h 19"/>
                <a:gd name="T6" fmla="*/ 24 w 25"/>
                <a:gd name="T7" fmla="*/ 4 h 19"/>
                <a:gd name="T8" fmla="*/ 21 w 25"/>
                <a:gd name="T9" fmla="*/ 19 h 19"/>
                <a:gd name="T10" fmla="*/ 0 w 25"/>
                <a:gd name="T11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0" y="8"/>
                  </a:moveTo>
                  <a:cubicBezTo>
                    <a:pt x="5" y="4"/>
                    <a:pt x="12" y="4"/>
                    <a:pt x="18" y="2"/>
                  </a:cubicBezTo>
                  <a:cubicBezTo>
                    <a:pt x="20" y="1"/>
                    <a:pt x="22" y="1"/>
                    <a:pt x="23" y="0"/>
                  </a:cubicBezTo>
                  <a:cubicBezTo>
                    <a:pt x="25" y="1"/>
                    <a:pt x="24" y="2"/>
                    <a:pt x="24" y="4"/>
                  </a:cubicBezTo>
                  <a:cubicBezTo>
                    <a:pt x="23" y="9"/>
                    <a:pt x="22" y="14"/>
                    <a:pt x="21" y="19"/>
                  </a:cubicBezTo>
                  <a:cubicBezTo>
                    <a:pt x="14" y="15"/>
                    <a:pt x="7" y="12"/>
                    <a:pt x="0" y="8"/>
                  </a:cubicBezTo>
                  <a:close/>
                </a:path>
              </a:pathLst>
            </a:custGeom>
            <a:solidFill>
              <a:srgbClr val="AED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628775" y="3494088"/>
              <a:ext cx="182562" cy="150813"/>
            </a:xfrm>
            <a:custGeom>
              <a:avLst/>
              <a:gdLst>
                <a:gd name="T0" fmla="*/ 0 w 23"/>
                <a:gd name="T1" fmla="*/ 17 h 19"/>
                <a:gd name="T2" fmla="*/ 3 w 23"/>
                <a:gd name="T3" fmla="*/ 15 h 19"/>
                <a:gd name="T4" fmla="*/ 12 w 23"/>
                <a:gd name="T5" fmla="*/ 12 h 19"/>
                <a:gd name="T6" fmla="*/ 15 w 23"/>
                <a:gd name="T7" fmla="*/ 11 h 19"/>
                <a:gd name="T8" fmla="*/ 17 w 23"/>
                <a:gd name="T9" fmla="*/ 8 h 19"/>
                <a:gd name="T10" fmla="*/ 16 w 23"/>
                <a:gd name="T11" fmla="*/ 2 h 19"/>
                <a:gd name="T12" fmla="*/ 23 w 23"/>
                <a:gd name="T13" fmla="*/ 0 h 19"/>
                <a:gd name="T14" fmla="*/ 20 w 23"/>
                <a:gd name="T15" fmla="*/ 5 h 19"/>
                <a:gd name="T16" fmla="*/ 19 w 23"/>
                <a:gd name="T17" fmla="*/ 7 h 19"/>
                <a:gd name="T18" fmla="*/ 8 w 23"/>
                <a:gd name="T19" fmla="*/ 18 h 19"/>
                <a:gd name="T20" fmla="*/ 5 w 23"/>
                <a:gd name="T21" fmla="*/ 18 h 19"/>
                <a:gd name="T22" fmla="*/ 0 w 23"/>
                <a:gd name="T2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0" y="17"/>
                  </a:moveTo>
                  <a:cubicBezTo>
                    <a:pt x="0" y="15"/>
                    <a:pt x="1" y="14"/>
                    <a:pt x="3" y="15"/>
                  </a:cubicBezTo>
                  <a:cubicBezTo>
                    <a:pt x="7" y="17"/>
                    <a:pt x="10" y="16"/>
                    <a:pt x="12" y="12"/>
                  </a:cubicBezTo>
                  <a:cubicBezTo>
                    <a:pt x="13" y="12"/>
                    <a:pt x="13" y="10"/>
                    <a:pt x="15" y="11"/>
                  </a:cubicBezTo>
                  <a:cubicBezTo>
                    <a:pt x="17" y="11"/>
                    <a:pt x="17" y="10"/>
                    <a:pt x="17" y="8"/>
                  </a:cubicBezTo>
                  <a:cubicBezTo>
                    <a:pt x="17" y="6"/>
                    <a:pt x="17" y="4"/>
                    <a:pt x="16" y="2"/>
                  </a:cubicBezTo>
                  <a:cubicBezTo>
                    <a:pt x="19" y="2"/>
                    <a:pt x="21" y="3"/>
                    <a:pt x="23" y="0"/>
                  </a:cubicBezTo>
                  <a:cubicBezTo>
                    <a:pt x="23" y="2"/>
                    <a:pt x="23" y="4"/>
                    <a:pt x="20" y="5"/>
                  </a:cubicBezTo>
                  <a:cubicBezTo>
                    <a:pt x="20" y="6"/>
                    <a:pt x="19" y="6"/>
                    <a:pt x="19" y="7"/>
                  </a:cubicBezTo>
                  <a:cubicBezTo>
                    <a:pt x="21" y="15"/>
                    <a:pt x="12" y="15"/>
                    <a:pt x="8" y="18"/>
                  </a:cubicBezTo>
                  <a:cubicBezTo>
                    <a:pt x="7" y="19"/>
                    <a:pt x="6" y="18"/>
                    <a:pt x="5" y="18"/>
                  </a:cubicBezTo>
                  <a:cubicBezTo>
                    <a:pt x="3" y="18"/>
                    <a:pt x="2" y="16"/>
                    <a:pt x="0" y="17"/>
                  </a:cubicBezTo>
                  <a:close/>
                </a:path>
              </a:pathLst>
            </a:custGeom>
            <a:solidFill>
              <a:srgbClr val="DDD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2063750" y="3122613"/>
              <a:ext cx="254000" cy="95250"/>
            </a:xfrm>
            <a:custGeom>
              <a:avLst/>
              <a:gdLst>
                <a:gd name="T0" fmla="*/ 32 w 32"/>
                <a:gd name="T1" fmla="*/ 3 h 12"/>
                <a:gd name="T2" fmla="*/ 9 w 32"/>
                <a:gd name="T3" fmla="*/ 12 h 12"/>
                <a:gd name="T4" fmla="*/ 0 w 32"/>
                <a:gd name="T5" fmla="*/ 5 h 12"/>
                <a:gd name="T6" fmla="*/ 30 w 32"/>
                <a:gd name="T7" fmla="*/ 1 h 12"/>
                <a:gd name="T8" fmla="*/ 32 w 32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32" y="3"/>
                  </a:moveTo>
                  <a:cubicBezTo>
                    <a:pt x="26" y="11"/>
                    <a:pt x="18" y="12"/>
                    <a:pt x="9" y="12"/>
                  </a:cubicBezTo>
                  <a:cubicBezTo>
                    <a:pt x="5" y="12"/>
                    <a:pt x="2" y="9"/>
                    <a:pt x="0" y="5"/>
                  </a:cubicBezTo>
                  <a:cubicBezTo>
                    <a:pt x="10" y="1"/>
                    <a:pt x="20" y="0"/>
                    <a:pt x="30" y="1"/>
                  </a:cubicBezTo>
                  <a:cubicBezTo>
                    <a:pt x="31" y="2"/>
                    <a:pt x="32" y="2"/>
                    <a:pt x="32" y="3"/>
                  </a:cubicBezTo>
                  <a:close/>
                </a:path>
              </a:pathLst>
            </a:custGeom>
            <a:solidFill>
              <a:srgbClr val="F4A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2055813" y="3067050"/>
              <a:ext cx="285750" cy="95250"/>
            </a:xfrm>
            <a:custGeom>
              <a:avLst/>
              <a:gdLst>
                <a:gd name="T0" fmla="*/ 33 w 36"/>
                <a:gd name="T1" fmla="*/ 10 h 12"/>
                <a:gd name="T2" fmla="*/ 4 w 36"/>
                <a:gd name="T3" fmla="*/ 12 h 12"/>
                <a:gd name="T4" fmla="*/ 1 w 36"/>
                <a:gd name="T5" fmla="*/ 12 h 12"/>
                <a:gd name="T6" fmla="*/ 3 w 36"/>
                <a:gd name="T7" fmla="*/ 9 h 12"/>
                <a:gd name="T8" fmla="*/ 31 w 36"/>
                <a:gd name="T9" fmla="*/ 1 h 12"/>
                <a:gd name="T10" fmla="*/ 35 w 36"/>
                <a:gd name="T11" fmla="*/ 5 h 12"/>
                <a:gd name="T12" fmla="*/ 33 w 36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3" y="10"/>
                  </a:moveTo>
                  <a:cubicBezTo>
                    <a:pt x="23" y="9"/>
                    <a:pt x="14" y="9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0"/>
                    <a:pt x="1" y="9"/>
                    <a:pt x="3" y="9"/>
                  </a:cubicBezTo>
                  <a:cubicBezTo>
                    <a:pt x="12" y="5"/>
                    <a:pt x="21" y="3"/>
                    <a:pt x="31" y="1"/>
                  </a:cubicBezTo>
                  <a:cubicBezTo>
                    <a:pt x="34" y="0"/>
                    <a:pt x="36" y="1"/>
                    <a:pt x="35" y="5"/>
                  </a:cubicBezTo>
                  <a:cubicBezTo>
                    <a:pt x="35" y="7"/>
                    <a:pt x="35" y="9"/>
                    <a:pt x="33" y="10"/>
                  </a:cubicBezTo>
                  <a:close/>
                </a:path>
              </a:pathLst>
            </a:custGeom>
            <a:solidFill>
              <a:srgbClr val="E5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420938" y="2820988"/>
              <a:ext cx="103187" cy="79375"/>
            </a:xfrm>
            <a:custGeom>
              <a:avLst/>
              <a:gdLst>
                <a:gd name="T0" fmla="*/ 8 w 13"/>
                <a:gd name="T1" fmla="*/ 0 h 10"/>
                <a:gd name="T2" fmla="*/ 13 w 13"/>
                <a:gd name="T3" fmla="*/ 4 h 10"/>
                <a:gd name="T4" fmla="*/ 6 w 13"/>
                <a:gd name="T5" fmla="*/ 10 h 10"/>
                <a:gd name="T6" fmla="*/ 1 w 13"/>
                <a:gd name="T7" fmla="*/ 6 h 10"/>
                <a:gd name="T8" fmla="*/ 8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0"/>
                  </a:moveTo>
                  <a:cubicBezTo>
                    <a:pt x="10" y="0"/>
                    <a:pt x="12" y="1"/>
                    <a:pt x="13" y="4"/>
                  </a:cubicBezTo>
                  <a:cubicBezTo>
                    <a:pt x="13" y="7"/>
                    <a:pt x="9" y="10"/>
                    <a:pt x="6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C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857375" y="2828925"/>
              <a:ext cx="198437" cy="158750"/>
            </a:xfrm>
            <a:custGeom>
              <a:avLst/>
              <a:gdLst>
                <a:gd name="T0" fmla="*/ 25 w 25"/>
                <a:gd name="T1" fmla="*/ 11 h 20"/>
                <a:gd name="T2" fmla="*/ 21 w 25"/>
                <a:gd name="T3" fmla="*/ 7 h 20"/>
                <a:gd name="T4" fmla="*/ 11 w 25"/>
                <a:gd name="T5" fmla="*/ 5 h 20"/>
                <a:gd name="T6" fmla="*/ 7 w 25"/>
                <a:gd name="T7" fmla="*/ 15 h 20"/>
                <a:gd name="T8" fmla="*/ 6 w 25"/>
                <a:gd name="T9" fmla="*/ 19 h 20"/>
                <a:gd name="T10" fmla="*/ 0 w 25"/>
                <a:gd name="T11" fmla="*/ 15 h 20"/>
                <a:gd name="T12" fmla="*/ 1 w 25"/>
                <a:gd name="T13" fmla="*/ 14 h 20"/>
                <a:gd name="T14" fmla="*/ 9 w 25"/>
                <a:gd name="T15" fmla="*/ 4 h 20"/>
                <a:gd name="T16" fmla="*/ 25 w 25"/>
                <a:gd name="T1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25" y="11"/>
                  </a:moveTo>
                  <a:cubicBezTo>
                    <a:pt x="23" y="11"/>
                    <a:pt x="23" y="8"/>
                    <a:pt x="21" y="7"/>
                  </a:cubicBezTo>
                  <a:cubicBezTo>
                    <a:pt x="18" y="5"/>
                    <a:pt x="15" y="3"/>
                    <a:pt x="11" y="5"/>
                  </a:cubicBezTo>
                  <a:cubicBezTo>
                    <a:pt x="7" y="7"/>
                    <a:pt x="7" y="11"/>
                    <a:pt x="7" y="15"/>
                  </a:cubicBezTo>
                  <a:cubicBezTo>
                    <a:pt x="7" y="16"/>
                    <a:pt x="10" y="18"/>
                    <a:pt x="6" y="19"/>
                  </a:cubicBezTo>
                  <a:cubicBezTo>
                    <a:pt x="3" y="20"/>
                    <a:pt x="3" y="16"/>
                    <a:pt x="0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4" y="11"/>
                    <a:pt x="6" y="7"/>
                    <a:pt x="9" y="4"/>
                  </a:cubicBezTo>
                  <a:cubicBezTo>
                    <a:pt x="15" y="0"/>
                    <a:pt x="24" y="4"/>
                    <a:pt x="25" y="11"/>
                  </a:cubicBezTo>
                  <a:close/>
                </a:path>
              </a:pathLst>
            </a:custGeom>
            <a:solidFill>
              <a:srgbClr val="45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905000" y="3035300"/>
              <a:ext cx="95250" cy="79375"/>
            </a:xfrm>
            <a:custGeom>
              <a:avLst/>
              <a:gdLst>
                <a:gd name="T0" fmla="*/ 4 w 12"/>
                <a:gd name="T1" fmla="*/ 9 h 10"/>
                <a:gd name="T2" fmla="*/ 0 w 12"/>
                <a:gd name="T3" fmla="*/ 5 h 10"/>
                <a:gd name="T4" fmla="*/ 8 w 12"/>
                <a:gd name="T5" fmla="*/ 0 h 10"/>
                <a:gd name="T6" fmla="*/ 12 w 12"/>
                <a:gd name="T7" fmla="*/ 4 h 10"/>
                <a:gd name="T8" fmla="*/ 4 w 1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2" y="9"/>
                    <a:pt x="0" y="8"/>
                    <a:pt x="0" y="5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7"/>
                    <a:pt x="8" y="10"/>
                    <a:pt x="4" y="9"/>
                  </a:cubicBezTo>
                  <a:close/>
                </a:path>
              </a:pathLst>
            </a:custGeom>
            <a:solidFill>
              <a:srgbClr val="EB8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2293938" y="2686050"/>
              <a:ext cx="190500" cy="127000"/>
            </a:xfrm>
            <a:custGeom>
              <a:avLst/>
              <a:gdLst>
                <a:gd name="T0" fmla="*/ 2 w 24"/>
                <a:gd name="T1" fmla="*/ 16 h 16"/>
                <a:gd name="T2" fmla="*/ 4 w 24"/>
                <a:gd name="T3" fmla="*/ 3 h 16"/>
                <a:gd name="T4" fmla="*/ 14 w 24"/>
                <a:gd name="T5" fmla="*/ 1 h 16"/>
                <a:gd name="T6" fmla="*/ 19 w 24"/>
                <a:gd name="T7" fmla="*/ 1 h 16"/>
                <a:gd name="T8" fmla="*/ 23 w 24"/>
                <a:gd name="T9" fmla="*/ 6 h 16"/>
                <a:gd name="T10" fmla="*/ 20 w 24"/>
                <a:gd name="T11" fmla="*/ 10 h 16"/>
                <a:gd name="T12" fmla="*/ 18 w 24"/>
                <a:gd name="T13" fmla="*/ 7 h 16"/>
                <a:gd name="T14" fmla="*/ 9 w 24"/>
                <a:gd name="T15" fmla="*/ 2 h 16"/>
                <a:gd name="T16" fmla="*/ 3 w 24"/>
                <a:gd name="T17" fmla="*/ 12 h 16"/>
                <a:gd name="T18" fmla="*/ 2 w 24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6">
                  <a:moveTo>
                    <a:pt x="2" y="16"/>
                  </a:moveTo>
                  <a:cubicBezTo>
                    <a:pt x="0" y="11"/>
                    <a:pt x="1" y="7"/>
                    <a:pt x="4" y="3"/>
                  </a:cubicBezTo>
                  <a:cubicBezTo>
                    <a:pt x="7" y="0"/>
                    <a:pt x="11" y="0"/>
                    <a:pt x="14" y="1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2" y="1"/>
                    <a:pt x="24" y="4"/>
                    <a:pt x="23" y="6"/>
                  </a:cubicBezTo>
                  <a:cubicBezTo>
                    <a:pt x="23" y="8"/>
                    <a:pt x="22" y="9"/>
                    <a:pt x="20" y="10"/>
                  </a:cubicBezTo>
                  <a:cubicBezTo>
                    <a:pt x="19" y="10"/>
                    <a:pt x="19" y="8"/>
                    <a:pt x="18" y="7"/>
                  </a:cubicBezTo>
                  <a:cubicBezTo>
                    <a:pt x="16" y="3"/>
                    <a:pt x="12" y="1"/>
                    <a:pt x="9" y="2"/>
                  </a:cubicBezTo>
                  <a:cubicBezTo>
                    <a:pt x="5" y="3"/>
                    <a:pt x="3" y="6"/>
                    <a:pt x="3" y="12"/>
                  </a:cubicBezTo>
                  <a:cubicBezTo>
                    <a:pt x="2" y="13"/>
                    <a:pt x="2" y="14"/>
                    <a:pt x="2" y="16"/>
                  </a:cubicBezTo>
                  <a:close/>
                </a:path>
              </a:pathLst>
            </a:custGeom>
            <a:solidFill>
              <a:srgbClr val="34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803400" y="2757488"/>
              <a:ext cx="85725" cy="127000"/>
            </a:xfrm>
            <a:custGeom>
              <a:avLst/>
              <a:gdLst>
                <a:gd name="T0" fmla="*/ 11 w 11"/>
                <a:gd name="T1" fmla="*/ 0 h 16"/>
                <a:gd name="T2" fmla="*/ 5 w 11"/>
                <a:gd name="T3" fmla="*/ 7 h 16"/>
                <a:gd name="T4" fmla="*/ 2 w 11"/>
                <a:gd name="T5" fmla="*/ 16 h 16"/>
                <a:gd name="T6" fmla="*/ 11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8" y="2"/>
                    <a:pt x="6" y="4"/>
                    <a:pt x="5" y="7"/>
                  </a:cubicBezTo>
                  <a:cubicBezTo>
                    <a:pt x="4" y="9"/>
                    <a:pt x="4" y="13"/>
                    <a:pt x="2" y="16"/>
                  </a:cubicBezTo>
                  <a:cubicBezTo>
                    <a:pt x="0" y="6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655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724;p47"/>
          <p:cNvSpPr txBox="1">
            <a:spLocks noGrp="1"/>
          </p:cNvSpPr>
          <p:nvPr>
            <p:ph type="title"/>
          </p:nvPr>
        </p:nvSpPr>
        <p:spPr>
          <a:xfrm>
            <a:off x="2849995" y="825850"/>
            <a:ext cx="558072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اسلاید اینجا می رود!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" name="Google Shape;725;p47"/>
          <p:cNvSpPr txBox="1">
            <a:spLocks/>
          </p:cNvSpPr>
          <p:nvPr/>
        </p:nvSpPr>
        <p:spPr>
          <a:xfrm>
            <a:off x="1323239" y="1112200"/>
            <a:ext cx="3201136" cy="335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Montserra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●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○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 Condensed Light"/>
              <a:buChar char="■"/>
              <a:defRPr sz="11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0" indent="0" algn="r" rtl="1">
              <a:buFont typeface="Montserrat"/>
              <a:buNone/>
            </a:pPr>
            <a:endParaRPr lang="en-US" dirty="0">
              <a:cs typeface="B Nazanin" panose="00000700000000000000" pitchFamily="2" charset="-78"/>
            </a:endParaRP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ساده هستند</a:t>
            </a: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می توانید ایده های خود را به وضوح سازماندهی کنید</a:t>
            </a:r>
          </a:p>
          <a:p>
            <a:pPr marL="0" indent="0" algn="r" rtl="1">
              <a:buFont typeface="Montserrat"/>
              <a:buNone/>
            </a:pPr>
            <a:r>
              <a:rPr lang="fa-IR" dirty="0">
                <a:cs typeface="B Nazanin" panose="00000700000000000000" pitchFamily="2" charset="-78"/>
              </a:rPr>
              <a:t>● خرید شیر را هرگز فراموش نخواهید کرد!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E9F1744-DC56-42F4-6CA2-0C338A66AD6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72000" y="1112838"/>
            <a:ext cx="3862388" cy="3521075"/>
            <a:chOff x="2880" y="701"/>
            <a:chExt cx="2433" cy="221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951378A-2434-B9A2-01DA-68E93392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20"/>
              <a:ext cx="2433" cy="199"/>
            </a:xfrm>
            <a:custGeom>
              <a:avLst/>
              <a:gdLst>
                <a:gd name="T0" fmla="*/ 877 w 1051"/>
                <a:gd name="T1" fmla="*/ 18 h 86"/>
                <a:gd name="T2" fmla="*/ 1042 w 1051"/>
                <a:gd name="T3" fmla="*/ 39 h 86"/>
                <a:gd name="T4" fmla="*/ 1042 w 1051"/>
                <a:gd name="T5" fmla="*/ 53 h 86"/>
                <a:gd name="T6" fmla="*/ 894 w 1051"/>
                <a:gd name="T7" fmla="*/ 74 h 86"/>
                <a:gd name="T8" fmla="*/ 802 w 1051"/>
                <a:gd name="T9" fmla="*/ 79 h 86"/>
                <a:gd name="T10" fmla="*/ 391 w 1051"/>
                <a:gd name="T11" fmla="*/ 84 h 86"/>
                <a:gd name="T12" fmla="*/ 221 w 1051"/>
                <a:gd name="T13" fmla="*/ 78 h 86"/>
                <a:gd name="T14" fmla="*/ 18 w 1051"/>
                <a:gd name="T15" fmla="*/ 57 h 86"/>
                <a:gd name="T16" fmla="*/ 17 w 1051"/>
                <a:gd name="T17" fmla="*/ 36 h 86"/>
                <a:gd name="T18" fmla="*/ 207 w 1051"/>
                <a:gd name="T19" fmla="*/ 16 h 86"/>
                <a:gd name="T20" fmla="*/ 220 w 1051"/>
                <a:gd name="T21" fmla="*/ 20 h 86"/>
                <a:gd name="T22" fmla="*/ 247 w 1051"/>
                <a:gd name="T23" fmla="*/ 13 h 86"/>
                <a:gd name="T24" fmla="*/ 272 w 1051"/>
                <a:gd name="T25" fmla="*/ 11 h 86"/>
                <a:gd name="T26" fmla="*/ 285 w 1051"/>
                <a:gd name="T27" fmla="*/ 33 h 86"/>
                <a:gd name="T28" fmla="*/ 299 w 1051"/>
                <a:gd name="T29" fmla="*/ 9 h 86"/>
                <a:gd name="T30" fmla="*/ 321 w 1051"/>
                <a:gd name="T31" fmla="*/ 23 h 86"/>
                <a:gd name="T32" fmla="*/ 335 w 1051"/>
                <a:gd name="T33" fmla="*/ 23 h 86"/>
                <a:gd name="T34" fmla="*/ 393 w 1051"/>
                <a:gd name="T35" fmla="*/ 4 h 86"/>
                <a:gd name="T36" fmla="*/ 393 w 1051"/>
                <a:gd name="T37" fmla="*/ 26 h 86"/>
                <a:gd name="T38" fmla="*/ 415 w 1051"/>
                <a:gd name="T39" fmla="*/ 49 h 86"/>
                <a:gd name="T40" fmla="*/ 424 w 1051"/>
                <a:gd name="T41" fmla="*/ 41 h 86"/>
                <a:gd name="T42" fmla="*/ 410 w 1051"/>
                <a:gd name="T43" fmla="*/ 14 h 86"/>
                <a:gd name="T44" fmla="*/ 443 w 1051"/>
                <a:gd name="T45" fmla="*/ 6 h 86"/>
                <a:gd name="T46" fmla="*/ 459 w 1051"/>
                <a:gd name="T47" fmla="*/ 49 h 86"/>
                <a:gd name="T48" fmla="*/ 470 w 1051"/>
                <a:gd name="T49" fmla="*/ 49 h 86"/>
                <a:gd name="T50" fmla="*/ 461 w 1051"/>
                <a:gd name="T51" fmla="*/ 21 h 86"/>
                <a:gd name="T52" fmla="*/ 480 w 1051"/>
                <a:gd name="T53" fmla="*/ 5 h 86"/>
                <a:gd name="T54" fmla="*/ 538 w 1051"/>
                <a:gd name="T55" fmla="*/ 8 h 86"/>
                <a:gd name="T56" fmla="*/ 530 w 1051"/>
                <a:gd name="T57" fmla="*/ 36 h 86"/>
                <a:gd name="T58" fmla="*/ 565 w 1051"/>
                <a:gd name="T59" fmla="*/ 53 h 86"/>
                <a:gd name="T60" fmla="*/ 566 w 1051"/>
                <a:gd name="T61" fmla="*/ 20 h 86"/>
                <a:gd name="T62" fmla="*/ 597 w 1051"/>
                <a:gd name="T63" fmla="*/ 6 h 86"/>
                <a:gd name="T64" fmla="*/ 615 w 1051"/>
                <a:gd name="T65" fmla="*/ 8 h 86"/>
                <a:gd name="T66" fmla="*/ 612 w 1051"/>
                <a:gd name="T67" fmla="*/ 44 h 86"/>
                <a:gd name="T68" fmla="*/ 650 w 1051"/>
                <a:gd name="T69" fmla="*/ 54 h 86"/>
                <a:gd name="T70" fmla="*/ 645 w 1051"/>
                <a:gd name="T71" fmla="*/ 25 h 86"/>
                <a:gd name="T72" fmla="*/ 643 w 1051"/>
                <a:gd name="T73" fmla="*/ 7 h 86"/>
                <a:gd name="T74" fmla="*/ 722 w 1051"/>
                <a:gd name="T75" fmla="*/ 8 h 86"/>
                <a:gd name="T76" fmla="*/ 737 w 1051"/>
                <a:gd name="T77" fmla="*/ 22 h 86"/>
                <a:gd name="T78" fmla="*/ 746 w 1051"/>
                <a:gd name="T79" fmla="*/ 4 h 86"/>
                <a:gd name="T80" fmla="*/ 768 w 1051"/>
                <a:gd name="T81" fmla="*/ 16 h 86"/>
                <a:gd name="T82" fmla="*/ 781 w 1051"/>
                <a:gd name="T83" fmla="*/ 17 h 86"/>
                <a:gd name="T84" fmla="*/ 816 w 1051"/>
                <a:gd name="T85" fmla="*/ 11 h 86"/>
                <a:gd name="T86" fmla="*/ 828 w 1051"/>
                <a:gd name="T87" fmla="*/ 27 h 86"/>
                <a:gd name="T88" fmla="*/ 855 w 1051"/>
                <a:gd name="T89" fmla="*/ 1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1" h="86">
                  <a:moveTo>
                    <a:pt x="855" y="14"/>
                  </a:moveTo>
                  <a:cubicBezTo>
                    <a:pt x="862" y="19"/>
                    <a:pt x="870" y="17"/>
                    <a:pt x="877" y="18"/>
                  </a:cubicBezTo>
                  <a:cubicBezTo>
                    <a:pt x="905" y="19"/>
                    <a:pt x="932" y="21"/>
                    <a:pt x="959" y="24"/>
                  </a:cubicBezTo>
                  <a:cubicBezTo>
                    <a:pt x="987" y="27"/>
                    <a:pt x="1015" y="29"/>
                    <a:pt x="1042" y="39"/>
                  </a:cubicBezTo>
                  <a:cubicBezTo>
                    <a:pt x="1046" y="41"/>
                    <a:pt x="1051" y="42"/>
                    <a:pt x="1051" y="47"/>
                  </a:cubicBezTo>
                  <a:cubicBezTo>
                    <a:pt x="1050" y="52"/>
                    <a:pt x="1045" y="52"/>
                    <a:pt x="1042" y="53"/>
                  </a:cubicBezTo>
                  <a:cubicBezTo>
                    <a:pt x="1018" y="61"/>
                    <a:pt x="992" y="64"/>
                    <a:pt x="967" y="67"/>
                  </a:cubicBezTo>
                  <a:cubicBezTo>
                    <a:pt x="943" y="69"/>
                    <a:pt x="918" y="72"/>
                    <a:pt x="894" y="74"/>
                  </a:cubicBezTo>
                  <a:cubicBezTo>
                    <a:pt x="883" y="75"/>
                    <a:pt x="871" y="75"/>
                    <a:pt x="859" y="76"/>
                  </a:cubicBezTo>
                  <a:cubicBezTo>
                    <a:pt x="841" y="78"/>
                    <a:pt x="821" y="77"/>
                    <a:pt x="802" y="79"/>
                  </a:cubicBezTo>
                  <a:cubicBezTo>
                    <a:pt x="758" y="81"/>
                    <a:pt x="713" y="81"/>
                    <a:pt x="669" y="83"/>
                  </a:cubicBezTo>
                  <a:cubicBezTo>
                    <a:pt x="576" y="86"/>
                    <a:pt x="484" y="84"/>
                    <a:pt x="391" y="84"/>
                  </a:cubicBezTo>
                  <a:cubicBezTo>
                    <a:pt x="368" y="84"/>
                    <a:pt x="344" y="83"/>
                    <a:pt x="320" y="82"/>
                  </a:cubicBezTo>
                  <a:cubicBezTo>
                    <a:pt x="287" y="81"/>
                    <a:pt x="254" y="79"/>
                    <a:pt x="221" y="78"/>
                  </a:cubicBezTo>
                  <a:cubicBezTo>
                    <a:pt x="193" y="77"/>
                    <a:pt x="165" y="75"/>
                    <a:pt x="137" y="72"/>
                  </a:cubicBezTo>
                  <a:cubicBezTo>
                    <a:pt x="97" y="69"/>
                    <a:pt x="57" y="66"/>
                    <a:pt x="18" y="57"/>
                  </a:cubicBezTo>
                  <a:cubicBezTo>
                    <a:pt x="11" y="55"/>
                    <a:pt x="0" y="54"/>
                    <a:pt x="0" y="46"/>
                  </a:cubicBezTo>
                  <a:cubicBezTo>
                    <a:pt x="0" y="38"/>
                    <a:pt x="11" y="38"/>
                    <a:pt x="17" y="36"/>
                  </a:cubicBezTo>
                  <a:cubicBezTo>
                    <a:pt x="44" y="29"/>
                    <a:pt x="71" y="27"/>
                    <a:pt x="98" y="24"/>
                  </a:cubicBezTo>
                  <a:cubicBezTo>
                    <a:pt x="134" y="20"/>
                    <a:pt x="170" y="17"/>
                    <a:pt x="207" y="16"/>
                  </a:cubicBezTo>
                  <a:cubicBezTo>
                    <a:pt x="208" y="16"/>
                    <a:pt x="209" y="15"/>
                    <a:pt x="211" y="14"/>
                  </a:cubicBezTo>
                  <a:cubicBezTo>
                    <a:pt x="215" y="14"/>
                    <a:pt x="217" y="17"/>
                    <a:pt x="220" y="20"/>
                  </a:cubicBezTo>
                  <a:cubicBezTo>
                    <a:pt x="223" y="30"/>
                    <a:pt x="225" y="31"/>
                    <a:pt x="238" y="28"/>
                  </a:cubicBezTo>
                  <a:cubicBezTo>
                    <a:pt x="240" y="22"/>
                    <a:pt x="241" y="16"/>
                    <a:pt x="247" y="13"/>
                  </a:cubicBezTo>
                  <a:cubicBezTo>
                    <a:pt x="248" y="12"/>
                    <a:pt x="249" y="12"/>
                    <a:pt x="250" y="11"/>
                  </a:cubicBezTo>
                  <a:cubicBezTo>
                    <a:pt x="257" y="9"/>
                    <a:pt x="264" y="9"/>
                    <a:pt x="272" y="11"/>
                  </a:cubicBezTo>
                  <a:cubicBezTo>
                    <a:pt x="277" y="14"/>
                    <a:pt x="276" y="20"/>
                    <a:pt x="278" y="25"/>
                  </a:cubicBezTo>
                  <a:cubicBezTo>
                    <a:pt x="280" y="29"/>
                    <a:pt x="281" y="33"/>
                    <a:pt x="285" y="33"/>
                  </a:cubicBezTo>
                  <a:cubicBezTo>
                    <a:pt x="289" y="33"/>
                    <a:pt x="291" y="29"/>
                    <a:pt x="292" y="26"/>
                  </a:cubicBezTo>
                  <a:cubicBezTo>
                    <a:pt x="295" y="20"/>
                    <a:pt x="294" y="13"/>
                    <a:pt x="299" y="9"/>
                  </a:cubicBezTo>
                  <a:cubicBezTo>
                    <a:pt x="304" y="7"/>
                    <a:pt x="309" y="7"/>
                    <a:pt x="314" y="9"/>
                  </a:cubicBezTo>
                  <a:cubicBezTo>
                    <a:pt x="319" y="12"/>
                    <a:pt x="318" y="19"/>
                    <a:pt x="321" y="23"/>
                  </a:cubicBezTo>
                  <a:cubicBezTo>
                    <a:pt x="323" y="27"/>
                    <a:pt x="324" y="31"/>
                    <a:pt x="328" y="31"/>
                  </a:cubicBezTo>
                  <a:cubicBezTo>
                    <a:pt x="333" y="31"/>
                    <a:pt x="334" y="27"/>
                    <a:pt x="335" y="23"/>
                  </a:cubicBezTo>
                  <a:cubicBezTo>
                    <a:pt x="338" y="19"/>
                    <a:pt x="337" y="12"/>
                    <a:pt x="342" y="9"/>
                  </a:cubicBezTo>
                  <a:cubicBezTo>
                    <a:pt x="359" y="6"/>
                    <a:pt x="376" y="6"/>
                    <a:pt x="393" y="4"/>
                  </a:cubicBezTo>
                  <a:cubicBezTo>
                    <a:pt x="397" y="11"/>
                    <a:pt x="393" y="18"/>
                    <a:pt x="393" y="25"/>
                  </a:cubicBezTo>
                  <a:cubicBezTo>
                    <a:pt x="393" y="25"/>
                    <a:pt x="393" y="26"/>
                    <a:pt x="393" y="26"/>
                  </a:cubicBezTo>
                  <a:cubicBezTo>
                    <a:pt x="385" y="44"/>
                    <a:pt x="388" y="49"/>
                    <a:pt x="407" y="49"/>
                  </a:cubicBezTo>
                  <a:cubicBezTo>
                    <a:pt x="410" y="49"/>
                    <a:pt x="412" y="49"/>
                    <a:pt x="415" y="49"/>
                  </a:cubicBezTo>
                  <a:cubicBezTo>
                    <a:pt x="417" y="49"/>
                    <a:pt x="418" y="49"/>
                    <a:pt x="420" y="49"/>
                  </a:cubicBezTo>
                  <a:cubicBezTo>
                    <a:pt x="426" y="49"/>
                    <a:pt x="427" y="46"/>
                    <a:pt x="424" y="41"/>
                  </a:cubicBezTo>
                  <a:cubicBezTo>
                    <a:pt x="419" y="34"/>
                    <a:pt x="413" y="27"/>
                    <a:pt x="410" y="19"/>
                  </a:cubicBezTo>
                  <a:cubicBezTo>
                    <a:pt x="410" y="17"/>
                    <a:pt x="410" y="16"/>
                    <a:pt x="410" y="14"/>
                  </a:cubicBezTo>
                  <a:cubicBezTo>
                    <a:pt x="411" y="11"/>
                    <a:pt x="412" y="8"/>
                    <a:pt x="415" y="7"/>
                  </a:cubicBezTo>
                  <a:cubicBezTo>
                    <a:pt x="425" y="5"/>
                    <a:pt x="434" y="5"/>
                    <a:pt x="443" y="6"/>
                  </a:cubicBezTo>
                  <a:cubicBezTo>
                    <a:pt x="447" y="12"/>
                    <a:pt x="444" y="18"/>
                    <a:pt x="443" y="23"/>
                  </a:cubicBezTo>
                  <a:cubicBezTo>
                    <a:pt x="434" y="44"/>
                    <a:pt x="437" y="49"/>
                    <a:pt x="459" y="49"/>
                  </a:cubicBezTo>
                  <a:cubicBezTo>
                    <a:pt x="461" y="49"/>
                    <a:pt x="462" y="49"/>
                    <a:pt x="464" y="49"/>
                  </a:cubicBezTo>
                  <a:cubicBezTo>
                    <a:pt x="466" y="49"/>
                    <a:pt x="468" y="49"/>
                    <a:pt x="470" y="49"/>
                  </a:cubicBezTo>
                  <a:cubicBezTo>
                    <a:pt x="475" y="48"/>
                    <a:pt x="476" y="45"/>
                    <a:pt x="473" y="41"/>
                  </a:cubicBezTo>
                  <a:cubicBezTo>
                    <a:pt x="469" y="34"/>
                    <a:pt x="463" y="28"/>
                    <a:pt x="461" y="21"/>
                  </a:cubicBezTo>
                  <a:cubicBezTo>
                    <a:pt x="461" y="13"/>
                    <a:pt x="459" y="5"/>
                    <a:pt x="467" y="0"/>
                  </a:cubicBezTo>
                  <a:cubicBezTo>
                    <a:pt x="471" y="4"/>
                    <a:pt x="475" y="5"/>
                    <a:pt x="480" y="5"/>
                  </a:cubicBezTo>
                  <a:cubicBezTo>
                    <a:pt x="495" y="6"/>
                    <a:pt x="510" y="6"/>
                    <a:pt x="524" y="6"/>
                  </a:cubicBezTo>
                  <a:cubicBezTo>
                    <a:pt x="529" y="6"/>
                    <a:pt x="534" y="5"/>
                    <a:pt x="538" y="8"/>
                  </a:cubicBezTo>
                  <a:cubicBezTo>
                    <a:pt x="539" y="9"/>
                    <a:pt x="540" y="10"/>
                    <a:pt x="540" y="11"/>
                  </a:cubicBezTo>
                  <a:cubicBezTo>
                    <a:pt x="543" y="22"/>
                    <a:pt x="535" y="28"/>
                    <a:pt x="530" y="36"/>
                  </a:cubicBezTo>
                  <a:cubicBezTo>
                    <a:pt x="528" y="41"/>
                    <a:pt x="523" y="44"/>
                    <a:pt x="526" y="51"/>
                  </a:cubicBezTo>
                  <a:cubicBezTo>
                    <a:pt x="539" y="58"/>
                    <a:pt x="552" y="55"/>
                    <a:pt x="565" y="53"/>
                  </a:cubicBezTo>
                  <a:cubicBezTo>
                    <a:pt x="569" y="52"/>
                    <a:pt x="571" y="49"/>
                    <a:pt x="571" y="45"/>
                  </a:cubicBezTo>
                  <a:cubicBezTo>
                    <a:pt x="571" y="36"/>
                    <a:pt x="572" y="27"/>
                    <a:pt x="566" y="20"/>
                  </a:cubicBezTo>
                  <a:cubicBezTo>
                    <a:pt x="565" y="15"/>
                    <a:pt x="564" y="10"/>
                    <a:pt x="569" y="6"/>
                  </a:cubicBezTo>
                  <a:cubicBezTo>
                    <a:pt x="578" y="5"/>
                    <a:pt x="588" y="6"/>
                    <a:pt x="597" y="6"/>
                  </a:cubicBezTo>
                  <a:cubicBezTo>
                    <a:pt x="602" y="6"/>
                    <a:pt x="607" y="5"/>
                    <a:pt x="610" y="0"/>
                  </a:cubicBezTo>
                  <a:cubicBezTo>
                    <a:pt x="615" y="1"/>
                    <a:pt x="615" y="5"/>
                    <a:pt x="615" y="8"/>
                  </a:cubicBezTo>
                  <a:cubicBezTo>
                    <a:pt x="615" y="12"/>
                    <a:pt x="615" y="16"/>
                    <a:pt x="615" y="20"/>
                  </a:cubicBezTo>
                  <a:cubicBezTo>
                    <a:pt x="611" y="27"/>
                    <a:pt x="611" y="36"/>
                    <a:pt x="612" y="44"/>
                  </a:cubicBezTo>
                  <a:cubicBezTo>
                    <a:pt x="613" y="50"/>
                    <a:pt x="617" y="53"/>
                    <a:pt x="623" y="54"/>
                  </a:cubicBezTo>
                  <a:cubicBezTo>
                    <a:pt x="632" y="55"/>
                    <a:pt x="641" y="55"/>
                    <a:pt x="650" y="54"/>
                  </a:cubicBezTo>
                  <a:cubicBezTo>
                    <a:pt x="654" y="54"/>
                    <a:pt x="657" y="52"/>
                    <a:pt x="658" y="48"/>
                  </a:cubicBezTo>
                  <a:cubicBezTo>
                    <a:pt x="656" y="39"/>
                    <a:pt x="650" y="32"/>
                    <a:pt x="645" y="25"/>
                  </a:cubicBezTo>
                  <a:cubicBezTo>
                    <a:pt x="643" y="21"/>
                    <a:pt x="639" y="18"/>
                    <a:pt x="640" y="13"/>
                  </a:cubicBezTo>
                  <a:cubicBezTo>
                    <a:pt x="640" y="10"/>
                    <a:pt x="641" y="8"/>
                    <a:pt x="643" y="7"/>
                  </a:cubicBezTo>
                  <a:cubicBezTo>
                    <a:pt x="653" y="4"/>
                    <a:pt x="664" y="5"/>
                    <a:pt x="674" y="6"/>
                  </a:cubicBezTo>
                  <a:cubicBezTo>
                    <a:pt x="690" y="7"/>
                    <a:pt x="706" y="7"/>
                    <a:pt x="722" y="8"/>
                  </a:cubicBezTo>
                  <a:cubicBezTo>
                    <a:pt x="727" y="9"/>
                    <a:pt x="728" y="14"/>
                    <a:pt x="730" y="17"/>
                  </a:cubicBezTo>
                  <a:cubicBezTo>
                    <a:pt x="732" y="19"/>
                    <a:pt x="733" y="22"/>
                    <a:pt x="737" y="22"/>
                  </a:cubicBezTo>
                  <a:cubicBezTo>
                    <a:pt x="740" y="21"/>
                    <a:pt x="741" y="18"/>
                    <a:pt x="742" y="16"/>
                  </a:cubicBezTo>
                  <a:cubicBezTo>
                    <a:pt x="744" y="12"/>
                    <a:pt x="744" y="8"/>
                    <a:pt x="746" y="4"/>
                  </a:cubicBezTo>
                  <a:cubicBezTo>
                    <a:pt x="756" y="10"/>
                    <a:pt x="756" y="10"/>
                    <a:pt x="764" y="4"/>
                  </a:cubicBezTo>
                  <a:cubicBezTo>
                    <a:pt x="767" y="7"/>
                    <a:pt x="766" y="12"/>
                    <a:pt x="768" y="16"/>
                  </a:cubicBezTo>
                  <a:cubicBezTo>
                    <a:pt x="770" y="19"/>
                    <a:pt x="771" y="22"/>
                    <a:pt x="776" y="22"/>
                  </a:cubicBezTo>
                  <a:cubicBezTo>
                    <a:pt x="779" y="22"/>
                    <a:pt x="780" y="19"/>
                    <a:pt x="781" y="17"/>
                  </a:cubicBezTo>
                  <a:cubicBezTo>
                    <a:pt x="782" y="14"/>
                    <a:pt x="783" y="11"/>
                    <a:pt x="786" y="10"/>
                  </a:cubicBezTo>
                  <a:cubicBezTo>
                    <a:pt x="796" y="9"/>
                    <a:pt x="806" y="13"/>
                    <a:pt x="816" y="11"/>
                  </a:cubicBezTo>
                  <a:cubicBezTo>
                    <a:pt x="817" y="11"/>
                    <a:pt x="817" y="11"/>
                    <a:pt x="818" y="12"/>
                  </a:cubicBezTo>
                  <a:cubicBezTo>
                    <a:pt x="824" y="15"/>
                    <a:pt x="825" y="21"/>
                    <a:pt x="828" y="27"/>
                  </a:cubicBezTo>
                  <a:cubicBezTo>
                    <a:pt x="839" y="32"/>
                    <a:pt x="843" y="31"/>
                    <a:pt x="846" y="20"/>
                  </a:cubicBezTo>
                  <a:cubicBezTo>
                    <a:pt x="849" y="17"/>
                    <a:pt x="851" y="14"/>
                    <a:pt x="855" y="14"/>
                  </a:cubicBezTo>
                  <a:close/>
                </a:path>
              </a:pathLst>
            </a:custGeom>
            <a:solidFill>
              <a:srgbClr val="F8E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81DEC63-C467-B8CE-BD94-2D4264B4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356"/>
              <a:ext cx="558" cy="674"/>
            </a:xfrm>
            <a:custGeom>
              <a:avLst/>
              <a:gdLst>
                <a:gd name="T0" fmla="*/ 2 w 241"/>
                <a:gd name="T1" fmla="*/ 289 h 291"/>
                <a:gd name="T2" fmla="*/ 16 w 241"/>
                <a:gd name="T3" fmla="*/ 284 h 291"/>
                <a:gd name="T4" fmla="*/ 15 w 241"/>
                <a:gd name="T5" fmla="*/ 268 h 291"/>
                <a:gd name="T6" fmla="*/ 8 w 241"/>
                <a:gd name="T7" fmla="*/ 175 h 291"/>
                <a:gd name="T8" fmla="*/ 6 w 241"/>
                <a:gd name="T9" fmla="*/ 135 h 291"/>
                <a:gd name="T10" fmla="*/ 3 w 241"/>
                <a:gd name="T11" fmla="*/ 105 h 291"/>
                <a:gd name="T12" fmla="*/ 29 w 241"/>
                <a:gd name="T13" fmla="*/ 44 h 291"/>
                <a:gd name="T14" fmla="*/ 37 w 241"/>
                <a:gd name="T15" fmla="*/ 38 h 291"/>
                <a:gd name="T16" fmla="*/ 83 w 241"/>
                <a:gd name="T17" fmla="*/ 16 h 291"/>
                <a:gd name="T18" fmla="*/ 119 w 241"/>
                <a:gd name="T19" fmla="*/ 10 h 291"/>
                <a:gd name="T20" fmla="*/ 175 w 241"/>
                <a:gd name="T21" fmla="*/ 5 h 291"/>
                <a:gd name="T22" fmla="*/ 204 w 241"/>
                <a:gd name="T23" fmla="*/ 3 h 291"/>
                <a:gd name="T24" fmla="*/ 230 w 241"/>
                <a:gd name="T25" fmla="*/ 1 h 291"/>
                <a:gd name="T26" fmla="*/ 238 w 241"/>
                <a:gd name="T27" fmla="*/ 3 h 291"/>
                <a:gd name="T28" fmla="*/ 237 w 241"/>
                <a:gd name="T29" fmla="*/ 13 h 291"/>
                <a:gd name="T30" fmla="*/ 229 w 241"/>
                <a:gd name="T31" fmla="*/ 29 h 291"/>
                <a:gd name="T32" fmla="*/ 221 w 241"/>
                <a:gd name="T33" fmla="*/ 50 h 291"/>
                <a:gd name="T34" fmla="*/ 221 w 241"/>
                <a:gd name="T35" fmla="*/ 91 h 291"/>
                <a:gd name="T36" fmla="*/ 215 w 241"/>
                <a:gd name="T37" fmla="*/ 135 h 291"/>
                <a:gd name="T38" fmla="*/ 208 w 241"/>
                <a:gd name="T39" fmla="*/ 132 h 291"/>
                <a:gd name="T40" fmla="*/ 134 w 241"/>
                <a:gd name="T41" fmla="*/ 116 h 291"/>
                <a:gd name="T42" fmla="*/ 126 w 241"/>
                <a:gd name="T43" fmla="*/ 119 h 291"/>
                <a:gd name="T44" fmla="*/ 117 w 241"/>
                <a:gd name="T45" fmla="*/ 124 h 291"/>
                <a:gd name="T46" fmla="*/ 113 w 241"/>
                <a:gd name="T47" fmla="*/ 130 h 291"/>
                <a:gd name="T48" fmla="*/ 114 w 241"/>
                <a:gd name="T49" fmla="*/ 187 h 291"/>
                <a:gd name="T50" fmla="*/ 116 w 241"/>
                <a:gd name="T51" fmla="*/ 192 h 291"/>
                <a:gd name="T52" fmla="*/ 115 w 241"/>
                <a:gd name="T53" fmla="*/ 194 h 291"/>
                <a:gd name="T54" fmla="*/ 123 w 241"/>
                <a:gd name="T55" fmla="*/ 217 h 291"/>
                <a:gd name="T56" fmla="*/ 129 w 241"/>
                <a:gd name="T57" fmla="*/ 222 h 291"/>
                <a:gd name="T58" fmla="*/ 149 w 241"/>
                <a:gd name="T59" fmla="*/ 243 h 291"/>
                <a:gd name="T60" fmla="*/ 146 w 241"/>
                <a:gd name="T61" fmla="*/ 255 h 291"/>
                <a:gd name="T62" fmla="*/ 120 w 241"/>
                <a:gd name="T63" fmla="*/ 266 h 291"/>
                <a:gd name="T64" fmla="*/ 97 w 241"/>
                <a:gd name="T65" fmla="*/ 272 h 291"/>
                <a:gd name="T66" fmla="*/ 51 w 241"/>
                <a:gd name="T67" fmla="*/ 249 h 291"/>
                <a:gd name="T68" fmla="*/ 44 w 241"/>
                <a:gd name="T69" fmla="*/ 219 h 291"/>
                <a:gd name="T70" fmla="*/ 44 w 241"/>
                <a:gd name="T71" fmla="*/ 216 h 291"/>
                <a:gd name="T72" fmla="*/ 44 w 241"/>
                <a:gd name="T73" fmla="*/ 196 h 291"/>
                <a:gd name="T74" fmla="*/ 41 w 241"/>
                <a:gd name="T75" fmla="*/ 180 h 291"/>
                <a:gd name="T76" fmla="*/ 30 w 241"/>
                <a:gd name="T77" fmla="*/ 178 h 291"/>
                <a:gd name="T78" fmla="*/ 27 w 241"/>
                <a:gd name="T79" fmla="*/ 189 h 291"/>
                <a:gd name="T80" fmla="*/ 30 w 241"/>
                <a:gd name="T81" fmla="*/ 198 h 291"/>
                <a:gd name="T82" fmla="*/ 33 w 241"/>
                <a:gd name="T83" fmla="*/ 217 h 291"/>
                <a:gd name="T84" fmla="*/ 39 w 241"/>
                <a:gd name="T85" fmla="*/ 245 h 291"/>
                <a:gd name="T86" fmla="*/ 59 w 241"/>
                <a:gd name="T87" fmla="*/ 281 h 291"/>
                <a:gd name="T88" fmla="*/ 61 w 241"/>
                <a:gd name="T89" fmla="*/ 288 h 291"/>
                <a:gd name="T90" fmla="*/ 9 w 241"/>
                <a:gd name="T91" fmla="*/ 291 h 291"/>
                <a:gd name="T92" fmla="*/ 2 w 241"/>
                <a:gd name="T93" fmla="*/ 28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1" h="291">
                  <a:moveTo>
                    <a:pt x="2" y="289"/>
                  </a:moveTo>
                  <a:cubicBezTo>
                    <a:pt x="6" y="285"/>
                    <a:pt x="14" y="290"/>
                    <a:pt x="16" y="284"/>
                  </a:cubicBezTo>
                  <a:cubicBezTo>
                    <a:pt x="18" y="280"/>
                    <a:pt x="16" y="274"/>
                    <a:pt x="15" y="268"/>
                  </a:cubicBezTo>
                  <a:cubicBezTo>
                    <a:pt x="13" y="237"/>
                    <a:pt x="10" y="206"/>
                    <a:pt x="8" y="175"/>
                  </a:cubicBezTo>
                  <a:cubicBezTo>
                    <a:pt x="7" y="162"/>
                    <a:pt x="6" y="148"/>
                    <a:pt x="6" y="135"/>
                  </a:cubicBezTo>
                  <a:cubicBezTo>
                    <a:pt x="0" y="126"/>
                    <a:pt x="3" y="115"/>
                    <a:pt x="3" y="105"/>
                  </a:cubicBezTo>
                  <a:cubicBezTo>
                    <a:pt x="5" y="82"/>
                    <a:pt x="14" y="61"/>
                    <a:pt x="29" y="44"/>
                  </a:cubicBezTo>
                  <a:cubicBezTo>
                    <a:pt x="31" y="41"/>
                    <a:pt x="34" y="39"/>
                    <a:pt x="37" y="38"/>
                  </a:cubicBezTo>
                  <a:cubicBezTo>
                    <a:pt x="51" y="28"/>
                    <a:pt x="66" y="19"/>
                    <a:pt x="83" y="16"/>
                  </a:cubicBezTo>
                  <a:cubicBezTo>
                    <a:pt x="94" y="10"/>
                    <a:pt x="107" y="12"/>
                    <a:pt x="119" y="10"/>
                  </a:cubicBezTo>
                  <a:cubicBezTo>
                    <a:pt x="138" y="8"/>
                    <a:pt x="156" y="7"/>
                    <a:pt x="175" y="5"/>
                  </a:cubicBezTo>
                  <a:cubicBezTo>
                    <a:pt x="184" y="3"/>
                    <a:pt x="194" y="6"/>
                    <a:pt x="204" y="3"/>
                  </a:cubicBezTo>
                  <a:cubicBezTo>
                    <a:pt x="212" y="2"/>
                    <a:pt x="221" y="3"/>
                    <a:pt x="230" y="1"/>
                  </a:cubicBezTo>
                  <a:cubicBezTo>
                    <a:pt x="233" y="0"/>
                    <a:pt x="236" y="1"/>
                    <a:pt x="238" y="3"/>
                  </a:cubicBezTo>
                  <a:cubicBezTo>
                    <a:pt x="241" y="7"/>
                    <a:pt x="239" y="10"/>
                    <a:pt x="237" y="13"/>
                  </a:cubicBezTo>
                  <a:cubicBezTo>
                    <a:pt x="234" y="18"/>
                    <a:pt x="232" y="24"/>
                    <a:pt x="229" y="29"/>
                  </a:cubicBezTo>
                  <a:cubicBezTo>
                    <a:pt x="226" y="36"/>
                    <a:pt x="224" y="43"/>
                    <a:pt x="221" y="50"/>
                  </a:cubicBezTo>
                  <a:cubicBezTo>
                    <a:pt x="215" y="63"/>
                    <a:pt x="216" y="77"/>
                    <a:pt x="221" y="91"/>
                  </a:cubicBezTo>
                  <a:cubicBezTo>
                    <a:pt x="226" y="106"/>
                    <a:pt x="226" y="122"/>
                    <a:pt x="215" y="135"/>
                  </a:cubicBezTo>
                  <a:cubicBezTo>
                    <a:pt x="211" y="137"/>
                    <a:pt x="210" y="134"/>
                    <a:pt x="208" y="132"/>
                  </a:cubicBezTo>
                  <a:cubicBezTo>
                    <a:pt x="186" y="112"/>
                    <a:pt x="161" y="111"/>
                    <a:pt x="134" y="116"/>
                  </a:cubicBezTo>
                  <a:cubicBezTo>
                    <a:pt x="131" y="117"/>
                    <a:pt x="128" y="118"/>
                    <a:pt x="126" y="119"/>
                  </a:cubicBezTo>
                  <a:cubicBezTo>
                    <a:pt x="122" y="120"/>
                    <a:pt x="119" y="122"/>
                    <a:pt x="117" y="124"/>
                  </a:cubicBezTo>
                  <a:cubicBezTo>
                    <a:pt x="115" y="126"/>
                    <a:pt x="113" y="128"/>
                    <a:pt x="113" y="130"/>
                  </a:cubicBezTo>
                  <a:cubicBezTo>
                    <a:pt x="111" y="149"/>
                    <a:pt x="102" y="168"/>
                    <a:pt x="114" y="187"/>
                  </a:cubicBezTo>
                  <a:cubicBezTo>
                    <a:pt x="115" y="188"/>
                    <a:pt x="116" y="190"/>
                    <a:pt x="116" y="192"/>
                  </a:cubicBezTo>
                  <a:cubicBezTo>
                    <a:pt x="116" y="193"/>
                    <a:pt x="116" y="194"/>
                    <a:pt x="115" y="194"/>
                  </a:cubicBezTo>
                  <a:cubicBezTo>
                    <a:pt x="107" y="209"/>
                    <a:pt x="107" y="210"/>
                    <a:pt x="123" y="217"/>
                  </a:cubicBezTo>
                  <a:cubicBezTo>
                    <a:pt x="125" y="218"/>
                    <a:pt x="127" y="219"/>
                    <a:pt x="129" y="222"/>
                  </a:cubicBezTo>
                  <a:cubicBezTo>
                    <a:pt x="133" y="231"/>
                    <a:pt x="141" y="237"/>
                    <a:pt x="149" y="243"/>
                  </a:cubicBezTo>
                  <a:cubicBezTo>
                    <a:pt x="155" y="249"/>
                    <a:pt x="153" y="253"/>
                    <a:pt x="146" y="255"/>
                  </a:cubicBezTo>
                  <a:cubicBezTo>
                    <a:pt x="138" y="259"/>
                    <a:pt x="129" y="262"/>
                    <a:pt x="120" y="266"/>
                  </a:cubicBezTo>
                  <a:cubicBezTo>
                    <a:pt x="112" y="268"/>
                    <a:pt x="105" y="270"/>
                    <a:pt x="97" y="272"/>
                  </a:cubicBezTo>
                  <a:cubicBezTo>
                    <a:pt x="77" y="277"/>
                    <a:pt x="59" y="268"/>
                    <a:pt x="51" y="249"/>
                  </a:cubicBezTo>
                  <a:cubicBezTo>
                    <a:pt x="47" y="239"/>
                    <a:pt x="46" y="229"/>
                    <a:pt x="44" y="219"/>
                  </a:cubicBezTo>
                  <a:cubicBezTo>
                    <a:pt x="44" y="218"/>
                    <a:pt x="43" y="217"/>
                    <a:pt x="44" y="216"/>
                  </a:cubicBezTo>
                  <a:cubicBezTo>
                    <a:pt x="47" y="209"/>
                    <a:pt x="46" y="203"/>
                    <a:pt x="44" y="196"/>
                  </a:cubicBezTo>
                  <a:cubicBezTo>
                    <a:pt x="45" y="190"/>
                    <a:pt x="47" y="184"/>
                    <a:pt x="41" y="180"/>
                  </a:cubicBezTo>
                  <a:cubicBezTo>
                    <a:pt x="38" y="178"/>
                    <a:pt x="34" y="176"/>
                    <a:pt x="30" y="178"/>
                  </a:cubicBezTo>
                  <a:cubicBezTo>
                    <a:pt x="26" y="181"/>
                    <a:pt x="26" y="185"/>
                    <a:pt x="27" y="189"/>
                  </a:cubicBezTo>
                  <a:cubicBezTo>
                    <a:pt x="28" y="192"/>
                    <a:pt x="30" y="194"/>
                    <a:pt x="30" y="198"/>
                  </a:cubicBezTo>
                  <a:cubicBezTo>
                    <a:pt x="29" y="204"/>
                    <a:pt x="31" y="211"/>
                    <a:pt x="33" y="217"/>
                  </a:cubicBezTo>
                  <a:cubicBezTo>
                    <a:pt x="36" y="226"/>
                    <a:pt x="36" y="236"/>
                    <a:pt x="39" y="245"/>
                  </a:cubicBezTo>
                  <a:cubicBezTo>
                    <a:pt x="43" y="258"/>
                    <a:pt x="48" y="271"/>
                    <a:pt x="59" y="281"/>
                  </a:cubicBezTo>
                  <a:cubicBezTo>
                    <a:pt x="61" y="282"/>
                    <a:pt x="65" y="285"/>
                    <a:pt x="61" y="288"/>
                  </a:cubicBezTo>
                  <a:cubicBezTo>
                    <a:pt x="43" y="291"/>
                    <a:pt x="26" y="291"/>
                    <a:pt x="9" y="291"/>
                  </a:cubicBezTo>
                  <a:cubicBezTo>
                    <a:pt x="6" y="291"/>
                    <a:pt x="3" y="291"/>
                    <a:pt x="2" y="289"/>
                  </a:cubicBezTo>
                  <a:close/>
                </a:path>
              </a:pathLst>
            </a:custGeom>
            <a:solidFill>
              <a:srgbClr val="A2D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4814B2C1-B369-BC3E-1A44-66B7A8D54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359"/>
              <a:ext cx="665" cy="676"/>
            </a:xfrm>
            <a:custGeom>
              <a:avLst/>
              <a:gdLst>
                <a:gd name="T0" fmla="*/ 269 w 287"/>
                <a:gd name="T1" fmla="*/ 286 h 292"/>
                <a:gd name="T2" fmla="*/ 287 w 287"/>
                <a:gd name="T3" fmla="*/ 288 h 292"/>
                <a:gd name="T4" fmla="*/ 271 w 287"/>
                <a:gd name="T5" fmla="*/ 290 h 292"/>
                <a:gd name="T6" fmla="*/ 225 w 287"/>
                <a:gd name="T7" fmla="*/ 290 h 292"/>
                <a:gd name="T8" fmla="*/ 213 w 287"/>
                <a:gd name="T9" fmla="*/ 288 h 292"/>
                <a:gd name="T10" fmla="*/ 213 w 287"/>
                <a:gd name="T11" fmla="*/ 252 h 292"/>
                <a:gd name="T12" fmla="*/ 214 w 287"/>
                <a:gd name="T13" fmla="*/ 238 h 292"/>
                <a:gd name="T14" fmla="*/ 246 w 287"/>
                <a:gd name="T15" fmla="*/ 193 h 292"/>
                <a:gd name="T16" fmla="*/ 248 w 287"/>
                <a:gd name="T17" fmla="*/ 191 h 292"/>
                <a:gd name="T18" fmla="*/ 252 w 287"/>
                <a:gd name="T19" fmla="*/ 183 h 292"/>
                <a:gd name="T20" fmla="*/ 249 w 287"/>
                <a:gd name="T21" fmla="*/ 180 h 292"/>
                <a:gd name="T22" fmla="*/ 241 w 287"/>
                <a:gd name="T23" fmla="*/ 184 h 292"/>
                <a:gd name="T24" fmla="*/ 224 w 287"/>
                <a:gd name="T25" fmla="*/ 208 h 292"/>
                <a:gd name="T26" fmla="*/ 213 w 287"/>
                <a:gd name="T27" fmla="*/ 211 h 292"/>
                <a:gd name="T28" fmla="*/ 208 w 287"/>
                <a:gd name="T29" fmla="*/ 173 h 292"/>
                <a:gd name="T30" fmla="*/ 192 w 287"/>
                <a:gd name="T31" fmla="*/ 136 h 292"/>
                <a:gd name="T32" fmla="*/ 170 w 287"/>
                <a:gd name="T33" fmla="*/ 123 h 292"/>
                <a:gd name="T34" fmla="*/ 124 w 287"/>
                <a:gd name="T35" fmla="*/ 125 h 292"/>
                <a:gd name="T36" fmla="*/ 91 w 287"/>
                <a:gd name="T37" fmla="*/ 144 h 292"/>
                <a:gd name="T38" fmla="*/ 82 w 287"/>
                <a:gd name="T39" fmla="*/ 172 h 292"/>
                <a:gd name="T40" fmla="*/ 73 w 287"/>
                <a:gd name="T41" fmla="*/ 172 h 292"/>
                <a:gd name="T42" fmla="*/ 56 w 287"/>
                <a:gd name="T43" fmla="*/ 155 h 292"/>
                <a:gd name="T44" fmla="*/ 27 w 287"/>
                <a:gd name="T45" fmla="*/ 139 h 292"/>
                <a:gd name="T46" fmla="*/ 13 w 287"/>
                <a:gd name="T47" fmla="*/ 132 h 292"/>
                <a:gd name="T48" fmla="*/ 2 w 287"/>
                <a:gd name="T49" fmla="*/ 124 h 292"/>
                <a:gd name="T50" fmla="*/ 6 w 287"/>
                <a:gd name="T51" fmla="*/ 114 h 292"/>
                <a:gd name="T52" fmla="*/ 43 w 287"/>
                <a:gd name="T53" fmla="*/ 72 h 292"/>
                <a:gd name="T54" fmla="*/ 45 w 287"/>
                <a:gd name="T55" fmla="*/ 69 h 292"/>
                <a:gd name="T56" fmla="*/ 56 w 287"/>
                <a:gd name="T57" fmla="*/ 66 h 292"/>
                <a:gd name="T58" fmla="*/ 61 w 287"/>
                <a:gd name="T59" fmla="*/ 43 h 292"/>
                <a:gd name="T60" fmla="*/ 54 w 287"/>
                <a:gd name="T61" fmla="*/ 34 h 292"/>
                <a:gd name="T62" fmla="*/ 66 w 287"/>
                <a:gd name="T63" fmla="*/ 2 h 292"/>
                <a:gd name="T64" fmla="*/ 100 w 287"/>
                <a:gd name="T65" fmla="*/ 4 h 292"/>
                <a:gd name="T66" fmla="*/ 140 w 287"/>
                <a:gd name="T67" fmla="*/ 12 h 292"/>
                <a:gd name="T68" fmla="*/ 176 w 287"/>
                <a:gd name="T69" fmla="*/ 23 h 292"/>
                <a:gd name="T70" fmla="*/ 195 w 287"/>
                <a:gd name="T71" fmla="*/ 32 h 292"/>
                <a:gd name="T72" fmla="*/ 197 w 287"/>
                <a:gd name="T73" fmla="*/ 35 h 292"/>
                <a:gd name="T74" fmla="*/ 230 w 287"/>
                <a:gd name="T75" fmla="*/ 57 h 292"/>
                <a:gd name="T76" fmla="*/ 249 w 287"/>
                <a:gd name="T77" fmla="*/ 73 h 292"/>
                <a:gd name="T78" fmla="*/ 274 w 287"/>
                <a:gd name="T79" fmla="*/ 152 h 292"/>
                <a:gd name="T80" fmla="*/ 272 w 287"/>
                <a:gd name="T81" fmla="*/ 261 h 292"/>
                <a:gd name="T82" fmla="*/ 269 w 287"/>
                <a:gd name="T83" fmla="*/ 274 h 292"/>
                <a:gd name="T84" fmla="*/ 269 w 287"/>
                <a:gd name="T85" fmla="*/ 28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7" h="292">
                  <a:moveTo>
                    <a:pt x="269" y="286"/>
                  </a:moveTo>
                  <a:cubicBezTo>
                    <a:pt x="275" y="287"/>
                    <a:pt x="281" y="284"/>
                    <a:pt x="287" y="288"/>
                  </a:cubicBezTo>
                  <a:cubicBezTo>
                    <a:pt x="282" y="292"/>
                    <a:pt x="276" y="291"/>
                    <a:pt x="271" y="290"/>
                  </a:cubicBezTo>
                  <a:cubicBezTo>
                    <a:pt x="256" y="289"/>
                    <a:pt x="240" y="288"/>
                    <a:pt x="225" y="290"/>
                  </a:cubicBezTo>
                  <a:cubicBezTo>
                    <a:pt x="221" y="291"/>
                    <a:pt x="216" y="291"/>
                    <a:pt x="213" y="288"/>
                  </a:cubicBezTo>
                  <a:cubicBezTo>
                    <a:pt x="208" y="276"/>
                    <a:pt x="213" y="264"/>
                    <a:pt x="213" y="252"/>
                  </a:cubicBezTo>
                  <a:cubicBezTo>
                    <a:pt x="213" y="247"/>
                    <a:pt x="214" y="242"/>
                    <a:pt x="214" y="238"/>
                  </a:cubicBezTo>
                  <a:cubicBezTo>
                    <a:pt x="221" y="220"/>
                    <a:pt x="227" y="202"/>
                    <a:pt x="246" y="193"/>
                  </a:cubicBezTo>
                  <a:cubicBezTo>
                    <a:pt x="247" y="192"/>
                    <a:pt x="247" y="192"/>
                    <a:pt x="248" y="191"/>
                  </a:cubicBezTo>
                  <a:cubicBezTo>
                    <a:pt x="251" y="189"/>
                    <a:pt x="253" y="187"/>
                    <a:pt x="252" y="183"/>
                  </a:cubicBezTo>
                  <a:cubicBezTo>
                    <a:pt x="252" y="181"/>
                    <a:pt x="250" y="180"/>
                    <a:pt x="249" y="180"/>
                  </a:cubicBezTo>
                  <a:cubicBezTo>
                    <a:pt x="245" y="179"/>
                    <a:pt x="242" y="181"/>
                    <a:pt x="241" y="184"/>
                  </a:cubicBezTo>
                  <a:cubicBezTo>
                    <a:pt x="237" y="193"/>
                    <a:pt x="231" y="201"/>
                    <a:pt x="224" y="208"/>
                  </a:cubicBezTo>
                  <a:cubicBezTo>
                    <a:pt x="222" y="211"/>
                    <a:pt x="219" y="216"/>
                    <a:pt x="213" y="211"/>
                  </a:cubicBezTo>
                  <a:cubicBezTo>
                    <a:pt x="211" y="198"/>
                    <a:pt x="209" y="186"/>
                    <a:pt x="208" y="173"/>
                  </a:cubicBezTo>
                  <a:cubicBezTo>
                    <a:pt x="207" y="159"/>
                    <a:pt x="201" y="147"/>
                    <a:pt x="192" y="136"/>
                  </a:cubicBezTo>
                  <a:cubicBezTo>
                    <a:pt x="187" y="128"/>
                    <a:pt x="182" y="119"/>
                    <a:pt x="170" y="123"/>
                  </a:cubicBezTo>
                  <a:cubicBezTo>
                    <a:pt x="154" y="121"/>
                    <a:pt x="139" y="120"/>
                    <a:pt x="124" y="125"/>
                  </a:cubicBezTo>
                  <a:cubicBezTo>
                    <a:pt x="111" y="128"/>
                    <a:pt x="98" y="131"/>
                    <a:pt x="91" y="144"/>
                  </a:cubicBezTo>
                  <a:cubicBezTo>
                    <a:pt x="85" y="152"/>
                    <a:pt x="83" y="162"/>
                    <a:pt x="82" y="172"/>
                  </a:cubicBezTo>
                  <a:cubicBezTo>
                    <a:pt x="79" y="178"/>
                    <a:pt x="76" y="174"/>
                    <a:pt x="73" y="172"/>
                  </a:cubicBezTo>
                  <a:cubicBezTo>
                    <a:pt x="67" y="167"/>
                    <a:pt x="62" y="161"/>
                    <a:pt x="56" y="155"/>
                  </a:cubicBezTo>
                  <a:cubicBezTo>
                    <a:pt x="47" y="148"/>
                    <a:pt x="38" y="143"/>
                    <a:pt x="27" y="139"/>
                  </a:cubicBezTo>
                  <a:cubicBezTo>
                    <a:pt x="23" y="136"/>
                    <a:pt x="20" y="130"/>
                    <a:pt x="13" y="132"/>
                  </a:cubicBezTo>
                  <a:cubicBezTo>
                    <a:pt x="8" y="131"/>
                    <a:pt x="3" y="130"/>
                    <a:pt x="2" y="124"/>
                  </a:cubicBezTo>
                  <a:cubicBezTo>
                    <a:pt x="0" y="120"/>
                    <a:pt x="1" y="116"/>
                    <a:pt x="6" y="114"/>
                  </a:cubicBezTo>
                  <a:cubicBezTo>
                    <a:pt x="25" y="106"/>
                    <a:pt x="37" y="92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7"/>
                    <a:pt x="53" y="68"/>
                    <a:pt x="56" y="66"/>
                  </a:cubicBezTo>
                  <a:cubicBezTo>
                    <a:pt x="65" y="61"/>
                    <a:pt x="68" y="51"/>
                    <a:pt x="61" y="43"/>
                  </a:cubicBezTo>
                  <a:cubicBezTo>
                    <a:pt x="58" y="40"/>
                    <a:pt x="55" y="39"/>
                    <a:pt x="54" y="34"/>
                  </a:cubicBezTo>
                  <a:cubicBezTo>
                    <a:pt x="57" y="23"/>
                    <a:pt x="57" y="11"/>
                    <a:pt x="66" y="2"/>
                  </a:cubicBezTo>
                  <a:cubicBezTo>
                    <a:pt x="77" y="0"/>
                    <a:pt x="89" y="3"/>
                    <a:pt x="100" y="4"/>
                  </a:cubicBezTo>
                  <a:cubicBezTo>
                    <a:pt x="113" y="6"/>
                    <a:pt x="127" y="8"/>
                    <a:pt x="140" y="12"/>
                  </a:cubicBezTo>
                  <a:cubicBezTo>
                    <a:pt x="152" y="15"/>
                    <a:pt x="164" y="18"/>
                    <a:pt x="176" y="23"/>
                  </a:cubicBezTo>
                  <a:cubicBezTo>
                    <a:pt x="182" y="26"/>
                    <a:pt x="189" y="28"/>
                    <a:pt x="195" y="32"/>
                  </a:cubicBezTo>
                  <a:cubicBezTo>
                    <a:pt x="196" y="33"/>
                    <a:pt x="197" y="34"/>
                    <a:pt x="197" y="35"/>
                  </a:cubicBezTo>
                  <a:cubicBezTo>
                    <a:pt x="209" y="41"/>
                    <a:pt x="219" y="50"/>
                    <a:pt x="230" y="57"/>
                  </a:cubicBezTo>
                  <a:cubicBezTo>
                    <a:pt x="238" y="60"/>
                    <a:pt x="244" y="66"/>
                    <a:pt x="249" y="73"/>
                  </a:cubicBezTo>
                  <a:cubicBezTo>
                    <a:pt x="265" y="97"/>
                    <a:pt x="274" y="123"/>
                    <a:pt x="274" y="152"/>
                  </a:cubicBezTo>
                  <a:cubicBezTo>
                    <a:pt x="274" y="188"/>
                    <a:pt x="273" y="225"/>
                    <a:pt x="272" y="261"/>
                  </a:cubicBezTo>
                  <a:cubicBezTo>
                    <a:pt x="272" y="266"/>
                    <a:pt x="271" y="270"/>
                    <a:pt x="269" y="274"/>
                  </a:cubicBezTo>
                  <a:cubicBezTo>
                    <a:pt x="268" y="278"/>
                    <a:pt x="267" y="282"/>
                    <a:pt x="269" y="286"/>
                  </a:cubicBezTo>
                  <a:close/>
                </a:path>
              </a:pathLst>
            </a:custGeom>
            <a:solidFill>
              <a:srgbClr val="A2D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A7DF30C-FF41-76DE-2B1F-AFEEEE7A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019"/>
              <a:ext cx="498" cy="729"/>
            </a:xfrm>
            <a:custGeom>
              <a:avLst/>
              <a:gdLst>
                <a:gd name="T0" fmla="*/ 66 w 215"/>
                <a:gd name="T1" fmla="*/ 2 h 315"/>
                <a:gd name="T2" fmla="*/ 141 w 215"/>
                <a:gd name="T3" fmla="*/ 3 h 315"/>
                <a:gd name="T4" fmla="*/ 214 w 215"/>
                <a:gd name="T5" fmla="*/ 76 h 315"/>
                <a:gd name="T6" fmla="*/ 198 w 215"/>
                <a:gd name="T7" fmla="*/ 168 h 315"/>
                <a:gd name="T8" fmla="*/ 150 w 215"/>
                <a:gd name="T9" fmla="*/ 203 h 315"/>
                <a:gd name="T10" fmla="*/ 136 w 215"/>
                <a:gd name="T11" fmla="*/ 214 h 315"/>
                <a:gd name="T12" fmla="*/ 118 w 215"/>
                <a:gd name="T13" fmla="*/ 256 h 315"/>
                <a:gd name="T14" fmla="*/ 85 w 215"/>
                <a:gd name="T15" fmla="*/ 277 h 315"/>
                <a:gd name="T16" fmla="*/ 80 w 215"/>
                <a:gd name="T17" fmla="*/ 279 h 315"/>
                <a:gd name="T18" fmla="*/ 57 w 215"/>
                <a:gd name="T19" fmla="*/ 282 h 315"/>
                <a:gd name="T20" fmla="*/ 46 w 215"/>
                <a:gd name="T21" fmla="*/ 295 h 315"/>
                <a:gd name="T22" fmla="*/ 43 w 215"/>
                <a:gd name="T23" fmla="*/ 315 h 315"/>
                <a:gd name="T24" fmla="*/ 42 w 215"/>
                <a:gd name="T25" fmla="*/ 315 h 315"/>
                <a:gd name="T26" fmla="*/ 39 w 215"/>
                <a:gd name="T27" fmla="*/ 295 h 315"/>
                <a:gd name="T28" fmla="*/ 27 w 215"/>
                <a:gd name="T29" fmla="*/ 283 h 315"/>
                <a:gd name="T30" fmla="*/ 6 w 215"/>
                <a:gd name="T31" fmla="*/ 281 h 315"/>
                <a:gd name="T32" fmla="*/ 6 w 215"/>
                <a:gd name="T33" fmla="*/ 256 h 315"/>
                <a:gd name="T34" fmla="*/ 11 w 215"/>
                <a:gd name="T35" fmla="*/ 206 h 315"/>
                <a:gd name="T36" fmla="*/ 14 w 215"/>
                <a:gd name="T37" fmla="*/ 203 h 315"/>
                <a:gd name="T38" fmla="*/ 57 w 215"/>
                <a:gd name="T39" fmla="*/ 202 h 315"/>
                <a:gd name="T40" fmla="*/ 22 w 215"/>
                <a:gd name="T41" fmla="*/ 167 h 315"/>
                <a:gd name="T42" fmla="*/ 10 w 215"/>
                <a:gd name="T43" fmla="*/ 118 h 315"/>
                <a:gd name="T44" fmla="*/ 6 w 215"/>
                <a:gd name="T45" fmla="*/ 82 h 315"/>
                <a:gd name="T46" fmla="*/ 10 w 215"/>
                <a:gd name="T47" fmla="*/ 24 h 315"/>
                <a:gd name="T48" fmla="*/ 43 w 215"/>
                <a:gd name="T49" fmla="*/ 2 h 315"/>
                <a:gd name="T50" fmla="*/ 59 w 215"/>
                <a:gd name="T51" fmla="*/ 0 h 315"/>
                <a:gd name="T52" fmla="*/ 66 w 215"/>
                <a:gd name="T53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5" h="315">
                  <a:moveTo>
                    <a:pt x="66" y="2"/>
                  </a:moveTo>
                  <a:cubicBezTo>
                    <a:pt x="91" y="0"/>
                    <a:pt x="116" y="2"/>
                    <a:pt x="141" y="3"/>
                  </a:cubicBezTo>
                  <a:cubicBezTo>
                    <a:pt x="184" y="3"/>
                    <a:pt x="214" y="33"/>
                    <a:pt x="214" y="76"/>
                  </a:cubicBezTo>
                  <a:cubicBezTo>
                    <a:pt x="215" y="108"/>
                    <a:pt x="208" y="138"/>
                    <a:pt x="198" y="168"/>
                  </a:cubicBezTo>
                  <a:cubicBezTo>
                    <a:pt x="191" y="192"/>
                    <a:pt x="175" y="202"/>
                    <a:pt x="150" y="203"/>
                  </a:cubicBezTo>
                  <a:cubicBezTo>
                    <a:pt x="142" y="203"/>
                    <a:pt x="138" y="206"/>
                    <a:pt x="136" y="214"/>
                  </a:cubicBezTo>
                  <a:cubicBezTo>
                    <a:pt x="133" y="229"/>
                    <a:pt x="127" y="243"/>
                    <a:pt x="118" y="256"/>
                  </a:cubicBezTo>
                  <a:cubicBezTo>
                    <a:pt x="110" y="268"/>
                    <a:pt x="100" y="276"/>
                    <a:pt x="85" y="277"/>
                  </a:cubicBezTo>
                  <a:cubicBezTo>
                    <a:pt x="84" y="277"/>
                    <a:pt x="82" y="277"/>
                    <a:pt x="80" y="279"/>
                  </a:cubicBezTo>
                  <a:cubicBezTo>
                    <a:pt x="73" y="283"/>
                    <a:pt x="65" y="281"/>
                    <a:pt x="57" y="282"/>
                  </a:cubicBezTo>
                  <a:cubicBezTo>
                    <a:pt x="48" y="284"/>
                    <a:pt x="46" y="287"/>
                    <a:pt x="46" y="295"/>
                  </a:cubicBezTo>
                  <a:cubicBezTo>
                    <a:pt x="46" y="302"/>
                    <a:pt x="49" y="309"/>
                    <a:pt x="43" y="315"/>
                  </a:cubicBezTo>
                  <a:cubicBezTo>
                    <a:pt x="42" y="315"/>
                    <a:pt x="42" y="315"/>
                    <a:pt x="42" y="315"/>
                  </a:cubicBezTo>
                  <a:cubicBezTo>
                    <a:pt x="37" y="309"/>
                    <a:pt x="39" y="302"/>
                    <a:pt x="39" y="295"/>
                  </a:cubicBezTo>
                  <a:cubicBezTo>
                    <a:pt x="38" y="284"/>
                    <a:pt x="38" y="284"/>
                    <a:pt x="27" y="283"/>
                  </a:cubicBezTo>
                  <a:cubicBezTo>
                    <a:pt x="20" y="283"/>
                    <a:pt x="13" y="285"/>
                    <a:pt x="6" y="281"/>
                  </a:cubicBezTo>
                  <a:cubicBezTo>
                    <a:pt x="1" y="273"/>
                    <a:pt x="5" y="264"/>
                    <a:pt x="6" y="256"/>
                  </a:cubicBezTo>
                  <a:cubicBezTo>
                    <a:pt x="7" y="239"/>
                    <a:pt x="6" y="222"/>
                    <a:pt x="11" y="206"/>
                  </a:cubicBezTo>
                  <a:cubicBezTo>
                    <a:pt x="12" y="205"/>
                    <a:pt x="13" y="203"/>
                    <a:pt x="14" y="203"/>
                  </a:cubicBezTo>
                  <a:cubicBezTo>
                    <a:pt x="29" y="202"/>
                    <a:pt x="43" y="199"/>
                    <a:pt x="57" y="202"/>
                  </a:cubicBezTo>
                  <a:cubicBezTo>
                    <a:pt x="34" y="203"/>
                    <a:pt x="26" y="187"/>
                    <a:pt x="22" y="167"/>
                  </a:cubicBezTo>
                  <a:cubicBezTo>
                    <a:pt x="17" y="151"/>
                    <a:pt x="16" y="134"/>
                    <a:pt x="10" y="118"/>
                  </a:cubicBezTo>
                  <a:cubicBezTo>
                    <a:pt x="11" y="106"/>
                    <a:pt x="6" y="94"/>
                    <a:pt x="6" y="82"/>
                  </a:cubicBezTo>
                  <a:cubicBezTo>
                    <a:pt x="1" y="62"/>
                    <a:pt x="0" y="43"/>
                    <a:pt x="10" y="24"/>
                  </a:cubicBezTo>
                  <a:cubicBezTo>
                    <a:pt x="16" y="10"/>
                    <a:pt x="27" y="2"/>
                    <a:pt x="43" y="2"/>
                  </a:cubicBezTo>
                  <a:cubicBezTo>
                    <a:pt x="48" y="2"/>
                    <a:pt x="54" y="0"/>
                    <a:pt x="59" y="0"/>
                  </a:cubicBezTo>
                  <a:cubicBezTo>
                    <a:pt x="62" y="0"/>
                    <a:pt x="64" y="0"/>
                    <a:pt x="66" y="2"/>
                  </a:cubicBezTo>
                  <a:close/>
                </a:path>
              </a:pathLst>
            </a:custGeom>
            <a:solidFill>
              <a:srgbClr val="89D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D5D73A2-4EFA-D1D2-E2CB-454470A3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014"/>
              <a:ext cx="505" cy="739"/>
            </a:xfrm>
            <a:custGeom>
              <a:avLst/>
              <a:gdLst>
                <a:gd name="T0" fmla="*/ 70 w 218"/>
                <a:gd name="T1" fmla="*/ 5 h 319"/>
                <a:gd name="T2" fmla="*/ 130 w 218"/>
                <a:gd name="T3" fmla="*/ 3 h 319"/>
                <a:gd name="T4" fmla="*/ 148 w 218"/>
                <a:gd name="T5" fmla="*/ 3 h 319"/>
                <a:gd name="T6" fmla="*/ 177 w 218"/>
                <a:gd name="T7" fmla="*/ 5 h 319"/>
                <a:gd name="T8" fmla="*/ 191 w 218"/>
                <a:gd name="T9" fmla="*/ 17 h 319"/>
                <a:gd name="T10" fmla="*/ 196 w 218"/>
                <a:gd name="T11" fmla="*/ 31 h 319"/>
                <a:gd name="T12" fmla="*/ 210 w 218"/>
                <a:gd name="T13" fmla="*/ 102 h 319"/>
                <a:gd name="T14" fmla="*/ 200 w 218"/>
                <a:gd name="T15" fmla="*/ 152 h 319"/>
                <a:gd name="T16" fmla="*/ 189 w 218"/>
                <a:gd name="T17" fmla="*/ 183 h 319"/>
                <a:gd name="T18" fmla="*/ 162 w 218"/>
                <a:gd name="T19" fmla="*/ 203 h 319"/>
                <a:gd name="T20" fmla="*/ 200 w 218"/>
                <a:gd name="T21" fmla="*/ 204 h 319"/>
                <a:gd name="T22" fmla="*/ 211 w 218"/>
                <a:gd name="T23" fmla="*/ 210 h 319"/>
                <a:gd name="T24" fmla="*/ 218 w 218"/>
                <a:gd name="T25" fmla="*/ 276 h 319"/>
                <a:gd name="T26" fmla="*/ 216 w 218"/>
                <a:gd name="T27" fmla="*/ 283 h 319"/>
                <a:gd name="T28" fmla="*/ 201 w 218"/>
                <a:gd name="T29" fmla="*/ 285 h 319"/>
                <a:gd name="T30" fmla="*/ 191 w 218"/>
                <a:gd name="T31" fmla="*/ 296 h 319"/>
                <a:gd name="T32" fmla="*/ 188 w 218"/>
                <a:gd name="T33" fmla="*/ 319 h 319"/>
                <a:gd name="T34" fmla="*/ 187 w 218"/>
                <a:gd name="T35" fmla="*/ 319 h 319"/>
                <a:gd name="T36" fmla="*/ 184 w 218"/>
                <a:gd name="T37" fmla="*/ 303 h 319"/>
                <a:gd name="T38" fmla="*/ 165 w 218"/>
                <a:gd name="T39" fmla="*/ 285 h 319"/>
                <a:gd name="T40" fmla="*/ 150 w 218"/>
                <a:gd name="T41" fmla="*/ 284 h 319"/>
                <a:gd name="T42" fmla="*/ 133 w 218"/>
                <a:gd name="T43" fmla="*/ 280 h 319"/>
                <a:gd name="T44" fmla="*/ 92 w 218"/>
                <a:gd name="T45" fmla="*/ 227 h 319"/>
                <a:gd name="T46" fmla="*/ 91 w 218"/>
                <a:gd name="T47" fmla="*/ 224 h 319"/>
                <a:gd name="T48" fmla="*/ 67 w 218"/>
                <a:gd name="T49" fmla="*/ 205 h 319"/>
                <a:gd name="T50" fmla="*/ 59 w 218"/>
                <a:gd name="T51" fmla="*/ 204 h 319"/>
                <a:gd name="T52" fmla="*/ 18 w 218"/>
                <a:gd name="T53" fmla="*/ 165 h 319"/>
                <a:gd name="T54" fmla="*/ 0 w 218"/>
                <a:gd name="T55" fmla="*/ 57 h 319"/>
                <a:gd name="T56" fmla="*/ 1 w 218"/>
                <a:gd name="T57" fmla="*/ 44 h 319"/>
                <a:gd name="T58" fmla="*/ 49 w 218"/>
                <a:gd name="T59" fmla="*/ 5 h 319"/>
                <a:gd name="T60" fmla="*/ 70 w 218"/>
                <a:gd name="T61" fmla="*/ 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8" h="319">
                  <a:moveTo>
                    <a:pt x="70" y="5"/>
                  </a:moveTo>
                  <a:cubicBezTo>
                    <a:pt x="90" y="4"/>
                    <a:pt x="110" y="3"/>
                    <a:pt x="130" y="3"/>
                  </a:cubicBezTo>
                  <a:cubicBezTo>
                    <a:pt x="137" y="0"/>
                    <a:pt x="142" y="2"/>
                    <a:pt x="148" y="3"/>
                  </a:cubicBezTo>
                  <a:cubicBezTo>
                    <a:pt x="158" y="5"/>
                    <a:pt x="167" y="6"/>
                    <a:pt x="177" y="5"/>
                  </a:cubicBezTo>
                  <a:cubicBezTo>
                    <a:pt x="189" y="2"/>
                    <a:pt x="192" y="5"/>
                    <a:pt x="191" y="17"/>
                  </a:cubicBezTo>
                  <a:cubicBezTo>
                    <a:pt x="191" y="22"/>
                    <a:pt x="192" y="27"/>
                    <a:pt x="196" y="31"/>
                  </a:cubicBezTo>
                  <a:cubicBezTo>
                    <a:pt x="210" y="52"/>
                    <a:pt x="214" y="76"/>
                    <a:pt x="210" y="102"/>
                  </a:cubicBezTo>
                  <a:cubicBezTo>
                    <a:pt x="207" y="119"/>
                    <a:pt x="204" y="136"/>
                    <a:pt x="200" y="152"/>
                  </a:cubicBezTo>
                  <a:cubicBezTo>
                    <a:pt x="198" y="163"/>
                    <a:pt x="195" y="173"/>
                    <a:pt x="189" y="183"/>
                  </a:cubicBezTo>
                  <a:cubicBezTo>
                    <a:pt x="183" y="193"/>
                    <a:pt x="175" y="202"/>
                    <a:pt x="162" y="203"/>
                  </a:cubicBezTo>
                  <a:cubicBezTo>
                    <a:pt x="175" y="201"/>
                    <a:pt x="187" y="205"/>
                    <a:pt x="200" y="204"/>
                  </a:cubicBezTo>
                  <a:cubicBezTo>
                    <a:pt x="205" y="204"/>
                    <a:pt x="209" y="205"/>
                    <a:pt x="211" y="210"/>
                  </a:cubicBezTo>
                  <a:cubicBezTo>
                    <a:pt x="216" y="232"/>
                    <a:pt x="215" y="254"/>
                    <a:pt x="218" y="276"/>
                  </a:cubicBezTo>
                  <a:cubicBezTo>
                    <a:pt x="218" y="279"/>
                    <a:pt x="218" y="281"/>
                    <a:pt x="216" y="283"/>
                  </a:cubicBezTo>
                  <a:cubicBezTo>
                    <a:pt x="212" y="286"/>
                    <a:pt x="206" y="285"/>
                    <a:pt x="201" y="285"/>
                  </a:cubicBezTo>
                  <a:cubicBezTo>
                    <a:pt x="194" y="285"/>
                    <a:pt x="191" y="288"/>
                    <a:pt x="191" y="296"/>
                  </a:cubicBezTo>
                  <a:cubicBezTo>
                    <a:pt x="191" y="303"/>
                    <a:pt x="193" y="312"/>
                    <a:pt x="188" y="319"/>
                  </a:cubicBezTo>
                  <a:cubicBezTo>
                    <a:pt x="188" y="319"/>
                    <a:pt x="187" y="319"/>
                    <a:pt x="187" y="319"/>
                  </a:cubicBezTo>
                  <a:cubicBezTo>
                    <a:pt x="182" y="314"/>
                    <a:pt x="184" y="309"/>
                    <a:pt x="184" y="303"/>
                  </a:cubicBezTo>
                  <a:cubicBezTo>
                    <a:pt x="183" y="284"/>
                    <a:pt x="185" y="285"/>
                    <a:pt x="165" y="285"/>
                  </a:cubicBezTo>
                  <a:cubicBezTo>
                    <a:pt x="160" y="285"/>
                    <a:pt x="155" y="286"/>
                    <a:pt x="150" y="284"/>
                  </a:cubicBezTo>
                  <a:cubicBezTo>
                    <a:pt x="145" y="281"/>
                    <a:pt x="139" y="283"/>
                    <a:pt x="133" y="280"/>
                  </a:cubicBezTo>
                  <a:cubicBezTo>
                    <a:pt x="109" y="270"/>
                    <a:pt x="100" y="249"/>
                    <a:pt x="92" y="227"/>
                  </a:cubicBezTo>
                  <a:cubicBezTo>
                    <a:pt x="91" y="226"/>
                    <a:pt x="91" y="225"/>
                    <a:pt x="91" y="224"/>
                  </a:cubicBezTo>
                  <a:cubicBezTo>
                    <a:pt x="86" y="205"/>
                    <a:pt x="86" y="205"/>
                    <a:pt x="67" y="205"/>
                  </a:cubicBezTo>
                  <a:cubicBezTo>
                    <a:pt x="64" y="205"/>
                    <a:pt x="62" y="204"/>
                    <a:pt x="59" y="204"/>
                  </a:cubicBezTo>
                  <a:cubicBezTo>
                    <a:pt x="34" y="203"/>
                    <a:pt x="22" y="190"/>
                    <a:pt x="18" y="165"/>
                  </a:cubicBezTo>
                  <a:cubicBezTo>
                    <a:pt x="11" y="129"/>
                    <a:pt x="2" y="94"/>
                    <a:pt x="0" y="57"/>
                  </a:cubicBezTo>
                  <a:cubicBezTo>
                    <a:pt x="0" y="53"/>
                    <a:pt x="0" y="48"/>
                    <a:pt x="1" y="44"/>
                  </a:cubicBezTo>
                  <a:cubicBezTo>
                    <a:pt x="7" y="15"/>
                    <a:pt x="19" y="6"/>
                    <a:pt x="49" y="5"/>
                  </a:cubicBezTo>
                  <a:cubicBezTo>
                    <a:pt x="56" y="5"/>
                    <a:pt x="63" y="5"/>
                    <a:pt x="70" y="5"/>
                  </a:cubicBezTo>
                  <a:close/>
                </a:path>
              </a:pathLst>
            </a:custGeom>
            <a:solidFill>
              <a:srgbClr val="89D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DA54ED07-D3C6-6D0C-C726-C28F399FF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660"/>
              <a:ext cx="86" cy="127"/>
            </a:xfrm>
            <a:custGeom>
              <a:avLst/>
              <a:gdLst>
                <a:gd name="T0" fmla="*/ 0 w 37"/>
                <a:gd name="T1" fmla="*/ 38 h 55"/>
                <a:gd name="T2" fmla="*/ 0 w 37"/>
                <a:gd name="T3" fmla="*/ 9 h 55"/>
                <a:gd name="T4" fmla="*/ 4 w 37"/>
                <a:gd name="T5" fmla="*/ 3 h 55"/>
                <a:gd name="T6" fmla="*/ 37 w 37"/>
                <a:gd name="T7" fmla="*/ 2 h 55"/>
                <a:gd name="T8" fmla="*/ 37 w 37"/>
                <a:gd name="T9" fmla="*/ 40 h 55"/>
                <a:gd name="T10" fmla="*/ 30 w 37"/>
                <a:gd name="T11" fmla="*/ 46 h 55"/>
                <a:gd name="T12" fmla="*/ 21 w 37"/>
                <a:gd name="T13" fmla="*/ 49 h 55"/>
                <a:gd name="T14" fmla="*/ 8 w 37"/>
                <a:gd name="T15" fmla="*/ 55 h 55"/>
                <a:gd name="T16" fmla="*/ 0 w 37"/>
                <a:gd name="T17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5">
                  <a:moveTo>
                    <a:pt x="0" y="38"/>
                  </a:moveTo>
                  <a:cubicBezTo>
                    <a:pt x="0" y="28"/>
                    <a:pt x="0" y="19"/>
                    <a:pt x="0" y="9"/>
                  </a:cubicBezTo>
                  <a:cubicBezTo>
                    <a:pt x="0" y="6"/>
                    <a:pt x="0" y="3"/>
                    <a:pt x="4" y="3"/>
                  </a:cubicBezTo>
                  <a:cubicBezTo>
                    <a:pt x="15" y="4"/>
                    <a:pt x="26" y="0"/>
                    <a:pt x="37" y="2"/>
                  </a:cubicBezTo>
                  <a:cubicBezTo>
                    <a:pt x="37" y="14"/>
                    <a:pt x="37" y="27"/>
                    <a:pt x="37" y="40"/>
                  </a:cubicBezTo>
                  <a:cubicBezTo>
                    <a:pt x="35" y="43"/>
                    <a:pt x="33" y="45"/>
                    <a:pt x="30" y="46"/>
                  </a:cubicBezTo>
                  <a:cubicBezTo>
                    <a:pt x="27" y="48"/>
                    <a:pt x="24" y="49"/>
                    <a:pt x="21" y="49"/>
                  </a:cubicBezTo>
                  <a:cubicBezTo>
                    <a:pt x="15" y="48"/>
                    <a:pt x="11" y="51"/>
                    <a:pt x="8" y="55"/>
                  </a:cubicBezTo>
                  <a:cubicBezTo>
                    <a:pt x="8" y="48"/>
                    <a:pt x="2" y="44"/>
                    <a:pt x="0" y="38"/>
                  </a:cubicBezTo>
                  <a:close/>
                </a:path>
              </a:pathLst>
            </a:custGeom>
            <a:solidFill>
              <a:srgbClr val="073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05966DDB-7009-9782-BC92-5BB0B4CC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667"/>
              <a:ext cx="86" cy="120"/>
            </a:xfrm>
            <a:custGeom>
              <a:avLst/>
              <a:gdLst>
                <a:gd name="T0" fmla="*/ 0 w 37"/>
                <a:gd name="T1" fmla="*/ 2 h 52"/>
                <a:gd name="T2" fmla="*/ 32 w 37"/>
                <a:gd name="T3" fmla="*/ 1 h 52"/>
                <a:gd name="T4" fmla="*/ 37 w 37"/>
                <a:gd name="T5" fmla="*/ 7 h 52"/>
                <a:gd name="T6" fmla="*/ 37 w 37"/>
                <a:gd name="T7" fmla="*/ 37 h 52"/>
                <a:gd name="T8" fmla="*/ 29 w 37"/>
                <a:gd name="T9" fmla="*/ 52 h 52"/>
                <a:gd name="T10" fmla="*/ 15 w 37"/>
                <a:gd name="T11" fmla="*/ 46 h 52"/>
                <a:gd name="T12" fmla="*/ 7 w 37"/>
                <a:gd name="T13" fmla="*/ 43 h 52"/>
                <a:gd name="T14" fmla="*/ 0 w 37"/>
                <a:gd name="T15" fmla="*/ 37 h 52"/>
                <a:gd name="T16" fmla="*/ 0 w 37"/>
                <a:gd name="T1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2">
                  <a:moveTo>
                    <a:pt x="0" y="2"/>
                  </a:moveTo>
                  <a:cubicBezTo>
                    <a:pt x="10" y="0"/>
                    <a:pt x="21" y="2"/>
                    <a:pt x="32" y="1"/>
                  </a:cubicBezTo>
                  <a:cubicBezTo>
                    <a:pt x="37" y="0"/>
                    <a:pt x="37" y="4"/>
                    <a:pt x="37" y="7"/>
                  </a:cubicBezTo>
                  <a:cubicBezTo>
                    <a:pt x="37" y="17"/>
                    <a:pt x="37" y="27"/>
                    <a:pt x="37" y="37"/>
                  </a:cubicBezTo>
                  <a:cubicBezTo>
                    <a:pt x="32" y="41"/>
                    <a:pt x="31" y="47"/>
                    <a:pt x="29" y="52"/>
                  </a:cubicBezTo>
                  <a:cubicBezTo>
                    <a:pt x="25" y="48"/>
                    <a:pt x="21" y="45"/>
                    <a:pt x="15" y="46"/>
                  </a:cubicBezTo>
                  <a:cubicBezTo>
                    <a:pt x="12" y="46"/>
                    <a:pt x="9" y="45"/>
                    <a:pt x="7" y="43"/>
                  </a:cubicBezTo>
                  <a:cubicBezTo>
                    <a:pt x="4" y="42"/>
                    <a:pt x="2" y="39"/>
                    <a:pt x="0" y="37"/>
                  </a:cubicBezTo>
                  <a:cubicBezTo>
                    <a:pt x="0" y="25"/>
                    <a:pt x="0" y="14"/>
                    <a:pt x="0" y="2"/>
                  </a:cubicBezTo>
                  <a:close/>
                </a:path>
              </a:pathLst>
            </a:custGeom>
            <a:solidFill>
              <a:srgbClr val="09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B46022C-B0AB-A426-6C8E-5F63DD18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572"/>
              <a:ext cx="150" cy="139"/>
            </a:xfrm>
            <a:custGeom>
              <a:avLst/>
              <a:gdLst>
                <a:gd name="T0" fmla="*/ 0 w 65"/>
                <a:gd name="T1" fmla="*/ 29 h 60"/>
                <a:gd name="T2" fmla="*/ 7 w 65"/>
                <a:gd name="T3" fmla="*/ 28 h 60"/>
                <a:gd name="T4" fmla="*/ 30 w 65"/>
                <a:gd name="T5" fmla="*/ 7 h 60"/>
                <a:gd name="T6" fmla="*/ 33 w 65"/>
                <a:gd name="T7" fmla="*/ 0 h 60"/>
                <a:gd name="T8" fmla="*/ 65 w 65"/>
                <a:gd name="T9" fmla="*/ 28 h 60"/>
                <a:gd name="T10" fmla="*/ 50 w 65"/>
                <a:gd name="T11" fmla="*/ 32 h 60"/>
                <a:gd name="T12" fmla="*/ 41 w 65"/>
                <a:gd name="T13" fmla="*/ 38 h 60"/>
                <a:gd name="T14" fmla="*/ 33 w 65"/>
                <a:gd name="T15" fmla="*/ 60 h 60"/>
                <a:gd name="T16" fmla="*/ 30 w 65"/>
                <a:gd name="T17" fmla="*/ 54 h 60"/>
                <a:gd name="T18" fmla="*/ 8 w 65"/>
                <a:gd name="T19" fmla="*/ 32 h 60"/>
                <a:gd name="T20" fmla="*/ 0 w 65"/>
                <a:gd name="T2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0">
                  <a:moveTo>
                    <a:pt x="0" y="29"/>
                  </a:moveTo>
                  <a:cubicBezTo>
                    <a:pt x="3" y="29"/>
                    <a:pt x="5" y="28"/>
                    <a:pt x="7" y="28"/>
                  </a:cubicBezTo>
                  <a:cubicBezTo>
                    <a:pt x="22" y="28"/>
                    <a:pt x="29" y="21"/>
                    <a:pt x="30" y="7"/>
                  </a:cubicBezTo>
                  <a:cubicBezTo>
                    <a:pt x="30" y="5"/>
                    <a:pt x="29" y="3"/>
                    <a:pt x="33" y="0"/>
                  </a:cubicBezTo>
                  <a:cubicBezTo>
                    <a:pt x="32" y="22"/>
                    <a:pt x="42" y="32"/>
                    <a:pt x="65" y="28"/>
                  </a:cubicBezTo>
                  <a:cubicBezTo>
                    <a:pt x="60" y="35"/>
                    <a:pt x="55" y="32"/>
                    <a:pt x="50" y="32"/>
                  </a:cubicBezTo>
                  <a:cubicBezTo>
                    <a:pt x="46" y="32"/>
                    <a:pt x="42" y="33"/>
                    <a:pt x="41" y="38"/>
                  </a:cubicBezTo>
                  <a:cubicBezTo>
                    <a:pt x="30" y="42"/>
                    <a:pt x="35" y="52"/>
                    <a:pt x="33" y="60"/>
                  </a:cubicBezTo>
                  <a:cubicBezTo>
                    <a:pt x="29" y="58"/>
                    <a:pt x="30" y="56"/>
                    <a:pt x="30" y="54"/>
                  </a:cubicBezTo>
                  <a:cubicBezTo>
                    <a:pt x="29" y="40"/>
                    <a:pt x="22" y="33"/>
                    <a:pt x="8" y="32"/>
                  </a:cubicBezTo>
                  <a:cubicBezTo>
                    <a:pt x="5" y="32"/>
                    <a:pt x="0" y="35"/>
                    <a:pt x="0" y="29"/>
                  </a:cubicBezTo>
                  <a:close/>
                </a:path>
              </a:pathLst>
            </a:custGeom>
            <a:solidFill>
              <a:srgbClr val="47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C9FDC31-8864-F4D1-5F00-93AD9810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1732"/>
              <a:ext cx="104" cy="97"/>
            </a:xfrm>
            <a:custGeom>
              <a:avLst/>
              <a:gdLst>
                <a:gd name="T0" fmla="*/ 0 w 45"/>
                <a:gd name="T1" fmla="*/ 24 h 42"/>
                <a:gd name="T2" fmla="*/ 5 w 45"/>
                <a:gd name="T3" fmla="*/ 20 h 42"/>
                <a:gd name="T4" fmla="*/ 20 w 45"/>
                <a:gd name="T5" fmla="*/ 6 h 42"/>
                <a:gd name="T6" fmla="*/ 25 w 45"/>
                <a:gd name="T7" fmla="*/ 5 h 42"/>
                <a:gd name="T8" fmla="*/ 45 w 45"/>
                <a:gd name="T9" fmla="*/ 22 h 42"/>
                <a:gd name="T10" fmla="*/ 24 w 45"/>
                <a:gd name="T11" fmla="*/ 42 h 42"/>
                <a:gd name="T12" fmla="*/ 20 w 45"/>
                <a:gd name="T13" fmla="*/ 39 h 42"/>
                <a:gd name="T14" fmla="*/ 6 w 45"/>
                <a:gd name="T15" fmla="*/ 26 h 42"/>
                <a:gd name="T16" fmla="*/ 0 w 45"/>
                <a:gd name="T17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2">
                  <a:moveTo>
                    <a:pt x="0" y="24"/>
                  </a:moveTo>
                  <a:cubicBezTo>
                    <a:pt x="0" y="20"/>
                    <a:pt x="2" y="20"/>
                    <a:pt x="5" y="20"/>
                  </a:cubicBezTo>
                  <a:cubicBezTo>
                    <a:pt x="15" y="20"/>
                    <a:pt x="20" y="16"/>
                    <a:pt x="20" y="6"/>
                  </a:cubicBezTo>
                  <a:cubicBezTo>
                    <a:pt x="20" y="0"/>
                    <a:pt x="23" y="1"/>
                    <a:pt x="25" y="5"/>
                  </a:cubicBezTo>
                  <a:cubicBezTo>
                    <a:pt x="24" y="16"/>
                    <a:pt x="25" y="16"/>
                    <a:pt x="45" y="22"/>
                  </a:cubicBezTo>
                  <a:cubicBezTo>
                    <a:pt x="32" y="23"/>
                    <a:pt x="22" y="27"/>
                    <a:pt x="24" y="42"/>
                  </a:cubicBezTo>
                  <a:cubicBezTo>
                    <a:pt x="21" y="42"/>
                    <a:pt x="20" y="41"/>
                    <a:pt x="20" y="39"/>
                  </a:cubicBezTo>
                  <a:cubicBezTo>
                    <a:pt x="21" y="29"/>
                    <a:pt x="16" y="25"/>
                    <a:pt x="6" y="26"/>
                  </a:cubicBezTo>
                  <a:cubicBezTo>
                    <a:pt x="4" y="26"/>
                    <a:pt x="1" y="27"/>
                    <a:pt x="0" y="24"/>
                  </a:cubicBezTo>
                  <a:close/>
                </a:path>
              </a:pathLst>
            </a:custGeom>
            <a:solidFill>
              <a:srgbClr val="4C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312AC8E6-B215-8C68-A3EC-30CEFAF8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1072"/>
              <a:ext cx="109" cy="99"/>
            </a:xfrm>
            <a:custGeom>
              <a:avLst/>
              <a:gdLst>
                <a:gd name="T0" fmla="*/ 47 w 47"/>
                <a:gd name="T1" fmla="*/ 21 h 43"/>
                <a:gd name="T2" fmla="*/ 23 w 47"/>
                <a:gd name="T3" fmla="*/ 43 h 43"/>
                <a:gd name="T4" fmla="*/ 0 w 47"/>
                <a:gd name="T5" fmla="*/ 22 h 43"/>
                <a:gd name="T6" fmla="*/ 23 w 47"/>
                <a:gd name="T7" fmla="*/ 0 h 43"/>
                <a:gd name="T8" fmla="*/ 47 w 47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3">
                  <a:moveTo>
                    <a:pt x="47" y="21"/>
                  </a:moveTo>
                  <a:cubicBezTo>
                    <a:pt x="31" y="21"/>
                    <a:pt x="24" y="28"/>
                    <a:pt x="23" y="43"/>
                  </a:cubicBezTo>
                  <a:cubicBezTo>
                    <a:pt x="23" y="27"/>
                    <a:pt x="15" y="21"/>
                    <a:pt x="0" y="22"/>
                  </a:cubicBezTo>
                  <a:cubicBezTo>
                    <a:pt x="12" y="20"/>
                    <a:pt x="24" y="17"/>
                    <a:pt x="23" y="0"/>
                  </a:cubicBezTo>
                  <a:cubicBezTo>
                    <a:pt x="25" y="14"/>
                    <a:pt x="30" y="23"/>
                    <a:pt x="47" y="21"/>
                  </a:cubicBezTo>
                  <a:close/>
                </a:path>
              </a:pathLst>
            </a:custGeom>
            <a:solidFill>
              <a:srgbClr val="47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8BCD0DAD-1CE5-A905-F162-CA7D7685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528"/>
              <a:ext cx="109" cy="97"/>
            </a:xfrm>
            <a:custGeom>
              <a:avLst/>
              <a:gdLst>
                <a:gd name="T0" fmla="*/ 23 w 47"/>
                <a:gd name="T1" fmla="*/ 0 h 42"/>
                <a:gd name="T2" fmla="*/ 47 w 47"/>
                <a:gd name="T3" fmla="*/ 21 h 42"/>
                <a:gd name="T4" fmla="*/ 24 w 47"/>
                <a:gd name="T5" fmla="*/ 42 h 42"/>
                <a:gd name="T6" fmla="*/ 0 w 47"/>
                <a:gd name="T7" fmla="*/ 21 h 42"/>
                <a:gd name="T8" fmla="*/ 23 w 4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2">
                  <a:moveTo>
                    <a:pt x="23" y="0"/>
                  </a:moveTo>
                  <a:cubicBezTo>
                    <a:pt x="24" y="15"/>
                    <a:pt x="32" y="21"/>
                    <a:pt x="47" y="21"/>
                  </a:cubicBezTo>
                  <a:cubicBezTo>
                    <a:pt x="34" y="23"/>
                    <a:pt x="23" y="25"/>
                    <a:pt x="24" y="42"/>
                  </a:cubicBezTo>
                  <a:cubicBezTo>
                    <a:pt x="23" y="27"/>
                    <a:pt x="15" y="21"/>
                    <a:pt x="0" y="21"/>
                  </a:cubicBezTo>
                  <a:cubicBezTo>
                    <a:pt x="16" y="21"/>
                    <a:pt x="23" y="15"/>
                    <a:pt x="23" y="0"/>
                  </a:cubicBezTo>
                  <a:close/>
                </a:path>
              </a:pathLst>
            </a:custGeom>
            <a:solidFill>
              <a:srgbClr val="46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36900B38-8C04-E1B5-E8AA-E10EC282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681"/>
              <a:ext cx="26" cy="25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6 h 11"/>
                <a:gd name="T6" fmla="*/ 5 w 11"/>
                <a:gd name="T7" fmla="*/ 1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9"/>
                    <a:pt x="9" y="11"/>
                    <a:pt x="5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9" y="0"/>
                    <a:pt x="10" y="3"/>
                    <a:pt x="11" y="6"/>
                  </a:cubicBezTo>
                  <a:close/>
                </a:path>
              </a:pathLst>
            </a:custGeom>
            <a:solidFill>
              <a:srgbClr val="5A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C6462CB0-1584-022E-CCCB-17B1E4CA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1912"/>
              <a:ext cx="25" cy="23"/>
            </a:xfrm>
            <a:custGeom>
              <a:avLst/>
              <a:gdLst>
                <a:gd name="T0" fmla="*/ 11 w 11"/>
                <a:gd name="T1" fmla="*/ 5 h 10"/>
                <a:gd name="T2" fmla="*/ 6 w 11"/>
                <a:gd name="T3" fmla="*/ 10 h 10"/>
                <a:gd name="T4" fmla="*/ 1 w 11"/>
                <a:gd name="T5" fmla="*/ 5 h 10"/>
                <a:gd name="T6" fmla="*/ 6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0" y="8"/>
                    <a:pt x="9" y="10"/>
                    <a:pt x="6" y="10"/>
                  </a:cubicBezTo>
                  <a:cubicBezTo>
                    <a:pt x="2" y="10"/>
                    <a:pt x="0" y="8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593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D69C5F0-8077-42DD-A136-2871E5500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2658"/>
              <a:ext cx="24" cy="25"/>
            </a:xfrm>
            <a:custGeom>
              <a:avLst/>
              <a:gdLst>
                <a:gd name="T0" fmla="*/ 10 w 10"/>
                <a:gd name="T1" fmla="*/ 6 h 11"/>
                <a:gd name="T2" fmla="*/ 4 w 10"/>
                <a:gd name="T3" fmla="*/ 11 h 11"/>
                <a:gd name="T4" fmla="*/ 0 w 10"/>
                <a:gd name="T5" fmla="*/ 6 h 11"/>
                <a:gd name="T6" fmla="*/ 5 w 10"/>
                <a:gd name="T7" fmla="*/ 1 h 11"/>
                <a:gd name="T8" fmla="*/ 10 w 10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9"/>
                    <a:pt x="8" y="11"/>
                    <a:pt x="4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4B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8537DE3-A339-EA48-28B6-D1992BF7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111"/>
              <a:ext cx="25" cy="23"/>
            </a:xfrm>
            <a:custGeom>
              <a:avLst/>
              <a:gdLst>
                <a:gd name="T0" fmla="*/ 11 w 11"/>
                <a:gd name="T1" fmla="*/ 5 h 10"/>
                <a:gd name="T2" fmla="*/ 6 w 11"/>
                <a:gd name="T3" fmla="*/ 10 h 10"/>
                <a:gd name="T4" fmla="*/ 1 w 11"/>
                <a:gd name="T5" fmla="*/ 5 h 10"/>
                <a:gd name="T6" fmla="*/ 6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0" y="8"/>
                    <a:pt x="9" y="10"/>
                    <a:pt x="6" y="10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10" y="0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4C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C0CEE4BA-88E8-8EBA-5404-376BF7F4C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421"/>
              <a:ext cx="25" cy="23"/>
            </a:xfrm>
            <a:custGeom>
              <a:avLst/>
              <a:gdLst>
                <a:gd name="T0" fmla="*/ 5 w 11"/>
                <a:gd name="T1" fmla="*/ 0 h 10"/>
                <a:gd name="T2" fmla="*/ 11 w 11"/>
                <a:gd name="T3" fmla="*/ 5 h 10"/>
                <a:gd name="T4" fmla="*/ 6 w 11"/>
                <a:gd name="T5" fmla="*/ 10 h 10"/>
                <a:gd name="T6" fmla="*/ 1 w 11"/>
                <a:gd name="T7" fmla="*/ 6 h 10"/>
                <a:gd name="T8" fmla="*/ 5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cubicBezTo>
                    <a:pt x="9" y="0"/>
                    <a:pt x="11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1" y="9"/>
                    <a:pt x="1" y="6"/>
                  </a:cubicBezTo>
                  <a:cubicBezTo>
                    <a:pt x="0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461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6A623AC5-452F-4C64-D6D4-79976C02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898"/>
              <a:ext cx="26" cy="23"/>
            </a:xfrm>
            <a:custGeom>
              <a:avLst/>
              <a:gdLst>
                <a:gd name="T0" fmla="*/ 6 w 11"/>
                <a:gd name="T1" fmla="*/ 0 h 10"/>
                <a:gd name="T2" fmla="*/ 11 w 11"/>
                <a:gd name="T3" fmla="*/ 5 h 10"/>
                <a:gd name="T4" fmla="*/ 6 w 11"/>
                <a:gd name="T5" fmla="*/ 10 h 10"/>
                <a:gd name="T6" fmla="*/ 1 w 11"/>
                <a:gd name="T7" fmla="*/ 4 h 10"/>
                <a:gd name="T8" fmla="*/ 6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9" y="0"/>
                    <a:pt x="11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2" y="10"/>
                    <a:pt x="0" y="8"/>
                    <a:pt x="1" y="4"/>
                  </a:cubicBezTo>
                  <a:cubicBezTo>
                    <a:pt x="1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4A1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E3619F06-985F-AB5F-345B-1266AADF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701"/>
              <a:ext cx="23" cy="23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5 w 10"/>
                <a:gd name="T5" fmla="*/ 0 h 10"/>
                <a:gd name="T6" fmla="*/ 10 w 10"/>
                <a:gd name="T7" fmla="*/ 5 h 10"/>
                <a:gd name="T8" fmla="*/ 5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9" y="8"/>
                    <a:pt x="8" y="10"/>
                    <a:pt x="5" y="10"/>
                  </a:cubicBezTo>
                  <a:close/>
                </a:path>
              </a:pathLst>
            </a:custGeom>
            <a:solidFill>
              <a:srgbClr val="44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B0FE6D52-1A72-D4AC-C6DA-C2653B483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086"/>
              <a:ext cx="146" cy="664"/>
            </a:xfrm>
            <a:custGeom>
              <a:avLst/>
              <a:gdLst>
                <a:gd name="T0" fmla="*/ 16 w 63"/>
                <a:gd name="T1" fmla="*/ 287 h 287"/>
                <a:gd name="T2" fmla="*/ 16 w 63"/>
                <a:gd name="T3" fmla="*/ 284 h 287"/>
                <a:gd name="T4" fmla="*/ 13 w 63"/>
                <a:gd name="T5" fmla="*/ 261 h 287"/>
                <a:gd name="T6" fmla="*/ 9 w 63"/>
                <a:gd name="T7" fmla="*/ 198 h 287"/>
                <a:gd name="T8" fmla="*/ 8 w 63"/>
                <a:gd name="T9" fmla="*/ 178 h 287"/>
                <a:gd name="T10" fmla="*/ 7 w 63"/>
                <a:gd name="T11" fmla="*/ 174 h 287"/>
                <a:gd name="T12" fmla="*/ 3 w 63"/>
                <a:gd name="T13" fmla="*/ 99 h 287"/>
                <a:gd name="T14" fmla="*/ 1 w 63"/>
                <a:gd name="T15" fmla="*/ 40 h 287"/>
                <a:gd name="T16" fmla="*/ 38 w 63"/>
                <a:gd name="T17" fmla="*/ 0 h 287"/>
                <a:gd name="T18" fmla="*/ 44 w 63"/>
                <a:gd name="T19" fmla="*/ 4 h 287"/>
                <a:gd name="T20" fmla="*/ 53 w 63"/>
                <a:gd name="T21" fmla="*/ 75 h 287"/>
                <a:gd name="T22" fmla="*/ 50 w 63"/>
                <a:gd name="T23" fmla="*/ 126 h 287"/>
                <a:gd name="T24" fmla="*/ 44 w 63"/>
                <a:gd name="T25" fmla="*/ 251 h 287"/>
                <a:gd name="T26" fmla="*/ 42 w 63"/>
                <a:gd name="T27" fmla="*/ 265 h 287"/>
                <a:gd name="T28" fmla="*/ 28 w 63"/>
                <a:gd name="T29" fmla="*/ 281 h 287"/>
                <a:gd name="T30" fmla="*/ 19 w 63"/>
                <a:gd name="T31" fmla="*/ 286 h 287"/>
                <a:gd name="T32" fmla="*/ 16 w 63"/>
                <a:gd name="T33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7">
                  <a:moveTo>
                    <a:pt x="16" y="287"/>
                  </a:moveTo>
                  <a:cubicBezTo>
                    <a:pt x="16" y="286"/>
                    <a:pt x="16" y="285"/>
                    <a:pt x="16" y="284"/>
                  </a:cubicBezTo>
                  <a:cubicBezTo>
                    <a:pt x="11" y="277"/>
                    <a:pt x="13" y="269"/>
                    <a:pt x="13" y="261"/>
                  </a:cubicBezTo>
                  <a:cubicBezTo>
                    <a:pt x="11" y="240"/>
                    <a:pt x="10" y="219"/>
                    <a:pt x="9" y="198"/>
                  </a:cubicBezTo>
                  <a:cubicBezTo>
                    <a:pt x="9" y="191"/>
                    <a:pt x="10" y="184"/>
                    <a:pt x="8" y="178"/>
                  </a:cubicBezTo>
                  <a:cubicBezTo>
                    <a:pt x="8" y="177"/>
                    <a:pt x="8" y="176"/>
                    <a:pt x="7" y="174"/>
                  </a:cubicBezTo>
                  <a:cubicBezTo>
                    <a:pt x="6" y="149"/>
                    <a:pt x="5" y="124"/>
                    <a:pt x="3" y="99"/>
                  </a:cubicBezTo>
                  <a:cubicBezTo>
                    <a:pt x="3" y="79"/>
                    <a:pt x="1" y="60"/>
                    <a:pt x="1" y="40"/>
                  </a:cubicBezTo>
                  <a:cubicBezTo>
                    <a:pt x="0" y="15"/>
                    <a:pt x="13" y="1"/>
                    <a:pt x="38" y="0"/>
                  </a:cubicBezTo>
                  <a:cubicBezTo>
                    <a:pt x="41" y="1"/>
                    <a:pt x="43" y="2"/>
                    <a:pt x="44" y="4"/>
                  </a:cubicBezTo>
                  <a:cubicBezTo>
                    <a:pt x="63" y="25"/>
                    <a:pt x="54" y="51"/>
                    <a:pt x="53" y="75"/>
                  </a:cubicBezTo>
                  <a:cubicBezTo>
                    <a:pt x="52" y="92"/>
                    <a:pt x="51" y="109"/>
                    <a:pt x="50" y="126"/>
                  </a:cubicBezTo>
                  <a:cubicBezTo>
                    <a:pt x="49" y="168"/>
                    <a:pt x="46" y="209"/>
                    <a:pt x="44" y="251"/>
                  </a:cubicBezTo>
                  <a:cubicBezTo>
                    <a:pt x="43" y="256"/>
                    <a:pt x="43" y="260"/>
                    <a:pt x="42" y="265"/>
                  </a:cubicBezTo>
                  <a:cubicBezTo>
                    <a:pt x="40" y="273"/>
                    <a:pt x="36" y="279"/>
                    <a:pt x="28" y="281"/>
                  </a:cubicBezTo>
                  <a:cubicBezTo>
                    <a:pt x="24" y="282"/>
                    <a:pt x="22" y="283"/>
                    <a:pt x="19" y="286"/>
                  </a:cubicBezTo>
                  <a:cubicBezTo>
                    <a:pt x="18" y="287"/>
                    <a:pt x="17" y="287"/>
                    <a:pt x="16" y="287"/>
                  </a:cubicBezTo>
                  <a:close/>
                </a:path>
              </a:pathLst>
            </a:custGeom>
            <a:solidFill>
              <a:srgbClr val="3E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B1B26784-1A41-D34C-811B-7C9757C7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84"/>
              <a:ext cx="128" cy="664"/>
            </a:xfrm>
            <a:custGeom>
              <a:avLst/>
              <a:gdLst>
                <a:gd name="T0" fmla="*/ 25 w 55"/>
                <a:gd name="T1" fmla="*/ 284 h 287"/>
                <a:gd name="T2" fmla="*/ 23 w 55"/>
                <a:gd name="T3" fmla="*/ 275 h 287"/>
                <a:gd name="T4" fmla="*/ 18 w 55"/>
                <a:gd name="T5" fmla="*/ 252 h 287"/>
                <a:gd name="T6" fmla="*/ 12 w 55"/>
                <a:gd name="T7" fmla="*/ 179 h 287"/>
                <a:gd name="T8" fmla="*/ 4 w 55"/>
                <a:gd name="T9" fmla="*/ 94 h 287"/>
                <a:gd name="T10" fmla="*/ 0 w 55"/>
                <a:gd name="T11" fmla="*/ 37 h 287"/>
                <a:gd name="T12" fmla="*/ 2 w 55"/>
                <a:gd name="T13" fmla="*/ 18 h 287"/>
                <a:gd name="T14" fmla="*/ 29 w 55"/>
                <a:gd name="T15" fmla="*/ 2 h 287"/>
                <a:gd name="T16" fmla="*/ 43 w 55"/>
                <a:gd name="T17" fmla="*/ 5 h 287"/>
                <a:gd name="T18" fmla="*/ 55 w 55"/>
                <a:gd name="T19" fmla="*/ 53 h 287"/>
                <a:gd name="T20" fmla="*/ 49 w 55"/>
                <a:gd name="T21" fmla="*/ 199 h 287"/>
                <a:gd name="T22" fmla="*/ 45 w 55"/>
                <a:gd name="T23" fmla="*/ 265 h 287"/>
                <a:gd name="T24" fmla="*/ 36 w 55"/>
                <a:gd name="T25" fmla="*/ 282 h 287"/>
                <a:gd name="T26" fmla="*/ 25 w 55"/>
                <a:gd name="T27" fmla="*/ 28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287">
                  <a:moveTo>
                    <a:pt x="25" y="284"/>
                  </a:moveTo>
                  <a:cubicBezTo>
                    <a:pt x="24" y="281"/>
                    <a:pt x="24" y="278"/>
                    <a:pt x="23" y="275"/>
                  </a:cubicBezTo>
                  <a:cubicBezTo>
                    <a:pt x="18" y="268"/>
                    <a:pt x="20" y="260"/>
                    <a:pt x="18" y="252"/>
                  </a:cubicBezTo>
                  <a:cubicBezTo>
                    <a:pt x="17" y="228"/>
                    <a:pt x="13" y="203"/>
                    <a:pt x="12" y="179"/>
                  </a:cubicBezTo>
                  <a:cubicBezTo>
                    <a:pt x="9" y="150"/>
                    <a:pt x="6" y="122"/>
                    <a:pt x="4" y="94"/>
                  </a:cubicBezTo>
                  <a:cubicBezTo>
                    <a:pt x="4" y="75"/>
                    <a:pt x="0" y="56"/>
                    <a:pt x="0" y="37"/>
                  </a:cubicBezTo>
                  <a:cubicBezTo>
                    <a:pt x="0" y="31"/>
                    <a:pt x="0" y="24"/>
                    <a:pt x="2" y="18"/>
                  </a:cubicBezTo>
                  <a:cubicBezTo>
                    <a:pt x="9" y="9"/>
                    <a:pt x="18" y="4"/>
                    <a:pt x="29" y="2"/>
                  </a:cubicBezTo>
                  <a:cubicBezTo>
                    <a:pt x="34" y="1"/>
                    <a:pt x="39" y="0"/>
                    <a:pt x="43" y="5"/>
                  </a:cubicBezTo>
                  <a:cubicBezTo>
                    <a:pt x="55" y="19"/>
                    <a:pt x="55" y="36"/>
                    <a:pt x="55" y="53"/>
                  </a:cubicBezTo>
                  <a:cubicBezTo>
                    <a:pt x="55" y="101"/>
                    <a:pt x="52" y="150"/>
                    <a:pt x="49" y="199"/>
                  </a:cubicBezTo>
                  <a:cubicBezTo>
                    <a:pt x="48" y="221"/>
                    <a:pt x="48" y="243"/>
                    <a:pt x="45" y="265"/>
                  </a:cubicBezTo>
                  <a:cubicBezTo>
                    <a:pt x="44" y="272"/>
                    <a:pt x="42" y="278"/>
                    <a:pt x="36" y="282"/>
                  </a:cubicBezTo>
                  <a:cubicBezTo>
                    <a:pt x="33" y="284"/>
                    <a:pt x="29" y="287"/>
                    <a:pt x="25" y="284"/>
                  </a:cubicBezTo>
                  <a:close/>
                </a:path>
              </a:pathLst>
            </a:custGeom>
            <a:solidFill>
              <a:srgbClr val="3E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BCC35354-0FDE-CDF5-D9F5-158CB5167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088"/>
              <a:ext cx="179" cy="686"/>
            </a:xfrm>
            <a:custGeom>
              <a:avLst/>
              <a:gdLst>
                <a:gd name="T0" fmla="*/ 0 w 77"/>
                <a:gd name="T1" fmla="*/ 282 h 296"/>
                <a:gd name="T2" fmla="*/ 17 w 77"/>
                <a:gd name="T3" fmla="*/ 263 h 296"/>
                <a:gd name="T4" fmla="*/ 23 w 77"/>
                <a:gd name="T5" fmla="*/ 163 h 296"/>
                <a:gd name="T6" fmla="*/ 27 w 77"/>
                <a:gd name="T7" fmla="*/ 36 h 296"/>
                <a:gd name="T8" fmla="*/ 15 w 77"/>
                <a:gd name="T9" fmla="*/ 7 h 296"/>
                <a:gd name="T10" fmla="*/ 17 w 77"/>
                <a:gd name="T11" fmla="*/ 4 h 296"/>
                <a:gd name="T12" fmla="*/ 33 w 77"/>
                <a:gd name="T13" fmla="*/ 8 h 296"/>
                <a:gd name="T14" fmla="*/ 42 w 77"/>
                <a:gd name="T15" fmla="*/ 16 h 296"/>
                <a:gd name="T16" fmla="*/ 50 w 77"/>
                <a:gd name="T17" fmla="*/ 29 h 296"/>
                <a:gd name="T18" fmla="*/ 70 w 77"/>
                <a:gd name="T19" fmla="*/ 39 h 296"/>
                <a:gd name="T20" fmla="*/ 76 w 77"/>
                <a:gd name="T21" fmla="*/ 48 h 296"/>
                <a:gd name="T22" fmla="*/ 63 w 77"/>
                <a:gd name="T23" fmla="*/ 95 h 296"/>
                <a:gd name="T24" fmla="*/ 50 w 77"/>
                <a:gd name="T25" fmla="*/ 105 h 296"/>
                <a:gd name="T26" fmla="*/ 40 w 77"/>
                <a:gd name="T27" fmla="*/ 119 h 296"/>
                <a:gd name="T28" fmla="*/ 37 w 77"/>
                <a:gd name="T29" fmla="*/ 176 h 296"/>
                <a:gd name="T30" fmla="*/ 33 w 77"/>
                <a:gd name="T31" fmla="*/ 250 h 296"/>
                <a:gd name="T32" fmla="*/ 29 w 77"/>
                <a:gd name="T33" fmla="*/ 281 h 296"/>
                <a:gd name="T34" fmla="*/ 28 w 77"/>
                <a:gd name="T35" fmla="*/ 287 h 296"/>
                <a:gd name="T36" fmla="*/ 23 w 77"/>
                <a:gd name="T37" fmla="*/ 290 h 296"/>
                <a:gd name="T38" fmla="*/ 10 w 77"/>
                <a:gd name="T39" fmla="*/ 293 h 296"/>
                <a:gd name="T40" fmla="*/ 0 w 77"/>
                <a:gd name="T41" fmla="*/ 293 h 296"/>
                <a:gd name="T42" fmla="*/ 0 w 77"/>
                <a:gd name="T43" fmla="*/ 28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296">
                  <a:moveTo>
                    <a:pt x="0" y="282"/>
                  </a:moveTo>
                  <a:cubicBezTo>
                    <a:pt x="11" y="279"/>
                    <a:pt x="16" y="274"/>
                    <a:pt x="17" y="263"/>
                  </a:cubicBezTo>
                  <a:cubicBezTo>
                    <a:pt x="20" y="230"/>
                    <a:pt x="21" y="197"/>
                    <a:pt x="23" y="163"/>
                  </a:cubicBezTo>
                  <a:cubicBezTo>
                    <a:pt x="26" y="121"/>
                    <a:pt x="27" y="78"/>
                    <a:pt x="27" y="36"/>
                  </a:cubicBezTo>
                  <a:cubicBezTo>
                    <a:pt x="27" y="25"/>
                    <a:pt x="25" y="14"/>
                    <a:pt x="15" y="7"/>
                  </a:cubicBezTo>
                  <a:cubicBezTo>
                    <a:pt x="13" y="5"/>
                    <a:pt x="13" y="5"/>
                    <a:pt x="17" y="4"/>
                  </a:cubicBezTo>
                  <a:cubicBezTo>
                    <a:pt x="24" y="0"/>
                    <a:pt x="28" y="5"/>
                    <a:pt x="33" y="8"/>
                  </a:cubicBezTo>
                  <a:cubicBezTo>
                    <a:pt x="36" y="10"/>
                    <a:pt x="39" y="13"/>
                    <a:pt x="42" y="16"/>
                  </a:cubicBezTo>
                  <a:cubicBezTo>
                    <a:pt x="45" y="20"/>
                    <a:pt x="47" y="25"/>
                    <a:pt x="50" y="29"/>
                  </a:cubicBezTo>
                  <a:cubicBezTo>
                    <a:pt x="55" y="36"/>
                    <a:pt x="59" y="42"/>
                    <a:pt x="70" y="39"/>
                  </a:cubicBezTo>
                  <a:cubicBezTo>
                    <a:pt x="77" y="37"/>
                    <a:pt x="75" y="44"/>
                    <a:pt x="76" y="48"/>
                  </a:cubicBezTo>
                  <a:cubicBezTo>
                    <a:pt x="77" y="65"/>
                    <a:pt x="72" y="80"/>
                    <a:pt x="63" y="95"/>
                  </a:cubicBezTo>
                  <a:cubicBezTo>
                    <a:pt x="60" y="100"/>
                    <a:pt x="56" y="104"/>
                    <a:pt x="50" y="105"/>
                  </a:cubicBezTo>
                  <a:cubicBezTo>
                    <a:pt x="44" y="108"/>
                    <a:pt x="41" y="112"/>
                    <a:pt x="40" y="119"/>
                  </a:cubicBezTo>
                  <a:cubicBezTo>
                    <a:pt x="39" y="138"/>
                    <a:pt x="39" y="157"/>
                    <a:pt x="37" y="176"/>
                  </a:cubicBezTo>
                  <a:cubicBezTo>
                    <a:pt x="37" y="201"/>
                    <a:pt x="34" y="225"/>
                    <a:pt x="33" y="250"/>
                  </a:cubicBezTo>
                  <a:cubicBezTo>
                    <a:pt x="33" y="261"/>
                    <a:pt x="33" y="271"/>
                    <a:pt x="29" y="281"/>
                  </a:cubicBezTo>
                  <a:cubicBezTo>
                    <a:pt x="29" y="283"/>
                    <a:pt x="28" y="285"/>
                    <a:pt x="28" y="287"/>
                  </a:cubicBezTo>
                  <a:cubicBezTo>
                    <a:pt x="27" y="289"/>
                    <a:pt x="25" y="289"/>
                    <a:pt x="23" y="290"/>
                  </a:cubicBezTo>
                  <a:cubicBezTo>
                    <a:pt x="18" y="290"/>
                    <a:pt x="14" y="291"/>
                    <a:pt x="10" y="293"/>
                  </a:cubicBezTo>
                  <a:cubicBezTo>
                    <a:pt x="7" y="295"/>
                    <a:pt x="3" y="296"/>
                    <a:pt x="0" y="293"/>
                  </a:cubicBezTo>
                  <a:cubicBezTo>
                    <a:pt x="0" y="289"/>
                    <a:pt x="0" y="285"/>
                    <a:pt x="0" y="282"/>
                  </a:cubicBezTo>
                  <a:close/>
                </a:path>
              </a:pathLst>
            </a:custGeom>
            <a:solidFill>
              <a:srgbClr val="19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64B87378-1B82-7CC9-550A-BA2933FF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090"/>
              <a:ext cx="125" cy="684"/>
            </a:xfrm>
            <a:custGeom>
              <a:avLst/>
              <a:gdLst>
                <a:gd name="T0" fmla="*/ 50 w 54"/>
                <a:gd name="T1" fmla="*/ 15 h 295"/>
                <a:gd name="T2" fmla="*/ 50 w 54"/>
                <a:gd name="T3" fmla="*/ 30 h 295"/>
                <a:gd name="T4" fmla="*/ 54 w 54"/>
                <a:gd name="T5" fmla="*/ 91 h 295"/>
                <a:gd name="T6" fmla="*/ 47 w 54"/>
                <a:gd name="T7" fmla="*/ 102 h 295"/>
                <a:gd name="T8" fmla="*/ 41 w 54"/>
                <a:gd name="T9" fmla="*/ 174 h 295"/>
                <a:gd name="T10" fmla="*/ 34 w 54"/>
                <a:gd name="T11" fmla="*/ 249 h 295"/>
                <a:gd name="T12" fmla="*/ 29 w 54"/>
                <a:gd name="T13" fmla="*/ 278 h 295"/>
                <a:gd name="T14" fmla="*/ 27 w 54"/>
                <a:gd name="T15" fmla="*/ 292 h 295"/>
                <a:gd name="T16" fmla="*/ 18 w 54"/>
                <a:gd name="T17" fmla="*/ 292 h 295"/>
                <a:gd name="T18" fmla="*/ 7 w 54"/>
                <a:gd name="T19" fmla="*/ 289 h 295"/>
                <a:gd name="T20" fmla="*/ 0 w 54"/>
                <a:gd name="T21" fmla="*/ 285 h 295"/>
                <a:gd name="T22" fmla="*/ 7 w 54"/>
                <a:gd name="T23" fmla="*/ 276 h 295"/>
                <a:gd name="T24" fmla="*/ 21 w 54"/>
                <a:gd name="T25" fmla="*/ 262 h 295"/>
                <a:gd name="T26" fmla="*/ 24 w 54"/>
                <a:gd name="T27" fmla="*/ 225 h 295"/>
                <a:gd name="T28" fmla="*/ 27 w 54"/>
                <a:gd name="T29" fmla="*/ 174 h 295"/>
                <a:gd name="T30" fmla="*/ 33 w 54"/>
                <a:gd name="T31" fmla="*/ 50 h 295"/>
                <a:gd name="T32" fmla="*/ 35 w 54"/>
                <a:gd name="T33" fmla="*/ 38 h 295"/>
                <a:gd name="T34" fmla="*/ 20 w 54"/>
                <a:gd name="T35" fmla="*/ 3 h 295"/>
                <a:gd name="T36" fmla="*/ 25 w 54"/>
                <a:gd name="T37" fmla="*/ 2 h 295"/>
                <a:gd name="T38" fmla="*/ 50 w 54"/>
                <a:gd name="T3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295">
                  <a:moveTo>
                    <a:pt x="50" y="15"/>
                  </a:moveTo>
                  <a:cubicBezTo>
                    <a:pt x="53" y="20"/>
                    <a:pt x="50" y="25"/>
                    <a:pt x="50" y="30"/>
                  </a:cubicBezTo>
                  <a:cubicBezTo>
                    <a:pt x="50" y="50"/>
                    <a:pt x="54" y="70"/>
                    <a:pt x="54" y="91"/>
                  </a:cubicBezTo>
                  <a:cubicBezTo>
                    <a:pt x="49" y="93"/>
                    <a:pt x="47" y="97"/>
                    <a:pt x="47" y="102"/>
                  </a:cubicBezTo>
                  <a:cubicBezTo>
                    <a:pt x="45" y="126"/>
                    <a:pt x="42" y="150"/>
                    <a:pt x="41" y="174"/>
                  </a:cubicBezTo>
                  <a:cubicBezTo>
                    <a:pt x="38" y="199"/>
                    <a:pt x="36" y="224"/>
                    <a:pt x="34" y="249"/>
                  </a:cubicBezTo>
                  <a:cubicBezTo>
                    <a:pt x="31" y="259"/>
                    <a:pt x="34" y="269"/>
                    <a:pt x="29" y="278"/>
                  </a:cubicBezTo>
                  <a:cubicBezTo>
                    <a:pt x="26" y="283"/>
                    <a:pt x="28" y="287"/>
                    <a:pt x="27" y="292"/>
                  </a:cubicBezTo>
                  <a:cubicBezTo>
                    <a:pt x="24" y="295"/>
                    <a:pt x="21" y="293"/>
                    <a:pt x="18" y="292"/>
                  </a:cubicBezTo>
                  <a:cubicBezTo>
                    <a:pt x="15" y="290"/>
                    <a:pt x="11" y="289"/>
                    <a:pt x="7" y="289"/>
                  </a:cubicBezTo>
                  <a:cubicBezTo>
                    <a:pt x="4" y="288"/>
                    <a:pt x="0" y="289"/>
                    <a:pt x="0" y="285"/>
                  </a:cubicBezTo>
                  <a:cubicBezTo>
                    <a:pt x="0" y="280"/>
                    <a:pt x="0" y="276"/>
                    <a:pt x="7" y="276"/>
                  </a:cubicBezTo>
                  <a:cubicBezTo>
                    <a:pt x="16" y="277"/>
                    <a:pt x="19" y="270"/>
                    <a:pt x="21" y="262"/>
                  </a:cubicBezTo>
                  <a:cubicBezTo>
                    <a:pt x="24" y="250"/>
                    <a:pt x="24" y="237"/>
                    <a:pt x="24" y="225"/>
                  </a:cubicBezTo>
                  <a:cubicBezTo>
                    <a:pt x="25" y="208"/>
                    <a:pt x="27" y="191"/>
                    <a:pt x="27" y="174"/>
                  </a:cubicBezTo>
                  <a:cubicBezTo>
                    <a:pt x="28" y="133"/>
                    <a:pt x="31" y="91"/>
                    <a:pt x="33" y="50"/>
                  </a:cubicBezTo>
                  <a:cubicBezTo>
                    <a:pt x="33" y="46"/>
                    <a:pt x="34" y="42"/>
                    <a:pt x="35" y="38"/>
                  </a:cubicBezTo>
                  <a:cubicBezTo>
                    <a:pt x="36" y="25"/>
                    <a:pt x="33" y="12"/>
                    <a:pt x="20" y="3"/>
                  </a:cubicBezTo>
                  <a:cubicBezTo>
                    <a:pt x="22" y="3"/>
                    <a:pt x="24" y="3"/>
                    <a:pt x="25" y="2"/>
                  </a:cubicBezTo>
                  <a:cubicBezTo>
                    <a:pt x="35" y="0"/>
                    <a:pt x="44" y="5"/>
                    <a:pt x="50" y="15"/>
                  </a:cubicBezTo>
                  <a:close/>
                </a:path>
              </a:pathLst>
            </a:custGeom>
            <a:solidFill>
              <a:srgbClr val="190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9D157EA0-B8C3-8BEF-037B-0F79EBF03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540"/>
              <a:ext cx="113" cy="238"/>
            </a:xfrm>
            <a:custGeom>
              <a:avLst/>
              <a:gdLst>
                <a:gd name="T0" fmla="*/ 0 w 49"/>
                <a:gd name="T1" fmla="*/ 102 h 103"/>
                <a:gd name="T2" fmla="*/ 2 w 49"/>
                <a:gd name="T3" fmla="*/ 85 h 103"/>
                <a:gd name="T4" fmla="*/ 6 w 49"/>
                <a:gd name="T5" fmla="*/ 55 h 103"/>
                <a:gd name="T6" fmla="*/ 14 w 49"/>
                <a:gd name="T7" fmla="*/ 12 h 103"/>
                <a:gd name="T8" fmla="*/ 18 w 49"/>
                <a:gd name="T9" fmla="*/ 4 h 103"/>
                <a:gd name="T10" fmla="*/ 45 w 49"/>
                <a:gd name="T11" fmla="*/ 2 h 103"/>
                <a:gd name="T12" fmla="*/ 46 w 49"/>
                <a:gd name="T13" fmla="*/ 16 h 103"/>
                <a:gd name="T14" fmla="*/ 34 w 49"/>
                <a:gd name="T15" fmla="*/ 56 h 103"/>
                <a:gd name="T16" fmla="*/ 26 w 49"/>
                <a:gd name="T17" fmla="*/ 79 h 103"/>
                <a:gd name="T18" fmla="*/ 22 w 49"/>
                <a:gd name="T19" fmla="*/ 100 h 103"/>
                <a:gd name="T20" fmla="*/ 16 w 49"/>
                <a:gd name="T21" fmla="*/ 100 h 103"/>
                <a:gd name="T22" fmla="*/ 0 w 49"/>
                <a:gd name="T23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103">
                  <a:moveTo>
                    <a:pt x="0" y="102"/>
                  </a:moveTo>
                  <a:cubicBezTo>
                    <a:pt x="1" y="96"/>
                    <a:pt x="2" y="90"/>
                    <a:pt x="2" y="85"/>
                  </a:cubicBezTo>
                  <a:cubicBezTo>
                    <a:pt x="0" y="74"/>
                    <a:pt x="4" y="64"/>
                    <a:pt x="6" y="55"/>
                  </a:cubicBezTo>
                  <a:cubicBezTo>
                    <a:pt x="8" y="40"/>
                    <a:pt x="11" y="26"/>
                    <a:pt x="14" y="12"/>
                  </a:cubicBezTo>
                  <a:cubicBezTo>
                    <a:pt x="14" y="9"/>
                    <a:pt x="15" y="6"/>
                    <a:pt x="18" y="4"/>
                  </a:cubicBezTo>
                  <a:cubicBezTo>
                    <a:pt x="27" y="2"/>
                    <a:pt x="36" y="0"/>
                    <a:pt x="45" y="2"/>
                  </a:cubicBezTo>
                  <a:cubicBezTo>
                    <a:pt x="49" y="6"/>
                    <a:pt x="47" y="11"/>
                    <a:pt x="46" y="16"/>
                  </a:cubicBezTo>
                  <a:cubicBezTo>
                    <a:pt x="42" y="29"/>
                    <a:pt x="39" y="42"/>
                    <a:pt x="34" y="56"/>
                  </a:cubicBezTo>
                  <a:cubicBezTo>
                    <a:pt x="32" y="63"/>
                    <a:pt x="32" y="72"/>
                    <a:pt x="26" y="79"/>
                  </a:cubicBezTo>
                  <a:cubicBezTo>
                    <a:pt x="23" y="85"/>
                    <a:pt x="22" y="92"/>
                    <a:pt x="22" y="100"/>
                  </a:cubicBezTo>
                  <a:cubicBezTo>
                    <a:pt x="20" y="102"/>
                    <a:pt x="18" y="100"/>
                    <a:pt x="16" y="100"/>
                  </a:cubicBezTo>
                  <a:cubicBezTo>
                    <a:pt x="11" y="99"/>
                    <a:pt x="6" y="103"/>
                    <a:pt x="0" y="102"/>
                  </a:cubicBezTo>
                  <a:close/>
                </a:path>
              </a:pathLst>
            </a:custGeom>
            <a:solidFill>
              <a:srgbClr val="F1A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F6CBAB1-4CE9-5807-2F85-36AE7E8D0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551"/>
              <a:ext cx="79" cy="209"/>
            </a:xfrm>
            <a:custGeom>
              <a:avLst/>
              <a:gdLst>
                <a:gd name="T0" fmla="*/ 17 w 34"/>
                <a:gd name="T1" fmla="*/ 82 h 90"/>
                <a:gd name="T2" fmla="*/ 15 w 34"/>
                <a:gd name="T3" fmla="*/ 89 h 90"/>
                <a:gd name="T4" fmla="*/ 2 w 34"/>
                <a:gd name="T5" fmla="*/ 78 h 90"/>
                <a:gd name="T6" fmla="*/ 2 w 34"/>
                <a:gd name="T7" fmla="*/ 55 h 90"/>
                <a:gd name="T8" fmla="*/ 7 w 34"/>
                <a:gd name="T9" fmla="*/ 23 h 90"/>
                <a:gd name="T10" fmla="*/ 12 w 34"/>
                <a:gd name="T11" fmla="*/ 9 h 90"/>
                <a:gd name="T12" fmla="*/ 34 w 34"/>
                <a:gd name="T13" fmla="*/ 7 h 90"/>
                <a:gd name="T14" fmla="*/ 26 w 34"/>
                <a:gd name="T15" fmla="*/ 51 h 90"/>
                <a:gd name="T16" fmla="*/ 17 w 34"/>
                <a:gd name="T17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90">
                  <a:moveTo>
                    <a:pt x="17" y="82"/>
                  </a:moveTo>
                  <a:cubicBezTo>
                    <a:pt x="15" y="84"/>
                    <a:pt x="16" y="87"/>
                    <a:pt x="15" y="89"/>
                  </a:cubicBezTo>
                  <a:cubicBezTo>
                    <a:pt x="7" y="90"/>
                    <a:pt x="3" y="85"/>
                    <a:pt x="2" y="78"/>
                  </a:cubicBezTo>
                  <a:cubicBezTo>
                    <a:pt x="0" y="70"/>
                    <a:pt x="0" y="63"/>
                    <a:pt x="2" y="55"/>
                  </a:cubicBezTo>
                  <a:cubicBezTo>
                    <a:pt x="4" y="44"/>
                    <a:pt x="5" y="33"/>
                    <a:pt x="7" y="23"/>
                  </a:cubicBezTo>
                  <a:cubicBezTo>
                    <a:pt x="8" y="18"/>
                    <a:pt x="9" y="13"/>
                    <a:pt x="12" y="9"/>
                  </a:cubicBezTo>
                  <a:cubicBezTo>
                    <a:pt x="19" y="0"/>
                    <a:pt x="25" y="0"/>
                    <a:pt x="34" y="7"/>
                  </a:cubicBezTo>
                  <a:cubicBezTo>
                    <a:pt x="34" y="22"/>
                    <a:pt x="28" y="36"/>
                    <a:pt x="26" y="51"/>
                  </a:cubicBezTo>
                  <a:cubicBezTo>
                    <a:pt x="23" y="61"/>
                    <a:pt x="23" y="72"/>
                    <a:pt x="17" y="82"/>
                  </a:cubicBezTo>
                  <a:close/>
                </a:path>
              </a:pathLst>
            </a:custGeom>
            <a:solidFill>
              <a:srgbClr val="F4A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F6D6A674-F04B-7067-5F71-14B5CF87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533"/>
              <a:ext cx="97" cy="254"/>
            </a:xfrm>
            <a:custGeom>
              <a:avLst/>
              <a:gdLst>
                <a:gd name="T0" fmla="*/ 38 w 42"/>
                <a:gd name="T1" fmla="*/ 16 h 110"/>
                <a:gd name="T2" fmla="*/ 16 w 42"/>
                <a:gd name="T3" fmla="*/ 28 h 110"/>
                <a:gd name="T4" fmla="*/ 9 w 42"/>
                <a:gd name="T5" fmla="*/ 74 h 110"/>
                <a:gd name="T6" fmla="*/ 21 w 42"/>
                <a:gd name="T7" fmla="*/ 97 h 110"/>
                <a:gd name="T8" fmla="*/ 19 w 42"/>
                <a:gd name="T9" fmla="*/ 99 h 110"/>
                <a:gd name="T10" fmla="*/ 15 w 42"/>
                <a:gd name="T11" fmla="*/ 103 h 110"/>
                <a:gd name="T12" fmla="*/ 0 w 42"/>
                <a:gd name="T13" fmla="*/ 107 h 110"/>
                <a:gd name="T14" fmla="*/ 2 w 42"/>
                <a:gd name="T15" fmla="*/ 86 h 110"/>
                <a:gd name="T16" fmla="*/ 5 w 42"/>
                <a:gd name="T17" fmla="*/ 59 h 110"/>
                <a:gd name="T18" fmla="*/ 5 w 42"/>
                <a:gd name="T19" fmla="*/ 39 h 110"/>
                <a:gd name="T20" fmla="*/ 11 w 42"/>
                <a:gd name="T21" fmla="*/ 4 h 110"/>
                <a:gd name="T22" fmla="*/ 36 w 42"/>
                <a:gd name="T23" fmla="*/ 4 h 110"/>
                <a:gd name="T24" fmla="*/ 40 w 42"/>
                <a:gd name="T25" fmla="*/ 8 h 110"/>
                <a:gd name="T26" fmla="*/ 38 w 42"/>
                <a:gd name="T27" fmla="*/ 1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110">
                  <a:moveTo>
                    <a:pt x="38" y="16"/>
                  </a:moveTo>
                  <a:cubicBezTo>
                    <a:pt x="27" y="10"/>
                    <a:pt x="18" y="14"/>
                    <a:pt x="16" y="28"/>
                  </a:cubicBezTo>
                  <a:cubicBezTo>
                    <a:pt x="13" y="43"/>
                    <a:pt x="10" y="58"/>
                    <a:pt x="9" y="74"/>
                  </a:cubicBezTo>
                  <a:cubicBezTo>
                    <a:pt x="8" y="83"/>
                    <a:pt x="10" y="93"/>
                    <a:pt x="21" y="97"/>
                  </a:cubicBezTo>
                  <a:cubicBezTo>
                    <a:pt x="21" y="98"/>
                    <a:pt x="20" y="99"/>
                    <a:pt x="19" y="99"/>
                  </a:cubicBezTo>
                  <a:cubicBezTo>
                    <a:pt x="19" y="101"/>
                    <a:pt x="17" y="102"/>
                    <a:pt x="15" y="103"/>
                  </a:cubicBezTo>
                  <a:cubicBezTo>
                    <a:pt x="10" y="104"/>
                    <a:pt x="6" y="110"/>
                    <a:pt x="0" y="107"/>
                  </a:cubicBezTo>
                  <a:cubicBezTo>
                    <a:pt x="0" y="100"/>
                    <a:pt x="1" y="93"/>
                    <a:pt x="2" y="86"/>
                  </a:cubicBezTo>
                  <a:cubicBezTo>
                    <a:pt x="3" y="77"/>
                    <a:pt x="4" y="68"/>
                    <a:pt x="5" y="59"/>
                  </a:cubicBezTo>
                  <a:cubicBezTo>
                    <a:pt x="2" y="52"/>
                    <a:pt x="5" y="46"/>
                    <a:pt x="5" y="39"/>
                  </a:cubicBezTo>
                  <a:cubicBezTo>
                    <a:pt x="6" y="27"/>
                    <a:pt x="7" y="16"/>
                    <a:pt x="11" y="4"/>
                  </a:cubicBezTo>
                  <a:cubicBezTo>
                    <a:pt x="19" y="0"/>
                    <a:pt x="28" y="4"/>
                    <a:pt x="36" y="4"/>
                  </a:cubicBezTo>
                  <a:cubicBezTo>
                    <a:pt x="38" y="5"/>
                    <a:pt x="39" y="6"/>
                    <a:pt x="40" y="8"/>
                  </a:cubicBezTo>
                  <a:cubicBezTo>
                    <a:pt x="41" y="11"/>
                    <a:pt x="42" y="14"/>
                    <a:pt x="38" y="16"/>
                  </a:cubicBezTo>
                  <a:close/>
                </a:path>
              </a:pathLst>
            </a:custGeom>
            <a:solidFill>
              <a:srgbClr val="E7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33938377-7D06-A171-6691-1E6387FB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753"/>
              <a:ext cx="100" cy="88"/>
            </a:xfrm>
            <a:custGeom>
              <a:avLst/>
              <a:gdLst>
                <a:gd name="T0" fmla="*/ 7 w 43"/>
                <a:gd name="T1" fmla="*/ 6 h 38"/>
                <a:gd name="T2" fmla="*/ 17 w 43"/>
                <a:gd name="T3" fmla="*/ 3 h 38"/>
                <a:gd name="T4" fmla="*/ 30 w 43"/>
                <a:gd name="T5" fmla="*/ 1 h 38"/>
                <a:gd name="T6" fmla="*/ 22 w 43"/>
                <a:gd name="T7" fmla="*/ 11 h 38"/>
                <a:gd name="T8" fmla="*/ 42 w 43"/>
                <a:gd name="T9" fmla="*/ 25 h 38"/>
                <a:gd name="T10" fmla="*/ 31 w 43"/>
                <a:gd name="T11" fmla="*/ 38 h 38"/>
                <a:gd name="T12" fmla="*/ 19 w 43"/>
                <a:gd name="T13" fmla="*/ 38 h 38"/>
                <a:gd name="T14" fmla="*/ 3 w 43"/>
                <a:gd name="T15" fmla="*/ 32 h 38"/>
                <a:gd name="T16" fmla="*/ 7 w 43"/>
                <a:gd name="T17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8">
                  <a:moveTo>
                    <a:pt x="7" y="6"/>
                  </a:moveTo>
                  <a:cubicBezTo>
                    <a:pt x="11" y="7"/>
                    <a:pt x="14" y="6"/>
                    <a:pt x="17" y="3"/>
                  </a:cubicBezTo>
                  <a:cubicBezTo>
                    <a:pt x="21" y="0"/>
                    <a:pt x="25" y="0"/>
                    <a:pt x="30" y="1"/>
                  </a:cubicBezTo>
                  <a:cubicBezTo>
                    <a:pt x="30" y="7"/>
                    <a:pt x="25" y="8"/>
                    <a:pt x="22" y="11"/>
                  </a:cubicBezTo>
                  <a:cubicBezTo>
                    <a:pt x="33" y="13"/>
                    <a:pt x="40" y="17"/>
                    <a:pt x="42" y="25"/>
                  </a:cubicBezTo>
                  <a:cubicBezTo>
                    <a:pt x="43" y="33"/>
                    <a:pt x="40" y="37"/>
                    <a:pt x="31" y="38"/>
                  </a:cubicBezTo>
                  <a:cubicBezTo>
                    <a:pt x="27" y="38"/>
                    <a:pt x="23" y="38"/>
                    <a:pt x="19" y="38"/>
                  </a:cubicBezTo>
                  <a:cubicBezTo>
                    <a:pt x="13" y="38"/>
                    <a:pt x="7" y="36"/>
                    <a:pt x="3" y="32"/>
                  </a:cubicBezTo>
                  <a:cubicBezTo>
                    <a:pt x="3" y="23"/>
                    <a:pt x="0" y="14"/>
                    <a:pt x="7" y="6"/>
                  </a:cubicBezTo>
                  <a:close/>
                </a:path>
              </a:pathLst>
            </a:custGeom>
            <a:solidFill>
              <a:srgbClr val="F8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19ED18D0-FEBF-A970-BAD5-9AAEE0A5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746"/>
              <a:ext cx="106" cy="95"/>
            </a:xfrm>
            <a:custGeom>
              <a:avLst/>
              <a:gdLst>
                <a:gd name="T0" fmla="*/ 17 w 46"/>
                <a:gd name="T1" fmla="*/ 3 h 41"/>
                <a:gd name="T2" fmla="*/ 36 w 46"/>
                <a:gd name="T3" fmla="*/ 9 h 41"/>
                <a:gd name="T4" fmla="*/ 42 w 46"/>
                <a:gd name="T5" fmla="*/ 35 h 41"/>
                <a:gd name="T6" fmla="*/ 26 w 46"/>
                <a:gd name="T7" fmla="*/ 41 h 41"/>
                <a:gd name="T8" fmla="*/ 13 w 46"/>
                <a:gd name="T9" fmla="*/ 41 h 41"/>
                <a:gd name="T10" fmla="*/ 4 w 46"/>
                <a:gd name="T11" fmla="*/ 26 h 41"/>
                <a:gd name="T12" fmla="*/ 24 w 46"/>
                <a:gd name="T13" fmla="*/ 14 h 41"/>
                <a:gd name="T14" fmla="*/ 17 w 46"/>
                <a:gd name="T15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1">
                  <a:moveTo>
                    <a:pt x="17" y="3"/>
                  </a:moveTo>
                  <a:cubicBezTo>
                    <a:pt x="24" y="0"/>
                    <a:pt x="29" y="10"/>
                    <a:pt x="36" y="9"/>
                  </a:cubicBezTo>
                  <a:cubicBezTo>
                    <a:pt x="46" y="16"/>
                    <a:pt x="40" y="26"/>
                    <a:pt x="42" y="35"/>
                  </a:cubicBezTo>
                  <a:cubicBezTo>
                    <a:pt x="38" y="40"/>
                    <a:pt x="32" y="40"/>
                    <a:pt x="26" y="41"/>
                  </a:cubicBezTo>
                  <a:cubicBezTo>
                    <a:pt x="22" y="41"/>
                    <a:pt x="17" y="41"/>
                    <a:pt x="13" y="41"/>
                  </a:cubicBezTo>
                  <a:cubicBezTo>
                    <a:pt x="4" y="40"/>
                    <a:pt x="0" y="35"/>
                    <a:pt x="4" y="26"/>
                  </a:cubicBezTo>
                  <a:cubicBezTo>
                    <a:pt x="7" y="18"/>
                    <a:pt x="15" y="14"/>
                    <a:pt x="24" y="14"/>
                  </a:cubicBezTo>
                  <a:cubicBezTo>
                    <a:pt x="20" y="12"/>
                    <a:pt x="15" y="10"/>
                    <a:pt x="17" y="3"/>
                  </a:cubicBezTo>
                  <a:close/>
                </a:path>
              </a:pathLst>
            </a:custGeom>
            <a:solidFill>
              <a:srgbClr val="F9C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B747610C-EC94-8E91-0050-4466B3C3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764"/>
              <a:ext cx="86" cy="74"/>
            </a:xfrm>
            <a:custGeom>
              <a:avLst/>
              <a:gdLst>
                <a:gd name="T0" fmla="*/ 8 w 37"/>
                <a:gd name="T1" fmla="*/ 5 h 32"/>
                <a:gd name="T2" fmla="*/ 24 w 37"/>
                <a:gd name="T3" fmla="*/ 1 h 32"/>
                <a:gd name="T4" fmla="*/ 17 w 37"/>
                <a:gd name="T5" fmla="*/ 10 h 32"/>
                <a:gd name="T6" fmla="*/ 35 w 37"/>
                <a:gd name="T7" fmla="*/ 21 h 32"/>
                <a:gd name="T8" fmla="*/ 32 w 37"/>
                <a:gd name="T9" fmla="*/ 32 h 32"/>
                <a:gd name="T10" fmla="*/ 12 w 37"/>
                <a:gd name="T11" fmla="*/ 31 h 32"/>
                <a:gd name="T12" fmla="*/ 4 w 37"/>
                <a:gd name="T13" fmla="*/ 19 h 32"/>
                <a:gd name="T14" fmla="*/ 8 w 37"/>
                <a:gd name="T15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2">
                  <a:moveTo>
                    <a:pt x="8" y="5"/>
                  </a:moveTo>
                  <a:cubicBezTo>
                    <a:pt x="13" y="2"/>
                    <a:pt x="18" y="0"/>
                    <a:pt x="24" y="1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26" y="10"/>
                    <a:pt x="32" y="14"/>
                    <a:pt x="35" y="21"/>
                  </a:cubicBezTo>
                  <a:cubicBezTo>
                    <a:pt x="37" y="25"/>
                    <a:pt x="37" y="29"/>
                    <a:pt x="32" y="32"/>
                  </a:cubicBezTo>
                  <a:cubicBezTo>
                    <a:pt x="25" y="32"/>
                    <a:pt x="18" y="32"/>
                    <a:pt x="12" y="31"/>
                  </a:cubicBezTo>
                  <a:cubicBezTo>
                    <a:pt x="5" y="31"/>
                    <a:pt x="0" y="27"/>
                    <a:pt x="4" y="19"/>
                  </a:cubicBezTo>
                  <a:cubicBezTo>
                    <a:pt x="5" y="14"/>
                    <a:pt x="3" y="8"/>
                    <a:pt x="8" y="5"/>
                  </a:cubicBezTo>
                  <a:close/>
                </a:path>
              </a:pathLst>
            </a:custGeom>
            <a:solidFill>
              <a:srgbClr val="EA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46E552DC-6BC7-8222-7BD9-D84CF41AF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767"/>
              <a:ext cx="85" cy="74"/>
            </a:xfrm>
            <a:custGeom>
              <a:avLst/>
              <a:gdLst>
                <a:gd name="T0" fmla="*/ 8 w 37"/>
                <a:gd name="T1" fmla="*/ 6 h 32"/>
                <a:gd name="T2" fmla="*/ 24 w 37"/>
                <a:gd name="T3" fmla="*/ 0 h 32"/>
                <a:gd name="T4" fmla="*/ 16 w 37"/>
                <a:gd name="T5" fmla="*/ 10 h 32"/>
                <a:gd name="T6" fmla="*/ 33 w 37"/>
                <a:gd name="T7" fmla="*/ 16 h 32"/>
                <a:gd name="T8" fmla="*/ 33 w 37"/>
                <a:gd name="T9" fmla="*/ 31 h 32"/>
                <a:gd name="T10" fmla="*/ 14 w 37"/>
                <a:gd name="T11" fmla="*/ 31 h 32"/>
                <a:gd name="T12" fmla="*/ 4 w 37"/>
                <a:gd name="T13" fmla="*/ 17 h 32"/>
                <a:gd name="T14" fmla="*/ 8 w 37"/>
                <a:gd name="T15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2">
                  <a:moveTo>
                    <a:pt x="8" y="6"/>
                  </a:moveTo>
                  <a:cubicBezTo>
                    <a:pt x="13" y="5"/>
                    <a:pt x="18" y="0"/>
                    <a:pt x="24" y="0"/>
                  </a:cubicBezTo>
                  <a:cubicBezTo>
                    <a:pt x="26" y="8"/>
                    <a:pt x="20" y="8"/>
                    <a:pt x="16" y="10"/>
                  </a:cubicBezTo>
                  <a:cubicBezTo>
                    <a:pt x="23" y="9"/>
                    <a:pt x="29" y="10"/>
                    <a:pt x="33" y="16"/>
                  </a:cubicBezTo>
                  <a:cubicBezTo>
                    <a:pt x="37" y="21"/>
                    <a:pt x="37" y="26"/>
                    <a:pt x="33" y="31"/>
                  </a:cubicBezTo>
                  <a:cubicBezTo>
                    <a:pt x="27" y="31"/>
                    <a:pt x="20" y="32"/>
                    <a:pt x="14" y="31"/>
                  </a:cubicBezTo>
                  <a:cubicBezTo>
                    <a:pt x="6" y="30"/>
                    <a:pt x="0" y="27"/>
                    <a:pt x="4" y="17"/>
                  </a:cubicBezTo>
                  <a:cubicBezTo>
                    <a:pt x="5" y="14"/>
                    <a:pt x="3" y="9"/>
                    <a:pt x="8" y="6"/>
                  </a:cubicBezTo>
                  <a:close/>
                </a:path>
              </a:pathLst>
            </a:custGeom>
            <a:solidFill>
              <a:srgbClr val="EB7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C7F0B7FB-6C9B-C3D9-4CE3-008EFB9A0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720"/>
              <a:ext cx="60" cy="88"/>
            </a:xfrm>
            <a:custGeom>
              <a:avLst/>
              <a:gdLst>
                <a:gd name="T0" fmla="*/ 0 w 26"/>
                <a:gd name="T1" fmla="*/ 10 h 38"/>
                <a:gd name="T2" fmla="*/ 4 w 26"/>
                <a:gd name="T3" fmla="*/ 4 h 38"/>
                <a:gd name="T4" fmla="*/ 19 w 26"/>
                <a:gd name="T5" fmla="*/ 0 h 38"/>
                <a:gd name="T6" fmla="*/ 26 w 26"/>
                <a:gd name="T7" fmla="*/ 10 h 38"/>
                <a:gd name="T8" fmla="*/ 20 w 26"/>
                <a:gd name="T9" fmla="*/ 30 h 38"/>
                <a:gd name="T10" fmla="*/ 6 w 26"/>
                <a:gd name="T11" fmla="*/ 30 h 38"/>
                <a:gd name="T12" fmla="*/ 0 w 26"/>
                <a:gd name="T13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8">
                  <a:moveTo>
                    <a:pt x="0" y="10"/>
                  </a:moveTo>
                  <a:cubicBezTo>
                    <a:pt x="1" y="8"/>
                    <a:pt x="1" y="5"/>
                    <a:pt x="4" y="4"/>
                  </a:cubicBezTo>
                  <a:cubicBezTo>
                    <a:pt x="10" y="5"/>
                    <a:pt x="14" y="1"/>
                    <a:pt x="19" y="0"/>
                  </a:cubicBezTo>
                  <a:cubicBezTo>
                    <a:pt x="21" y="4"/>
                    <a:pt x="26" y="6"/>
                    <a:pt x="26" y="10"/>
                  </a:cubicBezTo>
                  <a:cubicBezTo>
                    <a:pt x="25" y="17"/>
                    <a:pt x="24" y="24"/>
                    <a:pt x="20" y="30"/>
                  </a:cubicBezTo>
                  <a:cubicBezTo>
                    <a:pt x="16" y="38"/>
                    <a:pt x="10" y="37"/>
                    <a:pt x="6" y="30"/>
                  </a:cubicBezTo>
                  <a:cubicBezTo>
                    <a:pt x="3" y="24"/>
                    <a:pt x="1" y="17"/>
                    <a:pt x="0" y="10"/>
                  </a:cubicBezTo>
                  <a:close/>
                </a:path>
              </a:pathLst>
            </a:custGeom>
            <a:solidFill>
              <a:srgbClr val="EA7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0E67AF2D-6114-8538-496C-014E9280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716"/>
              <a:ext cx="60" cy="95"/>
            </a:xfrm>
            <a:custGeom>
              <a:avLst/>
              <a:gdLst>
                <a:gd name="T0" fmla="*/ 21 w 26"/>
                <a:gd name="T1" fmla="*/ 2 h 41"/>
                <a:gd name="T2" fmla="*/ 26 w 26"/>
                <a:gd name="T3" fmla="*/ 12 h 41"/>
                <a:gd name="T4" fmla="*/ 20 w 26"/>
                <a:gd name="T5" fmla="*/ 34 h 41"/>
                <a:gd name="T6" fmla="*/ 6 w 26"/>
                <a:gd name="T7" fmla="*/ 34 h 41"/>
                <a:gd name="T8" fmla="*/ 1 w 26"/>
                <a:gd name="T9" fmla="*/ 14 h 41"/>
                <a:gd name="T10" fmla="*/ 6 w 26"/>
                <a:gd name="T11" fmla="*/ 5 h 41"/>
                <a:gd name="T12" fmla="*/ 19 w 26"/>
                <a:gd name="T13" fmla="*/ 3 h 41"/>
                <a:gd name="T14" fmla="*/ 21 w 26"/>
                <a:gd name="T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1">
                  <a:moveTo>
                    <a:pt x="21" y="2"/>
                  </a:moveTo>
                  <a:cubicBezTo>
                    <a:pt x="23" y="5"/>
                    <a:pt x="25" y="9"/>
                    <a:pt x="26" y="12"/>
                  </a:cubicBezTo>
                  <a:cubicBezTo>
                    <a:pt x="26" y="20"/>
                    <a:pt x="24" y="28"/>
                    <a:pt x="20" y="34"/>
                  </a:cubicBezTo>
                  <a:cubicBezTo>
                    <a:pt x="15" y="41"/>
                    <a:pt x="10" y="40"/>
                    <a:pt x="6" y="34"/>
                  </a:cubicBezTo>
                  <a:cubicBezTo>
                    <a:pt x="3" y="28"/>
                    <a:pt x="2" y="21"/>
                    <a:pt x="1" y="14"/>
                  </a:cubicBezTo>
                  <a:cubicBezTo>
                    <a:pt x="0" y="10"/>
                    <a:pt x="3" y="7"/>
                    <a:pt x="6" y="5"/>
                  </a:cubicBezTo>
                  <a:cubicBezTo>
                    <a:pt x="11" y="10"/>
                    <a:pt x="16" y="10"/>
                    <a:pt x="19" y="3"/>
                  </a:cubicBezTo>
                  <a:cubicBezTo>
                    <a:pt x="19" y="2"/>
                    <a:pt x="20" y="0"/>
                    <a:pt x="21" y="2"/>
                  </a:cubicBezTo>
                  <a:close/>
                </a:path>
              </a:pathLst>
            </a:custGeom>
            <a:solidFill>
              <a:srgbClr val="EA7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95481C36-0584-62B3-5795-A0806D163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750"/>
              <a:ext cx="109" cy="98"/>
            </a:xfrm>
            <a:custGeom>
              <a:avLst/>
              <a:gdLst>
                <a:gd name="T0" fmla="*/ 29 w 47"/>
                <a:gd name="T1" fmla="*/ 1 h 42"/>
                <a:gd name="T2" fmla="*/ 47 w 47"/>
                <a:gd name="T3" fmla="*/ 15 h 42"/>
                <a:gd name="T4" fmla="*/ 32 w 47"/>
                <a:gd name="T5" fmla="*/ 15 h 42"/>
                <a:gd name="T6" fmla="*/ 19 w 47"/>
                <a:gd name="T7" fmla="*/ 23 h 42"/>
                <a:gd name="T8" fmla="*/ 17 w 47"/>
                <a:gd name="T9" fmla="*/ 34 h 42"/>
                <a:gd name="T10" fmla="*/ 26 w 47"/>
                <a:gd name="T11" fmla="*/ 36 h 42"/>
                <a:gd name="T12" fmla="*/ 39 w 47"/>
                <a:gd name="T13" fmla="*/ 37 h 42"/>
                <a:gd name="T14" fmla="*/ 29 w 47"/>
                <a:gd name="T15" fmla="*/ 41 h 42"/>
                <a:gd name="T16" fmla="*/ 3 w 47"/>
                <a:gd name="T17" fmla="*/ 38 h 42"/>
                <a:gd name="T18" fmla="*/ 7 w 47"/>
                <a:gd name="T19" fmla="*/ 24 h 42"/>
                <a:gd name="T20" fmla="*/ 19 w 47"/>
                <a:gd name="T21" fmla="*/ 0 h 42"/>
                <a:gd name="T22" fmla="*/ 21 w 47"/>
                <a:gd name="T23" fmla="*/ 0 h 42"/>
                <a:gd name="T24" fmla="*/ 29 w 47"/>
                <a:gd name="T2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2">
                  <a:moveTo>
                    <a:pt x="29" y="1"/>
                  </a:moveTo>
                  <a:cubicBezTo>
                    <a:pt x="30" y="10"/>
                    <a:pt x="39" y="9"/>
                    <a:pt x="47" y="15"/>
                  </a:cubicBezTo>
                  <a:cubicBezTo>
                    <a:pt x="40" y="15"/>
                    <a:pt x="36" y="15"/>
                    <a:pt x="32" y="15"/>
                  </a:cubicBezTo>
                  <a:cubicBezTo>
                    <a:pt x="26" y="15"/>
                    <a:pt x="22" y="18"/>
                    <a:pt x="19" y="23"/>
                  </a:cubicBezTo>
                  <a:cubicBezTo>
                    <a:pt x="16" y="26"/>
                    <a:pt x="16" y="30"/>
                    <a:pt x="17" y="34"/>
                  </a:cubicBezTo>
                  <a:cubicBezTo>
                    <a:pt x="19" y="38"/>
                    <a:pt x="23" y="36"/>
                    <a:pt x="26" y="36"/>
                  </a:cubicBezTo>
                  <a:cubicBezTo>
                    <a:pt x="30" y="37"/>
                    <a:pt x="34" y="37"/>
                    <a:pt x="39" y="37"/>
                  </a:cubicBezTo>
                  <a:cubicBezTo>
                    <a:pt x="37" y="41"/>
                    <a:pt x="33" y="40"/>
                    <a:pt x="29" y="41"/>
                  </a:cubicBezTo>
                  <a:cubicBezTo>
                    <a:pt x="20" y="42"/>
                    <a:pt x="11" y="39"/>
                    <a:pt x="3" y="38"/>
                  </a:cubicBezTo>
                  <a:cubicBezTo>
                    <a:pt x="0" y="32"/>
                    <a:pt x="4" y="28"/>
                    <a:pt x="7" y="24"/>
                  </a:cubicBezTo>
                  <a:cubicBezTo>
                    <a:pt x="12" y="16"/>
                    <a:pt x="19" y="1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3" y="3"/>
                    <a:pt x="26" y="0"/>
                    <a:pt x="29" y="1"/>
                  </a:cubicBezTo>
                  <a:close/>
                </a:path>
              </a:pathLst>
            </a:custGeom>
            <a:solidFill>
              <a:srgbClr val="C9A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D7FA2167-BF57-4FE6-502E-D33EA6731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753"/>
              <a:ext cx="97" cy="99"/>
            </a:xfrm>
            <a:custGeom>
              <a:avLst/>
              <a:gdLst>
                <a:gd name="T0" fmla="*/ 5 w 42"/>
                <a:gd name="T1" fmla="*/ 36 h 43"/>
                <a:gd name="T2" fmla="*/ 17 w 42"/>
                <a:gd name="T3" fmla="*/ 35 h 43"/>
                <a:gd name="T4" fmla="*/ 26 w 42"/>
                <a:gd name="T5" fmla="*/ 32 h 43"/>
                <a:gd name="T6" fmla="*/ 24 w 42"/>
                <a:gd name="T7" fmla="*/ 20 h 43"/>
                <a:gd name="T8" fmla="*/ 11 w 42"/>
                <a:gd name="T9" fmla="*/ 14 h 43"/>
                <a:gd name="T10" fmla="*/ 0 w 42"/>
                <a:gd name="T11" fmla="*/ 13 h 43"/>
                <a:gd name="T12" fmla="*/ 17 w 42"/>
                <a:gd name="T13" fmla="*/ 1 h 43"/>
                <a:gd name="T14" fmla="*/ 22 w 42"/>
                <a:gd name="T15" fmla="*/ 0 h 43"/>
                <a:gd name="T16" fmla="*/ 37 w 42"/>
                <a:gd name="T17" fmla="*/ 22 h 43"/>
                <a:gd name="T18" fmla="*/ 42 w 42"/>
                <a:gd name="T19" fmla="*/ 34 h 43"/>
                <a:gd name="T20" fmla="*/ 5 w 42"/>
                <a:gd name="T2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3">
                  <a:moveTo>
                    <a:pt x="5" y="36"/>
                  </a:moveTo>
                  <a:cubicBezTo>
                    <a:pt x="9" y="35"/>
                    <a:pt x="13" y="36"/>
                    <a:pt x="17" y="35"/>
                  </a:cubicBezTo>
                  <a:cubicBezTo>
                    <a:pt x="21" y="35"/>
                    <a:pt x="25" y="37"/>
                    <a:pt x="26" y="32"/>
                  </a:cubicBezTo>
                  <a:cubicBezTo>
                    <a:pt x="27" y="28"/>
                    <a:pt x="28" y="23"/>
                    <a:pt x="24" y="20"/>
                  </a:cubicBezTo>
                  <a:cubicBezTo>
                    <a:pt x="20" y="16"/>
                    <a:pt x="16" y="14"/>
                    <a:pt x="11" y="14"/>
                  </a:cubicBezTo>
                  <a:cubicBezTo>
                    <a:pt x="8" y="14"/>
                    <a:pt x="4" y="15"/>
                    <a:pt x="0" y="13"/>
                  </a:cubicBezTo>
                  <a:cubicBezTo>
                    <a:pt x="6" y="9"/>
                    <a:pt x="14" y="7"/>
                    <a:pt x="17" y="1"/>
                  </a:cubicBezTo>
                  <a:cubicBezTo>
                    <a:pt x="19" y="0"/>
                    <a:pt x="20" y="0"/>
                    <a:pt x="22" y="0"/>
                  </a:cubicBezTo>
                  <a:cubicBezTo>
                    <a:pt x="27" y="7"/>
                    <a:pt x="32" y="15"/>
                    <a:pt x="37" y="22"/>
                  </a:cubicBezTo>
                  <a:cubicBezTo>
                    <a:pt x="39" y="26"/>
                    <a:pt x="41" y="29"/>
                    <a:pt x="42" y="34"/>
                  </a:cubicBezTo>
                  <a:cubicBezTo>
                    <a:pt x="31" y="42"/>
                    <a:pt x="13" y="43"/>
                    <a:pt x="5" y="36"/>
                  </a:cubicBezTo>
                  <a:close/>
                </a:path>
              </a:pathLst>
            </a:custGeom>
            <a:solidFill>
              <a:srgbClr val="CAA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A9EFD470-58B4-702E-AAD6-C5E48C8E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711"/>
              <a:ext cx="51" cy="69"/>
            </a:xfrm>
            <a:custGeom>
              <a:avLst/>
              <a:gdLst>
                <a:gd name="T0" fmla="*/ 18 w 22"/>
                <a:gd name="T1" fmla="*/ 4 h 30"/>
                <a:gd name="T2" fmla="*/ 22 w 22"/>
                <a:gd name="T3" fmla="*/ 9 h 30"/>
                <a:gd name="T4" fmla="*/ 19 w 22"/>
                <a:gd name="T5" fmla="*/ 23 h 30"/>
                <a:gd name="T6" fmla="*/ 11 w 22"/>
                <a:gd name="T7" fmla="*/ 30 h 30"/>
                <a:gd name="T8" fmla="*/ 4 w 22"/>
                <a:gd name="T9" fmla="*/ 23 h 30"/>
                <a:gd name="T10" fmla="*/ 0 w 22"/>
                <a:gd name="T11" fmla="*/ 14 h 30"/>
                <a:gd name="T12" fmla="*/ 5 w 22"/>
                <a:gd name="T13" fmla="*/ 2 h 30"/>
                <a:gd name="T14" fmla="*/ 7 w 22"/>
                <a:gd name="T15" fmla="*/ 1 h 30"/>
                <a:gd name="T16" fmla="*/ 18 w 22"/>
                <a:gd name="T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0">
                  <a:moveTo>
                    <a:pt x="18" y="4"/>
                  </a:moveTo>
                  <a:cubicBezTo>
                    <a:pt x="20" y="5"/>
                    <a:pt x="21" y="7"/>
                    <a:pt x="22" y="9"/>
                  </a:cubicBezTo>
                  <a:cubicBezTo>
                    <a:pt x="22" y="14"/>
                    <a:pt x="21" y="19"/>
                    <a:pt x="19" y="23"/>
                  </a:cubicBezTo>
                  <a:cubicBezTo>
                    <a:pt x="17" y="26"/>
                    <a:pt x="15" y="30"/>
                    <a:pt x="11" y="30"/>
                  </a:cubicBezTo>
                  <a:cubicBezTo>
                    <a:pt x="7" y="30"/>
                    <a:pt x="5" y="26"/>
                    <a:pt x="4" y="23"/>
                  </a:cubicBezTo>
                  <a:cubicBezTo>
                    <a:pt x="2" y="20"/>
                    <a:pt x="1" y="17"/>
                    <a:pt x="0" y="14"/>
                  </a:cubicBezTo>
                  <a:cubicBezTo>
                    <a:pt x="0" y="9"/>
                    <a:pt x="1" y="5"/>
                    <a:pt x="5" y="2"/>
                  </a:cubicBezTo>
                  <a:cubicBezTo>
                    <a:pt x="5" y="1"/>
                    <a:pt x="5" y="0"/>
                    <a:pt x="7" y="1"/>
                  </a:cubicBezTo>
                  <a:cubicBezTo>
                    <a:pt x="10" y="4"/>
                    <a:pt x="14" y="5"/>
                    <a:pt x="18" y="4"/>
                  </a:cubicBezTo>
                  <a:close/>
                </a:path>
              </a:pathLst>
            </a:custGeom>
            <a:solidFill>
              <a:srgbClr val="E8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522D847C-B21F-4FA6-AD2B-D7A8453C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723"/>
              <a:ext cx="51" cy="60"/>
            </a:xfrm>
            <a:custGeom>
              <a:avLst/>
              <a:gdLst>
                <a:gd name="T0" fmla="*/ 0 w 22"/>
                <a:gd name="T1" fmla="*/ 4 h 26"/>
                <a:gd name="T2" fmla="*/ 3 w 22"/>
                <a:gd name="T3" fmla="*/ 0 h 26"/>
                <a:gd name="T4" fmla="*/ 16 w 22"/>
                <a:gd name="T5" fmla="*/ 0 h 26"/>
                <a:gd name="T6" fmla="*/ 22 w 22"/>
                <a:gd name="T7" fmla="*/ 9 h 26"/>
                <a:gd name="T8" fmla="*/ 21 w 22"/>
                <a:gd name="T9" fmla="*/ 13 h 26"/>
                <a:gd name="T10" fmla="*/ 10 w 22"/>
                <a:gd name="T11" fmla="*/ 25 h 26"/>
                <a:gd name="T12" fmla="*/ 0 w 22"/>
                <a:gd name="T13" fmla="*/ 10 h 26"/>
                <a:gd name="T14" fmla="*/ 0 w 22"/>
                <a:gd name="T15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8" y="2"/>
                    <a:pt x="12" y="3"/>
                    <a:pt x="16" y="0"/>
                  </a:cubicBezTo>
                  <a:cubicBezTo>
                    <a:pt x="22" y="1"/>
                    <a:pt x="21" y="5"/>
                    <a:pt x="22" y="9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18" y="18"/>
                    <a:pt x="18" y="26"/>
                    <a:pt x="10" y="25"/>
                  </a:cubicBezTo>
                  <a:cubicBezTo>
                    <a:pt x="3" y="24"/>
                    <a:pt x="1" y="17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E87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18FD926D-BFB0-BD57-28D8-0F1D0A38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767"/>
              <a:ext cx="91" cy="76"/>
            </a:xfrm>
            <a:custGeom>
              <a:avLst/>
              <a:gdLst>
                <a:gd name="T0" fmla="*/ 23 w 39"/>
                <a:gd name="T1" fmla="*/ 31 h 33"/>
                <a:gd name="T2" fmla="*/ 19 w 39"/>
                <a:gd name="T3" fmla="*/ 14 h 33"/>
                <a:gd name="T4" fmla="*/ 0 w 39"/>
                <a:gd name="T5" fmla="*/ 10 h 33"/>
                <a:gd name="T6" fmla="*/ 15 w 39"/>
                <a:gd name="T7" fmla="*/ 0 h 33"/>
                <a:gd name="T8" fmla="*/ 21 w 39"/>
                <a:gd name="T9" fmla="*/ 2 h 33"/>
                <a:gd name="T10" fmla="*/ 31 w 39"/>
                <a:gd name="T11" fmla="*/ 17 h 33"/>
                <a:gd name="T12" fmla="*/ 36 w 39"/>
                <a:gd name="T13" fmla="*/ 28 h 33"/>
                <a:gd name="T14" fmla="*/ 23 w 39"/>
                <a:gd name="T1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3">
                  <a:moveTo>
                    <a:pt x="23" y="31"/>
                  </a:moveTo>
                  <a:cubicBezTo>
                    <a:pt x="27" y="24"/>
                    <a:pt x="24" y="19"/>
                    <a:pt x="19" y="14"/>
                  </a:cubicBezTo>
                  <a:cubicBezTo>
                    <a:pt x="13" y="10"/>
                    <a:pt x="7" y="14"/>
                    <a:pt x="0" y="10"/>
                  </a:cubicBezTo>
                  <a:cubicBezTo>
                    <a:pt x="6" y="7"/>
                    <a:pt x="13" y="6"/>
                    <a:pt x="15" y="0"/>
                  </a:cubicBezTo>
                  <a:cubicBezTo>
                    <a:pt x="17" y="1"/>
                    <a:pt x="19" y="1"/>
                    <a:pt x="21" y="2"/>
                  </a:cubicBezTo>
                  <a:cubicBezTo>
                    <a:pt x="24" y="7"/>
                    <a:pt x="28" y="12"/>
                    <a:pt x="31" y="17"/>
                  </a:cubicBezTo>
                  <a:cubicBezTo>
                    <a:pt x="34" y="20"/>
                    <a:pt x="39" y="24"/>
                    <a:pt x="36" y="28"/>
                  </a:cubicBezTo>
                  <a:cubicBezTo>
                    <a:pt x="33" y="33"/>
                    <a:pt x="28" y="32"/>
                    <a:pt x="23" y="31"/>
                  </a:cubicBezTo>
                  <a:close/>
                </a:path>
              </a:pathLst>
            </a:custGeom>
            <a:solidFill>
              <a:srgbClr val="C65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9CD163CF-E95C-F6CC-73D2-15ED9C032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762"/>
              <a:ext cx="83" cy="81"/>
            </a:xfrm>
            <a:custGeom>
              <a:avLst/>
              <a:gdLst>
                <a:gd name="T0" fmla="*/ 21 w 36"/>
                <a:gd name="T1" fmla="*/ 33 h 35"/>
                <a:gd name="T2" fmla="*/ 0 w 36"/>
                <a:gd name="T3" fmla="*/ 13 h 35"/>
                <a:gd name="T4" fmla="*/ 12 w 36"/>
                <a:gd name="T5" fmla="*/ 2 h 35"/>
                <a:gd name="T6" fmla="*/ 15 w 36"/>
                <a:gd name="T7" fmla="*/ 0 h 35"/>
                <a:gd name="T8" fmla="*/ 29 w 36"/>
                <a:gd name="T9" fmla="*/ 19 h 35"/>
                <a:gd name="T10" fmla="*/ 34 w 36"/>
                <a:gd name="T11" fmla="*/ 31 h 35"/>
                <a:gd name="T12" fmla="*/ 21 w 36"/>
                <a:gd name="T1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5">
                  <a:moveTo>
                    <a:pt x="21" y="33"/>
                  </a:moveTo>
                  <a:cubicBezTo>
                    <a:pt x="22" y="16"/>
                    <a:pt x="20" y="15"/>
                    <a:pt x="0" y="13"/>
                  </a:cubicBezTo>
                  <a:cubicBezTo>
                    <a:pt x="2" y="8"/>
                    <a:pt x="11" y="10"/>
                    <a:pt x="12" y="2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20" y="6"/>
                    <a:pt x="25" y="13"/>
                    <a:pt x="29" y="19"/>
                  </a:cubicBezTo>
                  <a:cubicBezTo>
                    <a:pt x="31" y="23"/>
                    <a:pt x="36" y="26"/>
                    <a:pt x="34" y="31"/>
                  </a:cubicBezTo>
                  <a:cubicBezTo>
                    <a:pt x="31" y="35"/>
                    <a:pt x="26" y="34"/>
                    <a:pt x="21" y="33"/>
                  </a:cubicBezTo>
                  <a:close/>
                </a:path>
              </a:pathLst>
            </a:custGeom>
            <a:solidFill>
              <a:srgbClr val="C6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0A4D8135-8320-B1DA-555E-B8499F7D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27"/>
              <a:ext cx="118" cy="25"/>
            </a:xfrm>
            <a:custGeom>
              <a:avLst/>
              <a:gdLst>
                <a:gd name="T0" fmla="*/ 0 w 51"/>
                <a:gd name="T1" fmla="*/ 5 h 11"/>
                <a:gd name="T2" fmla="*/ 4 w 51"/>
                <a:gd name="T3" fmla="*/ 3 h 11"/>
                <a:gd name="T4" fmla="*/ 36 w 51"/>
                <a:gd name="T5" fmla="*/ 4 h 11"/>
                <a:gd name="T6" fmla="*/ 51 w 51"/>
                <a:gd name="T7" fmla="*/ 0 h 11"/>
                <a:gd name="T8" fmla="*/ 39 w 51"/>
                <a:gd name="T9" fmla="*/ 11 h 11"/>
                <a:gd name="T10" fmla="*/ 8 w 51"/>
                <a:gd name="T11" fmla="*/ 11 h 11"/>
                <a:gd name="T12" fmla="*/ 0 w 5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1"/>
                    <a:pt x="2" y="3"/>
                    <a:pt x="4" y="3"/>
                  </a:cubicBezTo>
                  <a:cubicBezTo>
                    <a:pt x="15" y="5"/>
                    <a:pt x="25" y="7"/>
                    <a:pt x="36" y="4"/>
                  </a:cubicBezTo>
                  <a:cubicBezTo>
                    <a:pt x="41" y="4"/>
                    <a:pt x="46" y="1"/>
                    <a:pt x="51" y="0"/>
                  </a:cubicBezTo>
                  <a:cubicBezTo>
                    <a:pt x="50" y="6"/>
                    <a:pt x="45" y="10"/>
                    <a:pt x="39" y="11"/>
                  </a:cubicBezTo>
                  <a:cubicBezTo>
                    <a:pt x="29" y="11"/>
                    <a:pt x="18" y="11"/>
                    <a:pt x="8" y="11"/>
                  </a:cubicBezTo>
                  <a:cubicBezTo>
                    <a:pt x="4" y="11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2B1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D8C32166-308D-8070-AB51-96AFE8C8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827"/>
              <a:ext cx="120" cy="25"/>
            </a:xfrm>
            <a:custGeom>
              <a:avLst/>
              <a:gdLst>
                <a:gd name="T0" fmla="*/ 15 w 52"/>
                <a:gd name="T1" fmla="*/ 4 h 11"/>
                <a:gd name="T2" fmla="*/ 52 w 52"/>
                <a:gd name="T3" fmla="*/ 2 h 11"/>
                <a:gd name="T4" fmla="*/ 41 w 52"/>
                <a:gd name="T5" fmla="*/ 11 h 11"/>
                <a:gd name="T6" fmla="*/ 16 w 52"/>
                <a:gd name="T7" fmla="*/ 11 h 11"/>
                <a:gd name="T8" fmla="*/ 0 w 52"/>
                <a:gd name="T9" fmla="*/ 0 h 11"/>
                <a:gd name="T10" fmla="*/ 15 w 52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1">
                  <a:moveTo>
                    <a:pt x="15" y="4"/>
                  </a:moveTo>
                  <a:cubicBezTo>
                    <a:pt x="27" y="7"/>
                    <a:pt x="40" y="5"/>
                    <a:pt x="52" y="2"/>
                  </a:cubicBezTo>
                  <a:cubicBezTo>
                    <a:pt x="52" y="9"/>
                    <a:pt x="47" y="11"/>
                    <a:pt x="41" y="11"/>
                  </a:cubicBezTo>
                  <a:cubicBezTo>
                    <a:pt x="33" y="11"/>
                    <a:pt x="24" y="11"/>
                    <a:pt x="16" y="11"/>
                  </a:cubicBezTo>
                  <a:cubicBezTo>
                    <a:pt x="8" y="11"/>
                    <a:pt x="2" y="8"/>
                    <a:pt x="0" y="0"/>
                  </a:cubicBezTo>
                  <a:cubicBezTo>
                    <a:pt x="5" y="0"/>
                    <a:pt x="9" y="4"/>
                    <a:pt x="15" y="4"/>
                  </a:cubicBezTo>
                  <a:close/>
                </a:path>
              </a:pathLst>
            </a:custGeom>
            <a:solidFill>
              <a:srgbClr val="2A1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BDD5E17D-8FD8-EB86-14CF-221FF8CA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764"/>
              <a:ext cx="53" cy="40"/>
            </a:xfrm>
            <a:custGeom>
              <a:avLst/>
              <a:gdLst>
                <a:gd name="T0" fmla="*/ 0 w 23"/>
                <a:gd name="T1" fmla="*/ 1 h 17"/>
                <a:gd name="T2" fmla="*/ 13 w 23"/>
                <a:gd name="T3" fmla="*/ 1 h 17"/>
                <a:gd name="T4" fmla="*/ 22 w 23"/>
                <a:gd name="T5" fmla="*/ 10 h 17"/>
                <a:gd name="T6" fmla="*/ 0 w 2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7">
                  <a:moveTo>
                    <a:pt x="0" y="1"/>
                  </a:moveTo>
                  <a:cubicBezTo>
                    <a:pt x="4" y="1"/>
                    <a:pt x="9" y="2"/>
                    <a:pt x="13" y="1"/>
                  </a:cubicBezTo>
                  <a:cubicBezTo>
                    <a:pt x="21" y="0"/>
                    <a:pt x="23" y="4"/>
                    <a:pt x="22" y="10"/>
                  </a:cubicBezTo>
                  <a:cubicBezTo>
                    <a:pt x="8" y="17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101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9017F2F6-D0D7-16DA-90DA-F1335627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64"/>
              <a:ext cx="56" cy="37"/>
            </a:xfrm>
            <a:custGeom>
              <a:avLst/>
              <a:gdLst>
                <a:gd name="T0" fmla="*/ 0 w 24"/>
                <a:gd name="T1" fmla="*/ 10 h 16"/>
                <a:gd name="T2" fmla="*/ 9 w 24"/>
                <a:gd name="T3" fmla="*/ 1 h 16"/>
                <a:gd name="T4" fmla="*/ 22 w 24"/>
                <a:gd name="T5" fmla="*/ 1 h 16"/>
                <a:gd name="T6" fmla="*/ 18 w 24"/>
                <a:gd name="T7" fmla="*/ 12 h 16"/>
                <a:gd name="T8" fmla="*/ 0 w 24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0" y="10"/>
                  </a:moveTo>
                  <a:cubicBezTo>
                    <a:pt x="0" y="3"/>
                    <a:pt x="2" y="0"/>
                    <a:pt x="9" y="1"/>
                  </a:cubicBezTo>
                  <a:cubicBezTo>
                    <a:pt x="13" y="2"/>
                    <a:pt x="17" y="1"/>
                    <a:pt x="22" y="1"/>
                  </a:cubicBezTo>
                  <a:cubicBezTo>
                    <a:pt x="21" y="5"/>
                    <a:pt x="24" y="11"/>
                    <a:pt x="18" y="12"/>
                  </a:cubicBezTo>
                  <a:cubicBezTo>
                    <a:pt x="12" y="13"/>
                    <a:pt x="5" y="16"/>
                    <a:pt x="0" y="10"/>
                  </a:cubicBezTo>
                  <a:close/>
                </a:path>
              </a:pathLst>
            </a:custGeom>
            <a:solidFill>
              <a:srgbClr val="0C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26CA4E14-C366-0279-6B7A-6DECA4F1A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454"/>
              <a:ext cx="430" cy="377"/>
            </a:xfrm>
            <a:custGeom>
              <a:avLst/>
              <a:gdLst>
                <a:gd name="T0" fmla="*/ 111 w 186"/>
                <a:gd name="T1" fmla="*/ 93 h 163"/>
                <a:gd name="T2" fmla="*/ 115 w 186"/>
                <a:gd name="T3" fmla="*/ 44 h 163"/>
                <a:gd name="T4" fmla="*/ 118 w 186"/>
                <a:gd name="T5" fmla="*/ 6 h 163"/>
                <a:gd name="T6" fmla="*/ 124 w 186"/>
                <a:gd name="T7" fmla="*/ 9 h 163"/>
                <a:gd name="T8" fmla="*/ 128 w 186"/>
                <a:gd name="T9" fmla="*/ 11 h 163"/>
                <a:gd name="T10" fmla="*/ 176 w 186"/>
                <a:gd name="T11" fmla="*/ 3 h 163"/>
                <a:gd name="T12" fmla="*/ 186 w 186"/>
                <a:gd name="T13" fmla="*/ 6 h 163"/>
                <a:gd name="T14" fmla="*/ 179 w 186"/>
                <a:gd name="T15" fmla="*/ 11 h 163"/>
                <a:gd name="T16" fmla="*/ 151 w 186"/>
                <a:gd name="T17" fmla="*/ 30 h 163"/>
                <a:gd name="T18" fmla="*/ 136 w 186"/>
                <a:gd name="T19" fmla="*/ 35 h 163"/>
                <a:gd name="T20" fmla="*/ 128 w 186"/>
                <a:gd name="T21" fmla="*/ 60 h 163"/>
                <a:gd name="T22" fmla="*/ 127 w 186"/>
                <a:gd name="T23" fmla="*/ 74 h 163"/>
                <a:gd name="T24" fmla="*/ 110 w 186"/>
                <a:gd name="T25" fmla="*/ 140 h 163"/>
                <a:gd name="T26" fmla="*/ 106 w 186"/>
                <a:gd name="T27" fmla="*/ 141 h 163"/>
                <a:gd name="T28" fmla="*/ 104 w 186"/>
                <a:gd name="T29" fmla="*/ 140 h 163"/>
                <a:gd name="T30" fmla="*/ 86 w 186"/>
                <a:gd name="T31" fmla="*/ 130 h 163"/>
                <a:gd name="T32" fmla="*/ 65 w 186"/>
                <a:gd name="T33" fmla="*/ 130 h 163"/>
                <a:gd name="T34" fmla="*/ 35 w 186"/>
                <a:gd name="T35" fmla="*/ 125 h 163"/>
                <a:gd name="T36" fmla="*/ 30 w 186"/>
                <a:gd name="T37" fmla="*/ 130 h 163"/>
                <a:gd name="T38" fmla="*/ 29 w 186"/>
                <a:gd name="T39" fmla="*/ 149 h 163"/>
                <a:gd name="T40" fmla="*/ 27 w 186"/>
                <a:gd name="T41" fmla="*/ 155 h 163"/>
                <a:gd name="T42" fmla="*/ 16 w 186"/>
                <a:gd name="T43" fmla="*/ 157 h 163"/>
                <a:gd name="T44" fmla="*/ 13 w 186"/>
                <a:gd name="T45" fmla="*/ 151 h 163"/>
                <a:gd name="T46" fmla="*/ 4 w 186"/>
                <a:gd name="T47" fmla="*/ 129 h 163"/>
                <a:gd name="T48" fmla="*/ 8 w 186"/>
                <a:gd name="T49" fmla="*/ 87 h 163"/>
                <a:gd name="T50" fmla="*/ 15 w 186"/>
                <a:gd name="T51" fmla="*/ 80 h 163"/>
                <a:gd name="T52" fmla="*/ 25 w 186"/>
                <a:gd name="T53" fmla="*/ 84 h 163"/>
                <a:gd name="T54" fmla="*/ 68 w 186"/>
                <a:gd name="T55" fmla="*/ 109 h 163"/>
                <a:gd name="T56" fmla="*/ 90 w 186"/>
                <a:gd name="T57" fmla="*/ 112 h 163"/>
                <a:gd name="T58" fmla="*/ 111 w 186"/>
                <a:gd name="T59" fmla="*/ 9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6" h="163">
                  <a:moveTo>
                    <a:pt x="111" y="93"/>
                  </a:moveTo>
                  <a:cubicBezTo>
                    <a:pt x="121" y="77"/>
                    <a:pt x="122" y="61"/>
                    <a:pt x="115" y="44"/>
                  </a:cubicBezTo>
                  <a:cubicBezTo>
                    <a:pt x="109" y="31"/>
                    <a:pt x="111" y="18"/>
                    <a:pt x="118" y="6"/>
                  </a:cubicBezTo>
                  <a:cubicBezTo>
                    <a:pt x="121" y="5"/>
                    <a:pt x="122" y="8"/>
                    <a:pt x="124" y="9"/>
                  </a:cubicBezTo>
                  <a:cubicBezTo>
                    <a:pt x="125" y="10"/>
                    <a:pt x="126" y="12"/>
                    <a:pt x="128" y="11"/>
                  </a:cubicBezTo>
                  <a:cubicBezTo>
                    <a:pt x="143" y="4"/>
                    <a:pt x="160" y="10"/>
                    <a:pt x="176" y="3"/>
                  </a:cubicBezTo>
                  <a:cubicBezTo>
                    <a:pt x="179" y="1"/>
                    <a:pt x="184" y="0"/>
                    <a:pt x="186" y="6"/>
                  </a:cubicBezTo>
                  <a:cubicBezTo>
                    <a:pt x="185" y="9"/>
                    <a:pt x="182" y="10"/>
                    <a:pt x="179" y="11"/>
                  </a:cubicBezTo>
                  <a:cubicBezTo>
                    <a:pt x="167" y="14"/>
                    <a:pt x="158" y="21"/>
                    <a:pt x="151" y="30"/>
                  </a:cubicBezTo>
                  <a:cubicBezTo>
                    <a:pt x="146" y="32"/>
                    <a:pt x="141" y="32"/>
                    <a:pt x="136" y="35"/>
                  </a:cubicBezTo>
                  <a:cubicBezTo>
                    <a:pt x="125" y="40"/>
                    <a:pt x="126" y="50"/>
                    <a:pt x="128" y="60"/>
                  </a:cubicBezTo>
                  <a:cubicBezTo>
                    <a:pt x="126" y="65"/>
                    <a:pt x="127" y="69"/>
                    <a:pt x="127" y="74"/>
                  </a:cubicBezTo>
                  <a:cubicBezTo>
                    <a:pt x="129" y="98"/>
                    <a:pt x="120" y="119"/>
                    <a:pt x="110" y="140"/>
                  </a:cubicBezTo>
                  <a:cubicBezTo>
                    <a:pt x="109" y="141"/>
                    <a:pt x="107" y="141"/>
                    <a:pt x="106" y="141"/>
                  </a:cubicBezTo>
                  <a:cubicBezTo>
                    <a:pt x="105" y="140"/>
                    <a:pt x="104" y="140"/>
                    <a:pt x="104" y="140"/>
                  </a:cubicBezTo>
                  <a:cubicBezTo>
                    <a:pt x="102" y="128"/>
                    <a:pt x="95" y="128"/>
                    <a:pt x="86" y="130"/>
                  </a:cubicBezTo>
                  <a:cubicBezTo>
                    <a:pt x="79" y="132"/>
                    <a:pt x="72" y="131"/>
                    <a:pt x="65" y="130"/>
                  </a:cubicBezTo>
                  <a:cubicBezTo>
                    <a:pt x="55" y="128"/>
                    <a:pt x="45" y="128"/>
                    <a:pt x="35" y="125"/>
                  </a:cubicBezTo>
                  <a:cubicBezTo>
                    <a:pt x="31" y="124"/>
                    <a:pt x="30" y="126"/>
                    <a:pt x="30" y="130"/>
                  </a:cubicBezTo>
                  <a:cubicBezTo>
                    <a:pt x="30" y="136"/>
                    <a:pt x="28" y="142"/>
                    <a:pt x="29" y="149"/>
                  </a:cubicBezTo>
                  <a:cubicBezTo>
                    <a:pt x="29" y="151"/>
                    <a:pt x="28" y="153"/>
                    <a:pt x="27" y="155"/>
                  </a:cubicBezTo>
                  <a:cubicBezTo>
                    <a:pt x="25" y="162"/>
                    <a:pt x="21" y="163"/>
                    <a:pt x="16" y="157"/>
                  </a:cubicBezTo>
                  <a:cubicBezTo>
                    <a:pt x="15" y="155"/>
                    <a:pt x="13" y="154"/>
                    <a:pt x="13" y="151"/>
                  </a:cubicBezTo>
                  <a:cubicBezTo>
                    <a:pt x="9" y="144"/>
                    <a:pt x="5" y="137"/>
                    <a:pt x="4" y="129"/>
                  </a:cubicBezTo>
                  <a:cubicBezTo>
                    <a:pt x="0" y="115"/>
                    <a:pt x="8" y="102"/>
                    <a:pt x="8" y="87"/>
                  </a:cubicBezTo>
                  <a:cubicBezTo>
                    <a:pt x="8" y="84"/>
                    <a:pt x="12" y="81"/>
                    <a:pt x="15" y="80"/>
                  </a:cubicBezTo>
                  <a:cubicBezTo>
                    <a:pt x="20" y="77"/>
                    <a:pt x="22" y="82"/>
                    <a:pt x="25" y="84"/>
                  </a:cubicBezTo>
                  <a:cubicBezTo>
                    <a:pt x="38" y="96"/>
                    <a:pt x="52" y="104"/>
                    <a:pt x="68" y="109"/>
                  </a:cubicBezTo>
                  <a:cubicBezTo>
                    <a:pt x="75" y="112"/>
                    <a:pt x="83" y="113"/>
                    <a:pt x="90" y="112"/>
                  </a:cubicBezTo>
                  <a:cubicBezTo>
                    <a:pt x="107" y="110"/>
                    <a:pt x="108" y="108"/>
                    <a:pt x="111" y="93"/>
                  </a:cubicBezTo>
                  <a:close/>
                </a:path>
              </a:pathLst>
            </a:custGeom>
            <a:solidFill>
              <a:srgbClr val="5D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388A2776-FFF4-D9B0-900A-151583250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850"/>
              <a:ext cx="269" cy="238"/>
            </a:xfrm>
            <a:custGeom>
              <a:avLst/>
              <a:gdLst>
                <a:gd name="T0" fmla="*/ 95 w 116"/>
                <a:gd name="T1" fmla="*/ 103 h 103"/>
                <a:gd name="T2" fmla="*/ 90 w 116"/>
                <a:gd name="T3" fmla="*/ 86 h 103"/>
                <a:gd name="T4" fmla="*/ 82 w 116"/>
                <a:gd name="T5" fmla="*/ 78 h 103"/>
                <a:gd name="T6" fmla="*/ 31 w 116"/>
                <a:gd name="T7" fmla="*/ 74 h 103"/>
                <a:gd name="T8" fmla="*/ 2 w 116"/>
                <a:gd name="T9" fmla="*/ 15 h 103"/>
                <a:gd name="T10" fmla="*/ 0 w 116"/>
                <a:gd name="T11" fmla="*/ 4 h 103"/>
                <a:gd name="T12" fmla="*/ 14 w 116"/>
                <a:gd name="T13" fmla="*/ 3 h 103"/>
                <a:gd name="T14" fmla="*/ 14 w 116"/>
                <a:gd name="T15" fmla="*/ 4 h 103"/>
                <a:gd name="T16" fmla="*/ 14 w 116"/>
                <a:gd name="T17" fmla="*/ 13 h 103"/>
                <a:gd name="T18" fmla="*/ 19 w 116"/>
                <a:gd name="T19" fmla="*/ 46 h 103"/>
                <a:gd name="T20" fmla="*/ 49 w 116"/>
                <a:gd name="T21" fmla="*/ 65 h 103"/>
                <a:gd name="T22" fmla="*/ 65 w 116"/>
                <a:gd name="T23" fmla="*/ 65 h 103"/>
                <a:gd name="T24" fmla="*/ 89 w 116"/>
                <a:gd name="T25" fmla="*/ 51 h 103"/>
                <a:gd name="T26" fmla="*/ 114 w 116"/>
                <a:gd name="T27" fmla="*/ 41 h 103"/>
                <a:gd name="T28" fmla="*/ 116 w 116"/>
                <a:gd name="T29" fmla="*/ 45 h 103"/>
                <a:gd name="T30" fmla="*/ 99 w 116"/>
                <a:gd name="T31" fmla="*/ 100 h 103"/>
                <a:gd name="T32" fmla="*/ 95 w 116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03">
                  <a:moveTo>
                    <a:pt x="95" y="103"/>
                  </a:moveTo>
                  <a:cubicBezTo>
                    <a:pt x="88" y="99"/>
                    <a:pt x="88" y="92"/>
                    <a:pt x="90" y="86"/>
                  </a:cubicBezTo>
                  <a:cubicBezTo>
                    <a:pt x="92" y="78"/>
                    <a:pt x="88" y="77"/>
                    <a:pt x="82" y="78"/>
                  </a:cubicBezTo>
                  <a:cubicBezTo>
                    <a:pt x="65" y="82"/>
                    <a:pt x="48" y="77"/>
                    <a:pt x="31" y="74"/>
                  </a:cubicBezTo>
                  <a:cubicBezTo>
                    <a:pt x="12" y="59"/>
                    <a:pt x="6" y="38"/>
                    <a:pt x="2" y="15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5" y="0"/>
                    <a:pt x="9" y="0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4" y="11"/>
                    <a:pt x="14" y="13"/>
                  </a:cubicBezTo>
                  <a:cubicBezTo>
                    <a:pt x="10" y="25"/>
                    <a:pt x="14" y="36"/>
                    <a:pt x="19" y="46"/>
                  </a:cubicBezTo>
                  <a:cubicBezTo>
                    <a:pt x="25" y="58"/>
                    <a:pt x="34" y="66"/>
                    <a:pt x="49" y="65"/>
                  </a:cubicBezTo>
                  <a:cubicBezTo>
                    <a:pt x="54" y="65"/>
                    <a:pt x="60" y="66"/>
                    <a:pt x="65" y="65"/>
                  </a:cubicBezTo>
                  <a:cubicBezTo>
                    <a:pt x="76" y="65"/>
                    <a:pt x="83" y="58"/>
                    <a:pt x="89" y="51"/>
                  </a:cubicBezTo>
                  <a:cubicBezTo>
                    <a:pt x="97" y="46"/>
                    <a:pt x="106" y="44"/>
                    <a:pt x="114" y="41"/>
                  </a:cubicBezTo>
                  <a:cubicBezTo>
                    <a:pt x="116" y="42"/>
                    <a:pt x="116" y="44"/>
                    <a:pt x="116" y="45"/>
                  </a:cubicBezTo>
                  <a:cubicBezTo>
                    <a:pt x="106" y="62"/>
                    <a:pt x="100" y="80"/>
                    <a:pt x="99" y="100"/>
                  </a:cubicBezTo>
                  <a:cubicBezTo>
                    <a:pt x="99" y="101"/>
                    <a:pt x="98" y="103"/>
                    <a:pt x="95" y="103"/>
                  </a:cubicBezTo>
                  <a:close/>
                </a:path>
              </a:pathLst>
            </a:custGeom>
            <a:solidFill>
              <a:srgbClr val="93A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F60EA856-E0EC-9154-994D-87C156D6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736"/>
              <a:ext cx="190" cy="229"/>
            </a:xfrm>
            <a:custGeom>
              <a:avLst/>
              <a:gdLst>
                <a:gd name="T0" fmla="*/ 11 w 82"/>
                <a:gd name="T1" fmla="*/ 29 h 99"/>
                <a:gd name="T2" fmla="*/ 19 w 82"/>
                <a:gd name="T3" fmla="*/ 39 h 99"/>
                <a:gd name="T4" fmla="*/ 27 w 82"/>
                <a:gd name="T5" fmla="*/ 0 h 99"/>
                <a:gd name="T6" fmla="*/ 63 w 82"/>
                <a:gd name="T7" fmla="*/ 6 h 99"/>
                <a:gd name="T8" fmla="*/ 42 w 82"/>
                <a:gd name="T9" fmla="*/ 18 h 99"/>
                <a:gd name="T10" fmla="*/ 39 w 82"/>
                <a:gd name="T11" fmla="*/ 22 h 99"/>
                <a:gd name="T12" fmla="*/ 35 w 82"/>
                <a:gd name="T13" fmla="*/ 51 h 99"/>
                <a:gd name="T14" fmla="*/ 72 w 82"/>
                <a:gd name="T15" fmla="*/ 81 h 99"/>
                <a:gd name="T16" fmla="*/ 82 w 82"/>
                <a:gd name="T17" fmla="*/ 85 h 99"/>
                <a:gd name="T18" fmla="*/ 70 w 82"/>
                <a:gd name="T19" fmla="*/ 98 h 99"/>
                <a:gd name="T20" fmla="*/ 54 w 82"/>
                <a:gd name="T21" fmla="*/ 96 h 99"/>
                <a:gd name="T22" fmla="*/ 49 w 82"/>
                <a:gd name="T23" fmla="*/ 88 h 99"/>
                <a:gd name="T24" fmla="*/ 44 w 82"/>
                <a:gd name="T25" fmla="*/ 80 h 99"/>
                <a:gd name="T26" fmla="*/ 29 w 82"/>
                <a:gd name="T27" fmla="*/ 68 h 99"/>
                <a:gd name="T28" fmla="*/ 10 w 82"/>
                <a:gd name="T29" fmla="*/ 52 h 99"/>
                <a:gd name="T30" fmla="*/ 11 w 82"/>
                <a:gd name="T3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99">
                  <a:moveTo>
                    <a:pt x="11" y="29"/>
                  </a:moveTo>
                  <a:cubicBezTo>
                    <a:pt x="16" y="30"/>
                    <a:pt x="18" y="34"/>
                    <a:pt x="19" y="39"/>
                  </a:cubicBezTo>
                  <a:cubicBezTo>
                    <a:pt x="27" y="27"/>
                    <a:pt x="24" y="13"/>
                    <a:pt x="27" y="0"/>
                  </a:cubicBezTo>
                  <a:cubicBezTo>
                    <a:pt x="39" y="2"/>
                    <a:pt x="51" y="4"/>
                    <a:pt x="63" y="6"/>
                  </a:cubicBezTo>
                  <a:cubicBezTo>
                    <a:pt x="59" y="14"/>
                    <a:pt x="48" y="12"/>
                    <a:pt x="42" y="18"/>
                  </a:cubicBezTo>
                  <a:cubicBezTo>
                    <a:pt x="41" y="19"/>
                    <a:pt x="40" y="20"/>
                    <a:pt x="39" y="22"/>
                  </a:cubicBezTo>
                  <a:cubicBezTo>
                    <a:pt x="34" y="31"/>
                    <a:pt x="34" y="41"/>
                    <a:pt x="35" y="51"/>
                  </a:cubicBezTo>
                  <a:cubicBezTo>
                    <a:pt x="38" y="71"/>
                    <a:pt x="52" y="82"/>
                    <a:pt x="72" y="81"/>
                  </a:cubicBezTo>
                  <a:cubicBezTo>
                    <a:pt x="76" y="81"/>
                    <a:pt x="81" y="79"/>
                    <a:pt x="82" y="85"/>
                  </a:cubicBezTo>
                  <a:cubicBezTo>
                    <a:pt x="82" y="95"/>
                    <a:pt x="80" y="98"/>
                    <a:pt x="70" y="98"/>
                  </a:cubicBezTo>
                  <a:cubicBezTo>
                    <a:pt x="65" y="98"/>
                    <a:pt x="59" y="99"/>
                    <a:pt x="54" y="96"/>
                  </a:cubicBezTo>
                  <a:cubicBezTo>
                    <a:pt x="51" y="94"/>
                    <a:pt x="49" y="91"/>
                    <a:pt x="49" y="88"/>
                  </a:cubicBezTo>
                  <a:cubicBezTo>
                    <a:pt x="49" y="84"/>
                    <a:pt x="47" y="82"/>
                    <a:pt x="44" y="80"/>
                  </a:cubicBezTo>
                  <a:cubicBezTo>
                    <a:pt x="38" y="78"/>
                    <a:pt x="33" y="73"/>
                    <a:pt x="29" y="68"/>
                  </a:cubicBezTo>
                  <a:cubicBezTo>
                    <a:pt x="24" y="62"/>
                    <a:pt x="20" y="55"/>
                    <a:pt x="10" y="52"/>
                  </a:cubicBezTo>
                  <a:cubicBezTo>
                    <a:pt x="0" y="49"/>
                    <a:pt x="1" y="38"/>
                    <a:pt x="11" y="29"/>
                  </a:cubicBezTo>
                  <a:close/>
                </a:path>
              </a:pathLst>
            </a:custGeom>
            <a:solidFill>
              <a:srgbClr val="EA9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371934EA-BC72-3A5A-F288-BFB0D5D6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97"/>
              <a:ext cx="202" cy="100"/>
            </a:xfrm>
            <a:custGeom>
              <a:avLst/>
              <a:gdLst>
                <a:gd name="T0" fmla="*/ 1 w 87"/>
                <a:gd name="T1" fmla="*/ 14 h 43"/>
                <a:gd name="T2" fmla="*/ 87 w 87"/>
                <a:gd name="T3" fmla="*/ 28 h 43"/>
                <a:gd name="T4" fmla="*/ 72 w 87"/>
                <a:gd name="T5" fmla="*/ 39 h 43"/>
                <a:gd name="T6" fmla="*/ 4 w 87"/>
                <a:gd name="T7" fmla="*/ 19 h 43"/>
                <a:gd name="T8" fmla="*/ 1 w 87"/>
                <a:gd name="T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1" y="14"/>
                  </a:moveTo>
                  <a:cubicBezTo>
                    <a:pt x="28" y="0"/>
                    <a:pt x="70" y="7"/>
                    <a:pt x="87" y="28"/>
                  </a:cubicBezTo>
                  <a:cubicBezTo>
                    <a:pt x="86" y="36"/>
                    <a:pt x="78" y="38"/>
                    <a:pt x="72" y="39"/>
                  </a:cubicBezTo>
                  <a:cubicBezTo>
                    <a:pt x="46" y="43"/>
                    <a:pt x="24" y="35"/>
                    <a:pt x="4" y="19"/>
                  </a:cubicBezTo>
                  <a:cubicBezTo>
                    <a:pt x="2" y="18"/>
                    <a:pt x="0" y="16"/>
                    <a:pt x="1" y="14"/>
                  </a:cubicBezTo>
                  <a:close/>
                </a:path>
              </a:pathLst>
            </a:custGeom>
            <a:solidFill>
              <a:srgbClr val="6B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8606E8EF-3878-E0D2-CBEA-BC63C942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99"/>
              <a:ext cx="291" cy="166"/>
            </a:xfrm>
            <a:custGeom>
              <a:avLst/>
              <a:gdLst>
                <a:gd name="T0" fmla="*/ 10 w 126"/>
                <a:gd name="T1" fmla="*/ 30 h 72"/>
                <a:gd name="T2" fmla="*/ 13 w 126"/>
                <a:gd name="T3" fmla="*/ 28 h 72"/>
                <a:gd name="T4" fmla="*/ 42 w 126"/>
                <a:gd name="T5" fmla="*/ 41 h 72"/>
                <a:gd name="T6" fmla="*/ 98 w 126"/>
                <a:gd name="T7" fmla="*/ 26 h 72"/>
                <a:gd name="T8" fmla="*/ 122 w 126"/>
                <a:gd name="T9" fmla="*/ 0 h 72"/>
                <a:gd name="T10" fmla="*/ 126 w 126"/>
                <a:gd name="T11" fmla="*/ 3 h 72"/>
                <a:gd name="T12" fmla="*/ 114 w 126"/>
                <a:gd name="T13" fmla="*/ 25 h 72"/>
                <a:gd name="T14" fmla="*/ 2 w 126"/>
                <a:gd name="T15" fmla="*/ 57 h 72"/>
                <a:gd name="T16" fmla="*/ 0 w 126"/>
                <a:gd name="T17" fmla="*/ 53 h 72"/>
                <a:gd name="T18" fmla="*/ 10 w 126"/>
                <a:gd name="T19" fmla="*/ 3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72">
                  <a:moveTo>
                    <a:pt x="10" y="30"/>
                  </a:moveTo>
                  <a:cubicBezTo>
                    <a:pt x="11" y="29"/>
                    <a:pt x="12" y="29"/>
                    <a:pt x="13" y="28"/>
                  </a:cubicBezTo>
                  <a:cubicBezTo>
                    <a:pt x="22" y="34"/>
                    <a:pt x="31" y="39"/>
                    <a:pt x="42" y="41"/>
                  </a:cubicBezTo>
                  <a:cubicBezTo>
                    <a:pt x="63" y="46"/>
                    <a:pt x="82" y="41"/>
                    <a:pt x="98" y="26"/>
                  </a:cubicBezTo>
                  <a:cubicBezTo>
                    <a:pt x="107" y="18"/>
                    <a:pt x="112" y="8"/>
                    <a:pt x="122" y="0"/>
                  </a:cubicBezTo>
                  <a:cubicBezTo>
                    <a:pt x="124" y="0"/>
                    <a:pt x="126" y="0"/>
                    <a:pt x="126" y="3"/>
                  </a:cubicBezTo>
                  <a:cubicBezTo>
                    <a:pt x="125" y="12"/>
                    <a:pt x="119" y="18"/>
                    <a:pt x="114" y="25"/>
                  </a:cubicBezTo>
                  <a:cubicBezTo>
                    <a:pt x="89" y="59"/>
                    <a:pt x="45" y="72"/>
                    <a:pt x="2" y="57"/>
                  </a:cubicBezTo>
                  <a:cubicBezTo>
                    <a:pt x="1" y="56"/>
                    <a:pt x="0" y="55"/>
                    <a:pt x="0" y="53"/>
                  </a:cubicBezTo>
                  <a:cubicBezTo>
                    <a:pt x="2" y="45"/>
                    <a:pt x="7" y="38"/>
                    <a:pt x="10" y="30"/>
                  </a:cubicBezTo>
                  <a:close/>
                </a:path>
              </a:pathLst>
            </a:custGeom>
            <a:solidFill>
              <a:srgbClr val="7F4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D9221BA5-EEE6-18C0-9974-3BD989B3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630"/>
              <a:ext cx="231" cy="102"/>
            </a:xfrm>
            <a:custGeom>
              <a:avLst/>
              <a:gdLst>
                <a:gd name="T0" fmla="*/ 7 w 100"/>
                <a:gd name="T1" fmla="*/ 0 h 44"/>
                <a:gd name="T2" fmla="*/ 74 w 100"/>
                <a:gd name="T3" fmla="*/ 23 h 44"/>
                <a:gd name="T4" fmla="*/ 93 w 100"/>
                <a:gd name="T5" fmla="*/ 14 h 44"/>
                <a:gd name="T6" fmla="*/ 96 w 100"/>
                <a:gd name="T7" fmla="*/ 17 h 44"/>
                <a:gd name="T8" fmla="*/ 84 w 100"/>
                <a:gd name="T9" fmla="*/ 37 h 44"/>
                <a:gd name="T10" fmla="*/ 10 w 100"/>
                <a:gd name="T11" fmla="*/ 12 h 44"/>
                <a:gd name="T12" fmla="*/ 0 w 100"/>
                <a:gd name="T13" fmla="*/ 4 h 44"/>
                <a:gd name="T14" fmla="*/ 7 w 10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44">
                  <a:moveTo>
                    <a:pt x="7" y="0"/>
                  </a:moveTo>
                  <a:cubicBezTo>
                    <a:pt x="26" y="17"/>
                    <a:pt x="48" y="25"/>
                    <a:pt x="74" y="23"/>
                  </a:cubicBezTo>
                  <a:cubicBezTo>
                    <a:pt x="81" y="23"/>
                    <a:pt x="88" y="20"/>
                    <a:pt x="93" y="14"/>
                  </a:cubicBezTo>
                  <a:cubicBezTo>
                    <a:pt x="94" y="15"/>
                    <a:pt x="95" y="16"/>
                    <a:pt x="96" y="17"/>
                  </a:cubicBezTo>
                  <a:cubicBezTo>
                    <a:pt x="100" y="31"/>
                    <a:pt x="98" y="34"/>
                    <a:pt x="84" y="37"/>
                  </a:cubicBezTo>
                  <a:cubicBezTo>
                    <a:pt x="54" y="44"/>
                    <a:pt x="32" y="29"/>
                    <a:pt x="10" y="12"/>
                  </a:cubicBezTo>
                  <a:cubicBezTo>
                    <a:pt x="7" y="9"/>
                    <a:pt x="5" y="4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7F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1AF6963-804C-8930-A92B-9A10822E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859"/>
              <a:ext cx="194" cy="148"/>
            </a:xfrm>
            <a:custGeom>
              <a:avLst/>
              <a:gdLst>
                <a:gd name="T0" fmla="*/ 84 w 84"/>
                <a:gd name="T1" fmla="*/ 47 h 64"/>
                <a:gd name="T2" fmla="*/ 62 w 84"/>
                <a:gd name="T3" fmla="*/ 64 h 64"/>
                <a:gd name="T4" fmla="*/ 39 w 84"/>
                <a:gd name="T5" fmla="*/ 64 h 64"/>
                <a:gd name="T6" fmla="*/ 21 w 84"/>
                <a:gd name="T7" fmla="*/ 56 h 64"/>
                <a:gd name="T8" fmla="*/ 8 w 84"/>
                <a:gd name="T9" fmla="*/ 6 h 64"/>
                <a:gd name="T10" fmla="*/ 9 w 84"/>
                <a:gd name="T11" fmla="*/ 0 h 64"/>
                <a:gd name="T12" fmla="*/ 15 w 84"/>
                <a:gd name="T13" fmla="*/ 24 h 64"/>
                <a:gd name="T14" fmla="*/ 64 w 84"/>
                <a:gd name="T15" fmla="*/ 52 h 64"/>
                <a:gd name="T16" fmla="*/ 84 w 84"/>
                <a:gd name="T17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64">
                  <a:moveTo>
                    <a:pt x="84" y="47"/>
                  </a:moveTo>
                  <a:cubicBezTo>
                    <a:pt x="82" y="57"/>
                    <a:pt x="74" y="63"/>
                    <a:pt x="62" y="64"/>
                  </a:cubicBezTo>
                  <a:cubicBezTo>
                    <a:pt x="54" y="64"/>
                    <a:pt x="47" y="64"/>
                    <a:pt x="39" y="64"/>
                  </a:cubicBezTo>
                  <a:cubicBezTo>
                    <a:pt x="32" y="63"/>
                    <a:pt x="26" y="61"/>
                    <a:pt x="21" y="56"/>
                  </a:cubicBezTo>
                  <a:cubicBezTo>
                    <a:pt x="8" y="42"/>
                    <a:pt x="0" y="26"/>
                    <a:pt x="8" y="6"/>
                  </a:cubicBezTo>
                  <a:cubicBezTo>
                    <a:pt x="8" y="4"/>
                    <a:pt x="8" y="2"/>
                    <a:pt x="9" y="0"/>
                  </a:cubicBezTo>
                  <a:cubicBezTo>
                    <a:pt x="13" y="7"/>
                    <a:pt x="12" y="16"/>
                    <a:pt x="15" y="24"/>
                  </a:cubicBezTo>
                  <a:cubicBezTo>
                    <a:pt x="23" y="49"/>
                    <a:pt x="39" y="58"/>
                    <a:pt x="64" y="52"/>
                  </a:cubicBezTo>
                  <a:cubicBezTo>
                    <a:pt x="71" y="50"/>
                    <a:pt x="78" y="48"/>
                    <a:pt x="84" y="47"/>
                  </a:cubicBezTo>
                  <a:close/>
                </a:path>
              </a:pathLst>
            </a:custGeom>
            <a:solidFill>
              <a:srgbClr val="B4C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4EF3C009-0DC0-D9ED-A4B2-2DCA6C85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421"/>
              <a:ext cx="234" cy="74"/>
            </a:xfrm>
            <a:custGeom>
              <a:avLst/>
              <a:gdLst>
                <a:gd name="T0" fmla="*/ 8 w 101"/>
                <a:gd name="T1" fmla="*/ 0 h 32"/>
                <a:gd name="T2" fmla="*/ 9 w 101"/>
                <a:gd name="T3" fmla="*/ 2 h 32"/>
                <a:gd name="T4" fmla="*/ 26 w 101"/>
                <a:gd name="T5" fmla="*/ 17 h 32"/>
                <a:gd name="T6" fmla="*/ 93 w 101"/>
                <a:gd name="T7" fmla="*/ 6 h 32"/>
                <a:gd name="T8" fmla="*/ 101 w 101"/>
                <a:gd name="T9" fmla="*/ 7 h 32"/>
                <a:gd name="T10" fmla="*/ 67 w 101"/>
                <a:gd name="T11" fmla="*/ 20 h 32"/>
                <a:gd name="T12" fmla="*/ 48 w 101"/>
                <a:gd name="T13" fmla="*/ 22 h 32"/>
                <a:gd name="T14" fmla="*/ 37 w 101"/>
                <a:gd name="T15" fmla="*/ 23 h 32"/>
                <a:gd name="T16" fmla="*/ 31 w 101"/>
                <a:gd name="T17" fmla="*/ 25 h 32"/>
                <a:gd name="T18" fmla="*/ 26 w 101"/>
                <a:gd name="T19" fmla="*/ 27 h 32"/>
                <a:gd name="T20" fmla="*/ 12 w 101"/>
                <a:gd name="T21" fmla="*/ 30 h 32"/>
                <a:gd name="T22" fmla="*/ 7 w 101"/>
                <a:gd name="T23" fmla="*/ 28 h 32"/>
                <a:gd name="T24" fmla="*/ 0 w 101"/>
                <a:gd name="T25" fmla="*/ 20 h 32"/>
                <a:gd name="T26" fmla="*/ 8 w 101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32">
                  <a:moveTo>
                    <a:pt x="8" y="0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18"/>
                    <a:pt x="9" y="19"/>
                    <a:pt x="26" y="17"/>
                  </a:cubicBezTo>
                  <a:cubicBezTo>
                    <a:pt x="48" y="14"/>
                    <a:pt x="71" y="13"/>
                    <a:pt x="93" y="6"/>
                  </a:cubicBezTo>
                  <a:cubicBezTo>
                    <a:pt x="96" y="5"/>
                    <a:pt x="99" y="4"/>
                    <a:pt x="101" y="7"/>
                  </a:cubicBezTo>
                  <a:cubicBezTo>
                    <a:pt x="95" y="16"/>
                    <a:pt x="77" y="22"/>
                    <a:pt x="67" y="20"/>
                  </a:cubicBezTo>
                  <a:cubicBezTo>
                    <a:pt x="60" y="15"/>
                    <a:pt x="54" y="20"/>
                    <a:pt x="48" y="22"/>
                  </a:cubicBezTo>
                  <a:cubicBezTo>
                    <a:pt x="44" y="24"/>
                    <a:pt x="41" y="26"/>
                    <a:pt x="37" y="23"/>
                  </a:cubicBezTo>
                  <a:cubicBezTo>
                    <a:pt x="35" y="21"/>
                    <a:pt x="33" y="22"/>
                    <a:pt x="31" y="25"/>
                  </a:cubicBezTo>
                  <a:cubicBezTo>
                    <a:pt x="29" y="26"/>
                    <a:pt x="28" y="28"/>
                    <a:pt x="26" y="27"/>
                  </a:cubicBezTo>
                  <a:cubicBezTo>
                    <a:pt x="20" y="23"/>
                    <a:pt x="15" y="20"/>
                    <a:pt x="12" y="30"/>
                  </a:cubicBezTo>
                  <a:cubicBezTo>
                    <a:pt x="11" y="32"/>
                    <a:pt x="8" y="30"/>
                    <a:pt x="7" y="28"/>
                  </a:cubicBezTo>
                  <a:cubicBezTo>
                    <a:pt x="5" y="26"/>
                    <a:pt x="2" y="23"/>
                    <a:pt x="0" y="20"/>
                  </a:cubicBezTo>
                  <a:cubicBezTo>
                    <a:pt x="1" y="13"/>
                    <a:pt x="4" y="7"/>
                    <a:pt x="8" y="0"/>
                  </a:cubicBezTo>
                  <a:close/>
                </a:path>
              </a:pathLst>
            </a:custGeom>
            <a:solidFill>
              <a:srgbClr val="5D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B4C95BB1-52DE-6A74-AD52-886AF072D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755"/>
              <a:ext cx="64" cy="65"/>
            </a:xfrm>
            <a:custGeom>
              <a:avLst/>
              <a:gdLst>
                <a:gd name="T0" fmla="*/ 7 w 28"/>
                <a:gd name="T1" fmla="*/ 25 h 28"/>
                <a:gd name="T2" fmla="*/ 5 w 28"/>
                <a:gd name="T3" fmla="*/ 22 h 28"/>
                <a:gd name="T4" fmla="*/ 5 w 28"/>
                <a:gd name="T5" fmla="*/ 5 h 28"/>
                <a:gd name="T6" fmla="*/ 18 w 28"/>
                <a:gd name="T7" fmla="*/ 4 h 28"/>
                <a:gd name="T8" fmla="*/ 25 w 28"/>
                <a:gd name="T9" fmla="*/ 20 h 28"/>
                <a:gd name="T10" fmla="*/ 24 w 28"/>
                <a:gd name="T11" fmla="*/ 24 h 28"/>
                <a:gd name="T12" fmla="*/ 7 w 28"/>
                <a:gd name="T13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7" y="25"/>
                  </a:moveTo>
                  <a:cubicBezTo>
                    <a:pt x="7" y="24"/>
                    <a:pt x="6" y="23"/>
                    <a:pt x="5" y="22"/>
                  </a:cubicBezTo>
                  <a:cubicBezTo>
                    <a:pt x="2" y="16"/>
                    <a:pt x="0" y="10"/>
                    <a:pt x="5" y="5"/>
                  </a:cubicBezTo>
                  <a:cubicBezTo>
                    <a:pt x="9" y="0"/>
                    <a:pt x="14" y="2"/>
                    <a:pt x="18" y="4"/>
                  </a:cubicBezTo>
                  <a:cubicBezTo>
                    <a:pt x="24" y="8"/>
                    <a:pt x="28" y="12"/>
                    <a:pt x="25" y="20"/>
                  </a:cubicBezTo>
                  <a:cubicBezTo>
                    <a:pt x="24" y="21"/>
                    <a:pt x="24" y="22"/>
                    <a:pt x="24" y="24"/>
                  </a:cubicBezTo>
                  <a:cubicBezTo>
                    <a:pt x="19" y="27"/>
                    <a:pt x="13" y="28"/>
                    <a:pt x="7" y="25"/>
                  </a:cubicBezTo>
                  <a:close/>
                </a:path>
              </a:pathLst>
            </a:custGeom>
            <a:solidFill>
              <a:srgbClr val="EEB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85BA1B87-91D5-FD45-7CAE-C75C99E1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808"/>
              <a:ext cx="57" cy="51"/>
            </a:xfrm>
            <a:custGeom>
              <a:avLst/>
              <a:gdLst>
                <a:gd name="T0" fmla="*/ 4 w 25"/>
                <a:gd name="T1" fmla="*/ 2 h 22"/>
                <a:gd name="T2" fmla="*/ 21 w 25"/>
                <a:gd name="T3" fmla="*/ 1 h 22"/>
                <a:gd name="T4" fmla="*/ 20 w 25"/>
                <a:gd name="T5" fmla="*/ 21 h 22"/>
                <a:gd name="T6" fmla="*/ 6 w 25"/>
                <a:gd name="T7" fmla="*/ 22 h 22"/>
                <a:gd name="T8" fmla="*/ 4 w 25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4" y="2"/>
                  </a:moveTo>
                  <a:cubicBezTo>
                    <a:pt x="10" y="0"/>
                    <a:pt x="16" y="0"/>
                    <a:pt x="21" y="1"/>
                  </a:cubicBezTo>
                  <a:cubicBezTo>
                    <a:pt x="24" y="8"/>
                    <a:pt x="25" y="15"/>
                    <a:pt x="20" y="21"/>
                  </a:cubicBezTo>
                  <a:cubicBezTo>
                    <a:pt x="15" y="22"/>
                    <a:pt x="11" y="22"/>
                    <a:pt x="6" y="22"/>
                  </a:cubicBezTo>
                  <a:cubicBezTo>
                    <a:pt x="3" y="16"/>
                    <a:pt x="0" y="9"/>
                    <a:pt x="4" y="2"/>
                  </a:cubicBezTo>
                  <a:close/>
                </a:path>
              </a:pathLst>
            </a:custGeom>
            <a:solidFill>
              <a:srgbClr val="F2E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C663DEA4-EFE4-CBDE-00E9-1C82BF1FD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921"/>
              <a:ext cx="28" cy="37"/>
            </a:xfrm>
            <a:custGeom>
              <a:avLst/>
              <a:gdLst>
                <a:gd name="T0" fmla="*/ 3 w 12"/>
                <a:gd name="T1" fmla="*/ 0 h 16"/>
                <a:gd name="T2" fmla="*/ 12 w 12"/>
                <a:gd name="T3" fmla="*/ 14 h 16"/>
                <a:gd name="T4" fmla="*/ 3 w 12"/>
                <a:gd name="T5" fmla="*/ 15 h 16"/>
                <a:gd name="T6" fmla="*/ 1 w 12"/>
                <a:gd name="T7" fmla="*/ 14 h 16"/>
                <a:gd name="T8" fmla="*/ 0 w 12"/>
                <a:gd name="T9" fmla="*/ 10 h 16"/>
                <a:gd name="T10" fmla="*/ 3 w 1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11" y="1"/>
                    <a:pt x="9" y="10"/>
                    <a:pt x="12" y="14"/>
                  </a:cubicBezTo>
                  <a:cubicBezTo>
                    <a:pt x="10" y="16"/>
                    <a:pt x="6" y="16"/>
                    <a:pt x="3" y="15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4" y="8"/>
                    <a:pt x="8" y="5"/>
                    <a:pt x="3" y="0"/>
                  </a:cubicBezTo>
                  <a:close/>
                </a:path>
              </a:pathLst>
            </a:custGeom>
            <a:solidFill>
              <a:srgbClr val="E9D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70B0E2E9-28A4-9B74-9316-275044A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245"/>
              <a:ext cx="358" cy="232"/>
            </a:xfrm>
            <a:custGeom>
              <a:avLst/>
              <a:gdLst>
                <a:gd name="T0" fmla="*/ 152 w 155"/>
                <a:gd name="T1" fmla="*/ 20 h 100"/>
                <a:gd name="T2" fmla="*/ 153 w 155"/>
                <a:gd name="T3" fmla="*/ 53 h 100"/>
                <a:gd name="T4" fmla="*/ 143 w 155"/>
                <a:gd name="T5" fmla="*/ 84 h 100"/>
                <a:gd name="T6" fmla="*/ 133 w 155"/>
                <a:gd name="T7" fmla="*/ 100 h 100"/>
                <a:gd name="T8" fmla="*/ 121 w 155"/>
                <a:gd name="T9" fmla="*/ 81 h 100"/>
                <a:gd name="T10" fmla="*/ 87 w 155"/>
                <a:gd name="T11" fmla="*/ 54 h 100"/>
                <a:gd name="T12" fmla="*/ 50 w 155"/>
                <a:gd name="T13" fmla="*/ 49 h 100"/>
                <a:gd name="T14" fmla="*/ 45 w 155"/>
                <a:gd name="T15" fmla="*/ 47 h 100"/>
                <a:gd name="T16" fmla="*/ 30 w 155"/>
                <a:gd name="T17" fmla="*/ 43 h 100"/>
                <a:gd name="T18" fmla="*/ 18 w 155"/>
                <a:gd name="T19" fmla="*/ 66 h 100"/>
                <a:gd name="T20" fmla="*/ 17 w 155"/>
                <a:gd name="T21" fmla="*/ 80 h 100"/>
                <a:gd name="T22" fmla="*/ 16 w 155"/>
                <a:gd name="T23" fmla="*/ 82 h 100"/>
                <a:gd name="T24" fmla="*/ 10 w 155"/>
                <a:gd name="T25" fmla="*/ 80 h 100"/>
                <a:gd name="T26" fmla="*/ 2 w 155"/>
                <a:gd name="T27" fmla="*/ 47 h 100"/>
                <a:gd name="T28" fmla="*/ 0 w 155"/>
                <a:gd name="T29" fmla="*/ 32 h 100"/>
                <a:gd name="T30" fmla="*/ 7 w 155"/>
                <a:gd name="T31" fmla="*/ 15 h 100"/>
                <a:gd name="T32" fmla="*/ 21 w 155"/>
                <a:gd name="T33" fmla="*/ 0 h 100"/>
                <a:gd name="T34" fmla="*/ 31 w 155"/>
                <a:gd name="T35" fmla="*/ 6 h 100"/>
                <a:gd name="T36" fmla="*/ 93 w 155"/>
                <a:gd name="T37" fmla="*/ 26 h 100"/>
                <a:gd name="T38" fmla="*/ 141 w 155"/>
                <a:gd name="T39" fmla="*/ 12 h 100"/>
                <a:gd name="T40" fmla="*/ 148 w 155"/>
                <a:gd name="T41" fmla="*/ 11 h 100"/>
                <a:gd name="T42" fmla="*/ 151 w 155"/>
                <a:gd name="T43" fmla="*/ 14 h 100"/>
                <a:gd name="T44" fmla="*/ 152 w 155"/>
                <a:gd name="T45" fmla="*/ 2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100">
                  <a:moveTo>
                    <a:pt x="152" y="20"/>
                  </a:moveTo>
                  <a:cubicBezTo>
                    <a:pt x="155" y="31"/>
                    <a:pt x="153" y="42"/>
                    <a:pt x="153" y="53"/>
                  </a:cubicBezTo>
                  <a:cubicBezTo>
                    <a:pt x="150" y="63"/>
                    <a:pt x="147" y="74"/>
                    <a:pt x="143" y="84"/>
                  </a:cubicBezTo>
                  <a:cubicBezTo>
                    <a:pt x="139" y="89"/>
                    <a:pt x="137" y="96"/>
                    <a:pt x="133" y="100"/>
                  </a:cubicBezTo>
                  <a:cubicBezTo>
                    <a:pt x="124" y="97"/>
                    <a:pt x="123" y="89"/>
                    <a:pt x="121" y="81"/>
                  </a:cubicBezTo>
                  <a:cubicBezTo>
                    <a:pt x="117" y="62"/>
                    <a:pt x="107" y="54"/>
                    <a:pt x="87" y="54"/>
                  </a:cubicBezTo>
                  <a:cubicBezTo>
                    <a:pt x="74" y="54"/>
                    <a:pt x="62" y="53"/>
                    <a:pt x="50" y="49"/>
                  </a:cubicBezTo>
                  <a:cubicBezTo>
                    <a:pt x="49" y="48"/>
                    <a:pt x="47" y="47"/>
                    <a:pt x="45" y="47"/>
                  </a:cubicBezTo>
                  <a:cubicBezTo>
                    <a:pt x="40" y="46"/>
                    <a:pt x="35" y="38"/>
                    <a:pt x="30" y="43"/>
                  </a:cubicBezTo>
                  <a:cubicBezTo>
                    <a:pt x="24" y="49"/>
                    <a:pt x="16" y="55"/>
                    <a:pt x="18" y="66"/>
                  </a:cubicBezTo>
                  <a:cubicBezTo>
                    <a:pt x="18" y="71"/>
                    <a:pt x="18" y="75"/>
                    <a:pt x="17" y="80"/>
                  </a:cubicBezTo>
                  <a:cubicBezTo>
                    <a:pt x="17" y="81"/>
                    <a:pt x="16" y="82"/>
                    <a:pt x="16" y="82"/>
                  </a:cubicBezTo>
                  <a:cubicBezTo>
                    <a:pt x="13" y="83"/>
                    <a:pt x="12" y="82"/>
                    <a:pt x="10" y="80"/>
                  </a:cubicBezTo>
                  <a:cubicBezTo>
                    <a:pt x="6" y="69"/>
                    <a:pt x="5" y="58"/>
                    <a:pt x="2" y="47"/>
                  </a:cubicBezTo>
                  <a:cubicBezTo>
                    <a:pt x="1" y="42"/>
                    <a:pt x="0" y="37"/>
                    <a:pt x="0" y="32"/>
                  </a:cubicBezTo>
                  <a:cubicBezTo>
                    <a:pt x="0" y="26"/>
                    <a:pt x="2" y="19"/>
                    <a:pt x="7" y="15"/>
                  </a:cubicBezTo>
                  <a:cubicBezTo>
                    <a:pt x="13" y="10"/>
                    <a:pt x="16" y="5"/>
                    <a:pt x="21" y="0"/>
                  </a:cubicBezTo>
                  <a:cubicBezTo>
                    <a:pt x="26" y="0"/>
                    <a:pt x="28" y="3"/>
                    <a:pt x="31" y="6"/>
                  </a:cubicBezTo>
                  <a:cubicBezTo>
                    <a:pt x="48" y="24"/>
                    <a:pt x="69" y="29"/>
                    <a:pt x="93" y="26"/>
                  </a:cubicBezTo>
                  <a:cubicBezTo>
                    <a:pt x="109" y="24"/>
                    <a:pt x="126" y="21"/>
                    <a:pt x="141" y="12"/>
                  </a:cubicBezTo>
                  <a:cubicBezTo>
                    <a:pt x="143" y="11"/>
                    <a:pt x="145" y="10"/>
                    <a:pt x="148" y="11"/>
                  </a:cubicBezTo>
                  <a:cubicBezTo>
                    <a:pt x="150" y="12"/>
                    <a:pt x="151" y="13"/>
                    <a:pt x="151" y="14"/>
                  </a:cubicBezTo>
                  <a:cubicBezTo>
                    <a:pt x="151" y="16"/>
                    <a:pt x="151" y="18"/>
                    <a:pt x="152" y="20"/>
                  </a:cubicBezTo>
                  <a:close/>
                </a:path>
              </a:pathLst>
            </a:custGeom>
            <a:solidFill>
              <a:srgbClr val="69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0EDC96C2-ACA9-8D6F-BB33-9CFB49CF6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329"/>
              <a:ext cx="289" cy="386"/>
            </a:xfrm>
            <a:custGeom>
              <a:avLst/>
              <a:gdLst>
                <a:gd name="T0" fmla="*/ 3 w 125"/>
                <a:gd name="T1" fmla="*/ 44 h 167"/>
                <a:gd name="T2" fmla="*/ 18 w 125"/>
                <a:gd name="T3" fmla="*/ 0 h 167"/>
                <a:gd name="T4" fmla="*/ 69 w 125"/>
                <a:gd name="T5" fmla="*/ 15 h 167"/>
                <a:gd name="T6" fmla="*/ 98 w 125"/>
                <a:gd name="T7" fmla="*/ 22 h 167"/>
                <a:gd name="T8" fmla="*/ 110 w 125"/>
                <a:gd name="T9" fmla="*/ 41 h 167"/>
                <a:gd name="T10" fmla="*/ 121 w 125"/>
                <a:gd name="T11" fmla="*/ 63 h 167"/>
                <a:gd name="T12" fmla="*/ 121 w 125"/>
                <a:gd name="T13" fmla="*/ 83 h 167"/>
                <a:gd name="T14" fmla="*/ 82 w 125"/>
                <a:gd name="T15" fmla="*/ 129 h 167"/>
                <a:gd name="T16" fmla="*/ 82 w 125"/>
                <a:gd name="T17" fmla="*/ 140 h 167"/>
                <a:gd name="T18" fmla="*/ 90 w 125"/>
                <a:gd name="T19" fmla="*/ 144 h 167"/>
                <a:gd name="T20" fmla="*/ 88 w 125"/>
                <a:gd name="T21" fmla="*/ 163 h 167"/>
                <a:gd name="T22" fmla="*/ 82 w 125"/>
                <a:gd name="T23" fmla="*/ 167 h 167"/>
                <a:gd name="T24" fmla="*/ 72 w 125"/>
                <a:gd name="T25" fmla="*/ 144 h 167"/>
                <a:gd name="T26" fmla="*/ 67 w 125"/>
                <a:gd name="T27" fmla="*/ 143 h 167"/>
                <a:gd name="T28" fmla="*/ 59 w 125"/>
                <a:gd name="T29" fmla="*/ 143 h 167"/>
                <a:gd name="T30" fmla="*/ 60 w 125"/>
                <a:gd name="T31" fmla="*/ 134 h 167"/>
                <a:gd name="T32" fmla="*/ 63 w 125"/>
                <a:gd name="T33" fmla="*/ 130 h 167"/>
                <a:gd name="T34" fmla="*/ 87 w 125"/>
                <a:gd name="T35" fmla="*/ 117 h 167"/>
                <a:gd name="T36" fmla="*/ 96 w 125"/>
                <a:gd name="T37" fmla="*/ 50 h 167"/>
                <a:gd name="T38" fmla="*/ 87 w 125"/>
                <a:gd name="T39" fmla="*/ 45 h 167"/>
                <a:gd name="T40" fmla="*/ 78 w 125"/>
                <a:gd name="T41" fmla="*/ 41 h 167"/>
                <a:gd name="T42" fmla="*/ 91 w 125"/>
                <a:gd name="T43" fmla="*/ 38 h 167"/>
                <a:gd name="T44" fmla="*/ 78 w 125"/>
                <a:gd name="T45" fmla="*/ 35 h 167"/>
                <a:gd name="T46" fmla="*/ 78 w 125"/>
                <a:gd name="T47" fmla="*/ 32 h 167"/>
                <a:gd name="T48" fmla="*/ 28 w 125"/>
                <a:gd name="T49" fmla="*/ 27 h 167"/>
                <a:gd name="T50" fmla="*/ 15 w 125"/>
                <a:gd name="T51" fmla="*/ 27 h 167"/>
                <a:gd name="T52" fmla="*/ 7 w 125"/>
                <a:gd name="T53" fmla="*/ 36 h 167"/>
                <a:gd name="T54" fmla="*/ 3 w 125"/>
                <a:gd name="T55" fmla="*/ 4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167">
                  <a:moveTo>
                    <a:pt x="3" y="44"/>
                  </a:moveTo>
                  <a:cubicBezTo>
                    <a:pt x="0" y="27"/>
                    <a:pt x="5" y="12"/>
                    <a:pt x="18" y="0"/>
                  </a:cubicBezTo>
                  <a:cubicBezTo>
                    <a:pt x="32" y="12"/>
                    <a:pt x="50" y="15"/>
                    <a:pt x="69" y="15"/>
                  </a:cubicBezTo>
                  <a:cubicBezTo>
                    <a:pt x="79" y="14"/>
                    <a:pt x="89" y="16"/>
                    <a:pt x="98" y="22"/>
                  </a:cubicBezTo>
                  <a:cubicBezTo>
                    <a:pt x="105" y="26"/>
                    <a:pt x="111" y="31"/>
                    <a:pt x="110" y="41"/>
                  </a:cubicBezTo>
                  <a:cubicBezTo>
                    <a:pt x="110" y="49"/>
                    <a:pt x="113" y="58"/>
                    <a:pt x="121" y="63"/>
                  </a:cubicBezTo>
                  <a:cubicBezTo>
                    <a:pt x="125" y="70"/>
                    <a:pt x="125" y="77"/>
                    <a:pt x="121" y="83"/>
                  </a:cubicBezTo>
                  <a:cubicBezTo>
                    <a:pt x="115" y="104"/>
                    <a:pt x="103" y="120"/>
                    <a:pt x="82" y="129"/>
                  </a:cubicBezTo>
                  <a:cubicBezTo>
                    <a:pt x="76" y="131"/>
                    <a:pt x="76" y="137"/>
                    <a:pt x="82" y="140"/>
                  </a:cubicBezTo>
                  <a:cubicBezTo>
                    <a:pt x="84" y="142"/>
                    <a:pt x="87" y="143"/>
                    <a:pt x="90" y="144"/>
                  </a:cubicBezTo>
                  <a:cubicBezTo>
                    <a:pt x="94" y="151"/>
                    <a:pt x="89" y="157"/>
                    <a:pt x="88" y="163"/>
                  </a:cubicBezTo>
                  <a:cubicBezTo>
                    <a:pt x="87" y="165"/>
                    <a:pt x="85" y="167"/>
                    <a:pt x="82" y="167"/>
                  </a:cubicBezTo>
                  <a:cubicBezTo>
                    <a:pt x="81" y="158"/>
                    <a:pt x="74" y="153"/>
                    <a:pt x="72" y="144"/>
                  </a:cubicBezTo>
                  <a:cubicBezTo>
                    <a:pt x="71" y="141"/>
                    <a:pt x="69" y="142"/>
                    <a:pt x="67" y="143"/>
                  </a:cubicBezTo>
                  <a:cubicBezTo>
                    <a:pt x="64" y="143"/>
                    <a:pt x="61" y="146"/>
                    <a:pt x="59" y="143"/>
                  </a:cubicBezTo>
                  <a:cubicBezTo>
                    <a:pt x="56" y="140"/>
                    <a:pt x="59" y="137"/>
                    <a:pt x="60" y="134"/>
                  </a:cubicBezTo>
                  <a:cubicBezTo>
                    <a:pt x="61" y="133"/>
                    <a:pt x="61" y="131"/>
                    <a:pt x="63" y="130"/>
                  </a:cubicBezTo>
                  <a:cubicBezTo>
                    <a:pt x="71" y="126"/>
                    <a:pt x="79" y="123"/>
                    <a:pt x="87" y="117"/>
                  </a:cubicBezTo>
                  <a:cubicBezTo>
                    <a:pt x="105" y="101"/>
                    <a:pt x="103" y="65"/>
                    <a:pt x="96" y="50"/>
                  </a:cubicBezTo>
                  <a:cubicBezTo>
                    <a:pt x="94" y="46"/>
                    <a:pt x="91" y="45"/>
                    <a:pt x="87" y="45"/>
                  </a:cubicBezTo>
                  <a:cubicBezTo>
                    <a:pt x="84" y="45"/>
                    <a:pt x="79" y="46"/>
                    <a:pt x="78" y="41"/>
                  </a:cubicBezTo>
                  <a:cubicBezTo>
                    <a:pt x="81" y="36"/>
                    <a:pt x="87" y="39"/>
                    <a:pt x="91" y="38"/>
                  </a:cubicBezTo>
                  <a:cubicBezTo>
                    <a:pt x="87" y="36"/>
                    <a:pt x="81" y="38"/>
                    <a:pt x="78" y="35"/>
                  </a:cubicBezTo>
                  <a:cubicBezTo>
                    <a:pt x="77" y="34"/>
                    <a:pt x="80" y="32"/>
                    <a:pt x="78" y="32"/>
                  </a:cubicBezTo>
                  <a:cubicBezTo>
                    <a:pt x="61" y="30"/>
                    <a:pt x="45" y="27"/>
                    <a:pt x="28" y="27"/>
                  </a:cubicBezTo>
                  <a:cubicBezTo>
                    <a:pt x="24" y="26"/>
                    <a:pt x="20" y="26"/>
                    <a:pt x="15" y="27"/>
                  </a:cubicBezTo>
                  <a:cubicBezTo>
                    <a:pt x="10" y="28"/>
                    <a:pt x="7" y="30"/>
                    <a:pt x="7" y="36"/>
                  </a:cubicBezTo>
                  <a:cubicBezTo>
                    <a:pt x="7" y="39"/>
                    <a:pt x="7" y="43"/>
                    <a:pt x="3" y="44"/>
                  </a:cubicBezTo>
                  <a:close/>
                </a:path>
              </a:pathLst>
            </a:custGeom>
            <a:solidFill>
              <a:srgbClr val="EC9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7902B569-C5C8-719F-E758-F20867FA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678"/>
              <a:ext cx="158" cy="253"/>
            </a:xfrm>
            <a:custGeom>
              <a:avLst/>
              <a:gdLst>
                <a:gd name="T0" fmla="*/ 4 w 68"/>
                <a:gd name="T1" fmla="*/ 0 h 109"/>
                <a:gd name="T2" fmla="*/ 45 w 68"/>
                <a:gd name="T3" fmla="*/ 24 h 109"/>
                <a:gd name="T4" fmla="*/ 59 w 68"/>
                <a:gd name="T5" fmla="*/ 36 h 109"/>
                <a:gd name="T6" fmla="*/ 68 w 68"/>
                <a:gd name="T7" fmla="*/ 50 h 109"/>
                <a:gd name="T8" fmla="*/ 62 w 68"/>
                <a:gd name="T9" fmla="*/ 90 h 109"/>
                <a:gd name="T10" fmla="*/ 51 w 68"/>
                <a:gd name="T11" fmla="*/ 89 h 109"/>
                <a:gd name="T12" fmla="*/ 30 w 68"/>
                <a:gd name="T13" fmla="*/ 101 h 109"/>
                <a:gd name="T14" fmla="*/ 28 w 68"/>
                <a:gd name="T15" fmla="*/ 109 h 109"/>
                <a:gd name="T16" fmla="*/ 14 w 68"/>
                <a:gd name="T17" fmla="*/ 93 h 109"/>
                <a:gd name="T18" fmla="*/ 15 w 68"/>
                <a:gd name="T19" fmla="*/ 68 h 109"/>
                <a:gd name="T20" fmla="*/ 25 w 68"/>
                <a:gd name="T21" fmla="*/ 61 h 109"/>
                <a:gd name="T22" fmla="*/ 35 w 68"/>
                <a:gd name="T23" fmla="*/ 62 h 109"/>
                <a:gd name="T24" fmla="*/ 43 w 68"/>
                <a:gd name="T25" fmla="*/ 58 h 109"/>
                <a:gd name="T26" fmla="*/ 41 w 68"/>
                <a:gd name="T27" fmla="*/ 48 h 109"/>
                <a:gd name="T28" fmla="*/ 16 w 68"/>
                <a:gd name="T29" fmla="*/ 25 h 109"/>
                <a:gd name="T30" fmla="*/ 1 w 68"/>
                <a:gd name="T31" fmla="*/ 15 h 109"/>
                <a:gd name="T32" fmla="*/ 4 w 68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9">
                  <a:moveTo>
                    <a:pt x="4" y="0"/>
                  </a:moveTo>
                  <a:cubicBezTo>
                    <a:pt x="21" y="2"/>
                    <a:pt x="33" y="14"/>
                    <a:pt x="45" y="24"/>
                  </a:cubicBezTo>
                  <a:cubicBezTo>
                    <a:pt x="50" y="28"/>
                    <a:pt x="52" y="35"/>
                    <a:pt x="59" y="36"/>
                  </a:cubicBezTo>
                  <a:cubicBezTo>
                    <a:pt x="66" y="38"/>
                    <a:pt x="66" y="45"/>
                    <a:pt x="68" y="50"/>
                  </a:cubicBezTo>
                  <a:cubicBezTo>
                    <a:pt x="67" y="64"/>
                    <a:pt x="62" y="77"/>
                    <a:pt x="62" y="90"/>
                  </a:cubicBezTo>
                  <a:cubicBezTo>
                    <a:pt x="58" y="94"/>
                    <a:pt x="54" y="91"/>
                    <a:pt x="51" y="89"/>
                  </a:cubicBezTo>
                  <a:cubicBezTo>
                    <a:pt x="36" y="83"/>
                    <a:pt x="33" y="85"/>
                    <a:pt x="30" y="101"/>
                  </a:cubicBezTo>
                  <a:cubicBezTo>
                    <a:pt x="30" y="104"/>
                    <a:pt x="30" y="107"/>
                    <a:pt x="28" y="109"/>
                  </a:cubicBezTo>
                  <a:cubicBezTo>
                    <a:pt x="18" y="108"/>
                    <a:pt x="16" y="100"/>
                    <a:pt x="14" y="93"/>
                  </a:cubicBezTo>
                  <a:cubicBezTo>
                    <a:pt x="13" y="85"/>
                    <a:pt x="14" y="77"/>
                    <a:pt x="15" y="68"/>
                  </a:cubicBezTo>
                  <a:cubicBezTo>
                    <a:pt x="16" y="62"/>
                    <a:pt x="20" y="60"/>
                    <a:pt x="25" y="61"/>
                  </a:cubicBezTo>
                  <a:cubicBezTo>
                    <a:pt x="29" y="62"/>
                    <a:pt x="32" y="62"/>
                    <a:pt x="35" y="62"/>
                  </a:cubicBezTo>
                  <a:cubicBezTo>
                    <a:pt x="38" y="61"/>
                    <a:pt x="42" y="62"/>
                    <a:pt x="43" y="58"/>
                  </a:cubicBezTo>
                  <a:cubicBezTo>
                    <a:pt x="45" y="54"/>
                    <a:pt x="44" y="51"/>
                    <a:pt x="41" y="48"/>
                  </a:cubicBezTo>
                  <a:cubicBezTo>
                    <a:pt x="34" y="40"/>
                    <a:pt x="26" y="31"/>
                    <a:pt x="16" y="25"/>
                  </a:cubicBezTo>
                  <a:cubicBezTo>
                    <a:pt x="11" y="22"/>
                    <a:pt x="5" y="20"/>
                    <a:pt x="1" y="15"/>
                  </a:cubicBezTo>
                  <a:cubicBezTo>
                    <a:pt x="0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AA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D7342098-9F03-D036-F24D-37E257618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722"/>
              <a:ext cx="220" cy="280"/>
            </a:xfrm>
            <a:custGeom>
              <a:avLst/>
              <a:gdLst>
                <a:gd name="T0" fmla="*/ 88 w 95"/>
                <a:gd name="T1" fmla="*/ 14 h 121"/>
                <a:gd name="T2" fmla="*/ 93 w 95"/>
                <a:gd name="T3" fmla="*/ 55 h 121"/>
                <a:gd name="T4" fmla="*/ 91 w 95"/>
                <a:gd name="T5" fmla="*/ 64 h 121"/>
                <a:gd name="T6" fmla="*/ 69 w 95"/>
                <a:gd name="T7" fmla="*/ 89 h 121"/>
                <a:gd name="T8" fmla="*/ 59 w 95"/>
                <a:gd name="T9" fmla="*/ 95 h 121"/>
                <a:gd name="T10" fmla="*/ 56 w 95"/>
                <a:gd name="T11" fmla="*/ 97 h 121"/>
                <a:gd name="T12" fmla="*/ 27 w 95"/>
                <a:gd name="T13" fmla="*/ 121 h 121"/>
                <a:gd name="T14" fmla="*/ 24 w 95"/>
                <a:gd name="T15" fmla="*/ 120 h 121"/>
                <a:gd name="T16" fmla="*/ 26 w 95"/>
                <a:gd name="T17" fmla="*/ 106 h 121"/>
                <a:gd name="T18" fmla="*/ 50 w 95"/>
                <a:gd name="T19" fmla="*/ 85 h 121"/>
                <a:gd name="T20" fmla="*/ 60 w 95"/>
                <a:gd name="T21" fmla="*/ 81 h 121"/>
                <a:gd name="T22" fmla="*/ 72 w 95"/>
                <a:gd name="T23" fmla="*/ 67 h 121"/>
                <a:gd name="T24" fmla="*/ 62 w 95"/>
                <a:gd name="T25" fmla="*/ 64 h 121"/>
                <a:gd name="T26" fmla="*/ 57 w 95"/>
                <a:gd name="T27" fmla="*/ 67 h 121"/>
                <a:gd name="T28" fmla="*/ 53 w 95"/>
                <a:gd name="T29" fmla="*/ 61 h 121"/>
                <a:gd name="T30" fmla="*/ 46 w 95"/>
                <a:gd name="T31" fmla="*/ 45 h 121"/>
                <a:gd name="T32" fmla="*/ 37 w 95"/>
                <a:gd name="T33" fmla="*/ 40 h 121"/>
                <a:gd name="T34" fmla="*/ 7 w 95"/>
                <a:gd name="T35" fmla="*/ 17 h 121"/>
                <a:gd name="T36" fmla="*/ 0 w 95"/>
                <a:gd name="T37" fmla="*/ 4 h 121"/>
                <a:gd name="T38" fmla="*/ 8 w 95"/>
                <a:gd name="T39" fmla="*/ 4 h 121"/>
                <a:gd name="T40" fmla="*/ 60 w 95"/>
                <a:gd name="T41" fmla="*/ 28 h 121"/>
                <a:gd name="T42" fmla="*/ 64 w 95"/>
                <a:gd name="T43" fmla="*/ 36 h 121"/>
                <a:gd name="T44" fmla="*/ 67 w 95"/>
                <a:gd name="T45" fmla="*/ 28 h 121"/>
                <a:gd name="T46" fmla="*/ 68 w 95"/>
                <a:gd name="T47" fmla="*/ 27 h 121"/>
                <a:gd name="T48" fmla="*/ 88 w 95"/>
                <a:gd name="T49" fmla="*/ 1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" h="121">
                  <a:moveTo>
                    <a:pt x="88" y="14"/>
                  </a:moveTo>
                  <a:cubicBezTo>
                    <a:pt x="90" y="28"/>
                    <a:pt x="92" y="42"/>
                    <a:pt x="93" y="55"/>
                  </a:cubicBezTo>
                  <a:cubicBezTo>
                    <a:pt x="95" y="59"/>
                    <a:pt x="93" y="61"/>
                    <a:pt x="91" y="64"/>
                  </a:cubicBezTo>
                  <a:cubicBezTo>
                    <a:pt x="83" y="72"/>
                    <a:pt x="77" y="81"/>
                    <a:pt x="69" y="89"/>
                  </a:cubicBezTo>
                  <a:cubicBezTo>
                    <a:pt x="65" y="90"/>
                    <a:pt x="62" y="92"/>
                    <a:pt x="59" y="95"/>
                  </a:cubicBezTo>
                  <a:cubicBezTo>
                    <a:pt x="58" y="96"/>
                    <a:pt x="57" y="97"/>
                    <a:pt x="56" y="97"/>
                  </a:cubicBezTo>
                  <a:cubicBezTo>
                    <a:pt x="47" y="106"/>
                    <a:pt x="39" y="116"/>
                    <a:pt x="27" y="121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18" y="114"/>
                    <a:pt x="20" y="109"/>
                    <a:pt x="26" y="106"/>
                  </a:cubicBezTo>
                  <a:cubicBezTo>
                    <a:pt x="36" y="101"/>
                    <a:pt x="44" y="95"/>
                    <a:pt x="50" y="85"/>
                  </a:cubicBezTo>
                  <a:cubicBezTo>
                    <a:pt x="52" y="81"/>
                    <a:pt x="56" y="82"/>
                    <a:pt x="60" y="81"/>
                  </a:cubicBezTo>
                  <a:cubicBezTo>
                    <a:pt x="69" y="81"/>
                    <a:pt x="74" y="75"/>
                    <a:pt x="72" y="67"/>
                  </a:cubicBezTo>
                  <a:cubicBezTo>
                    <a:pt x="71" y="61"/>
                    <a:pt x="67" y="60"/>
                    <a:pt x="62" y="64"/>
                  </a:cubicBezTo>
                  <a:cubicBezTo>
                    <a:pt x="60" y="66"/>
                    <a:pt x="59" y="68"/>
                    <a:pt x="57" y="67"/>
                  </a:cubicBezTo>
                  <a:cubicBezTo>
                    <a:pt x="54" y="66"/>
                    <a:pt x="52" y="63"/>
                    <a:pt x="53" y="61"/>
                  </a:cubicBezTo>
                  <a:cubicBezTo>
                    <a:pt x="54" y="54"/>
                    <a:pt x="51" y="49"/>
                    <a:pt x="46" y="45"/>
                  </a:cubicBezTo>
                  <a:cubicBezTo>
                    <a:pt x="43" y="43"/>
                    <a:pt x="40" y="41"/>
                    <a:pt x="37" y="40"/>
                  </a:cubicBezTo>
                  <a:cubicBezTo>
                    <a:pt x="25" y="34"/>
                    <a:pt x="15" y="27"/>
                    <a:pt x="7" y="17"/>
                  </a:cubicBezTo>
                  <a:cubicBezTo>
                    <a:pt x="4" y="13"/>
                    <a:pt x="0" y="10"/>
                    <a:pt x="0" y="4"/>
                  </a:cubicBezTo>
                  <a:cubicBezTo>
                    <a:pt x="3" y="0"/>
                    <a:pt x="6" y="3"/>
                    <a:pt x="8" y="4"/>
                  </a:cubicBezTo>
                  <a:cubicBezTo>
                    <a:pt x="23" y="17"/>
                    <a:pt x="41" y="24"/>
                    <a:pt x="60" y="28"/>
                  </a:cubicBezTo>
                  <a:cubicBezTo>
                    <a:pt x="62" y="30"/>
                    <a:pt x="63" y="33"/>
                    <a:pt x="64" y="36"/>
                  </a:cubicBezTo>
                  <a:cubicBezTo>
                    <a:pt x="66" y="33"/>
                    <a:pt x="65" y="31"/>
                    <a:pt x="67" y="28"/>
                  </a:cubicBezTo>
                  <a:cubicBezTo>
                    <a:pt x="67" y="28"/>
                    <a:pt x="67" y="27"/>
                    <a:pt x="68" y="27"/>
                  </a:cubicBezTo>
                  <a:cubicBezTo>
                    <a:pt x="76" y="25"/>
                    <a:pt x="84" y="22"/>
                    <a:pt x="88" y="14"/>
                  </a:cubicBezTo>
                  <a:close/>
                </a:path>
              </a:pathLst>
            </a:custGeom>
            <a:solidFill>
              <a:srgbClr val="4C15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C4BFF89F-D1A1-4EEA-5D50-B249CDA8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630"/>
              <a:ext cx="207" cy="162"/>
            </a:xfrm>
            <a:custGeom>
              <a:avLst/>
              <a:gdLst>
                <a:gd name="T0" fmla="*/ 89 w 89"/>
                <a:gd name="T1" fmla="*/ 54 h 70"/>
                <a:gd name="T2" fmla="*/ 73 w 89"/>
                <a:gd name="T3" fmla="*/ 68 h 70"/>
                <a:gd name="T4" fmla="*/ 68 w 89"/>
                <a:gd name="T5" fmla="*/ 70 h 70"/>
                <a:gd name="T6" fmla="*/ 64 w 89"/>
                <a:gd name="T7" fmla="*/ 64 h 70"/>
                <a:gd name="T8" fmla="*/ 8 w 89"/>
                <a:gd name="T9" fmla="*/ 10 h 70"/>
                <a:gd name="T10" fmla="*/ 0 w 89"/>
                <a:gd name="T11" fmla="*/ 6 h 70"/>
                <a:gd name="T12" fmla="*/ 51 w 89"/>
                <a:gd name="T13" fmla="*/ 5 h 70"/>
                <a:gd name="T14" fmla="*/ 53 w 89"/>
                <a:gd name="T15" fmla="*/ 6 h 70"/>
                <a:gd name="T16" fmla="*/ 72 w 89"/>
                <a:gd name="T17" fmla="*/ 17 h 70"/>
                <a:gd name="T18" fmla="*/ 89 w 89"/>
                <a:gd name="T19" fmla="*/ 5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70">
                  <a:moveTo>
                    <a:pt x="89" y="54"/>
                  </a:moveTo>
                  <a:cubicBezTo>
                    <a:pt x="89" y="64"/>
                    <a:pt x="82" y="67"/>
                    <a:pt x="73" y="68"/>
                  </a:cubicBezTo>
                  <a:cubicBezTo>
                    <a:pt x="71" y="68"/>
                    <a:pt x="69" y="68"/>
                    <a:pt x="68" y="70"/>
                  </a:cubicBezTo>
                  <a:cubicBezTo>
                    <a:pt x="65" y="70"/>
                    <a:pt x="65" y="67"/>
                    <a:pt x="64" y="64"/>
                  </a:cubicBezTo>
                  <a:cubicBezTo>
                    <a:pt x="60" y="31"/>
                    <a:pt x="36" y="19"/>
                    <a:pt x="8" y="10"/>
                  </a:cubicBezTo>
                  <a:cubicBezTo>
                    <a:pt x="5" y="9"/>
                    <a:pt x="2" y="10"/>
                    <a:pt x="0" y="6"/>
                  </a:cubicBezTo>
                  <a:cubicBezTo>
                    <a:pt x="17" y="0"/>
                    <a:pt x="34" y="0"/>
                    <a:pt x="51" y="5"/>
                  </a:cubicBezTo>
                  <a:cubicBezTo>
                    <a:pt x="52" y="5"/>
                    <a:pt x="53" y="5"/>
                    <a:pt x="53" y="6"/>
                  </a:cubicBezTo>
                  <a:cubicBezTo>
                    <a:pt x="56" y="15"/>
                    <a:pt x="64" y="17"/>
                    <a:pt x="72" y="17"/>
                  </a:cubicBezTo>
                  <a:cubicBezTo>
                    <a:pt x="82" y="27"/>
                    <a:pt x="88" y="40"/>
                    <a:pt x="89" y="54"/>
                  </a:cubicBezTo>
                  <a:close/>
                </a:path>
              </a:pathLst>
            </a:custGeom>
            <a:solidFill>
              <a:srgbClr val="6C2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857091FB-C770-DEBA-0ABE-9962881D0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667"/>
              <a:ext cx="245" cy="125"/>
            </a:xfrm>
            <a:custGeom>
              <a:avLst/>
              <a:gdLst>
                <a:gd name="T0" fmla="*/ 104 w 106"/>
                <a:gd name="T1" fmla="*/ 54 h 54"/>
                <a:gd name="T2" fmla="*/ 54 w 106"/>
                <a:gd name="T3" fmla="*/ 32 h 54"/>
                <a:gd name="T4" fmla="*/ 45 w 106"/>
                <a:gd name="T5" fmla="*/ 29 h 54"/>
                <a:gd name="T6" fmla="*/ 13 w 106"/>
                <a:gd name="T7" fmla="*/ 53 h 54"/>
                <a:gd name="T8" fmla="*/ 11 w 106"/>
                <a:gd name="T9" fmla="*/ 54 h 54"/>
                <a:gd name="T10" fmla="*/ 3 w 106"/>
                <a:gd name="T11" fmla="*/ 41 h 54"/>
                <a:gd name="T12" fmla="*/ 11 w 106"/>
                <a:gd name="T13" fmla="*/ 9 h 54"/>
                <a:gd name="T14" fmla="*/ 26 w 106"/>
                <a:gd name="T15" fmla="*/ 1 h 54"/>
                <a:gd name="T16" fmla="*/ 40 w 106"/>
                <a:gd name="T17" fmla="*/ 6 h 54"/>
                <a:gd name="T18" fmla="*/ 98 w 106"/>
                <a:gd name="T19" fmla="*/ 41 h 54"/>
                <a:gd name="T20" fmla="*/ 104 w 106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54">
                  <a:moveTo>
                    <a:pt x="104" y="54"/>
                  </a:moveTo>
                  <a:cubicBezTo>
                    <a:pt x="85" y="51"/>
                    <a:pt x="68" y="45"/>
                    <a:pt x="54" y="32"/>
                  </a:cubicBezTo>
                  <a:cubicBezTo>
                    <a:pt x="52" y="30"/>
                    <a:pt x="49" y="27"/>
                    <a:pt x="45" y="29"/>
                  </a:cubicBezTo>
                  <a:cubicBezTo>
                    <a:pt x="35" y="37"/>
                    <a:pt x="19" y="39"/>
                    <a:pt x="13" y="53"/>
                  </a:cubicBezTo>
                  <a:cubicBezTo>
                    <a:pt x="13" y="54"/>
                    <a:pt x="11" y="54"/>
                    <a:pt x="11" y="54"/>
                  </a:cubicBezTo>
                  <a:cubicBezTo>
                    <a:pt x="6" y="50"/>
                    <a:pt x="6" y="45"/>
                    <a:pt x="3" y="41"/>
                  </a:cubicBezTo>
                  <a:cubicBezTo>
                    <a:pt x="0" y="29"/>
                    <a:pt x="4" y="18"/>
                    <a:pt x="11" y="9"/>
                  </a:cubicBezTo>
                  <a:cubicBezTo>
                    <a:pt x="15" y="5"/>
                    <a:pt x="20" y="1"/>
                    <a:pt x="26" y="1"/>
                  </a:cubicBezTo>
                  <a:cubicBezTo>
                    <a:pt x="32" y="0"/>
                    <a:pt x="36" y="2"/>
                    <a:pt x="40" y="6"/>
                  </a:cubicBezTo>
                  <a:cubicBezTo>
                    <a:pt x="55" y="25"/>
                    <a:pt x="75" y="36"/>
                    <a:pt x="98" y="41"/>
                  </a:cubicBezTo>
                  <a:cubicBezTo>
                    <a:pt x="103" y="44"/>
                    <a:pt x="106" y="48"/>
                    <a:pt x="104" y="54"/>
                  </a:cubicBezTo>
                  <a:close/>
                </a:path>
              </a:pathLst>
            </a:custGeom>
            <a:solidFill>
              <a:srgbClr val="6B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0B55FCA4-047E-A1AA-87FF-610476A78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644"/>
              <a:ext cx="237" cy="173"/>
            </a:xfrm>
            <a:custGeom>
              <a:avLst/>
              <a:gdLst>
                <a:gd name="T0" fmla="*/ 15 w 102"/>
                <a:gd name="T1" fmla="*/ 13 h 75"/>
                <a:gd name="T2" fmla="*/ 0 w 102"/>
                <a:gd name="T3" fmla="*/ 19 h 75"/>
                <a:gd name="T4" fmla="*/ 32 w 102"/>
                <a:gd name="T5" fmla="*/ 0 h 75"/>
                <a:gd name="T6" fmla="*/ 71 w 102"/>
                <a:gd name="T7" fmla="*/ 15 h 75"/>
                <a:gd name="T8" fmla="*/ 99 w 102"/>
                <a:gd name="T9" fmla="*/ 59 h 75"/>
                <a:gd name="T10" fmla="*/ 100 w 102"/>
                <a:gd name="T11" fmla="*/ 64 h 75"/>
                <a:gd name="T12" fmla="*/ 97 w 102"/>
                <a:gd name="T13" fmla="*/ 75 h 75"/>
                <a:gd name="T14" fmla="*/ 93 w 102"/>
                <a:gd name="T15" fmla="*/ 64 h 75"/>
                <a:gd name="T16" fmla="*/ 87 w 102"/>
                <a:gd name="T17" fmla="*/ 52 h 75"/>
                <a:gd name="T18" fmla="*/ 61 w 102"/>
                <a:gd name="T19" fmla="*/ 28 h 75"/>
                <a:gd name="T20" fmla="*/ 15 w 102"/>
                <a:gd name="T21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75">
                  <a:moveTo>
                    <a:pt x="15" y="13"/>
                  </a:moveTo>
                  <a:cubicBezTo>
                    <a:pt x="9" y="14"/>
                    <a:pt x="5" y="17"/>
                    <a:pt x="0" y="19"/>
                  </a:cubicBezTo>
                  <a:cubicBezTo>
                    <a:pt x="7" y="5"/>
                    <a:pt x="20" y="3"/>
                    <a:pt x="32" y="0"/>
                  </a:cubicBezTo>
                  <a:cubicBezTo>
                    <a:pt x="47" y="2"/>
                    <a:pt x="59" y="8"/>
                    <a:pt x="71" y="15"/>
                  </a:cubicBezTo>
                  <a:cubicBezTo>
                    <a:pt x="88" y="25"/>
                    <a:pt x="97" y="40"/>
                    <a:pt x="99" y="59"/>
                  </a:cubicBezTo>
                  <a:cubicBezTo>
                    <a:pt x="99" y="61"/>
                    <a:pt x="100" y="62"/>
                    <a:pt x="100" y="64"/>
                  </a:cubicBezTo>
                  <a:cubicBezTo>
                    <a:pt x="100" y="68"/>
                    <a:pt x="102" y="72"/>
                    <a:pt x="97" y="75"/>
                  </a:cubicBezTo>
                  <a:cubicBezTo>
                    <a:pt x="96" y="71"/>
                    <a:pt x="94" y="67"/>
                    <a:pt x="93" y="64"/>
                  </a:cubicBezTo>
                  <a:cubicBezTo>
                    <a:pt x="92" y="59"/>
                    <a:pt x="90" y="55"/>
                    <a:pt x="87" y="52"/>
                  </a:cubicBezTo>
                  <a:cubicBezTo>
                    <a:pt x="78" y="44"/>
                    <a:pt x="72" y="34"/>
                    <a:pt x="61" y="28"/>
                  </a:cubicBezTo>
                  <a:cubicBezTo>
                    <a:pt x="47" y="19"/>
                    <a:pt x="32" y="12"/>
                    <a:pt x="15" y="13"/>
                  </a:cubicBezTo>
                  <a:close/>
                </a:path>
              </a:pathLst>
            </a:custGeom>
            <a:solidFill>
              <a:srgbClr val="C5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875C041-5F81-5D0E-2A1C-4BBCDDDC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764"/>
              <a:ext cx="169" cy="208"/>
            </a:xfrm>
            <a:custGeom>
              <a:avLst/>
              <a:gdLst>
                <a:gd name="T0" fmla="*/ 5 w 73"/>
                <a:gd name="T1" fmla="*/ 70 h 90"/>
                <a:gd name="T2" fmla="*/ 26 w 73"/>
                <a:gd name="T3" fmla="*/ 46 h 90"/>
                <a:gd name="T4" fmla="*/ 31 w 73"/>
                <a:gd name="T5" fmla="*/ 37 h 90"/>
                <a:gd name="T6" fmla="*/ 54 w 73"/>
                <a:gd name="T7" fmla="*/ 9 h 90"/>
                <a:gd name="T8" fmla="*/ 65 w 73"/>
                <a:gd name="T9" fmla="*/ 2 h 90"/>
                <a:gd name="T10" fmla="*/ 72 w 73"/>
                <a:gd name="T11" fmla="*/ 7 h 90"/>
                <a:gd name="T12" fmla="*/ 64 w 73"/>
                <a:gd name="T13" fmla="*/ 20 h 90"/>
                <a:gd name="T14" fmla="*/ 41 w 73"/>
                <a:gd name="T15" fmla="*/ 43 h 90"/>
                <a:gd name="T16" fmla="*/ 32 w 73"/>
                <a:gd name="T17" fmla="*/ 60 h 90"/>
                <a:gd name="T18" fmla="*/ 11 w 73"/>
                <a:gd name="T19" fmla="*/ 90 h 90"/>
                <a:gd name="T20" fmla="*/ 5 w 73"/>
                <a:gd name="T21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90">
                  <a:moveTo>
                    <a:pt x="5" y="70"/>
                  </a:moveTo>
                  <a:cubicBezTo>
                    <a:pt x="12" y="62"/>
                    <a:pt x="19" y="54"/>
                    <a:pt x="26" y="46"/>
                  </a:cubicBezTo>
                  <a:cubicBezTo>
                    <a:pt x="28" y="43"/>
                    <a:pt x="31" y="41"/>
                    <a:pt x="31" y="37"/>
                  </a:cubicBezTo>
                  <a:cubicBezTo>
                    <a:pt x="42" y="31"/>
                    <a:pt x="48" y="20"/>
                    <a:pt x="54" y="9"/>
                  </a:cubicBezTo>
                  <a:cubicBezTo>
                    <a:pt x="56" y="5"/>
                    <a:pt x="58" y="0"/>
                    <a:pt x="65" y="2"/>
                  </a:cubicBezTo>
                  <a:cubicBezTo>
                    <a:pt x="68" y="2"/>
                    <a:pt x="71" y="3"/>
                    <a:pt x="72" y="7"/>
                  </a:cubicBezTo>
                  <a:cubicBezTo>
                    <a:pt x="73" y="14"/>
                    <a:pt x="69" y="19"/>
                    <a:pt x="64" y="20"/>
                  </a:cubicBezTo>
                  <a:cubicBezTo>
                    <a:pt x="51" y="23"/>
                    <a:pt x="47" y="34"/>
                    <a:pt x="41" y="43"/>
                  </a:cubicBezTo>
                  <a:cubicBezTo>
                    <a:pt x="38" y="49"/>
                    <a:pt x="35" y="55"/>
                    <a:pt x="32" y="60"/>
                  </a:cubicBezTo>
                  <a:cubicBezTo>
                    <a:pt x="26" y="71"/>
                    <a:pt x="21" y="83"/>
                    <a:pt x="11" y="90"/>
                  </a:cubicBezTo>
                  <a:cubicBezTo>
                    <a:pt x="6" y="84"/>
                    <a:pt x="0" y="78"/>
                    <a:pt x="5" y="70"/>
                  </a:cubicBezTo>
                  <a:close/>
                </a:path>
              </a:pathLst>
            </a:custGeom>
            <a:solidFill>
              <a:srgbClr val="EF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B407D2CD-48CC-9FCB-E012-65EF5212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903"/>
              <a:ext cx="55" cy="120"/>
            </a:xfrm>
            <a:custGeom>
              <a:avLst/>
              <a:gdLst>
                <a:gd name="T0" fmla="*/ 3 w 24"/>
                <a:gd name="T1" fmla="*/ 29 h 52"/>
                <a:gd name="T2" fmla="*/ 24 w 24"/>
                <a:gd name="T3" fmla="*/ 0 h 52"/>
                <a:gd name="T4" fmla="*/ 20 w 24"/>
                <a:gd name="T5" fmla="*/ 52 h 52"/>
                <a:gd name="T6" fmla="*/ 13 w 24"/>
                <a:gd name="T7" fmla="*/ 52 h 52"/>
                <a:gd name="T8" fmla="*/ 3 w 24"/>
                <a:gd name="T9" fmla="*/ 2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2">
                  <a:moveTo>
                    <a:pt x="3" y="29"/>
                  </a:moveTo>
                  <a:cubicBezTo>
                    <a:pt x="11" y="20"/>
                    <a:pt x="15" y="9"/>
                    <a:pt x="24" y="0"/>
                  </a:cubicBezTo>
                  <a:cubicBezTo>
                    <a:pt x="24" y="18"/>
                    <a:pt x="23" y="35"/>
                    <a:pt x="20" y="52"/>
                  </a:cubicBezTo>
                  <a:cubicBezTo>
                    <a:pt x="18" y="52"/>
                    <a:pt x="15" y="52"/>
                    <a:pt x="13" y="52"/>
                  </a:cubicBezTo>
                  <a:cubicBezTo>
                    <a:pt x="8" y="46"/>
                    <a:pt x="0" y="40"/>
                    <a:pt x="3" y="29"/>
                  </a:cubicBezTo>
                  <a:close/>
                </a:path>
              </a:pathLst>
            </a:custGeom>
            <a:solidFill>
              <a:srgbClr val="4C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36EAE13-0031-9EE1-B654-C176F3C6D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440"/>
              <a:ext cx="53" cy="81"/>
            </a:xfrm>
            <a:custGeom>
              <a:avLst/>
              <a:gdLst>
                <a:gd name="T0" fmla="*/ 0 w 23"/>
                <a:gd name="T1" fmla="*/ 35 h 35"/>
                <a:gd name="T2" fmla="*/ 0 w 23"/>
                <a:gd name="T3" fmla="*/ 15 h 35"/>
                <a:gd name="T4" fmla="*/ 9 w 23"/>
                <a:gd name="T5" fmla="*/ 0 h 35"/>
                <a:gd name="T6" fmla="*/ 21 w 23"/>
                <a:gd name="T7" fmla="*/ 23 h 35"/>
                <a:gd name="T8" fmla="*/ 0 w 23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5">
                  <a:moveTo>
                    <a:pt x="0" y="35"/>
                  </a:moveTo>
                  <a:cubicBezTo>
                    <a:pt x="0" y="29"/>
                    <a:pt x="0" y="22"/>
                    <a:pt x="0" y="15"/>
                  </a:cubicBezTo>
                  <a:cubicBezTo>
                    <a:pt x="0" y="9"/>
                    <a:pt x="1" y="3"/>
                    <a:pt x="9" y="0"/>
                  </a:cubicBezTo>
                  <a:cubicBezTo>
                    <a:pt x="20" y="7"/>
                    <a:pt x="23" y="13"/>
                    <a:pt x="21" y="23"/>
                  </a:cubicBezTo>
                  <a:cubicBezTo>
                    <a:pt x="19" y="31"/>
                    <a:pt x="11" y="35"/>
                    <a:pt x="0" y="35"/>
                  </a:cubicBezTo>
                  <a:close/>
                </a:path>
              </a:pathLst>
            </a:custGeom>
            <a:solidFill>
              <a:srgbClr val="E07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6AD3E611-8C9E-F769-EE27-DF991A4D7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651"/>
              <a:ext cx="34" cy="69"/>
            </a:xfrm>
            <a:custGeom>
              <a:avLst/>
              <a:gdLst>
                <a:gd name="T0" fmla="*/ 15 w 15"/>
                <a:gd name="T1" fmla="*/ 12 h 30"/>
                <a:gd name="T2" fmla="*/ 13 w 15"/>
                <a:gd name="T3" fmla="*/ 28 h 30"/>
                <a:gd name="T4" fmla="*/ 11 w 15"/>
                <a:gd name="T5" fmla="*/ 30 h 30"/>
                <a:gd name="T6" fmla="*/ 0 w 15"/>
                <a:gd name="T7" fmla="*/ 24 h 30"/>
                <a:gd name="T8" fmla="*/ 4 w 15"/>
                <a:gd name="T9" fmla="*/ 5 h 30"/>
                <a:gd name="T10" fmla="*/ 15 w 15"/>
                <a:gd name="T11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0">
                  <a:moveTo>
                    <a:pt x="15" y="12"/>
                  </a:moveTo>
                  <a:cubicBezTo>
                    <a:pt x="15" y="17"/>
                    <a:pt x="14" y="22"/>
                    <a:pt x="13" y="28"/>
                  </a:cubicBezTo>
                  <a:cubicBezTo>
                    <a:pt x="14" y="29"/>
                    <a:pt x="13" y="30"/>
                    <a:pt x="11" y="30"/>
                  </a:cubicBezTo>
                  <a:cubicBezTo>
                    <a:pt x="8" y="27"/>
                    <a:pt x="3" y="27"/>
                    <a:pt x="0" y="24"/>
                  </a:cubicBezTo>
                  <a:cubicBezTo>
                    <a:pt x="1" y="17"/>
                    <a:pt x="4" y="11"/>
                    <a:pt x="4" y="5"/>
                  </a:cubicBezTo>
                  <a:cubicBezTo>
                    <a:pt x="12" y="0"/>
                    <a:pt x="13" y="7"/>
                    <a:pt x="15" y="12"/>
                  </a:cubicBezTo>
                  <a:close/>
                </a:path>
              </a:pathLst>
            </a:custGeom>
            <a:solidFill>
              <a:srgbClr val="F3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A8782716-60DB-EEBE-D685-D71AAC50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30"/>
              <a:ext cx="48" cy="48"/>
            </a:xfrm>
            <a:custGeom>
              <a:avLst/>
              <a:gdLst>
                <a:gd name="T0" fmla="*/ 21 w 21"/>
                <a:gd name="T1" fmla="*/ 17 h 21"/>
                <a:gd name="T2" fmla="*/ 0 w 21"/>
                <a:gd name="T3" fmla="*/ 5 h 21"/>
                <a:gd name="T4" fmla="*/ 21 w 21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21" y="17"/>
                  </a:moveTo>
                  <a:cubicBezTo>
                    <a:pt x="9" y="21"/>
                    <a:pt x="6" y="19"/>
                    <a:pt x="0" y="5"/>
                  </a:cubicBezTo>
                  <a:cubicBezTo>
                    <a:pt x="9" y="0"/>
                    <a:pt x="15" y="4"/>
                    <a:pt x="21" y="17"/>
                  </a:cubicBezTo>
                  <a:close/>
                </a:path>
              </a:pathLst>
            </a:custGeom>
            <a:solidFill>
              <a:srgbClr val="E6A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0E803EE9-631D-B97D-7B99-73FDCA1C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100"/>
              <a:ext cx="322" cy="312"/>
            </a:xfrm>
            <a:custGeom>
              <a:avLst/>
              <a:gdLst>
                <a:gd name="T0" fmla="*/ 72 w 139"/>
                <a:gd name="T1" fmla="*/ 135 h 135"/>
                <a:gd name="T2" fmla="*/ 29 w 139"/>
                <a:gd name="T3" fmla="*/ 131 h 135"/>
                <a:gd name="T4" fmla="*/ 16 w 139"/>
                <a:gd name="T5" fmla="*/ 119 h 135"/>
                <a:gd name="T6" fmla="*/ 1 w 139"/>
                <a:gd name="T7" fmla="*/ 37 h 135"/>
                <a:gd name="T8" fmla="*/ 34 w 139"/>
                <a:gd name="T9" fmla="*/ 2 h 135"/>
                <a:gd name="T10" fmla="*/ 79 w 139"/>
                <a:gd name="T11" fmla="*/ 1 h 135"/>
                <a:gd name="T12" fmla="*/ 105 w 139"/>
                <a:gd name="T13" fmla="*/ 5 h 135"/>
                <a:gd name="T14" fmla="*/ 137 w 139"/>
                <a:gd name="T15" fmla="*/ 57 h 135"/>
                <a:gd name="T16" fmla="*/ 129 w 139"/>
                <a:gd name="T17" fmla="*/ 104 h 135"/>
                <a:gd name="T18" fmla="*/ 89 w 139"/>
                <a:gd name="T19" fmla="*/ 135 h 135"/>
                <a:gd name="T20" fmla="*/ 72 w 139"/>
                <a:gd name="T2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5">
                  <a:moveTo>
                    <a:pt x="72" y="135"/>
                  </a:moveTo>
                  <a:cubicBezTo>
                    <a:pt x="57" y="135"/>
                    <a:pt x="43" y="134"/>
                    <a:pt x="29" y="131"/>
                  </a:cubicBezTo>
                  <a:cubicBezTo>
                    <a:pt x="23" y="129"/>
                    <a:pt x="18" y="126"/>
                    <a:pt x="16" y="119"/>
                  </a:cubicBezTo>
                  <a:cubicBezTo>
                    <a:pt x="7" y="92"/>
                    <a:pt x="2" y="65"/>
                    <a:pt x="1" y="37"/>
                  </a:cubicBezTo>
                  <a:cubicBezTo>
                    <a:pt x="0" y="16"/>
                    <a:pt x="10" y="1"/>
                    <a:pt x="34" y="2"/>
                  </a:cubicBezTo>
                  <a:cubicBezTo>
                    <a:pt x="49" y="3"/>
                    <a:pt x="64" y="0"/>
                    <a:pt x="79" y="1"/>
                  </a:cubicBezTo>
                  <a:cubicBezTo>
                    <a:pt x="88" y="1"/>
                    <a:pt x="97" y="2"/>
                    <a:pt x="105" y="5"/>
                  </a:cubicBezTo>
                  <a:cubicBezTo>
                    <a:pt x="127" y="12"/>
                    <a:pt x="139" y="31"/>
                    <a:pt x="137" y="57"/>
                  </a:cubicBezTo>
                  <a:cubicBezTo>
                    <a:pt x="136" y="73"/>
                    <a:pt x="133" y="89"/>
                    <a:pt x="129" y="104"/>
                  </a:cubicBezTo>
                  <a:cubicBezTo>
                    <a:pt x="121" y="132"/>
                    <a:pt x="110" y="132"/>
                    <a:pt x="89" y="135"/>
                  </a:cubicBezTo>
                  <a:cubicBezTo>
                    <a:pt x="84" y="135"/>
                    <a:pt x="78" y="135"/>
                    <a:pt x="72" y="135"/>
                  </a:cubicBezTo>
                  <a:close/>
                </a:path>
              </a:pathLst>
            </a:custGeom>
            <a:solidFill>
              <a:srgbClr val="60A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02ADFFC4-3894-A3C4-1410-881FBCA6B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914"/>
              <a:ext cx="318" cy="369"/>
            </a:xfrm>
            <a:custGeom>
              <a:avLst/>
              <a:gdLst>
                <a:gd name="T0" fmla="*/ 95 w 137"/>
                <a:gd name="T1" fmla="*/ 36 h 159"/>
                <a:gd name="T2" fmla="*/ 124 w 137"/>
                <a:gd name="T3" fmla="*/ 12 h 159"/>
                <a:gd name="T4" fmla="*/ 135 w 137"/>
                <a:gd name="T5" fmla="*/ 42 h 159"/>
                <a:gd name="T6" fmla="*/ 135 w 137"/>
                <a:gd name="T7" fmla="*/ 49 h 159"/>
                <a:gd name="T8" fmla="*/ 97 w 137"/>
                <a:gd name="T9" fmla="*/ 98 h 159"/>
                <a:gd name="T10" fmla="*/ 100 w 137"/>
                <a:gd name="T11" fmla="*/ 127 h 159"/>
                <a:gd name="T12" fmla="*/ 53 w 137"/>
                <a:gd name="T13" fmla="*/ 151 h 159"/>
                <a:gd name="T14" fmla="*/ 32 w 137"/>
                <a:gd name="T15" fmla="*/ 158 h 159"/>
                <a:gd name="T16" fmla="*/ 29 w 137"/>
                <a:gd name="T17" fmla="*/ 156 h 159"/>
                <a:gd name="T18" fmla="*/ 24 w 137"/>
                <a:gd name="T19" fmla="*/ 124 h 159"/>
                <a:gd name="T20" fmla="*/ 16 w 137"/>
                <a:gd name="T21" fmla="*/ 87 h 159"/>
                <a:gd name="T22" fmla="*/ 4 w 137"/>
                <a:gd name="T23" fmla="*/ 47 h 159"/>
                <a:gd name="T24" fmla="*/ 0 w 137"/>
                <a:gd name="T25" fmla="*/ 39 h 159"/>
                <a:gd name="T26" fmla="*/ 0 w 137"/>
                <a:gd name="T27" fmla="*/ 34 h 159"/>
                <a:gd name="T28" fmla="*/ 18 w 137"/>
                <a:gd name="T29" fmla="*/ 1 h 159"/>
                <a:gd name="T30" fmla="*/ 30 w 137"/>
                <a:gd name="T31" fmla="*/ 8 h 159"/>
                <a:gd name="T32" fmla="*/ 38 w 137"/>
                <a:gd name="T33" fmla="*/ 17 h 159"/>
                <a:gd name="T34" fmla="*/ 52 w 137"/>
                <a:gd name="T35" fmla="*/ 37 h 159"/>
                <a:gd name="T36" fmla="*/ 69 w 137"/>
                <a:gd name="T37" fmla="*/ 53 h 159"/>
                <a:gd name="T38" fmla="*/ 79 w 137"/>
                <a:gd name="T39" fmla="*/ 53 h 159"/>
                <a:gd name="T40" fmla="*/ 95 w 137"/>
                <a:gd name="T41" fmla="*/ 3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159">
                  <a:moveTo>
                    <a:pt x="95" y="36"/>
                  </a:moveTo>
                  <a:cubicBezTo>
                    <a:pt x="106" y="31"/>
                    <a:pt x="114" y="20"/>
                    <a:pt x="124" y="12"/>
                  </a:cubicBezTo>
                  <a:cubicBezTo>
                    <a:pt x="131" y="21"/>
                    <a:pt x="130" y="33"/>
                    <a:pt x="135" y="42"/>
                  </a:cubicBezTo>
                  <a:cubicBezTo>
                    <a:pt x="136" y="45"/>
                    <a:pt x="137" y="47"/>
                    <a:pt x="135" y="49"/>
                  </a:cubicBezTo>
                  <a:cubicBezTo>
                    <a:pt x="111" y="52"/>
                    <a:pt x="98" y="69"/>
                    <a:pt x="97" y="98"/>
                  </a:cubicBezTo>
                  <a:cubicBezTo>
                    <a:pt x="96" y="108"/>
                    <a:pt x="99" y="117"/>
                    <a:pt x="100" y="127"/>
                  </a:cubicBezTo>
                  <a:cubicBezTo>
                    <a:pt x="85" y="138"/>
                    <a:pt x="69" y="145"/>
                    <a:pt x="53" y="151"/>
                  </a:cubicBezTo>
                  <a:cubicBezTo>
                    <a:pt x="46" y="153"/>
                    <a:pt x="40" y="159"/>
                    <a:pt x="32" y="158"/>
                  </a:cubicBezTo>
                  <a:cubicBezTo>
                    <a:pt x="31" y="157"/>
                    <a:pt x="30" y="157"/>
                    <a:pt x="29" y="156"/>
                  </a:cubicBezTo>
                  <a:cubicBezTo>
                    <a:pt x="25" y="146"/>
                    <a:pt x="26" y="135"/>
                    <a:pt x="24" y="124"/>
                  </a:cubicBezTo>
                  <a:cubicBezTo>
                    <a:pt x="23" y="111"/>
                    <a:pt x="19" y="100"/>
                    <a:pt x="16" y="87"/>
                  </a:cubicBezTo>
                  <a:cubicBezTo>
                    <a:pt x="18" y="72"/>
                    <a:pt x="14" y="59"/>
                    <a:pt x="4" y="47"/>
                  </a:cubicBezTo>
                  <a:cubicBezTo>
                    <a:pt x="2" y="45"/>
                    <a:pt x="1" y="42"/>
                    <a:pt x="0" y="39"/>
                  </a:cubicBezTo>
                  <a:cubicBezTo>
                    <a:pt x="0" y="37"/>
                    <a:pt x="0" y="36"/>
                    <a:pt x="0" y="34"/>
                  </a:cubicBezTo>
                  <a:cubicBezTo>
                    <a:pt x="6" y="23"/>
                    <a:pt x="10" y="11"/>
                    <a:pt x="18" y="1"/>
                  </a:cubicBezTo>
                  <a:cubicBezTo>
                    <a:pt x="24" y="0"/>
                    <a:pt x="27" y="5"/>
                    <a:pt x="30" y="8"/>
                  </a:cubicBezTo>
                  <a:cubicBezTo>
                    <a:pt x="33" y="11"/>
                    <a:pt x="35" y="15"/>
                    <a:pt x="38" y="17"/>
                  </a:cubicBezTo>
                  <a:cubicBezTo>
                    <a:pt x="43" y="24"/>
                    <a:pt x="51" y="28"/>
                    <a:pt x="52" y="37"/>
                  </a:cubicBezTo>
                  <a:cubicBezTo>
                    <a:pt x="53" y="49"/>
                    <a:pt x="57" y="52"/>
                    <a:pt x="69" y="53"/>
                  </a:cubicBezTo>
                  <a:cubicBezTo>
                    <a:pt x="72" y="53"/>
                    <a:pt x="75" y="53"/>
                    <a:pt x="79" y="53"/>
                  </a:cubicBezTo>
                  <a:cubicBezTo>
                    <a:pt x="90" y="51"/>
                    <a:pt x="93" y="48"/>
                    <a:pt x="9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05EC01E-7DBF-C75B-D9E2-BC885708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280"/>
              <a:ext cx="74" cy="463"/>
            </a:xfrm>
            <a:custGeom>
              <a:avLst/>
              <a:gdLst>
                <a:gd name="T0" fmla="*/ 13 w 32"/>
                <a:gd name="T1" fmla="*/ 191 h 200"/>
                <a:gd name="T2" fmla="*/ 0 w 32"/>
                <a:gd name="T3" fmla="*/ 191 h 200"/>
                <a:gd name="T4" fmla="*/ 1 w 32"/>
                <a:gd name="T5" fmla="*/ 189 h 200"/>
                <a:gd name="T6" fmla="*/ 2 w 32"/>
                <a:gd name="T7" fmla="*/ 176 h 200"/>
                <a:gd name="T8" fmla="*/ 4 w 32"/>
                <a:gd name="T9" fmla="*/ 9 h 200"/>
                <a:gd name="T10" fmla="*/ 7 w 32"/>
                <a:gd name="T11" fmla="*/ 1 h 200"/>
                <a:gd name="T12" fmla="*/ 19 w 32"/>
                <a:gd name="T13" fmla="*/ 3 h 200"/>
                <a:gd name="T14" fmla="*/ 23 w 32"/>
                <a:gd name="T15" fmla="*/ 11 h 200"/>
                <a:gd name="T16" fmla="*/ 32 w 32"/>
                <a:gd name="T17" fmla="*/ 52 h 200"/>
                <a:gd name="T18" fmla="*/ 24 w 32"/>
                <a:gd name="T19" fmla="*/ 80 h 200"/>
                <a:gd name="T20" fmla="*/ 21 w 32"/>
                <a:gd name="T21" fmla="*/ 92 h 200"/>
                <a:gd name="T22" fmla="*/ 15 w 32"/>
                <a:gd name="T23" fmla="*/ 168 h 200"/>
                <a:gd name="T24" fmla="*/ 13 w 32"/>
                <a:gd name="T25" fmla="*/ 19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0">
                  <a:moveTo>
                    <a:pt x="13" y="191"/>
                  </a:moveTo>
                  <a:cubicBezTo>
                    <a:pt x="9" y="200"/>
                    <a:pt x="5" y="197"/>
                    <a:pt x="0" y="191"/>
                  </a:cubicBezTo>
                  <a:cubicBezTo>
                    <a:pt x="0" y="190"/>
                    <a:pt x="1" y="190"/>
                    <a:pt x="1" y="189"/>
                  </a:cubicBezTo>
                  <a:cubicBezTo>
                    <a:pt x="2" y="185"/>
                    <a:pt x="2" y="181"/>
                    <a:pt x="2" y="176"/>
                  </a:cubicBezTo>
                  <a:cubicBezTo>
                    <a:pt x="1" y="121"/>
                    <a:pt x="5" y="65"/>
                    <a:pt x="4" y="9"/>
                  </a:cubicBezTo>
                  <a:cubicBezTo>
                    <a:pt x="4" y="6"/>
                    <a:pt x="3" y="2"/>
                    <a:pt x="7" y="1"/>
                  </a:cubicBezTo>
                  <a:cubicBezTo>
                    <a:pt x="12" y="0"/>
                    <a:pt x="16" y="1"/>
                    <a:pt x="19" y="3"/>
                  </a:cubicBezTo>
                  <a:cubicBezTo>
                    <a:pt x="24" y="4"/>
                    <a:pt x="23" y="8"/>
                    <a:pt x="23" y="11"/>
                  </a:cubicBezTo>
                  <a:cubicBezTo>
                    <a:pt x="26" y="25"/>
                    <a:pt x="29" y="39"/>
                    <a:pt x="32" y="52"/>
                  </a:cubicBezTo>
                  <a:cubicBezTo>
                    <a:pt x="26" y="61"/>
                    <a:pt x="25" y="70"/>
                    <a:pt x="24" y="80"/>
                  </a:cubicBezTo>
                  <a:cubicBezTo>
                    <a:pt x="24" y="84"/>
                    <a:pt x="23" y="88"/>
                    <a:pt x="21" y="92"/>
                  </a:cubicBezTo>
                  <a:cubicBezTo>
                    <a:pt x="19" y="117"/>
                    <a:pt x="17" y="142"/>
                    <a:pt x="15" y="168"/>
                  </a:cubicBezTo>
                  <a:cubicBezTo>
                    <a:pt x="14" y="175"/>
                    <a:pt x="12" y="183"/>
                    <a:pt x="13" y="191"/>
                  </a:cubicBezTo>
                  <a:close/>
                </a:path>
              </a:pathLst>
            </a:custGeom>
            <a:solidFill>
              <a:srgbClr val="1A3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A8A0DADF-E452-43A7-22F1-E5BD70BE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209"/>
              <a:ext cx="169" cy="101"/>
            </a:xfrm>
            <a:custGeom>
              <a:avLst/>
              <a:gdLst>
                <a:gd name="T0" fmla="*/ 71 w 73"/>
                <a:gd name="T1" fmla="*/ 34 h 44"/>
                <a:gd name="T2" fmla="*/ 61 w 73"/>
                <a:gd name="T3" fmla="*/ 33 h 44"/>
                <a:gd name="T4" fmla="*/ 28 w 73"/>
                <a:gd name="T5" fmla="*/ 44 h 44"/>
                <a:gd name="T6" fmla="*/ 1 w 73"/>
                <a:gd name="T7" fmla="*/ 32 h 44"/>
                <a:gd name="T8" fmla="*/ 0 w 73"/>
                <a:gd name="T9" fmla="*/ 30 h 44"/>
                <a:gd name="T10" fmla="*/ 60 w 73"/>
                <a:gd name="T11" fmla="*/ 3 h 44"/>
                <a:gd name="T12" fmla="*/ 68 w 73"/>
                <a:gd name="T13" fmla="*/ 0 h 44"/>
                <a:gd name="T14" fmla="*/ 73 w 73"/>
                <a:gd name="T15" fmla="*/ 29 h 44"/>
                <a:gd name="T16" fmla="*/ 71 w 73"/>
                <a:gd name="T1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44">
                  <a:moveTo>
                    <a:pt x="71" y="34"/>
                  </a:moveTo>
                  <a:cubicBezTo>
                    <a:pt x="67" y="37"/>
                    <a:pt x="64" y="34"/>
                    <a:pt x="61" y="33"/>
                  </a:cubicBezTo>
                  <a:cubicBezTo>
                    <a:pt x="48" y="31"/>
                    <a:pt x="36" y="32"/>
                    <a:pt x="28" y="44"/>
                  </a:cubicBezTo>
                  <a:cubicBezTo>
                    <a:pt x="18" y="43"/>
                    <a:pt x="10" y="35"/>
                    <a:pt x="1" y="32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21" y="21"/>
                    <a:pt x="41" y="15"/>
                    <a:pt x="60" y="3"/>
                  </a:cubicBezTo>
                  <a:cubicBezTo>
                    <a:pt x="62" y="1"/>
                    <a:pt x="65" y="0"/>
                    <a:pt x="68" y="0"/>
                  </a:cubicBezTo>
                  <a:cubicBezTo>
                    <a:pt x="69" y="10"/>
                    <a:pt x="71" y="20"/>
                    <a:pt x="73" y="29"/>
                  </a:cubicBezTo>
                  <a:cubicBezTo>
                    <a:pt x="73" y="32"/>
                    <a:pt x="72" y="33"/>
                    <a:pt x="71" y="34"/>
                  </a:cubicBezTo>
                  <a:close/>
                </a:path>
              </a:pathLst>
            </a:custGeom>
            <a:solidFill>
              <a:srgbClr val="F9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D883615B-03F9-C3EB-D3EE-F49978B1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401"/>
              <a:ext cx="112" cy="92"/>
            </a:xfrm>
            <a:custGeom>
              <a:avLst/>
              <a:gdLst>
                <a:gd name="T0" fmla="*/ 0 w 48"/>
                <a:gd name="T1" fmla="*/ 40 h 40"/>
                <a:gd name="T2" fmla="*/ 1 w 48"/>
                <a:gd name="T3" fmla="*/ 12 h 40"/>
                <a:gd name="T4" fmla="*/ 11 w 48"/>
                <a:gd name="T5" fmla="*/ 0 h 40"/>
                <a:gd name="T6" fmla="*/ 13 w 48"/>
                <a:gd name="T7" fmla="*/ 9 h 40"/>
                <a:gd name="T8" fmla="*/ 41 w 48"/>
                <a:gd name="T9" fmla="*/ 35 h 40"/>
                <a:gd name="T10" fmla="*/ 48 w 48"/>
                <a:gd name="T11" fmla="*/ 37 h 40"/>
                <a:gd name="T12" fmla="*/ 0 w 4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0">
                  <a:moveTo>
                    <a:pt x="0" y="40"/>
                  </a:moveTo>
                  <a:cubicBezTo>
                    <a:pt x="0" y="30"/>
                    <a:pt x="1" y="21"/>
                    <a:pt x="1" y="12"/>
                  </a:cubicBezTo>
                  <a:cubicBezTo>
                    <a:pt x="2" y="6"/>
                    <a:pt x="8" y="4"/>
                    <a:pt x="11" y="0"/>
                  </a:cubicBezTo>
                  <a:cubicBezTo>
                    <a:pt x="12" y="3"/>
                    <a:pt x="13" y="6"/>
                    <a:pt x="13" y="9"/>
                  </a:cubicBezTo>
                  <a:cubicBezTo>
                    <a:pt x="17" y="23"/>
                    <a:pt x="25" y="33"/>
                    <a:pt x="41" y="35"/>
                  </a:cubicBezTo>
                  <a:cubicBezTo>
                    <a:pt x="44" y="35"/>
                    <a:pt x="46" y="36"/>
                    <a:pt x="48" y="37"/>
                  </a:cubicBezTo>
                  <a:cubicBezTo>
                    <a:pt x="32" y="38"/>
                    <a:pt x="16" y="39"/>
                    <a:pt x="0" y="40"/>
                  </a:cubicBezTo>
                  <a:close/>
                </a:path>
              </a:pathLst>
            </a:custGeom>
            <a:solidFill>
              <a:srgbClr val="61A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70D7CDF-E474-847D-304F-D9A6A1ED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926"/>
              <a:ext cx="58" cy="102"/>
            </a:xfrm>
            <a:custGeom>
              <a:avLst/>
              <a:gdLst>
                <a:gd name="T0" fmla="*/ 9 w 25"/>
                <a:gd name="T1" fmla="*/ 44 h 44"/>
                <a:gd name="T2" fmla="*/ 7 w 25"/>
                <a:gd name="T3" fmla="*/ 39 h 44"/>
                <a:gd name="T4" fmla="*/ 0 w 25"/>
                <a:gd name="T5" fmla="*/ 5 h 44"/>
                <a:gd name="T6" fmla="*/ 9 w 25"/>
                <a:gd name="T7" fmla="*/ 0 h 44"/>
                <a:gd name="T8" fmla="*/ 15 w 25"/>
                <a:gd name="T9" fmla="*/ 19 h 44"/>
                <a:gd name="T10" fmla="*/ 25 w 25"/>
                <a:gd name="T11" fmla="*/ 42 h 44"/>
                <a:gd name="T12" fmla="*/ 9 w 2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4">
                  <a:moveTo>
                    <a:pt x="9" y="44"/>
                  </a:moveTo>
                  <a:cubicBezTo>
                    <a:pt x="9" y="42"/>
                    <a:pt x="8" y="41"/>
                    <a:pt x="7" y="39"/>
                  </a:cubicBezTo>
                  <a:cubicBezTo>
                    <a:pt x="6" y="27"/>
                    <a:pt x="2" y="17"/>
                    <a:pt x="0" y="5"/>
                  </a:cubicBezTo>
                  <a:cubicBezTo>
                    <a:pt x="1" y="1"/>
                    <a:pt x="5" y="0"/>
                    <a:pt x="9" y="0"/>
                  </a:cubicBezTo>
                  <a:cubicBezTo>
                    <a:pt x="8" y="7"/>
                    <a:pt x="12" y="13"/>
                    <a:pt x="15" y="19"/>
                  </a:cubicBezTo>
                  <a:cubicBezTo>
                    <a:pt x="16" y="28"/>
                    <a:pt x="23" y="34"/>
                    <a:pt x="25" y="42"/>
                  </a:cubicBezTo>
                  <a:cubicBezTo>
                    <a:pt x="20" y="43"/>
                    <a:pt x="15" y="44"/>
                    <a:pt x="9" y="44"/>
                  </a:cubicBezTo>
                  <a:close/>
                </a:path>
              </a:pathLst>
            </a:custGeom>
            <a:solidFill>
              <a:srgbClr val="C9A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A38FDFB-0837-2465-A551-58ED10058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229"/>
              <a:ext cx="306" cy="514"/>
            </a:xfrm>
            <a:custGeom>
              <a:avLst/>
              <a:gdLst>
                <a:gd name="T0" fmla="*/ 36 w 132"/>
                <a:gd name="T1" fmla="*/ 212 h 222"/>
                <a:gd name="T2" fmla="*/ 28 w 132"/>
                <a:gd name="T3" fmla="*/ 222 h 222"/>
                <a:gd name="T4" fmla="*/ 21 w 132"/>
                <a:gd name="T5" fmla="*/ 215 h 222"/>
                <a:gd name="T6" fmla="*/ 19 w 132"/>
                <a:gd name="T7" fmla="*/ 189 h 222"/>
                <a:gd name="T8" fmla="*/ 13 w 132"/>
                <a:gd name="T9" fmla="*/ 116 h 222"/>
                <a:gd name="T10" fmla="*/ 9 w 132"/>
                <a:gd name="T11" fmla="*/ 93 h 222"/>
                <a:gd name="T12" fmla="*/ 3 w 132"/>
                <a:gd name="T13" fmla="*/ 68 h 222"/>
                <a:gd name="T14" fmla="*/ 2 w 132"/>
                <a:gd name="T15" fmla="*/ 59 h 222"/>
                <a:gd name="T16" fmla="*/ 12 w 132"/>
                <a:gd name="T17" fmla="*/ 8 h 222"/>
                <a:gd name="T18" fmla="*/ 37 w 132"/>
                <a:gd name="T19" fmla="*/ 2 h 222"/>
                <a:gd name="T20" fmla="*/ 60 w 132"/>
                <a:gd name="T21" fmla="*/ 9 h 222"/>
                <a:gd name="T22" fmla="*/ 71 w 132"/>
                <a:gd name="T23" fmla="*/ 11 h 222"/>
                <a:gd name="T24" fmla="*/ 100 w 132"/>
                <a:gd name="T25" fmla="*/ 0 h 222"/>
                <a:gd name="T26" fmla="*/ 109 w 132"/>
                <a:gd name="T27" fmla="*/ 1 h 222"/>
                <a:gd name="T28" fmla="*/ 128 w 132"/>
                <a:gd name="T29" fmla="*/ 31 h 222"/>
                <a:gd name="T30" fmla="*/ 123 w 132"/>
                <a:gd name="T31" fmla="*/ 52 h 222"/>
                <a:gd name="T32" fmla="*/ 106 w 132"/>
                <a:gd name="T33" fmla="*/ 116 h 222"/>
                <a:gd name="T34" fmla="*/ 89 w 132"/>
                <a:gd name="T35" fmla="*/ 178 h 222"/>
                <a:gd name="T36" fmla="*/ 83 w 132"/>
                <a:gd name="T37" fmla="*/ 191 h 222"/>
                <a:gd name="T38" fmla="*/ 77 w 132"/>
                <a:gd name="T39" fmla="*/ 212 h 222"/>
                <a:gd name="T40" fmla="*/ 62 w 132"/>
                <a:gd name="T41" fmla="*/ 216 h 222"/>
                <a:gd name="T42" fmla="*/ 63 w 132"/>
                <a:gd name="T43" fmla="*/ 197 h 222"/>
                <a:gd name="T44" fmla="*/ 61 w 132"/>
                <a:gd name="T45" fmla="*/ 156 h 222"/>
                <a:gd name="T46" fmla="*/ 62 w 132"/>
                <a:gd name="T47" fmla="*/ 144 h 222"/>
                <a:gd name="T48" fmla="*/ 63 w 132"/>
                <a:gd name="T49" fmla="*/ 122 h 222"/>
                <a:gd name="T50" fmla="*/ 65 w 132"/>
                <a:gd name="T51" fmla="*/ 82 h 222"/>
                <a:gd name="T52" fmla="*/ 62 w 132"/>
                <a:gd name="T53" fmla="*/ 76 h 222"/>
                <a:gd name="T54" fmla="*/ 59 w 132"/>
                <a:gd name="T55" fmla="*/ 82 h 222"/>
                <a:gd name="T56" fmla="*/ 53 w 132"/>
                <a:gd name="T57" fmla="*/ 116 h 222"/>
                <a:gd name="T58" fmla="*/ 44 w 132"/>
                <a:gd name="T59" fmla="*/ 181 h 222"/>
                <a:gd name="T60" fmla="*/ 40 w 132"/>
                <a:gd name="T61" fmla="*/ 191 h 222"/>
                <a:gd name="T62" fmla="*/ 36 w 132"/>
                <a:gd name="T63" fmla="*/ 21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222">
                  <a:moveTo>
                    <a:pt x="36" y="212"/>
                  </a:moveTo>
                  <a:cubicBezTo>
                    <a:pt x="35" y="217"/>
                    <a:pt x="34" y="222"/>
                    <a:pt x="28" y="222"/>
                  </a:cubicBezTo>
                  <a:cubicBezTo>
                    <a:pt x="23" y="222"/>
                    <a:pt x="22" y="218"/>
                    <a:pt x="21" y="215"/>
                  </a:cubicBezTo>
                  <a:cubicBezTo>
                    <a:pt x="22" y="206"/>
                    <a:pt x="20" y="198"/>
                    <a:pt x="19" y="189"/>
                  </a:cubicBezTo>
                  <a:cubicBezTo>
                    <a:pt x="17" y="165"/>
                    <a:pt x="15" y="140"/>
                    <a:pt x="13" y="116"/>
                  </a:cubicBezTo>
                  <a:cubicBezTo>
                    <a:pt x="10" y="109"/>
                    <a:pt x="9" y="101"/>
                    <a:pt x="9" y="93"/>
                  </a:cubicBezTo>
                  <a:cubicBezTo>
                    <a:pt x="9" y="84"/>
                    <a:pt x="9" y="76"/>
                    <a:pt x="3" y="68"/>
                  </a:cubicBezTo>
                  <a:cubicBezTo>
                    <a:pt x="1" y="66"/>
                    <a:pt x="0" y="63"/>
                    <a:pt x="2" y="59"/>
                  </a:cubicBezTo>
                  <a:cubicBezTo>
                    <a:pt x="5" y="42"/>
                    <a:pt x="9" y="25"/>
                    <a:pt x="12" y="8"/>
                  </a:cubicBezTo>
                  <a:cubicBezTo>
                    <a:pt x="20" y="6"/>
                    <a:pt x="28" y="3"/>
                    <a:pt x="37" y="2"/>
                  </a:cubicBezTo>
                  <a:cubicBezTo>
                    <a:pt x="46" y="0"/>
                    <a:pt x="54" y="2"/>
                    <a:pt x="60" y="9"/>
                  </a:cubicBezTo>
                  <a:cubicBezTo>
                    <a:pt x="63" y="14"/>
                    <a:pt x="67" y="14"/>
                    <a:pt x="71" y="11"/>
                  </a:cubicBezTo>
                  <a:cubicBezTo>
                    <a:pt x="80" y="5"/>
                    <a:pt x="89" y="1"/>
                    <a:pt x="100" y="0"/>
                  </a:cubicBezTo>
                  <a:cubicBezTo>
                    <a:pt x="103" y="0"/>
                    <a:pt x="106" y="1"/>
                    <a:pt x="109" y="1"/>
                  </a:cubicBezTo>
                  <a:cubicBezTo>
                    <a:pt x="126" y="5"/>
                    <a:pt x="132" y="15"/>
                    <a:pt x="128" y="31"/>
                  </a:cubicBezTo>
                  <a:cubicBezTo>
                    <a:pt x="127" y="38"/>
                    <a:pt x="125" y="45"/>
                    <a:pt x="123" y="52"/>
                  </a:cubicBezTo>
                  <a:cubicBezTo>
                    <a:pt x="117" y="73"/>
                    <a:pt x="112" y="95"/>
                    <a:pt x="106" y="116"/>
                  </a:cubicBezTo>
                  <a:cubicBezTo>
                    <a:pt x="100" y="137"/>
                    <a:pt x="94" y="157"/>
                    <a:pt x="89" y="178"/>
                  </a:cubicBezTo>
                  <a:cubicBezTo>
                    <a:pt x="88" y="182"/>
                    <a:pt x="87" y="187"/>
                    <a:pt x="83" y="191"/>
                  </a:cubicBezTo>
                  <a:cubicBezTo>
                    <a:pt x="81" y="198"/>
                    <a:pt x="79" y="205"/>
                    <a:pt x="77" y="212"/>
                  </a:cubicBezTo>
                  <a:cubicBezTo>
                    <a:pt x="74" y="219"/>
                    <a:pt x="69" y="222"/>
                    <a:pt x="62" y="216"/>
                  </a:cubicBezTo>
                  <a:cubicBezTo>
                    <a:pt x="62" y="210"/>
                    <a:pt x="63" y="203"/>
                    <a:pt x="63" y="197"/>
                  </a:cubicBezTo>
                  <a:cubicBezTo>
                    <a:pt x="62" y="183"/>
                    <a:pt x="61" y="170"/>
                    <a:pt x="61" y="156"/>
                  </a:cubicBezTo>
                  <a:cubicBezTo>
                    <a:pt x="61" y="152"/>
                    <a:pt x="61" y="148"/>
                    <a:pt x="62" y="144"/>
                  </a:cubicBezTo>
                  <a:cubicBezTo>
                    <a:pt x="64" y="137"/>
                    <a:pt x="63" y="129"/>
                    <a:pt x="63" y="122"/>
                  </a:cubicBezTo>
                  <a:cubicBezTo>
                    <a:pt x="64" y="109"/>
                    <a:pt x="63" y="96"/>
                    <a:pt x="65" y="82"/>
                  </a:cubicBezTo>
                  <a:cubicBezTo>
                    <a:pt x="65" y="80"/>
                    <a:pt x="65" y="77"/>
                    <a:pt x="62" y="76"/>
                  </a:cubicBezTo>
                  <a:cubicBezTo>
                    <a:pt x="59" y="76"/>
                    <a:pt x="59" y="79"/>
                    <a:pt x="59" y="82"/>
                  </a:cubicBezTo>
                  <a:cubicBezTo>
                    <a:pt x="57" y="93"/>
                    <a:pt x="55" y="104"/>
                    <a:pt x="53" y="116"/>
                  </a:cubicBezTo>
                  <a:cubicBezTo>
                    <a:pt x="51" y="137"/>
                    <a:pt x="47" y="159"/>
                    <a:pt x="44" y="181"/>
                  </a:cubicBezTo>
                  <a:cubicBezTo>
                    <a:pt x="43" y="184"/>
                    <a:pt x="43" y="188"/>
                    <a:pt x="40" y="191"/>
                  </a:cubicBezTo>
                  <a:cubicBezTo>
                    <a:pt x="39" y="198"/>
                    <a:pt x="38" y="205"/>
                    <a:pt x="36" y="212"/>
                  </a:cubicBezTo>
                  <a:close/>
                </a:path>
              </a:pathLst>
            </a:custGeom>
            <a:solidFill>
              <a:srgbClr val="22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F110A237-8414-1151-AE8A-B1C210D35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100"/>
              <a:ext cx="319" cy="312"/>
            </a:xfrm>
            <a:custGeom>
              <a:avLst/>
              <a:gdLst>
                <a:gd name="T0" fmla="*/ 71 w 138"/>
                <a:gd name="T1" fmla="*/ 135 h 135"/>
                <a:gd name="T2" fmla="*/ 28 w 138"/>
                <a:gd name="T3" fmla="*/ 131 h 135"/>
                <a:gd name="T4" fmla="*/ 15 w 138"/>
                <a:gd name="T5" fmla="*/ 119 h 135"/>
                <a:gd name="T6" fmla="*/ 1 w 138"/>
                <a:gd name="T7" fmla="*/ 30 h 135"/>
                <a:gd name="T8" fmla="*/ 27 w 138"/>
                <a:gd name="T9" fmla="*/ 3 h 135"/>
                <a:gd name="T10" fmla="*/ 83 w 138"/>
                <a:gd name="T11" fmla="*/ 1 h 135"/>
                <a:gd name="T12" fmla="*/ 136 w 138"/>
                <a:gd name="T13" fmla="*/ 39 h 135"/>
                <a:gd name="T14" fmla="*/ 137 w 138"/>
                <a:gd name="T15" fmla="*/ 64 h 135"/>
                <a:gd name="T16" fmla="*/ 129 w 138"/>
                <a:gd name="T17" fmla="*/ 102 h 135"/>
                <a:gd name="T18" fmla="*/ 87 w 138"/>
                <a:gd name="T19" fmla="*/ 135 h 135"/>
                <a:gd name="T20" fmla="*/ 71 w 138"/>
                <a:gd name="T2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135">
                  <a:moveTo>
                    <a:pt x="71" y="135"/>
                  </a:moveTo>
                  <a:cubicBezTo>
                    <a:pt x="57" y="135"/>
                    <a:pt x="42" y="133"/>
                    <a:pt x="28" y="131"/>
                  </a:cubicBezTo>
                  <a:cubicBezTo>
                    <a:pt x="21" y="129"/>
                    <a:pt x="16" y="125"/>
                    <a:pt x="15" y="119"/>
                  </a:cubicBezTo>
                  <a:cubicBezTo>
                    <a:pt x="8" y="90"/>
                    <a:pt x="0" y="60"/>
                    <a:pt x="1" y="30"/>
                  </a:cubicBezTo>
                  <a:cubicBezTo>
                    <a:pt x="1" y="14"/>
                    <a:pt x="11" y="4"/>
                    <a:pt x="27" y="3"/>
                  </a:cubicBezTo>
                  <a:cubicBezTo>
                    <a:pt x="45" y="2"/>
                    <a:pt x="64" y="0"/>
                    <a:pt x="83" y="1"/>
                  </a:cubicBezTo>
                  <a:cubicBezTo>
                    <a:pt x="110" y="3"/>
                    <a:pt x="129" y="12"/>
                    <a:pt x="136" y="39"/>
                  </a:cubicBezTo>
                  <a:cubicBezTo>
                    <a:pt x="138" y="47"/>
                    <a:pt x="137" y="56"/>
                    <a:pt x="137" y="64"/>
                  </a:cubicBezTo>
                  <a:cubicBezTo>
                    <a:pt x="135" y="77"/>
                    <a:pt x="132" y="90"/>
                    <a:pt x="129" y="102"/>
                  </a:cubicBezTo>
                  <a:cubicBezTo>
                    <a:pt x="122" y="127"/>
                    <a:pt x="113" y="134"/>
                    <a:pt x="87" y="135"/>
                  </a:cubicBezTo>
                  <a:cubicBezTo>
                    <a:pt x="81" y="135"/>
                    <a:pt x="76" y="135"/>
                    <a:pt x="71" y="135"/>
                  </a:cubicBezTo>
                  <a:close/>
                </a:path>
              </a:pathLst>
            </a:custGeom>
            <a:solidFill>
              <a:srgbClr val="60A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D4A35630-DA5D-DE99-3F9B-FF7DE262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31"/>
              <a:ext cx="243" cy="340"/>
            </a:xfrm>
            <a:custGeom>
              <a:avLst/>
              <a:gdLst>
                <a:gd name="T0" fmla="*/ 101 w 105"/>
                <a:gd name="T1" fmla="*/ 132 h 147"/>
                <a:gd name="T2" fmla="*/ 72 w 105"/>
                <a:gd name="T3" fmla="*/ 144 h 147"/>
                <a:gd name="T4" fmla="*/ 61 w 105"/>
                <a:gd name="T5" fmla="*/ 141 h 147"/>
                <a:gd name="T6" fmla="*/ 28 w 105"/>
                <a:gd name="T7" fmla="*/ 136 h 147"/>
                <a:gd name="T8" fmla="*/ 14 w 105"/>
                <a:gd name="T9" fmla="*/ 137 h 147"/>
                <a:gd name="T10" fmla="*/ 12 w 105"/>
                <a:gd name="T11" fmla="*/ 98 h 147"/>
                <a:gd name="T12" fmla="*/ 0 w 105"/>
                <a:gd name="T13" fmla="*/ 68 h 147"/>
                <a:gd name="T14" fmla="*/ 4 w 105"/>
                <a:gd name="T15" fmla="*/ 46 h 147"/>
                <a:gd name="T16" fmla="*/ 20 w 105"/>
                <a:gd name="T17" fmla="*/ 10 h 147"/>
                <a:gd name="T18" fmla="*/ 21 w 105"/>
                <a:gd name="T19" fmla="*/ 10 h 147"/>
                <a:gd name="T20" fmla="*/ 56 w 105"/>
                <a:gd name="T21" fmla="*/ 16 h 147"/>
                <a:gd name="T22" fmla="*/ 66 w 105"/>
                <a:gd name="T23" fmla="*/ 3 h 147"/>
                <a:gd name="T24" fmla="*/ 82 w 105"/>
                <a:gd name="T25" fmla="*/ 2 h 147"/>
                <a:gd name="T26" fmla="*/ 84 w 105"/>
                <a:gd name="T27" fmla="*/ 4 h 147"/>
                <a:gd name="T28" fmla="*/ 84 w 105"/>
                <a:gd name="T29" fmla="*/ 15 h 147"/>
                <a:gd name="T30" fmla="*/ 91 w 105"/>
                <a:gd name="T31" fmla="*/ 39 h 147"/>
                <a:gd name="T32" fmla="*/ 99 w 105"/>
                <a:gd name="T33" fmla="*/ 74 h 147"/>
                <a:gd name="T34" fmla="*/ 103 w 105"/>
                <a:gd name="T35" fmla="*/ 118 h 147"/>
                <a:gd name="T36" fmla="*/ 101 w 105"/>
                <a:gd name="T37" fmla="*/ 13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147">
                  <a:moveTo>
                    <a:pt x="101" y="132"/>
                  </a:moveTo>
                  <a:cubicBezTo>
                    <a:pt x="90" y="133"/>
                    <a:pt x="81" y="138"/>
                    <a:pt x="72" y="144"/>
                  </a:cubicBezTo>
                  <a:cubicBezTo>
                    <a:pt x="68" y="146"/>
                    <a:pt x="65" y="147"/>
                    <a:pt x="61" y="141"/>
                  </a:cubicBezTo>
                  <a:cubicBezTo>
                    <a:pt x="55" y="132"/>
                    <a:pt x="41" y="130"/>
                    <a:pt x="28" y="136"/>
                  </a:cubicBezTo>
                  <a:cubicBezTo>
                    <a:pt x="23" y="138"/>
                    <a:pt x="19" y="139"/>
                    <a:pt x="14" y="137"/>
                  </a:cubicBezTo>
                  <a:cubicBezTo>
                    <a:pt x="16" y="124"/>
                    <a:pt x="15" y="111"/>
                    <a:pt x="12" y="98"/>
                  </a:cubicBezTo>
                  <a:cubicBezTo>
                    <a:pt x="10" y="87"/>
                    <a:pt x="5" y="78"/>
                    <a:pt x="0" y="68"/>
                  </a:cubicBezTo>
                  <a:cubicBezTo>
                    <a:pt x="4" y="61"/>
                    <a:pt x="3" y="53"/>
                    <a:pt x="4" y="46"/>
                  </a:cubicBezTo>
                  <a:cubicBezTo>
                    <a:pt x="5" y="32"/>
                    <a:pt x="13" y="21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31" y="19"/>
                    <a:pt x="44" y="17"/>
                    <a:pt x="56" y="16"/>
                  </a:cubicBezTo>
                  <a:cubicBezTo>
                    <a:pt x="64" y="16"/>
                    <a:pt x="62" y="7"/>
                    <a:pt x="66" y="3"/>
                  </a:cubicBezTo>
                  <a:cubicBezTo>
                    <a:pt x="72" y="0"/>
                    <a:pt x="77" y="1"/>
                    <a:pt x="82" y="2"/>
                  </a:cubicBezTo>
                  <a:cubicBezTo>
                    <a:pt x="83" y="3"/>
                    <a:pt x="84" y="3"/>
                    <a:pt x="84" y="4"/>
                  </a:cubicBezTo>
                  <a:cubicBezTo>
                    <a:pt x="78" y="8"/>
                    <a:pt x="83" y="11"/>
                    <a:pt x="84" y="15"/>
                  </a:cubicBezTo>
                  <a:cubicBezTo>
                    <a:pt x="88" y="23"/>
                    <a:pt x="90" y="31"/>
                    <a:pt x="91" y="39"/>
                  </a:cubicBezTo>
                  <a:cubicBezTo>
                    <a:pt x="94" y="51"/>
                    <a:pt x="95" y="63"/>
                    <a:pt x="99" y="74"/>
                  </a:cubicBezTo>
                  <a:cubicBezTo>
                    <a:pt x="100" y="89"/>
                    <a:pt x="101" y="103"/>
                    <a:pt x="103" y="118"/>
                  </a:cubicBezTo>
                  <a:cubicBezTo>
                    <a:pt x="104" y="123"/>
                    <a:pt x="105" y="128"/>
                    <a:pt x="101" y="132"/>
                  </a:cubicBezTo>
                  <a:close/>
                </a:path>
              </a:pathLst>
            </a:custGeom>
            <a:solidFill>
              <a:srgbClr val="B5C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8F1D8ED3-4EC0-D170-A51E-470C19F3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366"/>
              <a:ext cx="123" cy="132"/>
            </a:xfrm>
            <a:custGeom>
              <a:avLst/>
              <a:gdLst>
                <a:gd name="T0" fmla="*/ 39 w 53"/>
                <a:gd name="T1" fmla="*/ 0 h 57"/>
                <a:gd name="T2" fmla="*/ 39 w 53"/>
                <a:gd name="T3" fmla="*/ 3 h 57"/>
                <a:gd name="T4" fmla="*/ 50 w 53"/>
                <a:gd name="T5" fmla="*/ 48 h 57"/>
                <a:gd name="T6" fmla="*/ 50 w 53"/>
                <a:gd name="T7" fmla="*/ 57 h 57"/>
                <a:gd name="T8" fmla="*/ 43 w 53"/>
                <a:gd name="T9" fmla="*/ 55 h 57"/>
                <a:gd name="T10" fmla="*/ 0 w 53"/>
                <a:gd name="T11" fmla="*/ 53 h 57"/>
                <a:gd name="T12" fmla="*/ 11 w 53"/>
                <a:gd name="T13" fmla="*/ 47 h 57"/>
                <a:gd name="T14" fmla="*/ 37 w 53"/>
                <a:gd name="T15" fmla="*/ 7 h 57"/>
                <a:gd name="T16" fmla="*/ 39 w 53"/>
                <a:gd name="T1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7">
                  <a:moveTo>
                    <a:pt x="39" y="0"/>
                  </a:moveTo>
                  <a:cubicBezTo>
                    <a:pt x="39" y="1"/>
                    <a:pt x="38" y="3"/>
                    <a:pt x="39" y="3"/>
                  </a:cubicBezTo>
                  <a:cubicBezTo>
                    <a:pt x="53" y="16"/>
                    <a:pt x="47" y="33"/>
                    <a:pt x="50" y="48"/>
                  </a:cubicBezTo>
                  <a:cubicBezTo>
                    <a:pt x="50" y="51"/>
                    <a:pt x="50" y="54"/>
                    <a:pt x="50" y="57"/>
                  </a:cubicBezTo>
                  <a:cubicBezTo>
                    <a:pt x="48" y="55"/>
                    <a:pt x="46" y="54"/>
                    <a:pt x="43" y="55"/>
                  </a:cubicBezTo>
                  <a:cubicBezTo>
                    <a:pt x="29" y="56"/>
                    <a:pt x="15" y="53"/>
                    <a:pt x="0" y="53"/>
                  </a:cubicBezTo>
                  <a:cubicBezTo>
                    <a:pt x="3" y="49"/>
                    <a:pt x="7" y="49"/>
                    <a:pt x="11" y="47"/>
                  </a:cubicBezTo>
                  <a:cubicBezTo>
                    <a:pt x="26" y="38"/>
                    <a:pt x="34" y="24"/>
                    <a:pt x="37" y="7"/>
                  </a:cubicBezTo>
                  <a:cubicBezTo>
                    <a:pt x="37" y="4"/>
                    <a:pt x="37" y="2"/>
                    <a:pt x="39" y="0"/>
                  </a:cubicBezTo>
                  <a:close/>
                </a:path>
              </a:pathLst>
            </a:custGeom>
            <a:solidFill>
              <a:srgbClr val="6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40AACADF-61D4-4641-D9EE-7D092A02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174"/>
              <a:ext cx="23" cy="23"/>
            </a:xfrm>
            <a:custGeom>
              <a:avLst/>
              <a:gdLst>
                <a:gd name="T0" fmla="*/ 4 w 10"/>
                <a:gd name="T1" fmla="*/ 10 h 10"/>
                <a:gd name="T2" fmla="*/ 0 w 10"/>
                <a:gd name="T3" fmla="*/ 5 h 10"/>
                <a:gd name="T4" fmla="*/ 5 w 10"/>
                <a:gd name="T5" fmla="*/ 0 h 10"/>
                <a:gd name="T6" fmla="*/ 10 w 10"/>
                <a:gd name="T7" fmla="*/ 6 h 10"/>
                <a:gd name="T8" fmla="*/ 4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9" y="9"/>
                    <a:pt x="7" y="10"/>
                    <a:pt x="4" y="10"/>
                  </a:cubicBezTo>
                  <a:close/>
                </a:path>
              </a:pathLst>
            </a:custGeom>
            <a:solidFill>
              <a:srgbClr val="44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03AB2B12-9213-3AC1-0A52-5E80C4FF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155"/>
              <a:ext cx="264" cy="141"/>
            </a:xfrm>
            <a:custGeom>
              <a:avLst/>
              <a:gdLst>
                <a:gd name="T0" fmla="*/ 0 w 114"/>
                <a:gd name="T1" fmla="*/ 20 h 61"/>
                <a:gd name="T2" fmla="*/ 2 w 114"/>
                <a:gd name="T3" fmla="*/ 16 h 61"/>
                <a:gd name="T4" fmla="*/ 8 w 114"/>
                <a:gd name="T5" fmla="*/ 12 h 61"/>
                <a:gd name="T6" fmla="*/ 28 w 114"/>
                <a:gd name="T7" fmla="*/ 3 h 61"/>
                <a:gd name="T8" fmla="*/ 30 w 114"/>
                <a:gd name="T9" fmla="*/ 3 h 61"/>
                <a:gd name="T10" fmla="*/ 102 w 114"/>
                <a:gd name="T11" fmla="*/ 26 h 61"/>
                <a:gd name="T12" fmla="*/ 114 w 114"/>
                <a:gd name="T13" fmla="*/ 43 h 61"/>
                <a:gd name="T14" fmla="*/ 107 w 114"/>
                <a:gd name="T15" fmla="*/ 51 h 61"/>
                <a:gd name="T16" fmla="*/ 27 w 114"/>
                <a:gd name="T17" fmla="*/ 49 h 61"/>
                <a:gd name="T18" fmla="*/ 0 w 114"/>
                <a:gd name="T19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61">
                  <a:moveTo>
                    <a:pt x="0" y="20"/>
                  </a:moveTo>
                  <a:cubicBezTo>
                    <a:pt x="1" y="19"/>
                    <a:pt x="2" y="18"/>
                    <a:pt x="2" y="16"/>
                  </a:cubicBezTo>
                  <a:cubicBezTo>
                    <a:pt x="3" y="14"/>
                    <a:pt x="6" y="13"/>
                    <a:pt x="8" y="12"/>
                  </a:cubicBezTo>
                  <a:cubicBezTo>
                    <a:pt x="13" y="4"/>
                    <a:pt x="21" y="4"/>
                    <a:pt x="28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57" y="0"/>
                    <a:pt x="82" y="5"/>
                    <a:pt x="102" y="26"/>
                  </a:cubicBezTo>
                  <a:cubicBezTo>
                    <a:pt x="107" y="31"/>
                    <a:pt x="111" y="36"/>
                    <a:pt x="114" y="43"/>
                  </a:cubicBezTo>
                  <a:cubicBezTo>
                    <a:pt x="114" y="48"/>
                    <a:pt x="110" y="49"/>
                    <a:pt x="107" y="51"/>
                  </a:cubicBezTo>
                  <a:cubicBezTo>
                    <a:pt x="80" y="61"/>
                    <a:pt x="53" y="61"/>
                    <a:pt x="27" y="49"/>
                  </a:cubicBezTo>
                  <a:cubicBezTo>
                    <a:pt x="14" y="44"/>
                    <a:pt x="5" y="34"/>
                    <a:pt x="0" y="20"/>
                  </a:cubicBezTo>
                  <a:close/>
                </a:path>
              </a:pathLst>
            </a:custGeom>
            <a:solidFill>
              <a:srgbClr val="6B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67BDC672-7306-5690-D14A-40C25223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275"/>
              <a:ext cx="252" cy="142"/>
            </a:xfrm>
            <a:custGeom>
              <a:avLst/>
              <a:gdLst>
                <a:gd name="T0" fmla="*/ 54 w 109"/>
                <a:gd name="T1" fmla="*/ 0 h 61"/>
                <a:gd name="T2" fmla="*/ 90 w 109"/>
                <a:gd name="T3" fmla="*/ 12 h 61"/>
                <a:gd name="T4" fmla="*/ 97 w 109"/>
                <a:gd name="T5" fmla="*/ 12 h 61"/>
                <a:gd name="T6" fmla="*/ 109 w 109"/>
                <a:gd name="T7" fmla="*/ 11 h 61"/>
                <a:gd name="T8" fmla="*/ 85 w 109"/>
                <a:gd name="T9" fmla="*/ 40 h 61"/>
                <a:gd name="T10" fmla="*/ 2 w 109"/>
                <a:gd name="T11" fmla="*/ 42 h 61"/>
                <a:gd name="T12" fmla="*/ 0 w 109"/>
                <a:gd name="T13" fmla="*/ 38 h 61"/>
                <a:gd name="T14" fmla="*/ 21 w 109"/>
                <a:gd name="T15" fmla="*/ 11 h 61"/>
                <a:gd name="T16" fmla="*/ 54 w 109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61">
                  <a:moveTo>
                    <a:pt x="54" y="0"/>
                  </a:moveTo>
                  <a:cubicBezTo>
                    <a:pt x="67" y="1"/>
                    <a:pt x="80" y="4"/>
                    <a:pt x="90" y="12"/>
                  </a:cubicBezTo>
                  <a:cubicBezTo>
                    <a:pt x="93" y="14"/>
                    <a:pt x="95" y="13"/>
                    <a:pt x="97" y="12"/>
                  </a:cubicBezTo>
                  <a:cubicBezTo>
                    <a:pt x="101" y="10"/>
                    <a:pt x="105" y="9"/>
                    <a:pt x="109" y="11"/>
                  </a:cubicBezTo>
                  <a:cubicBezTo>
                    <a:pt x="102" y="22"/>
                    <a:pt x="94" y="31"/>
                    <a:pt x="85" y="40"/>
                  </a:cubicBezTo>
                  <a:cubicBezTo>
                    <a:pt x="61" y="61"/>
                    <a:pt x="25" y="59"/>
                    <a:pt x="2" y="42"/>
                  </a:cubicBezTo>
                  <a:cubicBezTo>
                    <a:pt x="1" y="41"/>
                    <a:pt x="0" y="39"/>
                    <a:pt x="0" y="38"/>
                  </a:cubicBezTo>
                  <a:cubicBezTo>
                    <a:pt x="5" y="28"/>
                    <a:pt x="13" y="19"/>
                    <a:pt x="21" y="11"/>
                  </a:cubicBezTo>
                  <a:cubicBezTo>
                    <a:pt x="31" y="2"/>
                    <a:pt x="42" y="0"/>
                    <a:pt x="54" y="0"/>
                  </a:cubicBezTo>
                  <a:close/>
                </a:path>
              </a:pathLst>
            </a:custGeom>
            <a:solidFill>
              <a:srgbClr val="6B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EBC277DF-CC38-C974-6396-B3AEB4C7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669"/>
              <a:ext cx="386" cy="461"/>
            </a:xfrm>
            <a:custGeom>
              <a:avLst/>
              <a:gdLst>
                <a:gd name="T0" fmla="*/ 91 w 167"/>
                <a:gd name="T1" fmla="*/ 197 h 199"/>
                <a:gd name="T2" fmla="*/ 66 w 167"/>
                <a:gd name="T3" fmla="*/ 184 h 199"/>
                <a:gd name="T4" fmla="*/ 62 w 167"/>
                <a:gd name="T5" fmla="*/ 183 h 199"/>
                <a:gd name="T6" fmla="*/ 58 w 167"/>
                <a:gd name="T7" fmla="*/ 175 h 199"/>
                <a:gd name="T8" fmla="*/ 49 w 167"/>
                <a:gd name="T9" fmla="*/ 103 h 199"/>
                <a:gd name="T10" fmla="*/ 24 w 167"/>
                <a:gd name="T11" fmla="*/ 49 h 199"/>
                <a:gd name="T12" fmla="*/ 4 w 167"/>
                <a:gd name="T13" fmla="*/ 27 h 199"/>
                <a:gd name="T14" fmla="*/ 4 w 167"/>
                <a:gd name="T15" fmla="*/ 15 h 199"/>
                <a:gd name="T16" fmla="*/ 63 w 167"/>
                <a:gd name="T17" fmla="*/ 1 h 199"/>
                <a:gd name="T18" fmla="*/ 73 w 167"/>
                <a:gd name="T19" fmla="*/ 1 h 199"/>
                <a:gd name="T20" fmla="*/ 78 w 167"/>
                <a:gd name="T21" fmla="*/ 13 h 199"/>
                <a:gd name="T22" fmla="*/ 98 w 167"/>
                <a:gd name="T23" fmla="*/ 42 h 199"/>
                <a:gd name="T24" fmla="*/ 119 w 167"/>
                <a:gd name="T25" fmla="*/ 45 h 199"/>
                <a:gd name="T26" fmla="*/ 132 w 167"/>
                <a:gd name="T27" fmla="*/ 61 h 199"/>
                <a:gd name="T28" fmla="*/ 140 w 167"/>
                <a:gd name="T29" fmla="*/ 69 h 199"/>
                <a:gd name="T30" fmla="*/ 164 w 167"/>
                <a:gd name="T31" fmla="*/ 120 h 199"/>
                <a:gd name="T32" fmla="*/ 166 w 167"/>
                <a:gd name="T33" fmla="*/ 128 h 199"/>
                <a:gd name="T34" fmla="*/ 161 w 167"/>
                <a:gd name="T35" fmla="*/ 186 h 199"/>
                <a:gd name="T36" fmla="*/ 153 w 167"/>
                <a:gd name="T37" fmla="*/ 199 h 199"/>
                <a:gd name="T38" fmla="*/ 130 w 167"/>
                <a:gd name="T39" fmla="*/ 185 h 199"/>
                <a:gd name="T40" fmla="*/ 98 w 167"/>
                <a:gd name="T41" fmla="*/ 193 h 199"/>
                <a:gd name="T42" fmla="*/ 91 w 167"/>
                <a:gd name="T43" fmla="*/ 19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7" h="199">
                  <a:moveTo>
                    <a:pt x="91" y="197"/>
                  </a:moveTo>
                  <a:cubicBezTo>
                    <a:pt x="84" y="191"/>
                    <a:pt x="76" y="186"/>
                    <a:pt x="66" y="184"/>
                  </a:cubicBezTo>
                  <a:cubicBezTo>
                    <a:pt x="65" y="184"/>
                    <a:pt x="63" y="183"/>
                    <a:pt x="62" y="183"/>
                  </a:cubicBezTo>
                  <a:cubicBezTo>
                    <a:pt x="59" y="181"/>
                    <a:pt x="58" y="178"/>
                    <a:pt x="58" y="175"/>
                  </a:cubicBezTo>
                  <a:cubicBezTo>
                    <a:pt x="56" y="151"/>
                    <a:pt x="49" y="127"/>
                    <a:pt x="49" y="103"/>
                  </a:cubicBezTo>
                  <a:cubicBezTo>
                    <a:pt x="53" y="77"/>
                    <a:pt x="46" y="62"/>
                    <a:pt x="24" y="49"/>
                  </a:cubicBezTo>
                  <a:cubicBezTo>
                    <a:pt x="15" y="43"/>
                    <a:pt x="7" y="38"/>
                    <a:pt x="4" y="27"/>
                  </a:cubicBezTo>
                  <a:cubicBezTo>
                    <a:pt x="2" y="23"/>
                    <a:pt x="0" y="19"/>
                    <a:pt x="4" y="15"/>
                  </a:cubicBezTo>
                  <a:cubicBezTo>
                    <a:pt x="24" y="10"/>
                    <a:pt x="43" y="4"/>
                    <a:pt x="63" y="1"/>
                  </a:cubicBezTo>
                  <a:cubicBezTo>
                    <a:pt x="66" y="0"/>
                    <a:pt x="69" y="0"/>
                    <a:pt x="73" y="1"/>
                  </a:cubicBezTo>
                  <a:cubicBezTo>
                    <a:pt x="78" y="3"/>
                    <a:pt x="78" y="8"/>
                    <a:pt x="78" y="13"/>
                  </a:cubicBezTo>
                  <a:cubicBezTo>
                    <a:pt x="80" y="26"/>
                    <a:pt x="88" y="35"/>
                    <a:pt x="98" y="42"/>
                  </a:cubicBezTo>
                  <a:cubicBezTo>
                    <a:pt x="105" y="47"/>
                    <a:pt x="112" y="46"/>
                    <a:pt x="119" y="45"/>
                  </a:cubicBezTo>
                  <a:cubicBezTo>
                    <a:pt x="121" y="52"/>
                    <a:pt x="125" y="58"/>
                    <a:pt x="132" y="61"/>
                  </a:cubicBezTo>
                  <a:cubicBezTo>
                    <a:pt x="136" y="63"/>
                    <a:pt x="138" y="66"/>
                    <a:pt x="140" y="69"/>
                  </a:cubicBezTo>
                  <a:cubicBezTo>
                    <a:pt x="148" y="86"/>
                    <a:pt x="156" y="103"/>
                    <a:pt x="164" y="120"/>
                  </a:cubicBezTo>
                  <a:cubicBezTo>
                    <a:pt x="165" y="122"/>
                    <a:pt x="166" y="125"/>
                    <a:pt x="166" y="128"/>
                  </a:cubicBezTo>
                  <a:cubicBezTo>
                    <a:pt x="167" y="148"/>
                    <a:pt x="165" y="167"/>
                    <a:pt x="161" y="186"/>
                  </a:cubicBezTo>
                  <a:cubicBezTo>
                    <a:pt x="160" y="191"/>
                    <a:pt x="159" y="196"/>
                    <a:pt x="153" y="199"/>
                  </a:cubicBezTo>
                  <a:cubicBezTo>
                    <a:pt x="146" y="193"/>
                    <a:pt x="141" y="185"/>
                    <a:pt x="130" y="185"/>
                  </a:cubicBezTo>
                  <a:cubicBezTo>
                    <a:pt x="118" y="181"/>
                    <a:pt x="107" y="185"/>
                    <a:pt x="98" y="193"/>
                  </a:cubicBezTo>
                  <a:cubicBezTo>
                    <a:pt x="96" y="194"/>
                    <a:pt x="95" y="198"/>
                    <a:pt x="91" y="197"/>
                  </a:cubicBezTo>
                  <a:close/>
                </a:path>
              </a:pathLst>
            </a:custGeom>
            <a:solidFill>
              <a:srgbClr val="F9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5560F1A7-FD4F-1F56-D7F3-6345E6FEE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789"/>
              <a:ext cx="183" cy="528"/>
            </a:xfrm>
            <a:custGeom>
              <a:avLst/>
              <a:gdLst>
                <a:gd name="T0" fmla="*/ 68 w 79"/>
                <a:gd name="T1" fmla="*/ 49 h 228"/>
                <a:gd name="T2" fmla="*/ 79 w 79"/>
                <a:gd name="T3" fmla="*/ 131 h 228"/>
                <a:gd name="T4" fmla="*/ 44 w 79"/>
                <a:gd name="T5" fmla="*/ 172 h 228"/>
                <a:gd name="T6" fmla="*/ 46 w 79"/>
                <a:gd name="T7" fmla="*/ 226 h 228"/>
                <a:gd name="T8" fmla="*/ 40 w 79"/>
                <a:gd name="T9" fmla="*/ 227 h 228"/>
                <a:gd name="T10" fmla="*/ 38 w 79"/>
                <a:gd name="T11" fmla="*/ 218 h 228"/>
                <a:gd name="T12" fmla="*/ 9 w 79"/>
                <a:gd name="T13" fmla="*/ 171 h 228"/>
                <a:gd name="T14" fmla="*/ 0 w 79"/>
                <a:gd name="T15" fmla="*/ 162 h 228"/>
                <a:gd name="T16" fmla="*/ 6 w 79"/>
                <a:gd name="T17" fmla="*/ 126 h 228"/>
                <a:gd name="T18" fmla="*/ 11 w 79"/>
                <a:gd name="T19" fmla="*/ 118 h 228"/>
                <a:gd name="T20" fmla="*/ 18 w 79"/>
                <a:gd name="T21" fmla="*/ 124 h 228"/>
                <a:gd name="T22" fmla="*/ 26 w 79"/>
                <a:gd name="T23" fmla="*/ 133 h 228"/>
                <a:gd name="T24" fmla="*/ 38 w 79"/>
                <a:gd name="T25" fmla="*/ 129 h 228"/>
                <a:gd name="T26" fmla="*/ 41 w 79"/>
                <a:gd name="T27" fmla="*/ 107 h 228"/>
                <a:gd name="T28" fmla="*/ 38 w 79"/>
                <a:gd name="T29" fmla="*/ 70 h 228"/>
                <a:gd name="T30" fmla="*/ 38 w 79"/>
                <a:gd name="T31" fmla="*/ 54 h 228"/>
                <a:gd name="T32" fmla="*/ 41 w 79"/>
                <a:gd name="T33" fmla="*/ 22 h 228"/>
                <a:gd name="T34" fmla="*/ 32 w 79"/>
                <a:gd name="T35" fmla="*/ 2 h 228"/>
                <a:gd name="T36" fmla="*/ 43 w 79"/>
                <a:gd name="T37" fmla="*/ 4 h 228"/>
                <a:gd name="T38" fmla="*/ 68 w 79"/>
                <a:gd name="T39" fmla="*/ 4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228">
                  <a:moveTo>
                    <a:pt x="68" y="49"/>
                  </a:moveTo>
                  <a:cubicBezTo>
                    <a:pt x="69" y="76"/>
                    <a:pt x="76" y="103"/>
                    <a:pt x="79" y="131"/>
                  </a:cubicBezTo>
                  <a:cubicBezTo>
                    <a:pt x="51" y="134"/>
                    <a:pt x="42" y="144"/>
                    <a:pt x="44" y="172"/>
                  </a:cubicBezTo>
                  <a:cubicBezTo>
                    <a:pt x="45" y="190"/>
                    <a:pt x="45" y="208"/>
                    <a:pt x="46" y="226"/>
                  </a:cubicBezTo>
                  <a:cubicBezTo>
                    <a:pt x="44" y="228"/>
                    <a:pt x="42" y="228"/>
                    <a:pt x="40" y="227"/>
                  </a:cubicBezTo>
                  <a:cubicBezTo>
                    <a:pt x="38" y="224"/>
                    <a:pt x="38" y="221"/>
                    <a:pt x="38" y="218"/>
                  </a:cubicBezTo>
                  <a:cubicBezTo>
                    <a:pt x="36" y="197"/>
                    <a:pt x="26" y="182"/>
                    <a:pt x="9" y="171"/>
                  </a:cubicBezTo>
                  <a:cubicBezTo>
                    <a:pt x="6" y="169"/>
                    <a:pt x="1" y="167"/>
                    <a:pt x="0" y="162"/>
                  </a:cubicBezTo>
                  <a:cubicBezTo>
                    <a:pt x="0" y="150"/>
                    <a:pt x="2" y="138"/>
                    <a:pt x="6" y="126"/>
                  </a:cubicBezTo>
                  <a:cubicBezTo>
                    <a:pt x="7" y="123"/>
                    <a:pt x="7" y="119"/>
                    <a:pt x="11" y="118"/>
                  </a:cubicBezTo>
                  <a:cubicBezTo>
                    <a:pt x="15" y="116"/>
                    <a:pt x="16" y="121"/>
                    <a:pt x="18" y="124"/>
                  </a:cubicBezTo>
                  <a:cubicBezTo>
                    <a:pt x="21" y="127"/>
                    <a:pt x="23" y="130"/>
                    <a:pt x="26" y="133"/>
                  </a:cubicBezTo>
                  <a:cubicBezTo>
                    <a:pt x="31" y="137"/>
                    <a:pt x="34" y="136"/>
                    <a:pt x="38" y="129"/>
                  </a:cubicBezTo>
                  <a:cubicBezTo>
                    <a:pt x="40" y="122"/>
                    <a:pt x="42" y="115"/>
                    <a:pt x="41" y="107"/>
                  </a:cubicBezTo>
                  <a:cubicBezTo>
                    <a:pt x="42" y="94"/>
                    <a:pt x="40" y="82"/>
                    <a:pt x="38" y="70"/>
                  </a:cubicBezTo>
                  <a:cubicBezTo>
                    <a:pt x="37" y="64"/>
                    <a:pt x="36" y="59"/>
                    <a:pt x="38" y="54"/>
                  </a:cubicBezTo>
                  <a:cubicBezTo>
                    <a:pt x="48" y="44"/>
                    <a:pt x="47" y="33"/>
                    <a:pt x="41" y="22"/>
                  </a:cubicBezTo>
                  <a:cubicBezTo>
                    <a:pt x="37" y="16"/>
                    <a:pt x="30" y="11"/>
                    <a:pt x="32" y="2"/>
                  </a:cubicBezTo>
                  <a:cubicBezTo>
                    <a:pt x="36" y="0"/>
                    <a:pt x="40" y="2"/>
                    <a:pt x="43" y="4"/>
                  </a:cubicBezTo>
                  <a:cubicBezTo>
                    <a:pt x="59" y="14"/>
                    <a:pt x="70" y="28"/>
                    <a:pt x="68" y="49"/>
                  </a:cubicBezTo>
                  <a:close/>
                </a:path>
              </a:pathLst>
            </a:custGeom>
            <a:solidFill>
              <a:srgbClr val="A3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D44F89E2-DAD9-482A-FB7B-4B918C31A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486"/>
              <a:ext cx="151" cy="202"/>
            </a:xfrm>
            <a:custGeom>
              <a:avLst/>
              <a:gdLst>
                <a:gd name="T0" fmla="*/ 65 w 65"/>
                <a:gd name="T1" fmla="*/ 87 h 87"/>
                <a:gd name="T2" fmla="*/ 56 w 65"/>
                <a:gd name="T3" fmla="*/ 80 h 87"/>
                <a:gd name="T4" fmla="*/ 0 w 65"/>
                <a:gd name="T5" fmla="*/ 79 h 87"/>
                <a:gd name="T6" fmla="*/ 13 w 65"/>
                <a:gd name="T7" fmla="*/ 32 h 87"/>
                <a:gd name="T8" fmla="*/ 14 w 65"/>
                <a:gd name="T9" fmla="*/ 26 h 87"/>
                <a:gd name="T10" fmla="*/ 32 w 65"/>
                <a:gd name="T11" fmla="*/ 3 h 87"/>
                <a:gd name="T12" fmla="*/ 60 w 65"/>
                <a:gd name="T13" fmla="*/ 3 h 87"/>
                <a:gd name="T14" fmla="*/ 60 w 65"/>
                <a:gd name="T15" fmla="*/ 4 h 87"/>
                <a:gd name="T16" fmla="*/ 62 w 65"/>
                <a:gd name="T17" fmla="*/ 24 h 87"/>
                <a:gd name="T18" fmla="*/ 65 w 65"/>
                <a:gd name="T1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87">
                  <a:moveTo>
                    <a:pt x="65" y="87"/>
                  </a:moveTo>
                  <a:cubicBezTo>
                    <a:pt x="64" y="83"/>
                    <a:pt x="62" y="80"/>
                    <a:pt x="56" y="80"/>
                  </a:cubicBezTo>
                  <a:cubicBezTo>
                    <a:pt x="38" y="80"/>
                    <a:pt x="19" y="79"/>
                    <a:pt x="0" y="79"/>
                  </a:cubicBezTo>
                  <a:cubicBezTo>
                    <a:pt x="4" y="63"/>
                    <a:pt x="8" y="48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24" y="21"/>
                    <a:pt x="24" y="9"/>
                    <a:pt x="32" y="3"/>
                  </a:cubicBezTo>
                  <a:cubicBezTo>
                    <a:pt x="41" y="2"/>
                    <a:pt x="51" y="0"/>
                    <a:pt x="60" y="3"/>
                  </a:cubicBezTo>
                  <a:cubicBezTo>
                    <a:pt x="60" y="3"/>
                    <a:pt x="60" y="4"/>
                    <a:pt x="60" y="4"/>
                  </a:cubicBezTo>
                  <a:cubicBezTo>
                    <a:pt x="62" y="11"/>
                    <a:pt x="60" y="18"/>
                    <a:pt x="62" y="24"/>
                  </a:cubicBezTo>
                  <a:cubicBezTo>
                    <a:pt x="63" y="45"/>
                    <a:pt x="64" y="66"/>
                    <a:pt x="65" y="87"/>
                  </a:cubicBezTo>
                  <a:close/>
                </a:path>
              </a:pathLst>
            </a:custGeom>
            <a:solidFill>
              <a:srgbClr val="88C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2AF4F6D6-1B34-062B-2BC0-4BAA0069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313"/>
              <a:ext cx="74" cy="185"/>
            </a:xfrm>
            <a:custGeom>
              <a:avLst/>
              <a:gdLst>
                <a:gd name="T0" fmla="*/ 32 w 32"/>
                <a:gd name="T1" fmla="*/ 78 h 80"/>
                <a:gd name="T2" fmla="*/ 3 w 32"/>
                <a:gd name="T3" fmla="*/ 80 h 80"/>
                <a:gd name="T4" fmla="*/ 2 w 32"/>
                <a:gd name="T5" fmla="*/ 70 h 80"/>
                <a:gd name="T6" fmla="*/ 21 w 32"/>
                <a:gd name="T7" fmla="*/ 2 h 80"/>
                <a:gd name="T8" fmla="*/ 23 w 32"/>
                <a:gd name="T9" fmla="*/ 0 h 80"/>
                <a:gd name="T10" fmla="*/ 28 w 32"/>
                <a:gd name="T11" fmla="*/ 0 h 80"/>
                <a:gd name="T12" fmla="*/ 32 w 32"/>
                <a:gd name="T13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0">
                  <a:moveTo>
                    <a:pt x="32" y="78"/>
                  </a:moveTo>
                  <a:cubicBezTo>
                    <a:pt x="22" y="80"/>
                    <a:pt x="12" y="79"/>
                    <a:pt x="3" y="80"/>
                  </a:cubicBezTo>
                  <a:cubicBezTo>
                    <a:pt x="0" y="77"/>
                    <a:pt x="1" y="74"/>
                    <a:pt x="2" y="70"/>
                  </a:cubicBezTo>
                  <a:cubicBezTo>
                    <a:pt x="6" y="47"/>
                    <a:pt x="17" y="26"/>
                    <a:pt x="21" y="2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0" y="26"/>
                    <a:pt x="32" y="52"/>
                    <a:pt x="32" y="78"/>
                  </a:cubicBezTo>
                  <a:close/>
                </a:path>
              </a:pathLst>
            </a:custGeom>
            <a:solidFill>
              <a:srgbClr val="61A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ED9F7EC0-5CC1-DA00-8D8B-FC639344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96"/>
              <a:ext cx="10" cy="46"/>
            </a:xfrm>
            <a:custGeom>
              <a:avLst/>
              <a:gdLst>
                <a:gd name="T0" fmla="*/ 4 w 4"/>
                <a:gd name="T1" fmla="*/ 20 h 20"/>
                <a:gd name="T2" fmla="*/ 2 w 4"/>
                <a:gd name="T3" fmla="*/ 0 h 20"/>
                <a:gd name="T4" fmla="*/ 4 w 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0" y="14"/>
                    <a:pt x="2" y="7"/>
                    <a:pt x="2" y="0"/>
                  </a:cubicBezTo>
                  <a:cubicBezTo>
                    <a:pt x="4" y="7"/>
                    <a:pt x="4" y="13"/>
                    <a:pt x="4" y="20"/>
                  </a:cubicBezTo>
                  <a:close/>
                </a:path>
              </a:pathLst>
            </a:custGeom>
            <a:solidFill>
              <a:srgbClr val="61A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87D74C3C-5D1C-7DBB-4B98-073BD1B8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479"/>
              <a:ext cx="86" cy="195"/>
            </a:xfrm>
            <a:custGeom>
              <a:avLst/>
              <a:gdLst>
                <a:gd name="T0" fmla="*/ 37 w 37"/>
                <a:gd name="T1" fmla="*/ 82 h 84"/>
                <a:gd name="T2" fmla="*/ 0 w 37"/>
                <a:gd name="T3" fmla="*/ 82 h 84"/>
                <a:gd name="T4" fmla="*/ 7 w 37"/>
                <a:gd name="T5" fmla="*/ 6 h 84"/>
                <a:gd name="T6" fmla="*/ 31 w 37"/>
                <a:gd name="T7" fmla="*/ 8 h 84"/>
                <a:gd name="T8" fmla="*/ 37 w 37"/>
                <a:gd name="T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4">
                  <a:moveTo>
                    <a:pt x="37" y="82"/>
                  </a:moveTo>
                  <a:cubicBezTo>
                    <a:pt x="25" y="84"/>
                    <a:pt x="12" y="84"/>
                    <a:pt x="0" y="82"/>
                  </a:cubicBezTo>
                  <a:cubicBezTo>
                    <a:pt x="1" y="56"/>
                    <a:pt x="4" y="31"/>
                    <a:pt x="7" y="6"/>
                  </a:cubicBezTo>
                  <a:cubicBezTo>
                    <a:pt x="15" y="2"/>
                    <a:pt x="23" y="0"/>
                    <a:pt x="31" y="8"/>
                  </a:cubicBezTo>
                  <a:cubicBezTo>
                    <a:pt x="33" y="32"/>
                    <a:pt x="36" y="57"/>
                    <a:pt x="37" y="82"/>
                  </a:cubicBezTo>
                  <a:close/>
                </a:path>
              </a:pathLst>
            </a:custGeom>
            <a:solidFill>
              <a:srgbClr val="89C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37948036-5C4D-C07C-6C15-462AB6C77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285"/>
              <a:ext cx="55" cy="213"/>
            </a:xfrm>
            <a:custGeom>
              <a:avLst/>
              <a:gdLst>
                <a:gd name="T0" fmla="*/ 24 w 24"/>
                <a:gd name="T1" fmla="*/ 92 h 92"/>
                <a:gd name="T2" fmla="*/ 0 w 24"/>
                <a:gd name="T3" fmla="*/ 90 h 92"/>
                <a:gd name="T4" fmla="*/ 6 w 24"/>
                <a:gd name="T5" fmla="*/ 9 h 92"/>
                <a:gd name="T6" fmla="*/ 16 w 24"/>
                <a:gd name="T7" fmla="*/ 7 h 92"/>
                <a:gd name="T8" fmla="*/ 24 w 24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2">
                  <a:moveTo>
                    <a:pt x="24" y="92"/>
                  </a:moveTo>
                  <a:cubicBezTo>
                    <a:pt x="16" y="88"/>
                    <a:pt x="8" y="91"/>
                    <a:pt x="0" y="90"/>
                  </a:cubicBezTo>
                  <a:cubicBezTo>
                    <a:pt x="2" y="63"/>
                    <a:pt x="4" y="36"/>
                    <a:pt x="6" y="9"/>
                  </a:cubicBezTo>
                  <a:cubicBezTo>
                    <a:pt x="7" y="0"/>
                    <a:pt x="13" y="8"/>
                    <a:pt x="16" y="7"/>
                  </a:cubicBezTo>
                  <a:cubicBezTo>
                    <a:pt x="18" y="35"/>
                    <a:pt x="21" y="63"/>
                    <a:pt x="24" y="92"/>
                  </a:cubicBezTo>
                  <a:close/>
                </a:path>
              </a:pathLst>
            </a:custGeom>
            <a:solidFill>
              <a:srgbClr val="62A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98162373-C6C8-3500-63B3-BA51C0EF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482"/>
              <a:ext cx="192" cy="187"/>
            </a:xfrm>
            <a:custGeom>
              <a:avLst/>
              <a:gdLst>
                <a:gd name="T0" fmla="*/ 80 w 83"/>
                <a:gd name="T1" fmla="*/ 80 h 81"/>
                <a:gd name="T2" fmla="*/ 0 w 83"/>
                <a:gd name="T3" fmla="*/ 81 h 81"/>
                <a:gd name="T4" fmla="*/ 4 w 83"/>
                <a:gd name="T5" fmla="*/ 5 h 81"/>
                <a:gd name="T6" fmla="*/ 11 w 83"/>
                <a:gd name="T7" fmla="*/ 2 h 81"/>
                <a:gd name="T8" fmla="*/ 58 w 83"/>
                <a:gd name="T9" fmla="*/ 3 h 81"/>
                <a:gd name="T10" fmla="*/ 65 w 83"/>
                <a:gd name="T11" fmla="*/ 13 h 81"/>
                <a:gd name="T12" fmla="*/ 80 w 83"/>
                <a:gd name="T13" fmla="*/ 69 h 81"/>
                <a:gd name="T14" fmla="*/ 80 w 83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81">
                  <a:moveTo>
                    <a:pt x="80" y="80"/>
                  </a:moveTo>
                  <a:cubicBezTo>
                    <a:pt x="53" y="81"/>
                    <a:pt x="26" y="81"/>
                    <a:pt x="0" y="81"/>
                  </a:cubicBezTo>
                  <a:cubicBezTo>
                    <a:pt x="0" y="55"/>
                    <a:pt x="2" y="30"/>
                    <a:pt x="4" y="5"/>
                  </a:cubicBezTo>
                  <a:cubicBezTo>
                    <a:pt x="6" y="3"/>
                    <a:pt x="8" y="2"/>
                    <a:pt x="11" y="2"/>
                  </a:cubicBezTo>
                  <a:cubicBezTo>
                    <a:pt x="27" y="2"/>
                    <a:pt x="43" y="0"/>
                    <a:pt x="58" y="3"/>
                  </a:cubicBezTo>
                  <a:cubicBezTo>
                    <a:pt x="63" y="5"/>
                    <a:pt x="64" y="9"/>
                    <a:pt x="65" y="13"/>
                  </a:cubicBezTo>
                  <a:cubicBezTo>
                    <a:pt x="70" y="32"/>
                    <a:pt x="75" y="51"/>
                    <a:pt x="80" y="69"/>
                  </a:cubicBezTo>
                  <a:cubicBezTo>
                    <a:pt x="81" y="73"/>
                    <a:pt x="83" y="77"/>
                    <a:pt x="80" y="80"/>
                  </a:cubicBezTo>
                  <a:close/>
                </a:path>
              </a:pathLst>
            </a:custGeom>
            <a:solidFill>
              <a:srgbClr val="89D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DF9A2FE0-7A6E-1F2D-B2F8-7055251CA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294"/>
              <a:ext cx="135" cy="199"/>
            </a:xfrm>
            <a:custGeom>
              <a:avLst/>
              <a:gdLst>
                <a:gd name="T0" fmla="*/ 56 w 58"/>
                <a:gd name="T1" fmla="*/ 86 h 86"/>
                <a:gd name="T2" fmla="*/ 0 w 58"/>
                <a:gd name="T3" fmla="*/ 86 h 86"/>
                <a:gd name="T4" fmla="*/ 3 w 58"/>
                <a:gd name="T5" fmla="*/ 23 h 86"/>
                <a:gd name="T6" fmla="*/ 8 w 58"/>
                <a:gd name="T7" fmla="*/ 17 h 86"/>
                <a:gd name="T8" fmla="*/ 27 w 58"/>
                <a:gd name="T9" fmla="*/ 4 h 86"/>
                <a:gd name="T10" fmla="*/ 40 w 58"/>
                <a:gd name="T11" fmla="*/ 5 h 86"/>
                <a:gd name="T12" fmla="*/ 57 w 58"/>
                <a:gd name="T13" fmla="*/ 77 h 86"/>
                <a:gd name="T14" fmla="*/ 56 w 58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6">
                  <a:moveTo>
                    <a:pt x="56" y="86"/>
                  </a:moveTo>
                  <a:cubicBezTo>
                    <a:pt x="37" y="86"/>
                    <a:pt x="19" y="86"/>
                    <a:pt x="0" y="86"/>
                  </a:cubicBezTo>
                  <a:cubicBezTo>
                    <a:pt x="1" y="65"/>
                    <a:pt x="2" y="44"/>
                    <a:pt x="3" y="23"/>
                  </a:cubicBezTo>
                  <a:cubicBezTo>
                    <a:pt x="3" y="20"/>
                    <a:pt x="4" y="17"/>
                    <a:pt x="8" y="17"/>
                  </a:cubicBezTo>
                  <a:cubicBezTo>
                    <a:pt x="16" y="15"/>
                    <a:pt x="22" y="10"/>
                    <a:pt x="27" y="4"/>
                  </a:cubicBezTo>
                  <a:cubicBezTo>
                    <a:pt x="31" y="4"/>
                    <a:pt x="36" y="0"/>
                    <a:pt x="40" y="5"/>
                  </a:cubicBezTo>
                  <a:cubicBezTo>
                    <a:pt x="43" y="29"/>
                    <a:pt x="50" y="53"/>
                    <a:pt x="57" y="77"/>
                  </a:cubicBezTo>
                  <a:cubicBezTo>
                    <a:pt x="57" y="80"/>
                    <a:pt x="58" y="83"/>
                    <a:pt x="56" y="86"/>
                  </a:cubicBezTo>
                  <a:close/>
                </a:path>
              </a:pathLst>
            </a:custGeom>
            <a:solidFill>
              <a:srgbClr val="60A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90739441-40E3-6D2D-7E03-BD213FDE4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1891"/>
              <a:ext cx="111" cy="304"/>
            </a:xfrm>
            <a:custGeom>
              <a:avLst/>
              <a:gdLst>
                <a:gd name="T0" fmla="*/ 0 w 48"/>
                <a:gd name="T1" fmla="*/ 103 h 131"/>
                <a:gd name="T2" fmla="*/ 10 w 48"/>
                <a:gd name="T3" fmla="*/ 47 h 131"/>
                <a:gd name="T4" fmla="*/ 10 w 48"/>
                <a:gd name="T5" fmla="*/ 30 h 131"/>
                <a:gd name="T6" fmla="*/ 27 w 48"/>
                <a:gd name="T7" fmla="*/ 19 h 131"/>
                <a:gd name="T8" fmla="*/ 35 w 48"/>
                <a:gd name="T9" fmla="*/ 5 h 131"/>
                <a:gd name="T10" fmla="*/ 43 w 48"/>
                <a:gd name="T11" fmla="*/ 0 h 131"/>
                <a:gd name="T12" fmla="*/ 48 w 48"/>
                <a:gd name="T13" fmla="*/ 7 h 131"/>
                <a:gd name="T14" fmla="*/ 45 w 48"/>
                <a:gd name="T15" fmla="*/ 12 h 131"/>
                <a:gd name="T16" fmla="*/ 32 w 48"/>
                <a:gd name="T17" fmla="*/ 39 h 131"/>
                <a:gd name="T18" fmla="*/ 32 w 48"/>
                <a:gd name="T19" fmla="*/ 44 h 131"/>
                <a:gd name="T20" fmla="*/ 31 w 48"/>
                <a:gd name="T21" fmla="*/ 48 h 131"/>
                <a:gd name="T22" fmla="*/ 28 w 48"/>
                <a:gd name="T23" fmla="*/ 63 h 131"/>
                <a:gd name="T24" fmla="*/ 35 w 48"/>
                <a:gd name="T25" fmla="*/ 105 h 131"/>
                <a:gd name="T26" fmla="*/ 38 w 48"/>
                <a:gd name="T27" fmla="*/ 123 h 131"/>
                <a:gd name="T28" fmla="*/ 34 w 48"/>
                <a:gd name="T29" fmla="*/ 130 h 131"/>
                <a:gd name="T30" fmla="*/ 28 w 48"/>
                <a:gd name="T31" fmla="*/ 126 h 131"/>
                <a:gd name="T32" fmla="*/ 12 w 48"/>
                <a:gd name="T33" fmla="*/ 121 h 131"/>
                <a:gd name="T34" fmla="*/ 0 w 48"/>
                <a:gd name="T35" fmla="*/ 10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131">
                  <a:moveTo>
                    <a:pt x="0" y="103"/>
                  </a:moveTo>
                  <a:cubicBezTo>
                    <a:pt x="8" y="85"/>
                    <a:pt x="9" y="66"/>
                    <a:pt x="10" y="47"/>
                  </a:cubicBezTo>
                  <a:cubicBezTo>
                    <a:pt x="10" y="41"/>
                    <a:pt x="10" y="36"/>
                    <a:pt x="10" y="30"/>
                  </a:cubicBezTo>
                  <a:cubicBezTo>
                    <a:pt x="20" y="34"/>
                    <a:pt x="24" y="27"/>
                    <a:pt x="27" y="19"/>
                  </a:cubicBezTo>
                  <a:cubicBezTo>
                    <a:pt x="29" y="15"/>
                    <a:pt x="32" y="10"/>
                    <a:pt x="35" y="5"/>
                  </a:cubicBezTo>
                  <a:cubicBezTo>
                    <a:pt x="37" y="2"/>
                    <a:pt x="39" y="0"/>
                    <a:pt x="43" y="0"/>
                  </a:cubicBezTo>
                  <a:cubicBezTo>
                    <a:pt x="47" y="1"/>
                    <a:pt x="48" y="4"/>
                    <a:pt x="48" y="7"/>
                  </a:cubicBezTo>
                  <a:cubicBezTo>
                    <a:pt x="48" y="9"/>
                    <a:pt x="47" y="11"/>
                    <a:pt x="45" y="12"/>
                  </a:cubicBezTo>
                  <a:cubicBezTo>
                    <a:pt x="35" y="18"/>
                    <a:pt x="32" y="27"/>
                    <a:pt x="32" y="39"/>
                  </a:cubicBezTo>
                  <a:cubicBezTo>
                    <a:pt x="32" y="40"/>
                    <a:pt x="33" y="42"/>
                    <a:pt x="32" y="44"/>
                  </a:cubicBezTo>
                  <a:cubicBezTo>
                    <a:pt x="31" y="45"/>
                    <a:pt x="31" y="47"/>
                    <a:pt x="31" y="48"/>
                  </a:cubicBezTo>
                  <a:cubicBezTo>
                    <a:pt x="31" y="53"/>
                    <a:pt x="28" y="58"/>
                    <a:pt x="28" y="63"/>
                  </a:cubicBezTo>
                  <a:cubicBezTo>
                    <a:pt x="30" y="77"/>
                    <a:pt x="33" y="91"/>
                    <a:pt x="35" y="105"/>
                  </a:cubicBezTo>
                  <a:cubicBezTo>
                    <a:pt x="35" y="111"/>
                    <a:pt x="34" y="118"/>
                    <a:pt x="38" y="123"/>
                  </a:cubicBezTo>
                  <a:cubicBezTo>
                    <a:pt x="37" y="126"/>
                    <a:pt x="39" y="130"/>
                    <a:pt x="34" y="130"/>
                  </a:cubicBezTo>
                  <a:cubicBezTo>
                    <a:pt x="33" y="127"/>
                    <a:pt x="35" y="122"/>
                    <a:pt x="28" y="126"/>
                  </a:cubicBezTo>
                  <a:cubicBezTo>
                    <a:pt x="22" y="131"/>
                    <a:pt x="16" y="126"/>
                    <a:pt x="12" y="121"/>
                  </a:cubicBezTo>
                  <a:cubicBezTo>
                    <a:pt x="8" y="115"/>
                    <a:pt x="4" y="109"/>
                    <a:pt x="0" y="103"/>
                  </a:cubicBezTo>
                  <a:close/>
                </a:path>
              </a:pathLst>
            </a:custGeom>
            <a:solidFill>
              <a:srgbClr val="CAA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5EE3E1BB-58E7-A31B-419A-AF9B3D19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176"/>
              <a:ext cx="88" cy="137"/>
            </a:xfrm>
            <a:custGeom>
              <a:avLst/>
              <a:gdLst>
                <a:gd name="T0" fmla="*/ 12 w 38"/>
                <a:gd name="T1" fmla="*/ 7 h 59"/>
                <a:gd name="T2" fmla="*/ 15 w 38"/>
                <a:gd name="T3" fmla="*/ 0 h 59"/>
                <a:gd name="T4" fmla="*/ 35 w 38"/>
                <a:gd name="T5" fmla="*/ 10 h 59"/>
                <a:gd name="T6" fmla="*/ 38 w 38"/>
                <a:gd name="T7" fmla="*/ 43 h 59"/>
                <a:gd name="T8" fmla="*/ 35 w 38"/>
                <a:gd name="T9" fmla="*/ 45 h 59"/>
                <a:gd name="T10" fmla="*/ 11 w 38"/>
                <a:gd name="T11" fmla="*/ 55 h 59"/>
                <a:gd name="T12" fmla="*/ 0 w 38"/>
                <a:gd name="T13" fmla="*/ 55 h 59"/>
                <a:gd name="T14" fmla="*/ 12 w 38"/>
                <a:gd name="T1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9">
                  <a:moveTo>
                    <a:pt x="12" y="7"/>
                  </a:moveTo>
                  <a:cubicBezTo>
                    <a:pt x="14" y="5"/>
                    <a:pt x="12" y="2"/>
                    <a:pt x="15" y="0"/>
                  </a:cubicBezTo>
                  <a:cubicBezTo>
                    <a:pt x="23" y="1"/>
                    <a:pt x="29" y="6"/>
                    <a:pt x="35" y="10"/>
                  </a:cubicBezTo>
                  <a:cubicBezTo>
                    <a:pt x="36" y="21"/>
                    <a:pt x="37" y="32"/>
                    <a:pt x="38" y="43"/>
                  </a:cubicBezTo>
                  <a:cubicBezTo>
                    <a:pt x="38" y="44"/>
                    <a:pt x="37" y="45"/>
                    <a:pt x="35" y="45"/>
                  </a:cubicBezTo>
                  <a:cubicBezTo>
                    <a:pt x="26" y="45"/>
                    <a:pt x="18" y="49"/>
                    <a:pt x="11" y="55"/>
                  </a:cubicBezTo>
                  <a:cubicBezTo>
                    <a:pt x="7" y="54"/>
                    <a:pt x="4" y="59"/>
                    <a:pt x="0" y="55"/>
                  </a:cubicBezTo>
                  <a:cubicBezTo>
                    <a:pt x="9" y="40"/>
                    <a:pt x="12" y="24"/>
                    <a:pt x="12" y="7"/>
                  </a:cubicBezTo>
                  <a:close/>
                </a:path>
              </a:pathLst>
            </a:custGeom>
            <a:solidFill>
              <a:srgbClr val="A3D7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1D656706-C72E-F245-D778-3ACE940E3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273"/>
              <a:ext cx="118" cy="443"/>
            </a:xfrm>
            <a:custGeom>
              <a:avLst/>
              <a:gdLst>
                <a:gd name="T0" fmla="*/ 1 w 51"/>
                <a:gd name="T1" fmla="*/ 13 h 191"/>
                <a:gd name="T2" fmla="*/ 28 w 51"/>
                <a:gd name="T3" fmla="*/ 1 h 191"/>
                <a:gd name="T4" fmla="*/ 30 w 51"/>
                <a:gd name="T5" fmla="*/ 2 h 191"/>
                <a:gd name="T6" fmla="*/ 31 w 51"/>
                <a:gd name="T7" fmla="*/ 3 h 191"/>
                <a:gd name="T8" fmla="*/ 41 w 51"/>
                <a:gd name="T9" fmla="*/ 78 h 191"/>
                <a:gd name="T10" fmla="*/ 50 w 51"/>
                <a:gd name="T11" fmla="*/ 162 h 191"/>
                <a:gd name="T12" fmla="*/ 51 w 51"/>
                <a:gd name="T13" fmla="*/ 181 h 191"/>
                <a:gd name="T14" fmla="*/ 46 w 51"/>
                <a:gd name="T15" fmla="*/ 191 h 191"/>
                <a:gd name="T16" fmla="*/ 45 w 51"/>
                <a:gd name="T17" fmla="*/ 191 h 191"/>
                <a:gd name="T18" fmla="*/ 39 w 51"/>
                <a:gd name="T19" fmla="*/ 170 h 191"/>
                <a:gd name="T20" fmla="*/ 19 w 51"/>
                <a:gd name="T21" fmla="*/ 95 h 191"/>
                <a:gd name="T22" fmla="*/ 4 w 51"/>
                <a:gd name="T23" fmla="*/ 38 h 191"/>
                <a:gd name="T24" fmla="*/ 1 w 51"/>
                <a:gd name="T25" fmla="*/ 1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91">
                  <a:moveTo>
                    <a:pt x="1" y="13"/>
                  </a:moveTo>
                  <a:cubicBezTo>
                    <a:pt x="6" y="0"/>
                    <a:pt x="18" y="2"/>
                    <a:pt x="28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9" y="27"/>
                    <a:pt x="38" y="53"/>
                    <a:pt x="41" y="78"/>
                  </a:cubicBezTo>
                  <a:cubicBezTo>
                    <a:pt x="44" y="106"/>
                    <a:pt x="47" y="134"/>
                    <a:pt x="50" y="162"/>
                  </a:cubicBezTo>
                  <a:cubicBezTo>
                    <a:pt x="51" y="168"/>
                    <a:pt x="51" y="175"/>
                    <a:pt x="51" y="181"/>
                  </a:cubicBezTo>
                  <a:cubicBezTo>
                    <a:pt x="51" y="185"/>
                    <a:pt x="50" y="188"/>
                    <a:pt x="46" y="191"/>
                  </a:cubicBezTo>
                  <a:cubicBezTo>
                    <a:pt x="46" y="191"/>
                    <a:pt x="45" y="191"/>
                    <a:pt x="45" y="191"/>
                  </a:cubicBezTo>
                  <a:cubicBezTo>
                    <a:pt x="43" y="184"/>
                    <a:pt x="41" y="177"/>
                    <a:pt x="39" y="170"/>
                  </a:cubicBezTo>
                  <a:cubicBezTo>
                    <a:pt x="33" y="145"/>
                    <a:pt x="26" y="120"/>
                    <a:pt x="19" y="95"/>
                  </a:cubicBezTo>
                  <a:cubicBezTo>
                    <a:pt x="14" y="76"/>
                    <a:pt x="9" y="57"/>
                    <a:pt x="4" y="38"/>
                  </a:cubicBezTo>
                  <a:cubicBezTo>
                    <a:pt x="2" y="30"/>
                    <a:pt x="0" y="22"/>
                    <a:pt x="1" y="13"/>
                  </a:cubicBezTo>
                  <a:close/>
                </a:path>
              </a:pathLst>
            </a:custGeom>
            <a:solidFill>
              <a:srgbClr val="3A5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FB454ADA-7C38-5B2C-225D-B470D4DC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37"/>
              <a:ext cx="329" cy="426"/>
            </a:xfrm>
            <a:custGeom>
              <a:avLst/>
              <a:gdLst>
                <a:gd name="T0" fmla="*/ 142 w 142"/>
                <a:gd name="T1" fmla="*/ 76 h 184"/>
                <a:gd name="T2" fmla="*/ 132 w 142"/>
                <a:gd name="T3" fmla="*/ 116 h 184"/>
                <a:gd name="T4" fmla="*/ 122 w 142"/>
                <a:gd name="T5" fmla="*/ 156 h 184"/>
                <a:gd name="T6" fmla="*/ 119 w 142"/>
                <a:gd name="T7" fmla="*/ 163 h 184"/>
                <a:gd name="T8" fmla="*/ 105 w 142"/>
                <a:gd name="T9" fmla="*/ 177 h 184"/>
                <a:gd name="T10" fmla="*/ 76 w 142"/>
                <a:gd name="T11" fmla="*/ 179 h 184"/>
                <a:gd name="T12" fmla="*/ 49 w 142"/>
                <a:gd name="T13" fmla="*/ 179 h 184"/>
                <a:gd name="T14" fmla="*/ 46 w 142"/>
                <a:gd name="T15" fmla="*/ 177 h 184"/>
                <a:gd name="T16" fmla="*/ 57 w 142"/>
                <a:gd name="T17" fmla="*/ 175 h 184"/>
                <a:gd name="T18" fmla="*/ 34 w 142"/>
                <a:gd name="T19" fmla="*/ 138 h 184"/>
                <a:gd name="T20" fmla="*/ 50 w 142"/>
                <a:gd name="T21" fmla="*/ 97 h 184"/>
                <a:gd name="T22" fmla="*/ 44 w 142"/>
                <a:gd name="T23" fmla="*/ 71 h 184"/>
                <a:gd name="T24" fmla="*/ 15 w 142"/>
                <a:gd name="T25" fmla="*/ 70 h 184"/>
                <a:gd name="T26" fmla="*/ 2 w 142"/>
                <a:gd name="T27" fmla="*/ 36 h 184"/>
                <a:gd name="T28" fmla="*/ 14 w 142"/>
                <a:gd name="T29" fmla="*/ 14 h 184"/>
                <a:gd name="T30" fmla="*/ 18 w 142"/>
                <a:gd name="T31" fmla="*/ 12 h 184"/>
                <a:gd name="T32" fmla="*/ 93 w 142"/>
                <a:gd name="T33" fmla="*/ 8 h 184"/>
                <a:gd name="T34" fmla="*/ 103 w 142"/>
                <a:gd name="T35" fmla="*/ 13 h 184"/>
                <a:gd name="T36" fmla="*/ 106 w 142"/>
                <a:gd name="T37" fmla="*/ 16 h 184"/>
                <a:gd name="T38" fmla="*/ 142 w 142"/>
                <a:gd name="T39" fmla="*/ 7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84">
                  <a:moveTo>
                    <a:pt x="142" y="76"/>
                  </a:moveTo>
                  <a:cubicBezTo>
                    <a:pt x="141" y="90"/>
                    <a:pt x="138" y="103"/>
                    <a:pt x="132" y="116"/>
                  </a:cubicBezTo>
                  <a:cubicBezTo>
                    <a:pt x="127" y="129"/>
                    <a:pt x="124" y="142"/>
                    <a:pt x="122" y="156"/>
                  </a:cubicBezTo>
                  <a:cubicBezTo>
                    <a:pt x="121" y="158"/>
                    <a:pt x="120" y="160"/>
                    <a:pt x="119" y="163"/>
                  </a:cubicBezTo>
                  <a:cubicBezTo>
                    <a:pt x="118" y="171"/>
                    <a:pt x="114" y="176"/>
                    <a:pt x="105" y="177"/>
                  </a:cubicBezTo>
                  <a:cubicBezTo>
                    <a:pt x="95" y="178"/>
                    <a:pt x="86" y="179"/>
                    <a:pt x="76" y="179"/>
                  </a:cubicBezTo>
                  <a:cubicBezTo>
                    <a:pt x="67" y="183"/>
                    <a:pt x="58" y="184"/>
                    <a:pt x="49" y="179"/>
                  </a:cubicBezTo>
                  <a:cubicBezTo>
                    <a:pt x="48" y="178"/>
                    <a:pt x="47" y="178"/>
                    <a:pt x="46" y="177"/>
                  </a:cubicBezTo>
                  <a:cubicBezTo>
                    <a:pt x="50" y="173"/>
                    <a:pt x="54" y="175"/>
                    <a:pt x="57" y="175"/>
                  </a:cubicBezTo>
                  <a:cubicBezTo>
                    <a:pt x="44" y="167"/>
                    <a:pt x="36" y="154"/>
                    <a:pt x="34" y="138"/>
                  </a:cubicBezTo>
                  <a:cubicBezTo>
                    <a:pt x="33" y="123"/>
                    <a:pt x="32" y="107"/>
                    <a:pt x="50" y="97"/>
                  </a:cubicBezTo>
                  <a:cubicBezTo>
                    <a:pt x="35" y="91"/>
                    <a:pt x="44" y="81"/>
                    <a:pt x="44" y="71"/>
                  </a:cubicBezTo>
                  <a:cubicBezTo>
                    <a:pt x="34" y="79"/>
                    <a:pt x="24" y="77"/>
                    <a:pt x="15" y="70"/>
                  </a:cubicBezTo>
                  <a:cubicBezTo>
                    <a:pt x="4" y="61"/>
                    <a:pt x="0" y="50"/>
                    <a:pt x="2" y="36"/>
                  </a:cubicBezTo>
                  <a:cubicBezTo>
                    <a:pt x="4" y="28"/>
                    <a:pt x="8" y="21"/>
                    <a:pt x="14" y="14"/>
                  </a:cubicBezTo>
                  <a:cubicBezTo>
                    <a:pt x="15" y="13"/>
                    <a:pt x="16" y="12"/>
                    <a:pt x="18" y="12"/>
                  </a:cubicBezTo>
                  <a:cubicBezTo>
                    <a:pt x="42" y="3"/>
                    <a:pt x="67" y="0"/>
                    <a:pt x="93" y="8"/>
                  </a:cubicBezTo>
                  <a:cubicBezTo>
                    <a:pt x="96" y="9"/>
                    <a:pt x="101" y="9"/>
                    <a:pt x="103" y="13"/>
                  </a:cubicBezTo>
                  <a:cubicBezTo>
                    <a:pt x="104" y="14"/>
                    <a:pt x="105" y="15"/>
                    <a:pt x="106" y="16"/>
                  </a:cubicBezTo>
                  <a:cubicBezTo>
                    <a:pt x="131" y="28"/>
                    <a:pt x="142" y="49"/>
                    <a:pt x="142" y="76"/>
                  </a:cubicBezTo>
                  <a:close/>
                </a:path>
              </a:pathLst>
            </a:custGeom>
            <a:solidFill>
              <a:srgbClr val="3A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3D78E425-5B79-D7DF-BD7D-CE817B92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549"/>
              <a:ext cx="85" cy="127"/>
            </a:xfrm>
            <a:custGeom>
              <a:avLst/>
              <a:gdLst>
                <a:gd name="T0" fmla="*/ 10 w 37"/>
                <a:gd name="T1" fmla="*/ 1 h 55"/>
                <a:gd name="T2" fmla="*/ 37 w 37"/>
                <a:gd name="T3" fmla="*/ 1 h 55"/>
                <a:gd name="T4" fmla="*/ 28 w 37"/>
                <a:gd name="T5" fmla="*/ 52 h 55"/>
                <a:gd name="T6" fmla="*/ 0 w 37"/>
                <a:gd name="T7" fmla="*/ 52 h 55"/>
                <a:gd name="T8" fmla="*/ 8 w 37"/>
                <a:gd name="T9" fmla="*/ 9 h 55"/>
                <a:gd name="T10" fmla="*/ 10 w 37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55">
                  <a:moveTo>
                    <a:pt x="10" y="1"/>
                  </a:moveTo>
                  <a:cubicBezTo>
                    <a:pt x="19" y="1"/>
                    <a:pt x="28" y="0"/>
                    <a:pt x="37" y="1"/>
                  </a:cubicBezTo>
                  <a:cubicBezTo>
                    <a:pt x="34" y="18"/>
                    <a:pt x="31" y="35"/>
                    <a:pt x="28" y="52"/>
                  </a:cubicBezTo>
                  <a:cubicBezTo>
                    <a:pt x="18" y="50"/>
                    <a:pt x="9" y="55"/>
                    <a:pt x="0" y="52"/>
                  </a:cubicBezTo>
                  <a:cubicBezTo>
                    <a:pt x="3" y="37"/>
                    <a:pt x="5" y="23"/>
                    <a:pt x="8" y="9"/>
                  </a:cubicBezTo>
                  <a:cubicBezTo>
                    <a:pt x="9" y="6"/>
                    <a:pt x="9" y="4"/>
                    <a:pt x="10" y="1"/>
                  </a:cubicBezTo>
                  <a:close/>
                </a:path>
              </a:pathLst>
            </a:custGeom>
            <a:solidFill>
              <a:srgbClr val="8BC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550EF850-F436-07F4-1027-C1B2F9DD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479"/>
              <a:ext cx="148" cy="195"/>
            </a:xfrm>
            <a:custGeom>
              <a:avLst/>
              <a:gdLst>
                <a:gd name="T0" fmla="*/ 0 w 64"/>
                <a:gd name="T1" fmla="*/ 83 h 84"/>
                <a:gd name="T2" fmla="*/ 20 w 64"/>
                <a:gd name="T3" fmla="*/ 8 h 84"/>
                <a:gd name="T4" fmla="*/ 27 w 64"/>
                <a:gd name="T5" fmla="*/ 3 h 84"/>
                <a:gd name="T6" fmla="*/ 57 w 64"/>
                <a:gd name="T7" fmla="*/ 6 h 84"/>
                <a:gd name="T8" fmla="*/ 64 w 64"/>
                <a:gd name="T9" fmla="*/ 27 h 84"/>
                <a:gd name="T10" fmla="*/ 56 w 64"/>
                <a:gd name="T11" fmla="*/ 82 h 84"/>
                <a:gd name="T12" fmla="*/ 0 w 64"/>
                <a:gd name="T13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4">
                  <a:moveTo>
                    <a:pt x="0" y="83"/>
                  </a:moveTo>
                  <a:cubicBezTo>
                    <a:pt x="7" y="58"/>
                    <a:pt x="14" y="33"/>
                    <a:pt x="20" y="8"/>
                  </a:cubicBezTo>
                  <a:cubicBezTo>
                    <a:pt x="22" y="5"/>
                    <a:pt x="24" y="3"/>
                    <a:pt x="27" y="3"/>
                  </a:cubicBezTo>
                  <a:cubicBezTo>
                    <a:pt x="37" y="3"/>
                    <a:pt x="47" y="0"/>
                    <a:pt x="57" y="6"/>
                  </a:cubicBezTo>
                  <a:cubicBezTo>
                    <a:pt x="60" y="13"/>
                    <a:pt x="61" y="20"/>
                    <a:pt x="64" y="27"/>
                  </a:cubicBezTo>
                  <a:cubicBezTo>
                    <a:pt x="61" y="45"/>
                    <a:pt x="58" y="64"/>
                    <a:pt x="56" y="82"/>
                  </a:cubicBezTo>
                  <a:cubicBezTo>
                    <a:pt x="37" y="84"/>
                    <a:pt x="19" y="83"/>
                    <a:pt x="0" y="83"/>
                  </a:cubicBezTo>
                  <a:close/>
                </a:path>
              </a:pathLst>
            </a:custGeom>
            <a:solidFill>
              <a:srgbClr val="89D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323C2817-45BE-E203-FD96-D6873A4C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167"/>
              <a:ext cx="174" cy="380"/>
            </a:xfrm>
            <a:custGeom>
              <a:avLst/>
              <a:gdLst>
                <a:gd name="T0" fmla="*/ 38 w 75"/>
                <a:gd name="T1" fmla="*/ 162 h 164"/>
                <a:gd name="T2" fmla="*/ 31 w 75"/>
                <a:gd name="T3" fmla="*/ 143 h 164"/>
                <a:gd name="T4" fmla="*/ 31 w 75"/>
                <a:gd name="T5" fmla="*/ 107 h 164"/>
                <a:gd name="T6" fmla="*/ 32 w 75"/>
                <a:gd name="T7" fmla="*/ 101 h 164"/>
                <a:gd name="T8" fmla="*/ 23 w 75"/>
                <a:gd name="T9" fmla="*/ 87 h 164"/>
                <a:gd name="T10" fmla="*/ 11 w 75"/>
                <a:gd name="T11" fmla="*/ 79 h 164"/>
                <a:gd name="T12" fmla="*/ 16 w 75"/>
                <a:gd name="T13" fmla="*/ 59 h 164"/>
                <a:gd name="T14" fmla="*/ 0 w 75"/>
                <a:gd name="T15" fmla="*/ 30 h 164"/>
                <a:gd name="T16" fmla="*/ 11 w 75"/>
                <a:gd name="T17" fmla="*/ 9 h 164"/>
                <a:gd name="T18" fmla="*/ 31 w 75"/>
                <a:gd name="T19" fmla="*/ 3 h 164"/>
                <a:gd name="T20" fmla="*/ 23 w 75"/>
                <a:gd name="T21" fmla="*/ 43 h 164"/>
                <a:gd name="T22" fmla="*/ 63 w 75"/>
                <a:gd name="T23" fmla="*/ 52 h 164"/>
                <a:gd name="T24" fmla="*/ 61 w 75"/>
                <a:gd name="T25" fmla="*/ 69 h 164"/>
                <a:gd name="T26" fmla="*/ 67 w 75"/>
                <a:gd name="T27" fmla="*/ 81 h 164"/>
                <a:gd name="T28" fmla="*/ 71 w 75"/>
                <a:gd name="T29" fmla="*/ 84 h 164"/>
                <a:gd name="T30" fmla="*/ 64 w 75"/>
                <a:gd name="T31" fmla="*/ 151 h 164"/>
                <a:gd name="T32" fmla="*/ 75 w 75"/>
                <a:gd name="T33" fmla="*/ 164 h 164"/>
                <a:gd name="T34" fmla="*/ 62 w 75"/>
                <a:gd name="T35" fmla="*/ 164 h 164"/>
                <a:gd name="T36" fmla="*/ 38 w 75"/>
                <a:gd name="T37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164">
                  <a:moveTo>
                    <a:pt x="38" y="162"/>
                  </a:moveTo>
                  <a:cubicBezTo>
                    <a:pt x="30" y="157"/>
                    <a:pt x="32" y="149"/>
                    <a:pt x="31" y="143"/>
                  </a:cubicBezTo>
                  <a:cubicBezTo>
                    <a:pt x="25" y="131"/>
                    <a:pt x="31" y="119"/>
                    <a:pt x="31" y="107"/>
                  </a:cubicBezTo>
                  <a:cubicBezTo>
                    <a:pt x="31" y="105"/>
                    <a:pt x="32" y="103"/>
                    <a:pt x="32" y="101"/>
                  </a:cubicBezTo>
                  <a:cubicBezTo>
                    <a:pt x="34" y="89"/>
                    <a:pt x="34" y="89"/>
                    <a:pt x="23" y="87"/>
                  </a:cubicBezTo>
                  <a:cubicBezTo>
                    <a:pt x="18" y="86"/>
                    <a:pt x="13" y="84"/>
                    <a:pt x="11" y="79"/>
                  </a:cubicBezTo>
                  <a:cubicBezTo>
                    <a:pt x="13" y="72"/>
                    <a:pt x="15" y="65"/>
                    <a:pt x="16" y="59"/>
                  </a:cubicBezTo>
                  <a:cubicBezTo>
                    <a:pt x="20" y="44"/>
                    <a:pt x="15" y="34"/>
                    <a:pt x="0" y="30"/>
                  </a:cubicBezTo>
                  <a:cubicBezTo>
                    <a:pt x="4" y="23"/>
                    <a:pt x="4" y="15"/>
                    <a:pt x="11" y="9"/>
                  </a:cubicBezTo>
                  <a:cubicBezTo>
                    <a:pt x="17" y="6"/>
                    <a:pt x="23" y="0"/>
                    <a:pt x="31" y="3"/>
                  </a:cubicBezTo>
                  <a:cubicBezTo>
                    <a:pt x="22" y="15"/>
                    <a:pt x="16" y="28"/>
                    <a:pt x="23" y="43"/>
                  </a:cubicBezTo>
                  <a:cubicBezTo>
                    <a:pt x="31" y="62"/>
                    <a:pt x="47" y="66"/>
                    <a:pt x="63" y="52"/>
                  </a:cubicBezTo>
                  <a:cubicBezTo>
                    <a:pt x="65" y="58"/>
                    <a:pt x="63" y="64"/>
                    <a:pt x="61" y="69"/>
                  </a:cubicBezTo>
                  <a:cubicBezTo>
                    <a:pt x="58" y="76"/>
                    <a:pt x="59" y="80"/>
                    <a:pt x="67" y="81"/>
                  </a:cubicBezTo>
                  <a:cubicBezTo>
                    <a:pt x="69" y="82"/>
                    <a:pt x="70" y="83"/>
                    <a:pt x="71" y="84"/>
                  </a:cubicBezTo>
                  <a:cubicBezTo>
                    <a:pt x="49" y="98"/>
                    <a:pt x="45" y="131"/>
                    <a:pt x="64" y="151"/>
                  </a:cubicBezTo>
                  <a:cubicBezTo>
                    <a:pt x="68" y="155"/>
                    <a:pt x="71" y="160"/>
                    <a:pt x="75" y="164"/>
                  </a:cubicBezTo>
                  <a:cubicBezTo>
                    <a:pt x="71" y="164"/>
                    <a:pt x="67" y="164"/>
                    <a:pt x="62" y="164"/>
                  </a:cubicBezTo>
                  <a:cubicBezTo>
                    <a:pt x="54" y="164"/>
                    <a:pt x="46" y="163"/>
                    <a:pt x="38" y="162"/>
                  </a:cubicBezTo>
                  <a:close/>
                </a:path>
              </a:pathLst>
            </a:custGeom>
            <a:solidFill>
              <a:srgbClr val="1A3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6EA1A02F-CE2F-B601-ED57-9A97292AC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486"/>
              <a:ext cx="60" cy="200"/>
            </a:xfrm>
            <a:custGeom>
              <a:avLst/>
              <a:gdLst>
                <a:gd name="T0" fmla="*/ 0 w 26"/>
                <a:gd name="T1" fmla="*/ 80 h 86"/>
                <a:gd name="T2" fmla="*/ 11 w 26"/>
                <a:gd name="T3" fmla="*/ 5 h 86"/>
                <a:gd name="T4" fmla="*/ 22 w 26"/>
                <a:gd name="T5" fmla="*/ 1 h 86"/>
                <a:gd name="T6" fmla="*/ 25 w 26"/>
                <a:gd name="T7" fmla="*/ 10 h 86"/>
                <a:gd name="T8" fmla="*/ 24 w 26"/>
                <a:gd name="T9" fmla="*/ 32 h 86"/>
                <a:gd name="T10" fmla="*/ 23 w 26"/>
                <a:gd name="T11" fmla="*/ 86 h 86"/>
                <a:gd name="T12" fmla="*/ 17 w 26"/>
                <a:gd name="T13" fmla="*/ 80 h 86"/>
                <a:gd name="T14" fmla="*/ 0 w 26"/>
                <a:gd name="T15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86">
                  <a:moveTo>
                    <a:pt x="0" y="80"/>
                  </a:moveTo>
                  <a:cubicBezTo>
                    <a:pt x="3" y="55"/>
                    <a:pt x="7" y="30"/>
                    <a:pt x="11" y="5"/>
                  </a:cubicBezTo>
                  <a:cubicBezTo>
                    <a:pt x="13" y="0"/>
                    <a:pt x="17" y="0"/>
                    <a:pt x="22" y="1"/>
                  </a:cubicBezTo>
                  <a:cubicBezTo>
                    <a:pt x="26" y="3"/>
                    <a:pt x="25" y="7"/>
                    <a:pt x="25" y="10"/>
                  </a:cubicBezTo>
                  <a:cubicBezTo>
                    <a:pt x="25" y="17"/>
                    <a:pt x="26" y="25"/>
                    <a:pt x="24" y="32"/>
                  </a:cubicBezTo>
                  <a:cubicBezTo>
                    <a:pt x="24" y="50"/>
                    <a:pt x="25" y="68"/>
                    <a:pt x="23" y="86"/>
                  </a:cubicBezTo>
                  <a:cubicBezTo>
                    <a:pt x="22" y="82"/>
                    <a:pt x="22" y="79"/>
                    <a:pt x="17" y="80"/>
                  </a:cubicBezTo>
                  <a:cubicBezTo>
                    <a:pt x="11" y="81"/>
                    <a:pt x="5" y="80"/>
                    <a:pt x="0" y="80"/>
                  </a:cubicBezTo>
                  <a:close/>
                </a:path>
              </a:pathLst>
            </a:custGeom>
            <a:solidFill>
              <a:srgbClr val="8BC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3355E971-B1DF-B9C2-644C-8071E9E96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271"/>
              <a:ext cx="88" cy="447"/>
            </a:xfrm>
            <a:custGeom>
              <a:avLst/>
              <a:gdLst>
                <a:gd name="T0" fmla="*/ 5 w 38"/>
                <a:gd name="T1" fmla="*/ 16 h 193"/>
                <a:gd name="T2" fmla="*/ 38 w 38"/>
                <a:gd name="T3" fmla="*/ 6 h 193"/>
                <a:gd name="T4" fmla="*/ 35 w 38"/>
                <a:gd name="T5" fmla="*/ 9 h 193"/>
                <a:gd name="T6" fmla="*/ 35 w 38"/>
                <a:gd name="T7" fmla="*/ 105 h 193"/>
                <a:gd name="T8" fmla="*/ 34 w 38"/>
                <a:gd name="T9" fmla="*/ 184 h 193"/>
                <a:gd name="T10" fmla="*/ 30 w 38"/>
                <a:gd name="T11" fmla="*/ 193 h 193"/>
                <a:gd name="T12" fmla="*/ 26 w 38"/>
                <a:gd name="T13" fmla="*/ 173 h 193"/>
                <a:gd name="T14" fmla="*/ 21 w 38"/>
                <a:gd name="T15" fmla="*/ 162 h 193"/>
                <a:gd name="T16" fmla="*/ 12 w 38"/>
                <a:gd name="T17" fmla="*/ 96 h 193"/>
                <a:gd name="T18" fmla="*/ 6 w 38"/>
                <a:gd name="T19" fmla="*/ 62 h 193"/>
                <a:gd name="T20" fmla="*/ 3 w 38"/>
                <a:gd name="T21" fmla="*/ 33 h 193"/>
                <a:gd name="T22" fmla="*/ 5 w 38"/>
                <a:gd name="T23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93">
                  <a:moveTo>
                    <a:pt x="5" y="16"/>
                  </a:moveTo>
                  <a:cubicBezTo>
                    <a:pt x="13" y="2"/>
                    <a:pt x="21" y="0"/>
                    <a:pt x="38" y="6"/>
                  </a:cubicBezTo>
                  <a:cubicBezTo>
                    <a:pt x="36" y="7"/>
                    <a:pt x="35" y="7"/>
                    <a:pt x="35" y="9"/>
                  </a:cubicBezTo>
                  <a:cubicBezTo>
                    <a:pt x="35" y="41"/>
                    <a:pt x="37" y="73"/>
                    <a:pt x="35" y="105"/>
                  </a:cubicBezTo>
                  <a:cubicBezTo>
                    <a:pt x="34" y="131"/>
                    <a:pt x="34" y="158"/>
                    <a:pt x="34" y="184"/>
                  </a:cubicBezTo>
                  <a:cubicBezTo>
                    <a:pt x="34" y="188"/>
                    <a:pt x="34" y="191"/>
                    <a:pt x="30" y="193"/>
                  </a:cubicBezTo>
                  <a:cubicBezTo>
                    <a:pt x="28" y="186"/>
                    <a:pt x="27" y="180"/>
                    <a:pt x="26" y="173"/>
                  </a:cubicBezTo>
                  <a:cubicBezTo>
                    <a:pt x="23" y="170"/>
                    <a:pt x="22" y="166"/>
                    <a:pt x="21" y="162"/>
                  </a:cubicBezTo>
                  <a:cubicBezTo>
                    <a:pt x="18" y="140"/>
                    <a:pt x="14" y="118"/>
                    <a:pt x="12" y="96"/>
                  </a:cubicBezTo>
                  <a:cubicBezTo>
                    <a:pt x="10" y="85"/>
                    <a:pt x="9" y="73"/>
                    <a:pt x="6" y="62"/>
                  </a:cubicBezTo>
                  <a:cubicBezTo>
                    <a:pt x="5" y="52"/>
                    <a:pt x="4" y="43"/>
                    <a:pt x="3" y="33"/>
                  </a:cubicBezTo>
                  <a:cubicBezTo>
                    <a:pt x="2" y="27"/>
                    <a:pt x="0" y="21"/>
                    <a:pt x="5" y="16"/>
                  </a:cubicBezTo>
                  <a:close/>
                </a:path>
              </a:pathLst>
            </a:custGeom>
            <a:solidFill>
              <a:srgbClr val="3A5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36E2A00C-78AF-8973-3773-8E16635CF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280"/>
              <a:ext cx="79" cy="454"/>
            </a:xfrm>
            <a:custGeom>
              <a:avLst/>
              <a:gdLst>
                <a:gd name="T0" fmla="*/ 30 w 34"/>
                <a:gd name="T1" fmla="*/ 12 h 196"/>
                <a:gd name="T2" fmla="*/ 34 w 34"/>
                <a:gd name="T3" fmla="*/ 59 h 196"/>
                <a:gd name="T4" fmla="*/ 29 w 34"/>
                <a:gd name="T5" fmla="*/ 77 h 196"/>
                <a:gd name="T6" fmla="*/ 30 w 34"/>
                <a:gd name="T7" fmla="*/ 114 h 196"/>
                <a:gd name="T8" fmla="*/ 30 w 34"/>
                <a:gd name="T9" fmla="*/ 168 h 196"/>
                <a:gd name="T10" fmla="*/ 30 w 34"/>
                <a:gd name="T11" fmla="*/ 190 h 196"/>
                <a:gd name="T12" fmla="*/ 18 w 34"/>
                <a:gd name="T13" fmla="*/ 188 h 196"/>
                <a:gd name="T14" fmla="*/ 20 w 34"/>
                <a:gd name="T15" fmla="*/ 161 h 196"/>
                <a:gd name="T16" fmla="*/ 10 w 34"/>
                <a:gd name="T17" fmla="*/ 73 h 196"/>
                <a:gd name="T18" fmla="*/ 1 w 34"/>
                <a:gd name="T19" fmla="*/ 5 h 196"/>
                <a:gd name="T20" fmla="*/ 3 w 34"/>
                <a:gd name="T21" fmla="*/ 0 h 196"/>
                <a:gd name="T22" fmla="*/ 30 w 34"/>
                <a:gd name="T23" fmla="*/ 1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196">
                  <a:moveTo>
                    <a:pt x="30" y="12"/>
                  </a:moveTo>
                  <a:cubicBezTo>
                    <a:pt x="28" y="28"/>
                    <a:pt x="34" y="43"/>
                    <a:pt x="34" y="59"/>
                  </a:cubicBezTo>
                  <a:cubicBezTo>
                    <a:pt x="29" y="64"/>
                    <a:pt x="28" y="70"/>
                    <a:pt x="29" y="77"/>
                  </a:cubicBezTo>
                  <a:cubicBezTo>
                    <a:pt x="29" y="89"/>
                    <a:pt x="27" y="102"/>
                    <a:pt x="30" y="114"/>
                  </a:cubicBezTo>
                  <a:cubicBezTo>
                    <a:pt x="31" y="132"/>
                    <a:pt x="32" y="150"/>
                    <a:pt x="30" y="168"/>
                  </a:cubicBezTo>
                  <a:cubicBezTo>
                    <a:pt x="29" y="175"/>
                    <a:pt x="29" y="183"/>
                    <a:pt x="30" y="190"/>
                  </a:cubicBezTo>
                  <a:cubicBezTo>
                    <a:pt x="25" y="195"/>
                    <a:pt x="20" y="196"/>
                    <a:pt x="18" y="188"/>
                  </a:cubicBezTo>
                  <a:cubicBezTo>
                    <a:pt x="22" y="179"/>
                    <a:pt x="21" y="170"/>
                    <a:pt x="20" y="161"/>
                  </a:cubicBezTo>
                  <a:cubicBezTo>
                    <a:pt x="16" y="131"/>
                    <a:pt x="14" y="102"/>
                    <a:pt x="10" y="73"/>
                  </a:cubicBezTo>
                  <a:cubicBezTo>
                    <a:pt x="7" y="50"/>
                    <a:pt x="9" y="2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13" y="1"/>
                    <a:pt x="20" y="9"/>
                    <a:pt x="30" y="12"/>
                  </a:cubicBezTo>
                  <a:close/>
                </a:path>
              </a:pathLst>
            </a:custGeom>
            <a:solidFill>
              <a:srgbClr val="1A3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E4C35261-0328-DDB8-78EE-3D5184C0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484"/>
              <a:ext cx="58" cy="190"/>
            </a:xfrm>
            <a:custGeom>
              <a:avLst/>
              <a:gdLst>
                <a:gd name="T0" fmla="*/ 4 w 25"/>
                <a:gd name="T1" fmla="*/ 80 h 82"/>
                <a:gd name="T2" fmla="*/ 1 w 25"/>
                <a:gd name="T3" fmla="*/ 25 h 82"/>
                <a:gd name="T4" fmla="*/ 1 w 25"/>
                <a:gd name="T5" fmla="*/ 11 h 82"/>
                <a:gd name="T6" fmla="*/ 13 w 25"/>
                <a:gd name="T7" fmla="*/ 4 h 82"/>
                <a:gd name="T8" fmla="*/ 25 w 25"/>
                <a:gd name="T9" fmla="*/ 81 h 82"/>
                <a:gd name="T10" fmla="*/ 4 w 25"/>
                <a:gd name="T11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2">
                  <a:moveTo>
                    <a:pt x="4" y="80"/>
                  </a:moveTo>
                  <a:cubicBezTo>
                    <a:pt x="1" y="62"/>
                    <a:pt x="2" y="44"/>
                    <a:pt x="1" y="25"/>
                  </a:cubicBezTo>
                  <a:cubicBezTo>
                    <a:pt x="0" y="21"/>
                    <a:pt x="1" y="16"/>
                    <a:pt x="1" y="11"/>
                  </a:cubicBezTo>
                  <a:cubicBezTo>
                    <a:pt x="1" y="1"/>
                    <a:pt x="3" y="0"/>
                    <a:pt x="13" y="4"/>
                  </a:cubicBezTo>
                  <a:cubicBezTo>
                    <a:pt x="17" y="30"/>
                    <a:pt x="21" y="55"/>
                    <a:pt x="25" y="81"/>
                  </a:cubicBezTo>
                  <a:cubicBezTo>
                    <a:pt x="18" y="81"/>
                    <a:pt x="11" y="82"/>
                    <a:pt x="4" y="80"/>
                  </a:cubicBezTo>
                  <a:close/>
                </a:path>
              </a:pathLst>
            </a:custGeom>
            <a:solidFill>
              <a:srgbClr val="8AC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F306CFDA-0591-6526-ED4D-C0FFF439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743"/>
              <a:ext cx="183" cy="190"/>
            </a:xfrm>
            <a:custGeom>
              <a:avLst/>
              <a:gdLst>
                <a:gd name="T0" fmla="*/ 10 w 79"/>
                <a:gd name="T1" fmla="*/ 13 h 82"/>
                <a:gd name="T2" fmla="*/ 33 w 79"/>
                <a:gd name="T3" fmla="*/ 3 h 82"/>
                <a:gd name="T4" fmla="*/ 64 w 79"/>
                <a:gd name="T5" fmla="*/ 1 h 82"/>
                <a:gd name="T6" fmla="*/ 72 w 79"/>
                <a:gd name="T7" fmla="*/ 7 h 82"/>
                <a:gd name="T8" fmla="*/ 74 w 79"/>
                <a:gd name="T9" fmla="*/ 15 h 82"/>
                <a:gd name="T10" fmla="*/ 78 w 79"/>
                <a:gd name="T11" fmla="*/ 37 h 82"/>
                <a:gd name="T12" fmla="*/ 68 w 79"/>
                <a:gd name="T13" fmla="*/ 69 h 82"/>
                <a:gd name="T14" fmla="*/ 53 w 79"/>
                <a:gd name="T15" fmla="*/ 81 h 82"/>
                <a:gd name="T16" fmla="*/ 51 w 79"/>
                <a:gd name="T17" fmla="*/ 81 h 82"/>
                <a:gd name="T18" fmla="*/ 36 w 79"/>
                <a:gd name="T19" fmla="*/ 81 h 82"/>
                <a:gd name="T20" fmla="*/ 2 w 79"/>
                <a:gd name="T21" fmla="*/ 47 h 82"/>
                <a:gd name="T22" fmla="*/ 7 w 79"/>
                <a:gd name="T23" fmla="*/ 17 h 82"/>
                <a:gd name="T24" fmla="*/ 19 w 79"/>
                <a:gd name="T25" fmla="*/ 16 h 82"/>
                <a:gd name="T26" fmla="*/ 10 w 79"/>
                <a:gd name="T27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82">
                  <a:moveTo>
                    <a:pt x="10" y="13"/>
                  </a:moveTo>
                  <a:cubicBezTo>
                    <a:pt x="17" y="8"/>
                    <a:pt x="26" y="7"/>
                    <a:pt x="33" y="3"/>
                  </a:cubicBezTo>
                  <a:cubicBezTo>
                    <a:pt x="44" y="3"/>
                    <a:pt x="54" y="4"/>
                    <a:pt x="64" y="1"/>
                  </a:cubicBezTo>
                  <a:cubicBezTo>
                    <a:pt x="70" y="0"/>
                    <a:pt x="73" y="1"/>
                    <a:pt x="72" y="7"/>
                  </a:cubicBezTo>
                  <a:cubicBezTo>
                    <a:pt x="72" y="10"/>
                    <a:pt x="72" y="13"/>
                    <a:pt x="74" y="15"/>
                  </a:cubicBezTo>
                  <a:cubicBezTo>
                    <a:pt x="78" y="22"/>
                    <a:pt x="78" y="29"/>
                    <a:pt x="78" y="37"/>
                  </a:cubicBezTo>
                  <a:cubicBezTo>
                    <a:pt x="79" y="49"/>
                    <a:pt x="74" y="59"/>
                    <a:pt x="68" y="69"/>
                  </a:cubicBezTo>
                  <a:cubicBezTo>
                    <a:pt x="63" y="73"/>
                    <a:pt x="57" y="76"/>
                    <a:pt x="53" y="81"/>
                  </a:cubicBezTo>
                  <a:cubicBezTo>
                    <a:pt x="53" y="81"/>
                    <a:pt x="52" y="81"/>
                    <a:pt x="51" y="81"/>
                  </a:cubicBezTo>
                  <a:cubicBezTo>
                    <a:pt x="46" y="77"/>
                    <a:pt x="41" y="82"/>
                    <a:pt x="36" y="81"/>
                  </a:cubicBezTo>
                  <a:cubicBezTo>
                    <a:pt x="14" y="79"/>
                    <a:pt x="5" y="65"/>
                    <a:pt x="2" y="47"/>
                  </a:cubicBezTo>
                  <a:cubicBezTo>
                    <a:pt x="1" y="37"/>
                    <a:pt x="0" y="26"/>
                    <a:pt x="7" y="17"/>
                  </a:cubicBezTo>
                  <a:cubicBezTo>
                    <a:pt x="11" y="16"/>
                    <a:pt x="14" y="16"/>
                    <a:pt x="19" y="16"/>
                  </a:cubicBezTo>
                  <a:cubicBezTo>
                    <a:pt x="15" y="15"/>
                    <a:pt x="12" y="16"/>
                    <a:pt x="10" y="13"/>
                  </a:cubicBezTo>
                  <a:close/>
                </a:path>
              </a:pathLst>
            </a:custGeom>
            <a:solidFill>
              <a:srgbClr val="F4A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EA9B8E6A-06D2-ABC4-BBA2-0B527FD4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588"/>
              <a:ext cx="146" cy="331"/>
            </a:xfrm>
            <a:custGeom>
              <a:avLst/>
              <a:gdLst>
                <a:gd name="T0" fmla="*/ 0 w 63"/>
                <a:gd name="T1" fmla="*/ 136 h 143"/>
                <a:gd name="T2" fmla="*/ 11 w 63"/>
                <a:gd name="T3" fmla="*/ 106 h 143"/>
                <a:gd name="T4" fmla="*/ 13 w 63"/>
                <a:gd name="T5" fmla="*/ 82 h 143"/>
                <a:gd name="T6" fmla="*/ 28 w 63"/>
                <a:gd name="T7" fmla="*/ 20 h 143"/>
                <a:gd name="T8" fmla="*/ 30 w 63"/>
                <a:gd name="T9" fmla="*/ 0 h 143"/>
                <a:gd name="T10" fmla="*/ 48 w 63"/>
                <a:gd name="T11" fmla="*/ 5 h 143"/>
                <a:gd name="T12" fmla="*/ 59 w 63"/>
                <a:gd name="T13" fmla="*/ 30 h 143"/>
                <a:gd name="T14" fmla="*/ 57 w 63"/>
                <a:gd name="T15" fmla="*/ 37 h 143"/>
                <a:gd name="T16" fmla="*/ 56 w 63"/>
                <a:gd name="T17" fmla="*/ 63 h 143"/>
                <a:gd name="T18" fmla="*/ 62 w 63"/>
                <a:gd name="T19" fmla="*/ 74 h 143"/>
                <a:gd name="T20" fmla="*/ 63 w 63"/>
                <a:gd name="T21" fmla="*/ 76 h 143"/>
                <a:gd name="T22" fmla="*/ 61 w 63"/>
                <a:gd name="T23" fmla="*/ 79 h 143"/>
                <a:gd name="T24" fmla="*/ 46 w 63"/>
                <a:gd name="T25" fmla="*/ 85 h 143"/>
                <a:gd name="T26" fmla="*/ 29 w 63"/>
                <a:gd name="T27" fmla="*/ 97 h 143"/>
                <a:gd name="T28" fmla="*/ 15 w 63"/>
                <a:gd name="T29" fmla="*/ 136 h 143"/>
                <a:gd name="T30" fmla="*/ 11 w 63"/>
                <a:gd name="T31" fmla="*/ 143 h 143"/>
                <a:gd name="T32" fmla="*/ 0 w 63"/>
                <a:gd name="T33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43">
                  <a:moveTo>
                    <a:pt x="0" y="136"/>
                  </a:moveTo>
                  <a:cubicBezTo>
                    <a:pt x="5" y="126"/>
                    <a:pt x="11" y="117"/>
                    <a:pt x="11" y="106"/>
                  </a:cubicBezTo>
                  <a:cubicBezTo>
                    <a:pt x="18" y="98"/>
                    <a:pt x="15" y="90"/>
                    <a:pt x="13" y="82"/>
                  </a:cubicBezTo>
                  <a:cubicBezTo>
                    <a:pt x="18" y="61"/>
                    <a:pt x="30" y="42"/>
                    <a:pt x="28" y="20"/>
                  </a:cubicBezTo>
                  <a:cubicBezTo>
                    <a:pt x="28" y="13"/>
                    <a:pt x="23" y="6"/>
                    <a:pt x="30" y="0"/>
                  </a:cubicBezTo>
                  <a:cubicBezTo>
                    <a:pt x="36" y="1"/>
                    <a:pt x="42" y="4"/>
                    <a:pt x="48" y="5"/>
                  </a:cubicBezTo>
                  <a:cubicBezTo>
                    <a:pt x="53" y="13"/>
                    <a:pt x="55" y="22"/>
                    <a:pt x="59" y="30"/>
                  </a:cubicBezTo>
                  <a:cubicBezTo>
                    <a:pt x="61" y="33"/>
                    <a:pt x="59" y="35"/>
                    <a:pt x="57" y="37"/>
                  </a:cubicBezTo>
                  <a:cubicBezTo>
                    <a:pt x="50" y="45"/>
                    <a:pt x="50" y="53"/>
                    <a:pt x="56" y="63"/>
                  </a:cubicBezTo>
                  <a:cubicBezTo>
                    <a:pt x="58" y="67"/>
                    <a:pt x="60" y="70"/>
                    <a:pt x="62" y="74"/>
                  </a:cubicBezTo>
                  <a:cubicBezTo>
                    <a:pt x="62" y="75"/>
                    <a:pt x="63" y="75"/>
                    <a:pt x="63" y="76"/>
                  </a:cubicBezTo>
                  <a:cubicBezTo>
                    <a:pt x="62" y="77"/>
                    <a:pt x="62" y="78"/>
                    <a:pt x="61" y="79"/>
                  </a:cubicBezTo>
                  <a:cubicBezTo>
                    <a:pt x="57" y="83"/>
                    <a:pt x="52" y="84"/>
                    <a:pt x="46" y="85"/>
                  </a:cubicBezTo>
                  <a:cubicBezTo>
                    <a:pt x="35" y="84"/>
                    <a:pt x="33" y="85"/>
                    <a:pt x="29" y="97"/>
                  </a:cubicBezTo>
                  <a:cubicBezTo>
                    <a:pt x="20" y="108"/>
                    <a:pt x="15" y="121"/>
                    <a:pt x="15" y="136"/>
                  </a:cubicBezTo>
                  <a:cubicBezTo>
                    <a:pt x="15" y="139"/>
                    <a:pt x="14" y="142"/>
                    <a:pt x="11" y="143"/>
                  </a:cubicBezTo>
                  <a:cubicBezTo>
                    <a:pt x="6" y="143"/>
                    <a:pt x="2" y="141"/>
                    <a:pt x="0" y="136"/>
                  </a:cubicBezTo>
                  <a:close/>
                </a:path>
              </a:pathLst>
            </a:custGeom>
            <a:solidFill>
              <a:srgbClr val="4C1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AD7ADA8C-F15E-EEEF-2458-A04BC0D79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412"/>
              <a:ext cx="260" cy="394"/>
            </a:xfrm>
            <a:custGeom>
              <a:avLst/>
              <a:gdLst>
                <a:gd name="T0" fmla="*/ 11 w 112"/>
                <a:gd name="T1" fmla="*/ 111 h 170"/>
                <a:gd name="T2" fmla="*/ 13 w 112"/>
                <a:gd name="T3" fmla="*/ 106 h 170"/>
                <a:gd name="T4" fmla="*/ 3 w 112"/>
                <a:gd name="T5" fmla="*/ 82 h 170"/>
                <a:gd name="T6" fmla="*/ 3 w 112"/>
                <a:gd name="T7" fmla="*/ 65 h 170"/>
                <a:gd name="T8" fmla="*/ 9 w 112"/>
                <a:gd name="T9" fmla="*/ 47 h 170"/>
                <a:gd name="T10" fmla="*/ 38 w 112"/>
                <a:gd name="T11" fmla="*/ 26 h 170"/>
                <a:gd name="T12" fmla="*/ 44 w 112"/>
                <a:gd name="T13" fmla="*/ 24 h 170"/>
                <a:gd name="T14" fmla="*/ 77 w 112"/>
                <a:gd name="T15" fmla="*/ 12 h 170"/>
                <a:gd name="T16" fmla="*/ 79 w 112"/>
                <a:gd name="T17" fmla="*/ 8 h 170"/>
                <a:gd name="T18" fmla="*/ 93 w 112"/>
                <a:gd name="T19" fmla="*/ 9 h 170"/>
                <a:gd name="T20" fmla="*/ 100 w 112"/>
                <a:gd name="T21" fmla="*/ 21 h 170"/>
                <a:gd name="T22" fmla="*/ 112 w 112"/>
                <a:gd name="T23" fmla="*/ 36 h 170"/>
                <a:gd name="T24" fmla="*/ 92 w 112"/>
                <a:gd name="T25" fmla="*/ 28 h 170"/>
                <a:gd name="T26" fmla="*/ 78 w 112"/>
                <a:gd name="T27" fmla="*/ 28 h 170"/>
                <a:gd name="T28" fmla="*/ 46 w 112"/>
                <a:gd name="T29" fmla="*/ 44 h 170"/>
                <a:gd name="T30" fmla="*/ 26 w 112"/>
                <a:gd name="T31" fmla="*/ 48 h 170"/>
                <a:gd name="T32" fmla="*/ 36 w 112"/>
                <a:gd name="T33" fmla="*/ 115 h 170"/>
                <a:gd name="T34" fmla="*/ 46 w 112"/>
                <a:gd name="T35" fmla="*/ 124 h 170"/>
                <a:gd name="T36" fmla="*/ 47 w 112"/>
                <a:gd name="T37" fmla="*/ 134 h 170"/>
                <a:gd name="T38" fmla="*/ 38 w 112"/>
                <a:gd name="T39" fmla="*/ 165 h 170"/>
                <a:gd name="T40" fmla="*/ 32 w 112"/>
                <a:gd name="T41" fmla="*/ 166 h 170"/>
                <a:gd name="T42" fmla="*/ 28 w 112"/>
                <a:gd name="T43" fmla="*/ 148 h 170"/>
                <a:gd name="T44" fmla="*/ 29 w 112"/>
                <a:gd name="T45" fmla="*/ 146 h 170"/>
                <a:gd name="T46" fmla="*/ 27 w 112"/>
                <a:gd name="T47" fmla="*/ 122 h 170"/>
                <a:gd name="T48" fmla="*/ 22 w 112"/>
                <a:gd name="T49" fmla="*/ 118 h 170"/>
                <a:gd name="T50" fmla="*/ 11 w 112"/>
                <a:gd name="T51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70">
                  <a:moveTo>
                    <a:pt x="11" y="111"/>
                  </a:moveTo>
                  <a:cubicBezTo>
                    <a:pt x="12" y="110"/>
                    <a:pt x="17" y="110"/>
                    <a:pt x="13" y="106"/>
                  </a:cubicBezTo>
                  <a:cubicBezTo>
                    <a:pt x="8" y="99"/>
                    <a:pt x="6" y="91"/>
                    <a:pt x="3" y="82"/>
                  </a:cubicBezTo>
                  <a:cubicBezTo>
                    <a:pt x="0" y="77"/>
                    <a:pt x="1" y="71"/>
                    <a:pt x="3" y="65"/>
                  </a:cubicBezTo>
                  <a:cubicBezTo>
                    <a:pt x="8" y="60"/>
                    <a:pt x="6" y="52"/>
                    <a:pt x="9" y="47"/>
                  </a:cubicBezTo>
                  <a:cubicBezTo>
                    <a:pt x="15" y="34"/>
                    <a:pt x="27" y="31"/>
                    <a:pt x="38" y="26"/>
                  </a:cubicBezTo>
                  <a:cubicBezTo>
                    <a:pt x="40" y="25"/>
                    <a:pt x="43" y="25"/>
                    <a:pt x="44" y="24"/>
                  </a:cubicBezTo>
                  <a:cubicBezTo>
                    <a:pt x="56" y="22"/>
                    <a:pt x="67" y="18"/>
                    <a:pt x="77" y="12"/>
                  </a:cubicBezTo>
                  <a:cubicBezTo>
                    <a:pt x="78" y="11"/>
                    <a:pt x="78" y="10"/>
                    <a:pt x="79" y="8"/>
                  </a:cubicBezTo>
                  <a:cubicBezTo>
                    <a:pt x="86" y="0"/>
                    <a:pt x="88" y="0"/>
                    <a:pt x="93" y="9"/>
                  </a:cubicBezTo>
                  <a:cubicBezTo>
                    <a:pt x="95" y="13"/>
                    <a:pt x="97" y="17"/>
                    <a:pt x="100" y="21"/>
                  </a:cubicBezTo>
                  <a:cubicBezTo>
                    <a:pt x="103" y="26"/>
                    <a:pt x="112" y="28"/>
                    <a:pt x="112" y="36"/>
                  </a:cubicBezTo>
                  <a:cubicBezTo>
                    <a:pt x="103" y="39"/>
                    <a:pt x="98" y="32"/>
                    <a:pt x="92" y="28"/>
                  </a:cubicBezTo>
                  <a:cubicBezTo>
                    <a:pt x="87" y="24"/>
                    <a:pt x="83" y="24"/>
                    <a:pt x="78" y="28"/>
                  </a:cubicBezTo>
                  <a:cubicBezTo>
                    <a:pt x="68" y="35"/>
                    <a:pt x="58" y="42"/>
                    <a:pt x="46" y="44"/>
                  </a:cubicBezTo>
                  <a:cubicBezTo>
                    <a:pt x="39" y="45"/>
                    <a:pt x="32" y="40"/>
                    <a:pt x="26" y="48"/>
                  </a:cubicBezTo>
                  <a:cubicBezTo>
                    <a:pt x="4" y="66"/>
                    <a:pt x="18" y="102"/>
                    <a:pt x="36" y="115"/>
                  </a:cubicBezTo>
                  <a:cubicBezTo>
                    <a:pt x="39" y="117"/>
                    <a:pt x="44" y="119"/>
                    <a:pt x="46" y="124"/>
                  </a:cubicBezTo>
                  <a:cubicBezTo>
                    <a:pt x="47" y="127"/>
                    <a:pt x="47" y="131"/>
                    <a:pt x="47" y="134"/>
                  </a:cubicBezTo>
                  <a:cubicBezTo>
                    <a:pt x="47" y="145"/>
                    <a:pt x="40" y="154"/>
                    <a:pt x="38" y="165"/>
                  </a:cubicBezTo>
                  <a:cubicBezTo>
                    <a:pt x="37" y="170"/>
                    <a:pt x="34" y="168"/>
                    <a:pt x="32" y="166"/>
                  </a:cubicBezTo>
                  <a:cubicBezTo>
                    <a:pt x="27" y="160"/>
                    <a:pt x="28" y="154"/>
                    <a:pt x="28" y="148"/>
                  </a:cubicBezTo>
                  <a:cubicBezTo>
                    <a:pt x="28" y="147"/>
                    <a:pt x="28" y="146"/>
                    <a:pt x="29" y="146"/>
                  </a:cubicBezTo>
                  <a:cubicBezTo>
                    <a:pt x="40" y="137"/>
                    <a:pt x="39" y="130"/>
                    <a:pt x="27" y="122"/>
                  </a:cubicBezTo>
                  <a:cubicBezTo>
                    <a:pt x="25" y="121"/>
                    <a:pt x="24" y="120"/>
                    <a:pt x="22" y="118"/>
                  </a:cubicBezTo>
                  <a:cubicBezTo>
                    <a:pt x="19" y="115"/>
                    <a:pt x="14" y="114"/>
                    <a:pt x="11" y="111"/>
                  </a:cubicBezTo>
                  <a:close/>
                </a:path>
              </a:pathLst>
            </a:custGeom>
            <a:solidFill>
              <a:srgbClr val="EC9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0EAC1D31-A0B9-FD3B-B962-48520F94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528"/>
              <a:ext cx="60" cy="76"/>
            </a:xfrm>
            <a:custGeom>
              <a:avLst/>
              <a:gdLst>
                <a:gd name="T0" fmla="*/ 25 w 26"/>
                <a:gd name="T1" fmla="*/ 14 h 33"/>
                <a:gd name="T2" fmla="*/ 23 w 26"/>
                <a:gd name="T3" fmla="*/ 32 h 33"/>
                <a:gd name="T4" fmla="*/ 6 w 26"/>
                <a:gd name="T5" fmla="*/ 26 h 33"/>
                <a:gd name="T6" fmla="*/ 14 w 26"/>
                <a:gd name="T7" fmla="*/ 1 h 33"/>
                <a:gd name="T8" fmla="*/ 25 w 26"/>
                <a:gd name="T9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25" y="14"/>
                  </a:moveTo>
                  <a:cubicBezTo>
                    <a:pt x="22" y="20"/>
                    <a:pt x="24" y="26"/>
                    <a:pt x="23" y="32"/>
                  </a:cubicBezTo>
                  <a:cubicBezTo>
                    <a:pt x="17" y="33"/>
                    <a:pt x="11" y="31"/>
                    <a:pt x="6" y="26"/>
                  </a:cubicBezTo>
                  <a:cubicBezTo>
                    <a:pt x="0" y="14"/>
                    <a:pt x="2" y="7"/>
                    <a:pt x="14" y="1"/>
                  </a:cubicBezTo>
                  <a:cubicBezTo>
                    <a:pt x="24" y="0"/>
                    <a:pt x="26" y="2"/>
                    <a:pt x="25" y="14"/>
                  </a:cubicBezTo>
                  <a:close/>
                </a:path>
              </a:pathLst>
            </a:custGeom>
            <a:solidFill>
              <a:srgbClr val="E27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DD610FD1-FB2D-9642-8DB6-5A9C0962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778"/>
              <a:ext cx="30" cy="55"/>
            </a:xfrm>
            <a:custGeom>
              <a:avLst/>
              <a:gdLst>
                <a:gd name="T0" fmla="*/ 4 w 13"/>
                <a:gd name="T1" fmla="*/ 0 h 24"/>
                <a:gd name="T2" fmla="*/ 2 w 13"/>
                <a:gd name="T3" fmla="*/ 24 h 24"/>
                <a:gd name="T4" fmla="*/ 0 w 13"/>
                <a:gd name="T5" fmla="*/ 0 h 24"/>
                <a:gd name="T6" fmla="*/ 4 w 13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4" y="0"/>
                  </a:moveTo>
                  <a:cubicBezTo>
                    <a:pt x="13" y="10"/>
                    <a:pt x="12" y="16"/>
                    <a:pt x="2" y="24"/>
                  </a:cubicBezTo>
                  <a:cubicBezTo>
                    <a:pt x="1" y="16"/>
                    <a:pt x="1" y="8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F7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7A7492D5-409B-6387-ADF5-9A5A289BF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521"/>
              <a:ext cx="40" cy="39"/>
            </a:xfrm>
            <a:custGeom>
              <a:avLst/>
              <a:gdLst>
                <a:gd name="T0" fmla="*/ 11 w 17"/>
                <a:gd name="T1" fmla="*/ 17 h 17"/>
                <a:gd name="T2" fmla="*/ 0 w 17"/>
                <a:gd name="T3" fmla="*/ 4 h 17"/>
                <a:gd name="T4" fmla="*/ 15 w 17"/>
                <a:gd name="T5" fmla="*/ 0 h 17"/>
                <a:gd name="T6" fmla="*/ 11 w 1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7" y="13"/>
                    <a:pt x="11" y="2"/>
                    <a:pt x="0" y="4"/>
                  </a:cubicBezTo>
                  <a:cubicBezTo>
                    <a:pt x="5" y="1"/>
                    <a:pt x="10" y="0"/>
                    <a:pt x="15" y="0"/>
                  </a:cubicBezTo>
                  <a:cubicBezTo>
                    <a:pt x="16" y="6"/>
                    <a:pt x="17" y="12"/>
                    <a:pt x="11" y="17"/>
                  </a:cubicBezTo>
                  <a:close/>
                </a:path>
              </a:pathLst>
            </a:custGeom>
            <a:solidFill>
              <a:srgbClr val="5D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A5583B06-8641-67D0-992F-7ECC0DEB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26"/>
              <a:ext cx="106" cy="51"/>
            </a:xfrm>
            <a:custGeom>
              <a:avLst/>
              <a:gdLst>
                <a:gd name="T0" fmla="*/ 38 w 46"/>
                <a:gd name="T1" fmla="*/ 2 h 22"/>
                <a:gd name="T2" fmla="*/ 39 w 46"/>
                <a:gd name="T3" fmla="*/ 2 h 22"/>
                <a:gd name="T4" fmla="*/ 45 w 46"/>
                <a:gd name="T5" fmla="*/ 6 h 22"/>
                <a:gd name="T6" fmla="*/ 32 w 46"/>
                <a:gd name="T7" fmla="*/ 21 h 22"/>
                <a:gd name="T8" fmla="*/ 12 w 46"/>
                <a:gd name="T9" fmla="*/ 21 h 22"/>
                <a:gd name="T10" fmla="*/ 0 w 46"/>
                <a:gd name="T11" fmla="*/ 12 h 22"/>
                <a:gd name="T12" fmla="*/ 10 w 46"/>
                <a:gd name="T13" fmla="*/ 12 h 22"/>
                <a:gd name="T14" fmla="*/ 31 w 46"/>
                <a:gd name="T15" fmla="*/ 13 h 22"/>
                <a:gd name="T16" fmla="*/ 38 w 4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2">
                  <a:moveTo>
                    <a:pt x="38" y="2"/>
                  </a:moveTo>
                  <a:cubicBezTo>
                    <a:pt x="38" y="2"/>
                    <a:pt x="39" y="2"/>
                    <a:pt x="39" y="2"/>
                  </a:cubicBezTo>
                  <a:cubicBezTo>
                    <a:pt x="43" y="0"/>
                    <a:pt x="44" y="3"/>
                    <a:pt x="45" y="6"/>
                  </a:cubicBezTo>
                  <a:cubicBezTo>
                    <a:pt x="46" y="18"/>
                    <a:pt x="44" y="21"/>
                    <a:pt x="32" y="21"/>
                  </a:cubicBezTo>
                  <a:cubicBezTo>
                    <a:pt x="25" y="22"/>
                    <a:pt x="19" y="22"/>
                    <a:pt x="12" y="21"/>
                  </a:cubicBezTo>
                  <a:cubicBezTo>
                    <a:pt x="7" y="20"/>
                    <a:pt x="1" y="18"/>
                    <a:pt x="0" y="12"/>
                  </a:cubicBezTo>
                  <a:cubicBezTo>
                    <a:pt x="3" y="12"/>
                    <a:pt x="7" y="12"/>
                    <a:pt x="10" y="12"/>
                  </a:cubicBezTo>
                  <a:cubicBezTo>
                    <a:pt x="17" y="15"/>
                    <a:pt x="24" y="14"/>
                    <a:pt x="31" y="13"/>
                  </a:cubicBezTo>
                  <a:cubicBezTo>
                    <a:pt x="39" y="13"/>
                    <a:pt x="38" y="7"/>
                    <a:pt x="38" y="2"/>
                  </a:cubicBezTo>
                  <a:close/>
                </a:path>
              </a:pathLst>
            </a:custGeom>
            <a:solidFill>
              <a:srgbClr val="FCF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33413184-1F6C-E558-3D31-9BE1421E4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769"/>
              <a:ext cx="39" cy="20"/>
            </a:xfrm>
            <a:custGeom>
              <a:avLst/>
              <a:gdLst>
                <a:gd name="T0" fmla="*/ 3 w 17"/>
                <a:gd name="T1" fmla="*/ 2 h 9"/>
                <a:gd name="T2" fmla="*/ 4 w 17"/>
                <a:gd name="T3" fmla="*/ 2 h 9"/>
                <a:gd name="T4" fmla="*/ 17 w 17"/>
                <a:gd name="T5" fmla="*/ 3 h 9"/>
                <a:gd name="T6" fmla="*/ 17 w 17"/>
                <a:gd name="T7" fmla="*/ 6 h 9"/>
                <a:gd name="T8" fmla="*/ 0 w 17"/>
                <a:gd name="T9" fmla="*/ 6 h 9"/>
                <a:gd name="T10" fmla="*/ 3 w 17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8" y="3"/>
                    <a:pt x="13" y="0"/>
                    <a:pt x="17" y="3"/>
                  </a:cubicBezTo>
                  <a:cubicBezTo>
                    <a:pt x="17" y="3"/>
                    <a:pt x="17" y="5"/>
                    <a:pt x="17" y="6"/>
                  </a:cubicBezTo>
                  <a:cubicBezTo>
                    <a:pt x="11" y="8"/>
                    <a:pt x="6" y="9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6C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5A4C9E03-536F-BB23-30BC-39023C4C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306"/>
              <a:ext cx="387" cy="196"/>
            </a:xfrm>
            <a:custGeom>
              <a:avLst/>
              <a:gdLst>
                <a:gd name="T0" fmla="*/ 121 w 167"/>
                <a:gd name="T1" fmla="*/ 68 h 85"/>
                <a:gd name="T2" fmla="*/ 109 w 167"/>
                <a:gd name="T3" fmla="*/ 49 h 85"/>
                <a:gd name="T4" fmla="*/ 99 w 167"/>
                <a:gd name="T5" fmla="*/ 58 h 85"/>
                <a:gd name="T6" fmla="*/ 74 w 167"/>
                <a:gd name="T7" fmla="*/ 63 h 85"/>
                <a:gd name="T8" fmla="*/ 19 w 167"/>
                <a:gd name="T9" fmla="*/ 70 h 85"/>
                <a:gd name="T10" fmla="*/ 8 w 167"/>
                <a:gd name="T11" fmla="*/ 52 h 85"/>
                <a:gd name="T12" fmla="*/ 30 w 167"/>
                <a:gd name="T13" fmla="*/ 56 h 85"/>
                <a:gd name="T14" fmla="*/ 131 w 167"/>
                <a:gd name="T15" fmla="*/ 2 h 85"/>
                <a:gd name="T16" fmla="*/ 133 w 167"/>
                <a:gd name="T17" fmla="*/ 0 h 85"/>
                <a:gd name="T18" fmla="*/ 153 w 167"/>
                <a:gd name="T19" fmla="*/ 21 h 85"/>
                <a:gd name="T20" fmla="*/ 156 w 167"/>
                <a:gd name="T21" fmla="*/ 24 h 85"/>
                <a:gd name="T22" fmla="*/ 162 w 167"/>
                <a:gd name="T23" fmla="*/ 85 h 85"/>
                <a:gd name="T24" fmla="*/ 121 w 167"/>
                <a:gd name="T25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85">
                  <a:moveTo>
                    <a:pt x="121" y="68"/>
                  </a:moveTo>
                  <a:cubicBezTo>
                    <a:pt x="115" y="63"/>
                    <a:pt x="113" y="55"/>
                    <a:pt x="109" y="49"/>
                  </a:cubicBezTo>
                  <a:cubicBezTo>
                    <a:pt x="105" y="52"/>
                    <a:pt x="104" y="57"/>
                    <a:pt x="99" y="58"/>
                  </a:cubicBezTo>
                  <a:cubicBezTo>
                    <a:pt x="91" y="60"/>
                    <a:pt x="82" y="62"/>
                    <a:pt x="74" y="63"/>
                  </a:cubicBezTo>
                  <a:cubicBezTo>
                    <a:pt x="56" y="67"/>
                    <a:pt x="37" y="69"/>
                    <a:pt x="19" y="70"/>
                  </a:cubicBezTo>
                  <a:cubicBezTo>
                    <a:pt x="1" y="70"/>
                    <a:pt x="0" y="69"/>
                    <a:pt x="8" y="52"/>
                  </a:cubicBezTo>
                  <a:cubicBezTo>
                    <a:pt x="15" y="54"/>
                    <a:pt x="23" y="55"/>
                    <a:pt x="30" y="56"/>
                  </a:cubicBezTo>
                  <a:cubicBezTo>
                    <a:pt x="78" y="64"/>
                    <a:pt x="114" y="37"/>
                    <a:pt x="131" y="2"/>
                  </a:cubicBezTo>
                  <a:cubicBezTo>
                    <a:pt x="131" y="1"/>
                    <a:pt x="132" y="0"/>
                    <a:pt x="133" y="0"/>
                  </a:cubicBezTo>
                  <a:cubicBezTo>
                    <a:pt x="143" y="3"/>
                    <a:pt x="147" y="13"/>
                    <a:pt x="153" y="21"/>
                  </a:cubicBezTo>
                  <a:cubicBezTo>
                    <a:pt x="154" y="22"/>
                    <a:pt x="155" y="23"/>
                    <a:pt x="156" y="24"/>
                  </a:cubicBezTo>
                  <a:cubicBezTo>
                    <a:pt x="164" y="44"/>
                    <a:pt x="167" y="64"/>
                    <a:pt x="162" y="85"/>
                  </a:cubicBezTo>
                  <a:cubicBezTo>
                    <a:pt x="146" y="84"/>
                    <a:pt x="133" y="78"/>
                    <a:pt x="121" y="68"/>
                  </a:cubicBezTo>
                  <a:close/>
                </a:path>
              </a:pathLst>
            </a:custGeom>
            <a:solidFill>
              <a:srgbClr val="6B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910891D3-FA80-1C4F-85D8-5C2F96714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347"/>
              <a:ext cx="246" cy="364"/>
            </a:xfrm>
            <a:custGeom>
              <a:avLst/>
              <a:gdLst>
                <a:gd name="T0" fmla="*/ 17 w 106"/>
                <a:gd name="T1" fmla="*/ 68 h 157"/>
                <a:gd name="T2" fmla="*/ 10 w 106"/>
                <a:gd name="T3" fmla="*/ 3 h 157"/>
                <a:gd name="T4" fmla="*/ 52 w 106"/>
                <a:gd name="T5" fmla="*/ 3 h 157"/>
                <a:gd name="T6" fmla="*/ 60 w 106"/>
                <a:gd name="T7" fmla="*/ 38 h 157"/>
                <a:gd name="T8" fmla="*/ 59 w 106"/>
                <a:gd name="T9" fmla="*/ 42 h 157"/>
                <a:gd name="T10" fmla="*/ 63 w 106"/>
                <a:gd name="T11" fmla="*/ 71 h 157"/>
                <a:gd name="T12" fmla="*/ 67 w 106"/>
                <a:gd name="T13" fmla="*/ 78 h 157"/>
                <a:gd name="T14" fmla="*/ 97 w 106"/>
                <a:gd name="T15" fmla="*/ 116 h 157"/>
                <a:gd name="T16" fmla="*/ 103 w 106"/>
                <a:gd name="T17" fmla="*/ 131 h 157"/>
                <a:gd name="T18" fmla="*/ 94 w 106"/>
                <a:gd name="T19" fmla="*/ 137 h 157"/>
                <a:gd name="T20" fmla="*/ 81 w 106"/>
                <a:gd name="T21" fmla="*/ 141 h 157"/>
                <a:gd name="T22" fmla="*/ 27 w 106"/>
                <a:gd name="T23" fmla="*/ 152 h 157"/>
                <a:gd name="T24" fmla="*/ 11 w 106"/>
                <a:gd name="T25" fmla="*/ 155 h 157"/>
                <a:gd name="T26" fmla="*/ 4 w 106"/>
                <a:gd name="T27" fmla="*/ 155 h 157"/>
                <a:gd name="T28" fmla="*/ 1 w 106"/>
                <a:gd name="T29" fmla="*/ 144 h 157"/>
                <a:gd name="T30" fmla="*/ 15 w 106"/>
                <a:gd name="T31" fmla="*/ 70 h 157"/>
                <a:gd name="T32" fmla="*/ 17 w 106"/>
                <a:gd name="T33" fmla="*/ 6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57">
                  <a:moveTo>
                    <a:pt x="17" y="68"/>
                  </a:moveTo>
                  <a:cubicBezTo>
                    <a:pt x="21" y="46"/>
                    <a:pt x="17" y="24"/>
                    <a:pt x="10" y="3"/>
                  </a:cubicBezTo>
                  <a:cubicBezTo>
                    <a:pt x="24" y="0"/>
                    <a:pt x="38" y="1"/>
                    <a:pt x="52" y="3"/>
                  </a:cubicBezTo>
                  <a:cubicBezTo>
                    <a:pt x="56" y="14"/>
                    <a:pt x="58" y="26"/>
                    <a:pt x="60" y="38"/>
                  </a:cubicBezTo>
                  <a:cubicBezTo>
                    <a:pt x="61" y="39"/>
                    <a:pt x="60" y="41"/>
                    <a:pt x="59" y="42"/>
                  </a:cubicBezTo>
                  <a:cubicBezTo>
                    <a:pt x="49" y="56"/>
                    <a:pt x="49" y="59"/>
                    <a:pt x="63" y="71"/>
                  </a:cubicBezTo>
                  <a:cubicBezTo>
                    <a:pt x="65" y="73"/>
                    <a:pt x="66" y="75"/>
                    <a:pt x="67" y="78"/>
                  </a:cubicBezTo>
                  <a:cubicBezTo>
                    <a:pt x="71" y="95"/>
                    <a:pt x="82" y="107"/>
                    <a:pt x="97" y="116"/>
                  </a:cubicBezTo>
                  <a:cubicBezTo>
                    <a:pt x="103" y="119"/>
                    <a:pt x="106" y="124"/>
                    <a:pt x="103" y="131"/>
                  </a:cubicBezTo>
                  <a:cubicBezTo>
                    <a:pt x="101" y="135"/>
                    <a:pt x="98" y="137"/>
                    <a:pt x="94" y="137"/>
                  </a:cubicBezTo>
                  <a:cubicBezTo>
                    <a:pt x="88" y="135"/>
                    <a:pt x="85" y="139"/>
                    <a:pt x="81" y="141"/>
                  </a:cubicBezTo>
                  <a:cubicBezTo>
                    <a:pt x="62" y="142"/>
                    <a:pt x="45" y="148"/>
                    <a:pt x="27" y="152"/>
                  </a:cubicBezTo>
                  <a:cubicBezTo>
                    <a:pt x="22" y="154"/>
                    <a:pt x="16" y="154"/>
                    <a:pt x="11" y="155"/>
                  </a:cubicBezTo>
                  <a:cubicBezTo>
                    <a:pt x="9" y="157"/>
                    <a:pt x="6" y="157"/>
                    <a:pt x="4" y="155"/>
                  </a:cubicBezTo>
                  <a:cubicBezTo>
                    <a:pt x="1" y="152"/>
                    <a:pt x="0" y="148"/>
                    <a:pt x="1" y="144"/>
                  </a:cubicBezTo>
                  <a:cubicBezTo>
                    <a:pt x="2" y="119"/>
                    <a:pt x="11" y="95"/>
                    <a:pt x="15" y="70"/>
                  </a:cubicBezTo>
                  <a:cubicBezTo>
                    <a:pt x="15" y="69"/>
                    <a:pt x="16" y="69"/>
                    <a:pt x="17" y="68"/>
                  </a:cubicBezTo>
                  <a:close/>
                </a:path>
              </a:pathLst>
            </a:custGeom>
            <a:solidFill>
              <a:srgbClr val="A2D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7B612798-205F-132B-A871-B45E6CB6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380"/>
              <a:ext cx="252" cy="271"/>
            </a:xfrm>
            <a:custGeom>
              <a:avLst/>
              <a:gdLst>
                <a:gd name="T0" fmla="*/ 44 w 109"/>
                <a:gd name="T1" fmla="*/ 117 h 117"/>
                <a:gd name="T2" fmla="*/ 37 w 109"/>
                <a:gd name="T3" fmla="*/ 104 h 117"/>
                <a:gd name="T4" fmla="*/ 7 w 109"/>
                <a:gd name="T5" fmla="*/ 64 h 117"/>
                <a:gd name="T6" fmla="*/ 4 w 109"/>
                <a:gd name="T7" fmla="*/ 57 h 117"/>
                <a:gd name="T8" fmla="*/ 5 w 109"/>
                <a:gd name="T9" fmla="*/ 24 h 117"/>
                <a:gd name="T10" fmla="*/ 6 w 109"/>
                <a:gd name="T11" fmla="*/ 22 h 117"/>
                <a:gd name="T12" fmla="*/ 7 w 109"/>
                <a:gd name="T13" fmla="*/ 18 h 117"/>
                <a:gd name="T14" fmla="*/ 25 w 109"/>
                <a:gd name="T15" fmla="*/ 1 h 117"/>
                <a:gd name="T16" fmla="*/ 85 w 109"/>
                <a:gd name="T17" fmla="*/ 9 h 117"/>
                <a:gd name="T18" fmla="*/ 85 w 109"/>
                <a:gd name="T19" fmla="*/ 10 h 117"/>
                <a:gd name="T20" fmla="*/ 81 w 109"/>
                <a:gd name="T21" fmla="*/ 12 h 117"/>
                <a:gd name="T22" fmla="*/ 81 w 109"/>
                <a:gd name="T23" fmla="*/ 19 h 117"/>
                <a:gd name="T24" fmla="*/ 84 w 109"/>
                <a:gd name="T25" fmla="*/ 20 h 117"/>
                <a:gd name="T26" fmla="*/ 105 w 109"/>
                <a:gd name="T27" fmla="*/ 37 h 117"/>
                <a:gd name="T28" fmla="*/ 103 w 109"/>
                <a:gd name="T29" fmla="*/ 79 h 117"/>
                <a:gd name="T30" fmla="*/ 65 w 109"/>
                <a:gd name="T31" fmla="*/ 110 h 117"/>
                <a:gd name="T32" fmla="*/ 62 w 109"/>
                <a:gd name="T33" fmla="*/ 112 h 117"/>
                <a:gd name="T34" fmla="*/ 44 w 109"/>
                <a:gd name="T3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17">
                  <a:moveTo>
                    <a:pt x="44" y="117"/>
                  </a:moveTo>
                  <a:cubicBezTo>
                    <a:pt x="46" y="111"/>
                    <a:pt x="44" y="107"/>
                    <a:pt x="37" y="104"/>
                  </a:cubicBezTo>
                  <a:cubicBezTo>
                    <a:pt x="21" y="95"/>
                    <a:pt x="10" y="83"/>
                    <a:pt x="7" y="64"/>
                  </a:cubicBezTo>
                  <a:cubicBezTo>
                    <a:pt x="6" y="62"/>
                    <a:pt x="5" y="60"/>
                    <a:pt x="4" y="57"/>
                  </a:cubicBezTo>
                  <a:cubicBezTo>
                    <a:pt x="2" y="46"/>
                    <a:pt x="0" y="35"/>
                    <a:pt x="5" y="24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6" y="21"/>
                    <a:pt x="7" y="19"/>
                    <a:pt x="7" y="18"/>
                  </a:cubicBezTo>
                  <a:cubicBezTo>
                    <a:pt x="8" y="4"/>
                    <a:pt x="12" y="0"/>
                    <a:pt x="25" y="1"/>
                  </a:cubicBezTo>
                  <a:cubicBezTo>
                    <a:pt x="45" y="3"/>
                    <a:pt x="65" y="4"/>
                    <a:pt x="85" y="9"/>
                  </a:cubicBezTo>
                  <a:cubicBezTo>
                    <a:pt x="85" y="9"/>
                    <a:pt x="85" y="10"/>
                    <a:pt x="85" y="10"/>
                  </a:cubicBezTo>
                  <a:cubicBezTo>
                    <a:pt x="84" y="11"/>
                    <a:pt x="82" y="11"/>
                    <a:pt x="81" y="12"/>
                  </a:cubicBezTo>
                  <a:cubicBezTo>
                    <a:pt x="81" y="14"/>
                    <a:pt x="81" y="17"/>
                    <a:pt x="81" y="19"/>
                  </a:cubicBezTo>
                  <a:cubicBezTo>
                    <a:pt x="82" y="19"/>
                    <a:pt x="83" y="20"/>
                    <a:pt x="84" y="20"/>
                  </a:cubicBezTo>
                  <a:cubicBezTo>
                    <a:pt x="100" y="22"/>
                    <a:pt x="101" y="22"/>
                    <a:pt x="105" y="37"/>
                  </a:cubicBezTo>
                  <a:cubicBezTo>
                    <a:pt x="108" y="51"/>
                    <a:pt x="109" y="65"/>
                    <a:pt x="103" y="79"/>
                  </a:cubicBezTo>
                  <a:cubicBezTo>
                    <a:pt x="96" y="96"/>
                    <a:pt x="84" y="106"/>
                    <a:pt x="65" y="110"/>
                  </a:cubicBezTo>
                  <a:cubicBezTo>
                    <a:pt x="64" y="111"/>
                    <a:pt x="63" y="112"/>
                    <a:pt x="62" y="112"/>
                  </a:cubicBezTo>
                  <a:cubicBezTo>
                    <a:pt x="55" y="112"/>
                    <a:pt x="49" y="112"/>
                    <a:pt x="44" y="117"/>
                  </a:cubicBezTo>
                  <a:close/>
                </a:path>
              </a:pathLst>
            </a:custGeom>
            <a:solidFill>
              <a:srgbClr val="F4A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E467D41B-00BA-C92E-BF3D-2B4052BA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201"/>
              <a:ext cx="297" cy="118"/>
            </a:xfrm>
            <a:custGeom>
              <a:avLst/>
              <a:gdLst>
                <a:gd name="T0" fmla="*/ 11 w 128"/>
                <a:gd name="T1" fmla="*/ 0 h 51"/>
                <a:gd name="T2" fmla="*/ 28 w 128"/>
                <a:gd name="T3" fmla="*/ 20 h 51"/>
                <a:gd name="T4" fmla="*/ 93 w 128"/>
                <a:gd name="T5" fmla="*/ 34 h 51"/>
                <a:gd name="T6" fmla="*/ 125 w 128"/>
                <a:gd name="T7" fmla="*/ 23 h 51"/>
                <a:gd name="T8" fmla="*/ 128 w 128"/>
                <a:gd name="T9" fmla="*/ 31 h 51"/>
                <a:gd name="T10" fmla="*/ 92 w 128"/>
                <a:gd name="T11" fmla="*/ 45 h 51"/>
                <a:gd name="T12" fmla="*/ 27 w 128"/>
                <a:gd name="T13" fmla="*/ 41 h 51"/>
                <a:gd name="T14" fmla="*/ 0 w 128"/>
                <a:gd name="T15" fmla="*/ 20 h 51"/>
                <a:gd name="T16" fmla="*/ 11 w 128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51">
                  <a:moveTo>
                    <a:pt x="11" y="0"/>
                  </a:moveTo>
                  <a:cubicBezTo>
                    <a:pt x="18" y="5"/>
                    <a:pt x="20" y="14"/>
                    <a:pt x="28" y="20"/>
                  </a:cubicBezTo>
                  <a:cubicBezTo>
                    <a:pt x="47" y="35"/>
                    <a:pt x="69" y="37"/>
                    <a:pt x="93" y="34"/>
                  </a:cubicBezTo>
                  <a:cubicBezTo>
                    <a:pt x="104" y="33"/>
                    <a:pt x="116" y="31"/>
                    <a:pt x="125" y="23"/>
                  </a:cubicBezTo>
                  <a:cubicBezTo>
                    <a:pt x="127" y="25"/>
                    <a:pt x="128" y="28"/>
                    <a:pt x="128" y="31"/>
                  </a:cubicBezTo>
                  <a:cubicBezTo>
                    <a:pt x="116" y="35"/>
                    <a:pt x="105" y="42"/>
                    <a:pt x="92" y="45"/>
                  </a:cubicBezTo>
                  <a:cubicBezTo>
                    <a:pt x="70" y="49"/>
                    <a:pt x="48" y="51"/>
                    <a:pt x="27" y="41"/>
                  </a:cubicBezTo>
                  <a:cubicBezTo>
                    <a:pt x="16" y="36"/>
                    <a:pt x="9" y="27"/>
                    <a:pt x="0" y="20"/>
                  </a:cubicBezTo>
                  <a:cubicBezTo>
                    <a:pt x="2" y="12"/>
                    <a:pt x="5" y="5"/>
                    <a:pt x="11" y="0"/>
                  </a:cubicBezTo>
                  <a:close/>
                </a:path>
              </a:pathLst>
            </a:custGeom>
            <a:solidFill>
              <a:srgbClr val="7F3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F4CEA099-59D7-2A08-D3D2-4385A5C6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435"/>
              <a:ext cx="46" cy="77"/>
            </a:xfrm>
            <a:custGeom>
              <a:avLst/>
              <a:gdLst>
                <a:gd name="T0" fmla="*/ 18 w 20"/>
                <a:gd name="T1" fmla="*/ 0 h 33"/>
                <a:gd name="T2" fmla="*/ 17 w 20"/>
                <a:gd name="T3" fmla="*/ 33 h 33"/>
                <a:gd name="T4" fmla="*/ 15 w 20"/>
                <a:gd name="T5" fmla="*/ 0 h 33"/>
                <a:gd name="T6" fmla="*/ 18 w 2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3">
                  <a:moveTo>
                    <a:pt x="18" y="0"/>
                  </a:moveTo>
                  <a:cubicBezTo>
                    <a:pt x="17" y="11"/>
                    <a:pt x="20" y="22"/>
                    <a:pt x="17" y="33"/>
                  </a:cubicBezTo>
                  <a:cubicBezTo>
                    <a:pt x="1" y="25"/>
                    <a:pt x="0" y="14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DE8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3147349E-F8B8-1501-8C26-7B1FF9AB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23"/>
              <a:ext cx="123" cy="129"/>
            </a:xfrm>
            <a:custGeom>
              <a:avLst/>
              <a:gdLst>
                <a:gd name="T0" fmla="*/ 11 w 53"/>
                <a:gd name="T1" fmla="*/ 12 h 56"/>
                <a:gd name="T2" fmla="*/ 32 w 53"/>
                <a:gd name="T3" fmla="*/ 5 h 56"/>
                <a:gd name="T4" fmla="*/ 29 w 53"/>
                <a:gd name="T5" fmla="*/ 15 h 56"/>
                <a:gd name="T6" fmla="*/ 37 w 53"/>
                <a:gd name="T7" fmla="*/ 12 h 56"/>
                <a:gd name="T8" fmla="*/ 45 w 53"/>
                <a:gd name="T9" fmla="*/ 18 h 56"/>
                <a:gd name="T10" fmla="*/ 47 w 53"/>
                <a:gd name="T11" fmla="*/ 23 h 56"/>
                <a:gd name="T12" fmla="*/ 52 w 53"/>
                <a:gd name="T13" fmla="*/ 40 h 56"/>
                <a:gd name="T14" fmla="*/ 35 w 53"/>
                <a:gd name="T15" fmla="*/ 56 h 56"/>
                <a:gd name="T16" fmla="*/ 0 w 53"/>
                <a:gd name="T17" fmla="*/ 21 h 56"/>
                <a:gd name="T18" fmla="*/ 2 w 53"/>
                <a:gd name="T19" fmla="*/ 17 h 56"/>
                <a:gd name="T20" fmla="*/ 11 w 53"/>
                <a:gd name="T2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6">
                  <a:moveTo>
                    <a:pt x="11" y="12"/>
                  </a:moveTo>
                  <a:cubicBezTo>
                    <a:pt x="15" y="0"/>
                    <a:pt x="25" y="6"/>
                    <a:pt x="32" y="5"/>
                  </a:cubicBezTo>
                  <a:cubicBezTo>
                    <a:pt x="34" y="9"/>
                    <a:pt x="29" y="11"/>
                    <a:pt x="29" y="15"/>
                  </a:cubicBezTo>
                  <a:cubicBezTo>
                    <a:pt x="33" y="16"/>
                    <a:pt x="35" y="13"/>
                    <a:pt x="37" y="12"/>
                  </a:cubicBezTo>
                  <a:cubicBezTo>
                    <a:pt x="42" y="12"/>
                    <a:pt x="47" y="9"/>
                    <a:pt x="45" y="18"/>
                  </a:cubicBezTo>
                  <a:cubicBezTo>
                    <a:pt x="44" y="20"/>
                    <a:pt x="45" y="22"/>
                    <a:pt x="47" y="23"/>
                  </a:cubicBezTo>
                  <a:cubicBezTo>
                    <a:pt x="53" y="28"/>
                    <a:pt x="53" y="34"/>
                    <a:pt x="52" y="40"/>
                  </a:cubicBezTo>
                  <a:cubicBezTo>
                    <a:pt x="51" y="49"/>
                    <a:pt x="44" y="55"/>
                    <a:pt x="35" y="56"/>
                  </a:cubicBezTo>
                  <a:cubicBezTo>
                    <a:pt x="19" y="56"/>
                    <a:pt x="0" y="37"/>
                    <a:pt x="0" y="21"/>
                  </a:cubicBezTo>
                  <a:cubicBezTo>
                    <a:pt x="0" y="19"/>
                    <a:pt x="0" y="18"/>
                    <a:pt x="2" y="17"/>
                  </a:cubicBezTo>
                  <a:cubicBezTo>
                    <a:pt x="5" y="16"/>
                    <a:pt x="8" y="14"/>
                    <a:pt x="11" y="12"/>
                  </a:cubicBezTo>
                  <a:close/>
                </a:path>
              </a:pathLst>
            </a:custGeom>
            <a:solidFill>
              <a:srgbClr val="ED9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3AD3CF73-16AB-277F-E3C5-19B060EE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648"/>
              <a:ext cx="181" cy="137"/>
            </a:xfrm>
            <a:custGeom>
              <a:avLst/>
              <a:gdLst>
                <a:gd name="T0" fmla="*/ 12 w 78"/>
                <a:gd name="T1" fmla="*/ 6 h 59"/>
                <a:gd name="T2" fmla="*/ 31 w 78"/>
                <a:gd name="T3" fmla="*/ 38 h 59"/>
                <a:gd name="T4" fmla="*/ 62 w 78"/>
                <a:gd name="T5" fmla="*/ 29 h 59"/>
                <a:gd name="T6" fmla="*/ 66 w 78"/>
                <a:gd name="T7" fmla="*/ 25 h 59"/>
                <a:gd name="T8" fmla="*/ 78 w 78"/>
                <a:gd name="T9" fmla="*/ 31 h 59"/>
                <a:gd name="T10" fmla="*/ 61 w 78"/>
                <a:gd name="T11" fmla="*/ 53 h 59"/>
                <a:gd name="T12" fmla="*/ 44 w 78"/>
                <a:gd name="T13" fmla="*/ 54 h 59"/>
                <a:gd name="T14" fmla="*/ 19 w 78"/>
                <a:gd name="T15" fmla="*/ 51 h 59"/>
                <a:gd name="T16" fmla="*/ 1 w 78"/>
                <a:gd name="T17" fmla="*/ 19 h 59"/>
                <a:gd name="T18" fmla="*/ 0 w 78"/>
                <a:gd name="T19" fmla="*/ 11 h 59"/>
                <a:gd name="T20" fmla="*/ 12 w 78"/>
                <a:gd name="T21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9">
                  <a:moveTo>
                    <a:pt x="12" y="6"/>
                  </a:moveTo>
                  <a:cubicBezTo>
                    <a:pt x="12" y="20"/>
                    <a:pt x="19" y="30"/>
                    <a:pt x="31" y="38"/>
                  </a:cubicBezTo>
                  <a:cubicBezTo>
                    <a:pt x="43" y="46"/>
                    <a:pt x="55" y="43"/>
                    <a:pt x="62" y="29"/>
                  </a:cubicBezTo>
                  <a:cubicBezTo>
                    <a:pt x="63" y="28"/>
                    <a:pt x="65" y="26"/>
                    <a:pt x="66" y="25"/>
                  </a:cubicBezTo>
                  <a:cubicBezTo>
                    <a:pt x="70" y="25"/>
                    <a:pt x="77" y="23"/>
                    <a:pt x="78" y="31"/>
                  </a:cubicBezTo>
                  <a:cubicBezTo>
                    <a:pt x="78" y="41"/>
                    <a:pt x="72" y="49"/>
                    <a:pt x="61" y="53"/>
                  </a:cubicBezTo>
                  <a:cubicBezTo>
                    <a:pt x="55" y="50"/>
                    <a:pt x="50" y="52"/>
                    <a:pt x="44" y="54"/>
                  </a:cubicBezTo>
                  <a:cubicBezTo>
                    <a:pt x="38" y="59"/>
                    <a:pt x="28" y="58"/>
                    <a:pt x="19" y="51"/>
                  </a:cubicBezTo>
                  <a:cubicBezTo>
                    <a:pt x="9" y="43"/>
                    <a:pt x="2" y="33"/>
                    <a:pt x="1" y="19"/>
                  </a:cubicBezTo>
                  <a:cubicBezTo>
                    <a:pt x="1" y="16"/>
                    <a:pt x="0" y="14"/>
                    <a:pt x="0" y="11"/>
                  </a:cubicBezTo>
                  <a:cubicBezTo>
                    <a:pt x="2" y="6"/>
                    <a:pt x="4" y="0"/>
                    <a:pt x="12" y="6"/>
                  </a:cubicBezTo>
                  <a:close/>
                </a:path>
              </a:pathLst>
            </a:custGeom>
            <a:solidFill>
              <a:srgbClr val="FEF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F969D7EB-85E2-90A9-D4DC-ABB7EDCC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407"/>
              <a:ext cx="53" cy="17"/>
            </a:xfrm>
            <a:custGeom>
              <a:avLst/>
              <a:gdLst>
                <a:gd name="T0" fmla="*/ 2 w 23"/>
                <a:gd name="T1" fmla="*/ 7 h 7"/>
                <a:gd name="T2" fmla="*/ 2 w 23"/>
                <a:gd name="T3" fmla="*/ 0 h 7"/>
                <a:gd name="T4" fmla="*/ 18 w 23"/>
                <a:gd name="T5" fmla="*/ 1 h 7"/>
                <a:gd name="T6" fmla="*/ 23 w 23"/>
                <a:gd name="T7" fmla="*/ 4 h 7"/>
                <a:gd name="T8" fmla="*/ 18 w 23"/>
                <a:gd name="T9" fmla="*/ 7 h 7"/>
                <a:gd name="T10" fmla="*/ 2 w 2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" y="7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7" y="0"/>
                    <a:pt x="13" y="0"/>
                    <a:pt x="18" y="1"/>
                  </a:cubicBezTo>
                  <a:cubicBezTo>
                    <a:pt x="21" y="1"/>
                    <a:pt x="23" y="1"/>
                    <a:pt x="23" y="4"/>
                  </a:cubicBezTo>
                  <a:cubicBezTo>
                    <a:pt x="22" y="7"/>
                    <a:pt x="20" y="7"/>
                    <a:pt x="18" y="7"/>
                  </a:cubicBezTo>
                  <a:cubicBezTo>
                    <a:pt x="13" y="7"/>
                    <a:pt x="7" y="7"/>
                    <a:pt x="2" y="7"/>
                  </a:cubicBezTo>
                  <a:close/>
                </a:path>
              </a:pathLst>
            </a:custGeom>
            <a:solidFill>
              <a:srgbClr val="51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76844233-28B9-D780-E095-A984DAC6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718"/>
              <a:ext cx="229" cy="271"/>
            </a:xfrm>
            <a:custGeom>
              <a:avLst/>
              <a:gdLst>
                <a:gd name="T0" fmla="*/ 9 w 99"/>
                <a:gd name="T1" fmla="*/ 32 h 117"/>
                <a:gd name="T2" fmla="*/ 25 w 99"/>
                <a:gd name="T3" fmla="*/ 15 h 117"/>
                <a:gd name="T4" fmla="*/ 36 w 99"/>
                <a:gd name="T5" fmla="*/ 6 h 117"/>
                <a:gd name="T6" fmla="*/ 43 w 99"/>
                <a:gd name="T7" fmla="*/ 7 h 117"/>
                <a:gd name="T8" fmla="*/ 80 w 99"/>
                <a:gd name="T9" fmla="*/ 40 h 117"/>
                <a:gd name="T10" fmla="*/ 75 w 99"/>
                <a:gd name="T11" fmla="*/ 43 h 117"/>
                <a:gd name="T12" fmla="*/ 88 w 99"/>
                <a:gd name="T13" fmla="*/ 48 h 117"/>
                <a:gd name="T14" fmla="*/ 91 w 99"/>
                <a:gd name="T15" fmla="*/ 81 h 117"/>
                <a:gd name="T16" fmla="*/ 30 w 99"/>
                <a:gd name="T17" fmla="*/ 111 h 117"/>
                <a:gd name="T18" fmla="*/ 11 w 99"/>
                <a:gd name="T19" fmla="*/ 96 h 117"/>
                <a:gd name="T20" fmla="*/ 2 w 99"/>
                <a:gd name="T21" fmla="*/ 74 h 117"/>
                <a:gd name="T22" fmla="*/ 9 w 99"/>
                <a:gd name="T23" fmla="*/ 3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17">
                  <a:moveTo>
                    <a:pt x="9" y="32"/>
                  </a:moveTo>
                  <a:cubicBezTo>
                    <a:pt x="11" y="23"/>
                    <a:pt x="15" y="17"/>
                    <a:pt x="25" y="15"/>
                  </a:cubicBezTo>
                  <a:cubicBezTo>
                    <a:pt x="30" y="14"/>
                    <a:pt x="34" y="11"/>
                    <a:pt x="36" y="6"/>
                  </a:cubicBezTo>
                  <a:cubicBezTo>
                    <a:pt x="40" y="0"/>
                    <a:pt x="41" y="5"/>
                    <a:pt x="43" y="7"/>
                  </a:cubicBezTo>
                  <a:cubicBezTo>
                    <a:pt x="51" y="23"/>
                    <a:pt x="65" y="32"/>
                    <a:pt x="80" y="40"/>
                  </a:cubicBezTo>
                  <a:cubicBezTo>
                    <a:pt x="80" y="44"/>
                    <a:pt x="77" y="42"/>
                    <a:pt x="75" y="43"/>
                  </a:cubicBezTo>
                  <a:cubicBezTo>
                    <a:pt x="79" y="46"/>
                    <a:pt x="84" y="46"/>
                    <a:pt x="88" y="48"/>
                  </a:cubicBezTo>
                  <a:cubicBezTo>
                    <a:pt x="99" y="58"/>
                    <a:pt x="95" y="70"/>
                    <a:pt x="91" y="81"/>
                  </a:cubicBezTo>
                  <a:cubicBezTo>
                    <a:pt x="82" y="104"/>
                    <a:pt x="54" y="117"/>
                    <a:pt x="30" y="111"/>
                  </a:cubicBezTo>
                  <a:cubicBezTo>
                    <a:pt x="23" y="108"/>
                    <a:pt x="16" y="103"/>
                    <a:pt x="11" y="96"/>
                  </a:cubicBezTo>
                  <a:cubicBezTo>
                    <a:pt x="7" y="89"/>
                    <a:pt x="0" y="84"/>
                    <a:pt x="2" y="74"/>
                  </a:cubicBezTo>
                  <a:cubicBezTo>
                    <a:pt x="1" y="60"/>
                    <a:pt x="6" y="46"/>
                    <a:pt x="9" y="32"/>
                  </a:cubicBezTo>
                  <a:close/>
                </a:path>
              </a:pathLst>
            </a:custGeom>
            <a:solidFill>
              <a:srgbClr val="F3A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617E0115-BADD-0016-2D3E-1C4A0E836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715"/>
              <a:ext cx="160" cy="181"/>
            </a:xfrm>
            <a:custGeom>
              <a:avLst/>
              <a:gdLst>
                <a:gd name="T0" fmla="*/ 3 w 69"/>
                <a:gd name="T1" fmla="*/ 23 h 78"/>
                <a:gd name="T2" fmla="*/ 21 w 69"/>
                <a:gd name="T3" fmla="*/ 2 h 78"/>
                <a:gd name="T4" fmla="*/ 22 w 69"/>
                <a:gd name="T5" fmla="*/ 0 h 78"/>
                <a:gd name="T6" fmla="*/ 64 w 69"/>
                <a:gd name="T7" fmla="*/ 31 h 78"/>
                <a:gd name="T8" fmla="*/ 66 w 69"/>
                <a:gd name="T9" fmla="*/ 45 h 78"/>
                <a:gd name="T10" fmla="*/ 55 w 69"/>
                <a:gd name="T11" fmla="*/ 48 h 78"/>
                <a:gd name="T12" fmla="*/ 39 w 69"/>
                <a:gd name="T13" fmla="*/ 48 h 78"/>
                <a:gd name="T14" fmla="*/ 36 w 69"/>
                <a:gd name="T15" fmla="*/ 67 h 78"/>
                <a:gd name="T16" fmla="*/ 36 w 69"/>
                <a:gd name="T17" fmla="*/ 77 h 78"/>
                <a:gd name="T18" fmla="*/ 29 w 69"/>
                <a:gd name="T19" fmla="*/ 73 h 78"/>
                <a:gd name="T20" fmla="*/ 6 w 69"/>
                <a:gd name="T21" fmla="*/ 40 h 78"/>
                <a:gd name="T22" fmla="*/ 3 w 69"/>
                <a:gd name="T2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78">
                  <a:moveTo>
                    <a:pt x="3" y="23"/>
                  </a:moveTo>
                  <a:cubicBezTo>
                    <a:pt x="13" y="19"/>
                    <a:pt x="17" y="11"/>
                    <a:pt x="21" y="2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39" y="6"/>
                    <a:pt x="52" y="17"/>
                    <a:pt x="64" y="31"/>
                  </a:cubicBezTo>
                  <a:cubicBezTo>
                    <a:pt x="67" y="35"/>
                    <a:pt x="69" y="40"/>
                    <a:pt x="66" y="45"/>
                  </a:cubicBezTo>
                  <a:cubicBezTo>
                    <a:pt x="64" y="50"/>
                    <a:pt x="59" y="48"/>
                    <a:pt x="55" y="48"/>
                  </a:cubicBezTo>
                  <a:cubicBezTo>
                    <a:pt x="49" y="49"/>
                    <a:pt x="42" y="44"/>
                    <a:pt x="39" y="48"/>
                  </a:cubicBezTo>
                  <a:cubicBezTo>
                    <a:pt x="36" y="53"/>
                    <a:pt x="37" y="60"/>
                    <a:pt x="36" y="67"/>
                  </a:cubicBezTo>
                  <a:cubicBezTo>
                    <a:pt x="36" y="70"/>
                    <a:pt x="36" y="74"/>
                    <a:pt x="36" y="77"/>
                  </a:cubicBezTo>
                  <a:cubicBezTo>
                    <a:pt x="32" y="78"/>
                    <a:pt x="30" y="76"/>
                    <a:pt x="29" y="73"/>
                  </a:cubicBezTo>
                  <a:cubicBezTo>
                    <a:pt x="22" y="62"/>
                    <a:pt x="13" y="52"/>
                    <a:pt x="6" y="40"/>
                  </a:cubicBezTo>
                  <a:cubicBezTo>
                    <a:pt x="3" y="35"/>
                    <a:pt x="0" y="29"/>
                    <a:pt x="3" y="23"/>
                  </a:cubicBezTo>
                  <a:close/>
                </a:path>
              </a:pathLst>
            </a:custGeom>
            <a:solidFill>
              <a:srgbClr val="F9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FED222D0-E8CE-D64E-DECA-AB3DA400E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755"/>
              <a:ext cx="146" cy="224"/>
            </a:xfrm>
            <a:custGeom>
              <a:avLst/>
              <a:gdLst>
                <a:gd name="T0" fmla="*/ 16 w 63"/>
                <a:gd name="T1" fmla="*/ 6 h 97"/>
                <a:gd name="T2" fmla="*/ 49 w 63"/>
                <a:gd name="T3" fmla="*/ 60 h 97"/>
                <a:gd name="T4" fmla="*/ 60 w 63"/>
                <a:gd name="T5" fmla="*/ 76 h 97"/>
                <a:gd name="T6" fmla="*/ 63 w 63"/>
                <a:gd name="T7" fmla="*/ 80 h 97"/>
                <a:gd name="T8" fmla="*/ 61 w 63"/>
                <a:gd name="T9" fmla="*/ 84 h 97"/>
                <a:gd name="T10" fmla="*/ 45 w 63"/>
                <a:gd name="T11" fmla="*/ 89 h 97"/>
                <a:gd name="T12" fmla="*/ 42 w 63"/>
                <a:gd name="T13" fmla="*/ 79 h 97"/>
                <a:gd name="T14" fmla="*/ 26 w 63"/>
                <a:gd name="T15" fmla="*/ 46 h 97"/>
                <a:gd name="T16" fmla="*/ 6 w 63"/>
                <a:gd name="T17" fmla="*/ 22 h 97"/>
                <a:gd name="T18" fmla="*/ 0 w 63"/>
                <a:gd name="T19" fmla="*/ 8 h 97"/>
                <a:gd name="T20" fmla="*/ 16 w 63"/>
                <a:gd name="T21" fmla="*/ 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97">
                  <a:moveTo>
                    <a:pt x="16" y="6"/>
                  </a:moveTo>
                  <a:cubicBezTo>
                    <a:pt x="20" y="28"/>
                    <a:pt x="36" y="43"/>
                    <a:pt x="49" y="60"/>
                  </a:cubicBezTo>
                  <a:cubicBezTo>
                    <a:pt x="51" y="67"/>
                    <a:pt x="55" y="71"/>
                    <a:pt x="60" y="76"/>
                  </a:cubicBezTo>
                  <a:cubicBezTo>
                    <a:pt x="63" y="76"/>
                    <a:pt x="62" y="78"/>
                    <a:pt x="63" y="80"/>
                  </a:cubicBezTo>
                  <a:cubicBezTo>
                    <a:pt x="62" y="82"/>
                    <a:pt x="62" y="83"/>
                    <a:pt x="61" y="84"/>
                  </a:cubicBezTo>
                  <a:cubicBezTo>
                    <a:pt x="56" y="97"/>
                    <a:pt x="56" y="97"/>
                    <a:pt x="45" y="89"/>
                  </a:cubicBezTo>
                  <a:cubicBezTo>
                    <a:pt x="45" y="85"/>
                    <a:pt x="43" y="82"/>
                    <a:pt x="42" y="79"/>
                  </a:cubicBezTo>
                  <a:cubicBezTo>
                    <a:pt x="36" y="68"/>
                    <a:pt x="31" y="57"/>
                    <a:pt x="26" y="46"/>
                  </a:cubicBezTo>
                  <a:cubicBezTo>
                    <a:pt x="21" y="36"/>
                    <a:pt x="18" y="26"/>
                    <a:pt x="6" y="22"/>
                  </a:cubicBezTo>
                  <a:cubicBezTo>
                    <a:pt x="0" y="20"/>
                    <a:pt x="0" y="14"/>
                    <a:pt x="0" y="8"/>
                  </a:cubicBezTo>
                  <a:cubicBezTo>
                    <a:pt x="5" y="2"/>
                    <a:pt x="10" y="0"/>
                    <a:pt x="16" y="6"/>
                  </a:cubicBezTo>
                  <a:close/>
                </a:path>
              </a:pathLst>
            </a:custGeom>
            <a:solidFill>
              <a:srgbClr val="EFA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451A9E43-B18B-B954-64C7-D84274BC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864"/>
              <a:ext cx="102" cy="92"/>
            </a:xfrm>
            <a:custGeom>
              <a:avLst/>
              <a:gdLst>
                <a:gd name="T0" fmla="*/ 3 w 44"/>
                <a:gd name="T1" fmla="*/ 33 h 40"/>
                <a:gd name="T2" fmla="*/ 0 w 44"/>
                <a:gd name="T3" fmla="*/ 29 h 40"/>
                <a:gd name="T4" fmla="*/ 3 w 44"/>
                <a:gd name="T5" fmla="*/ 10 h 40"/>
                <a:gd name="T6" fmla="*/ 17 w 44"/>
                <a:gd name="T7" fmla="*/ 4 h 40"/>
                <a:gd name="T8" fmla="*/ 34 w 44"/>
                <a:gd name="T9" fmla="*/ 11 h 40"/>
                <a:gd name="T10" fmla="*/ 44 w 44"/>
                <a:gd name="T11" fmla="*/ 33 h 40"/>
                <a:gd name="T12" fmla="*/ 41 w 44"/>
                <a:gd name="T13" fmla="*/ 40 h 40"/>
                <a:gd name="T14" fmla="*/ 24 w 44"/>
                <a:gd name="T15" fmla="*/ 23 h 40"/>
                <a:gd name="T16" fmla="*/ 22 w 44"/>
                <a:gd name="T17" fmla="*/ 19 h 40"/>
                <a:gd name="T18" fmla="*/ 11 w 44"/>
                <a:gd name="T19" fmla="*/ 19 h 40"/>
                <a:gd name="T20" fmla="*/ 3 w 44"/>
                <a:gd name="T2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0">
                  <a:moveTo>
                    <a:pt x="3" y="33"/>
                  </a:moveTo>
                  <a:cubicBezTo>
                    <a:pt x="2" y="32"/>
                    <a:pt x="1" y="30"/>
                    <a:pt x="0" y="29"/>
                  </a:cubicBezTo>
                  <a:cubicBezTo>
                    <a:pt x="1" y="23"/>
                    <a:pt x="1" y="16"/>
                    <a:pt x="3" y="10"/>
                  </a:cubicBezTo>
                  <a:cubicBezTo>
                    <a:pt x="6" y="3"/>
                    <a:pt x="10" y="0"/>
                    <a:pt x="17" y="4"/>
                  </a:cubicBezTo>
                  <a:cubicBezTo>
                    <a:pt x="23" y="6"/>
                    <a:pt x="28" y="9"/>
                    <a:pt x="34" y="11"/>
                  </a:cubicBezTo>
                  <a:cubicBezTo>
                    <a:pt x="36" y="19"/>
                    <a:pt x="40" y="26"/>
                    <a:pt x="44" y="33"/>
                  </a:cubicBezTo>
                  <a:cubicBezTo>
                    <a:pt x="44" y="36"/>
                    <a:pt x="44" y="38"/>
                    <a:pt x="41" y="40"/>
                  </a:cubicBezTo>
                  <a:cubicBezTo>
                    <a:pt x="36" y="34"/>
                    <a:pt x="30" y="29"/>
                    <a:pt x="24" y="23"/>
                  </a:cubicBezTo>
                  <a:cubicBezTo>
                    <a:pt x="22" y="23"/>
                    <a:pt x="23" y="21"/>
                    <a:pt x="22" y="19"/>
                  </a:cubicBezTo>
                  <a:cubicBezTo>
                    <a:pt x="17" y="11"/>
                    <a:pt x="16" y="11"/>
                    <a:pt x="11" y="19"/>
                  </a:cubicBezTo>
                  <a:cubicBezTo>
                    <a:pt x="8" y="24"/>
                    <a:pt x="5" y="29"/>
                    <a:pt x="3" y="33"/>
                  </a:cubicBezTo>
                  <a:close/>
                </a:path>
              </a:pathLst>
            </a:custGeom>
            <a:solidFill>
              <a:srgbClr val="A8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5EB58E0F-D696-0EE1-F2A2-05841D27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822"/>
              <a:ext cx="213" cy="215"/>
            </a:xfrm>
            <a:custGeom>
              <a:avLst/>
              <a:gdLst>
                <a:gd name="T0" fmla="*/ 4 w 92"/>
                <a:gd name="T1" fmla="*/ 64 h 93"/>
                <a:gd name="T2" fmla="*/ 61 w 92"/>
                <a:gd name="T3" fmla="*/ 39 h 93"/>
                <a:gd name="T4" fmla="*/ 60 w 92"/>
                <a:gd name="T5" fmla="*/ 4 h 93"/>
                <a:gd name="T6" fmla="*/ 62 w 92"/>
                <a:gd name="T7" fmla="*/ 0 h 93"/>
                <a:gd name="T8" fmla="*/ 73 w 92"/>
                <a:gd name="T9" fmla="*/ 25 h 93"/>
                <a:gd name="T10" fmla="*/ 84 w 92"/>
                <a:gd name="T11" fmla="*/ 15 h 93"/>
                <a:gd name="T12" fmla="*/ 91 w 92"/>
                <a:gd name="T13" fmla="*/ 29 h 93"/>
                <a:gd name="T14" fmla="*/ 79 w 92"/>
                <a:gd name="T15" fmla="*/ 41 h 93"/>
                <a:gd name="T16" fmla="*/ 63 w 92"/>
                <a:gd name="T17" fmla="*/ 50 h 93"/>
                <a:gd name="T18" fmla="*/ 45 w 92"/>
                <a:gd name="T19" fmla="*/ 64 h 93"/>
                <a:gd name="T20" fmla="*/ 40 w 92"/>
                <a:gd name="T21" fmla="*/ 77 h 93"/>
                <a:gd name="T22" fmla="*/ 37 w 92"/>
                <a:gd name="T23" fmla="*/ 84 h 93"/>
                <a:gd name="T24" fmla="*/ 1 w 92"/>
                <a:gd name="T25" fmla="*/ 77 h 93"/>
                <a:gd name="T26" fmla="*/ 4 w 92"/>
                <a:gd name="T27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93">
                  <a:moveTo>
                    <a:pt x="4" y="64"/>
                  </a:moveTo>
                  <a:cubicBezTo>
                    <a:pt x="29" y="68"/>
                    <a:pt x="48" y="60"/>
                    <a:pt x="61" y="39"/>
                  </a:cubicBezTo>
                  <a:cubicBezTo>
                    <a:pt x="68" y="28"/>
                    <a:pt x="68" y="14"/>
                    <a:pt x="60" y="4"/>
                  </a:cubicBezTo>
                  <a:cubicBezTo>
                    <a:pt x="59" y="2"/>
                    <a:pt x="60" y="1"/>
                    <a:pt x="62" y="0"/>
                  </a:cubicBezTo>
                  <a:cubicBezTo>
                    <a:pt x="74" y="4"/>
                    <a:pt x="70" y="16"/>
                    <a:pt x="73" y="25"/>
                  </a:cubicBezTo>
                  <a:cubicBezTo>
                    <a:pt x="77" y="21"/>
                    <a:pt x="77" y="12"/>
                    <a:pt x="84" y="15"/>
                  </a:cubicBezTo>
                  <a:cubicBezTo>
                    <a:pt x="90" y="18"/>
                    <a:pt x="92" y="23"/>
                    <a:pt x="91" y="29"/>
                  </a:cubicBezTo>
                  <a:cubicBezTo>
                    <a:pt x="90" y="36"/>
                    <a:pt x="86" y="42"/>
                    <a:pt x="79" y="41"/>
                  </a:cubicBezTo>
                  <a:cubicBezTo>
                    <a:pt x="71" y="40"/>
                    <a:pt x="67" y="44"/>
                    <a:pt x="63" y="50"/>
                  </a:cubicBezTo>
                  <a:cubicBezTo>
                    <a:pt x="59" y="57"/>
                    <a:pt x="52" y="61"/>
                    <a:pt x="45" y="64"/>
                  </a:cubicBezTo>
                  <a:cubicBezTo>
                    <a:pt x="39" y="67"/>
                    <a:pt x="37" y="71"/>
                    <a:pt x="40" y="77"/>
                  </a:cubicBezTo>
                  <a:cubicBezTo>
                    <a:pt x="41" y="80"/>
                    <a:pt x="39" y="82"/>
                    <a:pt x="37" y="84"/>
                  </a:cubicBezTo>
                  <a:cubicBezTo>
                    <a:pt x="28" y="93"/>
                    <a:pt x="5" y="88"/>
                    <a:pt x="1" y="77"/>
                  </a:cubicBezTo>
                  <a:cubicBezTo>
                    <a:pt x="1" y="72"/>
                    <a:pt x="0" y="68"/>
                    <a:pt x="4" y="64"/>
                  </a:cubicBezTo>
                  <a:close/>
                </a:path>
              </a:pathLst>
            </a:custGeom>
            <a:solidFill>
              <a:srgbClr val="E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1552AD41-5C11-ECF2-50C2-40BF2889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996"/>
              <a:ext cx="119" cy="48"/>
            </a:xfrm>
            <a:custGeom>
              <a:avLst/>
              <a:gdLst>
                <a:gd name="T0" fmla="*/ 6 w 51"/>
                <a:gd name="T1" fmla="*/ 0 h 21"/>
                <a:gd name="T2" fmla="*/ 44 w 51"/>
                <a:gd name="T3" fmla="*/ 2 h 21"/>
                <a:gd name="T4" fmla="*/ 47 w 51"/>
                <a:gd name="T5" fmla="*/ 1 h 21"/>
                <a:gd name="T6" fmla="*/ 41 w 51"/>
                <a:gd name="T7" fmla="*/ 18 h 21"/>
                <a:gd name="T8" fmla="*/ 16 w 51"/>
                <a:gd name="T9" fmla="*/ 20 h 21"/>
                <a:gd name="T10" fmla="*/ 2 w 51"/>
                <a:gd name="T11" fmla="*/ 1 h 21"/>
                <a:gd name="T12" fmla="*/ 6 w 5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1">
                  <a:moveTo>
                    <a:pt x="6" y="0"/>
                  </a:moveTo>
                  <a:cubicBezTo>
                    <a:pt x="14" y="15"/>
                    <a:pt x="32" y="15"/>
                    <a:pt x="44" y="2"/>
                  </a:cubicBezTo>
                  <a:cubicBezTo>
                    <a:pt x="45" y="2"/>
                    <a:pt x="46" y="1"/>
                    <a:pt x="47" y="1"/>
                  </a:cubicBezTo>
                  <a:cubicBezTo>
                    <a:pt x="51" y="9"/>
                    <a:pt x="48" y="14"/>
                    <a:pt x="41" y="18"/>
                  </a:cubicBezTo>
                  <a:cubicBezTo>
                    <a:pt x="33" y="21"/>
                    <a:pt x="24" y="21"/>
                    <a:pt x="16" y="20"/>
                  </a:cubicBezTo>
                  <a:cubicBezTo>
                    <a:pt x="6" y="18"/>
                    <a:pt x="0" y="13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7C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DF4D5102-3971-1377-BEDD-3B3B61656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938"/>
              <a:ext cx="26" cy="78"/>
            </a:xfrm>
            <a:custGeom>
              <a:avLst/>
              <a:gdLst>
                <a:gd name="T0" fmla="*/ 2 w 11"/>
                <a:gd name="T1" fmla="*/ 0 h 34"/>
                <a:gd name="T2" fmla="*/ 9 w 11"/>
                <a:gd name="T3" fmla="*/ 34 h 34"/>
                <a:gd name="T4" fmla="*/ 0 w 11"/>
                <a:gd name="T5" fmla="*/ 2 h 34"/>
                <a:gd name="T6" fmla="*/ 2 w 11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4">
                  <a:moveTo>
                    <a:pt x="2" y="0"/>
                  </a:moveTo>
                  <a:cubicBezTo>
                    <a:pt x="8" y="11"/>
                    <a:pt x="11" y="22"/>
                    <a:pt x="9" y="34"/>
                  </a:cubicBezTo>
                  <a:cubicBezTo>
                    <a:pt x="5" y="24"/>
                    <a:pt x="2" y="1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0C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3BEB049F-4B69-E27D-FA39-8D878222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806"/>
              <a:ext cx="44" cy="25"/>
            </a:xfrm>
            <a:custGeom>
              <a:avLst/>
              <a:gdLst>
                <a:gd name="T0" fmla="*/ 19 w 19"/>
                <a:gd name="T1" fmla="*/ 7 h 11"/>
                <a:gd name="T2" fmla="*/ 17 w 19"/>
                <a:gd name="T3" fmla="*/ 11 h 11"/>
                <a:gd name="T4" fmla="*/ 5 w 19"/>
                <a:gd name="T5" fmla="*/ 8 h 11"/>
                <a:gd name="T6" fmla="*/ 1 w 19"/>
                <a:gd name="T7" fmla="*/ 4 h 11"/>
                <a:gd name="T8" fmla="*/ 7 w 19"/>
                <a:gd name="T9" fmla="*/ 3 h 11"/>
                <a:gd name="T10" fmla="*/ 11 w 19"/>
                <a:gd name="T11" fmla="*/ 2 h 11"/>
                <a:gd name="T12" fmla="*/ 19 w 19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7"/>
                  </a:moveTo>
                  <a:cubicBezTo>
                    <a:pt x="18" y="9"/>
                    <a:pt x="18" y="10"/>
                    <a:pt x="17" y="11"/>
                  </a:cubicBezTo>
                  <a:cubicBezTo>
                    <a:pt x="13" y="10"/>
                    <a:pt x="9" y="9"/>
                    <a:pt x="5" y="8"/>
                  </a:cubicBezTo>
                  <a:cubicBezTo>
                    <a:pt x="3" y="8"/>
                    <a:pt x="0" y="7"/>
                    <a:pt x="1" y="4"/>
                  </a:cubicBezTo>
                  <a:cubicBezTo>
                    <a:pt x="2" y="0"/>
                    <a:pt x="5" y="2"/>
                    <a:pt x="7" y="3"/>
                  </a:cubicBezTo>
                  <a:cubicBezTo>
                    <a:pt x="8" y="3"/>
                    <a:pt x="10" y="4"/>
                    <a:pt x="11" y="2"/>
                  </a:cubicBezTo>
                  <a:cubicBezTo>
                    <a:pt x="14" y="3"/>
                    <a:pt x="17" y="5"/>
                    <a:pt x="19" y="7"/>
                  </a:cubicBezTo>
                  <a:close/>
                </a:path>
              </a:pathLst>
            </a:custGeom>
            <a:solidFill>
              <a:srgbClr val="7C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1E44FA6C-B197-F899-8996-3CBAB698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662"/>
              <a:ext cx="167" cy="102"/>
            </a:xfrm>
            <a:custGeom>
              <a:avLst/>
              <a:gdLst>
                <a:gd name="T0" fmla="*/ 0 w 72"/>
                <a:gd name="T1" fmla="*/ 5 h 44"/>
                <a:gd name="T2" fmla="*/ 36 w 72"/>
                <a:gd name="T3" fmla="*/ 11 h 44"/>
                <a:gd name="T4" fmla="*/ 72 w 72"/>
                <a:gd name="T5" fmla="*/ 44 h 44"/>
                <a:gd name="T6" fmla="*/ 14 w 72"/>
                <a:gd name="T7" fmla="*/ 11 h 44"/>
                <a:gd name="T8" fmla="*/ 0 w 72"/>
                <a:gd name="T9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4">
                  <a:moveTo>
                    <a:pt x="0" y="5"/>
                  </a:moveTo>
                  <a:cubicBezTo>
                    <a:pt x="13" y="0"/>
                    <a:pt x="25" y="6"/>
                    <a:pt x="36" y="11"/>
                  </a:cubicBezTo>
                  <a:cubicBezTo>
                    <a:pt x="51" y="18"/>
                    <a:pt x="64" y="28"/>
                    <a:pt x="72" y="44"/>
                  </a:cubicBezTo>
                  <a:cubicBezTo>
                    <a:pt x="48" y="42"/>
                    <a:pt x="29" y="29"/>
                    <a:pt x="14" y="11"/>
                  </a:cubicBezTo>
                  <a:cubicBezTo>
                    <a:pt x="9" y="7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7E3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2D567025-C240-6396-9F60-11E5E75A7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090"/>
              <a:ext cx="63" cy="109"/>
            </a:xfrm>
            <a:custGeom>
              <a:avLst/>
              <a:gdLst>
                <a:gd name="T0" fmla="*/ 27 w 27"/>
                <a:gd name="T1" fmla="*/ 47 h 47"/>
                <a:gd name="T2" fmla="*/ 7 w 27"/>
                <a:gd name="T3" fmla="*/ 37 h 47"/>
                <a:gd name="T4" fmla="*/ 4 w 27"/>
                <a:gd name="T5" fmla="*/ 21 h 47"/>
                <a:gd name="T6" fmla="*/ 15 w 27"/>
                <a:gd name="T7" fmla="*/ 0 h 47"/>
                <a:gd name="T8" fmla="*/ 19 w 27"/>
                <a:gd name="T9" fmla="*/ 11 h 47"/>
                <a:gd name="T10" fmla="*/ 27 w 27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7">
                  <a:moveTo>
                    <a:pt x="27" y="47"/>
                  </a:moveTo>
                  <a:cubicBezTo>
                    <a:pt x="19" y="46"/>
                    <a:pt x="13" y="42"/>
                    <a:pt x="7" y="37"/>
                  </a:cubicBezTo>
                  <a:cubicBezTo>
                    <a:pt x="0" y="33"/>
                    <a:pt x="2" y="27"/>
                    <a:pt x="4" y="21"/>
                  </a:cubicBezTo>
                  <a:cubicBezTo>
                    <a:pt x="5" y="13"/>
                    <a:pt x="6" y="4"/>
                    <a:pt x="15" y="0"/>
                  </a:cubicBezTo>
                  <a:cubicBezTo>
                    <a:pt x="19" y="3"/>
                    <a:pt x="17" y="7"/>
                    <a:pt x="19" y="11"/>
                  </a:cubicBezTo>
                  <a:cubicBezTo>
                    <a:pt x="21" y="23"/>
                    <a:pt x="26" y="35"/>
                    <a:pt x="27" y="47"/>
                  </a:cubicBezTo>
                  <a:close/>
                </a:path>
              </a:pathLst>
            </a:custGeom>
            <a:solidFill>
              <a:srgbClr val="4A1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5E2E7467-8D21-6FA1-6C7C-57E549D8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002"/>
              <a:ext cx="58" cy="114"/>
            </a:xfrm>
            <a:custGeom>
              <a:avLst/>
              <a:gdLst>
                <a:gd name="T0" fmla="*/ 24 w 25"/>
                <a:gd name="T1" fmla="*/ 49 h 49"/>
                <a:gd name="T2" fmla="*/ 20 w 25"/>
                <a:gd name="T3" fmla="*/ 39 h 49"/>
                <a:gd name="T4" fmla="*/ 1 w 25"/>
                <a:gd name="T5" fmla="*/ 14 h 49"/>
                <a:gd name="T6" fmla="*/ 6 w 25"/>
                <a:gd name="T7" fmla="*/ 0 h 49"/>
                <a:gd name="T8" fmla="*/ 16 w 25"/>
                <a:gd name="T9" fmla="*/ 15 h 49"/>
                <a:gd name="T10" fmla="*/ 24 w 25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9">
                  <a:moveTo>
                    <a:pt x="24" y="49"/>
                  </a:moveTo>
                  <a:cubicBezTo>
                    <a:pt x="23" y="45"/>
                    <a:pt x="21" y="42"/>
                    <a:pt x="20" y="39"/>
                  </a:cubicBezTo>
                  <a:cubicBezTo>
                    <a:pt x="13" y="31"/>
                    <a:pt x="7" y="22"/>
                    <a:pt x="1" y="14"/>
                  </a:cubicBezTo>
                  <a:cubicBezTo>
                    <a:pt x="0" y="8"/>
                    <a:pt x="3" y="4"/>
                    <a:pt x="6" y="0"/>
                  </a:cubicBezTo>
                  <a:cubicBezTo>
                    <a:pt x="10" y="5"/>
                    <a:pt x="13" y="10"/>
                    <a:pt x="16" y="15"/>
                  </a:cubicBezTo>
                  <a:cubicBezTo>
                    <a:pt x="23" y="25"/>
                    <a:pt x="25" y="37"/>
                    <a:pt x="24" y="49"/>
                  </a:cubicBezTo>
                  <a:close/>
                </a:path>
              </a:pathLst>
            </a:custGeom>
            <a:solidFill>
              <a:srgbClr val="F6E3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E0B2E108-AA43-DCB2-1FE1-90582F5B0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908"/>
              <a:ext cx="51" cy="85"/>
            </a:xfrm>
            <a:custGeom>
              <a:avLst/>
              <a:gdLst>
                <a:gd name="T0" fmla="*/ 20 w 22"/>
                <a:gd name="T1" fmla="*/ 0 h 37"/>
                <a:gd name="T2" fmla="*/ 22 w 22"/>
                <a:gd name="T3" fmla="*/ 4 h 37"/>
                <a:gd name="T4" fmla="*/ 5 w 22"/>
                <a:gd name="T5" fmla="*/ 37 h 37"/>
                <a:gd name="T6" fmla="*/ 20 w 22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0" y="0"/>
                  </a:moveTo>
                  <a:cubicBezTo>
                    <a:pt x="21" y="2"/>
                    <a:pt x="22" y="3"/>
                    <a:pt x="22" y="4"/>
                  </a:cubicBezTo>
                  <a:cubicBezTo>
                    <a:pt x="17" y="15"/>
                    <a:pt x="11" y="26"/>
                    <a:pt x="5" y="37"/>
                  </a:cubicBezTo>
                  <a:cubicBezTo>
                    <a:pt x="0" y="21"/>
                    <a:pt x="5" y="10"/>
                    <a:pt x="20" y="0"/>
                  </a:cubicBezTo>
                  <a:close/>
                </a:path>
              </a:pathLst>
            </a:custGeom>
            <a:solidFill>
              <a:srgbClr val="F5C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48D52407-BE16-B7FE-CC34-20AF9BF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940"/>
              <a:ext cx="48" cy="58"/>
            </a:xfrm>
            <a:custGeom>
              <a:avLst/>
              <a:gdLst>
                <a:gd name="T0" fmla="*/ 18 w 21"/>
                <a:gd name="T1" fmla="*/ 24 h 25"/>
                <a:gd name="T2" fmla="*/ 14 w 21"/>
                <a:gd name="T3" fmla="*/ 25 h 25"/>
                <a:gd name="T4" fmla="*/ 0 w 21"/>
                <a:gd name="T5" fmla="*/ 7 h 25"/>
                <a:gd name="T6" fmla="*/ 3 w 21"/>
                <a:gd name="T7" fmla="*/ 0 h 25"/>
                <a:gd name="T8" fmla="*/ 20 w 21"/>
                <a:gd name="T9" fmla="*/ 13 h 25"/>
                <a:gd name="T10" fmla="*/ 18 w 21"/>
                <a:gd name="T11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5">
                  <a:moveTo>
                    <a:pt x="18" y="24"/>
                  </a:moveTo>
                  <a:cubicBezTo>
                    <a:pt x="17" y="25"/>
                    <a:pt x="15" y="25"/>
                    <a:pt x="14" y="25"/>
                  </a:cubicBezTo>
                  <a:cubicBezTo>
                    <a:pt x="10" y="19"/>
                    <a:pt x="5" y="13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8" y="5"/>
                    <a:pt x="14" y="10"/>
                    <a:pt x="20" y="13"/>
                  </a:cubicBezTo>
                  <a:cubicBezTo>
                    <a:pt x="19" y="17"/>
                    <a:pt x="21" y="21"/>
                    <a:pt x="18" y="24"/>
                  </a:cubicBezTo>
                  <a:close/>
                </a:path>
              </a:pathLst>
            </a:custGeom>
            <a:solidFill>
              <a:srgbClr val="4D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7549E1C8-59D7-DB80-161C-33DCDC2C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350"/>
              <a:ext cx="102" cy="148"/>
            </a:xfrm>
            <a:custGeom>
              <a:avLst/>
              <a:gdLst>
                <a:gd name="T0" fmla="*/ 17 w 44"/>
                <a:gd name="T1" fmla="*/ 0 h 64"/>
                <a:gd name="T2" fmla="*/ 38 w 44"/>
                <a:gd name="T3" fmla="*/ 6 h 64"/>
                <a:gd name="T4" fmla="*/ 43 w 44"/>
                <a:gd name="T5" fmla="*/ 12 h 64"/>
                <a:gd name="T6" fmla="*/ 37 w 44"/>
                <a:gd name="T7" fmla="*/ 64 h 64"/>
                <a:gd name="T8" fmla="*/ 0 w 44"/>
                <a:gd name="T9" fmla="*/ 64 h 64"/>
                <a:gd name="T10" fmla="*/ 17 w 44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64">
                  <a:moveTo>
                    <a:pt x="17" y="0"/>
                  </a:moveTo>
                  <a:cubicBezTo>
                    <a:pt x="24" y="5"/>
                    <a:pt x="31" y="6"/>
                    <a:pt x="38" y="6"/>
                  </a:cubicBezTo>
                  <a:cubicBezTo>
                    <a:pt x="43" y="5"/>
                    <a:pt x="44" y="7"/>
                    <a:pt x="43" y="12"/>
                  </a:cubicBezTo>
                  <a:cubicBezTo>
                    <a:pt x="39" y="29"/>
                    <a:pt x="37" y="46"/>
                    <a:pt x="37" y="64"/>
                  </a:cubicBezTo>
                  <a:cubicBezTo>
                    <a:pt x="25" y="61"/>
                    <a:pt x="12" y="60"/>
                    <a:pt x="0" y="64"/>
                  </a:cubicBezTo>
                  <a:cubicBezTo>
                    <a:pt x="6" y="42"/>
                    <a:pt x="12" y="21"/>
                    <a:pt x="17" y="0"/>
                  </a:cubicBezTo>
                  <a:close/>
                </a:path>
              </a:pathLst>
            </a:custGeom>
            <a:solidFill>
              <a:srgbClr val="60A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AAA1CEB5-AA27-4618-BEF4-1B986FDC9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077"/>
              <a:ext cx="77" cy="159"/>
            </a:xfrm>
            <a:custGeom>
              <a:avLst/>
              <a:gdLst>
                <a:gd name="T0" fmla="*/ 27 w 33"/>
                <a:gd name="T1" fmla="*/ 49 h 69"/>
                <a:gd name="T2" fmla="*/ 21 w 33"/>
                <a:gd name="T3" fmla="*/ 64 h 69"/>
                <a:gd name="T4" fmla="*/ 16 w 33"/>
                <a:gd name="T5" fmla="*/ 69 h 69"/>
                <a:gd name="T6" fmla="*/ 6 w 33"/>
                <a:gd name="T7" fmla="*/ 69 h 69"/>
                <a:gd name="T8" fmla="*/ 1 w 33"/>
                <a:gd name="T9" fmla="*/ 17 h 69"/>
                <a:gd name="T10" fmla="*/ 2 w 33"/>
                <a:gd name="T11" fmla="*/ 10 h 69"/>
                <a:gd name="T12" fmla="*/ 2 w 33"/>
                <a:gd name="T13" fmla="*/ 9 h 69"/>
                <a:gd name="T14" fmla="*/ 27 w 33"/>
                <a:gd name="T15" fmla="*/ 19 h 69"/>
                <a:gd name="T16" fmla="*/ 27 w 33"/>
                <a:gd name="T17" fmla="*/ 4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69">
                  <a:moveTo>
                    <a:pt x="27" y="49"/>
                  </a:moveTo>
                  <a:cubicBezTo>
                    <a:pt x="24" y="53"/>
                    <a:pt x="23" y="58"/>
                    <a:pt x="21" y="64"/>
                  </a:cubicBezTo>
                  <a:cubicBezTo>
                    <a:pt x="20" y="66"/>
                    <a:pt x="20" y="69"/>
                    <a:pt x="16" y="69"/>
                  </a:cubicBezTo>
                  <a:cubicBezTo>
                    <a:pt x="13" y="69"/>
                    <a:pt x="10" y="69"/>
                    <a:pt x="6" y="69"/>
                  </a:cubicBezTo>
                  <a:cubicBezTo>
                    <a:pt x="6" y="51"/>
                    <a:pt x="2" y="34"/>
                    <a:pt x="1" y="17"/>
                  </a:cubicBezTo>
                  <a:cubicBezTo>
                    <a:pt x="1" y="14"/>
                    <a:pt x="0" y="12"/>
                    <a:pt x="2" y="10"/>
                  </a:cubicBezTo>
                  <a:cubicBezTo>
                    <a:pt x="3" y="9"/>
                    <a:pt x="1" y="10"/>
                    <a:pt x="2" y="9"/>
                  </a:cubicBezTo>
                  <a:cubicBezTo>
                    <a:pt x="19" y="0"/>
                    <a:pt x="22" y="1"/>
                    <a:pt x="27" y="19"/>
                  </a:cubicBezTo>
                  <a:cubicBezTo>
                    <a:pt x="30" y="29"/>
                    <a:pt x="33" y="39"/>
                    <a:pt x="27" y="49"/>
                  </a:cubicBezTo>
                  <a:close/>
                </a:path>
              </a:pathLst>
            </a:custGeom>
            <a:solidFill>
              <a:srgbClr val="A3D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5147A46C-35F3-6222-D526-8265A2EE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391"/>
              <a:ext cx="39" cy="170"/>
            </a:xfrm>
            <a:custGeom>
              <a:avLst/>
              <a:gdLst>
                <a:gd name="T0" fmla="*/ 13 w 17"/>
                <a:gd name="T1" fmla="*/ 73 h 73"/>
                <a:gd name="T2" fmla="*/ 13 w 17"/>
                <a:gd name="T3" fmla="*/ 55 h 73"/>
                <a:gd name="T4" fmla="*/ 0 w 17"/>
                <a:gd name="T5" fmla="*/ 46 h 73"/>
                <a:gd name="T6" fmla="*/ 5 w 17"/>
                <a:gd name="T7" fmla="*/ 7 h 73"/>
                <a:gd name="T8" fmla="*/ 10 w 17"/>
                <a:gd name="T9" fmla="*/ 1 h 73"/>
                <a:gd name="T10" fmla="*/ 17 w 17"/>
                <a:gd name="T11" fmla="*/ 8 h 73"/>
                <a:gd name="T12" fmla="*/ 15 w 17"/>
                <a:gd name="T13" fmla="*/ 46 h 73"/>
                <a:gd name="T14" fmla="*/ 13 w 17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73">
                  <a:moveTo>
                    <a:pt x="13" y="73"/>
                  </a:moveTo>
                  <a:cubicBezTo>
                    <a:pt x="13" y="67"/>
                    <a:pt x="13" y="61"/>
                    <a:pt x="13" y="55"/>
                  </a:cubicBezTo>
                  <a:cubicBezTo>
                    <a:pt x="13" y="42"/>
                    <a:pt x="12" y="41"/>
                    <a:pt x="0" y="46"/>
                  </a:cubicBezTo>
                  <a:cubicBezTo>
                    <a:pt x="2" y="33"/>
                    <a:pt x="4" y="20"/>
                    <a:pt x="5" y="7"/>
                  </a:cubicBezTo>
                  <a:cubicBezTo>
                    <a:pt x="6" y="4"/>
                    <a:pt x="5" y="0"/>
                    <a:pt x="10" y="1"/>
                  </a:cubicBezTo>
                  <a:cubicBezTo>
                    <a:pt x="14" y="1"/>
                    <a:pt x="17" y="2"/>
                    <a:pt x="17" y="8"/>
                  </a:cubicBezTo>
                  <a:cubicBezTo>
                    <a:pt x="16" y="21"/>
                    <a:pt x="16" y="33"/>
                    <a:pt x="15" y="46"/>
                  </a:cubicBezTo>
                  <a:cubicBezTo>
                    <a:pt x="15" y="55"/>
                    <a:pt x="16" y="64"/>
                    <a:pt x="13" y="73"/>
                  </a:cubicBezTo>
                  <a:close/>
                </a:path>
              </a:pathLst>
            </a:custGeom>
            <a:solidFill>
              <a:srgbClr val="63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C24B5B00-D2E6-312E-92D4-6A2A05657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10"/>
              <a:ext cx="181" cy="380"/>
            </a:xfrm>
            <a:custGeom>
              <a:avLst/>
              <a:gdLst>
                <a:gd name="T0" fmla="*/ 36 w 78"/>
                <a:gd name="T1" fmla="*/ 164 h 164"/>
                <a:gd name="T2" fmla="*/ 31 w 78"/>
                <a:gd name="T3" fmla="*/ 126 h 164"/>
                <a:gd name="T4" fmla="*/ 22 w 78"/>
                <a:gd name="T5" fmla="*/ 122 h 164"/>
                <a:gd name="T6" fmla="*/ 11 w 78"/>
                <a:gd name="T7" fmla="*/ 125 h 164"/>
                <a:gd name="T8" fmla="*/ 3 w 78"/>
                <a:gd name="T9" fmla="*/ 90 h 164"/>
                <a:gd name="T10" fmla="*/ 6 w 78"/>
                <a:gd name="T11" fmla="*/ 82 h 164"/>
                <a:gd name="T12" fmla="*/ 37 w 78"/>
                <a:gd name="T13" fmla="*/ 85 h 164"/>
                <a:gd name="T14" fmla="*/ 57 w 78"/>
                <a:gd name="T15" fmla="*/ 49 h 164"/>
                <a:gd name="T16" fmla="*/ 63 w 78"/>
                <a:gd name="T17" fmla="*/ 14 h 164"/>
                <a:gd name="T18" fmla="*/ 65 w 78"/>
                <a:gd name="T19" fmla="*/ 4 h 164"/>
                <a:gd name="T20" fmla="*/ 77 w 78"/>
                <a:gd name="T21" fmla="*/ 9 h 164"/>
                <a:gd name="T22" fmla="*/ 75 w 78"/>
                <a:gd name="T23" fmla="*/ 21 h 164"/>
                <a:gd name="T24" fmla="*/ 52 w 78"/>
                <a:gd name="T25" fmla="*/ 95 h 164"/>
                <a:gd name="T26" fmla="*/ 55 w 78"/>
                <a:gd name="T27" fmla="*/ 149 h 164"/>
                <a:gd name="T28" fmla="*/ 58 w 78"/>
                <a:gd name="T29" fmla="*/ 155 h 164"/>
                <a:gd name="T30" fmla="*/ 56 w 78"/>
                <a:gd name="T31" fmla="*/ 157 h 164"/>
                <a:gd name="T32" fmla="*/ 36 w 78"/>
                <a:gd name="T3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64">
                  <a:moveTo>
                    <a:pt x="36" y="164"/>
                  </a:moveTo>
                  <a:cubicBezTo>
                    <a:pt x="37" y="151"/>
                    <a:pt x="35" y="139"/>
                    <a:pt x="31" y="126"/>
                  </a:cubicBezTo>
                  <a:cubicBezTo>
                    <a:pt x="29" y="121"/>
                    <a:pt x="27" y="119"/>
                    <a:pt x="22" y="122"/>
                  </a:cubicBezTo>
                  <a:cubicBezTo>
                    <a:pt x="18" y="125"/>
                    <a:pt x="15" y="125"/>
                    <a:pt x="11" y="125"/>
                  </a:cubicBezTo>
                  <a:cubicBezTo>
                    <a:pt x="5" y="114"/>
                    <a:pt x="7" y="102"/>
                    <a:pt x="3" y="90"/>
                  </a:cubicBezTo>
                  <a:cubicBezTo>
                    <a:pt x="3" y="87"/>
                    <a:pt x="0" y="83"/>
                    <a:pt x="6" y="82"/>
                  </a:cubicBezTo>
                  <a:cubicBezTo>
                    <a:pt x="15" y="94"/>
                    <a:pt x="26" y="96"/>
                    <a:pt x="37" y="85"/>
                  </a:cubicBezTo>
                  <a:cubicBezTo>
                    <a:pt x="48" y="76"/>
                    <a:pt x="55" y="64"/>
                    <a:pt x="57" y="49"/>
                  </a:cubicBezTo>
                  <a:cubicBezTo>
                    <a:pt x="62" y="38"/>
                    <a:pt x="64" y="26"/>
                    <a:pt x="63" y="14"/>
                  </a:cubicBezTo>
                  <a:cubicBezTo>
                    <a:pt x="63" y="11"/>
                    <a:pt x="63" y="7"/>
                    <a:pt x="65" y="4"/>
                  </a:cubicBezTo>
                  <a:cubicBezTo>
                    <a:pt x="71" y="0"/>
                    <a:pt x="74" y="4"/>
                    <a:pt x="77" y="9"/>
                  </a:cubicBezTo>
                  <a:cubicBezTo>
                    <a:pt x="78" y="13"/>
                    <a:pt x="76" y="17"/>
                    <a:pt x="75" y="21"/>
                  </a:cubicBezTo>
                  <a:cubicBezTo>
                    <a:pt x="72" y="47"/>
                    <a:pt x="63" y="71"/>
                    <a:pt x="52" y="95"/>
                  </a:cubicBezTo>
                  <a:cubicBezTo>
                    <a:pt x="44" y="113"/>
                    <a:pt x="50" y="131"/>
                    <a:pt x="55" y="149"/>
                  </a:cubicBezTo>
                  <a:cubicBezTo>
                    <a:pt x="56" y="151"/>
                    <a:pt x="58" y="153"/>
                    <a:pt x="58" y="155"/>
                  </a:cubicBezTo>
                  <a:cubicBezTo>
                    <a:pt x="57" y="156"/>
                    <a:pt x="57" y="156"/>
                    <a:pt x="56" y="157"/>
                  </a:cubicBezTo>
                  <a:cubicBezTo>
                    <a:pt x="49" y="157"/>
                    <a:pt x="43" y="162"/>
                    <a:pt x="36" y="164"/>
                  </a:cubicBezTo>
                  <a:close/>
                </a:path>
              </a:pathLst>
            </a:custGeom>
            <a:solidFill>
              <a:srgbClr val="C6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0BD424FF-2293-7ABF-0587-C18142BA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745"/>
              <a:ext cx="187" cy="274"/>
            </a:xfrm>
            <a:custGeom>
              <a:avLst/>
              <a:gdLst>
                <a:gd name="T0" fmla="*/ 19 w 81"/>
                <a:gd name="T1" fmla="*/ 111 h 118"/>
                <a:gd name="T2" fmla="*/ 15 w 81"/>
                <a:gd name="T3" fmla="*/ 118 h 118"/>
                <a:gd name="T4" fmla="*/ 5 w 81"/>
                <a:gd name="T5" fmla="*/ 90 h 118"/>
                <a:gd name="T6" fmla="*/ 10 w 81"/>
                <a:gd name="T7" fmla="*/ 84 h 118"/>
                <a:gd name="T8" fmla="*/ 12 w 81"/>
                <a:gd name="T9" fmla="*/ 82 h 118"/>
                <a:gd name="T10" fmla="*/ 16 w 81"/>
                <a:gd name="T11" fmla="*/ 83 h 118"/>
                <a:gd name="T12" fmla="*/ 40 w 81"/>
                <a:gd name="T13" fmla="*/ 88 h 118"/>
                <a:gd name="T14" fmla="*/ 72 w 81"/>
                <a:gd name="T15" fmla="*/ 43 h 118"/>
                <a:gd name="T16" fmla="*/ 61 w 81"/>
                <a:gd name="T17" fmla="*/ 8 h 118"/>
                <a:gd name="T18" fmla="*/ 60 w 81"/>
                <a:gd name="T19" fmla="*/ 6 h 118"/>
                <a:gd name="T20" fmla="*/ 72 w 81"/>
                <a:gd name="T21" fmla="*/ 2 h 118"/>
                <a:gd name="T22" fmla="*/ 76 w 81"/>
                <a:gd name="T23" fmla="*/ 20 h 118"/>
                <a:gd name="T24" fmla="*/ 78 w 81"/>
                <a:gd name="T25" fmla="*/ 31 h 118"/>
                <a:gd name="T26" fmla="*/ 74 w 81"/>
                <a:gd name="T27" fmla="*/ 70 h 118"/>
                <a:gd name="T28" fmla="*/ 70 w 81"/>
                <a:gd name="T29" fmla="*/ 80 h 118"/>
                <a:gd name="T30" fmla="*/ 55 w 81"/>
                <a:gd name="T31" fmla="*/ 96 h 118"/>
                <a:gd name="T32" fmla="*/ 19 w 81"/>
                <a:gd name="T33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118">
                  <a:moveTo>
                    <a:pt x="19" y="111"/>
                  </a:moveTo>
                  <a:cubicBezTo>
                    <a:pt x="14" y="111"/>
                    <a:pt x="16" y="116"/>
                    <a:pt x="15" y="118"/>
                  </a:cubicBezTo>
                  <a:cubicBezTo>
                    <a:pt x="12" y="108"/>
                    <a:pt x="10" y="98"/>
                    <a:pt x="5" y="90"/>
                  </a:cubicBezTo>
                  <a:cubicBezTo>
                    <a:pt x="0" y="82"/>
                    <a:pt x="10" y="88"/>
                    <a:pt x="10" y="84"/>
                  </a:cubicBezTo>
                  <a:cubicBezTo>
                    <a:pt x="10" y="83"/>
                    <a:pt x="11" y="83"/>
                    <a:pt x="12" y="82"/>
                  </a:cubicBezTo>
                  <a:cubicBezTo>
                    <a:pt x="13" y="82"/>
                    <a:pt x="15" y="82"/>
                    <a:pt x="16" y="83"/>
                  </a:cubicBezTo>
                  <a:cubicBezTo>
                    <a:pt x="24" y="86"/>
                    <a:pt x="31" y="90"/>
                    <a:pt x="40" y="88"/>
                  </a:cubicBezTo>
                  <a:cubicBezTo>
                    <a:pt x="64" y="82"/>
                    <a:pt x="72" y="70"/>
                    <a:pt x="72" y="43"/>
                  </a:cubicBezTo>
                  <a:cubicBezTo>
                    <a:pt x="72" y="30"/>
                    <a:pt x="70" y="18"/>
                    <a:pt x="61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2" y="0"/>
                    <a:pt x="67" y="0"/>
                    <a:pt x="72" y="2"/>
                  </a:cubicBezTo>
                  <a:cubicBezTo>
                    <a:pt x="73" y="8"/>
                    <a:pt x="74" y="14"/>
                    <a:pt x="76" y="20"/>
                  </a:cubicBezTo>
                  <a:cubicBezTo>
                    <a:pt x="77" y="24"/>
                    <a:pt x="80" y="27"/>
                    <a:pt x="78" y="31"/>
                  </a:cubicBezTo>
                  <a:cubicBezTo>
                    <a:pt x="77" y="44"/>
                    <a:pt x="81" y="58"/>
                    <a:pt x="74" y="70"/>
                  </a:cubicBezTo>
                  <a:cubicBezTo>
                    <a:pt x="73" y="73"/>
                    <a:pt x="71" y="77"/>
                    <a:pt x="70" y="80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3" y="102"/>
                    <a:pt x="33" y="112"/>
                    <a:pt x="19" y="111"/>
                  </a:cubicBezTo>
                  <a:close/>
                </a:path>
              </a:pathLst>
            </a:custGeom>
            <a:solidFill>
              <a:srgbClr val="99A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58B9C0CE-AE0D-C0A4-BC49-5FF9EE200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903"/>
              <a:ext cx="67" cy="37"/>
            </a:xfrm>
            <a:custGeom>
              <a:avLst/>
              <a:gdLst>
                <a:gd name="T0" fmla="*/ 25 w 29"/>
                <a:gd name="T1" fmla="*/ 15 h 16"/>
                <a:gd name="T2" fmla="*/ 24 w 29"/>
                <a:gd name="T3" fmla="*/ 16 h 16"/>
                <a:gd name="T4" fmla="*/ 6 w 29"/>
                <a:gd name="T5" fmla="*/ 16 h 16"/>
                <a:gd name="T6" fmla="*/ 0 w 29"/>
                <a:gd name="T7" fmla="*/ 12 h 16"/>
                <a:gd name="T8" fmla="*/ 13 w 29"/>
                <a:gd name="T9" fmla="*/ 0 h 16"/>
                <a:gd name="T10" fmla="*/ 24 w 29"/>
                <a:gd name="T11" fmla="*/ 6 h 16"/>
                <a:gd name="T12" fmla="*/ 25 w 29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6">
                  <a:moveTo>
                    <a:pt x="25" y="15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18" y="16"/>
                    <a:pt x="12" y="16"/>
                    <a:pt x="6" y="16"/>
                  </a:cubicBezTo>
                  <a:cubicBezTo>
                    <a:pt x="4" y="14"/>
                    <a:pt x="2" y="13"/>
                    <a:pt x="0" y="12"/>
                  </a:cubicBezTo>
                  <a:cubicBezTo>
                    <a:pt x="2" y="5"/>
                    <a:pt x="8" y="3"/>
                    <a:pt x="13" y="0"/>
                  </a:cubicBezTo>
                  <a:cubicBezTo>
                    <a:pt x="17" y="2"/>
                    <a:pt x="21" y="4"/>
                    <a:pt x="24" y="6"/>
                  </a:cubicBezTo>
                  <a:cubicBezTo>
                    <a:pt x="28" y="9"/>
                    <a:pt x="29" y="12"/>
                    <a:pt x="25" y="15"/>
                  </a:cubicBezTo>
                  <a:close/>
                </a:path>
              </a:pathLst>
            </a:custGeom>
            <a:solidFill>
              <a:srgbClr val="A8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0D70C687-A05A-951E-8F2D-88695E49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706"/>
              <a:ext cx="136" cy="197"/>
            </a:xfrm>
            <a:custGeom>
              <a:avLst/>
              <a:gdLst>
                <a:gd name="T0" fmla="*/ 4 w 59"/>
                <a:gd name="T1" fmla="*/ 0 h 85"/>
                <a:gd name="T2" fmla="*/ 10 w 59"/>
                <a:gd name="T3" fmla="*/ 0 h 85"/>
                <a:gd name="T4" fmla="*/ 32 w 59"/>
                <a:gd name="T5" fmla="*/ 31 h 85"/>
                <a:gd name="T6" fmla="*/ 58 w 59"/>
                <a:gd name="T7" fmla="*/ 67 h 85"/>
                <a:gd name="T8" fmla="*/ 57 w 59"/>
                <a:gd name="T9" fmla="*/ 85 h 85"/>
                <a:gd name="T10" fmla="*/ 29 w 59"/>
                <a:gd name="T11" fmla="*/ 41 h 85"/>
                <a:gd name="T12" fmla="*/ 21 w 59"/>
                <a:gd name="T13" fmla="*/ 39 h 85"/>
                <a:gd name="T14" fmla="*/ 4 w 59"/>
                <a:gd name="T1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5">
                  <a:moveTo>
                    <a:pt x="4" y="0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0" y="16"/>
                    <a:pt x="19" y="25"/>
                    <a:pt x="32" y="31"/>
                  </a:cubicBezTo>
                  <a:cubicBezTo>
                    <a:pt x="47" y="38"/>
                    <a:pt x="55" y="50"/>
                    <a:pt x="58" y="67"/>
                  </a:cubicBezTo>
                  <a:cubicBezTo>
                    <a:pt x="59" y="73"/>
                    <a:pt x="59" y="79"/>
                    <a:pt x="57" y="85"/>
                  </a:cubicBezTo>
                  <a:cubicBezTo>
                    <a:pt x="56" y="65"/>
                    <a:pt x="46" y="51"/>
                    <a:pt x="29" y="41"/>
                  </a:cubicBezTo>
                  <a:cubicBezTo>
                    <a:pt x="26" y="40"/>
                    <a:pt x="24" y="38"/>
                    <a:pt x="21" y="39"/>
                  </a:cubicBezTo>
                  <a:cubicBezTo>
                    <a:pt x="10" y="33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CAA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46AA4EA0-CA78-B7E0-229F-1A254D7B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64"/>
              <a:ext cx="245" cy="403"/>
            </a:xfrm>
            <a:custGeom>
              <a:avLst/>
              <a:gdLst>
                <a:gd name="T0" fmla="*/ 63 w 106"/>
                <a:gd name="T1" fmla="*/ 174 h 174"/>
                <a:gd name="T2" fmla="*/ 53 w 106"/>
                <a:gd name="T3" fmla="*/ 171 h 174"/>
                <a:gd name="T4" fmla="*/ 35 w 106"/>
                <a:gd name="T5" fmla="*/ 143 h 174"/>
                <a:gd name="T6" fmla="*/ 13 w 106"/>
                <a:gd name="T7" fmla="*/ 138 h 174"/>
                <a:gd name="T8" fmla="*/ 6 w 106"/>
                <a:gd name="T9" fmla="*/ 138 h 174"/>
                <a:gd name="T10" fmla="*/ 0 w 106"/>
                <a:gd name="T11" fmla="*/ 133 h 174"/>
                <a:gd name="T12" fmla="*/ 5 w 106"/>
                <a:gd name="T13" fmla="*/ 129 h 174"/>
                <a:gd name="T14" fmla="*/ 30 w 106"/>
                <a:gd name="T15" fmla="*/ 127 h 174"/>
                <a:gd name="T16" fmla="*/ 56 w 106"/>
                <a:gd name="T17" fmla="*/ 104 h 174"/>
                <a:gd name="T18" fmla="*/ 40 w 106"/>
                <a:gd name="T19" fmla="*/ 30 h 174"/>
                <a:gd name="T20" fmla="*/ 40 w 106"/>
                <a:gd name="T21" fmla="*/ 27 h 174"/>
                <a:gd name="T22" fmla="*/ 47 w 106"/>
                <a:gd name="T23" fmla="*/ 7 h 174"/>
                <a:gd name="T24" fmla="*/ 48 w 106"/>
                <a:gd name="T25" fmla="*/ 2 h 174"/>
                <a:gd name="T26" fmla="*/ 71 w 106"/>
                <a:gd name="T27" fmla="*/ 11 h 174"/>
                <a:gd name="T28" fmla="*/ 100 w 106"/>
                <a:gd name="T29" fmla="*/ 64 h 174"/>
                <a:gd name="T30" fmla="*/ 104 w 106"/>
                <a:gd name="T31" fmla="*/ 95 h 174"/>
                <a:gd name="T32" fmla="*/ 104 w 106"/>
                <a:gd name="T33" fmla="*/ 118 h 174"/>
                <a:gd name="T34" fmla="*/ 99 w 106"/>
                <a:gd name="T35" fmla="*/ 108 h 174"/>
                <a:gd name="T36" fmla="*/ 58 w 106"/>
                <a:gd name="T37" fmla="*/ 34 h 174"/>
                <a:gd name="T38" fmla="*/ 55 w 106"/>
                <a:gd name="T39" fmla="*/ 33 h 174"/>
                <a:gd name="T40" fmla="*/ 55 w 106"/>
                <a:gd name="T41" fmla="*/ 43 h 174"/>
                <a:gd name="T42" fmla="*/ 84 w 106"/>
                <a:gd name="T43" fmla="*/ 126 h 174"/>
                <a:gd name="T44" fmla="*/ 101 w 106"/>
                <a:gd name="T45" fmla="*/ 142 h 174"/>
                <a:gd name="T46" fmla="*/ 85 w 106"/>
                <a:gd name="T47" fmla="*/ 146 h 174"/>
                <a:gd name="T48" fmla="*/ 73 w 106"/>
                <a:gd name="T49" fmla="*/ 128 h 174"/>
                <a:gd name="T50" fmla="*/ 63 w 106"/>
                <a:gd name="T5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174">
                  <a:moveTo>
                    <a:pt x="63" y="174"/>
                  </a:moveTo>
                  <a:cubicBezTo>
                    <a:pt x="59" y="173"/>
                    <a:pt x="56" y="173"/>
                    <a:pt x="53" y="171"/>
                  </a:cubicBezTo>
                  <a:cubicBezTo>
                    <a:pt x="50" y="159"/>
                    <a:pt x="46" y="149"/>
                    <a:pt x="35" y="143"/>
                  </a:cubicBezTo>
                  <a:cubicBezTo>
                    <a:pt x="28" y="139"/>
                    <a:pt x="21" y="136"/>
                    <a:pt x="13" y="138"/>
                  </a:cubicBezTo>
                  <a:cubicBezTo>
                    <a:pt x="11" y="138"/>
                    <a:pt x="8" y="138"/>
                    <a:pt x="6" y="138"/>
                  </a:cubicBezTo>
                  <a:cubicBezTo>
                    <a:pt x="4" y="137"/>
                    <a:pt x="1" y="136"/>
                    <a:pt x="0" y="133"/>
                  </a:cubicBezTo>
                  <a:cubicBezTo>
                    <a:pt x="0" y="130"/>
                    <a:pt x="3" y="130"/>
                    <a:pt x="5" y="129"/>
                  </a:cubicBezTo>
                  <a:cubicBezTo>
                    <a:pt x="13" y="126"/>
                    <a:pt x="21" y="125"/>
                    <a:pt x="30" y="127"/>
                  </a:cubicBezTo>
                  <a:cubicBezTo>
                    <a:pt x="47" y="129"/>
                    <a:pt x="55" y="122"/>
                    <a:pt x="56" y="104"/>
                  </a:cubicBezTo>
                  <a:cubicBezTo>
                    <a:pt x="57" y="78"/>
                    <a:pt x="50" y="54"/>
                    <a:pt x="40" y="30"/>
                  </a:cubicBezTo>
                  <a:cubicBezTo>
                    <a:pt x="40" y="29"/>
                    <a:pt x="40" y="28"/>
                    <a:pt x="40" y="27"/>
                  </a:cubicBezTo>
                  <a:cubicBezTo>
                    <a:pt x="47" y="22"/>
                    <a:pt x="50" y="16"/>
                    <a:pt x="47" y="7"/>
                  </a:cubicBezTo>
                  <a:cubicBezTo>
                    <a:pt x="47" y="6"/>
                    <a:pt x="47" y="4"/>
                    <a:pt x="48" y="2"/>
                  </a:cubicBezTo>
                  <a:cubicBezTo>
                    <a:pt x="58" y="0"/>
                    <a:pt x="65" y="6"/>
                    <a:pt x="71" y="11"/>
                  </a:cubicBezTo>
                  <a:cubicBezTo>
                    <a:pt x="89" y="24"/>
                    <a:pt x="97" y="43"/>
                    <a:pt x="100" y="64"/>
                  </a:cubicBezTo>
                  <a:cubicBezTo>
                    <a:pt x="99" y="75"/>
                    <a:pt x="103" y="84"/>
                    <a:pt x="104" y="95"/>
                  </a:cubicBezTo>
                  <a:cubicBezTo>
                    <a:pt x="105" y="102"/>
                    <a:pt x="106" y="110"/>
                    <a:pt x="104" y="118"/>
                  </a:cubicBezTo>
                  <a:cubicBezTo>
                    <a:pt x="100" y="116"/>
                    <a:pt x="100" y="111"/>
                    <a:pt x="99" y="108"/>
                  </a:cubicBezTo>
                  <a:cubicBezTo>
                    <a:pt x="91" y="80"/>
                    <a:pt x="76" y="56"/>
                    <a:pt x="58" y="34"/>
                  </a:cubicBezTo>
                  <a:cubicBezTo>
                    <a:pt x="57" y="33"/>
                    <a:pt x="56" y="33"/>
                    <a:pt x="55" y="33"/>
                  </a:cubicBezTo>
                  <a:cubicBezTo>
                    <a:pt x="52" y="36"/>
                    <a:pt x="53" y="40"/>
                    <a:pt x="55" y="43"/>
                  </a:cubicBezTo>
                  <a:cubicBezTo>
                    <a:pt x="66" y="70"/>
                    <a:pt x="74" y="99"/>
                    <a:pt x="84" y="126"/>
                  </a:cubicBezTo>
                  <a:cubicBezTo>
                    <a:pt x="87" y="134"/>
                    <a:pt x="93" y="140"/>
                    <a:pt x="101" y="142"/>
                  </a:cubicBezTo>
                  <a:cubicBezTo>
                    <a:pt x="97" y="151"/>
                    <a:pt x="92" y="152"/>
                    <a:pt x="85" y="146"/>
                  </a:cubicBezTo>
                  <a:cubicBezTo>
                    <a:pt x="80" y="141"/>
                    <a:pt x="77" y="135"/>
                    <a:pt x="73" y="128"/>
                  </a:cubicBezTo>
                  <a:cubicBezTo>
                    <a:pt x="66" y="143"/>
                    <a:pt x="64" y="158"/>
                    <a:pt x="63" y="174"/>
                  </a:cubicBezTo>
                  <a:close/>
                </a:path>
              </a:pathLst>
            </a:custGeom>
            <a:solidFill>
              <a:srgbClr val="C75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719143B1-CE5F-D23E-D934-C4BD474B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458"/>
              <a:ext cx="171" cy="454"/>
            </a:xfrm>
            <a:custGeom>
              <a:avLst/>
              <a:gdLst>
                <a:gd name="T0" fmla="*/ 62 w 74"/>
                <a:gd name="T1" fmla="*/ 196 h 196"/>
                <a:gd name="T2" fmla="*/ 55 w 74"/>
                <a:gd name="T3" fmla="*/ 177 h 196"/>
                <a:gd name="T4" fmla="*/ 11 w 74"/>
                <a:gd name="T5" fmla="*/ 134 h 196"/>
                <a:gd name="T6" fmla="*/ 2 w 74"/>
                <a:gd name="T7" fmla="*/ 120 h 196"/>
                <a:gd name="T8" fmla="*/ 1 w 74"/>
                <a:gd name="T9" fmla="*/ 112 h 196"/>
                <a:gd name="T10" fmla="*/ 0 w 74"/>
                <a:gd name="T11" fmla="*/ 101 h 196"/>
                <a:gd name="T12" fmla="*/ 5 w 74"/>
                <a:gd name="T13" fmla="*/ 94 h 196"/>
                <a:gd name="T14" fmla="*/ 24 w 74"/>
                <a:gd name="T15" fmla="*/ 49 h 196"/>
                <a:gd name="T16" fmla="*/ 24 w 74"/>
                <a:gd name="T17" fmla="*/ 15 h 196"/>
                <a:gd name="T18" fmla="*/ 11 w 74"/>
                <a:gd name="T19" fmla="*/ 2 h 196"/>
                <a:gd name="T20" fmla="*/ 19 w 74"/>
                <a:gd name="T21" fmla="*/ 6 h 196"/>
                <a:gd name="T22" fmla="*/ 46 w 74"/>
                <a:gd name="T23" fmla="*/ 15 h 196"/>
                <a:gd name="T24" fmla="*/ 50 w 74"/>
                <a:gd name="T25" fmla="*/ 20 h 196"/>
                <a:gd name="T26" fmla="*/ 39 w 74"/>
                <a:gd name="T27" fmla="*/ 76 h 196"/>
                <a:gd name="T28" fmla="*/ 38 w 74"/>
                <a:gd name="T29" fmla="*/ 107 h 196"/>
                <a:gd name="T30" fmla="*/ 55 w 74"/>
                <a:gd name="T31" fmla="*/ 146 h 196"/>
                <a:gd name="T32" fmla="*/ 69 w 74"/>
                <a:gd name="T33" fmla="*/ 170 h 196"/>
                <a:gd name="T34" fmla="*/ 62 w 74"/>
                <a:gd name="T3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96">
                  <a:moveTo>
                    <a:pt x="62" y="196"/>
                  </a:moveTo>
                  <a:cubicBezTo>
                    <a:pt x="57" y="191"/>
                    <a:pt x="57" y="184"/>
                    <a:pt x="55" y="177"/>
                  </a:cubicBezTo>
                  <a:cubicBezTo>
                    <a:pt x="47" y="156"/>
                    <a:pt x="33" y="140"/>
                    <a:pt x="11" y="134"/>
                  </a:cubicBezTo>
                  <a:cubicBezTo>
                    <a:pt x="6" y="130"/>
                    <a:pt x="5" y="125"/>
                    <a:pt x="2" y="120"/>
                  </a:cubicBezTo>
                  <a:cubicBezTo>
                    <a:pt x="1" y="117"/>
                    <a:pt x="1" y="114"/>
                    <a:pt x="1" y="112"/>
                  </a:cubicBezTo>
                  <a:cubicBezTo>
                    <a:pt x="3" y="108"/>
                    <a:pt x="1" y="105"/>
                    <a:pt x="0" y="101"/>
                  </a:cubicBezTo>
                  <a:cubicBezTo>
                    <a:pt x="0" y="98"/>
                    <a:pt x="3" y="96"/>
                    <a:pt x="5" y="94"/>
                  </a:cubicBezTo>
                  <a:cubicBezTo>
                    <a:pt x="18" y="82"/>
                    <a:pt x="23" y="67"/>
                    <a:pt x="24" y="49"/>
                  </a:cubicBezTo>
                  <a:cubicBezTo>
                    <a:pt x="24" y="38"/>
                    <a:pt x="23" y="27"/>
                    <a:pt x="24" y="15"/>
                  </a:cubicBezTo>
                  <a:cubicBezTo>
                    <a:pt x="20" y="11"/>
                    <a:pt x="14" y="8"/>
                    <a:pt x="11" y="2"/>
                  </a:cubicBezTo>
                  <a:cubicBezTo>
                    <a:pt x="15" y="0"/>
                    <a:pt x="17" y="4"/>
                    <a:pt x="19" y="6"/>
                  </a:cubicBezTo>
                  <a:cubicBezTo>
                    <a:pt x="28" y="10"/>
                    <a:pt x="36" y="16"/>
                    <a:pt x="46" y="15"/>
                  </a:cubicBezTo>
                  <a:cubicBezTo>
                    <a:pt x="51" y="14"/>
                    <a:pt x="49" y="18"/>
                    <a:pt x="50" y="20"/>
                  </a:cubicBezTo>
                  <a:cubicBezTo>
                    <a:pt x="50" y="39"/>
                    <a:pt x="42" y="57"/>
                    <a:pt x="39" y="76"/>
                  </a:cubicBezTo>
                  <a:cubicBezTo>
                    <a:pt x="38" y="86"/>
                    <a:pt x="35" y="96"/>
                    <a:pt x="38" y="107"/>
                  </a:cubicBezTo>
                  <a:cubicBezTo>
                    <a:pt x="38" y="122"/>
                    <a:pt x="46" y="134"/>
                    <a:pt x="55" y="146"/>
                  </a:cubicBezTo>
                  <a:cubicBezTo>
                    <a:pt x="60" y="154"/>
                    <a:pt x="65" y="162"/>
                    <a:pt x="69" y="170"/>
                  </a:cubicBezTo>
                  <a:cubicBezTo>
                    <a:pt x="74" y="181"/>
                    <a:pt x="72" y="188"/>
                    <a:pt x="62" y="196"/>
                  </a:cubicBezTo>
                  <a:close/>
                </a:path>
              </a:pathLst>
            </a:custGeom>
            <a:solidFill>
              <a:srgbClr val="5B1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C8A732B6-3029-4B29-86DE-FBB6BB03C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826"/>
              <a:ext cx="127" cy="276"/>
            </a:xfrm>
            <a:custGeom>
              <a:avLst/>
              <a:gdLst>
                <a:gd name="T0" fmla="*/ 51 w 55"/>
                <a:gd name="T1" fmla="*/ 115 h 119"/>
                <a:gd name="T2" fmla="*/ 33 w 55"/>
                <a:gd name="T3" fmla="*/ 103 h 119"/>
                <a:gd name="T4" fmla="*/ 25 w 55"/>
                <a:gd name="T5" fmla="*/ 82 h 119"/>
                <a:gd name="T6" fmla="*/ 4 w 55"/>
                <a:gd name="T7" fmla="*/ 23 h 119"/>
                <a:gd name="T8" fmla="*/ 1 w 55"/>
                <a:gd name="T9" fmla="*/ 7 h 119"/>
                <a:gd name="T10" fmla="*/ 3 w 55"/>
                <a:gd name="T11" fmla="*/ 1 h 119"/>
                <a:gd name="T12" fmla="*/ 9 w 55"/>
                <a:gd name="T13" fmla="*/ 4 h 119"/>
                <a:gd name="T14" fmla="*/ 54 w 55"/>
                <a:gd name="T15" fmla="*/ 91 h 119"/>
                <a:gd name="T16" fmla="*/ 51 w 55"/>
                <a:gd name="T17" fmla="*/ 1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19">
                  <a:moveTo>
                    <a:pt x="51" y="115"/>
                  </a:moveTo>
                  <a:cubicBezTo>
                    <a:pt x="40" y="119"/>
                    <a:pt x="37" y="109"/>
                    <a:pt x="33" y="103"/>
                  </a:cubicBezTo>
                  <a:cubicBezTo>
                    <a:pt x="29" y="97"/>
                    <a:pt x="27" y="89"/>
                    <a:pt x="25" y="82"/>
                  </a:cubicBezTo>
                  <a:cubicBezTo>
                    <a:pt x="20" y="61"/>
                    <a:pt x="12" y="42"/>
                    <a:pt x="4" y="23"/>
                  </a:cubicBezTo>
                  <a:cubicBezTo>
                    <a:pt x="2" y="18"/>
                    <a:pt x="0" y="13"/>
                    <a:pt x="1" y="7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6" y="0"/>
                    <a:pt x="8" y="2"/>
                    <a:pt x="9" y="4"/>
                  </a:cubicBezTo>
                  <a:cubicBezTo>
                    <a:pt x="29" y="30"/>
                    <a:pt x="48" y="58"/>
                    <a:pt x="54" y="91"/>
                  </a:cubicBezTo>
                  <a:cubicBezTo>
                    <a:pt x="55" y="99"/>
                    <a:pt x="55" y="107"/>
                    <a:pt x="51" y="115"/>
                  </a:cubicBezTo>
                  <a:close/>
                </a:path>
              </a:pathLst>
            </a:custGeom>
            <a:solidFill>
              <a:srgbClr val="EC7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F3B74474-089F-5CFD-8ED6-D9B144FFE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035"/>
              <a:ext cx="44" cy="104"/>
            </a:xfrm>
            <a:custGeom>
              <a:avLst/>
              <a:gdLst>
                <a:gd name="T0" fmla="*/ 0 w 19"/>
                <a:gd name="T1" fmla="*/ 0 h 45"/>
                <a:gd name="T2" fmla="*/ 19 w 19"/>
                <a:gd name="T3" fmla="*/ 25 h 45"/>
                <a:gd name="T4" fmla="*/ 8 w 19"/>
                <a:gd name="T5" fmla="*/ 45 h 45"/>
                <a:gd name="T6" fmla="*/ 0 w 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5">
                  <a:moveTo>
                    <a:pt x="0" y="0"/>
                  </a:moveTo>
                  <a:cubicBezTo>
                    <a:pt x="9" y="6"/>
                    <a:pt x="15" y="15"/>
                    <a:pt x="19" y="25"/>
                  </a:cubicBezTo>
                  <a:cubicBezTo>
                    <a:pt x="13" y="30"/>
                    <a:pt x="12" y="39"/>
                    <a:pt x="8" y="45"/>
                  </a:cubicBezTo>
                  <a:cubicBezTo>
                    <a:pt x="3" y="30"/>
                    <a:pt x="1" y="15"/>
                    <a:pt x="0" y="0"/>
                  </a:cubicBezTo>
                  <a:close/>
                </a:path>
              </a:pathLst>
            </a:custGeom>
            <a:solidFill>
              <a:srgbClr val="AAD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C984EB00-15E8-BB52-57D0-4407CD1F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829"/>
              <a:ext cx="227" cy="340"/>
            </a:xfrm>
            <a:custGeom>
              <a:avLst/>
              <a:gdLst>
                <a:gd name="T0" fmla="*/ 80 w 98"/>
                <a:gd name="T1" fmla="*/ 1 h 147"/>
                <a:gd name="T2" fmla="*/ 95 w 98"/>
                <a:gd name="T3" fmla="*/ 45 h 147"/>
                <a:gd name="T4" fmla="*/ 97 w 98"/>
                <a:gd name="T5" fmla="*/ 81 h 147"/>
                <a:gd name="T6" fmla="*/ 73 w 98"/>
                <a:gd name="T7" fmla="*/ 102 h 147"/>
                <a:gd name="T8" fmla="*/ 57 w 98"/>
                <a:gd name="T9" fmla="*/ 100 h 147"/>
                <a:gd name="T10" fmla="*/ 40 w 98"/>
                <a:gd name="T11" fmla="*/ 105 h 147"/>
                <a:gd name="T12" fmla="*/ 54 w 98"/>
                <a:gd name="T13" fmla="*/ 107 h 147"/>
                <a:gd name="T14" fmla="*/ 92 w 98"/>
                <a:gd name="T15" fmla="*/ 143 h 147"/>
                <a:gd name="T16" fmla="*/ 41 w 98"/>
                <a:gd name="T17" fmla="*/ 141 h 147"/>
                <a:gd name="T18" fmla="*/ 16 w 98"/>
                <a:gd name="T19" fmla="*/ 147 h 147"/>
                <a:gd name="T20" fmla="*/ 10 w 98"/>
                <a:gd name="T21" fmla="*/ 140 h 147"/>
                <a:gd name="T22" fmla="*/ 13 w 98"/>
                <a:gd name="T23" fmla="*/ 74 h 147"/>
                <a:gd name="T24" fmla="*/ 31 w 98"/>
                <a:gd name="T25" fmla="*/ 13 h 147"/>
                <a:gd name="T26" fmla="*/ 73 w 98"/>
                <a:gd name="T27" fmla="*/ 5 h 147"/>
                <a:gd name="T28" fmla="*/ 80 w 98"/>
                <a:gd name="T29" fmla="*/ 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147">
                  <a:moveTo>
                    <a:pt x="80" y="1"/>
                  </a:moveTo>
                  <a:cubicBezTo>
                    <a:pt x="90" y="14"/>
                    <a:pt x="92" y="30"/>
                    <a:pt x="95" y="45"/>
                  </a:cubicBezTo>
                  <a:cubicBezTo>
                    <a:pt x="98" y="57"/>
                    <a:pt x="98" y="69"/>
                    <a:pt x="97" y="81"/>
                  </a:cubicBezTo>
                  <a:cubicBezTo>
                    <a:pt x="97" y="94"/>
                    <a:pt x="86" y="104"/>
                    <a:pt x="73" y="102"/>
                  </a:cubicBezTo>
                  <a:cubicBezTo>
                    <a:pt x="68" y="101"/>
                    <a:pt x="62" y="99"/>
                    <a:pt x="57" y="100"/>
                  </a:cubicBezTo>
                  <a:cubicBezTo>
                    <a:pt x="51" y="101"/>
                    <a:pt x="46" y="103"/>
                    <a:pt x="40" y="105"/>
                  </a:cubicBezTo>
                  <a:cubicBezTo>
                    <a:pt x="45" y="109"/>
                    <a:pt x="49" y="108"/>
                    <a:pt x="54" y="107"/>
                  </a:cubicBezTo>
                  <a:cubicBezTo>
                    <a:pt x="71" y="103"/>
                    <a:pt x="94" y="125"/>
                    <a:pt x="92" y="143"/>
                  </a:cubicBezTo>
                  <a:cubicBezTo>
                    <a:pt x="75" y="140"/>
                    <a:pt x="58" y="137"/>
                    <a:pt x="41" y="141"/>
                  </a:cubicBezTo>
                  <a:cubicBezTo>
                    <a:pt x="33" y="143"/>
                    <a:pt x="24" y="145"/>
                    <a:pt x="16" y="147"/>
                  </a:cubicBezTo>
                  <a:cubicBezTo>
                    <a:pt x="12" y="146"/>
                    <a:pt x="11" y="143"/>
                    <a:pt x="10" y="140"/>
                  </a:cubicBezTo>
                  <a:cubicBezTo>
                    <a:pt x="4" y="118"/>
                    <a:pt x="0" y="96"/>
                    <a:pt x="13" y="74"/>
                  </a:cubicBezTo>
                  <a:cubicBezTo>
                    <a:pt x="24" y="55"/>
                    <a:pt x="27" y="34"/>
                    <a:pt x="31" y="13"/>
                  </a:cubicBezTo>
                  <a:cubicBezTo>
                    <a:pt x="47" y="19"/>
                    <a:pt x="61" y="17"/>
                    <a:pt x="73" y="5"/>
                  </a:cubicBezTo>
                  <a:cubicBezTo>
                    <a:pt x="75" y="3"/>
                    <a:pt x="77" y="0"/>
                    <a:pt x="80" y="1"/>
                  </a:cubicBezTo>
                  <a:close/>
                </a:path>
              </a:pathLst>
            </a:custGeom>
            <a:solidFill>
              <a:srgbClr val="EC7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F9DB6AF5-AB78-FC6F-D5E6-A2F161C1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417"/>
              <a:ext cx="35" cy="125"/>
            </a:xfrm>
            <a:custGeom>
              <a:avLst/>
              <a:gdLst>
                <a:gd name="T0" fmla="*/ 15 w 15"/>
                <a:gd name="T1" fmla="*/ 33 h 54"/>
                <a:gd name="T2" fmla="*/ 4 w 15"/>
                <a:gd name="T3" fmla="*/ 44 h 54"/>
                <a:gd name="T4" fmla="*/ 3 w 15"/>
                <a:gd name="T5" fmla="*/ 54 h 54"/>
                <a:gd name="T6" fmla="*/ 1 w 15"/>
                <a:gd name="T7" fmla="*/ 6 h 54"/>
                <a:gd name="T8" fmla="*/ 10 w 15"/>
                <a:gd name="T9" fmla="*/ 0 h 54"/>
                <a:gd name="T10" fmla="*/ 15 w 15"/>
                <a:gd name="T11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4">
                  <a:moveTo>
                    <a:pt x="15" y="33"/>
                  </a:moveTo>
                  <a:cubicBezTo>
                    <a:pt x="6" y="31"/>
                    <a:pt x="2" y="35"/>
                    <a:pt x="4" y="44"/>
                  </a:cubicBezTo>
                  <a:cubicBezTo>
                    <a:pt x="4" y="47"/>
                    <a:pt x="4" y="51"/>
                    <a:pt x="3" y="54"/>
                  </a:cubicBezTo>
                  <a:cubicBezTo>
                    <a:pt x="0" y="38"/>
                    <a:pt x="3" y="22"/>
                    <a:pt x="1" y="6"/>
                  </a:cubicBezTo>
                  <a:cubicBezTo>
                    <a:pt x="1" y="0"/>
                    <a:pt x="7" y="1"/>
                    <a:pt x="10" y="0"/>
                  </a:cubicBezTo>
                  <a:cubicBezTo>
                    <a:pt x="13" y="10"/>
                    <a:pt x="13" y="22"/>
                    <a:pt x="15" y="33"/>
                  </a:cubicBezTo>
                  <a:close/>
                </a:path>
              </a:pathLst>
            </a:custGeom>
            <a:solidFill>
              <a:srgbClr val="62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603FD66C-D9A8-8A58-AB5F-9FD7F5838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838"/>
              <a:ext cx="65" cy="44"/>
            </a:xfrm>
            <a:custGeom>
              <a:avLst/>
              <a:gdLst>
                <a:gd name="T0" fmla="*/ 14 w 28"/>
                <a:gd name="T1" fmla="*/ 19 h 19"/>
                <a:gd name="T2" fmla="*/ 2 w 28"/>
                <a:gd name="T3" fmla="*/ 12 h 19"/>
                <a:gd name="T4" fmla="*/ 7 w 28"/>
                <a:gd name="T5" fmla="*/ 3 h 19"/>
                <a:gd name="T6" fmla="*/ 18 w 28"/>
                <a:gd name="T7" fmla="*/ 3 h 19"/>
                <a:gd name="T8" fmla="*/ 27 w 28"/>
                <a:gd name="T9" fmla="*/ 6 h 19"/>
                <a:gd name="T10" fmla="*/ 20 w 28"/>
                <a:gd name="T11" fmla="*/ 18 h 19"/>
                <a:gd name="T12" fmla="*/ 14 w 28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9"/>
                  </a:moveTo>
                  <a:cubicBezTo>
                    <a:pt x="9" y="19"/>
                    <a:pt x="4" y="17"/>
                    <a:pt x="2" y="12"/>
                  </a:cubicBezTo>
                  <a:cubicBezTo>
                    <a:pt x="0" y="7"/>
                    <a:pt x="0" y="3"/>
                    <a:pt x="7" y="3"/>
                  </a:cubicBezTo>
                  <a:cubicBezTo>
                    <a:pt x="11" y="3"/>
                    <a:pt x="14" y="3"/>
                    <a:pt x="18" y="3"/>
                  </a:cubicBezTo>
                  <a:cubicBezTo>
                    <a:pt x="21" y="3"/>
                    <a:pt x="26" y="0"/>
                    <a:pt x="27" y="6"/>
                  </a:cubicBezTo>
                  <a:cubicBezTo>
                    <a:pt x="28" y="12"/>
                    <a:pt x="24" y="16"/>
                    <a:pt x="20" y="18"/>
                  </a:cubicBezTo>
                  <a:cubicBezTo>
                    <a:pt x="18" y="19"/>
                    <a:pt x="16" y="19"/>
                    <a:pt x="14" y="19"/>
                  </a:cubicBez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834C7D0B-5E58-8BF0-45C4-D87392C79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836"/>
              <a:ext cx="25" cy="30"/>
            </a:xfrm>
            <a:custGeom>
              <a:avLst/>
              <a:gdLst>
                <a:gd name="T0" fmla="*/ 6 w 11"/>
                <a:gd name="T1" fmla="*/ 0 h 13"/>
                <a:gd name="T2" fmla="*/ 11 w 11"/>
                <a:gd name="T3" fmla="*/ 7 h 13"/>
                <a:gd name="T4" fmla="*/ 7 w 11"/>
                <a:gd name="T5" fmla="*/ 13 h 13"/>
                <a:gd name="T6" fmla="*/ 0 w 11"/>
                <a:gd name="T7" fmla="*/ 6 h 13"/>
                <a:gd name="T8" fmla="*/ 6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cubicBezTo>
                    <a:pt x="11" y="1"/>
                    <a:pt x="11" y="4"/>
                    <a:pt x="11" y="7"/>
                  </a:cubicBezTo>
                  <a:cubicBezTo>
                    <a:pt x="11" y="11"/>
                    <a:pt x="10" y="13"/>
                    <a:pt x="7" y="13"/>
                  </a:cubicBezTo>
                  <a:cubicBezTo>
                    <a:pt x="3" y="13"/>
                    <a:pt x="0" y="11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E17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83E2C076-00F0-F205-4F31-8790B887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831"/>
              <a:ext cx="27" cy="28"/>
            </a:xfrm>
            <a:custGeom>
              <a:avLst/>
              <a:gdLst>
                <a:gd name="T0" fmla="*/ 12 w 12"/>
                <a:gd name="T1" fmla="*/ 4 h 12"/>
                <a:gd name="T2" fmla="*/ 8 w 12"/>
                <a:gd name="T3" fmla="*/ 11 h 12"/>
                <a:gd name="T4" fmla="*/ 1 w 12"/>
                <a:gd name="T5" fmla="*/ 5 h 12"/>
                <a:gd name="T6" fmla="*/ 6 w 12"/>
                <a:gd name="T7" fmla="*/ 0 h 12"/>
                <a:gd name="T8" fmla="*/ 12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4"/>
                  </a:moveTo>
                  <a:cubicBezTo>
                    <a:pt x="12" y="8"/>
                    <a:pt x="11" y="11"/>
                    <a:pt x="8" y="11"/>
                  </a:cubicBezTo>
                  <a:cubicBezTo>
                    <a:pt x="3" y="12"/>
                    <a:pt x="1" y="9"/>
                    <a:pt x="1" y="5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0" y="0"/>
                    <a:pt x="12" y="1"/>
                    <a:pt x="12" y="4"/>
                  </a:cubicBezTo>
                  <a:close/>
                </a:path>
              </a:pathLst>
            </a:custGeom>
            <a:solidFill>
              <a:srgbClr val="E2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C6559080-8561-EBA7-D413-970ACB90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789"/>
              <a:ext cx="37" cy="28"/>
            </a:xfrm>
            <a:custGeom>
              <a:avLst/>
              <a:gdLst>
                <a:gd name="T0" fmla="*/ 15 w 16"/>
                <a:gd name="T1" fmla="*/ 11 h 12"/>
                <a:gd name="T2" fmla="*/ 1 w 16"/>
                <a:gd name="T3" fmla="*/ 12 h 12"/>
                <a:gd name="T4" fmla="*/ 8 w 16"/>
                <a:gd name="T5" fmla="*/ 1 h 12"/>
                <a:gd name="T6" fmla="*/ 15 w 16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0" y="0"/>
                    <a:pt x="6" y="5"/>
                    <a:pt x="1" y="12"/>
                  </a:cubicBezTo>
                  <a:cubicBezTo>
                    <a:pt x="0" y="4"/>
                    <a:pt x="2" y="1"/>
                    <a:pt x="8" y="1"/>
                  </a:cubicBezTo>
                  <a:cubicBezTo>
                    <a:pt x="14" y="0"/>
                    <a:pt x="16" y="4"/>
                    <a:pt x="15" y="11"/>
                  </a:cubicBezTo>
                  <a:close/>
                </a:path>
              </a:pathLst>
            </a:custGeom>
            <a:solidFill>
              <a:srgbClr val="6E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E8AED8A0-BA15-EC82-B3D6-8E844272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792"/>
              <a:ext cx="39" cy="34"/>
            </a:xfrm>
            <a:custGeom>
              <a:avLst/>
              <a:gdLst>
                <a:gd name="T0" fmla="*/ 2 w 17"/>
                <a:gd name="T1" fmla="*/ 15 h 15"/>
                <a:gd name="T2" fmla="*/ 8 w 17"/>
                <a:gd name="T3" fmla="*/ 2 h 15"/>
                <a:gd name="T4" fmla="*/ 17 w 17"/>
                <a:gd name="T5" fmla="*/ 13 h 15"/>
                <a:gd name="T6" fmla="*/ 2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2" y="15"/>
                  </a:moveTo>
                  <a:cubicBezTo>
                    <a:pt x="0" y="5"/>
                    <a:pt x="3" y="2"/>
                    <a:pt x="8" y="2"/>
                  </a:cubicBezTo>
                  <a:cubicBezTo>
                    <a:pt x="14" y="1"/>
                    <a:pt x="16" y="5"/>
                    <a:pt x="17" y="13"/>
                  </a:cubicBezTo>
                  <a:cubicBezTo>
                    <a:pt x="11" y="6"/>
                    <a:pt x="6" y="0"/>
                    <a:pt x="2" y="15"/>
                  </a:cubicBezTo>
                  <a:close/>
                </a:path>
              </a:pathLst>
            </a:custGeom>
            <a:solidFill>
              <a:srgbClr val="602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BBCEA5F9-D738-A448-96AB-C62C70A9D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4"/>
              <a:ext cx="37" cy="16"/>
            </a:xfrm>
            <a:custGeom>
              <a:avLst/>
              <a:gdLst>
                <a:gd name="T0" fmla="*/ 0 w 16"/>
                <a:gd name="T1" fmla="*/ 5 h 7"/>
                <a:gd name="T2" fmla="*/ 1 w 16"/>
                <a:gd name="T3" fmla="*/ 3 h 7"/>
                <a:gd name="T4" fmla="*/ 16 w 16"/>
                <a:gd name="T5" fmla="*/ 2 h 7"/>
                <a:gd name="T6" fmla="*/ 16 w 16"/>
                <a:gd name="T7" fmla="*/ 4 h 7"/>
                <a:gd name="T8" fmla="*/ 0 w 1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6" y="1"/>
                    <a:pt x="11" y="0"/>
                    <a:pt x="16" y="2"/>
                  </a:cubicBezTo>
                  <a:cubicBezTo>
                    <a:pt x="16" y="2"/>
                    <a:pt x="16" y="4"/>
                    <a:pt x="16" y="4"/>
                  </a:cubicBezTo>
                  <a:cubicBezTo>
                    <a:pt x="11" y="7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55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2F107FDE-7313-51B0-F797-5636BE41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69"/>
              <a:ext cx="136" cy="176"/>
            </a:xfrm>
            <a:custGeom>
              <a:avLst/>
              <a:gdLst>
                <a:gd name="T0" fmla="*/ 1 w 59"/>
                <a:gd name="T1" fmla="*/ 73 h 76"/>
                <a:gd name="T2" fmla="*/ 0 w 59"/>
                <a:gd name="T3" fmla="*/ 64 h 76"/>
                <a:gd name="T4" fmla="*/ 2 w 59"/>
                <a:gd name="T5" fmla="*/ 51 h 76"/>
                <a:gd name="T6" fmla="*/ 17 w 59"/>
                <a:gd name="T7" fmla="*/ 17 h 76"/>
                <a:gd name="T8" fmla="*/ 35 w 59"/>
                <a:gd name="T9" fmla="*/ 5 h 76"/>
                <a:gd name="T10" fmla="*/ 50 w 59"/>
                <a:gd name="T11" fmla="*/ 0 h 76"/>
                <a:gd name="T12" fmla="*/ 53 w 59"/>
                <a:gd name="T13" fmla="*/ 52 h 76"/>
                <a:gd name="T14" fmla="*/ 6 w 59"/>
                <a:gd name="T15" fmla="*/ 74 h 76"/>
                <a:gd name="T16" fmla="*/ 1 w 59"/>
                <a:gd name="T17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76">
                  <a:moveTo>
                    <a:pt x="1" y="73"/>
                  </a:moveTo>
                  <a:cubicBezTo>
                    <a:pt x="1" y="70"/>
                    <a:pt x="1" y="67"/>
                    <a:pt x="0" y="64"/>
                  </a:cubicBezTo>
                  <a:cubicBezTo>
                    <a:pt x="2" y="60"/>
                    <a:pt x="1" y="55"/>
                    <a:pt x="2" y="51"/>
                  </a:cubicBezTo>
                  <a:cubicBezTo>
                    <a:pt x="2" y="38"/>
                    <a:pt x="7" y="26"/>
                    <a:pt x="17" y="17"/>
                  </a:cubicBezTo>
                  <a:cubicBezTo>
                    <a:pt x="27" y="18"/>
                    <a:pt x="30" y="11"/>
                    <a:pt x="35" y="5"/>
                  </a:cubicBezTo>
                  <a:cubicBezTo>
                    <a:pt x="40" y="3"/>
                    <a:pt x="45" y="2"/>
                    <a:pt x="50" y="0"/>
                  </a:cubicBezTo>
                  <a:cubicBezTo>
                    <a:pt x="57" y="10"/>
                    <a:pt x="59" y="41"/>
                    <a:pt x="53" y="52"/>
                  </a:cubicBezTo>
                  <a:cubicBezTo>
                    <a:pt x="45" y="64"/>
                    <a:pt x="20" y="76"/>
                    <a:pt x="6" y="74"/>
                  </a:cubicBezTo>
                  <a:cubicBezTo>
                    <a:pt x="4" y="74"/>
                    <a:pt x="3" y="73"/>
                    <a:pt x="1" y="73"/>
                  </a:cubicBezTo>
                  <a:close/>
                </a:path>
              </a:pathLst>
            </a:custGeom>
            <a:solidFill>
              <a:srgbClr val="EB7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61598E12-410F-C1D2-2D51-7C53EC6CE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764"/>
              <a:ext cx="139" cy="208"/>
            </a:xfrm>
            <a:custGeom>
              <a:avLst/>
              <a:gdLst>
                <a:gd name="T0" fmla="*/ 0 w 60"/>
                <a:gd name="T1" fmla="*/ 76 h 90"/>
                <a:gd name="T2" fmla="*/ 31 w 60"/>
                <a:gd name="T3" fmla="*/ 65 h 90"/>
                <a:gd name="T4" fmla="*/ 48 w 60"/>
                <a:gd name="T5" fmla="*/ 35 h 90"/>
                <a:gd name="T6" fmla="*/ 44 w 60"/>
                <a:gd name="T7" fmla="*/ 2 h 90"/>
                <a:gd name="T8" fmla="*/ 45 w 60"/>
                <a:gd name="T9" fmla="*/ 0 h 90"/>
                <a:gd name="T10" fmla="*/ 57 w 60"/>
                <a:gd name="T11" fmla="*/ 18 h 90"/>
                <a:gd name="T12" fmla="*/ 54 w 60"/>
                <a:gd name="T13" fmla="*/ 61 h 90"/>
                <a:gd name="T14" fmla="*/ 0 w 60"/>
                <a:gd name="T15" fmla="*/ 7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90">
                  <a:moveTo>
                    <a:pt x="0" y="76"/>
                  </a:moveTo>
                  <a:cubicBezTo>
                    <a:pt x="11" y="74"/>
                    <a:pt x="21" y="70"/>
                    <a:pt x="31" y="65"/>
                  </a:cubicBezTo>
                  <a:cubicBezTo>
                    <a:pt x="43" y="59"/>
                    <a:pt x="49" y="49"/>
                    <a:pt x="48" y="35"/>
                  </a:cubicBezTo>
                  <a:cubicBezTo>
                    <a:pt x="47" y="24"/>
                    <a:pt x="47" y="13"/>
                    <a:pt x="44" y="2"/>
                  </a:cubicBezTo>
                  <a:cubicBezTo>
                    <a:pt x="44" y="1"/>
                    <a:pt x="44" y="1"/>
                    <a:pt x="45" y="0"/>
                  </a:cubicBezTo>
                  <a:cubicBezTo>
                    <a:pt x="53" y="3"/>
                    <a:pt x="57" y="10"/>
                    <a:pt x="57" y="18"/>
                  </a:cubicBezTo>
                  <a:cubicBezTo>
                    <a:pt x="58" y="32"/>
                    <a:pt x="60" y="47"/>
                    <a:pt x="54" y="61"/>
                  </a:cubicBezTo>
                  <a:cubicBezTo>
                    <a:pt x="46" y="81"/>
                    <a:pt x="17" y="90"/>
                    <a:pt x="0" y="76"/>
                  </a:cubicBezTo>
                  <a:close/>
                </a:path>
              </a:pathLst>
            </a:custGeom>
            <a:solidFill>
              <a:srgbClr val="B6C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709C30C4-91B6-BAB0-1BAD-878D2B11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69"/>
              <a:ext cx="58" cy="70"/>
            </a:xfrm>
            <a:custGeom>
              <a:avLst/>
              <a:gdLst>
                <a:gd name="T0" fmla="*/ 9 w 25"/>
                <a:gd name="T1" fmla="*/ 0 h 30"/>
                <a:gd name="T2" fmla="*/ 21 w 25"/>
                <a:gd name="T3" fmla="*/ 7 h 30"/>
                <a:gd name="T4" fmla="*/ 23 w 25"/>
                <a:gd name="T5" fmla="*/ 22 h 30"/>
                <a:gd name="T6" fmla="*/ 9 w 25"/>
                <a:gd name="T7" fmla="*/ 30 h 30"/>
                <a:gd name="T8" fmla="*/ 9 w 2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0">
                  <a:moveTo>
                    <a:pt x="9" y="0"/>
                  </a:moveTo>
                  <a:cubicBezTo>
                    <a:pt x="14" y="0"/>
                    <a:pt x="19" y="1"/>
                    <a:pt x="21" y="7"/>
                  </a:cubicBezTo>
                  <a:cubicBezTo>
                    <a:pt x="25" y="12"/>
                    <a:pt x="25" y="17"/>
                    <a:pt x="23" y="22"/>
                  </a:cubicBezTo>
                  <a:cubicBezTo>
                    <a:pt x="18" y="24"/>
                    <a:pt x="13" y="26"/>
                    <a:pt x="9" y="30"/>
                  </a:cubicBezTo>
                  <a:cubicBezTo>
                    <a:pt x="0" y="21"/>
                    <a:pt x="1" y="8"/>
                    <a:pt x="9" y="0"/>
                  </a:cubicBezTo>
                  <a:close/>
                </a:path>
              </a:pathLst>
            </a:custGeom>
            <a:solidFill>
              <a:srgbClr val="F3A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568AB114-9CC1-C4C5-A35B-A602E7EF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715"/>
              <a:ext cx="53" cy="44"/>
            </a:xfrm>
            <a:custGeom>
              <a:avLst/>
              <a:gdLst>
                <a:gd name="T0" fmla="*/ 0 w 23"/>
                <a:gd name="T1" fmla="*/ 10 h 19"/>
                <a:gd name="T2" fmla="*/ 14 w 23"/>
                <a:gd name="T3" fmla="*/ 1 h 19"/>
                <a:gd name="T4" fmla="*/ 18 w 23"/>
                <a:gd name="T5" fmla="*/ 15 h 19"/>
                <a:gd name="T6" fmla="*/ 18 w 23"/>
                <a:gd name="T7" fmla="*/ 15 h 19"/>
                <a:gd name="T8" fmla="*/ 6 w 23"/>
                <a:gd name="T9" fmla="*/ 19 h 19"/>
                <a:gd name="T10" fmla="*/ 0 w 23"/>
                <a:gd name="T1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">
                  <a:moveTo>
                    <a:pt x="0" y="10"/>
                  </a:moveTo>
                  <a:cubicBezTo>
                    <a:pt x="0" y="0"/>
                    <a:pt x="7" y="1"/>
                    <a:pt x="14" y="1"/>
                  </a:cubicBezTo>
                  <a:cubicBezTo>
                    <a:pt x="23" y="4"/>
                    <a:pt x="21" y="9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4" y="16"/>
                    <a:pt x="9" y="16"/>
                    <a:pt x="6" y="19"/>
                  </a:cubicBezTo>
                  <a:cubicBezTo>
                    <a:pt x="2" y="17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9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2F1F9E0D-474E-44B9-D6FE-44E348D6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773"/>
              <a:ext cx="42" cy="44"/>
            </a:xfrm>
            <a:custGeom>
              <a:avLst/>
              <a:gdLst>
                <a:gd name="T0" fmla="*/ 18 w 18"/>
                <a:gd name="T1" fmla="*/ 3 h 19"/>
                <a:gd name="T2" fmla="*/ 0 w 18"/>
                <a:gd name="T3" fmla="*/ 15 h 19"/>
                <a:gd name="T4" fmla="*/ 18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8" y="3"/>
                  </a:moveTo>
                  <a:cubicBezTo>
                    <a:pt x="14" y="17"/>
                    <a:pt x="10" y="19"/>
                    <a:pt x="0" y="15"/>
                  </a:cubicBezTo>
                  <a:cubicBezTo>
                    <a:pt x="1" y="4"/>
                    <a:pt x="7" y="0"/>
                    <a:pt x="18" y="3"/>
                  </a:cubicBezTo>
                  <a:close/>
                </a:path>
              </a:pathLst>
            </a:custGeom>
            <a:solidFill>
              <a:srgbClr val="F2A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A0F8D7B6-8C75-B834-5248-1ABF4AA8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456"/>
              <a:ext cx="257" cy="245"/>
            </a:xfrm>
            <a:custGeom>
              <a:avLst/>
              <a:gdLst>
                <a:gd name="T0" fmla="*/ 103 w 111"/>
                <a:gd name="T1" fmla="*/ 16 h 106"/>
                <a:gd name="T2" fmla="*/ 81 w 111"/>
                <a:gd name="T3" fmla="*/ 101 h 106"/>
                <a:gd name="T4" fmla="*/ 80 w 111"/>
                <a:gd name="T5" fmla="*/ 104 h 106"/>
                <a:gd name="T6" fmla="*/ 36 w 111"/>
                <a:gd name="T7" fmla="*/ 104 h 106"/>
                <a:gd name="T8" fmla="*/ 4 w 111"/>
                <a:gd name="T9" fmla="*/ 45 h 106"/>
                <a:gd name="T10" fmla="*/ 16 w 111"/>
                <a:gd name="T11" fmla="*/ 28 h 106"/>
                <a:gd name="T12" fmla="*/ 37 w 111"/>
                <a:gd name="T13" fmla="*/ 25 h 106"/>
                <a:gd name="T14" fmla="*/ 73 w 111"/>
                <a:gd name="T15" fmla="*/ 3 h 106"/>
                <a:gd name="T16" fmla="*/ 81 w 111"/>
                <a:gd name="T17" fmla="*/ 4 h 106"/>
                <a:gd name="T18" fmla="*/ 103 w 111"/>
                <a:gd name="T19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06">
                  <a:moveTo>
                    <a:pt x="103" y="16"/>
                  </a:moveTo>
                  <a:cubicBezTo>
                    <a:pt x="106" y="47"/>
                    <a:pt x="111" y="79"/>
                    <a:pt x="81" y="101"/>
                  </a:cubicBezTo>
                  <a:cubicBezTo>
                    <a:pt x="80" y="101"/>
                    <a:pt x="80" y="103"/>
                    <a:pt x="80" y="104"/>
                  </a:cubicBezTo>
                  <a:cubicBezTo>
                    <a:pt x="65" y="105"/>
                    <a:pt x="50" y="106"/>
                    <a:pt x="36" y="104"/>
                  </a:cubicBezTo>
                  <a:cubicBezTo>
                    <a:pt x="13" y="94"/>
                    <a:pt x="0" y="68"/>
                    <a:pt x="4" y="45"/>
                  </a:cubicBezTo>
                  <a:cubicBezTo>
                    <a:pt x="6" y="37"/>
                    <a:pt x="10" y="32"/>
                    <a:pt x="16" y="28"/>
                  </a:cubicBezTo>
                  <a:cubicBezTo>
                    <a:pt x="23" y="24"/>
                    <a:pt x="30" y="27"/>
                    <a:pt x="37" y="25"/>
                  </a:cubicBezTo>
                  <a:cubicBezTo>
                    <a:pt x="50" y="18"/>
                    <a:pt x="62" y="12"/>
                    <a:pt x="73" y="3"/>
                  </a:cubicBezTo>
                  <a:cubicBezTo>
                    <a:pt x="77" y="0"/>
                    <a:pt x="78" y="3"/>
                    <a:pt x="81" y="4"/>
                  </a:cubicBezTo>
                  <a:cubicBezTo>
                    <a:pt x="88" y="10"/>
                    <a:pt x="94" y="15"/>
                    <a:pt x="103" y="16"/>
                  </a:cubicBezTo>
                  <a:close/>
                </a:path>
              </a:pathLst>
            </a:custGeom>
            <a:solidFill>
              <a:srgbClr val="F4A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9BE94FB2-1E5B-EE26-C376-0663602E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722"/>
              <a:ext cx="74" cy="109"/>
            </a:xfrm>
            <a:custGeom>
              <a:avLst/>
              <a:gdLst>
                <a:gd name="T0" fmla="*/ 3 w 32"/>
                <a:gd name="T1" fmla="*/ 41 h 47"/>
                <a:gd name="T2" fmla="*/ 1 w 32"/>
                <a:gd name="T3" fmla="*/ 30 h 47"/>
                <a:gd name="T4" fmla="*/ 4 w 32"/>
                <a:gd name="T5" fmla="*/ 31 h 47"/>
                <a:gd name="T6" fmla="*/ 13 w 32"/>
                <a:gd name="T7" fmla="*/ 0 h 47"/>
                <a:gd name="T8" fmla="*/ 15 w 32"/>
                <a:gd name="T9" fmla="*/ 1 h 47"/>
                <a:gd name="T10" fmla="*/ 20 w 32"/>
                <a:gd name="T11" fmla="*/ 8 h 47"/>
                <a:gd name="T12" fmla="*/ 30 w 32"/>
                <a:gd name="T13" fmla="*/ 23 h 47"/>
                <a:gd name="T14" fmla="*/ 32 w 32"/>
                <a:gd name="T15" fmla="*/ 31 h 47"/>
                <a:gd name="T16" fmla="*/ 16 w 32"/>
                <a:gd name="T17" fmla="*/ 45 h 47"/>
                <a:gd name="T18" fmla="*/ 13 w 32"/>
                <a:gd name="T19" fmla="*/ 47 h 47"/>
                <a:gd name="T20" fmla="*/ 3 w 32"/>
                <a:gd name="T2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7">
                  <a:moveTo>
                    <a:pt x="3" y="41"/>
                  </a:moveTo>
                  <a:cubicBezTo>
                    <a:pt x="2" y="38"/>
                    <a:pt x="0" y="34"/>
                    <a:pt x="1" y="30"/>
                  </a:cubicBezTo>
                  <a:cubicBezTo>
                    <a:pt x="2" y="30"/>
                    <a:pt x="4" y="32"/>
                    <a:pt x="4" y="31"/>
                  </a:cubicBezTo>
                  <a:cubicBezTo>
                    <a:pt x="3" y="20"/>
                    <a:pt x="13" y="11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7" y="3"/>
                    <a:pt x="16" y="8"/>
                    <a:pt x="20" y="8"/>
                  </a:cubicBezTo>
                  <a:cubicBezTo>
                    <a:pt x="30" y="9"/>
                    <a:pt x="31" y="16"/>
                    <a:pt x="30" y="23"/>
                  </a:cubicBezTo>
                  <a:cubicBezTo>
                    <a:pt x="30" y="26"/>
                    <a:pt x="32" y="28"/>
                    <a:pt x="32" y="31"/>
                  </a:cubicBezTo>
                  <a:cubicBezTo>
                    <a:pt x="27" y="36"/>
                    <a:pt x="18" y="36"/>
                    <a:pt x="16" y="45"/>
                  </a:cubicBezTo>
                  <a:cubicBezTo>
                    <a:pt x="15" y="46"/>
                    <a:pt x="14" y="47"/>
                    <a:pt x="13" y="47"/>
                  </a:cubicBezTo>
                  <a:cubicBezTo>
                    <a:pt x="10" y="45"/>
                    <a:pt x="7" y="42"/>
                    <a:pt x="3" y="41"/>
                  </a:cubicBezTo>
                  <a:close/>
                </a:path>
              </a:pathLst>
            </a:custGeom>
            <a:solidFill>
              <a:srgbClr val="F3A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F8C10F45-CB89-FE18-C3A0-1A1443A1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685"/>
              <a:ext cx="42" cy="65"/>
            </a:xfrm>
            <a:custGeom>
              <a:avLst/>
              <a:gdLst>
                <a:gd name="T0" fmla="*/ 8 w 18"/>
                <a:gd name="T1" fmla="*/ 28 h 28"/>
                <a:gd name="T2" fmla="*/ 4 w 18"/>
                <a:gd name="T3" fmla="*/ 14 h 28"/>
                <a:gd name="T4" fmla="*/ 2 w 18"/>
                <a:gd name="T5" fmla="*/ 0 h 28"/>
                <a:gd name="T6" fmla="*/ 18 w 18"/>
                <a:gd name="T7" fmla="*/ 15 h 28"/>
                <a:gd name="T8" fmla="*/ 8 w 1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8" y="28"/>
                  </a:moveTo>
                  <a:cubicBezTo>
                    <a:pt x="7" y="23"/>
                    <a:pt x="10" y="18"/>
                    <a:pt x="4" y="14"/>
                  </a:cubicBezTo>
                  <a:cubicBezTo>
                    <a:pt x="0" y="10"/>
                    <a:pt x="5" y="4"/>
                    <a:pt x="2" y="0"/>
                  </a:cubicBezTo>
                  <a:cubicBezTo>
                    <a:pt x="7" y="5"/>
                    <a:pt x="18" y="4"/>
                    <a:pt x="18" y="15"/>
                  </a:cubicBezTo>
                  <a:cubicBezTo>
                    <a:pt x="18" y="22"/>
                    <a:pt x="15" y="27"/>
                    <a:pt x="8" y="28"/>
                  </a:cubicBezTo>
                  <a:close/>
                </a:path>
              </a:pathLst>
            </a:custGeom>
            <a:solidFill>
              <a:srgbClr val="55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0B6DA339-3FAF-5054-1755-70C2FC47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690"/>
              <a:ext cx="116" cy="35"/>
            </a:xfrm>
            <a:custGeom>
              <a:avLst/>
              <a:gdLst>
                <a:gd name="T0" fmla="*/ 1 w 50"/>
                <a:gd name="T1" fmla="*/ 15 h 15"/>
                <a:gd name="T2" fmla="*/ 0 w 50"/>
                <a:gd name="T3" fmla="*/ 14 h 15"/>
                <a:gd name="T4" fmla="*/ 0 w 50"/>
                <a:gd name="T5" fmla="*/ 3 h 15"/>
                <a:gd name="T6" fmla="*/ 44 w 50"/>
                <a:gd name="T7" fmla="*/ 3 h 15"/>
                <a:gd name="T8" fmla="*/ 46 w 50"/>
                <a:gd name="T9" fmla="*/ 11 h 15"/>
                <a:gd name="T10" fmla="*/ 8 w 50"/>
                <a:gd name="T11" fmla="*/ 9 h 15"/>
                <a:gd name="T12" fmla="*/ 1 w 50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5">
                  <a:moveTo>
                    <a:pt x="1" y="15"/>
                  </a:moveTo>
                  <a:cubicBezTo>
                    <a:pt x="1" y="15"/>
                    <a:pt x="0" y="14"/>
                    <a:pt x="0" y="14"/>
                  </a:cubicBezTo>
                  <a:cubicBezTo>
                    <a:pt x="0" y="10"/>
                    <a:pt x="0" y="7"/>
                    <a:pt x="0" y="3"/>
                  </a:cubicBezTo>
                  <a:cubicBezTo>
                    <a:pt x="14" y="0"/>
                    <a:pt x="29" y="0"/>
                    <a:pt x="44" y="3"/>
                  </a:cubicBezTo>
                  <a:cubicBezTo>
                    <a:pt x="50" y="4"/>
                    <a:pt x="48" y="8"/>
                    <a:pt x="46" y="11"/>
                  </a:cubicBezTo>
                  <a:cubicBezTo>
                    <a:pt x="34" y="7"/>
                    <a:pt x="20" y="10"/>
                    <a:pt x="8" y="9"/>
                  </a:cubicBezTo>
                  <a:cubicBezTo>
                    <a:pt x="4" y="9"/>
                    <a:pt x="4" y="13"/>
                    <a:pt x="1" y="15"/>
                  </a:cubicBezTo>
                  <a:close/>
                </a:path>
              </a:pathLst>
            </a:custGeom>
            <a:solidFill>
              <a:srgbClr val="FA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7E0EC937-E52D-AA35-A0BB-72DA0F80A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502"/>
              <a:ext cx="51" cy="28"/>
            </a:xfrm>
            <a:custGeom>
              <a:avLst/>
              <a:gdLst>
                <a:gd name="T0" fmla="*/ 22 w 22"/>
                <a:gd name="T1" fmla="*/ 5 h 12"/>
                <a:gd name="T2" fmla="*/ 1 w 22"/>
                <a:gd name="T3" fmla="*/ 8 h 12"/>
                <a:gd name="T4" fmla="*/ 4 w 22"/>
                <a:gd name="T5" fmla="*/ 2 h 12"/>
                <a:gd name="T6" fmla="*/ 22 w 22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22" y="5"/>
                  </a:moveTo>
                  <a:cubicBezTo>
                    <a:pt x="16" y="12"/>
                    <a:pt x="8" y="7"/>
                    <a:pt x="1" y="8"/>
                  </a:cubicBezTo>
                  <a:cubicBezTo>
                    <a:pt x="1" y="5"/>
                    <a:pt x="0" y="2"/>
                    <a:pt x="4" y="2"/>
                  </a:cubicBezTo>
                  <a:cubicBezTo>
                    <a:pt x="10" y="3"/>
                    <a:pt x="17" y="0"/>
                    <a:pt x="22" y="5"/>
                  </a:cubicBezTo>
                  <a:close/>
                </a:path>
              </a:pathLst>
            </a:custGeom>
            <a:solidFill>
              <a:srgbClr val="712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F1C3491B-633E-4F3B-6FA0-3FCDEA834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507"/>
              <a:ext cx="97" cy="56"/>
            </a:xfrm>
            <a:custGeom>
              <a:avLst/>
              <a:gdLst>
                <a:gd name="T0" fmla="*/ 20 w 42"/>
                <a:gd name="T1" fmla="*/ 1 h 24"/>
                <a:gd name="T2" fmla="*/ 31 w 42"/>
                <a:gd name="T3" fmla="*/ 1 h 24"/>
                <a:gd name="T4" fmla="*/ 38 w 42"/>
                <a:gd name="T5" fmla="*/ 13 h 24"/>
                <a:gd name="T6" fmla="*/ 20 w 42"/>
                <a:gd name="T7" fmla="*/ 23 h 24"/>
                <a:gd name="T8" fmla="*/ 4 w 42"/>
                <a:gd name="T9" fmla="*/ 12 h 24"/>
                <a:gd name="T10" fmla="*/ 11 w 42"/>
                <a:gd name="T11" fmla="*/ 1 h 24"/>
                <a:gd name="T12" fmla="*/ 20 w 4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4">
                  <a:moveTo>
                    <a:pt x="20" y="1"/>
                  </a:moveTo>
                  <a:cubicBezTo>
                    <a:pt x="23" y="1"/>
                    <a:pt x="27" y="1"/>
                    <a:pt x="31" y="1"/>
                  </a:cubicBezTo>
                  <a:cubicBezTo>
                    <a:pt x="40" y="2"/>
                    <a:pt x="42" y="5"/>
                    <a:pt x="38" y="13"/>
                  </a:cubicBezTo>
                  <a:cubicBezTo>
                    <a:pt x="34" y="20"/>
                    <a:pt x="28" y="24"/>
                    <a:pt x="20" y="23"/>
                  </a:cubicBezTo>
                  <a:cubicBezTo>
                    <a:pt x="12" y="23"/>
                    <a:pt x="7" y="19"/>
                    <a:pt x="4" y="12"/>
                  </a:cubicBezTo>
                  <a:cubicBezTo>
                    <a:pt x="0" y="3"/>
                    <a:pt x="2" y="1"/>
                    <a:pt x="11" y="1"/>
                  </a:cubicBezTo>
                  <a:cubicBezTo>
                    <a:pt x="14" y="0"/>
                    <a:pt x="16" y="1"/>
                    <a:pt x="20" y="1"/>
                  </a:cubicBezTo>
                  <a:close/>
                </a:path>
              </a:pathLst>
            </a:custGeom>
            <a:solidFill>
              <a:srgbClr val="FEF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DFB8624F-CCC6-4FD2-75A6-12499B5AE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495"/>
              <a:ext cx="42" cy="40"/>
            </a:xfrm>
            <a:custGeom>
              <a:avLst/>
              <a:gdLst>
                <a:gd name="T0" fmla="*/ 18 w 18"/>
                <a:gd name="T1" fmla="*/ 8 h 17"/>
                <a:gd name="T2" fmla="*/ 10 w 18"/>
                <a:gd name="T3" fmla="*/ 17 h 17"/>
                <a:gd name="T4" fmla="*/ 1 w 18"/>
                <a:gd name="T5" fmla="*/ 9 h 17"/>
                <a:gd name="T6" fmla="*/ 9 w 18"/>
                <a:gd name="T7" fmla="*/ 0 h 17"/>
                <a:gd name="T8" fmla="*/ 18 w 18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8"/>
                  </a:moveTo>
                  <a:cubicBezTo>
                    <a:pt x="17" y="13"/>
                    <a:pt x="16" y="17"/>
                    <a:pt x="10" y="17"/>
                  </a:cubicBezTo>
                  <a:cubicBezTo>
                    <a:pt x="4" y="17"/>
                    <a:pt x="1" y="14"/>
                    <a:pt x="1" y="9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7" y="4"/>
                    <a:pt x="18" y="8"/>
                  </a:cubicBezTo>
                  <a:close/>
                </a:path>
              </a:pathLst>
            </a:custGeom>
            <a:solidFill>
              <a:srgbClr val="E1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A9633850-C8D7-E078-4561-FCE5796F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491"/>
              <a:ext cx="40" cy="41"/>
            </a:xfrm>
            <a:custGeom>
              <a:avLst/>
              <a:gdLst>
                <a:gd name="T0" fmla="*/ 17 w 17"/>
                <a:gd name="T1" fmla="*/ 9 h 18"/>
                <a:gd name="T2" fmla="*/ 8 w 17"/>
                <a:gd name="T3" fmla="*/ 17 h 18"/>
                <a:gd name="T4" fmla="*/ 0 w 17"/>
                <a:gd name="T5" fmla="*/ 8 h 18"/>
                <a:gd name="T6" fmla="*/ 8 w 17"/>
                <a:gd name="T7" fmla="*/ 0 h 18"/>
                <a:gd name="T8" fmla="*/ 17 w 1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7" y="9"/>
                  </a:moveTo>
                  <a:cubicBezTo>
                    <a:pt x="16" y="14"/>
                    <a:pt x="14" y="18"/>
                    <a:pt x="8" y="17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1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E2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0FD2335C-C673-21E6-81E2-57A601B1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437"/>
              <a:ext cx="30" cy="47"/>
            </a:xfrm>
            <a:custGeom>
              <a:avLst/>
              <a:gdLst>
                <a:gd name="T0" fmla="*/ 12 w 13"/>
                <a:gd name="T1" fmla="*/ 10 h 20"/>
                <a:gd name="T2" fmla="*/ 6 w 13"/>
                <a:gd name="T3" fmla="*/ 20 h 20"/>
                <a:gd name="T4" fmla="*/ 0 w 13"/>
                <a:gd name="T5" fmla="*/ 9 h 20"/>
                <a:gd name="T6" fmla="*/ 7 w 13"/>
                <a:gd name="T7" fmla="*/ 1 h 20"/>
                <a:gd name="T8" fmla="*/ 12 w 13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2" y="10"/>
                  </a:moveTo>
                  <a:cubicBezTo>
                    <a:pt x="12" y="15"/>
                    <a:pt x="12" y="20"/>
                    <a:pt x="6" y="20"/>
                  </a:cubicBezTo>
                  <a:cubicBezTo>
                    <a:pt x="0" y="19"/>
                    <a:pt x="0" y="14"/>
                    <a:pt x="0" y="9"/>
                  </a:cubicBezTo>
                  <a:cubicBezTo>
                    <a:pt x="0" y="5"/>
                    <a:pt x="1" y="0"/>
                    <a:pt x="7" y="1"/>
                  </a:cubicBezTo>
                  <a:cubicBezTo>
                    <a:pt x="13" y="1"/>
                    <a:pt x="13" y="6"/>
                    <a:pt x="12" y="10"/>
                  </a:cubicBezTo>
                  <a:close/>
                </a:path>
              </a:pathLst>
            </a:custGeom>
            <a:solidFill>
              <a:srgbClr val="562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A8C9EF29-A9F9-DB48-EFA8-DD3256D6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442"/>
              <a:ext cx="28" cy="44"/>
            </a:xfrm>
            <a:custGeom>
              <a:avLst/>
              <a:gdLst>
                <a:gd name="T0" fmla="*/ 12 w 12"/>
                <a:gd name="T1" fmla="*/ 9 h 19"/>
                <a:gd name="T2" fmla="*/ 6 w 12"/>
                <a:gd name="T3" fmla="*/ 19 h 19"/>
                <a:gd name="T4" fmla="*/ 0 w 12"/>
                <a:gd name="T5" fmla="*/ 10 h 19"/>
                <a:gd name="T6" fmla="*/ 6 w 12"/>
                <a:gd name="T7" fmla="*/ 0 h 19"/>
                <a:gd name="T8" fmla="*/ 12 w 12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9"/>
                  </a:moveTo>
                  <a:cubicBezTo>
                    <a:pt x="12" y="14"/>
                    <a:pt x="12" y="19"/>
                    <a:pt x="6" y="19"/>
                  </a:cubicBezTo>
                  <a:cubicBezTo>
                    <a:pt x="0" y="19"/>
                    <a:pt x="0" y="15"/>
                    <a:pt x="0" y="10"/>
                  </a:cubicBezTo>
                  <a:cubicBezTo>
                    <a:pt x="0" y="6"/>
                    <a:pt x="0" y="0"/>
                    <a:pt x="6" y="0"/>
                  </a:cubicBezTo>
                  <a:cubicBezTo>
                    <a:pt x="11" y="0"/>
                    <a:pt x="12" y="5"/>
                    <a:pt x="12" y="9"/>
                  </a:cubicBezTo>
                  <a:close/>
                </a:path>
              </a:pathLst>
            </a:custGeom>
            <a:solidFill>
              <a:srgbClr val="54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79D8D1EB-DD9B-B71A-85F4-16CCB4CA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398"/>
              <a:ext cx="51" cy="30"/>
            </a:xfrm>
            <a:custGeom>
              <a:avLst/>
              <a:gdLst>
                <a:gd name="T0" fmla="*/ 11 w 22"/>
                <a:gd name="T1" fmla="*/ 3 h 13"/>
                <a:gd name="T2" fmla="*/ 22 w 22"/>
                <a:gd name="T3" fmla="*/ 6 h 13"/>
                <a:gd name="T4" fmla="*/ 10 w 22"/>
                <a:gd name="T5" fmla="*/ 10 h 13"/>
                <a:gd name="T6" fmla="*/ 8 w 22"/>
                <a:gd name="T7" fmla="*/ 9 h 13"/>
                <a:gd name="T8" fmla="*/ 0 w 22"/>
                <a:gd name="T9" fmla="*/ 5 h 13"/>
                <a:gd name="T10" fmla="*/ 8 w 22"/>
                <a:gd name="T11" fmla="*/ 3 h 13"/>
                <a:gd name="T12" fmla="*/ 11 w 22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11" y="3"/>
                  </a:moveTo>
                  <a:cubicBezTo>
                    <a:pt x="15" y="4"/>
                    <a:pt x="22" y="0"/>
                    <a:pt x="22" y="6"/>
                  </a:cubicBezTo>
                  <a:cubicBezTo>
                    <a:pt x="22" y="13"/>
                    <a:pt x="14" y="9"/>
                    <a:pt x="10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5" y="9"/>
                    <a:pt x="0" y="11"/>
                    <a:pt x="0" y="5"/>
                  </a:cubicBezTo>
                  <a:cubicBezTo>
                    <a:pt x="0" y="1"/>
                    <a:pt x="5" y="3"/>
                    <a:pt x="8" y="3"/>
                  </a:cubicBezTo>
                  <a:cubicBezTo>
                    <a:pt x="9" y="3"/>
                    <a:pt x="10" y="3"/>
                    <a:pt x="11" y="3"/>
                  </a:cubicBezTo>
                  <a:close/>
                </a:path>
              </a:pathLst>
            </a:custGeom>
            <a:solidFill>
              <a:srgbClr val="632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AE1177B8-DC76-C71E-DFC4-96EDCB93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868"/>
              <a:ext cx="74" cy="53"/>
            </a:xfrm>
            <a:custGeom>
              <a:avLst/>
              <a:gdLst>
                <a:gd name="T0" fmla="*/ 18 w 32"/>
                <a:gd name="T1" fmla="*/ 23 h 23"/>
                <a:gd name="T2" fmla="*/ 4 w 32"/>
                <a:gd name="T3" fmla="*/ 16 h 23"/>
                <a:gd name="T4" fmla="*/ 2 w 32"/>
                <a:gd name="T5" fmla="*/ 4 h 23"/>
                <a:gd name="T6" fmla="*/ 12 w 32"/>
                <a:gd name="T7" fmla="*/ 3 h 23"/>
                <a:gd name="T8" fmla="*/ 22 w 32"/>
                <a:gd name="T9" fmla="*/ 6 h 23"/>
                <a:gd name="T10" fmla="*/ 31 w 32"/>
                <a:gd name="T11" fmla="*/ 13 h 23"/>
                <a:gd name="T12" fmla="*/ 18 w 32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3">
                  <a:moveTo>
                    <a:pt x="18" y="23"/>
                  </a:moveTo>
                  <a:cubicBezTo>
                    <a:pt x="12" y="23"/>
                    <a:pt x="7" y="21"/>
                    <a:pt x="4" y="16"/>
                  </a:cubicBezTo>
                  <a:cubicBezTo>
                    <a:pt x="1" y="12"/>
                    <a:pt x="0" y="8"/>
                    <a:pt x="2" y="4"/>
                  </a:cubicBezTo>
                  <a:cubicBezTo>
                    <a:pt x="5" y="0"/>
                    <a:pt x="9" y="2"/>
                    <a:pt x="12" y="3"/>
                  </a:cubicBezTo>
                  <a:cubicBezTo>
                    <a:pt x="16" y="4"/>
                    <a:pt x="19" y="4"/>
                    <a:pt x="22" y="6"/>
                  </a:cubicBezTo>
                  <a:cubicBezTo>
                    <a:pt x="25" y="8"/>
                    <a:pt x="32" y="6"/>
                    <a:pt x="31" y="13"/>
                  </a:cubicBezTo>
                  <a:cubicBezTo>
                    <a:pt x="30" y="19"/>
                    <a:pt x="24" y="22"/>
                    <a:pt x="18" y="23"/>
                  </a:cubicBez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51FEB4A6-CDAE-2046-8CDC-097DC27B5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884"/>
              <a:ext cx="30" cy="33"/>
            </a:xfrm>
            <a:custGeom>
              <a:avLst/>
              <a:gdLst>
                <a:gd name="T0" fmla="*/ 7 w 13"/>
                <a:gd name="T1" fmla="*/ 14 h 14"/>
                <a:gd name="T2" fmla="*/ 0 w 13"/>
                <a:gd name="T3" fmla="*/ 7 h 14"/>
                <a:gd name="T4" fmla="*/ 6 w 13"/>
                <a:gd name="T5" fmla="*/ 0 h 14"/>
                <a:gd name="T6" fmla="*/ 13 w 13"/>
                <a:gd name="T7" fmla="*/ 8 h 14"/>
                <a:gd name="T8" fmla="*/ 7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cubicBezTo>
                    <a:pt x="2" y="14"/>
                    <a:pt x="0" y="12"/>
                    <a:pt x="0" y="7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11" y="0"/>
                    <a:pt x="13" y="3"/>
                    <a:pt x="13" y="8"/>
                  </a:cubicBezTo>
                  <a:cubicBezTo>
                    <a:pt x="13" y="12"/>
                    <a:pt x="11" y="14"/>
                    <a:pt x="7" y="14"/>
                  </a:cubicBezTo>
                  <a:close/>
                </a:path>
              </a:pathLst>
            </a:custGeom>
            <a:solidFill>
              <a:srgbClr val="E17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90A9CB40-1FA1-6E92-6A85-0DD768257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845"/>
              <a:ext cx="33" cy="35"/>
            </a:xfrm>
            <a:custGeom>
              <a:avLst/>
              <a:gdLst>
                <a:gd name="T0" fmla="*/ 14 w 14"/>
                <a:gd name="T1" fmla="*/ 7 h 15"/>
                <a:gd name="T2" fmla="*/ 7 w 14"/>
                <a:gd name="T3" fmla="*/ 15 h 15"/>
                <a:gd name="T4" fmla="*/ 1 w 14"/>
                <a:gd name="T5" fmla="*/ 8 h 15"/>
                <a:gd name="T6" fmla="*/ 7 w 14"/>
                <a:gd name="T7" fmla="*/ 0 h 15"/>
                <a:gd name="T8" fmla="*/ 14 w 14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cubicBezTo>
                    <a:pt x="14" y="12"/>
                    <a:pt x="11" y="14"/>
                    <a:pt x="7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3" y="1"/>
                    <a:pt x="7" y="0"/>
                  </a:cubicBezTo>
                  <a:cubicBezTo>
                    <a:pt x="11" y="0"/>
                    <a:pt x="13" y="3"/>
                    <a:pt x="14" y="7"/>
                  </a:cubicBezTo>
                  <a:close/>
                </a:path>
              </a:pathLst>
            </a:custGeom>
            <a:solidFill>
              <a:srgbClr val="E27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454C2319-197E-8C16-EFDB-D29B0092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838"/>
              <a:ext cx="37" cy="32"/>
            </a:xfrm>
            <a:custGeom>
              <a:avLst/>
              <a:gdLst>
                <a:gd name="T0" fmla="*/ 13 w 16"/>
                <a:gd name="T1" fmla="*/ 14 h 14"/>
                <a:gd name="T2" fmla="*/ 0 w 16"/>
                <a:gd name="T3" fmla="*/ 10 h 14"/>
                <a:gd name="T4" fmla="*/ 3 w 16"/>
                <a:gd name="T5" fmla="*/ 2 h 14"/>
                <a:gd name="T6" fmla="*/ 13 w 16"/>
                <a:gd name="T7" fmla="*/ 4 h 14"/>
                <a:gd name="T8" fmla="*/ 13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3" y="14"/>
                  </a:moveTo>
                  <a:cubicBezTo>
                    <a:pt x="9" y="4"/>
                    <a:pt x="8" y="3"/>
                    <a:pt x="0" y="10"/>
                  </a:cubicBezTo>
                  <a:cubicBezTo>
                    <a:pt x="0" y="5"/>
                    <a:pt x="0" y="4"/>
                    <a:pt x="3" y="2"/>
                  </a:cubicBezTo>
                  <a:cubicBezTo>
                    <a:pt x="7" y="0"/>
                    <a:pt x="10" y="2"/>
                    <a:pt x="13" y="4"/>
                  </a:cubicBezTo>
                  <a:cubicBezTo>
                    <a:pt x="16" y="7"/>
                    <a:pt x="16" y="9"/>
                    <a:pt x="13" y="14"/>
                  </a:cubicBezTo>
                  <a:close/>
                </a:path>
              </a:pathLst>
            </a:custGeom>
            <a:solidFill>
              <a:srgbClr val="7C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0F2DA615-F9D4-68BC-292A-ADC814E97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773"/>
              <a:ext cx="44" cy="23"/>
            </a:xfrm>
            <a:custGeom>
              <a:avLst/>
              <a:gdLst>
                <a:gd name="T0" fmla="*/ 7 w 19"/>
                <a:gd name="T1" fmla="*/ 2 h 10"/>
                <a:gd name="T2" fmla="*/ 18 w 19"/>
                <a:gd name="T3" fmla="*/ 6 h 10"/>
                <a:gd name="T4" fmla="*/ 17 w 19"/>
                <a:gd name="T5" fmla="*/ 9 h 10"/>
                <a:gd name="T6" fmla="*/ 4 w 19"/>
                <a:gd name="T7" fmla="*/ 7 h 10"/>
                <a:gd name="T8" fmla="*/ 1 w 19"/>
                <a:gd name="T9" fmla="*/ 3 h 10"/>
                <a:gd name="T10" fmla="*/ 7 w 1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7" y="2"/>
                  </a:moveTo>
                  <a:cubicBezTo>
                    <a:pt x="10" y="3"/>
                    <a:pt x="15" y="3"/>
                    <a:pt x="18" y="6"/>
                  </a:cubicBezTo>
                  <a:cubicBezTo>
                    <a:pt x="19" y="7"/>
                    <a:pt x="18" y="9"/>
                    <a:pt x="17" y="9"/>
                  </a:cubicBezTo>
                  <a:cubicBezTo>
                    <a:pt x="13" y="10"/>
                    <a:pt x="9" y="8"/>
                    <a:pt x="4" y="7"/>
                  </a:cubicBezTo>
                  <a:cubicBezTo>
                    <a:pt x="3" y="6"/>
                    <a:pt x="0" y="5"/>
                    <a:pt x="1" y="3"/>
                  </a:cubicBezTo>
                  <a:cubicBezTo>
                    <a:pt x="2" y="0"/>
                    <a:pt x="4" y="1"/>
                    <a:pt x="7" y="2"/>
                  </a:cubicBezTo>
                  <a:close/>
                </a:path>
              </a:pathLst>
            </a:custGeom>
            <a:solidFill>
              <a:srgbClr val="752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4B4D4824-1595-3324-1652-86278C6F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806"/>
              <a:ext cx="46" cy="32"/>
            </a:xfrm>
            <a:custGeom>
              <a:avLst/>
              <a:gdLst>
                <a:gd name="T0" fmla="*/ 16 w 20"/>
                <a:gd name="T1" fmla="*/ 14 h 14"/>
                <a:gd name="T2" fmla="*/ 2 w 20"/>
                <a:gd name="T3" fmla="*/ 10 h 14"/>
                <a:gd name="T4" fmla="*/ 7 w 20"/>
                <a:gd name="T5" fmla="*/ 2 h 14"/>
                <a:gd name="T6" fmla="*/ 16 w 20"/>
                <a:gd name="T7" fmla="*/ 5 h 14"/>
                <a:gd name="T8" fmla="*/ 16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16" y="14"/>
                  </a:moveTo>
                  <a:cubicBezTo>
                    <a:pt x="12" y="4"/>
                    <a:pt x="11" y="4"/>
                    <a:pt x="2" y="10"/>
                  </a:cubicBezTo>
                  <a:cubicBezTo>
                    <a:pt x="0" y="5"/>
                    <a:pt x="4" y="4"/>
                    <a:pt x="7" y="2"/>
                  </a:cubicBezTo>
                  <a:cubicBezTo>
                    <a:pt x="10" y="0"/>
                    <a:pt x="14" y="2"/>
                    <a:pt x="16" y="5"/>
                  </a:cubicBezTo>
                  <a:cubicBezTo>
                    <a:pt x="18" y="7"/>
                    <a:pt x="20" y="11"/>
                    <a:pt x="16" y="14"/>
                  </a:cubicBezTo>
                  <a:close/>
                </a:path>
              </a:pathLst>
            </a:custGeom>
            <a:solidFill>
              <a:srgbClr val="7D3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C910AE63-4A5D-CD2D-E0DC-AAEEA7E6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931"/>
              <a:ext cx="125" cy="99"/>
            </a:xfrm>
            <a:custGeom>
              <a:avLst/>
              <a:gdLst>
                <a:gd name="T0" fmla="*/ 2 w 54"/>
                <a:gd name="T1" fmla="*/ 31 h 43"/>
                <a:gd name="T2" fmla="*/ 53 w 54"/>
                <a:gd name="T3" fmla="*/ 0 h 43"/>
                <a:gd name="T4" fmla="*/ 14 w 54"/>
                <a:gd name="T5" fmla="*/ 43 h 43"/>
                <a:gd name="T6" fmla="*/ 2 w 54"/>
                <a:gd name="T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3">
                  <a:moveTo>
                    <a:pt x="2" y="31"/>
                  </a:moveTo>
                  <a:cubicBezTo>
                    <a:pt x="21" y="24"/>
                    <a:pt x="39" y="15"/>
                    <a:pt x="53" y="0"/>
                  </a:cubicBezTo>
                  <a:cubicBezTo>
                    <a:pt x="54" y="18"/>
                    <a:pt x="32" y="43"/>
                    <a:pt x="14" y="43"/>
                  </a:cubicBezTo>
                  <a:cubicBezTo>
                    <a:pt x="8" y="42"/>
                    <a:pt x="0" y="42"/>
                    <a:pt x="2" y="31"/>
                  </a:cubicBezTo>
                  <a:close/>
                </a:path>
              </a:pathLst>
            </a:custGeom>
            <a:solidFill>
              <a:srgbClr val="EB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59E105A3-2A2A-E8EA-6974-0C456D32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796"/>
              <a:ext cx="119" cy="81"/>
            </a:xfrm>
            <a:custGeom>
              <a:avLst/>
              <a:gdLst>
                <a:gd name="T0" fmla="*/ 3 w 51"/>
                <a:gd name="T1" fmla="*/ 15 h 35"/>
                <a:gd name="T2" fmla="*/ 4 w 51"/>
                <a:gd name="T3" fmla="*/ 13 h 35"/>
                <a:gd name="T4" fmla="*/ 10 w 51"/>
                <a:gd name="T5" fmla="*/ 13 h 35"/>
                <a:gd name="T6" fmla="*/ 34 w 51"/>
                <a:gd name="T7" fmla="*/ 5 h 35"/>
                <a:gd name="T8" fmla="*/ 40 w 51"/>
                <a:gd name="T9" fmla="*/ 0 h 35"/>
                <a:gd name="T10" fmla="*/ 49 w 51"/>
                <a:gd name="T11" fmla="*/ 13 h 35"/>
                <a:gd name="T12" fmla="*/ 49 w 51"/>
                <a:gd name="T13" fmla="*/ 15 h 35"/>
                <a:gd name="T14" fmla="*/ 10 w 51"/>
                <a:gd name="T15" fmla="*/ 33 h 35"/>
                <a:gd name="T16" fmla="*/ 0 w 51"/>
                <a:gd name="T17" fmla="*/ 27 h 35"/>
                <a:gd name="T18" fmla="*/ 3 w 51"/>
                <a:gd name="T1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35">
                  <a:moveTo>
                    <a:pt x="3" y="15"/>
                  </a:moveTo>
                  <a:cubicBezTo>
                    <a:pt x="3" y="15"/>
                    <a:pt x="4" y="14"/>
                    <a:pt x="4" y="13"/>
                  </a:cubicBezTo>
                  <a:cubicBezTo>
                    <a:pt x="6" y="12"/>
                    <a:pt x="8" y="13"/>
                    <a:pt x="10" y="13"/>
                  </a:cubicBezTo>
                  <a:cubicBezTo>
                    <a:pt x="20" y="16"/>
                    <a:pt x="28" y="14"/>
                    <a:pt x="34" y="5"/>
                  </a:cubicBezTo>
                  <a:cubicBezTo>
                    <a:pt x="35" y="3"/>
                    <a:pt x="37" y="1"/>
                    <a:pt x="40" y="0"/>
                  </a:cubicBezTo>
                  <a:cubicBezTo>
                    <a:pt x="47" y="1"/>
                    <a:pt x="51" y="5"/>
                    <a:pt x="49" y="13"/>
                  </a:cubicBezTo>
                  <a:cubicBezTo>
                    <a:pt x="49" y="14"/>
                    <a:pt x="49" y="15"/>
                    <a:pt x="49" y="15"/>
                  </a:cubicBezTo>
                  <a:cubicBezTo>
                    <a:pt x="39" y="28"/>
                    <a:pt x="26" y="35"/>
                    <a:pt x="10" y="33"/>
                  </a:cubicBezTo>
                  <a:cubicBezTo>
                    <a:pt x="6" y="32"/>
                    <a:pt x="1" y="33"/>
                    <a:pt x="0" y="27"/>
                  </a:cubicBezTo>
                  <a:cubicBezTo>
                    <a:pt x="1" y="23"/>
                    <a:pt x="2" y="19"/>
                    <a:pt x="3" y="15"/>
                  </a:cubicBezTo>
                  <a:close/>
                </a:path>
              </a:pathLst>
            </a:custGeom>
            <a:solidFill>
              <a:srgbClr val="FE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8F417755-349E-C4DA-644E-D2A61885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739"/>
              <a:ext cx="74" cy="87"/>
            </a:xfrm>
            <a:custGeom>
              <a:avLst/>
              <a:gdLst>
                <a:gd name="T0" fmla="*/ 21 w 32"/>
                <a:gd name="T1" fmla="*/ 38 h 38"/>
                <a:gd name="T2" fmla="*/ 11 w 32"/>
                <a:gd name="T3" fmla="*/ 26 h 38"/>
                <a:gd name="T4" fmla="*/ 6 w 32"/>
                <a:gd name="T5" fmla="*/ 22 h 38"/>
                <a:gd name="T6" fmla="*/ 21 w 32"/>
                <a:gd name="T7" fmla="*/ 0 h 38"/>
                <a:gd name="T8" fmla="*/ 29 w 32"/>
                <a:gd name="T9" fmla="*/ 13 h 38"/>
                <a:gd name="T10" fmla="*/ 30 w 32"/>
                <a:gd name="T11" fmla="*/ 22 h 38"/>
                <a:gd name="T12" fmla="*/ 21 w 32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8">
                  <a:moveTo>
                    <a:pt x="21" y="38"/>
                  </a:moveTo>
                  <a:cubicBezTo>
                    <a:pt x="20" y="32"/>
                    <a:pt x="17" y="28"/>
                    <a:pt x="11" y="26"/>
                  </a:cubicBezTo>
                  <a:cubicBezTo>
                    <a:pt x="9" y="25"/>
                    <a:pt x="7" y="24"/>
                    <a:pt x="6" y="22"/>
                  </a:cubicBezTo>
                  <a:cubicBezTo>
                    <a:pt x="5" y="9"/>
                    <a:pt x="0" y="3"/>
                    <a:pt x="21" y="0"/>
                  </a:cubicBezTo>
                  <a:cubicBezTo>
                    <a:pt x="26" y="3"/>
                    <a:pt x="27" y="8"/>
                    <a:pt x="29" y="13"/>
                  </a:cubicBezTo>
                  <a:cubicBezTo>
                    <a:pt x="29" y="16"/>
                    <a:pt x="30" y="19"/>
                    <a:pt x="30" y="22"/>
                  </a:cubicBezTo>
                  <a:cubicBezTo>
                    <a:pt x="32" y="30"/>
                    <a:pt x="31" y="37"/>
                    <a:pt x="21" y="38"/>
                  </a:cubicBezTo>
                  <a:close/>
                </a:path>
              </a:pathLst>
            </a:custGeom>
            <a:solidFill>
              <a:srgbClr val="F2A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BBDC10A9-4599-5B06-B51B-6AAED718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701"/>
              <a:ext cx="107" cy="102"/>
            </a:xfrm>
            <a:custGeom>
              <a:avLst/>
              <a:gdLst>
                <a:gd name="T0" fmla="*/ 46 w 46"/>
                <a:gd name="T1" fmla="*/ 16 h 44"/>
                <a:gd name="T2" fmla="*/ 42 w 46"/>
                <a:gd name="T3" fmla="*/ 21 h 44"/>
                <a:gd name="T4" fmla="*/ 32 w 46"/>
                <a:gd name="T5" fmla="*/ 34 h 44"/>
                <a:gd name="T6" fmla="*/ 33 w 46"/>
                <a:gd name="T7" fmla="*/ 39 h 44"/>
                <a:gd name="T8" fmla="*/ 19 w 46"/>
                <a:gd name="T9" fmla="*/ 40 h 44"/>
                <a:gd name="T10" fmla="*/ 15 w 46"/>
                <a:gd name="T11" fmla="*/ 33 h 44"/>
                <a:gd name="T12" fmla="*/ 6 w 46"/>
                <a:gd name="T13" fmla="*/ 20 h 44"/>
                <a:gd name="T14" fmla="*/ 1 w 46"/>
                <a:gd name="T15" fmla="*/ 10 h 44"/>
                <a:gd name="T16" fmla="*/ 11 w 46"/>
                <a:gd name="T17" fmla="*/ 1 h 44"/>
                <a:gd name="T18" fmla="*/ 40 w 46"/>
                <a:gd name="T19" fmla="*/ 1 h 44"/>
                <a:gd name="T20" fmla="*/ 46 w 46"/>
                <a:gd name="T21" fmla="*/ 6 h 44"/>
                <a:gd name="T22" fmla="*/ 46 w 46"/>
                <a:gd name="T2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4">
                  <a:moveTo>
                    <a:pt x="46" y="16"/>
                  </a:moveTo>
                  <a:cubicBezTo>
                    <a:pt x="46" y="18"/>
                    <a:pt x="45" y="21"/>
                    <a:pt x="42" y="21"/>
                  </a:cubicBezTo>
                  <a:cubicBezTo>
                    <a:pt x="29" y="18"/>
                    <a:pt x="32" y="27"/>
                    <a:pt x="32" y="34"/>
                  </a:cubicBezTo>
                  <a:cubicBezTo>
                    <a:pt x="32" y="36"/>
                    <a:pt x="33" y="37"/>
                    <a:pt x="33" y="39"/>
                  </a:cubicBezTo>
                  <a:cubicBezTo>
                    <a:pt x="29" y="43"/>
                    <a:pt x="24" y="44"/>
                    <a:pt x="19" y="40"/>
                  </a:cubicBezTo>
                  <a:cubicBezTo>
                    <a:pt x="16" y="39"/>
                    <a:pt x="14" y="37"/>
                    <a:pt x="15" y="33"/>
                  </a:cubicBezTo>
                  <a:cubicBezTo>
                    <a:pt x="16" y="27"/>
                    <a:pt x="18" y="19"/>
                    <a:pt x="6" y="20"/>
                  </a:cubicBezTo>
                  <a:cubicBezTo>
                    <a:pt x="0" y="21"/>
                    <a:pt x="2" y="14"/>
                    <a:pt x="1" y="10"/>
                  </a:cubicBezTo>
                  <a:cubicBezTo>
                    <a:pt x="0" y="2"/>
                    <a:pt x="2" y="0"/>
                    <a:pt x="11" y="1"/>
                  </a:cubicBezTo>
                  <a:cubicBezTo>
                    <a:pt x="20" y="3"/>
                    <a:pt x="30" y="2"/>
                    <a:pt x="40" y="1"/>
                  </a:cubicBezTo>
                  <a:cubicBezTo>
                    <a:pt x="45" y="1"/>
                    <a:pt x="46" y="2"/>
                    <a:pt x="46" y="6"/>
                  </a:cubicBezTo>
                  <a:cubicBezTo>
                    <a:pt x="46" y="9"/>
                    <a:pt x="46" y="12"/>
                    <a:pt x="46" y="16"/>
                  </a:cubicBezTo>
                  <a:close/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E97A9D98-F2F7-160E-8B01-4900CF39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600"/>
              <a:ext cx="88" cy="57"/>
            </a:xfrm>
            <a:custGeom>
              <a:avLst/>
              <a:gdLst>
                <a:gd name="T0" fmla="*/ 21 w 38"/>
                <a:gd name="T1" fmla="*/ 1 h 25"/>
                <a:gd name="T2" fmla="*/ 27 w 38"/>
                <a:gd name="T3" fmla="*/ 1 h 25"/>
                <a:gd name="T4" fmla="*/ 37 w 38"/>
                <a:gd name="T5" fmla="*/ 5 h 25"/>
                <a:gd name="T6" fmla="*/ 33 w 38"/>
                <a:gd name="T7" fmla="*/ 16 h 25"/>
                <a:gd name="T8" fmla="*/ 5 w 38"/>
                <a:gd name="T9" fmla="*/ 13 h 25"/>
                <a:gd name="T10" fmla="*/ 11 w 38"/>
                <a:gd name="T11" fmla="*/ 1 h 25"/>
                <a:gd name="T12" fmla="*/ 21 w 38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5">
                  <a:moveTo>
                    <a:pt x="21" y="1"/>
                  </a:moveTo>
                  <a:cubicBezTo>
                    <a:pt x="23" y="1"/>
                    <a:pt x="25" y="1"/>
                    <a:pt x="27" y="1"/>
                  </a:cubicBezTo>
                  <a:cubicBezTo>
                    <a:pt x="30" y="2"/>
                    <a:pt x="35" y="0"/>
                    <a:pt x="37" y="5"/>
                  </a:cubicBezTo>
                  <a:cubicBezTo>
                    <a:pt x="38" y="9"/>
                    <a:pt x="36" y="13"/>
                    <a:pt x="33" y="16"/>
                  </a:cubicBezTo>
                  <a:cubicBezTo>
                    <a:pt x="25" y="25"/>
                    <a:pt x="11" y="24"/>
                    <a:pt x="5" y="13"/>
                  </a:cubicBezTo>
                  <a:cubicBezTo>
                    <a:pt x="0" y="6"/>
                    <a:pt x="2" y="1"/>
                    <a:pt x="11" y="1"/>
                  </a:cubicBezTo>
                  <a:cubicBezTo>
                    <a:pt x="15" y="1"/>
                    <a:pt x="18" y="1"/>
                    <a:pt x="21" y="1"/>
                  </a:cubicBezTo>
                  <a:close/>
                </a:path>
              </a:pathLst>
            </a:custGeom>
            <a:solidFill>
              <a:srgbClr val="FEF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283D9084-3E45-8F1E-CE7F-31EDC7563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588"/>
              <a:ext cx="37" cy="37"/>
            </a:xfrm>
            <a:custGeom>
              <a:avLst/>
              <a:gdLst>
                <a:gd name="T0" fmla="*/ 7 w 16"/>
                <a:gd name="T1" fmla="*/ 0 h 16"/>
                <a:gd name="T2" fmla="*/ 15 w 16"/>
                <a:gd name="T3" fmla="*/ 8 h 16"/>
                <a:gd name="T4" fmla="*/ 7 w 16"/>
                <a:gd name="T5" fmla="*/ 16 h 16"/>
                <a:gd name="T6" fmla="*/ 0 w 16"/>
                <a:gd name="T7" fmla="*/ 9 h 16"/>
                <a:gd name="T8" fmla="*/ 7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0"/>
                  </a:moveTo>
                  <a:cubicBezTo>
                    <a:pt x="12" y="1"/>
                    <a:pt x="16" y="3"/>
                    <a:pt x="15" y="8"/>
                  </a:cubicBezTo>
                  <a:cubicBezTo>
                    <a:pt x="15" y="13"/>
                    <a:pt x="12" y="16"/>
                    <a:pt x="7" y="16"/>
                  </a:cubicBezTo>
                  <a:cubicBezTo>
                    <a:pt x="2" y="16"/>
                    <a:pt x="0" y="13"/>
                    <a:pt x="0" y="9"/>
                  </a:cubicBezTo>
                  <a:cubicBezTo>
                    <a:pt x="0" y="3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E1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BD1EC6AC-9721-414B-728F-DEB3DE1A9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588"/>
              <a:ext cx="35" cy="37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6 h 16"/>
                <a:gd name="T4" fmla="*/ 0 w 15"/>
                <a:gd name="T5" fmla="*/ 8 h 16"/>
                <a:gd name="T6" fmla="*/ 7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3" y="16"/>
                    <a:pt x="7" y="16"/>
                  </a:cubicBezTo>
                  <a:cubicBezTo>
                    <a:pt x="2" y="16"/>
                    <a:pt x="0" y="12"/>
                    <a:pt x="0" y="8"/>
                  </a:cubicBezTo>
                  <a:cubicBezTo>
                    <a:pt x="0" y="4"/>
                    <a:pt x="2" y="0"/>
                    <a:pt x="7" y="0"/>
                  </a:cubicBezTo>
                  <a:cubicBezTo>
                    <a:pt x="13" y="0"/>
                    <a:pt x="15" y="3"/>
                    <a:pt x="15" y="8"/>
                  </a:cubicBezTo>
                  <a:close/>
                </a:path>
              </a:pathLst>
            </a:custGeom>
            <a:solidFill>
              <a:srgbClr val="E2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078CF398-BD03-6ED2-668E-3642590C7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542"/>
              <a:ext cx="46" cy="32"/>
            </a:xfrm>
            <a:custGeom>
              <a:avLst/>
              <a:gdLst>
                <a:gd name="T0" fmla="*/ 1 w 20"/>
                <a:gd name="T1" fmla="*/ 12 h 14"/>
                <a:gd name="T2" fmla="*/ 10 w 20"/>
                <a:gd name="T3" fmla="*/ 0 h 14"/>
                <a:gd name="T4" fmla="*/ 19 w 20"/>
                <a:gd name="T5" fmla="*/ 14 h 14"/>
                <a:gd name="T6" fmla="*/ 1 w 20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1" y="12"/>
                  </a:moveTo>
                  <a:cubicBezTo>
                    <a:pt x="0" y="4"/>
                    <a:pt x="3" y="0"/>
                    <a:pt x="10" y="0"/>
                  </a:cubicBezTo>
                  <a:cubicBezTo>
                    <a:pt x="17" y="0"/>
                    <a:pt x="20" y="4"/>
                    <a:pt x="19" y="14"/>
                  </a:cubicBezTo>
                  <a:cubicBezTo>
                    <a:pt x="13" y="3"/>
                    <a:pt x="7" y="0"/>
                    <a:pt x="1" y="12"/>
                  </a:cubicBezTo>
                  <a:close/>
                </a:path>
              </a:pathLst>
            </a:custGeom>
            <a:solidFill>
              <a:srgbClr val="7B3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7AE8A8BF-0CA1-5C21-DF32-23B26019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539"/>
              <a:ext cx="51" cy="33"/>
            </a:xfrm>
            <a:custGeom>
              <a:avLst/>
              <a:gdLst>
                <a:gd name="T0" fmla="*/ 20 w 22"/>
                <a:gd name="T1" fmla="*/ 14 h 14"/>
                <a:gd name="T2" fmla="*/ 3 w 22"/>
                <a:gd name="T3" fmla="*/ 13 h 14"/>
                <a:gd name="T4" fmla="*/ 5 w 22"/>
                <a:gd name="T5" fmla="*/ 3 h 14"/>
                <a:gd name="T6" fmla="*/ 16 w 22"/>
                <a:gd name="T7" fmla="*/ 2 h 14"/>
                <a:gd name="T8" fmla="*/ 20 w 2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0" y="14"/>
                  </a:moveTo>
                  <a:cubicBezTo>
                    <a:pt x="11" y="3"/>
                    <a:pt x="11" y="3"/>
                    <a:pt x="3" y="13"/>
                  </a:cubicBezTo>
                  <a:cubicBezTo>
                    <a:pt x="0" y="9"/>
                    <a:pt x="2" y="6"/>
                    <a:pt x="5" y="3"/>
                  </a:cubicBezTo>
                  <a:cubicBezTo>
                    <a:pt x="8" y="0"/>
                    <a:pt x="12" y="0"/>
                    <a:pt x="16" y="2"/>
                  </a:cubicBezTo>
                  <a:cubicBezTo>
                    <a:pt x="20" y="4"/>
                    <a:pt x="22" y="7"/>
                    <a:pt x="20" y="14"/>
                  </a:cubicBezTo>
                  <a:close/>
                </a:path>
              </a:pathLst>
            </a:custGeom>
            <a:solidFill>
              <a:srgbClr val="7B3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590B3C71-48AC-1164-CE6E-38F6D08E4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500"/>
              <a:ext cx="46" cy="25"/>
            </a:xfrm>
            <a:custGeom>
              <a:avLst/>
              <a:gdLst>
                <a:gd name="T0" fmla="*/ 9 w 20"/>
                <a:gd name="T1" fmla="*/ 3 h 11"/>
                <a:gd name="T2" fmla="*/ 13 w 20"/>
                <a:gd name="T3" fmla="*/ 3 h 11"/>
                <a:gd name="T4" fmla="*/ 20 w 20"/>
                <a:gd name="T5" fmla="*/ 6 h 11"/>
                <a:gd name="T6" fmla="*/ 13 w 20"/>
                <a:gd name="T7" fmla="*/ 9 h 11"/>
                <a:gd name="T8" fmla="*/ 10 w 20"/>
                <a:gd name="T9" fmla="*/ 9 h 11"/>
                <a:gd name="T10" fmla="*/ 0 w 20"/>
                <a:gd name="T11" fmla="*/ 7 h 11"/>
                <a:gd name="T12" fmla="*/ 9 w 2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9" y="3"/>
                  </a:moveTo>
                  <a:cubicBezTo>
                    <a:pt x="11" y="3"/>
                    <a:pt x="12" y="3"/>
                    <a:pt x="13" y="3"/>
                  </a:cubicBezTo>
                  <a:cubicBezTo>
                    <a:pt x="16" y="4"/>
                    <a:pt x="20" y="2"/>
                    <a:pt x="20" y="6"/>
                  </a:cubicBezTo>
                  <a:cubicBezTo>
                    <a:pt x="19" y="10"/>
                    <a:pt x="15" y="9"/>
                    <a:pt x="13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6" y="8"/>
                    <a:pt x="0" y="11"/>
                    <a:pt x="0" y="7"/>
                  </a:cubicBezTo>
                  <a:cubicBezTo>
                    <a:pt x="0" y="0"/>
                    <a:pt x="7" y="5"/>
                    <a:pt x="9" y="3"/>
                  </a:cubicBezTo>
                  <a:close/>
                </a:path>
              </a:pathLst>
            </a:custGeom>
            <a:solidFill>
              <a:srgbClr val="71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1CC58492-4151-4B9A-5191-0FBAC6BC5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792"/>
              <a:ext cx="81" cy="53"/>
            </a:xfrm>
            <a:custGeom>
              <a:avLst/>
              <a:gdLst>
                <a:gd name="T0" fmla="*/ 18 w 35"/>
                <a:gd name="T1" fmla="*/ 1 h 23"/>
                <a:gd name="T2" fmla="*/ 32 w 35"/>
                <a:gd name="T3" fmla="*/ 0 h 23"/>
                <a:gd name="T4" fmla="*/ 35 w 35"/>
                <a:gd name="T5" fmla="*/ 3 h 23"/>
                <a:gd name="T6" fmla="*/ 0 w 35"/>
                <a:gd name="T7" fmla="*/ 15 h 23"/>
                <a:gd name="T8" fmla="*/ 18 w 35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3">
                  <a:moveTo>
                    <a:pt x="18" y="1"/>
                  </a:moveTo>
                  <a:cubicBezTo>
                    <a:pt x="23" y="1"/>
                    <a:pt x="27" y="0"/>
                    <a:pt x="32" y="0"/>
                  </a:cubicBezTo>
                  <a:cubicBezTo>
                    <a:pt x="34" y="0"/>
                    <a:pt x="35" y="1"/>
                    <a:pt x="35" y="3"/>
                  </a:cubicBezTo>
                  <a:cubicBezTo>
                    <a:pt x="25" y="20"/>
                    <a:pt x="17" y="23"/>
                    <a:pt x="0" y="15"/>
                  </a:cubicBezTo>
                  <a:cubicBezTo>
                    <a:pt x="1" y="5"/>
                    <a:pt x="9" y="2"/>
                    <a:pt x="18" y="1"/>
                  </a:cubicBezTo>
                  <a:close/>
                </a:path>
              </a:pathLst>
            </a:custGeom>
            <a:solidFill>
              <a:srgbClr val="EA9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35828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742;p49"/>
          <p:cNvSpPr txBox="1">
            <a:spLocks/>
          </p:cNvSpPr>
          <p:nvPr/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3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تقسیم محتوا!</a:t>
            </a:r>
            <a:endParaRPr lang="es-PE" sz="3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6" name="Google Shape;743;p49"/>
          <p:cNvSpPr txBox="1">
            <a:spLocks/>
          </p:cNvSpPr>
          <p:nvPr/>
        </p:nvSpPr>
        <p:spPr>
          <a:xfrm>
            <a:off x="1255950" y="3154023"/>
            <a:ext cx="29568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dirty="0"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7" name="Google Shape;744;p49"/>
          <p:cNvSpPr txBox="1">
            <a:spLocks/>
          </p:cNvSpPr>
          <p:nvPr/>
        </p:nvSpPr>
        <p:spPr>
          <a:xfrm>
            <a:off x="4934550" y="3154023"/>
            <a:ext cx="29535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dirty="0"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8" name="Google Shape;745;p49"/>
          <p:cNvSpPr txBox="1">
            <a:spLocks/>
          </p:cNvSpPr>
          <p:nvPr/>
        </p:nvSpPr>
        <p:spPr>
          <a:xfrm>
            <a:off x="1629150" y="2814350"/>
            <a:ext cx="2210400" cy="5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19" name="Google Shape;746;p49"/>
          <p:cNvSpPr txBox="1">
            <a:spLocks/>
          </p:cNvSpPr>
          <p:nvPr/>
        </p:nvSpPr>
        <p:spPr>
          <a:xfrm>
            <a:off x="5306100" y="2814350"/>
            <a:ext cx="2210400" cy="5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grpSp>
        <p:nvGrpSpPr>
          <p:cNvPr id="20" name="Google Shape;747;p49"/>
          <p:cNvGrpSpPr/>
          <p:nvPr/>
        </p:nvGrpSpPr>
        <p:grpSpPr>
          <a:xfrm>
            <a:off x="2260017" y="1808080"/>
            <a:ext cx="948672" cy="957722"/>
            <a:chOff x="2579900" y="697750"/>
            <a:chExt cx="1008475" cy="1032250"/>
          </a:xfrm>
        </p:grpSpPr>
        <p:sp>
          <p:nvSpPr>
            <p:cNvPr id="21" name="Google Shape;748;p49"/>
            <p:cNvSpPr/>
            <p:nvPr/>
          </p:nvSpPr>
          <p:spPr>
            <a:xfrm>
              <a:off x="2579900" y="806025"/>
              <a:ext cx="400425" cy="410425"/>
            </a:xfrm>
            <a:custGeom>
              <a:avLst/>
              <a:gdLst/>
              <a:ahLst/>
              <a:cxnLst/>
              <a:rect l="l" t="t" r="r" b="b"/>
              <a:pathLst>
                <a:path w="16017" h="16417" extrusionOk="0">
                  <a:moveTo>
                    <a:pt x="6167" y="0"/>
                  </a:moveTo>
                  <a:lnTo>
                    <a:pt x="0" y="5635"/>
                  </a:lnTo>
                  <a:lnTo>
                    <a:pt x="9850" y="16417"/>
                  </a:lnTo>
                  <a:lnTo>
                    <a:pt x="16017" y="10782"/>
                  </a:lnTo>
                  <a:lnTo>
                    <a:pt x="6167" y="0"/>
                  </a:lnTo>
                  <a:close/>
                </a:path>
              </a:pathLst>
            </a:custGeom>
            <a:solidFill>
              <a:srgbClr val="EAB3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749;p49"/>
            <p:cNvSpPr/>
            <p:nvPr/>
          </p:nvSpPr>
          <p:spPr>
            <a:xfrm>
              <a:off x="2598750" y="926925"/>
              <a:ext cx="257350" cy="282875"/>
            </a:xfrm>
            <a:custGeom>
              <a:avLst/>
              <a:gdLst/>
              <a:ahLst/>
              <a:cxnLst/>
              <a:rect l="l" t="t" r="r" b="b"/>
              <a:pathLst>
                <a:path w="10294" h="11315" fill="none" extrusionOk="0">
                  <a:moveTo>
                    <a:pt x="0" y="1"/>
                  </a:moveTo>
                  <a:lnTo>
                    <a:pt x="10294" y="11314"/>
                  </a:lnTo>
                </a:path>
              </a:pathLst>
            </a:custGeom>
            <a:noFill/>
            <a:ln w="13300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3" name="Google Shape;750;p49"/>
            <p:cNvSpPr/>
            <p:nvPr/>
          </p:nvSpPr>
          <p:spPr>
            <a:xfrm>
              <a:off x="2636450" y="892550"/>
              <a:ext cx="258475" cy="282850"/>
            </a:xfrm>
            <a:custGeom>
              <a:avLst/>
              <a:gdLst/>
              <a:ahLst/>
              <a:cxnLst/>
              <a:rect l="l" t="t" r="r" b="b"/>
              <a:pathLst>
                <a:path w="10339" h="11314" fill="none" extrusionOk="0">
                  <a:moveTo>
                    <a:pt x="1" y="0"/>
                  </a:moveTo>
                  <a:lnTo>
                    <a:pt x="10339" y="11314"/>
                  </a:lnTo>
                </a:path>
              </a:pathLst>
            </a:custGeom>
            <a:noFill/>
            <a:ln w="13300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4" name="Google Shape;751;p49"/>
            <p:cNvSpPr/>
            <p:nvPr/>
          </p:nvSpPr>
          <p:spPr>
            <a:xfrm>
              <a:off x="2673050" y="859275"/>
              <a:ext cx="258475" cy="282850"/>
            </a:xfrm>
            <a:custGeom>
              <a:avLst/>
              <a:gdLst/>
              <a:ahLst/>
              <a:cxnLst/>
              <a:rect l="l" t="t" r="r" b="b"/>
              <a:pathLst>
                <a:path w="10339" h="11314" fill="none" extrusionOk="0">
                  <a:moveTo>
                    <a:pt x="1" y="0"/>
                  </a:moveTo>
                  <a:lnTo>
                    <a:pt x="10339" y="11314"/>
                  </a:lnTo>
                </a:path>
              </a:pathLst>
            </a:custGeom>
            <a:noFill/>
            <a:ln w="13300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752;p49"/>
            <p:cNvSpPr/>
            <p:nvPr/>
          </p:nvSpPr>
          <p:spPr>
            <a:xfrm>
              <a:off x="2713000" y="822650"/>
              <a:ext cx="257350" cy="282875"/>
            </a:xfrm>
            <a:custGeom>
              <a:avLst/>
              <a:gdLst/>
              <a:ahLst/>
              <a:cxnLst/>
              <a:rect l="l" t="t" r="r" b="b"/>
              <a:pathLst>
                <a:path w="10294" h="11315" fill="none" extrusionOk="0">
                  <a:moveTo>
                    <a:pt x="0" y="1"/>
                  </a:moveTo>
                  <a:lnTo>
                    <a:pt x="10294" y="11315"/>
                  </a:lnTo>
                </a:path>
              </a:pathLst>
            </a:custGeom>
            <a:noFill/>
            <a:ln w="13300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753;p49"/>
            <p:cNvSpPr/>
            <p:nvPr/>
          </p:nvSpPr>
          <p:spPr>
            <a:xfrm>
              <a:off x="2706350" y="945775"/>
              <a:ext cx="166400" cy="152000"/>
            </a:xfrm>
            <a:custGeom>
              <a:avLst/>
              <a:gdLst/>
              <a:ahLst/>
              <a:cxnLst/>
              <a:rect l="l" t="t" r="r" b="b"/>
              <a:pathLst>
                <a:path w="6656" h="6080" fill="none" extrusionOk="0">
                  <a:moveTo>
                    <a:pt x="0" y="6079"/>
                  </a:moveTo>
                  <a:lnTo>
                    <a:pt x="6655" y="1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754;p49"/>
            <p:cNvSpPr/>
            <p:nvPr/>
          </p:nvSpPr>
          <p:spPr>
            <a:xfrm>
              <a:off x="2671950" y="908075"/>
              <a:ext cx="166400" cy="150875"/>
            </a:xfrm>
            <a:custGeom>
              <a:avLst/>
              <a:gdLst/>
              <a:ahLst/>
              <a:cxnLst/>
              <a:rect l="l" t="t" r="r" b="b"/>
              <a:pathLst>
                <a:path w="6656" h="6035" fill="none" extrusionOk="0">
                  <a:moveTo>
                    <a:pt x="1" y="6034"/>
                  </a:moveTo>
                  <a:lnTo>
                    <a:pt x="6656" y="0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755;p49"/>
            <p:cNvSpPr/>
            <p:nvPr/>
          </p:nvSpPr>
          <p:spPr>
            <a:xfrm>
              <a:off x="2638675" y="871475"/>
              <a:ext cx="165300" cy="150875"/>
            </a:xfrm>
            <a:custGeom>
              <a:avLst/>
              <a:gdLst/>
              <a:ahLst/>
              <a:cxnLst/>
              <a:rect l="l" t="t" r="r" b="b"/>
              <a:pathLst>
                <a:path w="6612" h="6035" fill="none" extrusionOk="0">
                  <a:moveTo>
                    <a:pt x="1" y="6034"/>
                  </a:moveTo>
                  <a:lnTo>
                    <a:pt x="6611" y="0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756;p49"/>
            <p:cNvSpPr/>
            <p:nvPr/>
          </p:nvSpPr>
          <p:spPr>
            <a:xfrm>
              <a:off x="2602075" y="832650"/>
              <a:ext cx="166400" cy="150875"/>
            </a:xfrm>
            <a:custGeom>
              <a:avLst/>
              <a:gdLst/>
              <a:ahLst/>
              <a:cxnLst/>
              <a:rect l="l" t="t" r="r" b="b"/>
              <a:pathLst>
                <a:path w="6656" h="6035" fill="none" extrusionOk="0">
                  <a:moveTo>
                    <a:pt x="0" y="6034"/>
                  </a:moveTo>
                  <a:lnTo>
                    <a:pt x="6656" y="0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757;p49"/>
            <p:cNvSpPr/>
            <p:nvPr/>
          </p:nvSpPr>
          <p:spPr>
            <a:xfrm>
              <a:off x="2842775" y="1095525"/>
              <a:ext cx="165300" cy="150875"/>
            </a:xfrm>
            <a:custGeom>
              <a:avLst/>
              <a:gdLst/>
              <a:ahLst/>
              <a:cxnLst/>
              <a:rect l="l" t="t" r="r" b="b"/>
              <a:pathLst>
                <a:path w="6612" h="6035" fill="none" extrusionOk="0">
                  <a:moveTo>
                    <a:pt x="0" y="6035"/>
                  </a:moveTo>
                  <a:lnTo>
                    <a:pt x="6611" y="0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758;p49"/>
            <p:cNvSpPr/>
            <p:nvPr/>
          </p:nvSpPr>
          <p:spPr>
            <a:xfrm>
              <a:off x="2807275" y="1057800"/>
              <a:ext cx="166400" cy="150875"/>
            </a:xfrm>
            <a:custGeom>
              <a:avLst/>
              <a:gdLst/>
              <a:ahLst/>
              <a:cxnLst/>
              <a:rect l="l" t="t" r="r" b="b"/>
              <a:pathLst>
                <a:path w="6656" h="6035" fill="none" extrusionOk="0">
                  <a:moveTo>
                    <a:pt x="0" y="6035"/>
                  </a:moveTo>
                  <a:lnTo>
                    <a:pt x="6656" y="1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759;p49"/>
            <p:cNvSpPr/>
            <p:nvPr/>
          </p:nvSpPr>
          <p:spPr>
            <a:xfrm>
              <a:off x="2774000" y="1021200"/>
              <a:ext cx="166400" cy="150875"/>
            </a:xfrm>
            <a:custGeom>
              <a:avLst/>
              <a:gdLst/>
              <a:ahLst/>
              <a:cxnLst/>
              <a:rect l="l" t="t" r="r" b="b"/>
              <a:pathLst>
                <a:path w="6656" h="6035" fill="none" extrusionOk="0">
                  <a:moveTo>
                    <a:pt x="0" y="6035"/>
                  </a:moveTo>
                  <a:lnTo>
                    <a:pt x="6656" y="1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760;p49"/>
            <p:cNvSpPr/>
            <p:nvPr/>
          </p:nvSpPr>
          <p:spPr>
            <a:xfrm>
              <a:off x="2738500" y="981275"/>
              <a:ext cx="166400" cy="150875"/>
            </a:xfrm>
            <a:custGeom>
              <a:avLst/>
              <a:gdLst/>
              <a:ahLst/>
              <a:cxnLst/>
              <a:rect l="l" t="t" r="r" b="b"/>
              <a:pathLst>
                <a:path w="6656" h="6035" fill="none" extrusionOk="0">
                  <a:moveTo>
                    <a:pt x="1" y="6035"/>
                  </a:moveTo>
                  <a:lnTo>
                    <a:pt x="6656" y="1"/>
                  </a:lnTo>
                </a:path>
              </a:pathLst>
            </a:custGeom>
            <a:noFill/>
            <a:ln w="9975" cap="flat" cmpd="sng">
              <a:solidFill>
                <a:srgbClr val="D19254"/>
              </a:solidFill>
              <a:prstDash val="solid"/>
              <a:miter lim="443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761;p49"/>
            <p:cNvSpPr/>
            <p:nvPr/>
          </p:nvSpPr>
          <p:spPr>
            <a:xfrm>
              <a:off x="3282000" y="908050"/>
              <a:ext cx="306375" cy="443725"/>
            </a:xfrm>
            <a:custGeom>
              <a:avLst/>
              <a:gdLst/>
              <a:ahLst/>
              <a:cxnLst/>
              <a:rect l="l" t="t" r="r" b="b"/>
              <a:pathLst>
                <a:path w="12255" h="17749" extrusionOk="0">
                  <a:moveTo>
                    <a:pt x="9403" y="0"/>
                  </a:moveTo>
                  <a:cubicBezTo>
                    <a:pt x="8628" y="0"/>
                    <a:pt x="7721" y="275"/>
                    <a:pt x="6789" y="977"/>
                  </a:cubicBezTo>
                  <a:cubicBezTo>
                    <a:pt x="3683" y="3329"/>
                    <a:pt x="1" y="14731"/>
                    <a:pt x="1" y="14731"/>
                  </a:cubicBezTo>
                  <a:lnTo>
                    <a:pt x="2264" y="17748"/>
                  </a:lnTo>
                  <a:cubicBezTo>
                    <a:pt x="2264" y="17748"/>
                    <a:pt x="10072" y="3994"/>
                    <a:pt x="11359" y="2486"/>
                  </a:cubicBezTo>
                  <a:cubicBezTo>
                    <a:pt x="12254" y="1436"/>
                    <a:pt x="11174" y="0"/>
                    <a:pt x="9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762;p49"/>
            <p:cNvSpPr/>
            <p:nvPr/>
          </p:nvSpPr>
          <p:spPr>
            <a:xfrm>
              <a:off x="2776225" y="986775"/>
              <a:ext cx="614075" cy="424900"/>
            </a:xfrm>
            <a:custGeom>
              <a:avLst/>
              <a:gdLst/>
              <a:ahLst/>
              <a:cxnLst/>
              <a:rect l="l" t="t" r="r" b="b"/>
              <a:pathLst>
                <a:path w="24563" h="16996" extrusionOk="0">
                  <a:moveTo>
                    <a:pt x="12366" y="0"/>
                  </a:moveTo>
                  <a:cubicBezTo>
                    <a:pt x="12297" y="0"/>
                    <a:pt x="12227" y="1"/>
                    <a:pt x="12157" y="2"/>
                  </a:cubicBezTo>
                  <a:cubicBezTo>
                    <a:pt x="5014" y="135"/>
                    <a:pt x="0" y="7057"/>
                    <a:pt x="2085" y="13890"/>
                  </a:cubicBezTo>
                  <a:cubicBezTo>
                    <a:pt x="1775" y="14200"/>
                    <a:pt x="1597" y="14599"/>
                    <a:pt x="1642" y="15043"/>
                  </a:cubicBezTo>
                  <a:lnTo>
                    <a:pt x="1642" y="15309"/>
                  </a:lnTo>
                  <a:cubicBezTo>
                    <a:pt x="1642" y="16241"/>
                    <a:pt x="2396" y="16995"/>
                    <a:pt x="3328" y="16995"/>
                  </a:cubicBezTo>
                  <a:lnTo>
                    <a:pt x="21652" y="16640"/>
                  </a:lnTo>
                  <a:cubicBezTo>
                    <a:pt x="22583" y="16640"/>
                    <a:pt x="23338" y="15842"/>
                    <a:pt x="23293" y="14910"/>
                  </a:cubicBezTo>
                  <a:lnTo>
                    <a:pt x="23293" y="14644"/>
                  </a:lnTo>
                  <a:cubicBezTo>
                    <a:pt x="23293" y="14200"/>
                    <a:pt x="23116" y="13756"/>
                    <a:pt x="22805" y="13490"/>
                  </a:cubicBezTo>
                  <a:cubicBezTo>
                    <a:pt x="24563" y="6637"/>
                    <a:pt x="19403" y="0"/>
                    <a:pt x="12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763;p49"/>
            <p:cNvSpPr/>
            <p:nvPr/>
          </p:nvSpPr>
          <p:spPr>
            <a:xfrm>
              <a:off x="2833900" y="1044150"/>
              <a:ext cx="224875" cy="271025"/>
            </a:xfrm>
            <a:custGeom>
              <a:avLst/>
              <a:gdLst/>
              <a:ahLst/>
              <a:cxnLst/>
              <a:rect l="l" t="t" r="r" b="b"/>
              <a:pathLst>
                <a:path w="8995" h="10841" extrusionOk="0">
                  <a:moveTo>
                    <a:pt x="7927" y="0"/>
                  </a:moveTo>
                  <a:cubicBezTo>
                    <a:pt x="7875" y="0"/>
                    <a:pt x="7821" y="5"/>
                    <a:pt x="7765" y="15"/>
                  </a:cubicBezTo>
                  <a:cubicBezTo>
                    <a:pt x="0" y="1479"/>
                    <a:pt x="755" y="10042"/>
                    <a:pt x="755" y="10130"/>
                  </a:cubicBezTo>
                  <a:cubicBezTo>
                    <a:pt x="799" y="10530"/>
                    <a:pt x="1198" y="10840"/>
                    <a:pt x="1598" y="10840"/>
                  </a:cubicBezTo>
                  <a:lnTo>
                    <a:pt x="1731" y="10840"/>
                  </a:lnTo>
                  <a:cubicBezTo>
                    <a:pt x="2086" y="10707"/>
                    <a:pt x="2307" y="10397"/>
                    <a:pt x="2307" y="9997"/>
                  </a:cubicBezTo>
                  <a:cubicBezTo>
                    <a:pt x="2263" y="9731"/>
                    <a:pt x="1642" y="2765"/>
                    <a:pt x="8031" y="1523"/>
                  </a:cubicBezTo>
                  <a:cubicBezTo>
                    <a:pt x="8995" y="1355"/>
                    <a:pt x="8811" y="0"/>
                    <a:pt x="79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764;p49"/>
            <p:cNvSpPr/>
            <p:nvPr/>
          </p:nvSpPr>
          <p:spPr>
            <a:xfrm>
              <a:off x="2825250" y="697750"/>
              <a:ext cx="522225" cy="386700"/>
            </a:xfrm>
            <a:custGeom>
              <a:avLst/>
              <a:gdLst/>
              <a:ahLst/>
              <a:cxnLst/>
              <a:rect l="l" t="t" r="r" b="b"/>
              <a:pathLst>
                <a:path w="20889" h="15468" extrusionOk="0">
                  <a:moveTo>
                    <a:pt x="9849" y="0"/>
                  </a:moveTo>
                  <a:cubicBezTo>
                    <a:pt x="4464" y="0"/>
                    <a:pt x="0" y="4424"/>
                    <a:pt x="124" y="9966"/>
                  </a:cubicBezTo>
                  <a:cubicBezTo>
                    <a:pt x="124" y="10854"/>
                    <a:pt x="258" y="11741"/>
                    <a:pt x="524" y="12584"/>
                  </a:cubicBezTo>
                  <a:cubicBezTo>
                    <a:pt x="258" y="12894"/>
                    <a:pt x="124" y="13249"/>
                    <a:pt x="124" y="13649"/>
                  </a:cubicBezTo>
                  <a:lnTo>
                    <a:pt x="124" y="13915"/>
                  </a:lnTo>
                  <a:cubicBezTo>
                    <a:pt x="124" y="14758"/>
                    <a:pt x="834" y="15468"/>
                    <a:pt x="1677" y="15468"/>
                  </a:cubicBezTo>
                  <a:lnTo>
                    <a:pt x="18315" y="15113"/>
                  </a:lnTo>
                  <a:cubicBezTo>
                    <a:pt x="19203" y="15113"/>
                    <a:pt x="19868" y="14403"/>
                    <a:pt x="19824" y="13516"/>
                  </a:cubicBezTo>
                  <a:lnTo>
                    <a:pt x="19824" y="13249"/>
                  </a:lnTo>
                  <a:cubicBezTo>
                    <a:pt x="19824" y="12894"/>
                    <a:pt x="19646" y="12495"/>
                    <a:pt x="19380" y="12229"/>
                  </a:cubicBezTo>
                  <a:cubicBezTo>
                    <a:pt x="20889" y="6461"/>
                    <a:pt x="16940" y="738"/>
                    <a:pt x="11039" y="72"/>
                  </a:cubicBezTo>
                  <a:cubicBezTo>
                    <a:pt x="10638" y="24"/>
                    <a:pt x="10241" y="0"/>
                    <a:pt x="9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765;p49"/>
            <p:cNvSpPr/>
            <p:nvPr/>
          </p:nvSpPr>
          <p:spPr>
            <a:xfrm>
              <a:off x="2841650" y="749800"/>
              <a:ext cx="205525" cy="247150"/>
            </a:xfrm>
            <a:custGeom>
              <a:avLst/>
              <a:gdLst/>
              <a:ahLst/>
              <a:cxnLst/>
              <a:rect l="l" t="t" r="r" b="b"/>
              <a:pathLst>
                <a:path w="8221" h="9886" extrusionOk="0">
                  <a:moveTo>
                    <a:pt x="7273" y="0"/>
                  </a:moveTo>
                  <a:cubicBezTo>
                    <a:pt x="7205" y="0"/>
                    <a:pt x="7132" y="10"/>
                    <a:pt x="7055" y="31"/>
                  </a:cubicBezTo>
                  <a:cubicBezTo>
                    <a:pt x="1" y="1362"/>
                    <a:pt x="666" y="9171"/>
                    <a:pt x="666" y="9260"/>
                  </a:cubicBezTo>
                  <a:cubicBezTo>
                    <a:pt x="708" y="9630"/>
                    <a:pt x="1016" y="9886"/>
                    <a:pt x="1378" y="9886"/>
                  </a:cubicBezTo>
                  <a:cubicBezTo>
                    <a:pt x="1407" y="9886"/>
                    <a:pt x="1436" y="9884"/>
                    <a:pt x="1465" y="9881"/>
                  </a:cubicBezTo>
                  <a:lnTo>
                    <a:pt x="1554" y="9881"/>
                  </a:lnTo>
                  <a:cubicBezTo>
                    <a:pt x="1909" y="9792"/>
                    <a:pt x="2131" y="9481"/>
                    <a:pt x="2086" y="9126"/>
                  </a:cubicBezTo>
                  <a:cubicBezTo>
                    <a:pt x="2042" y="8860"/>
                    <a:pt x="1509" y="2516"/>
                    <a:pt x="7322" y="1406"/>
                  </a:cubicBezTo>
                  <a:cubicBezTo>
                    <a:pt x="8221" y="1325"/>
                    <a:pt x="8066" y="0"/>
                    <a:pt x="72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766;p49"/>
            <p:cNvSpPr/>
            <p:nvPr/>
          </p:nvSpPr>
          <p:spPr>
            <a:xfrm>
              <a:off x="2771775" y="1397225"/>
              <a:ext cx="632275" cy="332775"/>
            </a:xfrm>
            <a:custGeom>
              <a:avLst/>
              <a:gdLst/>
              <a:ahLst/>
              <a:cxnLst/>
              <a:rect l="l" t="t" r="r" b="b"/>
              <a:pathLst>
                <a:path w="25291" h="13311" extrusionOk="0">
                  <a:moveTo>
                    <a:pt x="1" y="1"/>
                  </a:moveTo>
                  <a:lnTo>
                    <a:pt x="2086" y="10250"/>
                  </a:lnTo>
                  <a:cubicBezTo>
                    <a:pt x="2485" y="12024"/>
                    <a:pt x="4038" y="13311"/>
                    <a:pt x="5902" y="13311"/>
                  </a:cubicBezTo>
                  <a:lnTo>
                    <a:pt x="19212" y="13311"/>
                  </a:lnTo>
                  <a:cubicBezTo>
                    <a:pt x="20987" y="13311"/>
                    <a:pt x="22540" y="12069"/>
                    <a:pt x="22939" y="10338"/>
                  </a:cubicBezTo>
                  <a:lnTo>
                    <a:pt x="252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767;p49"/>
            <p:cNvSpPr/>
            <p:nvPr/>
          </p:nvSpPr>
          <p:spPr>
            <a:xfrm>
              <a:off x="2757350" y="1387250"/>
              <a:ext cx="657800" cy="38850"/>
            </a:xfrm>
            <a:custGeom>
              <a:avLst/>
              <a:gdLst/>
              <a:ahLst/>
              <a:cxnLst/>
              <a:rect l="l" t="t" r="r" b="b"/>
              <a:pathLst>
                <a:path w="26312" h="1554" extrusionOk="0">
                  <a:moveTo>
                    <a:pt x="800" y="0"/>
                  </a:moveTo>
                  <a:cubicBezTo>
                    <a:pt x="356" y="0"/>
                    <a:pt x="1" y="355"/>
                    <a:pt x="1" y="754"/>
                  </a:cubicBezTo>
                  <a:cubicBezTo>
                    <a:pt x="1" y="1198"/>
                    <a:pt x="356" y="1553"/>
                    <a:pt x="800" y="1553"/>
                  </a:cubicBezTo>
                  <a:lnTo>
                    <a:pt x="25557" y="1553"/>
                  </a:lnTo>
                  <a:cubicBezTo>
                    <a:pt x="26000" y="1553"/>
                    <a:pt x="26311" y="1198"/>
                    <a:pt x="26311" y="754"/>
                  </a:cubicBezTo>
                  <a:cubicBezTo>
                    <a:pt x="26311" y="355"/>
                    <a:pt x="26000" y="0"/>
                    <a:pt x="25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768;p49"/>
          <p:cNvGrpSpPr/>
          <p:nvPr/>
        </p:nvGrpSpPr>
        <p:grpSpPr>
          <a:xfrm>
            <a:off x="6104917" y="1747957"/>
            <a:ext cx="612774" cy="1023319"/>
            <a:chOff x="5542025" y="306050"/>
            <a:chExt cx="878025" cy="1380625"/>
          </a:xfrm>
        </p:grpSpPr>
        <p:sp>
          <p:nvSpPr>
            <p:cNvPr id="44" name="Google Shape;769;p49"/>
            <p:cNvSpPr/>
            <p:nvPr/>
          </p:nvSpPr>
          <p:spPr>
            <a:xfrm>
              <a:off x="6007875" y="1059275"/>
              <a:ext cx="351450" cy="627400"/>
            </a:xfrm>
            <a:custGeom>
              <a:avLst/>
              <a:gdLst/>
              <a:ahLst/>
              <a:cxnLst/>
              <a:rect l="l" t="t" r="r" b="b"/>
              <a:pathLst>
                <a:path w="14058" h="25096" extrusionOk="0">
                  <a:moveTo>
                    <a:pt x="2570" y="1"/>
                  </a:moveTo>
                  <a:cubicBezTo>
                    <a:pt x="2273" y="1"/>
                    <a:pt x="1972" y="56"/>
                    <a:pt x="1682" y="172"/>
                  </a:cubicBezTo>
                  <a:cubicBezTo>
                    <a:pt x="514" y="686"/>
                    <a:pt x="1" y="2040"/>
                    <a:pt x="514" y="3161"/>
                  </a:cubicBezTo>
                  <a:lnTo>
                    <a:pt x="9388" y="23710"/>
                  </a:lnTo>
                  <a:cubicBezTo>
                    <a:pt x="9774" y="24587"/>
                    <a:pt x="10609" y="25095"/>
                    <a:pt x="11495" y="25095"/>
                  </a:cubicBezTo>
                  <a:cubicBezTo>
                    <a:pt x="11788" y="25095"/>
                    <a:pt x="12087" y="25040"/>
                    <a:pt x="12377" y="24924"/>
                  </a:cubicBezTo>
                  <a:cubicBezTo>
                    <a:pt x="13544" y="24410"/>
                    <a:pt x="14058" y="23056"/>
                    <a:pt x="13591" y="21888"/>
                  </a:cubicBezTo>
                  <a:lnTo>
                    <a:pt x="4671" y="1386"/>
                  </a:lnTo>
                  <a:cubicBezTo>
                    <a:pt x="4320" y="509"/>
                    <a:pt x="3468" y="1"/>
                    <a:pt x="2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770;p49"/>
            <p:cNvSpPr/>
            <p:nvPr/>
          </p:nvSpPr>
          <p:spPr>
            <a:xfrm>
              <a:off x="5542025" y="306050"/>
              <a:ext cx="878025" cy="1142625"/>
            </a:xfrm>
            <a:custGeom>
              <a:avLst/>
              <a:gdLst/>
              <a:ahLst/>
              <a:cxnLst/>
              <a:rect l="l" t="t" r="r" b="b"/>
              <a:pathLst>
                <a:path w="35121" h="45705" extrusionOk="0">
                  <a:moveTo>
                    <a:pt x="14604" y="0"/>
                  </a:moveTo>
                  <a:cubicBezTo>
                    <a:pt x="13645" y="0"/>
                    <a:pt x="12667" y="192"/>
                    <a:pt x="11723" y="599"/>
                  </a:cubicBezTo>
                  <a:lnTo>
                    <a:pt x="5325" y="3354"/>
                  </a:lnTo>
                  <a:cubicBezTo>
                    <a:pt x="1682" y="4942"/>
                    <a:pt x="1" y="9145"/>
                    <a:pt x="1589" y="12835"/>
                  </a:cubicBezTo>
                  <a:lnTo>
                    <a:pt x="13965" y="41369"/>
                  </a:lnTo>
                  <a:cubicBezTo>
                    <a:pt x="15111" y="44080"/>
                    <a:pt x="17757" y="45704"/>
                    <a:pt x="20537" y="45704"/>
                  </a:cubicBezTo>
                  <a:cubicBezTo>
                    <a:pt x="21494" y="45704"/>
                    <a:pt x="22466" y="45512"/>
                    <a:pt x="23398" y="45105"/>
                  </a:cubicBezTo>
                  <a:lnTo>
                    <a:pt x="29796" y="42350"/>
                  </a:lnTo>
                  <a:cubicBezTo>
                    <a:pt x="33439" y="40762"/>
                    <a:pt x="35120" y="36512"/>
                    <a:pt x="33533" y="32870"/>
                  </a:cubicBezTo>
                  <a:lnTo>
                    <a:pt x="21203" y="4335"/>
                  </a:lnTo>
                  <a:cubicBezTo>
                    <a:pt x="20022" y="1625"/>
                    <a:pt x="17393" y="0"/>
                    <a:pt x="14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771;p49"/>
            <p:cNvSpPr/>
            <p:nvPr/>
          </p:nvSpPr>
          <p:spPr>
            <a:xfrm>
              <a:off x="5610925" y="443600"/>
              <a:ext cx="335100" cy="832475"/>
            </a:xfrm>
            <a:custGeom>
              <a:avLst/>
              <a:gdLst/>
              <a:ahLst/>
              <a:cxnLst/>
              <a:rect l="l" t="t" r="r" b="b"/>
              <a:pathLst>
                <a:path w="13404" h="33299" fill="none" extrusionOk="0">
                  <a:moveTo>
                    <a:pt x="13404" y="33299"/>
                  </a:moveTo>
                  <a:lnTo>
                    <a:pt x="3409" y="10228"/>
                  </a:lnTo>
                  <a:cubicBezTo>
                    <a:pt x="2475" y="8033"/>
                    <a:pt x="0" y="2336"/>
                    <a:pt x="4577" y="0"/>
                  </a:cubicBezTo>
                </a:path>
              </a:pathLst>
            </a:custGeom>
            <a:solidFill>
              <a:schemeClr val="accent2"/>
            </a:solidFill>
            <a:ln w="4437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22448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782;p51"/>
          <p:cNvSpPr txBox="1">
            <a:spLocks/>
          </p:cNvSpPr>
          <p:nvPr/>
        </p:nvSpPr>
        <p:spPr>
          <a:xfrm>
            <a:off x="748334" y="425502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Titan One"/>
              <a:buNone/>
              <a:defRPr sz="6000" b="0" i="0" u="none" strike="noStrike" cap="none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4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rtl="1"/>
            <a:r>
              <a:rPr lang="fa-IR" sz="3600" dirty="0">
                <a:cs typeface="B Nazanin" panose="00000700000000000000" pitchFamily="2" charset="-78"/>
              </a:rPr>
              <a:t>سعی کنید از سه ستون استفاده کنید، چرا که نه؟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53" name="Google Shape;783;p51"/>
          <p:cNvSpPr txBox="1">
            <a:spLocks/>
          </p:cNvSpPr>
          <p:nvPr/>
        </p:nvSpPr>
        <p:spPr>
          <a:xfrm>
            <a:off x="748379" y="2422640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4" name="Google Shape;784;p51"/>
          <p:cNvSpPr txBox="1">
            <a:spLocks/>
          </p:cNvSpPr>
          <p:nvPr/>
        </p:nvSpPr>
        <p:spPr>
          <a:xfrm>
            <a:off x="293076" y="2943446"/>
            <a:ext cx="2801815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556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●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○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Open Sans"/>
              <a:buChar char="■"/>
              <a:defRPr sz="20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rtl="1">
              <a:buFont typeface="Open Sans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5" name="Google Shape;785;p51"/>
          <p:cNvSpPr txBox="1">
            <a:spLocks/>
          </p:cNvSpPr>
          <p:nvPr/>
        </p:nvSpPr>
        <p:spPr>
          <a:xfrm>
            <a:off x="3501606" y="2422640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6" name="Google Shape;786;p51"/>
          <p:cNvSpPr txBox="1">
            <a:spLocks/>
          </p:cNvSpPr>
          <p:nvPr/>
        </p:nvSpPr>
        <p:spPr>
          <a:xfrm>
            <a:off x="3270738" y="2943446"/>
            <a:ext cx="2637693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rgbClr val="B96940"/>
                </a:solidFill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solidFill>
                <a:srgbClr val="B96940"/>
              </a:solidFill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7" name="Google Shape;787;p51"/>
          <p:cNvSpPr txBox="1">
            <a:spLocks/>
          </p:cNvSpPr>
          <p:nvPr/>
        </p:nvSpPr>
        <p:spPr>
          <a:xfrm>
            <a:off x="6254834" y="2422640"/>
            <a:ext cx="2211000" cy="56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Titan One" panose="020B0604020202020204" charset="0"/>
                <a:cs typeface="B Nazanin" panose="00000700000000000000" pitchFamily="2" charset="-78"/>
              </a:rPr>
              <a:t>عنوان</a:t>
            </a:r>
            <a:endParaRPr lang="es-PE" sz="2000" dirty="0">
              <a:solidFill>
                <a:schemeClr val="tx1">
                  <a:lumMod val="90000"/>
                  <a:lumOff val="10000"/>
                </a:schemeClr>
              </a:solidFill>
              <a:latin typeface="Titan One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8" name="Google Shape;788;p51"/>
          <p:cNvSpPr txBox="1">
            <a:spLocks/>
          </p:cNvSpPr>
          <p:nvPr/>
        </p:nvSpPr>
        <p:spPr>
          <a:xfrm>
            <a:off x="5908431" y="2943446"/>
            <a:ext cx="2637693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rgbClr val="B96940"/>
                </a:solidFill>
                <a:latin typeface="Open Sans" panose="020B0604020202020204" charset="0"/>
                <a:ea typeface="Open Sans" panose="020B060402020202020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solidFill>
                <a:srgbClr val="B96940"/>
              </a:solidFill>
              <a:latin typeface="Open Sans" panose="020B0604020202020204" charset="0"/>
              <a:ea typeface="Open Sans" panose="020B0604020202020204" charset="0"/>
              <a:cs typeface="B Nazanin" panose="00000700000000000000" pitchFamily="2" charset="-78"/>
            </a:endParaRPr>
          </a:p>
        </p:txBody>
      </p:sp>
      <p:sp>
        <p:nvSpPr>
          <p:cNvPr id="59" name="Google Shape;789;p51"/>
          <p:cNvSpPr/>
          <p:nvPr/>
        </p:nvSpPr>
        <p:spPr>
          <a:xfrm>
            <a:off x="4315489" y="1822466"/>
            <a:ext cx="583228" cy="541422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Google Shape;790;p51"/>
          <p:cNvSpPr/>
          <p:nvPr/>
        </p:nvSpPr>
        <p:spPr>
          <a:xfrm>
            <a:off x="7073596" y="1854516"/>
            <a:ext cx="573468" cy="506341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grpSp>
        <p:nvGrpSpPr>
          <p:cNvPr id="61" name="Google Shape;791;p51"/>
          <p:cNvGrpSpPr/>
          <p:nvPr/>
        </p:nvGrpSpPr>
        <p:grpSpPr>
          <a:xfrm>
            <a:off x="1602996" y="1786260"/>
            <a:ext cx="499557" cy="572694"/>
            <a:chOff x="3895050" y="3806775"/>
            <a:chExt cx="419725" cy="481175"/>
          </a:xfrm>
        </p:grpSpPr>
        <p:sp>
          <p:nvSpPr>
            <p:cNvPr id="62" name="Google Shape;792;p51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793;p51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4047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Family by Slidesgo">
  <a:themeElements>
    <a:clrScheme name="Simple Light">
      <a:dk1>
        <a:srgbClr val="3F0D08"/>
      </a:dk1>
      <a:lt1>
        <a:srgbClr val="B76338"/>
      </a:lt1>
      <a:dk2>
        <a:srgbClr val="FF982C"/>
      </a:dk2>
      <a:lt2>
        <a:srgbClr val="F9BA7A"/>
      </a:lt2>
      <a:accent1>
        <a:srgbClr val="FBD6AB"/>
      </a:accent1>
      <a:accent2>
        <a:srgbClr val="FFF8EC"/>
      </a:accent2>
      <a:accent3>
        <a:srgbClr val="A0995C"/>
      </a:accent3>
      <a:accent4>
        <a:srgbClr val="F8CD6D"/>
      </a:accent4>
      <a:accent5>
        <a:srgbClr val="AC4432"/>
      </a:accent5>
      <a:accent6>
        <a:srgbClr val="3E5B7F"/>
      </a:accent6>
      <a:hlink>
        <a:srgbClr val="3F0D0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1597</Words>
  <Application>Microsoft Office PowerPoint</Application>
  <PresentationFormat>On-screen Show (16:9)</PresentationFormat>
  <Paragraphs>302</Paragraphs>
  <Slides>49</Slides>
  <Notes>45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64" baseType="lpstr">
      <vt:lpstr>Arial</vt:lpstr>
      <vt:lpstr>Open Sans</vt:lpstr>
      <vt:lpstr>Lato Black</vt:lpstr>
      <vt:lpstr>Montserrat</vt:lpstr>
      <vt:lpstr>Roboto</vt:lpstr>
      <vt:lpstr>B Nazanin</vt:lpstr>
      <vt:lpstr>Open Sans Light</vt:lpstr>
      <vt:lpstr>Arial (Títulos)</vt:lpstr>
      <vt:lpstr>Roboto Medium</vt:lpstr>
      <vt:lpstr>Calibri</vt:lpstr>
      <vt:lpstr>Amatic SC</vt:lpstr>
      <vt:lpstr>Titan One</vt:lpstr>
      <vt:lpstr>Lato</vt:lpstr>
      <vt:lpstr>Roboto Condensed Light</vt:lpstr>
      <vt:lpstr>Family by Slidesgo</vt:lpstr>
      <vt:lpstr>قالب پاورپوینت خانواده</vt:lpstr>
      <vt:lpstr>04</vt:lpstr>
      <vt:lpstr>PowerPoint Presentation</vt:lpstr>
      <vt:lpstr>وای</vt:lpstr>
      <vt:lpstr>-یک نفر معروف</vt:lpstr>
      <vt:lpstr>01</vt:lpstr>
      <vt:lpstr>عنوان اسلاید اینجا می رود!</vt:lpstr>
      <vt:lpstr>PowerPoint Presentation</vt:lpstr>
      <vt:lpstr>PowerPoint Presentation</vt:lpstr>
      <vt:lpstr>PowerPoint Presentation</vt:lpstr>
      <vt:lpstr>PowerPoint Presentation</vt:lpstr>
      <vt:lpstr>یک تصویر همیشه این مفهوم را تقویت می کند</vt:lpstr>
      <vt:lpstr>کلمات عالی</vt:lpstr>
      <vt:lpstr>شماره</vt:lpstr>
      <vt:lpstr>PowerPoint Presentation</vt:lpstr>
      <vt:lpstr>04</vt:lpstr>
      <vt:lpstr>PowerPoint Presentation</vt:lpstr>
      <vt:lpstr>PowerPoint Presentation</vt:lpstr>
      <vt:lpstr>عنوان اسلاید اینجا می رود!</vt:lpstr>
      <vt:lpstr>PowerPoint Presentation</vt:lpstr>
      <vt:lpstr>مرور مفاهیم ایده خوبی است</vt:lpstr>
      <vt:lpstr>PowerPoint Presentation</vt:lpstr>
      <vt:lpstr>یک تصویر ارزش هزار کلمه است</vt:lpstr>
      <vt:lpstr>PowerPoint Presentation</vt:lpstr>
      <vt:lpstr>تقویم</vt:lpstr>
      <vt:lpstr>یک جدول زمانی همیشه خوب کار می کند</vt:lpstr>
      <vt:lpstr>PowerPoint Presentation</vt:lpstr>
      <vt:lpstr>نتیجه</vt:lpstr>
      <vt:lpstr>اینفوگرافیک های بیشتر</vt:lpstr>
      <vt:lpstr>PowerPoint Presentation</vt:lpstr>
      <vt:lpstr>با تشکر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2023-08-28T12:10:41Z</dcterms:modified>
  <cp:category/>
</cp:coreProperties>
</file>